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4" r:id="rId1"/>
  </p:sldMasterIdLst>
  <p:notesMasterIdLst>
    <p:notesMasterId r:id="rId7"/>
  </p:notesMasterIdLst>
  <p:sldIdLst>
    <p:sldId id="2007578399" r:id="rId2"/>
    <p:sldId id="2007578415" r:id="rId3"/>
    <p:sldId id="2007578437" r:id="rId4"/>
    <p:sldId id="2007578425" r:id="rId5"/>
    <p:sldId id="2007578438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13B5AF2D-D587-446F-A359-0C2AA1327AD8}">
          <p14:sldIdLst>
            <p14:sldId id="2007578399"/>
            <p14:sldId id="2007578415"/>
            <p14:sldId id="2007578437"/>
            <p14:sldId id="2007578425"/>
            <p14:sldId id="200757843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37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587EF"/>
    <a:srgbClr val="1552EF"/>
    <a:srgbClr val="40B1DE"/>
    <a:srgbClr val="40D8DE"/>
    <a:srgbClr val="A9C0F9"/>
    <a:srgbClr val="D8E2FC"/>
    <a:srgbClr val="9ACBF8"/>
    <a:srgbClr val="E3EAFD"/>
    <a:srgbClr val="44546A"/>
    <a:srgbClr val="CFDB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111" autoAdjust="0"/>
    <p:restoredTop sz="96071" autoAdjust="0"/>
  </p:normalViewPr>
  <p:slideViewPr>
    <p:cSldViewPr snapToGrid="0">
      <p:cViewPr>
        <p:scale>
          <a:sx n="66" d="100"/>
          <a:sy n="66" d="100"/>
        </p:scale>
        <p:origin x="1176" y="828"/>
      </p:cViewPr>
      <p:guideLst>
        <p:guide orient="horz" pos="2137"/>
        <p:guide pos="3840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A481D2-FD22-43DC-A2E2-51F21AA96FA6}" type="datetimeFigureOut">
              <a:rPr lang="zh-CN" altLang="en-US" smtClean="0"/>
              <a:t>2022/11/17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75D374-42D4-44A0-BCAC-1CD9B9DB18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64885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5D374-42D4-44A0-BCAC-1CD9B9DB188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63019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5D374-42D4-44A0-BCAC-1CD9B9DB188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91462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24146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E13E785-4BE7-0723-38FD-72123D1E17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00D2C0B-3338-FCED-31B2-BC1631DAA1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BDBFC-686F-454E-A954-AD2F0EBFE7C0}" type="datetimeFigureOut">
              <a:rPr lang="zh-CN" altLang="en-US" smtClean="0"/>
              <a:t>2022/11/17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D127048-0E2C-74D0-8AEF-7508F6447E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1FB3F5CF-0774-0632-1F6F-ADA35006FD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B21D2A-4631-4778-8BDA-AD7842BAE7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49818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7E3EF">
                <a:lumMod val="80000"/>
                <a:lumOff val="20000"/>
              </a:srgbClr>
            </a:gs>
            <a:gs pos="85000">
              <a:srgbClr val="C8D5E6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0FE631D-6176-45BA-8BD5-B7D272295C0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CBDBFC-686F-454E-A954-AD2F0EBFE7C0}" type="datetimeFigureOut">
              <a:rPr lang="zh-CN" altLang="en-US" smtClean="0"/>
              <a:t>2022/11/17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C584B49-B670-4CA4-AFE5-B27D24D9804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1EE07DD-7E9E-4717-A982-40FEF9955B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B21D2A-4631-4778-8BDA-AD7842BAE7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47668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64">
          <p15:clr>
            <a:srgbClr val="F26B43"/>
          </p15:clr>
        </p15:guide>
        <p15:guide id="2" pos="3840">
          <p15:clr>
            <a:srgbClr val="F26B43"/>
          </p15:clr>
        </p15:guide>
        <p15:guide id="3" orient="horz" pos="344">
          <p15:clr>
            <a:srgbClr val="F26B43"/>
          </p15:clr>
        </p15:guide>
        <p15:guide id="4" orient="horz" pos="3968">
          <p15:clr>
            <a:srgbClr val="F26B43"/>
          </p15:clr>
        </p15:guide>
        <p15:guide id="5" pos="416">
          <p15:clr>
            <a:srgbClr val="F26B43"/>
          </p15:clr>
        </p15:guide>
        <p15:guide id="6" pos="7256">
          <p15:clr>
            <a:srgbClr val="F26B43"/>
          </p15:clr>
        </p15:guide>
        <p15:guide id="7" orient="horz" pos="5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6.sv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7.png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10" Type="http://schemas.openxmlformats.org/officeDocument/2006/relationships/image" Target="../media/image10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13" Type="http://schemas.openxmlformats.org/officeDocument/2006/relationships/image" Target="../media/image1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png"/><Relationship Id="rId12" Type="http://schemas.openxmlformats.org/officeDocument/2006/relationships/image" Target="../media/image14.svg"/><Relationship Id="rId17" Type="http://schemas.openxmlformats.org/officeDocument/2006/relationships/image" Target="../media/image19.jpg"/><Relationship Id="rId2" Type="http://schemas.openxmlformats.org/officeDocument/2006/relationships/tags" Target="../tags/tag8.xml"/><Relationship Id="rId16" Type="http://schemas.openxmlformats.org/officeDocument/2006/relationships/image" Target="../media/image18.svg"/><Relationship Id="rId1" Type="http://schemas.openxmlformats.org/officeDocument/2006/relationships/tags" Target="../tags/tag7.xml"/><Relationship Id="rId6" Type="http://schemas.openxmlformats.org/officeDocument/2006/relationships/image" Target="../media/image12.svg"/><Relationship Id="rId11" Type="http://schemas.openxmlformats.org/officeDocument/2006/relationships/image" Target="../media/image13.png"/><Relationship Id="rId5" Type="http://schemas.openxmlformats.org/officeDocument/2006/relationships/image" Target="../media/image11.png"/><Relationship Id="rId15" Type="http://schemas.openxmlformats.org/officeDocument/2006/relationships/image" Target="../media/image17.png"/><Relationship Id="rId10" Type="http://schemas.openxmlformats.org/officeDocument/2006/relationships/image" Target="../media/image4.svg"/><Relationship Id="rId4" Type="http://schemas.openxmlformats.org/officeDocument/2006/relationships/notesSlide" Target="../notesSlides/notesSlide2.xml"/><Relationship Id="rId9" Type="http://schemas.openxmlformats.org/officeDocument/2006/relationships/image" Target="../media/image3.png"/><Relationship Id="rId14" Type="http://schemas.openxmlformats.org/officeDocument/2006/relationships/image" Target="../media/image16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s://www.51pptmoban.com/zt/jingjichang/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A369A4EF-2975-ABFD-0770-D0500BEA2F9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2352675" y="0"/>
            <a:ext cx="7486650" cy="6858000"/>
          </a:xfrm>
          <a:custGeom>
            <a:avLst/>
            <a:gdLst>
              <a:gd name="connsiteX0" fmla="*/ 2241671 w 7486650"/>
              <a:gd name="connsiteY0" fmla="*/ 0 h 6858000"/>
              <a:gd name="connsiteX1" fmla="*/ 5244980 w 7486650"/>
              <a:gd name="connsiteY1" fmla="*/ 0 h 6858000"/>
              <a:gd name="connsiteX2" fmla="*/ 5366211 w 7486650"/>
              <a:gd name="connsiteY2" fmla="*/ 54808 h 6858000"/>
              <a:gd name="connsiteX3" fmla="*/ 7486650 w 7486650"/>
              <a:gd name="connsiteY3" fmla="*/ 3429000 h 6858000"/>
              <a:gd name="connsiteX4" fmla="*/ 5366211 w 7486650"/>
              <a:gd name="connsiteY4" fmla="*/ 6803193 h 6858000"/>
              <a:gd name="connsiteX5" fmla="*/ 5244980 w 7486650"/>
              <a:gd name="connsiteY5" fmla="*/ 6858000 h 6858000"/>
              <a:gd name="connsiteX6" fmla="*/ 2241671 w 7486650"/>
              <a:gd name="connsiteY6" fmla="*/ 6858000 h 6858000"/>
              <a:gd name="connsiteX7" fmla="*/ 2120439 w 7486650"/>
              <a:gd name="connsiteY7" fmla="*/ 6803193 h 6858000"/>
              <a:gd name="connsiteX8" fmla="*/ 0 w 7486650"/>
              <a:gd name="connsiteY8" fmla="*/ 3429000 h 6858000"/>
              <a:gd name="connsiteX9" fmla="*/ 2120439 w 7486650"/>
              <a:gd name="connsiteY9" fmla="*/ 5480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86650" h="6858000">
                <a:moveTo>
                  <a:pt x="2241671" y="0"/>
                </a:moveTo>
                <a:lnTo>
                  <a:pt x="5244980" y="0"/>
                </a:lnTo>
                <a:lnTo>
                  <a:pt x="5366211" y="54808"/>
                </a:lnTo>
                <a:cubicBezTo>
                  <a:pt x="6620855" y="659357"/>
                  <a:pt x="7486650" y="1943070"/>
                  <a:pt x="7486650" y="3429000"/>
                </a:cubicBezTo>
                <a:cubicBezTo>
                  <a:pt x="7486650" y="4914930"/>
                  <a:pt x="6620855" y="6198643"/>
                  <a:pt x="5366211" y="6803193"/>
                </a:cubicBezTo>
                <a:lnTo>
                  <a:pt x="5244980" y="6858000"/>
                </a:lnTo>
                <a:lnTo>
                  <a:pt x="2241671" y="6858000"/>
                </a:lnTo>
                <a:lnTo>
                  <a:pt x="2120439" y="6803193"/>
                </a:lnTo>
                <a:cubicBezTo>
                  <a:pt x="865796" y="6198643"/>
                  <a:pt x="0" y="4914930"/>
                  <a:pt x="0" y="3429000"/>
                </a:cubicBezTo>
                <a:cubicBezTo>
                  <a:pt x="0" y="1943070"/>
                  <a:pt x="865796" y="659357"/>
                  <a:pt x="2120439" y="54808"/>
                </a:cubicBezTo>
                <a:close/>
              </a:path>
            </a:pathLst>
          </a:custGeom>
          <a:solidFill>
            <a:schemeClr val="accent1">
              <a:alpha val="0"/>
            </a:schemeClr>
          </a:solidFill>
          <a:ln w="12700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220" name="图片 2219">
            <a:extLst>
              <a:ext uri="{FF2B5EF4-FFF2-40B4-BE49-F238E27FC236}">
                <a16:creationId xmlns:a16="http://schemas.microsoft.com/office/drawing/2014/main" id="{4409D454-F576-D666-D348-DF6AAFDCB9E6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>
            <a:alphaModFix amt="10000"/>
          </a:blip>
          <a:srcRect l="4227" t="8182" r="4227" b="8182"/>
          <a:stretch>
            <a:fillRect/>
          </a:stretch>
        </p:blipFill>
        <p:spPr>
          <a:xfrm>
            <a:off x="2362200" y="0"/>
            <a:ext cx="7467600" cy="6858000"/>
          </a:xfrm>
          <a:custGeom>
            <a:avLst/>
            <a:gdLst>
              <a:gd name="connsiteX0" fmla="*/ 3733801 w 7467600"/>
              <a:gd name="connsiteY0" fmla="*/ 693991 h 6858000"/>
              <a:gd name="connsiteX1" fmla="*/ 998792 w 7467600"/>
              <a:gd name="connsiteY1" fmla="*/ 3429000 h 6858000"/>
              <a:gd name="connsiteX2" fmla="*/ 3733801 w 7467600"/>
              <a:gd name="connsiteY2" fmla="*/ 6164009 h 6858000"/>
              <a:gd name="connsiteX3" fmla="*/ 6468810 w 7467600"/>
              <a:gd name="connsiteY3" fmla="*/ 3429000 h 6858000"/>
              <a:gd name="connsiteX4" fmla="*/ 3733801 w 7467600"/>
              <a:gd name="connsiteY4" fmla="*/ 693991 h 6858000"/>
              <a:gd name="connsiteX5" fmla="*/ 2255266 w 7467600"/>
              <a:gd name="connsiteY5" fmla="*/ 0 h 6858000"/>
              <a:gd name="connsiteX6" fmla="*/ 5212335 w 7467600"/>
              <a:gd name="connsiteY6" fmla="*/ 0 h 6858000"/>
              <a:gd name="connsiteX7" fmla="*/ 5352557 w 7467600"/>
              <a:gd name="connsiteY7" fmla="*/ 63393 h 6858000"/>
              <a:gd name="connsiteX8" fmla="*/ 7467600 w 7467600"/>
              <a:gd name="connsiteY8" fmla="*/ 3429000 h 6858000"/>
              <a:gd name="connsiteX9" fmla="*/ 5352557 w 7467600"/>
              <a:gd name="connsiteY9" fmla="*/ 6794607 h 6858000"/>
              <a:gd name="connsiteX10" fmla="*/ 5212335 w 7467600"/>
              <a:gd name="connsiteY10" fmla="*/ 6858000 h 6858000"/>
              <a:gd name="connsiteX11" fmla="*/ 2255266 w 7467600"/>
              <a:gd name="connsiteY11" fmla="*/ 6858000 h 6858000"/>
              <a:gd name="connsiteX12" fmla="*/ 2115043 w 7467600"/>
              <a:gd name="connsiteY12" fmla="*/ 6794607 h 6858000"/>
              <a:gd name="connsiteX13" fmla="*/ 0 w 7467600"/>
              <a:gd name="connsiteY13" fmla="*/ 3429000 h 6858000"/>
              <a:gd name="connsiteX14" fmla="*/ 2115043 w 7467600"/>
              <a:gd name="connsiteY14" fmla="*/ 6339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7467600" h="6858000">
                <a:moveTo>
                  <a:pt x="3733801" y="693991"/>
                </a:moveTo>
                <a:cubicBezTo>
                  <a:pt x="2223297" y="693991"/>
                  <a:pt x="998792" y="1918496"/>
                  <a:pt x="998792" y="3429000"/>
                </a:cubicBezTo>
                <a:cubicBezTo>
                  <a:pt x="998792" y="4939504"/>
                  <a:pt x="2223297" y="6164009"/>
                  <a:pt x="3733801" y="6164009"/>
                </a:cubicBezTo>
                <a:cubicBezTo>
                  <a:pt x="5244305" y="6164009"/>
                  <a:pt x="6468810" y="4939504"/>
                  <a:pt x="6468810" y="3429000"/>
                </a:cubicBezTo>
                <a:cubicBezTo>
                  <a:pt x="6468810" y="1918496"/>
                  <a:pt x="5244305" y="693991"/>
                  <a:pt x="3733801" y="693991"/>
                </a:cubicBezTo>
                <a:close/>
                <a:moveTo>
                  <a:pt x="2255266" y="0"/>
                </a:moveTo>
                <a:lnTo>
                  <a:pt x="5212335" y="0"/>
                </a:lnTo>
                <a:lnTo>
                  <a:pt x="5352557" y="63393"/>
                </a:lnTo>
                <a:cubicBezTo>
                  <a:pt x="6604008" y="666404"/>
                  <a:pt x="7467600" y="1946851"/>
                  <a:pt x="7467600" y="3429000"/>
                </a:cubicBezTo>
                <a:cubicBezTo>
                  <a:pt x="7467600" y="4911150"/>
                  <a:pt x="6604008" y="6191596"/>
                  <a:pt x="5352557" y="6794607"/>
                </a:cubicBezTo>
                <a:lnTo>
                  <a:pt x="5212335" y="6858000"/>
                </a:lnTo>
                <a:lnTo>
                  <a:pt x="2255266" y="6858000"/>
                </a:lnTo>
                <a:lnTo>
                  <a:pt x="2115043" y="6794607"/>
                </a:lnTo>
                <a:cubicBezTo>
                  <a:pt x="863592" y="6191596"/>
                  <a:pt x="0" y="4911150"/>
                  <a:pt x="0" y="3429000"/>
                </a:cubicBezTo>
                <a:cubicBezTo>
                  <a:pt x="0" y="1946851"/>
                  <a:pt x="863592" y="666404"/>
                  <a:pt x="2115043" y="63393"/>
                </a:cubicBezTo>
                <a:close/>
              </a:path>
            </a:pathLst>
          </a:custGeom>
        </p:spPr>
      </p:pic>
      <p:grpSp>
        <p:nvGrpSpPr>
          <p:cNvPr id="13" name="组合 12">
            <a:extLst>
              <a:ext uri="{FF2B5EF4-FFF2-40B4-BE49-F238E27FC236}">
                <a16:creationId xmlns:a16="http://schemas.microsoft.com/office/drawing/2014/main" id="{0F18A30D-6C80-4DEC-3A00-2989D6F34439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3371850" y="704850"/>
            <a:ext cx="5448300" cy="5448300"/>
            <a:chOff x="2997200" y="330200"/>
            <a:chExt cx="6197600" cy="6197600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9A8195DD-1C0B-8BA2-74E7-BE0943648A1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2997200" y="330200"/>
              <a:ext cx="6197600" cy="6197600"/>
            </a:xfrm>
            <a:prstGeom prst="ellipse">
              <a:avLst/>
            </a:prstGeom>
            <a:solidFill>
              <a:srgbClr val="DCE8F4"/>
            </a:solidFill>
            <a:ln w="19050" cap="flat" cmpd="sng" algn="ctr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433963" dist="302499" dir="2700001" rotWithShape="0">
                <a:srgbClr val="8BA3CB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E44C3FEA-3309-3097-0A75-2AC22E662DC4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2997200" y="330200"/>
              <a:ext cx="6197600" cy="6197600"/>
            </a:xfrm>
            <a:prstGeom prst="ellipse">
              <a:avLst/>
            </a:prstGeom>
            <a:solidFill>
              <a:srgbClr val="DCE8F4"/>
            </a:solidFill>
            <a:ln w="9540" cap="flat" cmpd="sng" algn="ctr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588309" dist="355881" dir="13500003" rotWithShape="0">
                <a:srgbClr val="FFFFFF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B602C732-9A13-0FE0-FFC0-D6DDBBC838A1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4319755" y="4362674"/>
            <a:ext cx="1587690" cy="444138"/>
            <a:chOff x="1832144" y="894601"/>
            <a:chExt cx="1584549" cy="1584549"/>
          </a:xfrm>
        </p:grpSpPr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7EEF5109-6C08-EB25-9885-0395646CAB6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832144" y="894601"/>
              <a:ext cx="1584549" cy="1584549"/>
            </a:xfrm>
            <a:prstGeom prst="roundRect">
              <a:avLst/>
            </a:prstGeom>
            <a:solidFill>
              <a:srgbClr val="DCE8F4"/>
            </a:solidFill>
            <a:ln w="19050" cap="flat" cmpd="sng" algn="ctr">
              <a:noFill/>
              <a:prstDash val="solid"/>
              <a:miter lim="800000"/>
            </a:ln>
            <a:effectLst>
              <a:outerShdw blurRad="62073" dist="43268" dir="2700001" rotWithShape="0">
                <a:srgbClr val="8BA3CB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</a:endParaRPr>
            </a:p>
          </p:txBody>
        </p:sp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id="{F3DA13B7-B0DE-1ACE-736C-A91C7AB4BBE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832144" y="894601"/>
              <a:ext cx="1584549" cy="1584549"/>
            </a:xfrm>
            <a:prstGeom prst="roundRect">
              <a:avLst/>
            </a:prstGeom>
            <a:solidFill>
              <a:srgbClr val="DCE8F4"/>
            </a:solidFill>
            <a:ln w="9540" cap="flat" cmpd="sng" algn="ctr">
              <a:noFill/>
              <a:prstDash val="solid"/>
              <a:miter lim="800000"/>
            </a:ln>
            <a:effectLst>
              <a:outerShdw blurRad="84149" dist="50904" dir="13500002" rotWithShape="0">
                <a:srgbClr val="FFFFFF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</a:endParaRPr>
            </a:p>
          </p:txBody>
        </p:sp>
      </p:grpSp>
      <p:sp>
        <p:nvSpPr>
          <p:cNvPr id="2117" name="文本框 2116">
            <a:extLst>
              <a:ext uri="{FF2B5EF4-FFF2-40B4-BE49-F238E27FC236}">
                <a16:creationId xmlns:a16="http://schemas.microsoft.com/office/drawing/2014/main" id="{7687A52E-26B9-39EA-FB9B-77405345FC6B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 bwMode="auto">
          <a:xfrm>
            <a:off x="4515932" y="4527088"/>
            <a:ext cx="1208141" cy="138707"/>
          </a:xfrm>
          <a:custGeom>
            <a:avLst/>
            <a:gdLst/>
            <a:ahLst/>
            <a:cxnLst/>
            <a:rect l="l" t="t" r="r" b="b"/>
            <a:pathLst>
              <a:path w="1208141" h="138707">
                <a:moveTo>
                  <a:pt x="323850" y="108347"/>
                </a:moveTo>
                <a:lnTo>
                  <a:pt x="344686" y="108347"/>
                </a:lnTo>
                <a:lnTo>
                  <a:pt x="341114" y="129778"/>
                </a:lnTo>
                <a:lnTo>
                  <a:pt x="319683" y="129778"/>
                </a:lnTo>
                <a:close/>
                <a:moveTo>
                  <a:pt x="497300" y="95826"/>
                </a:moveTo>
                <a:lnTo>
                  <a:pt x="486157" y="108263"/>
                </a:lnTo>
                <a:lnTo>
                  <a:pt x="494677" y="112923"/>
                </a:lnTo>
                <a:cubicBezTo>
                  <a:pt x="501226" y="108086"/>
                  <a:pt x="507557" y="102905"/>
                  <a:pt x="513671" y="97380"/>
                </a:cubicBezTo>
                <a:cubicBezTo>
                  <a:pt x="514112" y="97033"/>
                  <a:pt x="514332" y="96688"/>
                  <a:pt x="514332" y="96347"/>
                </a:cubicBezTo>
                <a:cubicBezTo>
                  <a:pt x="514332" y="96000"/>
                  <a:pt x="514112" y="95826"/>
                  <a:pt x="513671" y="95826"/>
                </a:cubicBezTo>
                <a:close/>
                <a:moveTo>
                  <a:pt x="662583" y="94654"/>
                </a:moveTo>
                <a:lnTo>
                  <a:pt x="721519" y="94654"/>
                </a:lnTo>
                <a:lnTo>
                  <a:pt x="719733" y="107156"/>
                </a:lnTo>
                <a:lnTo>
                  <a:pt x="666155" y="107156"/>
                </a:lnTo>
                <a:close/>
                <a:moveTo>
                  <a:pt x="1088827" y="94059"/>
                </a:moveTo>
                <a:lnTo>
                  <a:pt x="1084660" y="123825"/>
                </a:lnTo>
                <a:lnTo>
                  <a:pt x="1112639" y="123825"/>
                </a:lnTo>
                <a:lnTo>
                  <a:pt x="1116807" y="95845"/>
                </a:lnTo>
                <a:cubicBezTo>
                  <a:pt x="1116807" y="94654"/>
                  <a:pt x="1116211" y="94059"/>
                  <a:pt x="1115021" y="94059"/>
                </a:cubicBezTo>
                <a:close/>
                <a:moveTo>
                  <a:pt x="22027" y="94059"/>
                </a:moveTo>
                <a:lnTo>
                  <a:pt x="17860" y="123825"/>
                </a:lnTo>
                <a:lnTo>
                  <a:pt x="45839" y="123825"/>
                </a:lnTo>
                <a:lnTo>
                  <a:pt x="50007" y="95845"/>
                </a:lnTo>
                <a:cubicBezTo>
                  <a:pt x="50007" y="94654"/>
                  <a:pt x="49411" y="94059"/>
                  <a:pt x="48221" y="94059"/>
                </a:cubicBezTo>
                <a:close/>
                <a:moveTo>
                  <a:pt x="1011436" y="82748"/>
                </a:moveTo>
                <a:lnTo>
                  <a:pt x="1005483" y="122039"/>
                </a:lnTo>
                <a:lnTo>
                  <a:pt x="1029296" y="122039"/>
                </a:lnTo>
                <a:lnTo>
                  <a:pt x="1034653" y="85129"/>
                </a:lnTo>
                <a:cubicBezTo>
                  <a:pt x="1035050" y="83542"/>
                  <a:pt x="1034455" y="82748"/>
                  <a:pt x="1032867" y="82748"/>
                </a:cubicBezTo>
                <a:close/>
                <a:moveTo>
                  <a:pt x="942380" y="82748"/>
                </a:moveTo>
                <a:lnTo>
                  <a:pt x="936427" y="122039"/>
                </a:lnTo>
                <a:lnTo>
                  <a:pt x="959644" y="122039"/>
                </a:lnTo>
                <a:lnTo>
                  <a:pt x="965002" y="85129"/>
                </a:lnTo>
                <a:cubicBezTo>
                  <a:pt x="965399" y="83542"/>
                  <a:pt x="964803" y="82748"/>
                  <a:pt x="963216" y="82748"/>
                </a:cubicBezTo>
                <a:close/>
                <a:moveTo>
                  <a:pt x="1074539" y="81557"/>
                </a:moveTo>
                <a:lnTo>
                  <a:pt x="1123355" y="81557"/>
                </a:lnTo>
                <a:cubicBezTo>
                  <a:pt x="1126530" y="81557"/>
                  <a:pt x="1129110" y="81954"/>
                  <a:pt x="1131094" y="82748"/>
                </a:cubicBezTo>
                <a:cubicBezTo>
                  <a:pt x="1133078" y="83939"/>
                  <a:pt x="1133872" y="86915"/>
                  <a:pt x="1133475" y="91678"/>
                </a:cubicBezTo>
                <a:lnTo>
                  <a:pt x="1126927" y="136326"/>
                </a:lnTo>
                <a:lnTo>
                  <a:pt x="1066800" y="136326"/>
                </a:lnTo>
                <a:close/>
                <a:moveTo>
                  <a:pt x="7739" y="81557"/>
                </a:moveTo>
                <a:lnTo>
                  <a:pt x="56555" y="81557"/>
                </a:lnTo>
                <a:cubicBezTo>
                  <a:pt x="59730" y="81557"/>
                  <a:pt x="62310" y="81954"/>
                  <a:pt x="64294" y="82748"/>
                </a:cubicBezTo>
                <a:cubicBezTo>
                  <a:pt x="66279" y="83939"/>
                  <a:pt x="67072" y="86915"/>
                  <a:pt x="66675" y="91678"/>
                </a:cubicBezTo>
                <a:lnTo>
                  <a:pt x="60127" y="136326"/>
                </a:lnTo>
                <a:lnTo>
                  <a:pt x="0" y="136326"/>
                </a:lnTo>
                <a:close/>
                <a:moveTo>
                  <a:pt x="996553" y="69651"/>
                </a:moveTo>
                <a:lnTo>
                  <a:pt x="1041797" y="69651"/>
                </a:lnTo>
                <a:cubicBezTo>
                  <a:pt x="1046163" y="69651"/>
                  <a:pt x="1049139" y="70445"/>
                  <a:pt x="1050727" y="72032"/>
                </a:cubicBezTo>
                <a:cubicBezTo>
                  <a:pt x="1051917" y="74017"/>
                  <a:pt x="1052116" y="77390"/>
                  <a:pt x="1051322" y="82153"/>
                </a:cubicBezTo>
                <a:lnTo>
                  <a:pt x="1044178" y="135136"/>
                </a:lnTo>
                <a:lnTo>
                  <a:pt x="987028" y="135136"/>
                </a:lnTo>
                <a:close/>
                <a:moveTo>
                  <a:pt x="927497" y="69651"/>
                </a:moveTo>
                <a:lnTo>
                  <a:pt x="972146" y="69651"/>
                </a:lnTo>
                <a:cubicBezTo>
                  <a:pt x="976908" y="69651"/>
                  <a:pt x="979885" y="70445"/>
                  <a:pt x="981075" y="72032"/>
                </a:cubicBezTo>
                <a:cubicBezTo>
                  <a:pt x="982266" y="74017"/>
                  <a:pt x="982464" y="77390"/>
                  <a:pt x="981671" y="82153"/>
                </a:cubicBezTo>
                <a:lnTo>
                  <a:pt x="974527" y="135136"/>
                </a:lnTo>
                <a:lnTo>
                  <a:pt x="917972" y="135136"/>
                </a:lnTo>
                <a:close/>
                <a:moveTo>
                  <a:pt x="638445" y="62387"/>
                </a:moveTo>
                <a:lnTo>
                  <a:pt x="631925" y="113183"/>
                </a:lnTo>
                <a:lnTo>
                  <a:pt x="644966" y="113183"/>
                </a:lnTo>
                <a:lnTo>
                  <a:pt x="650296" y="64266"/>
                </a:lnTo>
                <a:cubicBezTo>
                  <a:pt x="650296" y="63013"/>
                  <a:pt x="649703" y="62387"/>
                  <a:pt x="648519" y="62387"/>
                </a:cubicBezTo>
                <a:close/>
                <a:moveTo>
                  <a:pt x="333971" y="49411"/>
                </a:moveTo>
                <a:lnTo>
                  <a:pt x="355402" y="49411"/>
                </a:lnTo>
                <a:lnTo>
                  <a:pt x="351235" y="70842"/>
                </a:lnTo>
                <a:lnTo>
                  <a:pt x="330399" y="70842"/>
                </a:lnTo>
                <a:close/>
                <a:moveTo>
                  <a:pt x="476501" y="48480"/>
                </a:moveTo>
                <a:lnTo>
                  <a:pt x="492501" y="48480"/>
                </a:lnTo>
                <a:cubicBezTo>
                  <a:pt x="488234" y="58371"/>
                  <a:pt x="483754" y="67223"/>
                  <a:pt x="479059" y="75037"/>
                </a:cubicBezTo>
                <a:lnTo>
                  <a:pt x="461786" y="75037"/>
                </a:lnTo>
                <a:cubicBezTo>
                  <a:pt x="467758" y="66703"/>
                  <a:pt x="472663" y="57850"/>
                  <a:pt x="476501" y="48480"/>
                </a:cubicBezTo>
                <a:close/>
                <a:moveTo>
                  <a:pt x="863203" y="31551"/>
                </a:moveTo>
                <a:lnTo>
                  <a:pt x="884039" y="31551"/>
                </a:lnTo>
                <a:cubicBezTo>
                  <a:pt x="878483" y="41076"/>
                  <a:pt x="872927" y="50006"/>
                  <a:pt x="867371" y="58340"/>
                </a:cubicBezTo>
                <a:lnTo>
                  <a:pt x="903685" y="58340"/>
                </a:lnTo>
                <a:lnTo>
                  <a:pt x="901303" y="72032"/>
                </a:lnTo>
                <a:lnTo>
                  <a:pt x="797719" y="72032"/>
                </a:lnTo>
                <a:cubicBezTo>
                  <a:pt x="794147" y="93464"/>
                  <a:pt x="787996" y="115292"/>
                  <a:pt x="779264" y="137517"/>
                </a:cubicBezTo>
                <a:lnTo>
                  <a:pt x="759619" y="137517"/>
                </a:lnTo>
                <a:cubicBezTo>
                  <a:pt x="771922" y="108545"/>
                  <a:pt x="779264" y="82153"/>
                  <a:pt x="781646" y="58340"/>
                </a:cubicBezTo>
                <a:lnTo>
                  <a:pt x="848321" y="58340"/>
                </a:lnTo>
                <a:cubicBezTo>
                  <a:pt x="854274" y="48815"/>
                  <a:pt x="859235" y="39886"/>
                  <a:pt x="863203" y="31551"/>
                </a:cubicBezTo>
                <a:close/>
                <a:moveTo>
                  <a:pt x="801291" y="31551"/>
                </a:moveTo>
                <a:lnTo>
                  <a:pt x="819150" y="31551"/>
                </a:lnTo>
                <a:cubicBezTo>
                  <a:pt x="822722" y="38695"/>
                  <a:pt x="827088" y="46434"/>
                  <a:pt x="832247" y="54768"/>
                </a:cubicBezTo>
                <a:lnTo>
                  <a:pt x="812602" y="54768"/>
                </a:lnTo>
                <a:cubicBezTo>
                  <a:pt x="809030" y="48022"/>
                  <a:pt x="805260" y="40283"/>
                  <a:pt x="801291" y="31551"/>
                </a:cubicBezTo>
                <a:close/>
                <a:moveTo>
                  <a:pt x="1122164" y="29170"/>
                </a:moveTo>
                <a:lnTo>
                  <a:pt x="1140024" y="29170"/>
                </a:lnTo>
                <a:cubicBezTo>
                  <a:pt x="1136055" y="39092"/>
                  <a:pt x="1131491" y="49014"/>
                  <a:pt x="1126332" y="58936"/>
                </a:cubicBezTo>
                <a:lnTo>
                  <a:pt x="1145382" y="58936"/>
                </a:lnTo>
                <a:lnTo>
                  <a:pt x="1143596" y="71437"/>
                </a:lnTo>
                <a:lnTo>
                  <a:pt x="1066800" y="71437"/>
                </a:lnTo>
                <a:lnTo>
                  <a:pt x="1068586" y="58936"/>
                </a:lnTo>
                <a:lnTo>
                  <a:pt x="1109663" y="58936"/>
                </a:lnTo>
                <a:cubicBezTo>
                  <a:pt x="1115219" y="48220"/>
                  <a:pt x="1119386" y="38298"/>
                  <a:pt x="1122164" y="29170"/>
                </a:cubicBezTo>
                <a:close/>
                <a:moveTo>
                  <a:pt x="1081088" y="29170"/>
                </a:moveTo>
                <a:lnTo>
                  <a:pt x="1096566" y="29170"/>
                </a:lnTo>
                <a:cubicBezTo>
                  <a:pt x="1098550" y="35917"/>
                  <a:pt x="1101328" y="44450"/>
                  <a:pt x="1104900" y="54768"/>
                </a:cubicBezTo>
                <a:lnTo>
                  <a:pt x="1088827" y="54768"/>
                </a:lnTo>
                <a:cubicBezTo>
                  <a:pt x="1085652" y="46037"/>
                  <a:pt x="1083072" y="37504"/>
                  <a:pt x="1081088" y="29170"/>
                </a:cubicBezTo>
                <a:close/>
                <a:moveTo>
                  <a:pt x="55364" y="29170"/>
                </a:moveTo>
                <a:lnTo>
                  <a:pt x="73224" y="29170"/>
                </a:lnTo>
                <a:cubicBezTo>
                  <a:pt x="69255" y="39092"/>
                  <a:pt x="64691" y="49014"/>
                  <a:pt x="59532" y="58936"/>
                </a:cubicBezTo>
                <a:lnTo>
                  <a:pt x="78582" y="58936"/>
                </a:lnTo>
                <a:lnTo>
                  <a:pt x="76796" y="71437"/>
                </a:lnTo>
                <a:lnTo>
                  <a:pt x="0" y="71437"/>
                </a:lnTo>
                <a:lnTo>
                  <a:pt x="1786" y="58936"/>
                </a:lnTo>
                <a:lnTo>
                  <a:pt x="42863" y="58936"/>
                </a:lnTo>
                <a:cubicBezTo>
                  <a:pt x="48419" y="48220"/>
                  <a:pt x="52586" y="38298"/>
                  <a:pt x="55364" y="29170"/>
                </a:cubicBezTo>
                <a:close/>
                <a:moveTo>
                  <a:pt x="14288" y="29170"/>
                </a:moveTo>
                <a:lnTo>
                  <a:pt x="29766" y="29170"/>
                </a:lnTo>
                <a:cubicBezTo>
                  <a:pt x="31750" y="35917"/>
                  <a:pt x="34529" y="44450"/>
                  <a:pt x="38100" y="54768"/>
                </a:cubicBezTo>
                <a:lnTo>
                  <a:pt x="22027" y="54768"/>
                </a:lnTo>
                <a:cubicBezTo>
                  <a:pt x="18852" y="46037"/>
                  <a:pt x="16272" y="37504"/>
                  <a:pt x="14288" y="29170"/>
                </a:cubicBezTo>
                <a:close/>
                <a:moveTo>
                  <a:pt x="169469" y="20836"/>
                </a:moveTo>
                <a:lnTo>
                  <a:pt x="183747" y="30956"/>
                </a:lnTo>
                <a:lnTo>
                  <a:pt x="168892" y="136922"/>
                </a:lnTo>
                <a:lnTo>
                  <a:pt x="152903" y="136922"/>
                </a:lnTo>
                <a:close/>
                <a:moveTo>
                  <a:pt x="1172440" y="18864"/>
                </a:moveTo>
                <a:lnTo>
                  <a:pt x="1160776" y="103696"/>
                </a:lnTo>
                <a:lnTo>
                  <a:pt x="1168069" y="103696"/>
                </a:lnTo>
                <a:cubicBezTo>
                  <a:pt x="1171950" y="103696"/>
                  <a:pt x="1174865" y="102710"/>
                  <a:pt x="1176812" y="100738"/>
                </a:cubicBezTo>
                <a:cubicBezTo>
                  <a:pt x="1178753" y="99150"/>
                  <a:pt x="1179724" y="96381"/>
                  <a:pt x="1179724" y="92431"/>
                </a:cubicBezTo>
                <a:cubicBezTo>
                  <a:pt x="1179724" y="87681"/>
                  <a:pt x="1179237" y="82342"/>
                  <a:pt x="1178263" y="76414"/>
                </a:cubicBezTo>
                <a:cubicBezTo>
                  <a:pt x="1176806" y="70876"/>
                  <a:pt x="1173892" y="63952"/>
                  <a:pt x="1169520" y="55643"/>
                </a:cubicBezTo>
                <a:lnTo>
                  <a:pt x="1188467" y="20640"/>
                </a:lnTo>
                <a:cubicBezTo>
                  <a:pt x="1188951" y="19456"/>
                  <a:pt x="1188951" y="18864"/>
                  <a:pt x="1188467" y="18864"/>
                </a:cubicBezTo>
                <a:close/>
                <a:moveTo>
                  <a:pt x="105640" y="18864"/>
                </a:moveTo>
                <a:lnTo>
                  <a:pt x="93976" y="103696"/>
                </a:lnTo>
                <a:lnTo>
                  <a:pt x="101269" y="103696"/>
                </a:lnTo>
                <a:cubicBezTo>
                  <a:pt x="105151" y="103696"/>
                  <a:pt x="108065" y="102710"/>
                  <a:pt x="110012" y="100738"/>
                </a:cubicBezTo>
                <a:cubicBezTo>
                  <a:pt x="111953" y="99150"/>
                  <a:pt x="112924" y="96381"/>
                  <a:pt x="112924" y="92431"/>
                </a:cubicBezTo>
                <a:cubicBezTo>
                  <a:pt x="112924" y="87681"/>
                  <a:pt x="112437" y="82342"/>
                  <a:pt x="111463" y="76414"/>
                </a:cubicBezTo>
                <a:cubicBezTo>
                  <a:pt x="110006" y="70876"/>
                  <a:pt x="107092" y="63952"/>
                  <a:pt x="102720" y="55643"/>
                </a:cubicBezTo>
                <a:lnTo>
                  <a:pt x="121667" y="20640"/>
                </a:lnTo>
                <a:cubicBezTo>
                  <a:pt x="122151" y="19456"/>
                  <a:pt x="122151" y="18864"/>
                  <a:pt x="121667" y="18864"/>
                </a:cubicBezTo>
                <a:close/>
                <a:moveTo>
                  <a:pt x="968574" y="15478"/>
                </a:moveTo>
                <a:lnTo>
                  <a:pt x="964407" y="45243"/>
                </a:lnTo>
                <a:lnTo>
                  <a:pt x="1023342" y="45243"/>
                </a:lnTo>
                <a:lnTo>
                  <a:pt x="1027510" y="17264"/>
                </a:lnTo>
                <a:cubicBezTo>
                  <a:pt x="1027510" y="16073"/>
                  <a:pt x="1026914" y="15478"/>
                  <a:pt x="1025724" y="15478"/>
                </a:cubicBezTo>
                <a:close/>
                <a:moveTo>
                  <a:pt x="678061" y="5357"/>
                </a:moveTo>
                <a:lnTo>
                  <a:pt x="730449" y="5357"/>
                </a:lnTo>
                <a:cubicBezTo>
                  <a:pt x="735211" y="5357"/>
                  <a:pt x="738386" y="6151"/>
                  <a:pt x="739974" y="7739"/>
                </a:cubicBezTo>
                <a:cubicBezTo>
                  <a:pt x="741561" y="9723"/>
                  <a:pt x="741760" y="13097"/>
                  <a:pt x="740569" y="17859"/>
                </a:cubicBezTo>
                <a:lnTo>
                  <a:pt x="731044" y="66079"/>
                </a:lnTo>
                <a:lnTo>
                  <a:pt x="735807" y="66079"/>
                </a:lnTo>
                <a:cubicBezTo>
                  <a:pt x="739775" y="66079"/>
                  <a:pt x="742355" y="66675"/>
                  <a:pt x="743546" y="67865"/>
                </a:cubicBezTo>
                <a:cubicBezTo>
                  <a:pt x="744736" y="69453"/>
                  <a:pt x="744935" y="72628"/>
                  <a:pt x="744141" y="77390"/>
                </a:cubicBezTo>
                <a:cubicBezTo>
                  <a:pt x="742553" y="93265"/>
                  <a:pt x="739775" y="113704"/>
                  <a:pt x="735807" y="138707"/>
                </a:cubicBezTo>
                <a:lnTo>
                  <a:pt x="697111" y="138707"/>
                </a:lnTo>
                <a:lnTo>
                  <a:pt x="692944" y="125611"/>
                </a:lnTo>
                <a:lnTo>
                  <a:pt x="720924" y="125611"/>
                </a:lnTo>
                <a:cubicBezTo>
                  <a:pt x="723305" y="113307"/>
                  <a:pt x="725686" y="98623"/>
                  <a:pt x="728068" y="81557"/>
                </a:cubicBezTo>
                <a:cubicBezTo>
                  <a:pt x="728068" y="79573"/>
                  <a:pt x="727274" y="78581"/>
                  <a:pt x="725686" y="78581"/>
                </a:cubicBezTo>
                <a:lnTo>
                  <a:pt x="671513" y="78581"/>
                </a:lnTo>
                <a:lnTo>
                  <a:pt x="685205" y="24407"/>
                </a:lnTo>
                <a:lnTo>
                  <a:pt x="699493" y="31551"/>
                </a:lnTo>
                <a:lnTo>
                  <a:pt x="691158" y="66079"/>
                </a:lnTo>
                <a:lnTo>
                  <a:pt x="714971" y="66079"/>
                </a:lnTo>
                <a:lnTo>
                  <a:pt x="724496" y="21431"/>
                </a:lnTo>
                <a:cubicBezTo>
                  <a:pt x="724496" y="21034"/>
                  <a:pt x="724496" y="20439"/>
                  <a:pt x="724496" y="19645"/>
                </a:cubicBezTo>
                <a:cubicBezTo>
                  <a:pt x="724496" y="18851"/>
                  <a:pt x="723702" y="18454"/>
                  <a:pt x="722114" y="18454"/>
                </a:cubicBezTo>
                <a:lnTo>
                  <a:pt x="676275" y="18454"/>
                </a:lnTo>
                <a:close/>
                <a:moveTo>
                  <a:pt x="1157139" y="5218"/>
                </a:moveTo>
                <a:lnTo>
                  <a:pt x="1201583" y="5218"/>
                </a:lnTo>
                <a:cubicBezTo>
                  <a:pt x="1204014" y="5218"/>
                  <a:pt x="1205713" y="5416"/>
                  <a:pt x="1206680" y="5813"/>
                </a:cubicBezTo>
                <a:cubicBezTo>
                  <a:pt x="1207654" y="6601"/>
                  <a:pt x="1208141" y="7785"/>
                  <a:pt x="1208141" y="9367"/>
                </a:cubicBezTo>
                <a:cubicBezTo>
                  <a:pt x="1208141" y="13720"/>
                  <a:pt x="1206925" y="18070"/>
                  <a:pt x="1204494" y="22417"/>
                </a:cubicBezTo>
                <a:lnTo>
                  <a:pt x="1185556" y="55643"/>
                </a:lnTo>
                <a:cubicBezTo>
                  <a:pt x="1189928" y="62365"/>
                  <a:pt x="1193326" y="68693"/>
                  <a:pt x="1195751" y="74628"/>
                </a:cubicBezTo>
                <a:cubicBezTo>
                  <a:pt x="1197698" y="80562"/>
                  <a:pt x="1198671" y="86890"/>
                  <a:pt x="1198671" y="93613"/>
                </a:cubicBezTo>
                <a:cubicBezTo>
                  <a:pt x="1198671" y="109829"/>
                  <a:pt x="1188470" y="117937"/>
                  <a:pt x="1168069" y="117937"/>
                </a:cubicBezTo>
                <a:lnTo>
                  <a:pt x="1165148" y="117937"/>
                </a:lnTo>
                <a:lnTo>
                  <a:pt x="1160050" y="106663"/>
                </a:lnTo>
                <a:lnTo>
                  <a:pt x="1155679" y="138112"/>
                </a:lnTo>
                <a:lnTo>
                  <a:pt x="1138191" y="138112"/>
                </a:lnTo>
                <a:close/>
                <a:moveTo>
                  <a:pt x="90339" y="5218"/>
                </a:moveTo>
                <a:lnTo>
                  <a:pt x="134783" y="5218"/>
                </a:lnTo>
                <a:cubicBezTo>
                  <a:pt x="137214" y="5218"/>
                  <a:pt x="138913" y="5416"/>
                  <a:pt x="139880" y="5813"/>
                </a:cubicBezTo>
                <a:cubicBezTo>
                  <a:pt x="140854" y="6601"/>
                  <a:pt x="141341" y="7785"/>
                  <a:pt x="141341" y="9367"/>
                </a:cubicBezTo>
                <a:cubicBezTo>
                  <a:pt x="141341" y="13720"/>
                  <a:pt x="140125" y="18070"/>
                  <a:pt x="137694" y="22417"/>
                </a:cubicBezTo>
                <a:lnTo>
                  <a:pt x="118756" y="55643"/>
                </a:lnTo>
                <a:cubicBezTo>
                  <a:pt x="123128" y="62365"/>
                  <a:pt x="126526" y="68693"/>
                  <a:pt x="128951" y="74628"/>
                </a:cubicBezTo>
                <a:cubicBezTo>
                  <a:pt x="130898" y="80562"/>
                  <a:pt x="131871" y="86890"/>
                  <a:pt x="131871" y="93613"/>
                </a:cubicBezTo>
                <a:cubicBezTo>
                  <a:pt x="131871" y="109829"/>
                  <a:pt x="121670" y="117937"/>
                  <a:pt x="101269" y="117937"/>
                </a:cubicBezTo>
                <a:lnTo>
                  <a:pt x="98348" y="117937"/>
                </a:lnTo>
                <a:lnTo>
                  <a:pt x="93250" y="106663"/>
                </a:lnTo>
                <a:lnTo>
                  <a:pt x="88879" y="138112"/>
                </a:lnTo>
                <a:lnTo>
                  <a:pt x="71391" y="138112"/>
                </a:lnTo>
                <a:close/>
                <a:moveTo>
                  <a:pt x="623041" y="4065"/>
                </a:moveTo>
                <a:lnTo>
                  <a:pt x="675782" y="4065"/>
                </a:lnTo>
                <a:lnTo>
                  <a:pt x="674006" y="17859"/>
                </a:lnTo>
                <a:lnTo>
                  <a:pt x="653858" y="17859"/>
                </a:lnTo>
                <a:cubicBezTo>
                  <a:pt x="650695" y="27893"/>
                  <a:pt x="646742" y="38345"/>
                  <a:pt x="641998" y="49215"/>
                </a:cubicBezTo>
                <a:lnTo>
                  <a:pt x="656221" y="49215"/>
                </a:lnTo>
                <a:cubicBezTo>
                  <a:pt x="658596" y="49215"/>
                  <a:pt x="660571" y="49426"/>
                  <a:pt x="662146" y="49848"/>
                </a:cubicBezTo>
                <a:cubicBezTo>
                  <a:pt x="663727" y="50263"/>
                  <a:pt x="664915" y="51097"/>
                  <a:pt x="665709" y="52350"/>
                </a:cubicBezTo>
                <a:cubicBezTo>
                  <a:pt x="666099" y="54024"/>
                  <a:pt x="666099" y="57162"/>
                  <a:pt x="665709" y="61763"/>
                </a:cubicBezTo>
                <a:lnTo>
                  <a:pt x="658593" y="126355"/>
                </a:lnTo>
                <a:lnTo>
                  <a:pt x="614744" y="126355"/>
                </a:lnTo>
                <a:lnTo>
                  <a:pt x="620669" y="78693"/>
                </a:lnTo>
                <a:lnTo>
                  <a:pt x="611777" y="78693"/>
                </a:lnTo>
                <a:cubicBezTo>
                  <a:pt x="624421" y="55699"/>
                  <a:pt x="633311" y="35421"/>
                  <a:pt x="638445" y="17859"/>
                </a:cubicBezTo>
                <a:lnTo>
                  <a:pt x="621265" y="17859"/>
                </a:lnTo>
                <a:close/>
                <a:moveTo>
                  <a:pt x="528963" y="2409"/>
                </a:moveTo>
                <a:lnTo>
                  <a:pt x="544962" y="2409"/>
                </a:lnTo>
                <a:cubicBezTo>
                  <a:pt x="541552" y="11779"/>
                  <a:pt x="538352" y="19068"/>
                  <a:pt x="535363" y="24277"/>
                </a:cubicBezTo>
                <a:lnTo>
                  <a:pt x="518731" y="24277"/>
                </a:lnTo>
                <a:cubicBezTo>
                  <a:pt x="521714" y="19068"/>
                  <a:pt x="525125" y="11779"/>
                  <a:pt x="528963" y="2409"/>
                </a:cubicBezTo>
                <a:close/>
                <a:moveTo>
                  <a:pt x="474585" y="2409"/>
                </a:moveTo>
                <a:lnTo>
                  <a:pt x="489943" y="2409"/>
                </a:lnTo>
                <a:cubicBezTo>
                  <a:pt x="491220" y="10737"/>
                  <a:pt x="492925" y="18026"/>
                  <a:pt x="495059" y="24277"/>
                </a:cubicBezTo>
                <a:lnTo>
                  <a:pt x="479059" y="24277"/>
                </a:lnTo>
                <a:close/>
                <a:moveTo>
                  <a:pt x="953096" y="2381"/>
                </a:moveTo>
                <a:lnTo>
                  <a:pt x="1037630" y="2381"/>
                </a:lnTo>
                <a:cubicBezTo>
                  <a:pt x="1041202" y="2381"/>
                  <a:pt x="1043583" y="2976"/>
                  <a:pt x="1044774" y="4167"/>
                </a:cubicBezTo>
                <a:cubicBezTo>
                  <a:pt x="1045568" y="5754"/>
                  <a:pt x="1045766" y="8334"/>
                  <a:pt x="1045369" y="11906"/>
                </a:cubicBezTo>
                <a:lnTo>
                  <a:pt x="1039416" y="58340"/>
                </a:lnTo>
                <a:lnTo>
                  <a:pt x="944761" y="58340"/>
                </a:lnTo>
                <a:close/>
                <a:moveTo>
                  <a:pt x="212313" y="2381"/>
                </a:moveTo>
                <a:lnTo>
                  <a:pt x="286578" y="2381"/>
                </a:lnTo>
                <a:cubicBezTo>
                  <a:pt x="289623" y="2381"/>
                  <a:pt x="291716" y="2976"/>
                  <a:pt x="292857" y="4167"/>
                </a:cubicBezTo>
                <a:cubicBezTo>
                  <a:pt x="293998" y="5754"/>
                  <a:pt x="294379" y="8136"/>
                  <a:pt x="294001" y="11311"/>
                </a:cubicBezTo>
                <a:lnTo>
                  <a:pt x="278002" y="136922"/>
                </a:lnTo>
                <a:lnTo>
                  <a:pt x="248302" y="136922"/>
                </a:lnTo>
                <a:lnTo>
                  <a:pt x="244869" y="123229"/>
                </a:lnTo>
                <a:lnTo>
                  <a:pt x="263724" y="123229"/>
                </a:lnTo>
                <a:lnTo>
                  <a:pt x="277435" y="19645"/>
                </a:lnTo>
                <a:cubicBezTo>
                  <a:pt x="277435" y="18454"/>
                  <a:pt x="277245" y="17462"/>
                  <a:pt x="276867" y="16668"/>
                </a:cubicBezTo>
                <a:cubicBezTo>
                  <a:pt x="276483" y="16272"/>
                  <a:pt x="275339" y="16073"/>
                  <a:pt x="273435" y="16073"/>
                </a:cubicBezTo>
                <a:lnTo>
                  <a:pt x="218024" y="16073"/>
                </a:lnTo>
                <a:close/>
                <a:moveTo>
                  <a:pt x="501458" y="846"/>
                </a:moveTo>
                <a:lnTo>
                  <a:pt x="518090" y="846"/>
                </a:lnTo>
                <a:lnTo>
                  <a:pt x="514890" y="28956"/>
                </a:lnTo>
                <a:lnTo>
                  <a:pt x="543679" y="28956"/>
                </a:lnTo>
                <a:lnTo>
                  <a:pt x="542591" y="37380"/>
                </a:lnTo>
                <a:lnTo>
                  <a:pt x="547060" y="28033"/>
                </a:lnTo>
                <a:cubicBezTo>
                  <a:pt x="551857" y="17607"/>
                  <a:pt x="555384" y="9050"/>
                  <a:pt x="557641" y="2362"/>
                </a:cubicBezTo>
                <a:lnTo>
                  <a:pt x="574012" y="2362"/>
                </a:lnTo>
                <a:lnTo>
                  <a:pt x="563287" y="30100"/>
                </a:lnTo>
                <a:lnTo>
                  <a:pt x="602801" y="30100"/>
                </a:lnTo>
                <a:lnTo>
                  <a:pt x="601108" y="44267"/>
                </a:lnTo>
                <a:lnTo>
                  <a:pt x="589248" y="44267"/>
                </a:lnTo>
                <a:cubicBezTo>
                  <a:pt x="585490" y="62752"/>
                  <a:pt x="578340" y="80847"/>
                  <a:pt x="567798" y="98552"/>
                </a:cubicBezTo>
                <a:lnTo>
                  <a:pt x="590941" y="137498"/>
                </a:lnTo>
                <a:lnTo>
                  <a:pt x="571193" y="137498"/>
                </a:lnTo>
                <a:cubicBezTo>
                  <a:pt x="567801" y="131204"/>
                  <a:pt x="563662" y="123139"/>
                  <a:pt x="558776" y="113304"/>
                </a:cubicBezTo>
                <a:cubicBezTo>
                  <a:pt x="550869" y="125105"/>
                  <a:pt x="545223" y="133170"/>
                  <a:pt x="541837" y="137498"/>
                </a:cubicBezTo>
                <a:lnTo>
                  <a:pt x="520955" y="137498"/>
                </a:lnTo>
                <a:lnTo>
                  <a:pt x="525510" y="132615"/>
                </a:lnTo>
                <a:lnTo>
                  <a:pt x="505160" y="132615"/>
                </a:lnTo>
                <a:lnTo>
                  <a:pt x="495989" y="127955"/>
                </a:lnTo>
                <a:lnTo>
                  <a:pt x="480920" y="137284"/>
                </a:lnTo>
                <a:lnTo>
                  <a:pt x="453405" y="137284"/>
                </a:lnTo>
                <a:cubicBezTo>
                  <a:pt x="464326" y="132100"/>
                  <a:pt x="474371" y="126572"/>
                  <a:pt x="483543" y="120699"/>
                </a:cubicBezTo>
                <a:lnTo>
                  <a:pt x="464539" y="110337"/>
                </a:lnTo>
                <a:lnTo>
                  <a:pt x="477646" y="95826"/>
                </a:lnTo>
                <a:lnTo>
                  <a:pt x="461265" y="95826"/>
                </a:lnTo>
                <a:lnTo>
                  <a:pt x="463228" y="84943"/>
                </a:lnTo>
                <a:lnTo>
                  <a:pt x="486817" y="84943"/>
                </a:lnTo>
                <a:lnTo>
                  <a:pt x="494026" y="75093"/>
                </a:lnTo>
                <a:lnTo>
                  <a:pt x="513020" y="75093"/>
                </a:lnTo>
                <a:lnTo>
                  <a:pt x="506472" y="84943"/>
                </a:lnTo>
                <a:lnTo>
                  <a:pt x="529391" y="84943"/>
                </a:lnTo>
                <a:cubicBezTo>
                  <a:pt x="533323" y="84943"/>
                  <a:pt x="535289" y="86844"/>
                  <a:pt x="535289" y="90645"/>
                </a:cubicBezTo>
                <a:cubicBezTo>
                  <a:pt x="534855" y="93405"/>
                  <a:pt x="532889" y="96685"/>
                  <a:pt x="529391" y="100487"/>
                </a:cubicBezTo>
                <a:cubicBezTo>
                  <a:pt x="523283" y="106706"/>
                  <a:pt x="516077" y="113100"/>
                  <a:pt x="507774" y="119667"/>
                </a:cubicBezTo>
                <a:lnTo>
                  <a:pt x="527492" y="130490"/>
                </a:lnTo>
                <a:lnTo>
                  <a:pt x="537605" y="119648"/>
                </a:lnTo>
                <a:cubicBezTo>
                  <a:pt x="542873" y="113059"/>
                  <a:pt x="547858" y="105832"/>
                  <a:pt x="552562" y="97966"/>
                </a:cubicBezTo>
                <a:cubicBezTo>
                  <a:pt x="547297" y="85768"/>
                  <a:pt x="543722" y="75933"/>
                  <a:pt x="541837" y="68461"/>
                </a:cubicBezTo>
                <a:lnTo>
                  <a:pt x="556515" y="68461"/>
                </a:lnTo>
                <a:cubicBezTo>
                  <a:pt x="557644" y="72392"/>
                  <a:pt x="559148" y="77111"/>
                  <a:pt x="561027" y="82618"/>
                </a:cubicBezTo>
                <a:cubicBezTo>
                  <a:pt x="564040" y="76324"/>
                  <a:pt x="566676" y="69834"/>
                  <a:pt x="568933" y="63149"/>
                </a:cubicBezTo>
                <a:cubicBezTo>
                  <a:pt x="570812" y="56458"/>
                  <a:pt x="572316" y="50164"/>
                  <a:pt x="573444" y="44267"/>
                </a:cubicBezTo>
                <a:lnTo>
                  <a:pt x="557083" y="44267"/>
                </a:lnTo>
                <a:lnTo>
                  <a:pt x="546916" y="64917"/>
                </a:lnTo>
                <a:lnTo>
                  <a:pt x="536277" y="64917"/>
                </a:lnTo>
                <a:lnTo>
                  <a:pt x="539205" y="75037"/>
                </a:lnTo>
                <a:lnTo>
                  <a:pt x="521931" y="75037"/>
                </a:lnTo>
                <a:cubicBezTo>
                  <a:pt x="519370" y="64625"/>
                  <a:pt x="517451" y="55773"/>
                  <a:pt x="516173" y="48480"/>
                </a:cubicBezTo>
                <a:lnTo>
                  <a:pt x="531521" y="48480"/>
                </a:lnTo>
                <a:lnTo>
                  <a:pt x="533581" y="55599"/>
                </a:lnTo>
                <a:lnTo>
                  <a:pt x="538913" y="45073"/>
                </a:lnTo>
                <a:lnTo>
                  <a:pt x="539525" y="43792"/>
                </a:lnTo>
                <a:lnTo>
                  <a:pt x="512974" y="43792"/>
                </a:lnTo>
                <a:lnTo>
                  <a:pt x="509774" y="71912"/>
                </a:lnTo>
                <a:lnTo>
                  <a:pt x="493142" y="71912"/>
                </a:lnTo>
                <a:lnTo>
                  <a:pt x="496333" y="43792"/>
                </a:lnTo>
                <a:lnTo>
                  <a:pt x="468186" y="43792"/>
                </a:lnTo>
                <a:lnTo>
                  <a:pt x="470102" y="28956"/>
                </a:lnTo>
                <a:lnTo>
                  <a:pt x="498258" y="28956"/>
                </a:lnTo>
                <a:close/>
                <a:moveTo>
                  <a:pt x="828080" y="595"/>
                </a:moveTo>
                <a:lnTo>
                  <a:pt x="848321" y="595"/>
                </a:lnTo>
                <a:cubicBezTo>
                  <a:pt x="849511" y="3373"/>
                  <a:pt x="851297" y="7739"/>
                  <a:pt x="853678" y="13692"/>
                </a:cubicBezTo>
                <a:lnTo>
                  <a:pt x="905471" y="13692"/>
                </a:lnTo>
                <a:lnTo>
                  <a:pt x="903089" y="27384"/>
                </a:lnTo>
                <a:lnTo>
                  <a:pt x="778669" y="27384"/>
                </a:lnTo>
                <a:lnTo>
                  <a:pt x="780455" y="13692"/>
                </a:lnTo>
                <a:lnTo>
                  <a:pt x="832843" y="13692"/>
                </a:lnTo>
                <a:cubicBezTo>
                  <a:pt x="830461" y="8136"/>
                  <a:pt x="828874" y="3770"/>
                  <a:pt x="828080" y="595"/>
                </a:cubicBezTo>
                <a:close/>
                <a:moveTo>
                  <a:pt x="180324" y="595"/>
                </a:moveTo>
                <a:lnTo>
                  <a:pt x="195747" y="595"/>
                </a:lnTo>
                <a:lnTo>
                  <a:pt x="207169" y="26193"/>
                </a:lnTo>
                <a:lnTo>
                  <a:pt x="190603" y="26193"/>
                </a:lnTo>
                <a:close/>
                <a:moveTo>
                  <a:pt x="1101328" y="0"/>
                </a:moveTo>
                <a:lnTo>
                  <a:pt x="1119188" y="0"/>
                </a:lnTo>
                <a:cubicBezTo>
                  <a:pt x="1119982" y="3968"/>
                  <a:pt x="1120974" y="8334"/>
                  <a:pt x="1122164" y="13097"/>
                </a:cubicBezTo>
                <a:lnTo>
                  <a:pt x="1148953" y="13097"/>
                </a:lnTo>
                <a:lnTo>
                  <a:pt x="1147168" y="25598"/>
                </a:lnTo>
                <a:lnTo>
                  <a:pt x="1074539" y="25598"/>
                </a:lnTo>
                <a:lnTo>
                  <a:pt x="1076325" y="13097"/>
                </a:lnTo>
                <a:lnTo>
                  <a:pt x="1104305" y="13097"/>
                </a:lnTo>
                <a:cubicBezTo>
                  <a:pt x="1102718" y="7540"/>
                  <a:pt x="1101725" y="3175"/>
                  <a:pt x="1101328" y="0"/>
                </a:cubicBezTo>
                <a:close/>
                <a:moveTo>
                  <a:pt x="34529" y="0"/>
                </a:moveTo>
                <a:lnTo>
                  <a:pt x="52388" y="0"/>
                </a:lnTo>
                <a:cubicBezTo>
                  <a:pt x="53182" y="3968"/>
                  <a:pt x="54174" y="8334"/>
                  <a:pt x="55364" y="13097"/>
                </a:cubicBezTo>
                <a:lnTo>
                  <a:pt x="82154" y="13097"/>
                </a:lnTo>
                <a:lnTo>
                  <a:pt x="80368" y="25598"/>
                </a:lnTo>
                <a:lnTo>
                  <a:pt x="7739" y="25598"/>
                </a:lnTo>
                <a:lnTo>
                  <a:pt x="9525" y="13097"/>
                </a:lnTo>
                <a:lnTo>
                  <a:pt x="37505" y="13097"/>
                </a:lnTo>
                <a:cubicBezTo>
                  <a:pt x="35918" y="7540"/>
                  <a:pt x="34925" y="3175"/>
                  <a:pt x="34529" y="0"/>
                </a:cubicBezTo>
                <a:close/>
              </a:path>
            </a:pathLst>
          </a:custGeom>
          <a:solidFill>
            <a:srgbClr val="1552E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2400" b="1">
                <a:latin typeface="+mj-ea"/>
                <a:ea typeface="+mj-ea"/>
              </a:defRPr>
            </a:lvl1pPr>
          </a:lstStyle>
          <a:p>
            <a:pPr marL="0" marR="0" lvl="0" indent="0" algn="l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1552EF"/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90ABAB6B-0B22-A839-28FE-78287B666360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6284555" y="4362674"/>
            <a:ext cx="1587690" cy="444138"/>
            <a:chOff x="1832144" y="894601"/>
            <a:chExt cx="1584549" cy="1584549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B7832445-2508-CDF1-1E9C-695CC26FCF5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832144" y="894601"/>
              <a:ext cx="1584549" cy="1584549"/>
            </a:xfrm>
            <a:prstGeom prst="roundRect">
              <a:avLst/>
            </a:prstGeom>
            <a:solidFill>
              <a:srgbClr val="DCE8F4"/>
            </a:solidFill>
            <a:ln w="19050" cap="flat" cmpd="sng" algn="ctr">
              <a:noFill/>
              <a:prstDash val="solid"/>
              <a:miter lim="800000"/>
            </a:ln>
            <a:effectLst>
              <a:outerShdw blurRad="62073" dist="43268" dir="2700001" rotWithShape="0">
                <a:srgbClr val="8BA3CB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</a:endParaRPr>
            </a:p>
          </p:txBody>
        </p:sp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id="{19BCB726-6C9C-82D7-AEE1-8711D527203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832144" y="894601"/>
              <a:ext cx="1584549" cy="1584549"/>
            </a:xfrm>
            <a:prstGeom prst="roundRect">
              <a:avLst/>
            </a:prstGeom>
            <a:solidFill>
              <a:srgbClr val="DCE8F4"/>
            </a:solidFill>
            <a:ln w="9540" cap="flat" cmpd="sng" algn="ctr">
              <a:noFill/>
              <a:prstDash val="solid"/>
              <a:miter lim="800000"/>
            </a:ln>
            <a:effectLst>
              <a:outerShdw blurRad="84149" dist="50904" dir="13500002" rotWithShape="0">
                <a:srgbClr val="FFFFFF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</a:endParaRPr>
            </a:p>
          </p:txBody>
        </p:sp>
      </p:grpSp>
      <p:sp>
        <p:nvSpPr>
          <p:cNvPr id="2115" name="文本框 2114">
            <a:extLst>
              <a:ext uri="{FF2B5EF4-FFF2-40B4-BE49-F238E27FC236}">
                <a16:creationId xmlns:a16="http://schemas.microsoft.com/office/drawing/2014/main" id="{B980E691-F40D-5E05-E897-E50439DE7CBF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 bwMode="auto">
          <a:xfrm>
            <a:off x="6551702" y="4526399"/>
            <a:ext cx="1057637" cy="139992"/>
          </a:xfrm>
          <a:custGeom>
            <a:avLst/>
            <a:gdLst/>
            <a:ahLst/>
            <a:cxnLst/>
            <a:rect l="l" t="t" r="r" b="b"/>
            <a:pathLst>
              <a:path w="1057637" h="139992">
                <a:moveTo>
                  <a:pt x="480621" y="109036"/>
                </a:moveTo>
                <a:lnTo>
                  <a:pt x="501457" y="109036"/>
                </a:lnTo>
                <a:lnTo>
                  <a:pt x="497885" y="130467"/>
                </a:lnTo>
                <a:lnTo>
                  <a:pt x="476454" y="130467"/>
                </a:lnTo>
                <a:close/>
                <a:moveTo>
                  <a:pt x="948100" y="83958"/>
                </a:moveTo>
                <a:lnTo>
                  <a:pt x="964675" y="83958"/>
                </a:lnTo>
                <a:cubicBezTo>
                  <a:pt x="955597" y="105563"/>
                  <a:pt x="947114" y="123242"/>
                  <a:pt x="939226" y="136997"/>
                </a:cubicBezTo>
                <a:lnTo>
                  <a:pt x="920874" y="136997"/>
                </a:lnTo>
                <a:cubicBezTo>
                  <a:pt x="930740" y="120495"/>
                  <a:pt x="939815" y="102816"/>
                  <a:pt x="948100" y="83958"/>
                </a:cubicBezTo>
                <a:close/>
                <a:moveTo>
                  <a:pt x="27933" y="83958"/>
                </a:moveTo>
                <a:lnTo>
                  <a:pt x="44927" y="83958"/>
                </a:lnTo>
                <a:cubicBezTo>
                  <a:pt x="35619" y="105563"/>
                  <a:pt x="26919" y="123242"/>
                  <a:pt x="18826" y="136997"/>
                </a:cubicBezTo>
                <a:lnTo>
                  <a:pt x="0" y="136997"/>
                </a:lnTo>
                <a:cubicBezTo>
                  <a:pt x="10120" y="120495"/>
                  <a:pt x="19431" y="102816"/>
                  <a:pt x="27933" y="83958"/>
                </a:cubicBezTo>
                <a:close/>
                <a:moveTo>
                  <a:pt x="875146" y="82879"/>
                </a:moveTo>
                <a:lnTo>
                  <a:pt x="889257" y="82879"/>
                </a:lnTo>
                <a:cubicBezTo>
                  <a:pt x="893238" y="90519"/>
                  <a:pt x="897036" y="97098"/>
                  <a:pt x="900652" y="102617"/>
                </a:cubicBezTo>
                <a:lnTo>
                  <a:pt x="883834" y="102617"/>
                </a:lnTo>
                <a:close/>
                <a:moveTo>
                  <a:pt x="856282" y="81335"/>
                </a:moveTo>
                <a:lnTo>
                  <a:pt x="868933" y="81335"/>
                </a:lnTo>
                <a:lnTo>
                  <a:pt x="867667" y="104403"/>
                </a:lnTo>
                <a:lnTo>
                  <a:pt x="905014" y="104403"/>
                </a:lnTo>
                <a:lnTo>
                  <a:pt x="901210" y="117751"/>
                </a:lnTo>
                <a:lnTo>
                  <a:pt x="853110" y="117751"/>
                </a:lnTo>
                <a:close/>
                <a:moveTo>
                  <a:pt x="490742" y="50100"/>
                </a:moveTo>
                <a:lnTo>
                  <a:pt x="512173" y="50100"/>
                </a:lnTo>
                <a:lnTo>
                  <a:pt x="508006" y="71531"/>
                </a:lnTo>
                <a:lnTo>
                  <a:pt x="487170" y="71531"/>
                </a:lnTo>
                <a:close/>
                <a:moveTo>
                  <a:pt x="866402" y="41272"/>
                </a:moveTo>
                <a:lnTo>
                  <a:pt x="864505" y="52806"/>
                </a:lnTo>
                <a:cubicBezTo>
                  <a:pt x="863662" y="57259"/>
                  <a:pt x="862607" y="61104"/>
                  <a:pt x="861342" y="64341"/>
                </a:cubicBezTo>
                <a:lnTo>
                  <a:pt x="885387" y="64341"/>
                </a:lnTo>
                <a:lnTo>
                  <a:pt x="886652" y="43700"/>
                </a:lnTo>
                <a:cubicBezTo>
                  <a:pt x="886652" y="42082"/>
                  <a:pt x="886231" y="41272"/>
                  <a:pt x="885387" y="41272"/>
                </a:cubicBezTo>
                <a:close/>
                <a:moveTo>
                  <a:pt x="830963" y="41272"/>
                </a:moveTo>
                <a:lnTo>
                  <a:pt x="829065" y="64341"/>
                </a:lnTo>
                <a:lnTo>
                  <a:pt x="848050" y="64341"/>
                </a:lnTo>
                <a:cubicBezTo>
                  <a:pt x="849315" y="60701"/>
                  <a:pt x="850369" y="56856"/>
                  <a:pt x="851213" y="52806"/>
                </a:cubicBezTo>
                <a:cubicBezTo>
                  <a:pt x="852056" y="49166"/>
                  <a:pt x="852689" y="45322"/>
                  <a:pt x="853110" y="41272"/>
                </a:cubicBezTo>
                <a:close/>
                <a:moveTo>
                  <a:pt x="936854" y="39756"/>
                </a:moveTo>
                <a:lnTo>
                  <a:pt x="952834" y="39756"/>
                </a:lnTo>
                <a:lnTo>
                  <a:pt x="967633" y="72173"/>
                </a:lnTo>
                <a:lnTo>
                  <a:pt x="949290" y="72173"/>
                </a:lnTo>
                <a:close/>
                <a:moveTo>
                  <a:pt x="16389" y="39756"/>
                </a:moveTo>
                <a:lnTo>
                  <a:pt x="32788" y="39756"/>
                </a:lnTo>
                <a:lnTo>
                  <a:pt x="47959" y="72173"/>
                </a:lnTo>
                <a:lnTo>
                  <a:pt x="29142" y="72173"/>
                </a:lnTo>
                <a:close/>
                <a:moveTo>
                  <a:pt x="732922" y="28045"/>
                </a:moveTo>
                <a:lnTo>
                  <a:pt x="747014" y="28045"/>
                </a:lnTo>
                <a:lnTo>
                  <a:pt x="752093" y="109612"/>
                </a:lnTo>
                <a:lnTo>
                  <a:pt x="735173" y="109612"/>
                </a:lnTo>
                <a:close/>
                <a:moveTo>
                  <a:pt x="691771" y="28045"/>
                </a:moveTo>
                <a:lnTo>
                  <a:pt x="706431" y="28045"/>
                </a:lnTo>
                <a:cubicBezTo>
                  <a:pt x="699287" y="55231"/>
                  <a:pt x="690078" y="82420"/>
                  <a:pt x="678805" y="109612"/>
                </a:cubicBezTo>
                <a:lnTo>
                  <a:pt x="663019" y="109612"/>
                </a:lnTo>
                <a:cubicBezTo>
                  <a:pt x="674671" y="82017"/>
                  <a:pt x="684255" y="54828"/>
                  <a:pt x="691771" y="28045"/>
                </a:cubicBezTo>
                <a:close/>
                <a:moveTo>
                  <a:pt x="841725" y="16995"/>
                </a:moveTo>
                <a:cubicBezTo>
                  <a:pt x="838767" y="22663"/>
                  <a:pt x="836234" y="26913"/>
                  <a:pt x="834125" y="29747"/>
                </a:cubicBezTo>
                <a:lnTo>
                  <a:pt x="860077" y="29747"/>
                </a:lnTo>
                <a:cubicBezTo>
                  <a:pt x="862186" y="26913"/>
                  <a:pt x="863872" y="24281"/>
                  <a:pt x="865137" y="21850"/>
                </a:cubicBezTo>
                <a:cubicBezTo>
                  <a:pt x="865137" y="21447"/>
                  <a:pt x="865348" y="20436"/>
                  <a:pt x="865770" y="18818"/>
                </a:cubicBezTo>
                <a:cubicBezTo>
                  <a:pt x="866192" y="17602"/>
                  <a:pt x="866192" y="16995"/>
                  <a:pt x="865770" y="16995"/>
                </a:cubicBezTo>
                <a:close/>
                <a:moveTo>
                  <a:pt x="63670" y="9442"/>
                </a:moveTo>
                <a:lnTo>
                  <a:pt x="147153" y="9442"/>
                </a:lnTo>
                <a:lnTo>
                  <a:pt x="145247" y="21711"/>
                </a:lnTo>
                <a:lnTo>
                  <a:pt x="78330" y="21711"/>
                </a:lnTo>
                <a:lnTo>
                  <a:pt x="62396" y="126346"/>
                </a:lnTo>
                <a:lnTo>
                  <a:pt x="131861" y="126346"/>
                </a:lnTo>
                <a:lnTo>
                  <a:pt x="129954" y="138615"/>
                </a:lnTo>
                <a:lnTo>
                  <a:pt x="43271" y="138615"/>
                </a:lnTo>
                <a:close/>
                <a:moveTo>
                  <a:pt x="631235" y="4856"/>
                </a:moveTo>
                <a:lnTo>
                  <a:pt x="673503" y="4856"/>
                </a:lnTo>
                <a:cubicBezTo>
                  <a:pt x="675487" y="4856"/>
                  <a:pt x="677074" y="5054"/>
                  <a:pt x="678265" y="5451"/>
                </a:cubicBezTo>
                <a:cubicBezTo>
                  <a:pt x="679059" y="6245"/>
                  <a:pt x="679456" y="7436"/>
                  <a:pt x="679456" y="9023"/>
                </a:cubicBezTo>
                <a:cubicBezTo>
                  <a:pt x="679456" y="12198"/>
                  <a:pt x="678067" y="15770"/>
                  <a:pt x="675289" y="19739"/>
                </a:cubicBezTo>
                <a:cubicBezTo>
                  <a:pt x="672510" y="24501"/>
                  <a:pt x="667351" y="31447"/>
                  <a:pt x="659810" y="40575"/>
                </a:cubicBezTo>
                <a:lnTo>
                  <a:pt x="657429" y="58434"/>
                </a:lnTo>
                <a:lnTo>
                  <a:pt x="674693" y="53076"/>
                </a:lnTo>
                <a:lnTo>
                  <a:pt x="671717" y="66768"/>
                </a:lnTo>
                <a:lnTo>
                  <a:pt x="656239" y="72721"/>
                </a:lnTo>
                <a:lnTo>
                  <a:pt x="647904" y="138206"/>
                </a:lnTo>
                <a:lnTo>
                  <a:pt x="619329" y="138206"/>
                </a:lnTo>
                <a:lnTo>
                  <a:pt x="616948" y="125704"/>
                </a:lnTo>
                <a:lnTo>
                  <a:pt x="633617" y="125704"/>
                </a:lnTo>
                <a:lnTo>
                  <a:pt x="640165" y="77484"/>
                </a:lnTo>
                <a:lnTo>
                  <a:pt x="622901" y="82842"/>
                </a:lnTo>
                <a:lnTo>
                  <a:pt x="618734" y="69745"/>
                </a:lnTo>
                <a:lnTo>
                  <a:pt x="641951" y="63196"/>
                </a:lnTo>
                <a:lnTo>
                  <a:pt x="644928" y="37598"/>
                </a:lnTo>
                <a:cubicBezTo>
                  <a:pt x="649690" y="31248"/>
                  <a:pt x="653659" y="25493"/>
                  <a:pt x="656834" y="20334"/>
                </a:cubicBezTo>
                <a:cubicBezTo>
                  <a:pt x="657231" y="19937"/>
                  <a:pt x="657429" y="19342"/>
                  <a:pt x="657429" y="18548"/>
                </a:cubicBezTo>
                <a:cubicBezTo>
                  <a:pt x="657032" y="18151"/>
                  <a:pt x="656040" y="17953"/>
                  <a:pt x="654453" y="17953"/>
                </a:cubicBezTo>
                <a:lnTo>
                  <a:pt x="634807" y="17953"/>
                </a:lnTo>
                <a:close/>
                <a:moveTo>
                  <a:pt x="228209" y="3665"/>
                </a:moveTo>
                <a:lnTo>
                  <a:pt x="290717" y="3665"/>
                </a:lnTo>
                <a:cubicBezTo>
                  <a:pt x="294289" y="3665"/>
                  <a:pt x="296670" y="4261"/>
                  <a:pt x="297860" y="5451"/>
                </a:cubicBezTo>
                <a:cubicBezTo>
                  <a:pt x="298654" y="6642"/>
                  <a:pt x="298853" y="9023"/>
                  <a:pt x="298456" y="12595"/>
                </a:cubicBezTo>
                <a:lnTo>
                  <a:pt x="291907" y="50100"/>
                </a:lnTo>
                <a:lnTo>
                  <a:pt x="254998" y="50100"/>
                </a:lnTo>
                <a:lnTo>
                  <a:pt x="250831" y="37003"/>
                </a:lnTo>
                <a:lnTo>
                  <a:pt x="277620" y="37003"/>
                </a:lnTo>
                <a:lnTo>
                  <a:pt x="280596" y="19739"/>
                </a:lnTo>
                <a:cubicBezTo>
                  <a:pt x="280993" y="18151"/>
                  <a:pt x="280398" y="17357"/>
                  <a:pt x="278810" y="17357"/>
                </a:cubicBezTo>
                <a:lnTo>
                  <a:pt x="242496" y="17357"/>
                </a:lnTo>
                <a:lnTo>
                  <a:pt x="236543" y="61411"/>
                </a:lnTo>
                <a:lnTo>
                  <a:pt x="290121" y="61411"/>
                </a:lnTo>
                <a:cubicBezTo>
                  <a:pt x="291709" y="61411"/>
                  <a:pt x="293098" y="61609"/>
                  <a:pt x="294289" y="62006"/>
                </a:cubicBezTo>
                <a:cubicBezTo>
                  <a:pt x="295479" y="62800"/>
                  <a:pt x="296075" y="64586"/>
                  <a:pt x="296075" y="67364"/>
                </a:cubicBezTo>
                <a:cubicBezTo>
                  <a:pt x="296075" y="70936"/>
                  <a:pt x="294487" y="75500"/>
                  <a:pt x="291312" y="81056"/>
                </a:cubicBezTo>
                <a:cubicBezTo>
                  <a:pt x="284168" y="92565"/>
                  <a:pt x="277620" y="102289"/>
                  <a:pt x="271667" y="110226"/>
                </a:cubicBezTo>
                <a:lnTo>
                  <a:pt x="293693" y="137015"/>
                </a:lnTo>
                <a:lnTo>
                  <a:pt x="273453" y="137015"/>
                </a:lnTo>
                <a:lnTo>
                  <a:pt x="261546" y="121537"/>
                </a:lnTo>
                <a:cubicBezTo>
                  <a:pt x="257578" y="126300"/>
                  <a:pt x="253014" y="131459"/>
                  <a:pt x="247854" y="137015"/>
                </a:cubicBezTo>
                <a:lnTo>
                  <a:pt x="227018" y="137015"/>
                </a:lnTo>
                <a:cubicBezTo>
                  <a:pt x="236543" y="128284"/>
                  <a:pt x="245274" y="119354"/>
                  <a:pt x="253212" y="110226"/>
                </a:cubicBezTo>
                <a:lnTo>
                  <a:pt x="235353" y="81651"/>
                </a:lnTo>
                <a:lnTo>
                  <a:pt x="252617" y="81651"/>
                </a:lnTo>
                <a:lnTo>
                  <a:pt x="262737" y="97725"/>
                </a:lnTo>
                <a:lnTo>
                  <a:pt x="275834" y="76889"/>
                </a:lnTo>
                <a:cubicBezTo>
                  <a:pt x="276628" y="75301"/>
                  <a:pt x="276231" y="74507"/>
                  <a:pt x="274643" y="74507"/>
                </a:cubicBezTo>
                <a:lnTo>
                  <a:pt x="234162" y="74507"/>
                </a:lnTo>
                <a:lnTo>
                  <a:pt x="225232" y="137015"/>
                </a:lnTo>
                <a:lnTo>
                  <a:pt x="208564" y="137015"/>
                </a:lnTo>
                <a:close/>
                <a:moveTo>
                  <a:pt x="981623" y="2605"/>
                </a:moveTo>
                <a:lnTo>
                  <a:pt x="999390" y="2605"/>
                </a:lnTo>
                <a:lnTo>
                  <a:pt x="1011409" y="29757"/>
                </a:lnTo>
                <a:lnTo>
                  <a:pt x="1021991" y="29757"/>
                </a:lnTo>
                <a:lnTo>
                  <a:pt x="1037443" y="2605"/>
                </a:lnTo>
                <a:lnTo>
                  <a:pt x="1055842" y="2605"/>
                </a:lnTo>
                <a:cubicBezTo>
                  <a:pt x="1053092" y="8518"/>
                  <a:pt x="1050342" y="13982"/>
                  <a:pt x="1047594" y="18997"/>
                </a:cubicBezTo>
                <a:lnTo>
                  <a:pt x="1041119" y="29757"/>
                </a:lnTo>
                <a:lnTo>
                  <a:pt x="1057637" y="29757"/>
                </a:lnTo>
                <a:lnTo>
                  <a:pt x="1055721" y="43598"/>
                </a:lnTo>
                <a:lnTo>
                  <a:pt x="1023714" y="43598"/>
                </a:lnTo>
                <a:lnTo>
                  <a:pt x="1021788" y="59848"/>
                </a:lnTo>
                <a:lnTo>
                  <a:pt x="1049312" y="59848"/>
                </a:lnTo>
                <a:lnTo>
                  <a:pt x="1047396" y="73680"/>
                </a:lnTo>
                <a:lnTo>
                  <a:pt x="1019872" y="73680"/>
                </a:lnTo>
                <a:lnTo>
                  <a:pt x="1017314" y="90534"/>
                </a:lnTo>
                <a:lnTo>
                  <a:pt x="1055079" y="90534"/>
                </a:lnTo>
                <a:lnTo>
                  <a:pt x="1052512" y="104375"/>
                </a:lnTo>
                <a:lnTo>
                  <a:pt x="1015389" y="104375"/>
                </a:lnTo>
                <a:lnTo>
                  <a:pt x="1010273" y="137471"/>
                </a:lnTo>
                <a:lnTo>
                  <a:pt x="993632" y="137471"/>
                </a:lnTo>
                <a:lnTo>
                  <a:pt x="998748" y="104375"/>
                </a:lnTo>
                <a:lnTo>
                  <a:pt x="960983" y="104375"/>
                </a:lnTo>
                <a:lnTo>
                  <a:pt x="962908" y="90534"/>
                </a:lnTo>
                <a:lnTo>
                  <a:pt x="1000673" y="90534"/>
                </a:lnTo>
                <a:lnTo>
                  <a:pt x="1003231" y="73680"/>
                </a:lnTo>
                <a:lnTo>
                  <a:pt x="972508" y="73680"/>
                </a:lnTo>
                <a:lnTo>
                  <a:pt x="975066" y="59848"/>
                </a:lnTo>
                <a:lnTo>
                  <a:pt x="1005147" y="59848"/>
                </a:lnTo>
                <a:lnTo>
                  <a:pt x="1007073" y="43598"/>
                </a:lnTo>
                <a:lnTo>
                  <a:pt x="974424" y="43598"/>
                </a:lnTo>
                <a:lnTo>
                  <a:pt x="976349" y="29757"/>
                </a:lnTo>
                <a:lnTo>
                  <a:pt x="993642" y="29757"/>
                </a:lnTo>
                <a:close/>
                <a:moveTo>
                  <a:pt x="941589" y="2037"/>
                </a:moveTo>
                <a:lnTo>
                  <a:pt x="958164" y="2037"/>
                </a:lnTo>
                <a:lnTo>
                  <a:pt x="973559" y="32677"/>
                </a:lnTo>
                <a:lnTo>
                  <a:pt x="955802" y="32677"/>
                </a:lnTo>
                <a:close/>
                <a:moveTo>
                  <a:pt x="21254" y="2037"/>
                </a:moveTo>
                <a:lnTo>
                  <a:pt x="38248" y="2037"/>
                </a:lnTo>
                <a:lnTo>
                  <a:pt x="54033" y="32677"/>
                </a:lnTo>
                <a:lnTo>
                  <a:pt x="35821" y="32677"/>
                </a:lnTo>
                <a:close/>
                <a:moveTo>
                  <a:pt x="192918" y="1740"/>
                </a:moveTo>
                <a:lnTo>
                  <a:pt x="209838" y="1740"/>
                </a:lnTo>
                <a:lnTo>
                  <a:pt x="205289" y="30678"/>
                </a:lnTo>
                <a:lnTo>
                  <a:pt x="220256" y="30678"/>
                </a:lnTo>
                <a:lnTo>
                  <a:pt x="217651" y="43672"/>
                </a:lnTo>
                <a:lnTo>
                  <a:pt x="203336" y="43672"/>
                </a:lnTo>
                <a:lnTo>
                  <a:pt x="199429" y="69075"/>
                </a:lnTo>
                <a:lnTo>
                  <a:pt x="213745" y="64350"/>
                </a:lnTo>
                <a:lnTo>
                  <a:pt x="211140" y="79112"/>
                </a:lnTo>
                <a:lnTo>
                  <a:pt x="197476" y="83251"/>
                </a:lnTo>
                <a:lnTo>
                  <a:pt x="189011" y="137592"/>
                </a:lnTo>
                <a:lnTo>
                  <a:pt x="160371" y="137592"/>
                </a:lnTo>
                <a:lnTo>
                  <a:pt x="155813" y="124002"/>
                </a:lnTo>
                <a:lnTo>
                  <a:pt x="173384" y="124002"/>
                </a:lnTo>
                <a:lnTo>
                  <a:pt x="179244" y="88562"/>
                </a:lnTo>
                <a:lnTo>
                  <a:pt x="166231" y="92702"/>
                </a:lnTo>
                <a:lnTo>
                  <a:pt x="160371" y="79112"/>
                </a:lnTo>
                <a:lnTo>
                  <a:pt x="181198" y="74386"/>
                </a:lnTo>
                <a:lnTo>
                  <a:pt x="186407" y="43672"/>
                </a:lnTo>
                <a:lnTo>
                  <a:pt x="168826" y="43672"/>
                </a:lnTo>
                <a:lnTo>
                  <a:pt x="171431" y="30678"/>
                </a:lnTo>
                <a:lnTo>
                  <a:pt x="188360" y="30678"/>
                </a:lnTo>
                <a:close/>
                <a:moveTo>
                  <a:pt x="379418" y="1284"/>
                </a:moveTo>
                <a:lnTo>
                  <a:pt x="398468" y="1284"/>
                </a:lnTo>
                <a:cubicBezTo>
                  <a:pt x="397675" y="12000"/>
                  <a:pt x="396484" y="21525"/>
                  <a:pt x="394896" y="29859"/>
                </a:cubicBezTo>
                <a:cubicBezTo>
                  <a:pt x="393309" y="38193"/>
                  <a:pt x="390928" y="46925"/>
                  <a:pt x="387753" y="56053"/>
                </a:cubicBezTo>
                <a:lnTo>
                  <a:pt x="399064" y="56053"/>
                </a:lnTo>
                <a:cubicBezTo>
                  <a:pt x="405017" y="71531"/>
                  <a:pt x="411367" y="85818"/>
                  <a:pt x="418114" y="98915"/>
                </a:cubicBezTo>
                <a:cubicBezTo>
                  <a:pt x="424464" y="112012"/>
                  <a:pt x="432004" y="124712"/>
                  <a:pt x="440735" y="137015"/>
                </a:cubicBezTo>
                <a:lnTo>
                  <a:pt x="416923" y="137015"/>
                </a:lnTo>
                <a:cubicBezTo>
                  <a:pt x="413351" y="131062"/>
                  <a:pt x="408787" y="121934"/>
                  <a:pt x="403231" y="109631"/>
                </a:cubicBezTo>
                <a:cubicBezTo>
                  <a:pt x="397675" y="97725"/>
                  <a:pt x="391523" y="82842"/>
                  <a:pt x="384776" y="64982"/>
                </a:cubicBezTo>
                <a:cubicBezTo>
                  <a:pt x="381204" y="73714"/>
                  <a:pt x="376839" y="82246"/>
                  <a:pt x="371679" y="90581"/>
                </a:cubicBezTo>
                <a:cubicBezTo>
                  <a:pt x="366520" y="98915"/>
                  <a:pt x="360567" y="107051"/>
                  <a:pt x="353820" y="114989"/>
                </a:cubicBezTo>
                <a:cubicBezTo>
                  <a:pt x="347073" y="122926"/>
                  <a:pt x="339334" y="130268"/>
                  <a:pt x="330603" y="137015"/>
                </a:cubicBezTo>
                <a:lnTo>
                  <a:pt x="303814" y="137015"/>
                </a:lnTo>
                <a:cubicBezTo>
                  <a:pt x="318101" y="126300"/>
                  <a:pt x="331198" y="113600"/>
                  <a:pt x="343104" y="98915"/>
                </a:cubicBezTo>
                <a:cubicBezTo>
                  <a:pt x="354614" y="84231"/>
                  <a:pt x="363345" y="69150"/>
                  <a:pt x="369298" y="53671"/>
                </a:cubicBezTo>
                <a:cubicBezTo>
                  <a:pt x="370489" y="50893"/>
                  <a:pt x="371878" y="46528"/>
                  <a:pt x="373465" y="40575"/>
                </a:cubicBezTo>
                <a:cubicBezTo>
                  <a:pt x="375053" y="35018"/>
                  <a:pt x="376442" y="28470"/>
                  <a:pt x="377632" y="20929"/>
                </a:cubicBezTo>
                <a:cubicBezTo>
                  <a:pt x="378823" y="13786"/>
                  <a:pt x="379418" y="7237"/>
                  <a:pt x="379418" y="1284"/>
                </a:cubicBezTo>
                <a:close/>
                <a:moveTo>
                  <a:pt x="715444" y="38"/>
                </a:moveTo>
                <a:lnTo>
                  <a:pt x="731229" y="38"/>
                </a:lnTo>
                <a:lnTo>
                  <a:pt x="714319" y="139434"/>
                </a:lnTo>
                <a:lnTo>
                  <a:pt x="681623" y="139434"/>
                </a:lnTo>
                <a:lnTo>
                  <a:pt x="678246" y="125435"/>
                </a:lnTo>
                <a:lnTo>
                  <a:pt x="699668" y="125435"/>
                </a:lnTo>
                <a:close/>
                <a:moveTo>
                  <a:pt x="835390" y="0"/>
                </a:moveTo>
                <a:lnTo>
                  <a:pt x="848050" y="0"/>
                </a:lnTo>
                <a:cubicBezTo>
                  <a:pt x="847628" y="2022"/>
                  <a:pt x="846996" y="4047"/>
                  <a:pt x="846153" y="6074"/>
                </a:cubicBezTo>
                <a:lnTo>
                  <a:pt x="875267" y="6074"/>
                </a:lnTo>
                <a:cubicBezTo>
                  <a:pt x="876532" y="6074"/>
                  <a:pt x="878008" y="6477"/>
                  <a:pt x="879695" y="7284"/>
                </a:cubicBezTo>
                <a:cubicBezTo>
                  <a:pt x="880960" y="8499"/>
                  <a:pt x="881592" y="9916"/>
                  <a:pt x="881592" y="11535"/>
                </a:cubicBezTo>
                <a:cubicBezTo>
                  <a:pt x="881170" y="15175"/>
                  <a:pt x="879695" y="19422"/>
                  <a:pt x="877165" y="24278"/>
                </a:cubicBezTo>
                <a:lnTo>
                  <a:pt x="875267" y="29747"/>
                </a:lnTo>
                <a:lnTo>
                  <a:pt x="894884" y="29747"/>
                </a:lnTo>
                <a:cubicBezTo>
                  <a:pt x="897414" y="29747"/>
                  <a:pt x="899101" y="30352"/>
                  <a:pt x="899945" y="31561"/>
                </a:cubicBezTo>
                <a:cubicBezTo>
                  <a:pt x="900788" y="33180"/>
                  <a:pt x="900999" y="35607"/>
                  <a:pt x="900577" y="38844"/>
                </a:cubicBezTo>
                <a:lnTo>
                  <a:pt x="896782" y="76479"/>
                </a:lnTo>
                <a:lnTo>
                  <a:pt x="855650" y="76479"/>
                </a:lnTo>
                <a:cubicBezTo>
                  <a:pt x="851427" y="85787"/>
                  <a:pt x="846574" y="93880"/>
                  <a:pt x="841092" y="100757"/>
                </a:cubicBezTo>
                <a:cubicBezTo>
                  <a:pt x="835183" y="107640"/>
                  <a:pt x="829065" y="113305"/>
                  <a:pt x="822740" y="117751"/>
                </a:cubicBezTo>
                <a:lnTo>
                  <a:pt x="805941" y="117751"/>
                </a:lnTo>
                <a:lnTo>
                  <a:pt x="819150" y="121556"/>
                </a:lnTo>
                <a:cubicBezTo>
                  <a:pt x="829834" y="123931"/>
                  <a:pt x="842891" y="125118"/>
                  <a:pt x="858319" y="125118"/>
                </a:cubicBezTo>
                <a:lnTo>
                  <a:pt x="901042" y="125118"/>
                </a:lnTo>
                <a:lnTo>
                  <a:pt x="896298" y="139992"/>
                </a:lnTo>
                <a:lnTo>
                  <a:pt x="857724" y="139992"/>
                </a:lnTo>
                <a:cubicBezTo>
                  <a:pt x="841898" y="139992"/>
                  <a:pt x="828643" y="138603"/>
                  <a:pt x="817959" y="135825"/>
                </a:cubicBezTo>
                <a:cubicBezTo>
                  <a:pt x="806884" y="133450"/>
                  <a:pt x="797191" y="129289"/>
                  <a:pt x="788882" y="123342"/>
                </a:cubicBezTo>
                <a:lnTo>
                  <a:pt x="778798" y="139992"/>
                </a:lnTo>
                <a:lnTo>
                  <a:pt x="760995" y="139992"/>
                </a:lnTo>
                <a:lnTo>
                  <a:pt x="786510" y="94795"/>
                </a:lnTo>
                <a:lnTo>
                  <a:pt x="790668" y="66843"/>
                </a:lnTo>
                <a:cubicBezTo>
                  <a:pt x="790668" y="66055"/>
                  <a:pt x="790469" y="65463"/>
                  <a:pt x="790072" y="65066"/>
                </a:cubicBezTo>
                <a:cubicBezTo>
                  <a:pt x="789675" y="64669"/>
                  <a:pt x="789083" y="64471"/>
                  <a:pt x="788296" y="64471"/>
                </a:cubicBezTo>
                <a:lnTo>
                  <a:pt x="773459" y="64471"/>
                </a:lnTo>
                <a:lnTo>
                  <a:pt x="775831" y="50788"/>
                </a:lnTo>
                <a:lnTo>
                  <a:pt x="798974" y="50788"/>
                </a:lnTo>
                <a:cubicBezTo>
                  <a:pt x="802137" y="50788"/>
                  <a:pt x="804313" y="51383"/>
                  <a:pt x="805504" y="52574"/>
                </a:cubicBezTo>
                <a:cubicBezTo>
                  <a:pt x="806688" y="53765"/>
                  <a:pt x="807082" y="55944"/>
                  <a:pt x="806685" y="59113"/>
                </a:cubicBezTo>
                <a:lnTo>
                  <a:pt x="801346" y="99548"/>
                </a:lnTo>
                <a:cubicBezTo>
                  <a:pt x="799368" y="103913"/>
                  <a:pt x="797390" y="107879"/>
                  <a:pt x="795411" y="111445"/>
                </a:cubicBezTo>
                <a:lnTo>
                  <a:pt x="801725" y="115373"/>
                </a:lnTo>
                <a:lnTo>
                  <a:pt x="841092" y="76479"/>
                </a:lnTo>
                <a:lnTo>
                  <a:pt x="814508" y="76479"/>
                </a:lnTo>
                <a:lnTo>
                  <a:pt x="818303" y="45523"/>
                </a:lnTo>
                <a:cubicBezTo>
                  <a:pt x="814930" y="47954"/>
                  <a:pt x="811556" y="49979"/>
                  <a:pt x="808183" y="51597"/>
                </a:cubicBezTo>
                <a:lnTo>
                  <a:pt x="809946" y="40091"/>
                </a:lnTo>
                <a:lnTo>
                  <a:pt x="793635" y="40091"/>
                </a:lnTo>
                <a:lnTo>
                  <a:pt x="781170" y="3219"/>
                </a:lnTo>
                <a:lnTo>
                  <a:pt x="797197" y="3219"/>
                </a:lnTo>
                <a:lnTo>
                  <a:pt x="810208" y="38376"/>
                </a:lnTo>
                <a:lnTo>
                  <a:pt x="811345" y="30957"/>
                </a:lnTo>
                <a:cubicBezTo>
                  <a:pt x="816405" y="28935"/>
                  <a:pt x="821047" y="24889"/>
                  <a:pt x="825270" y="18818"/>
                </a:cubicBezTo>
                <a:cubicBezTo>
                  <a:pt x="829487" y="13150"/>
                  <a:pt x="832860" y="6877"/>
                  <a:pt x="835390" y="0"/>
                </a:cubicBezTo>
                <a:close/>
              </a:path>
            </a:pathLst>
          </a:custGeom>
          <a:solidFill>
            <a:srgbClr val="1552E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2400" b="1">
                <a:latin typeface="+mj-ea"/>
                <a:ea typeface="+mj-ea"/>
              </a:defRPr>
            </a:lvl1pPr>
          </a:lstStyle>
          <a:p>
            <a:pPr marL="0" marR="0" lvl="0" indent="0" algn="l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1552EF"/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</a:endParaRPr>
          </a:p>
        </p:txBody>
      </p:sp>
      <p:sp>
        <p:nvSpPr>
          <p:cNvPr id="2112" name="文本框 2111">
            <a:extLst>
              <a:ext uri="{FF2B5EF4-FFF2-40B4-BE49-F238E27FC236}">
                <a16:creationId xmlns:a16="http://schemas.microsoft.com/office/drawing/2014/main" id="{9807A44C-1F41-6C6E-A514-5468B46B3BD6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4026815" y="3061528"/>
            <a:ext cx="4083732" cy="623474"/>
          </a:xfrm>
          <a:custGeom>
            <a:avLst/>
            <a:gdLst/>
            <a:ahLst/>
            <a:cxnLst/>
            <a:rect l="l" t="t" r="r" b="b"/>
            <a:pathLst>
              <a:path w="4083732" h="623474">
                <a:moveTo>
                  <a:pt x="924330" y="459014"/>
                </a:moveTo>
                <a:lnTo>
                  <a:pt x="913865" y="536284"/>
                </a:lnTo>
                <a:lnTo>
                  <a:pt x="693274" y="606563"/>
                </a:lnTo>
                <a:lnTo>
                  <a:pt x="700808" y="532056"/>
                </a:lnTo>
                <a:close/>
                <a:moveTo>
                  <a:pt x="981842" y="452317"/>
                </a:moveTo>
                <a:lnTo>
                  <a:pt x="1078827" y="452317"/>
                </a:lnTo>
                <a:cubicBezTo>
                  <a:pt x="1123754" y="509439"/>
                  <a:pt x="1173035" y="566491"/>
                  <a:pt x="1226669" y="623474"/>
                </a:cubicBezTo>
                <a:lnTo>
                  <a:pt x="1101556" y="623474"/>
                </a:lnTo>
                <a:cubicBezTo>
                  <a:pt x="1058191" y="571403"/>
                  <a:pt x="1018287" y="514350"/>
                  <a:pt x="981842" y="452317"/>
                </a:cubicBezTo>
                <a:close/>
                <a:moveTo>
                  <a:pt x="3646107" y="433899"/>
                </a:moveTo>
                <a:lnTo>
                  <a:pt x="3633424" y="536912"/>
                </a:lnTo>
                <a:lnTo>
                  <a:pt x="3928188" y="536912"/>
                </a:lnTo>
                <a:lnTo>
                  <a:pt x="3935973" y="437960"/>
                </a:lnTo>
                <a:cubicBezTo>
                  <a:pt x="3937787" y="435253"/>
                  <a:pt x="3937745" y="433899"/>
                  <a:pt x="3935848" y="433899"/>
                </a:cubicBezTo>
                <a:close/>
                <a:moveTo>
                  <a:pt x="2572866" y="382833"/>
                </a:moveTo>
                <a:lnTo>
                  <a:pt x="2651601" y="382833"/>
                </a:lnTo>
                <a:cubicBezTo>
                  <a:pt x="2658075" y="414310"/>
                  <a:pt x="2666697" y="452024"/>
                  <a:pt x="2677469" y="495975"/>
                </a:cubicBezTo>
                <a:cubicBezTo>
                  <a:pt x="2688129" y="539451"/>
                  <a:pt x="2698091" y="578909"/>
                  <a:pt x="2707355" y="614349"/>
                </a:cubicBezTo>
                <a:lnTo>
                  <a:pt x="2622216" y="614349"/>
                </a:lnTo>
                <a:cubicBezTo>
                  <a:pt x="2600199" y="519192"/>
                  <a:pt x="2583749" y="442020"/>
                  <a:pt x="2572866" y="382833"/>
                </a:cubicBezTo>
                <a:close/>
                <a:moveTo>
                  <a:pt x="2437874" y="382833"/>
                </a:moveTo>
                <a:lnTo>
                  <a:pt x="2520669" y="382833"/>
                </a:lnTo>
                <a:cubicBezTo>
                  <a:pt x="2507833" y="420254"/>
                  <a:pt x="2491913" y="458833"/>
                  <a:pt x="2472909" y="498570"/>
                </a:cubicBezTo>
                <a:cubicBezTo>
                  <a:pt x="2450976" y="546958"/>
                  <a:pt x="2432433" y="585551"/>
                  <a:pt x="2417280" y="614349"/>
                </a:cubicBezTo>
                <a:lnTo>
                  <a:pt x="2329336" y="614349"/>
                </a:lnTo>
                <a:cubicBezTo>
                  <a:pt x="2347642" y="578742"/>
                  <a:pt x="2368376" y="538056"/>
                  <a:pt x="2391537" y="492291"/>
                </a:cubicBezTo>
                <a:cubicBezTo>
                  <a:pt x="2412578" y="449512"/>
                  <a:pt x="2428023" y="413026"/>
                  <a:pt x="2437874" y="382833"/>
                </a:cubicBezTo>
                <a:close/>
                <a:moveTo>
                  <a:pt x="3141670" y="369004"/>
                </a:moveTo>
                <a:lnTo>
                  <a:pt x="3107538" y="608002"/>
                </a:lnTo>
                <a:lnTo>
                  <a:pt x="3160124" y="551311"/>
                </a:lnTo>
                <a:cubicBezTo>
                  <a:pt x="3179386" y="530312"/>
                  <a:pt x="3197577" y="510234"/>
                  <a:pt x="3214696" y="491077"/>
                </a:cubicBezTo>
                <a:close/>
                <a:moveTo>
                  <a:pt x="1051661" y="358388"/>
                </a:moveTo>
                <a:lnTo>
                  <a:pt x="1143874" y="358388"/>
                </a:lnTo>
                <a:cubicBezTo>
                  <a:pt x="1173984" y="397567"/>
                  <a:pt x="1216833" y="444601"/>
                  <a:pt x="1272420" y="499491"/>
                </a:cubicBezTo>
                <a:lnTo>
                  <a:pt x="1152497" y="499491"/>
                </a:lnTo>
                <a:cubicBezTo>
                  <a:pt x="1115160" y="459754"/>
                  <a:pt x="1081548" y="412719"/>
                  <a:pt x="1051661" y="358388"/>
                </a:cubicBezTo>
                <a:close/>
                <a:moveTo>
                  <a:pt x="3568921" y="357550"/>
                </a:moveTo>
                <a:lnTo>
                  <a:pt x="3973938" y="357550"/>
                </a:lnTo>
                <a:cubicBezTo>
                  <a:pt x="3996877" y="357550"/>
                  <a:pt x="4012880" y="362769"/>
                  <a:pt x="4021949" y="373205"/>
                </a:cubicBezTo>
                <a:cubicBezTo>
                  <a:pt x="4028005" y="384981"/>
                  <a:pt x="4029135" y="404250"/>
                  <a:pt x="4025340" y="431011"/>
                </a:cubicBezTo>
                <a:lnTo>
                  <a:pt x="4005667" y="613219"/>
                </a:lnTo>
                <a:lnTo>
                  <a:pt x="3690728" y="613219"/>
                </a:lnTo>
                <a:lnTo>
                  <a:pt x="3538407" y="613219"/>
                </a:lnTo>
                <a:close/>
                <a:moveTo>
                  <a:pt x="2236580" y="353490"/>
                </a:moveTo>
                <a:lnTo>
                  <a:pt x="2221929" y="434988"/>
                </a:lnTo>
                <a:lnTo>
                  <a:pt x="2261862" y="425988"/>
                </a:lnTo>
                <a:lnTo>
                  <a:pt x="2274586" y="353490"/>
                </a:lnTo>
                <a:close/>
                <a:moveTo>
                  <a:pt x="3145631" y="341268"/>
                </a:moveTo>
                <a:lnTo>
                  <a:pt x="3143042" y="359392"/>
                </a:lnTo>
                <a:lnTo>
                  <a:pt x="3225328" y="359392"/>
                </a:lnTo>
                <a:lnTo>
                  <a:pt x="3264675" y="427621"/>
                </a:lnTo>
                <a:lnTo>
                  <a:pt x="3315114" y="341728"/>
                </a:lnTo>
                <a:cubicBezTo>
                  <a:pt x="3318211" y="341421"/>
                  <a:pt x="3318937" y="341268"/>
                  <a:pt x="3317290" y="341268"/>
                </a:cubicBezTo>
                <a:close/>
                <a:moveTo>
                  <a:pt x="217159" y="288736"/>
                </a:moveTo>
                <a:lnTo>
                  <a:pt x="199955" y="393506"/>
                </a:lnTo>
                <a:lnTo>
                  <a:pt x="300079" y="393506"/>
                </a:lnTo>
                <a:lnTo>
                  <a:pt x="315190" y="288736"/>
                </a:lnTo>
                <a:close/>
                <a:moveTo>
                  <a:pt x="2255290" y="216447"/>
                </a:moveTo>
                <a:lnTo>
                  <a:pt x="2245705" y="284760"/>
                </a:lnTo>
                <a:lnTo>
                  <a:pt x="2283209" y="284760"/>
                </a:lnTo>
                <a:lnTo>
                  <a:pt x="2295683" y="216447"/>
                </a:lnTo>
                <a:close/>
                <a:moveTo>
                  <a:pt x="1863937" y="194346"/>
                </a:moveTo>
                <a:lnTo>
                  <a:pt x="1929864" y="194346"/>
                </a:lnTo>
                <a:cubicBezTo>
                  <a:pt x="1955676" y="316990"/>
                  <a:pt x="1981223" y="417463"/>
                  <a:pt x="2006505" y="495765"/>
                </a:cubicBezTo>
                <a:lnTo>
                  <a:pt x="1930031" y="495765"/>
                </a:lnTo>
                <a:cubicBezTo>
                  <a:pt x="1915046" y="441266"/>
                  <a:pt x="1893014" y="340793"/>
                  <a:pt x="1863937" y="194346"/>
                </a:cubicBezTo>
                <a:close/>
                <a:moveTo>
                  <a:pt x="1029895" y="180994"/>
                </a:moveTo>
                <a:lnTo>
                  <a:pt x="998251" y="228837"/>
                </a:lnTo>
                <a:lnTo>
                  <a:pt x="941084" y="228837"/>
                </a:lnTo>
                <a:lnTo>
                  <a:pt x="916356" y="268194"/>
                </a:lnTo>
                <a:cubicBezTo>
                  <a:pt x="893808" y="302371"/>
                  <a:pt x="869900" y="335296"/>
                  <a:pt x="844632" y="366968"/>
                </a:cubicBezTo>
                <a:lnTo>
                  <a:pt x="916016" y="358576"/>
                </a:lnTo>
                <a:lnTo>
                  <a:pt x="996158" y="307802"/>
                </a:lnTo>
                <a:cubicBezTo>
                  <a:pt x="1028430" y="286539"/>
                  <a:pt x="1058917" y="265589"/>
                  <a:pt x="1087617" y="244953"/>
                </a:cubicBezTo>
                <a:close/>
                <a:moveTo>
                  <a:pt x="237627" y="136373"/>
                </a:moveTo>
                <a:cubicBezTo>
                  <a:pt x="213503" y="164823"/>
                  <a:pt x="184265" y="190869"/>
                  <a:pt x="149914" y="214511"/>
                </a:cubicBezTo>
                <a:lnTo>
                  <a:pt x="144940" y="217536"/>
                </a:lnTo>
                <a:lnTo>
                  <a:pt x="323771" y="217536"/>
                </a:lnTo>
                <a:lnTo>
                  <a:pt x="336203" y="136373"/>
                </a:lnTo>
                <a:close/>
                <a:moveTo>
                  <a:pt x="1064763" y="136080"/>
                </a:moveTo>
                <a:lnTo>
                  <a:pt x="1048354" y="152614"/>
                </a:lnTo>
                <a:lnTo>
                  <a:pt x="1092180" y="152614"/>
                </a:lnTo>
                <a:lnTo>
                  <a:pt x="1140358" y="200834"/>
                </a:lnTo>
                <a:lnTo>
                  <a:pt x="1207412" y="136080"/>
                </a:lnTo>
                <a:close/>
                <a:moveTo>
                  <a:pt x="2508279" y="84637"/>
                </a:moveTo>
                <a:lnTo>
                  <a:pt x="2481992" y="291959"/>
                </a:lnTo>
                <a:lnTo>
                  <a:pt x="2632639" y="291959"/>
                </a:lnTo>
                <a:lnTo>
                  <a:pt x="2657084" y="86353"/>
                </a:lnTo>
                <a:lnTo>
                  <a:pt x="2657892" y="84637"/>
                </a:lnTo>
                <a:close/>
                <a:moveTo>
                  <a:pt x="2276219" y="76809"/>
                </a:moveTo>
                <a:lnTo>
                  <a:pt x="2264206" y="145080"/>
                </a:lnTo>
                <a:lnTo>
                  <a:pt x="2304222" y="145080"/>
                </a:lnTo>
                <a:lnTo>
                  <a:pt x="2314184" y="76809"/>
                </a:lnTo>
                <a:close/>
                <a:moveTo>
                  <a:pt x="3787085" y="15320"/>
                </a:moveTo>
                <a:lnTo>
                  <a:pt x="3870968" y="15320"/>
                </a:lnTo>
                <a:lnTo>
                  <a:pt x="3865694" y="94097"/>
                </a:lnTo>
                <a:lnTo>
                  <a:pt x="4060082" y="94097"/>
                </a:lnTo>
                <a:lnTo>
                  <a:pt x="4054096" y="175803"/>
                </a:lnTo>
                <a:lnTo>
                  <a:pt x="3856946" y="175803"/>
                </a:lnTo>
                <a:lnTo>
                  <a:pt x="3849955" y="238590"/>
                </a:lnTo>
                <a:lnTo>
                  <a:pt x="4083732" y="238590"/>
                </a:lnTo>
                <a:lnTo>
                  <a:pt x="4074858" y="317618"/>
                </a:lnTo>
                <a:lnTo>
                  <a:pt x="3523924" y="317618"/>
                </a:lnTo>
                <a:lnTo>
                  <a:pt x="3532421" y="238590"/>
                </a:lnTo>
                <a:lnTo>
                  <a:pt x="3763477" y="238590"/>
                </a:lnTo>
                <a:lnTo>
                  <a:pt x="3770844" y="175803"/>
                </a:lnTo>
                <a:lnTo>
                  <a:pt x="3664734" y="175803"/>
                </a:lnTo>
                <a:cubicBezTo>
                  <a:pt x="3650530" y="194723"/>
                  <a:pt x="3637401" y="212234"/>
                  <a:pt x="3625346" y="228335"/>
                </a:cubicBezTo>
                <a:lnTo>
                  <a:pt x="3523924" y="228335"/>
                </a:lnTo>
                <a:cubicBezTo>
                  <a:pt x="3544853" y="199230"/>
                  <a:pt x="3565084" y="173278"/>
                  <a:pt x="3584618" y="150479"/>
                </a:cubicBezTo>
                <a:cubicBezTo>
                  <a:pt x="3604124" y="125672"/>
                  <a:pt x="3624927" y="90246"/>
                  <a:pt x="3647028" y="44202"/>
                </a:cubicBezTo>
                <a:lnTo>
                  <a:pt x="3744892" y="44202"/>
                </a:lnTo>
                <a:lnTo>
                  <a:pt x="3716010" y="94097"/>
                </a:lnTo>
                <a:lnTo>
                  <a:pt x="3779215" y="94097"/>
                </a:lnTo>
                <a:close/>
                <a:moveTo>
                  <a:pt x="3105071" y="15320"/>
                </a:moveTo>
                <a:lnTo>
                  <a:pt x="3388239" y="15320"/>
                </a:lnTo>
                <a:cubicBezTo>
                  <a:pt x="3406685" y="15320"/>
                  <a:pt x="3419521" y="18920"/>
                  <a:pt x="3426749" y="26119"/>
                </a:cubicBezTo>
                <a:cubicBezTo>
                  <a:pt x="3430934" y="32482"/>
                  <a:pt x="3432065" y="44523"/>
                  <a:pt x="3430139" y="62243"/>
                </a:cubicBezTo>
                <a:lnTo>
                  <a:pt x="3400253" y="233567"/>
                </a:lnTo>
                <a:lnTo>
                  <a:pt x="3224742" y="233567"/>
                </a:lnTo>
                <a:lnTo>
                  <a:pt x="3204190" y="162409"/>
                </a:lnTo>
                <a:lnTo>
                  <a:pt x="3323192" y="162409"/>
                </a:lnTo>
                <a:lnTo>
                  <a:pt x="3335540" y="90874"/>
                </a:lnTo>
                <a:cubicBezTo>
                  <a:pt x="3337298" y="89702"/>
                  <a:pt x="3337354" y="89116"/>
                  <a:pt x="3335708" y="89116"/>
                </a:cubicBezTo>
                <a:lnTo>
                  <a:pt x="3182466" y="89116"/>
                </a:lnTo>
                <a:lnTo>
                  <a:pt x="3157225" y="270067"/>
                </a:lnTo>
                <a:lnTo>
                  <a:pt x="3385602" y="270067"/>
                </a:lnTo>
                <a:cubicBezTo>
                  <a:pt x="3393611" y="270067"/>
                  <a:pt x="3401243" y="271281"/>
                  <a:pt x="3408499" y="273709"/>
                </a:cubicBezTo>
                <a:cubicBezTo>
                  <a:pt x="3416089" y="278788"/>
                  <a:pt x="3419884" y="288122"/>
                  <a:pt x="3419884" y="301712"/>
                </a:cubicBezTo>
                <a:cubicBezTo>
                  <a:pt x="3419884" y="318846"/>
                  <a:pt x="3412461" y="340403"/>
                  <a:pt x="3397615" y="366382"/>
                </a:cubicBezTo>
                <a:cubicBezTo>
                  <a:pt x="3365859" y="417589"/>
                  <a:pt x="3337396" y="459321"/>
                  <a:pt x="3312225" y="491580"/>
                </a:cubicBezTo>
                <a:lnTo>
                  <a:pt x="3409378" y="617070"/>
                </a:lnTo>
                <a:lnTo>
                  <a:pt x="3307956" y="617070"/>
                </a:lnTo>
                <a:lnTo>
                  <a:pt x="3259191" y="548757"/>
                </a:lnTo>
                <a:cubicBezTo>
                  <a:pt x="3246020" y="567789"/>
                  <a:pt x="3227142" y="590560"/>
                  <a:pt x="3202558" y="617070"/>
                </a:cubicBezTo>
                <a:lnTo>
                  <a:pt x="3106243" y="617070"/>
                </a:lnTo>
                <a:lnTo>
                  <a:pt x="3099127" y="617070"/>
                </a:lnTo>
                <a:lnTo>
                  <a:pt x="3017713" y="617070"/>
                </a:lnTo>
                <a:close/>
                <a:moveTo>
                  <a:pt x="2161612" y="8037"/>
                </a:moveTo>
                <a:lnTo>
                  <a:pt x="2446497" y="8037"/>
                </a:lnTo>
                <a:lnTo>
                  <a:pt x="2445961" y="14106"/>
                </a:lnTo>
                <a:lnTo>
                  <a:pt x="2692412" y="14106"/>
                </a:lnTo>
                <a:cubicBezTo>
                  <a:pt x="2714011" y="14106"/>
                  <a:pt x="2727866" y="18752"/>
                  <a:pt x="2733977" y="28045"/>
                </a:cubicBezTo>
                <a:cubicBezTo>
                  <a:pt x="2738944" y="37449"/>
                  <a:pt x="2740590" y="53411"/>
                  <a:pt x="2738916" y="75930"/>
                </a:cubicBezTo>
                <a:lnTo>
                  <a:pt x="2704049" y="362490"/>
                </a:lnTo>
                <a:lnTo>
                  <a:pt x="2395346" y="362490"/>
                </a:lnTo>
                <a:lnTo>
                  <a:pt x="2429396" y="76809"/>
                </a:lnTo>
                <a:lnTo>
                  <a:pt x="2397858" y="76809"/>
                </a:lnTo>
                <a:lnTo>
                  <a:pt x="2351396" y="403343"/>
                </a:lnTo>
                <a:lnTo>
                  <a:pt x="2404262" y="390158"/>
                </a:lnTo>
                <a:lnTo>
                  <a:pt x="2395472" y="459851"/>
                </a:lnTo>
                <a:lnTo>
                  <a:pt x="2342522" y="475715"/>
                </a:lnTo>
                <a:lnTo>
                  <a:pt x="2321132" y="614432"/>
                </a:lnTo>
                <a:lnTo>
                  <a:pt x="2237542" y="614432"/>
                </a:lnTo>
                <a:lnTo>
                  <a:pt x="2253448" y="495807"/>
                </a:lnTo>
                <a:lnTo>
                  <a:pt x="2089616" y="530089"/>
                </a:lnTo>
                <a:lnTo>
                  <a:pt x="2097988" y="462781"/>
                </a:lnTo>
                <a:lnTo>
                  <a:pt x="2134990" y="454870"/>
                </a:lnTo>
                <a:lnTo>
                  <a:pt x="2192671" y="76809"/>
                </a:lnTo>
                <a:lnTo>
                  <a:pt x="2152989" y="76809"/>
                </a:lnTo>
                <a:close/>
                <a:moveTo>
                  <a:pt x="1482193" y="7535"/>
                </a:moveTo>
                <a:lnTo>
                  <a:pt x="1565783" y="7535"/>
                </a:lnTo>
                <a:cubicBezTo>
                  <a:pt x="1574811" y="35984"/>
                  <a:pt x="1584361" y="64772"/>
                  <a:pt x="1594435" y="93898"/>
                </a:cubicBezTo>
                <a:lnTo>
                  <a:pt x="1608537" y="133106"/>
                </a:lnTo>
                <a:lnTo>
                  <a:pt x="1611660" y="107868"/>
                </a:lnTo>
                <a:lnTo>
                  <a:pt x="1787170" y="107868"/>
                </a:lnTo>
                <a:lnTo>
                  <a:pt x="1798513" y="21515"/>
                </a:lnTo>
                <a:lnTo>
                  <a:pt x="1868709" y="21515"/>
                </a:lnTo>
                <a:lnTo>
                  <a:pt x="1859249" y="107868"/>
                </a:lnTo>
                <a:lnTo>
                  <a:pt x="2034885" y="107868"/>
                </a:lnTo>
                <a:lnTo>
                  <a:pt x="2033966" y="114900"/>
                </a:lnTo>
                <a:lnTo>
                  <a:pt x="2034550" y="114900"/>
                </a:lnTo>
                <a:lnTo>
                  <a:pt x="2032027" y="129745"/>
                </a:lnTo>
                <a:lnTo>
                  <a:pt x="2026178" y="174506"/>
                </a:lnTo>
                <a:lnTo>
                  <a:pt x="2024418" y="174506"/>
                </a:lnTo>
                <a:lnTo>
                  <a:pt x="2023123" y="182124"/>
                </a:lnTo>
                <a:lnTo>
                  <a:pt x="1851742" y="182124"/>
                </a:lnTo>
                <a:lnTo>
                  <a:pt x="1809657" y="540879"/>
                </a:lnTo>
                <a:lnTo>
                  <a:pt x="1822875" y="541139"/>
                </a:lnTo>
                <a:lnTo>
                  <a:pt x="2015128" y="541139"/>
                </a:lnTo>
                <a:lnTo>
                  <a:pt x="1992525" y="619623"/>
                </a:lnTo>
                <a:lnTo>
                  <a:pt x="1820280" y="619623"/>
                </a:lnTo>
                <a:cubicBezTo>
                  <a:pt x="1751298" y="619623"/>
                  <a:pt x="1693882" y="613553"/>
                  <a:pt x="1648034" y="601415"/>
                </a:cubicBezTo>
                <a:cubicBezTo>
                  <a:pt x="1598586" y="590643"/>
                  <a:pt x="1557858" y="572421"/>
                  <a:pt x="1525851" y="546748"/>
                </a:cubicBezTo>
                <a:lnTo>
                  <a:pt x="1484453" y="619623"/>
                </a:lnTo>
                <a:lnTo>
                  <a:pt x="1395212" y="619623"/>
                </a:lnTo>
                <a:lnTo>
                  <a:pt x="1505215" y="412970"/>
                </a:lnTo>
                <a:lnTo>
                  <a:pt x="1523172" y="290494"/>
                </a:lnTo>
                <a:cubicBezTo>
                  <a:pt x="1523172" y="289964"/>
                  <a:pt x="1523060" y="289573"/>
                  <a:pt x="1522837" y="289322"/>
                </a:cubicBezTo>
                <a:cubicBezTo>
                  <a:pt x="1522698" y="289127"/>
                  <a:pt x="1522070" y="289029"/>
                  <a:pt x="1520953" y="289029"/>
                </a:cubicBezTo>
                <a:lnTo>
                  <a:pt x="1448958" y="289029"/>
                </a:lnTo>
                <a:lnTo>
                  <a:pt x="1459925" y="215778"/>
                </a:lnTo>
                <a:lnTo>
                  <a:pt x="1566997" y="215778"/>
                </a:lnTo>
                <a:cubicBezTo>
                  <a:pt x="1583350" y="215778"/>
                  <a:pt x="1594623" y="218917"/>
                  <a:pt x="1600819" y="225196"/>
                </a:cubicBezTo>
                <a:cubicBezTo>
                  <a:pt x="1607516" y="232116"/>
                  <a:pt x="1609971" y="243292"/>
                  <a:pt x="1608185" y="258724"/>
                </a:cubicBezTo>
                <a:lnTo>
                  <a:pt x="1586358" y="426449"/>
                </a:lnTo>
                <a:lnTo>
                  <a:pt x="1587434" y="424345"/>
                </a:lnTo>
                <a:cubicBezTo>
                  <a:pt x="1600627" y="398317"/>
                  <a:pt x="1614701" y="370066"/>
                  <a:pt x="1629658" y="339593"/>
                </a:cubicBezTo>
                <a:cubicBezTo>
                  <a:pt x="1656224" y="282946"/>
                  <a:pt x="1675646" y="234530"/>
                  <a:pt x="1687925" y="194346"/>
                </a:cubicBezTo>
                <a:lnTo>
                  <a:pt x="1759209" y="194346"/>
                </a:lnTo>
                <a:cubicBezTo>
                  <a:pt x="1747377" y="235535"/>
                  <a:pt x="1728248" y="286406"/>
                  <a:pt x="1701822" y="346960"/>
                </a:cubicBezTo>
                <a:cubicBezTo>
                  <a:pt x="1675284" y="409273"/>
                  <a:pt x="1651759" y="458875"/>
                  <a:pt x="1631249" y="495765"/>
                </a:cubicBezTo>
                <a:lnTo>
                  <a:pt x="1575441" y="495765"/>
                </a:lnTo>
                <a:lnTo>
                  <a:pt x="1599165" y="509809"/>
                </a:lnTo>
                <a:cubicBezTo>
                  <a:pt x="1615545" y="516436"/>
                  <a:pt x="1635142" y="521899"/>
                  <a:pt x="1657955" y="526196"/>
                </a:cubicBezTo>
                <a:cubicBezTo>
                  <a:pt x="1679972" y="531177"/>
                  <a:pt x="1704724" y="534913"/>
                  <a:pt x="1732211" y="537403"/>
                </a:cubicBezTo>
                <a:lnTo>
                  <a:pt x="1738193" y="537791"/>
                </a:lnTo>
                <a:lnTo>
                  <a:pt x="1779996" y="182124"/>
                </a:lnTo>
                <a:lnTo>
                  <a:pt x="1626166" y="182124"/>
                </a:lnTo>
                <a:lnTo>
                  <a:pt x="1626226" y="182291"/>
                </a:lnTo>
                <a:lnTo>
                  <a:pt x="1538115" y="182291"/>
                </a:lnTo>
                <a:close/>
                <a:moveTo>
                  <a:pt x="1900312" y="7451"/>
                </a:moveTo>
                <a:lnTo>
                  <a:pt x="1971261" y="7451"/>
                </a:lnTo>
                <a:cubicBezTo>
                  <a:pt x="1988590" y="43142"/>
                  <a:pt x="2004803" y="76279"/>
                  <a:pt x="2019900" y="106863"/>
                </a:cubicBezTo>
                <a:lnTo>
                  <a:pt x="1938068" y="106863"/>
                </a:lnTo>
                <a:close/>
                <a:moveTo>
                  <a:pt x="2949401" y="6823"/>
                </a:moveTo>
                <a:lnTo>
                  <a:pt x="3039437" y="6823"/>
                </a:lnTo>
                <a:lnTo>
                  <a:pt x="3019346" y="134531"/>
                </a:lnTo>
                <a:lnTo>
                  <a:pt x="3085397" y="134531"/>
                </a:lnTo>
                <a:lnTo>
                  <a:pt x="3072338" y="205229"/>
                </a:lnTo>
                <a:lnTo>
                  <a:pt x="3009551" y="205229"/>
                </a:lnTo>
                <a:lnTo>
                  <a:pt x="2993477" y="301252"/>
                </a:lnTo>
                <a:lnTo>
                  <a:pt x="3056641" y="280406"/>
                </a:lnTo>
                <a:lnTo>
                  <a:pt x="3044209" y="359894"/>
                </a:lnTo>
                <a:lnTo>
                  <a:pt x="2983976" y="378145"/>
                </a:lnTo>
                <a:lnTo>
                  <a:pt x="2946345" y="619623"/>
                </a:lnTo>
                <a:lnTo>
                  <a:pt x="2807252" y="619623"/>
                </a:lnTo>
                <a:lnTo>
                  <a:pt x="2784983" y="546288"/>
                </a:lnTo>
                <a:lnTo>
                  <a:pt x="2863257" y="546288"/>
                </a:lnTo>
                <a:lnTo>
                  <a:pt x="2888372" y="403301"/>
                </a:lnTo>
                <a:lnTo>
                  <a:pt x="2834417" y="421551"/>
                </a:lnTo>
                <a:lnTo>
                  <a:pt x="2805075" y="350267"/>
                </a:lnTo>
                <a:lnTo>
                  <a:pt x="2897539" y="328794"/>
                </a:lnTo>
                <a:lnTo>
                  <a:pt x="2919975" y="205229"/>
                </a:lnTo>
                <a:lnTo>
                  <a:pt x="2842412" y="205229"/>
                </a:lnTo>
                <a:lnTo>
                  <a:pt x="2854886" y="134531"/>
                </a:lnTo>
                <a:lnTo>
                  <a:pt x="2929309" y="134531"/>
                </a:lnTo>
                <a:close/>
                <a:moveTo>
                  <a:pt x="217284" y="4772"/>
                </a:moveTo>
                <a:lnTo>
                  <a:pt x="312888" y="4772"/>
                </a:lnTo>
                <a:cubicBezTo>
                  <a:pt x="303512" y="33486"/>
                  <a:pt x="293884" y="53634"/>
                  <a:pt x="284006" y="65215"/>
                </a:cubicBezTo>
                <a:lnTo>
                  <a:pt x="651728" y="65215"/>
                </a:lnTo>
                <a:lnTo>
                  <a:pt x="642812" y="136373"/>
                </a:lnTo>
                <a:lnTo>
                  <a:pt x="430006" y="136373"/>
                </a:lnTo>
                <a:lnTo>
                  <a:pt x="417951" y="217536"/>
                </a:lnTo>
                <a:lnTo>
                  <a:pt x="588689" y="217536"/>
                </a:lnTo>
                <a:lnTo>
                  <a:pt x="576760" y="288736"/>
                </a:lnTo>
                <a:lnTo>
                  <a:pt x="408910" y="288736"/>
                </a:lnTo>
                <a:lnTo>
                  <a:pt x="391706" y="393506"/>
                </a:lnTo>
                <a:lnTo>
                  <a:pt x="625441" y="393506"/>
                </a:lnTo>
                <a:lnTo>
                  <a:pt x="616567" y="467344"/>
                </a:lnTo>
                <a:lnTo>
                  <a:pt x="382707" y="467344"/>
                </a:lnTo>
                <a:lnTo>
                  <a:pt x="361694" y="619665"/>
                </a:lnTo>
                <a:lnTo>
                  <a:pt x="267932" y="619665"/>
                </a:lnTo>
                <a:lnTo>
                  <a:pt x="288945" y="467344"/>
                </a:lnTo>
                <a:lnTo>
                  <a:pt x="0" y="467344"/>
                </a:lnTo>
                <a:lnTo>
                  <a:pt x="11301" y="393506"/>
                </a:lnTo>
                <a:lnTo>
                  <a:pt x="108454" y="393506"/>
                </a:lnTo>
                <a:lnTo>
                  <a:pt x="136493" y="222672"/>
                </a:lnTo>
                <a:lnTo>
                  <a:pt x="94552" y="248173"/>
                </a:lnTo>
                <a:cubicBezTo>
                  <a:pt x="74819" y="258793"/>
                  <a:pt x="53808" y="268812"/>
                  <a:pt x="31519" y="278230"/>
                </a:cubicBezTo>
                <a:lnTo>
                  <a:pt x="47760" y="180701"/>
                </a:lnTo>
                <a:cubicBezTo>
                  <a:pt x="73963" y="167585"/>
                  <a:pt x="99398" y="151163"/>
                  <a:pt x="124067" y="131434"/>
                </a:cubicBezTo>
                <a:cubicBezTo>
                  <a:pt x="148902" y="110142"/>
                  <a:pt x="168841" y="89102"/>
                  <a:pt x="183882" y="68312"/>
                </a:cubicBezTo>
                <a:cubicBezTo>
                  <a:pt x="198141" y="45960"/>
                  <a:pt x="209275" y="24780"/>
                  <a:pt x="217284" y="4772"/>
                </a:cubicBezTo>
                <a:close/>
                <a:moveTo>
                  <a:pt x="1064051" y="0"/>
                </a:moveTo>
                <a:lnTo>
                  <a:pt x="1140567" y="0"/>
                </a:lnTo>
                <a:lnTo>
                  <a:pt x="1107374" y="59815"/>
                </a:lnTo>
                <a:lnTo>
                  <a:pt x="1283805" y="59815"/>
                </a:lnTo>
                <a:cubicBezTo>
                  <a:pt x="1301469" y="59815"/>
                  <a:pt x="1310301" y="68591"/>
                  <a:pt x="1310301" y="86144"/>
                </a:cubicBezTo>
                <a:cubicBezTo>
                  <a:pt x="1310301" y="102971"/>
                  <a:pt x="1308920" y="115835"/>
                  <a:pt x="1306157" y="124737"/>
                </a:cubicBezTo>
                <a:cubicBezTo>
                  <a:pt x="1303478" y="135620"/>
                  <a:pt x="1296879" y="146377"/>
                  <a:pt x="1286359" y="157009"/>
                </a:cubicBezTo>
                <a:cubicBezTo>
                  <a:pt x="1256472" y="191361"/>
                  <a:pt x="1225720" y="221861"/>
                  <a:pt x="1194104" y="248511"/>
                </a:cubicBezTo>
                <a:cubicBezTo>
                  <a:pt x="1246007" y="287997"/>
                  <a:pt x="1298860" y="329338"/>
                  <a:pt x="1352661" y="372536"/>
                </a:cubicBezTo>
                <a:lnTo>
                  <a:pt x="1227255" y="372536"/>
                </a:lnTo>
                <a:lnTo>
                  <a:pt x="1137721" y="294722"/>
                </a:lnTo>
                <a:cubicBezTo>
                  <a:pt x="1101807" y="321706"/>
                  <a:pt x="1062768" y="347644"/>
                  <a:pt x="1020603" y="372536"/>
                </a:cubicBezTo>
                <a:lnTo>
                  <a:pt x="932133" y="372536"/>
                </a:lnTo>
                <a:lnTo>
                  <a:pt x="925795" y="427160"/>
                </a:lnTo>
                <a:lnTo>
                  <a:pt x="710184" y="446164"/>
                </a:lnTo>
                <a:cubicBezTo>
                  <a:pt x="752405" y="385246"/>
                  <a:pt x="791863" y="330008"/>
                  <a:pt x="828559" y="280448"/>
                </a:cubicBezTo>
                <a:lnTo>
                  <a:pt x="727095" y="280448"/>
                </a:lnTo>
                <a:cubicBezTo>
                  <a:pt x="777129" y="184928"/>
                  <a:pt x="818834" y="95436"/>
                  <a:pt x="852208" y="11972"/>
                </a:cubicBezTo>
                <a:lnTo>
                  <a:pt x="936426" y="11972"/>
                </a:lnTo>
                <a:cubicBezTo>
                  <a:pt x="905256" y="91641"/>
                  <a:pt x="872230" y="158279"/>
                  <a:pt x="837349" y="211885"/>
                </a:cubicBezTo>
                <a:lnTo>
                  <a:pt x="864766" y="211885"/>
                </a:lnTo>
                <a:lnTo>
                  <a:pt x="891346" y="161907"/>
                </a:lnTo>
                <a:lnTo>
                  <a:pt x="960592" y="161907"/>
                </a:lnTo>
                <a:lnTo>
                  <a:pt x="970051" y="148138"/>
                </a:lnTo>
                <a:cubicBezTo>
                  <a:pt x="1019742" y="75269"/>
                  <a:pt x="1051075" y="25889"/>
                  <a:pt x="1064051" y="0"/>
                </a:cubicBezTo>
                <a:close/>
              </a:path>
            </a:pathLst>
          </a:custGeom>
          <a:gradFill flip="none" rotWithShape="1">
            <a:gsLst>
              <a:gs pos="38000">
                <a:srgbClr val="1552EF"/>
              </a:gs>
              <a:gs pos="100000">
                <a:srgbClr val="40D8DE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38000">
                    <a:srgbClr val="1552EF"/>
                  </a:gs>
                  <a:gs pos="100000">
                    <a:srgbClr val="40D8DE"/>
                  </a:gs>
                </a:gsLst>
                <a:lin ang="2700000" scaled="1"/>
                <a:tileRect/>
              </a:gra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40D4C361-212B-5F64-8CA2-4A3BD2E16541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5158083" y="2021716"/>
            <a:ext cx="187583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38000">
                      <a:srgbClr val="1552EF"/>
                    </a:gs>
                    <a:gs pos="100000">
                      <a:srgbClr val="40D8DE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2022</a:t>
            </a:r>
            <a:endParaRPr kumimoji="0" lang="zh-CN" altLang="en-US" sz="54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38000">
                    <a:srgbClr val="1552EF"/>
                  </a:gs>
                  <a:gs pos="100000">
                    <a:srgbClr val="40D8DE"/>
                  </a:gs>
                </a:gsLst>
                <a:lin ang="2700000" scaled="1"/>
                <a:tileRect/>
              </a:gra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cxnSp>
        <p:nvCxnSpPr>
          <p:cNvPr id="2162" name="直接连接符 2161">
            <a:extLst>
              <a:ext uri="{FF2B5EF4-FFF2-40B4-BE49-F238E27FC236}">
                <a16:creationId xmlns:a16="http://schemas.microsoft.com/office/drawing/2014/main" id="{A0E6EC88-525F-0B80-ED62-85D46350F64E}"/>
              </a:ext>
            </a:extLst>
          </p:cNvPr>
          <p:cNvCxnSpPr>
            <a:cxnSpLocks/>
          </p:cNvCxnSpPr>
          <p:nvPr/>
        </p:nvCxnSpPr>
        <p:spPr>
          <a:xfrm rot="4968000">
            <a:off x="9226981" y="2779939"/>
            <a:ext cx="0" cy="507052"/>
          </a:xfrm>
          <a:prstGeom prst="line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63" name="直接连接符 2162">
            <a:extLst>
              <a:ext uri="{FF2B5EF4-FFF2-40B4-BE49-F238E27FC236}">
                <a16:creationId xmlns:a16="http://schemas.microsoft.com/office/drawing/2014/main" id="{A74F36F3-89CF-0293-FF53-CC245644628D}"/>
              </a:ext>
            </a:extLst>
          </p:cNvPr>
          <p:cNvCxnSpPr>
            <a:cxnSpLocks/>
          </p:cNvCxnSpPr>
          <p:nvPr/>
        </p:nvCxnSpPr>
        <p:spPr>
          <a:xfrm rot="5184000">
            <a:off x="9245639" y="2977316"/>
            <a:ext cx="0" cy="507052"/>
          </a:xfrm>
          <a:prstGeom prst="line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64" name="直接连接符 2163">
            <a:extLst>
              <a:ext uri="{FF2B5EF4-FFF2-40B4-BE49-F238E27FC236}">
                <a16:creationId xmlns:a16="http://schemas.microsoft.com/office/drawing/2014/main" id="{9BDD3ACE-901E-37A5-E9F8-304A24B9CACB}"/>
              </a:ext>
            </a:extLst>
          </p:cNvPr>
          <p:cNvCxnSpPr>
            <a:cxnSpLocks/>
          </p:cNvCxnSpPr>
          <p:nvPr/>
        </p:nvCxnSpPr>
        <p:spPr>
          <a:xfrm rot="5400000">
            <a:off x="9251866" y="3175474"/>
            <a:ext cx="0" cy="507052"/>
          </a:xfrm>
          <a:prstGeom prst="line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65" name="直接连接符 2164">
            <a:extLst>
              <a:ext uri="{FF2B5EF4-FFF2-40B4-BE49-F238E27FC236}">
                <a16:creationId xmlns:a16="http://schemas.microsoft.com/office/drawing/2014/main" id="{1AF51B22-1A50-5647-3F96-7765FF998F0C}"/>
              </a:ext>
            </a:extLst>
          </p:cNvPr>
          <p:cNvCxnSpPr>
            <a:cxnSpLocks/>
          </p:cNvCxnSpPr>
          <p:nvPr/>
        </p:nvCxnSpPr>
        <p:spPr>
          <a:xfrm rot="5616000">
            <a:off x="9245639" y="3373632"/>
            <a:ext cx="0" cy="507052"/>
          </a:xfrm>
          <a:prstGeom prst="line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66" name="直接连接符 2165">
            <a:extLst>
              <a:ext uri="{FF2B5EF4-FFF2-40B4-BE49-F238E27FC236}">
                <a16:creationId xmlns:a16="http://schemas.microsoft.com/office/drawing/2014/main" id="{F247B220-05ED-A000-AA43-46296DA030BA}"/>
              </a:ext>
            </a:extLst>
          </p:cNvPr>
          <p:cNvCxnSpPr>
            <a:cxnSpLocks/>
          </p:cNvCxnSpPr>
          <p:nvPr/>
        </p:nvCxnSpPr>
        <p:spPr>
          <a:xfrm rot="5832000">
            <a:off x="9226981" y="3571009"/>
            <a:ext cx="0" cy="507052"/>
          </a:xfrm>
          <a:prstGeom prst="line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67" name="直接连接符 2166">
            <a:extLst>
              <a:ext uri="{FF2B5EF4-FFF2-40B4-BE49-F238E27FC236}">
                <a16:creationId xmlns:a16="http://schemas.microsoft.com/office/drawing/2014/main" id="{A8531674-1044-069F-4E9B-D1CB52665D38}"/>
              </a:ext>
            </a:extLst>
          </p:cNvPr>
          <p:cNvCxnSpPr>
            <a:cxnSpLocks/>
          </p:cNvCxnSpPr>
          <p:nvPr/>
        </p:nvCxnSpPr>
        <p:spPr>
          <a:xfrm rot="6048000">
            <a:off x="9195967" y="3766824"/>
            <a:ext cx="0" cy="507052"/>
          </a:xfrm>
          <a:prstGeom prst="line">
            <a:avLst/>
          </a:prstGeom>
          <a:ln w="38100">
            <a:gradFill flip="none" rotWithShape="1">
              <a:gsLst>
                <a:gs pos="30000">
                  <a:srgbClr val="40D8DE"/>
                </a:gs>
                <a:gs pos="100000">
                  <a:srgbClr val="1552EF"/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68" name="直接连接符 2167">
            <a:extLst>
              <a:ext uri="{FF2B5EF4-FFF2-40B4-BE49-F238E27FC236}">
                <a16:creationId xmlns:a16="http://schemas.microsoft.com/office/drawing/2014/main" id="{587BA93D-BB8B-B7B3-C818-D36AFDE49481}"/>
              </a:ext>
            </a:extLst>
          </p:cNvPr>
          <p:cNvCxnSpPr>
            <a:cxnSpLocks/>
          </p:cNvCxnSpPr>
          <p:nvPr/>
        </p:nvCxnSpPr>
        <p:spPr>
          <a:xfrm rot="6264000">
            <a:off x="9152719" y="3960306"/>
            <a:ext cx="0" cy="507052"/>
          </a:xfrm>
          <a:prstGeom prst="line">
            <a:avLst/>
          </a:prstGeom>
          <a:ln w="38100">
            <a:gradFill flip="none" rotWithShape="1">
              <a:gsLst>
                <a:gs pos="30000">
                  <a:srgbClr val="40D8DE"/>
                </a:gs>
                <a:gs pos="100000">
                  <a:srgbClr val="1552EF"/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69" name="直接连接符 2168">
            <a:extLst>
              <a:ext uri="{FF2B5EF4-FFF2-40B4-BE49-F238E27FC236}">
                <a16:creationId xmlns:a16="http://schemas.microsoft.com/office/drawing/2014/main" id="{803735B2-55CB-2AAE-74BF-2F6D89F86D71}"/>
              </a:ext>
            </a:extLst>
          </p:cNvPr>
          <p:cNvCxnSpPr>
            <a:cxnSpLocks/>
          </p:cNvCxnSpPr>
          <p:nvPr/>
        </p:nvCxnSpPr>
        <p:spPr>
          <a:xfrm rot="6480000">
            <a:off x="9097407" y="4150690"/>
            <a:ext cx="0" cy="507052"/>
          </a:xfrm>
          <a:prstGeom prst="line">
            <a:avLst/>
          </a:prstGeom>
          <a:ln w="38100">
            <a:gradFill flip="none" rotWithShape="1">
              <a:gsLst>
                <a:gs pos="30000">
                  <a:srgbClr val="40D8DE"/>
                </a:gs>
                <a:gs pos="100000">
                  <a:srgbClr val="1552EF"/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70" name="直接连接符 2169">
            <a:extLst>
              <a:ext uri="{FF2B5EF4-FFF2-40B4-BE49-F238E27FC236}">
                <a16:creationId xmlns:a16="http://schemas.microsoft.com/office/drawing/2014/main" id="{B24B328D-63FD-96F7-68A1-F4D9F4F6202F}"/>
              </a:ext>
            </a:extLst>
          </p:cNvPr>
          <p:cNvCxnSpPr>
            <a:cxnSpLocks/>
          </p:cNvCxnSpPr>
          <p:nvPr/>
        </p:nvCxnSpPr>
        <p:spPr>
          <a:xfrm rot="6696000">
            <a:off x="9030250" y="4337226"/>
            <a:ext cx="0" cy="507052"/>
          </a:xfrm>
          <a:prstGeom prst="line">
            <a:avLst/>
          </a:prstGeom>
          <a:ln w="38100">
            <a:gradFill flip="none" rotWithShape="1">
              <a:gsLst>
                <a:gs pos="30000">
                  <a:srgbClr val="40D8DE"/>
                </a:gs>
                <a:gs pos="100000">
                  <a:srgbClr val="1552EF"/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71" name="直接连接符 2170">
            <a:extLst>
              <a:ext uri="{FF2B5EF4-FFF2-40B4-BE49-F238E27FC236}">
                <a16:creationId xmlns:a16="http://schemas.microsoft.com/office/drawing/2014/main" id="{A34A932B-40F0-5983-8AA8-0A7696A2BFD8}"/>
              </a:ext>
            </a:extLst>
          </p:cNvPr>
          <p:cNvCxnSpPr>
            <a:cxnSpLocks/>
          </p:cNvCxnSpPr>
          <p:nvPr/>
        </p:nvCxnSpPr>
        <p:spPr>
          <a:xfrm rot="6912000">
            <a:off x="8951513" y="4519176"/>
            <a:ext cx="0" cy="507052"/>
          </a:xfrm>
          <a:prstGeom prst="line">
            <a:avLst/>
          </a:prstGeom>
          <a:ln w="38100">
            <a:gradFill flip="none" rotWithShape="1">
              <a:gsLst>
                <a:gs pos="30000">
                  <a:srgbClr val="40D8DE"/>
                </a:gs>
                <a:gs pos="100000">
                  <a:srgbClr val="1552EF"/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72" name="直接连接符 2171">
            <a:extLst>
              <a:ext uri="{FF2B5EF4-FFF2-40B4-BE49-F238E27FC236}">
                <a16:creationId xmlns:a16="http://schemas.microsoft.com/office/drawing/2014/main" id="{631FB32E-E793-A7E1-CF11-F6EC14045731}"/>
              </a:ext>
            </a:extLst>
          </p:cNvPr>
          <p:cNvCxnSpPr>
            <a:cxnSpLocks/>
          </p:cNvCxnSpPr>
          <p:nvPr/>
        </p:nvCxnSpPr>
        <p:spPr>
          <a:xfrm rot="7128000">
            <a:off x="8861506" y="4695824"/>
            <a:ext cx="0" cy="507052"/>
          </a:xfrm>
          <a:prstGeom prst="line">
            <a:avLst/>
          </a:prstGeom>
          <a:ln w="38100">
            <a:gradFill flip="none" rotWithShape="1">
              <a:gsLst>
                <a:gs pos="30000">
                  <a:srgbClr val="40D8DE"/>
                </a:gs>
                <a:gs pos="100000">
                  <a:srgbClr val="1552EF"/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73" name="直接连接符 2172">
            <a:extLst>
              <a:ext uri="{FF2B5EF4-FFF2-40B4-BE49-F238E27FC236}">
                <a16:creationId xmlns:a16="http://schemas.microsoft.com/office/drawing/2014/main" id="{EDCE75E8-F1AD-90FE-F2E6-AD43F06B74CF}"/>
              </a:ext>
            </a:extLst>
          </p:cNvPr>
          <p:cNvCxnSpPr>
            <a:cxnSpLocks/>
          </p:cNvCxnSpPr>
          <p:nvPr/>
        </p:nvCxnSpPr>
        <p:spPr>
          <a:xfrm rot="7344000">
            <a:off x="8760586" y="4866472"/>
            <a:ext cx="0" cy="507052"/>
          </a:xfrm>
          <a:prstGeom prst="line">
            <a:avLst/>
          </a:prstGeom>
          <a:ln w="38100">
            <a:gradFill flip="none" rotWithShape="1">
              <a:gsLst>
                <a:gs pos="30000">
                  <a:srgbClr val="40D8DE"/>
                </a:gs>
                <a:gs pos="100000">
                  <a:srgbClr val="1552EF"/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14" name="组合 2213">
            <a:extLst>
              <a:ext uri="{FF2B5EF4-FFF2-40B4-BE49-F238E27FC236}">
                <a16:creationId xmlns:a16="http://schemas.microsoft.com/office/drawing/2014/main" id="{723F7E5E-F0E0-AFB4-9169-12FFBC4BE4B1}"/>
              </a:ext>
            </a:extLst>
          </p:cNvPr>
          <p:cNvGrpSpPr/>
          <p:nvPr/>
        </p:nvGrpSpPr>
        <p:grpSpPr>
          <a:xfrm>
            <a:off x="5466585" y="1517442"/>
            <a:ext cx="1258830" cy="269070"/>
            <a:chOff x="4310346" y="365706"/>
            <a:chExt cx="1525629" cy="326098"/>
          </a:xfrm>
          <a:solidFill>
            <a:srgbClr val="1552EF"/>
          </a:solidFill>
        </p:grpSpPr>
        <p:sp>
          <p:nvSpPr>
            <p:cNvPr id="2215" name="Rectangle 3">
              <a:extLst>
                <a:ext uri="{FF2B5EF4-FFF2-40B4-BE49-F238E27FC236}">
                  <a16:creationId xmlns:a16="http://schemas.microsoft.com/office/drawing/2014/main" id="{19C25C4C-D09F-36C1-04A1-7E2C491B6505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 bwMode="auto">
            <a:xfrm>
              <a:off x="4813820" y="367618"/>
              <a:ext cx="1022155" cy="188624"/>
            </a:xfrm>
            <a:custGeom>
              <a:avLst/>
              <a:gdLst/>
              <a:ahLst/>
              <a:cxnLst/>
              <a:rect l="l" t="t" r="r" b="b"/>
              <a:pathLst>
                <a:path w="1022156" h="188624">
                  <a:moveTo>
                    <a:pt x="55807" y="109614"/>
                  </a:moveTo>
                  <a:lnTo>
                    <a:pt x="51606" y="141418"/>
                  </a:lnTo>
                  <a:cubicBezTo>
                    <a:pt x="51206" y="143818"/>
                    <a:pt x="52006" y="145419"/>
                    <a:pt x="54007" y="146219"/>
                  </a:cubicBezTo>
                  <a:lnTo>
                    <a:pt x="66008" y="150419"/>
                  </a:lnTo>
                  <a:lnTo>
                    <a:pt x="79010" y="146219"/>
                  </a:lnTo>
                  <a:cubicBezTo>
                    <a:pt x="81143" y="145419"/>
                    <a:pt x="82344" y="143818"/>
                    <a:pt x="82610" y="141418"/>
                  </a:cubicBezTo>
                  <a:lnTo>
                    <a:pt x="86811" y="109614"/>
                  </a:lnTo>
                  <a:close/>
                  <a:moveTo>
                    <a:pt x="25403" y="87611"/>
                  </a:moveTo>
                  <a:lnTo>
                    <a:pt x="58607" y="87611"/>
                  </a:lnTo>
                  <a:lnTo>
                    <a:pt x="57807" y="93812"/>
                  </a:lnTo>
                  <a:lnTo>
                    <a:pt x="89011" y="93812"/>
                  </a:lnTo>
                  <a:lnTo>
                    <a:pt x="89011" y="93612"/>
                  </a:lnTo>
                  <a:cubicBezTo>
                    <a:pt x="89278" y="91879"/>
                    <a:pt x="90011" y="90445"/>
                    <a:pt x="91211" y="89312"/>
                  </a:cubicBezTo>
                  <a:cubicBezTo>
                    <a:pt x="92412" y="88178"/>
                    <a:pt x="93812" y="87611"/>
                    <a:pt x="95412" y="87611"/>
                  </a:cubicBezTo>
                  <a:lnTo>
                    <a:pt x="128016" y="87611"/>
                  </a:lnTo>
                  <a:lnTo>
                    <a:pt x="127216" y="93812"/>
                  </a:lnTo>
                  <a:lnTo>
                    <a:pt x="134417" y="93812"/>
                  </a:lnTo>
                  <a:lnTo>
                    <a:pt x="133017" y="105014"/>
                  </a:lnTo>
                  <a:cubicBezTo>
                    <a:pt x="132750" y="106347"/>
                    <a:pt x="132150" y="107447"/>
                    <a:pt x="131216" y="108314"/>
                  </a:cubicBezTo>
                  <a:cubicBezTo>
                    <a:pt x="130283" y="109181"/>
                    <a:pt x="129216" y="109614"/>
                    <a:pt x="128016" y="109614"/>
                  </a:cubicBezTo>
                  <a:lnTo>
                    <a:pt x="125016" y="109614"/>
                  </a:lnTo>
                  <a:lnTo>
                    <a:pt x="120415" y="145619"/>
                  </a:lnTo>
                  <a:cubicBezTo>
                    <a:pt x="120015" y="148419"/>
                    <a:pt x="118948" y="150953"/>
                    <a:pt x="117215" y="153220"/>
                  </a:cubicBezTo>
                  <a:cubicBezTo>
                    <a:pt x="115481" y="155353"/>
                    <a:pt x="113347" y="156820"/>
                    <a:pt x="110814" y="157620"/>
                  </a:cubicBezTo>
                  <a:lnTo>
                    <a:pt x="98212" y="161021"/>
                  </a:lnTo>
                  <a:lnTo>
                    <a:pt x="110014" y="165021"/>
                  </a:lnTo>
                  <a:cubicBezTo>
                    <a:pt x="114281" y="166488"/>
                    <a:pt x="117548" y="169122"/>
                    <a:pt x="119815" y="172922"/>
                  </a:cubicBezTo>
                  <a:cubicBezTo>
                    <a:pt x="122082" y="176723"/>
                    <a:pt x="122949" y="180956"/>
                    <a:pt x="122415" y="185624"/>
                  </a:cubicBezTo>
                  <a:lnTo>
                    <a:pt x="122015" y="188224"/>
                  </a:lnTo>
                  <a:lnTo>
                    <a:pt x="63408" y="170822"/>
                  </a:lnTo>
                  <a:lnTo>
                    <a:pt x="0" y="188224"/>
                  </a:lnTo>
                  <a:lnTo>
                    <a:pt x="600" y="183823"/>
                  </a:lnTo>
                  <a:cubicBezTo>
                    <a:pt x="2200" y="174756"/>
                    <a:pt x="7134" y="168755"/>
                    <a:pt x="15402" y="165821"/>
                  </a:cubicBezTo>
                  <a:lnTo>
                    <a:pt x="30804" y="161021"/>
                  </a:lnTo>
                  <a:lnTo>
                    <a:pt x="19402" y="157620"/>
                  </a:lnTo>
                  <a:cubicBezTo>
                    <a:pt x="17002" y="156820"/>
                    <a:pt x="15202" y="155353"/>
                    <a:pt x="14002" y="153220"/>
                  </a:cubicBezTo>
                  <a:cubicBezTo>
                    <a:pt x="12802" y="151219"/>
                    <a:pt x="12402" y="148819"/>
                    <a:pt x="12802" y="146019"/>
                  </a:cubicBezTo>
                  <a:lnTo>
                    <a:pt x="17602" y="109614"/>
                  </a:lnTo>
                  <a:lnTo>
                    <a:pt x="10401" y="109614"/>
                  </a:lnTo>
                  <a:lnTo>
                    <a:pt x="12001" y="98013"/>
                  </a:lnTo>
                  <a:cubicBezTo>
                    <a:pt x="12135" y="96813"/>
                    <a:pt x="12635" y="95812"/>
                    <a:pt x="13502" y="95012"/>
                  </a:cubicBezTo>
                  <a:cubicBezTo>
                    <a:pt x="14368" y="94212"/>
                    <a:pt x="15335" y="93812"/>
                    <a:pt x="16402" y="93812"/>
                  </a:cubicBezTo>
                  <a:lnTo>
                    <a:pt x="19602" y="93812"/>
                  </a:lnTo>
                  <a:lnTo>
                    <a:pt x="19802" y="92812"/>
                  </a:lnTo>
                  <a:cubicBezTo>
                    <a:pt x="19936" y="91345"/>
                    <a:pt x="20536" y="90112"/>
                    <a:pt x="21603" y="89112"/>
                  </a:cubicBezTo>
                  <a:cubicBezTo>
                    <a:pt x="22669" y="88111"/>
                    <a:pt x="23936" y="87611"/>
                    <a:pt x="25403" y="87611"/>
                  </a:cubicBezTo>
                  <a:close/>
                  <a:moveTo>
                    <a:pt x="730777" y="87211"/>
                  </a:moveTo>
                  <a:lnTo>
                    <a:pt x="751780" y="87211"/>
                  </a:lnTo>
                  <a:lnTo>
                    <a:pt x="745179" y="162221"/>
                  </a:lnTo>
                  <a:cubicBezTo>
                    <a:pt x="739578" y="162221"/>
                    <a:pt x="734944" y="160020"/>
                    <a:pt x="731277" y="155620"/>
                  </a:cubicBezTo>
                  <a:cubicBezTo>
                    <a:pt x="727610" y="151219"/>
                    <a:pt x="725976" y="145952"/>
                    <a:pt x="726376" y="139818"/>
                  </a:cubicBezTo>
                  <a:close/>
                  <a:moveTo>
                    <a:pt x="616363" y="87211"/>
                  </a:moveTo>
                  <a:lnTo>
                    <a:pt x="637365" y="87211"/>
                  </a:lnTo>
                  <a:lnTo>
                    <a:pt x="627164" y="145419"/>
                  </a:lnTo>
                  <a:cubicBezTo>
                    <a:pt x="626231" y="150486"/>
                    <a:pt x="624030" y="154553"/>
                    <a:pt x="620563" y="157620"/>
                  </a:cubicBezTo>
                  <a:cubicBezTo>
                    <a:pt x="617096" y="160687"/>
                    <a:pt x="613096" y="162221"/>
                    <a:pt x="608562" y="162221"/>
                  </a:cubicBezTo>
                  <a:lnTo>
                    <a:pt x="603561" y="162221"/>
                  </a:lnTo>
                  <a:close/>
                  <a:moveTo>
                    <a:pt x="836733" y="86211"/>
                  </a:moveTo>
                  <a:lnTo>
                    <a:pt x="863336" y="86211"/>
                  </a:lnTo>
                  <a:lnTo>
                    <a:pt x="859936" y="111214"/>
                  </a:lnTo>
                  <a:lnTo>
                    <a:pt x="872138" y="111214"/>
                  </a:lnTo>
                  <a:lnTo>
                    <a:pt x="870937" y="119415"/>
                  </a:lnTo>
                  <a:cubicBezTo>
                    <a:pt x="870671" y="121682"/>
                    <a:pt x="869737" y="123516"/>
                    <a:pt x="868137" y="124916"/>
                  </a:cubicBezTo>
                  <a:cubicBezTo>
                    <a:pt x="866537" y="126316"/>
                    <a:pt x="864737" y="127016"/>
                    <a:pt x="862736" y="127016"/>
                  </a:cubicBezTo>
                  <a:lnTo>
                    <a:pt x="857936" y="127016"/>
                  </a:lnTo>
                  <a:lnTo>
                    <a:pt x="852535" y="167821"/>
                  </a:lnTo>
                  <a:lnTo>
                    <a:pt x="864737" y="167021"/>
                  </a:lnTo>
                  <a:lnTo>
                    <a:pt x="863536" y="175422"/>
                  </a:lnTo>
                  <a:cubicBezTo>
                    <a:pt x="863270" y="177689"/>
                    <a:pt x="862370" y="179556"/>
                    <a:pt x="860836" y="181023"/>
                  </a:cubicBezTo>
                  <a:cubicBezTo>
                    <a:pt x="859303" y="182490"/>
                    <a:pt x="857469" y="183290"/>
                    <a:pt x="855336" y="183423"/>
                  </a:cubicBezTo>
                  <a:lnTo>
                    <a:pt x="769525" y="188224"/>
                  </a:lnTo>
                  <a:lnTo>
                    <a:pt x="770525" y="179823"/>
                  </a:lnTo>
                  <a:cubicBezTo>
                    <a:pt x="770925" y="177556"/>
                    <a:pt x="771858" y="175689"/>
                    <a:pt x="773325" y="174222"/>
                  </a:cubicBezTo>
                  <a:cubicBezTo>
                    <a:pt x="774792" y="172755"/>
                    <a:pt x="776592" y="171889"/>
                    <a:pt x="778726" y="171622"/>
                  </a:cubicBezTo>
                  <a:lnTo>
                    <a:pt x="778926" y="171622"/>
                  </a:lnTo>
                  <a:lnTo>
                    <a:pt x="787927" y="103613"/>
                  </a:lnTo>
                  <a:cubicBezTo>
                    <a:pt x="788327" y="100946"/>
                    <a:pt x="789494" y="98713"/>
                    <a:pt x="791427" y="96913"/>
                  </a:cubicBezTo>
                  <a:cubicBezTo>
                    <a:pt x="793361" y="95112"/>
                    <a:pt x="795595" y="94212"/>
                    <a:pt x="798128" y="94212"/>
                  </a:cubicBezTo>
                  <a:lnTo>
                    <a:pt x="816131" y="94212"/>
                  </a:lnTo>
                  <a:lnTo>
                    <a:pt x="805929" y="170222"/>
                  </a:lnTo>
                  <a:lnTo>
                    <a:pt x="816531" y="169822"/>
                  </a:lnTo>
                  <a:lnTo>
                    <a:pt x="826332" y="95812"/>
                  </a:lnTo>
                  <a:cubicBezTo>
                    <a:pt x="826732" y="93012"/>
                    <a:pt x="827932" y="90712"/>
                    <a:pt x="829932" y="88912"/>
                  </a:cubicBezTo>
                  <a:cubicBezTo>
                    <a:pt x="831933" y="87111"/>
                    <a:pt x="834199" y="86211"/>
                    <a:pt x="836733" y="86211"/>
                  </a:cubicBezTo>
                  <a:close/>
                  <a:moveTo>
                    <a:pt x="570757" y="78010"/>
                  </a:moveTo>
                  <a:lnTo>
                    <a:pt x="594960" y="78010"/>
                  </a:lnTo>
                  <a:lnTo>
                    <a:pt x="591360" y="106214"/>
                  </a:lnTo>
                  <a:lnTo>
                    <a:pt x="605961" y="106214"/>
                  </a:lnTo>
                  <a:lnTo>
                    <a:pt x="604961" y="114015"/>
                  </a:lnTo>
                  <a:cubicBezTo>
                    <a:pt x="604561" y="116415"/>
                    <a:pt x="603561" y="118382"/>
                    <a:pt x="601961" y="119915"/>
                  </a:cubicBezTo>
                  <a:cubicBezTo>
                    <a:pt x="600361" y="121449"/>
                    <a:pt x="598494" y="122216"/>
                    <a:pt x="596360" y="122216"/>
                  </a:cubicBezTo>
                  <a:lnTo>
                    <a:pt x="589359" y="122216"/>
                  </a:lnTo>
                  <a:lnTo>
                    <a:pt x="583359" y="168221"/>
                  </a:lnTo>
                  <a:lnTo>
                    <a:pt x="597960" y="167421"/>
                  </a:lnTo>
                  <a:lnTo>
                    <a:pt x="596560" y="178023"/>
                  </a:lnTo>
                  <a:cubicBezTo>
                    <a:pt x="596427" y="179623"/>
                    <a:pt x="595827" y="180956"/>
                    <a:pt x="594760" y="182023"/>
                  </a:cubicBezTo>
                  <a:cubicBezTo>
                    <a:pt x="593693" y="183090"/>
                    <a:pt x="592426" y="183690"/>
                    <a:pt x="590959" y="183823"/>
                  </a:cubicBezTo>
                  <a:lnTo>
                    <a:pt x="512350" y="188624"/>
                  </a:lnTo>
                  <a:lnTo>
                    <a:pt x="513750" y="177023"/>
                  </a:lnTo>
                  <a:cubicBezTo>
                    <a:pt x="514017" y="175689"/>
                    <a:pt x="514583" y="174622"/>
                    <a:pt x="515450" y="173822"/>
                  </a:cubicBezTo>
                  <a:cubicBezTo>
                    <a:pt x="516317" y="173022"/>
                    <a:pt x="517350" y="172555"/>
                    <a:pt x="518550" y="172422"/>
                  </a:cubicBezTo>
                  <a:lnTo>
                    <a:pt x="528552" y="94812"/>
                  </a:lnTo>
                  <a:cubicBezTo>
                    <a:pt x="528952" y="92279"/>
                    <a:pt x="529985" y="90212"/>
                    <a:pt x="531652" y="88612"/>
                  </a:cubicBezTo>
                  <a:cubicBezTo>
                    <a:pt x="533319" y="87011"/>
                    <a:pt x="535286" y="86211"/>
                    <a:pt x="537553" y="86211"/>
                  </a:cubicBezTo>
                  <a:lnTo>
                    <a:pt x="553555" y="86211"/>
                  </a:lnTo>
                  <a:lnTo>
                    <a:pt x="542553" y="170822"/>
                  </a:lnTo>
                  <a:lnTo>
                    <a:pt x="551755" y="170222"/>
                  </a:lnTo>
                  <a:lnTo>
                    <a:pt x="562556" y="85811"/>
                  </a:lnTo>
                  <a:cubicBezTo>
                    <a:pt x="562956" y="83544"/>
                    <a:pt x="563923" y="81677"/>
                    <a:pt x="565456" y="80210"/>
                  </a:cubicBezTo>
                  <a:cubicBezTo>
                    <a:pt x="566990" y="78744"/>
                    <a:pt x="568757" y="78010"/>
                    <a:pt x="570757" y="78010"/>
                  </a:cubicBezTo>
                  <a:close/>
                  <a:moveTo>
                    <a:pt x="282378" y="50807"/>
                  </a:moveTo>
                  <a:lnTo>
                    <a:pt x="482203" y="50807"/>
                  </a:lnTo>
                  <a:lnTo>
                    <a:pt x="479603" y="68809"/>
                  </a:lnTo>
                  <a:lnTo>
                    <a:pt x="413595" y="103613"/>
                  </a:lnTo>
                  <a:lnTo>
                    <a:pt x="496605" y="103613"/>
                  </a:lnTo>
                  <a:lnTo>
                    <a:pt x="494605" y="114815"/>
                  </a:lnTo>
                  <a:cubicBezTo>
                    <a:pt x="494071" y="117348"/>
                    <a:pt x="492738" y="119682"/>
                    <a:pt x="490604" y="121816"/>
                  </a:cubicBezTo>
                  <a:cubicBezTo>
                    <a:pt x="488204" y="123816"/>
                    <a:pt x="485470" y="124816"/>
                    <a:pt x="482403" y="124816"/>
                  </a:cubicBezTo>
                  <a:lnTo>
                    <a:pt x="406794" y="124816"/>
                  </a:lnTo>
                  <a:lnTo>
                    <a:pt x="400593" y="169822"/>
                  </a:lnTo>
                  <a:cubicBezTo>
                    <a:pt x="400193" y="172222"/>
                    <a:pt x="399259" y="174622"/>
                    <a:pt x="397793" y="177023"/>
                  </a:cubicBezTo>
                  <a:cubicBezTo>
                    <a:pt x="396326" y="179423"/>
                    <a:pt x="394459" y="181490"/>
                    <a:pt x="392192" y="183223"/>
                  </a:cubicBezTo>
                  <a:cubicBezTo>
                    <a:pt x="387258" y="186824"/>
                    <a:pt x="381857" y="188624"/>
                    <a:pt x="375990" y="188624"/>
                  </a:cubicBezTo>
                  <a:lnTo>
                    <a:pt x="303381" y="188624"/>
                  </a:lnTo>
                  <a:lnTo>
                    <a:pt x="304781" y="184223"/>
                  </a:lnTo>
                  <a:cubicBezTo>
                    <a:pt x="308248" y="175556"/>
                    <a:pt x="314115" y="171222"/>
                    <a:pt x="322383" y="171222"/>
                  </a:cubicBezTo>
                  <a:lnTo>
                    <a:pt x="345586" y="171222"/>
                  </a:lnTo>
                  <a:cubicBezTo>
                    <a:pt x="347720" y="171222"/>
                    <a:pt x="349586" y="170422"/>
                    <a:pt x="351187" y="168822"/>
                  </a:cubicBezTo>
                  <a:cubicBezTo>
                    <a:pt x="352787" y="167621"/>
                    <a:pt x="353654" y="166155"/>
                    <a:pt x="353787" y="164421"/>
                  </a:cubicBezTo>
                  <a:lnTo>
                    <a:pt x="359588" y="124816"/>
                  </a:lnTo>
                  <a:lnTo>
                    <a:pt x="255175" y="124816"/>
                  </a:lnTo>
                  <a:lnTo>
                    <a:pt x="257175" y="111614"/>
                  </a:lnTo>
                  <a:cubicBezTo>
                    <a:pt x="257708" y="109347"/>
                    <a:pt x="259109" y="107414"/>
                    <a:pt x="261375" y="105814"/>
                  </a:cubicBezTo>
                  <a:cubicBezTo>
                    <a:pt x="263509" y="104347"/>
                    <a:pt x="266043" y="103613"/>
                    <a:pt x="268976" y="103613"/>
                  </a:cubicBezTo>
                  <a:lnTo>
                    <a:pt x="362588" y="103613"/>
                  </a:lnTo>
                  <a:lnTo>
                    <a:pt x="363588" y="96012"/>
                  </a:lnTo>
                  <a:lnTo>
                    <a:pt x="413995" y="70209"/>
                  </a:lnTo>
                  <a:lnTo>
                    <a:pt x="303781" y="70209"/>
                  </a:lnTo>
                  <a:cubicBezTo>
                    <a:pt x="298713" y="70209"/>
                    <a:pt x="294713" y="69009"/>
                    <a:pt x="291779" y="66609"/>
                  </a:cubicBezTo>
                  <a:cubicBezTo>
                    <a:pt x="289112" y="64342"/>
                    <a:pt x="286979" y="61208"/>
                    <a:pt x="285378" y="57208"/>
                  </a:cubicBezTo>
                  <a:close/>
                  <a:moveTo>
                    <a:pt x="104213" y="45406"/>
                  </a:moveTo>
                  <a:lnTo>
                    <a:pt x="128216" y="45406"/>
                  </a:lnTo>
                  <a:cubicBezTo>
                    <a:pt x="129549" y="45406"/>
                    <a:pt x="130683" y="45873"/>
                    <a:pt x="131616" y="46806"/>
                  </a:cubicBezTo>
                  <a:cubicBezTo>
                    <a:pt x="132550" y="47740"/>
                    <a:pt x="133083" y="48873"/>
                    <a:pt x="133217" y="50207"/>
                  </a:cubicBezTo>
                  <a:lnTo>
                    <a:pt x="136017" y="81211"/>
                  </a:lnTo>
                  <a:lnTo>
                    <a:pt x="120015" y="81211"/>
                  </a:lnTo>
                  <a:cubicBezTo>
                    <a:pt x="116415" y="81211"/>
                    <a:pt x="113314" y="79977"/>
                    <a:pt x="110714" y="77510"/>
                  </a:cubicBezTo>
                  <a:cubicBezTo>
                    <a:pt x="108113" y="75043"/>
                    <a:pt x="106613" y="71876"/>
                    <a:pt x="106213" y="68009"/>
                  </a:cubicBezTo>
                  <a:close/>
                  <a:moveTo>
                    <a:pt x="31804" y="45406"/>
                  </a:moveTo>
                  <a:lnTo>
                    <a:pt x="55407" y="45406"/>
                  </a:lnTo>
                  <a:lnTo>
                    <a:pt x="48806" y="64408"/>
                  </a:lnTo>
                  <a:cubicBezTo>
                    <a:pt x="43739" y="75610"/>
                    <a:pt x="36138" y="81211"/>
                    <a:pt x="26003" y="81211"/>
                  </a:cubicBezTo>
                  <a:lnTo>
                    <a:pt x="14202" y="81211"/>
                  </a:lnTo>
                  <a:lnTo>
                    <a:pt x="24803" y="50607"/>
                  </a:lnTo>
                  <a:cubicBezTo>
                    <a:pt x="26403" y="47140"/>
                    <a:pt x="28737" y="45406"/>
                    <a:pt x="31804" y="45406"/>
                  </a:cubicBezTo>
                  <a:close/>
                  <a:moveTo>
                    <a:pt x="215827" y="31204"/>
                  </a:moveTo>
                  <a:lnTo>
                    <a:pt x="244431" y="31204"/>
                  </a:lnTo>
                  <a:lnTo>
                    <a:pt x="204826" y="125816"/>
                  </a:lnTo>
                  <a:lnTo>
                    <a:pt x="223028" y="188624"/>
                  </a:lnTo>
                  <a:lnTo>
                    <a:pt x="208826" y="188624"/>
                  </a:lnTo>
                  <a:cubicBezTo>
                    <a:pt x="194424" y="188624"/>
                    <a:pt x="183890" y="180423"/>
                    <a:pt x="177222" y="164021"/>
                  </a:cubicBezTo>
                  <a:lnTo>
                    <a:pt x="177022" y="163421"/>
                  </a:lnTo>
                  <a:cubicBezTo>
                    <a:pt x="167288" y="180223"/>
                    <a:pt x="154153" y="188624"/>
                    <a:pt x="137617" y="188624"/>
                  </a:cubicBezTo>
                  <a:lnTo>
                    <a:pt x="126216" y="188624"/>
                  </a:lnTo>
                  <a:lnTo>
                    <a:pt x="159220" y="121616"/>
                  </a:lnTo>
                  <a:lnTo>
                    <a:pt x="145218" y="52207"/>
                  </a:lnTo>
                  <a:lnTo>
                    <a:pt x="174622" y="52207"/>
                  </a:lnTo>
                  <a:cubicBezTo>
                    <a:pt x="176755" y="52207"/>
                    <a:pt x="178589" y="52874"/>
                    <a:pt x="180122" y="54207"/>
                  </a:cubicBezTo>
                  <a:cubicBezTo>
                    <a:pt x="181656" y="55541"/>
                    <a:pt x="182689" y="57341"/>
                    <a:pt x="183223" y="59608"/>
                  </a:cubicBezTo>
                  <a:lnTo>
                    <a:pt x="187423" y="80611"/>
                  </a:lnTo>
                  <a:lnTo>
                    <a:pt x="206026" y="38005"/>
                  </a:lnTo>
                  <a:cubicBezTo>
                    <a:pt x="208293" y="33471"/>
                    <a:pt x="211560" y="31204"/>
                    <a:pt x="215827" y="31204"/>
                  </a:cubicBezTo>
                  <a:close/>
                  <a:moveTo>
                    <a:pt x="289579" y="8001"/>
                  </a:moveTo>
                  <a:lnTo>
                    <a:pt x="311982" y="8001"/>
                  </a:lnTo>
                  <a:lnTo>
                    <a:pt x="306981" y="43806"/>
                  </a:lnTo>
                  <a:lnTo>
                    <a:pt x="264976" y="43806"/>
                  </a:lnTo>
                  <a:lnTo>
                    <a:pt x="267376" y="27604"/>
                  </a:lnTo>
                  <a:cubicBezTo>
                    <a:pt x="268176" y="22137"/>
                    <a:pt x="270710" y="17536"/>
                    <a:pt x="274977" y="13802"/>
                  </a:cubicBezTo>
                  <a:cubicBezTo>
                    <a:pt x="279244" y="9935"/>
                    <a:pt x="284112" y="8001"/>
                    <a:pt x="289579" y="8001"/>
                  </a:cubicBezTo>
                  <a:close/>
                  <a:moveTo>
                    <a:pt x="759981" y="3601"/>
                  </a:moveTo>
                  <a:lnTo>
                    <a:pt x="764981" y="3601"/>
                  </a:lnTo>
                  <a:lnTo>
                    <a:pt x="752780" y="79010"/>
                  </a:lnTo>
                  <a:lnTo>
                    <a:pt x="731777" y="79010"/>
                  </a:lnTo>
                  <a:lnTo>
                    <a:pt x="741378" y="20403"/>
                  </a:lnTo>
                  <a:cubicBezTo>
                    <a:pt x="742312" y="15469"/>
                    <a:pt x="744512" y="11435"/>
                    <a:pt x="747979" y="8301"/>
                  </a:cubicBezTo>
                  <a:cubicBezTo>
                    <a:pt x="751446" y="5168"/>
                    <a:pt x="755447" y="3601"/>
                    <a:pt x="759981" y="3601"/>
                  </a:cubicBezTo>
                  <a:close/>
                  <a:moveTo>
                    <a:pt x="624764" y="3601"/>
                  </a:moveTo>
                  <a:cubicBezTo>
                    <a:pt x="630231" y="3601"/>
                    <a:pt x="634798" y="5801"/>
                    <a:pt x="638465" y="10202"/>
                  </a:cubicBezTo>
                  <a:cubicBezTo>
                    <a:pt x="642133" y="14602"/>
                    <a:pt x="643766" y="19936"/>
                    <a:pt x="643366" y="26204"/>
                  </a:cubicBezTo>
                  <a:lnTo>
                    <a:pt x="638565" y="79010"/>
                  </a:lnTo>
                  <a:lnTo>
                    <a:pt x="617363" y="79010"/>
                  </a:lnTo>
                  <a:close/>
                  <a:moveTo>
                    <a:pt x="537753" y="1801"/>
                  </a:moveTo>
                  <a:lnTo>
                    <a:pt x="570157" y="1801"/>
                  </a:lnTo>
                  <a:lnTo>
                    <a:pt x="568157" y="16402"/>
                  </a:lnTo>
                  <a:lnTo>
                    <a:pt x="567356" y="24003"/>
                  </a:lnTo>
                  <a:lnTo>
                    <a:pt x="563356" y="53807"/>
                  </a:lnTo>
                  <a:cubicBezTo>
                    <a:pt x="563223" y="54874"/>
                    <a:pt x="563423" y="55741"/>
                    <a:pt x="563956" y="56407"/>
                  </a:cubicBezTo>
                  <a:cubicBezTo>
                    <a:pt x="564490" y="57208"/>
                    <a:pt x="565290" y="57608"/>
                    <a:pt x="566356" y="57608"/>
                  </a:cubicBezTo>
                  <a:lnTo>
                    <a:pt x="573157" y="57608"/>
                  </a:lnTo>
                  <a:cubicBezTo>
                    <a:pt x="573957" y="57608"/>
                    <a:pt x="574757" y="57208"/>
                    <a:pt x="575558" y="56407"/>
                  </a:cubicBezTo>
                  <a:cubicBezTo>
                    <a:pt x="576358" y="55741"/>
                    <a:pt x="576824" y="54874"/>
                    <a:pt x="576958" y="53807"/>
                  </a:cubicBezTo>
                  <a:lnTo>
                    <a:pt x="581758" y="16402"/>
                  </a:lnTo>
                  <a:lnTo>
                    <a:pt x="572157" y="16402"/>
                  </a:lnTo>
                  <a:lnTo>
                    <a:pt x="574157" y="1801"/>
                  </a:lnTo>
                  <a:lnTo>
                    <a:pt x="615763" y="1801"/>
                  </a:lnTo>
                  <a:lnTo>
                    <a:pt x="608762" y="55607"/>
                  </a:lnTo>
                  <a:cubicBezTo>
                    <a:pt x="608228" y="60408"/>
                    <a:pt x="606161" y="64475"/>
                    <a:pt x="602561" y="67809"/>
                  </a:cubicBezTo>
                  <a:cubicBezTo>
                    <a:pt x="599094" y="71143"/>
                    <a:pt x="595160" y="72810"/>
                    <a:pt x="590759" y="72810"/>
                  </a:cubicBezTo>
                  <a:lnTo>
                    <a:pt x="544554" y="72810"/>
                  </a:lnTo>
                  <a:cubicBezTo>
                    <a:pt x="540153" y="72810"/>
                    <a:pt x="536619" y="71143"/>
                    <a:pt x="533952" y="67809"/>
                  </a:cubicBezTo>
                  <a:cubicBezTo>
                    <a:pt x="531285" y="64475"/>
                    <a:pt x="530285" y="60408"/>
                    <a:pt x="530952" y="55607"/>
                  </a:cubicBezTo>
                  <a:close/>
                  <a:moveTo>
                    <a:pt x="797928" y="1601"/>
                  </a:moveTo>
                  <a:lnTo>
                    <a:pt x="833533" y="1601"/>
                  </a:lnTo>
                  <a:lnTo>
                    <a:pt x="831532" y="16002"/>
                  </a:lnTo>
                  <a:lnTo>
                    <a:pt x="831132" y="19403"/>
                  </a:lnTo>
                  <a:lnTo>
                    <a:pt x="825532" y="62008"/>
                  </a:lnTo>
                  <a:cubicBezTo>
                    <a:pt x="825398" y="63075"/>
                    <a:pt x="825598" y="63942"/>
                    <a:pt x="826132" y="64609"/>
                  </a:cubicBezTo>
                  <a:cubicBezTo>
                    <a:pt x="826532" y="65409"/>
                    <a:pt x="827332" y="65809"/>
                    <a:pt x="828532" y="65809"/>
                  </a:cubicBezTo>
                  <a:lnTo>
                    <a:pt x="837333" y="65809"/>
                  </a:lnTo>
                  <a:cubicBezTo>
                    <a:pt x="838267" y="65809"/>
                    <a:pt x="839133" y="65409"/>
                    <a:pt x="839934" y="64609"/>
                  </a:cubicBezTo>
                  <a:cubicBezTo>
                    <a:pt x="840734" y="63942"/>
                    <a:pt x="841200" y="63075"/>
                    <a:pt x="841334" y="62008"/>
                  </a:cubicBezTo>
                  <a:lnTo>
                    <a:pt x="847334" y="16002"/>
                  </a:lnTo>
                  <a:lnTo>
                    <a:pt x="835933" y="16002"/>
                  </a:lnTo>
                  <a:lnTo>
                    <a:pt x="837733" y="1601"/>
                  </a:lnTo>
                  <a:lnTo>
                    <a:pt x="884939" y="1601"/>
                  </a:lnTo>
                  <a:lnTo>
                    <a:pt x="876738" y="63608"/>
                  </a:lnTo>
                  <a:cubicBezTo>
                    <a:pt x="876205" y="68409"/>
                    <a:pt x="874204" y="72476"/>
                    <a:pt x="870737" y="75810"/>
                  </a:cubicBezTo>
                  <a:cubicBezTo>
                    <a:pt x="867404" y="79144"/>
                    <a:pt x="863470" y="80811"/>
                    <a:pt x="858936" y="80811"/>
                  </a:cubicBezTo>
                  <a:lnTo>
                    <a:pt x="803729" y="80811"/>
                  </a:lnTo>
                  <a:cubicBezTo>
                    <a:pt x="799195" y="80811"/>
                    <a:pt x="795595" y="79144"/>
                    <a:pt x="792928" y="75810"/>
                  </a:cubicBezTo>
                  <a:cubicBezTo>
                    <a:pt x="790127" y="72476"/>
                    <a:pt x="789060" y="68409"/>
                    <a:pt x="789727" y="63608"/>
                  </a:cubicBezTo>
                  <a:close/>
                  <a:moveTo>
                    <a:pt x="74009" y="601"/>
                  </a:moveTo>
                  <a:lnTo>
                    <a:pt x="104013" y="601"/>
                  </a:lnTo>
                  <a:lnTo>
                    <a:pt x="100813" y="25404"/>
                  </a:lnTo>
                  <a:lnTo>
                    <a:pt x="106413" y="25404"/>
                  </a:lnTo>
                  <a:lnTo>
                    <a:pt x="109414" y="14202"/>
                  </a:lnTo>
                  <a:cubicBezTo>
                    <a:pt x="112214" y="7001"/>
                    <a:pt x="116748" y="3401"/>
                    <a:pt x="123015" y="3401"/>
                  </a:cubicBezTo>
                  <a:lnTo>
                    <a:pt x="142418" y="3401"/>
                  </a:lnTo>
                  <a:lnTo>
                    <a:pt x="136617" y="25404"/>
                  </a:lnTo>
                  <a:lnTo>
                    <a:pt x="143418" y="25404"/>
                  </a:lnTo>
                  <a:lnTo>
                    <a:pt x="142218" y="34405"/>
                  </a:lnTo>
                  <a:cubicBezTo>
                    <a:pt x="141951" y="36405"/>
                    <a:pt x="141151" y="38005"/>
                    <a:pt x="139817" y="39205"/>
                  </a:cubicBezTo>
                  <a:cubicBezTo>
                    <a:pt x="138484" y="40405"/>
                    <a:pt x="136884" y="41006"/>
                    <a:pt x="135017" y="41006"/>
                  </a:cubicBezTo>
                  <a:lnTo>
                    <a:pt x="98612" y="41006"/>
                  </a:lnTo>
                  <a:lnTo>
                    <a:pt x="94812" y="70409"/>
                  </a:lnTo>
                  <a:cubicBezTo>
                    <a:pt x="94278" y="73610"/>
                    <a:pt x="92912" y="76210"/>
                    <a:pt x="90711" y="78210"/>
                  </a:cubicBezTo>
                  <a:cubicBezTo>
                    <a:pt x="88511" y="80210"/>
                    <a:pt x="85944" y="81211"/>
                    <a:pt x="83010" y="81211"/>
                  </a:cubicBezTo>
                  <a:lnTo>
                    <a:pt x="57007" y="81211"/>
                  </a:lnTo>
                  <a:lnTo>
                    <a:pt x="62208" y="41006"/>
                  </a:lnTo>
                  <a:lnTo>
                    <a:pt x="19602" y="41006"/>
                  </a:lnTo>
                  <a:lnTo>
                    <a:pt x="21003" y="29804"/>
                  </a:lnTo>
                  <a:cubicBezTo>
                    <a:pt x="21136" y="28471"/>
                    <a:pt x="21669" y="27404"/>
                    <a:pt x="22603" y="26604"/>
                  </a:cubicBezTo>
                  <a:cubicBezTo>
                    <a:pt x="23536" y="25804"/>
                    <a:pt x="24603" y="25404"/>
                    <a:pt x="25803" y="25404"/>
                  </a:cubicBezTo>
                  <a:lnTo>
                    <a:pt x="28203" y="25404"/>
                  </a:lnTo>
                  <a:lnTo>
                    <a:pt x="28203" y="3401"/>
                  </a:lnTo>
                  <a:lnTo>
                    <a:pt x="45806" y="3401"/>
                  </a:lnTo>
                  <a:cubicBezTo>
                    <a:pt x="49139" y="3401"/>
                    <a:pt x="51940" y="4601"/>
                    <a:pt x="54207" y="7001"/>
                  </a:cubicBezTo>
                  <a:cubicBezTo>
                    <a:pt x="56474" y="9402"/>
                    <a:pt x="57674" y="12402"/>
                    <a:pt x="57807" y="16002"/>
                  </a:cubicBezTo>
                  <a:lnTo>
                    <a:pt x="57807" y="25404"/>
                  </a:lnTo>
                  <a:lnTo>
                    <a:pt x="64408" y="25404"/>
                  </a:lnTo>
                  <a:lnTo>
                    <a:pt x="66608" y="7401"/>
                  </a:lnTo>
                  <a:cubicBezTo>
                    <a:pt x="67008" y="5534"/>
                    <a:pt x="67875" y="3934"/>
                    <a:pt x="69209" y="2601"/>
                  </a:cubicBezTo>
                  <a:cubicBezTo>
                    <a:pt x="70542" y="1267"/>
                    <a:pt x="72142" y="601"/>
                    <a:pt x="74009" y="601"/>
                  </a:cubicBezTo>
                  <a:close/>
                  <a:moveTo>
                    <a:pt x="1022156" y="0"/>
                  </a:moveTo>
                  <a:lnTo>
                    <a:pt x="1021356" y="6001"/>
                  </a:lnTo>
                  <a:cubicBezTo>
                    <a:pt x="1020823" y="9468"/>
                    <a:pt x="1019389" y="12335"/>
                    <a:pt x="1017056" y="14602"/>
                  </a:cubicBezTo>
                  <a:cubicBezTo>
                    <a:pt x="1014722" y="16869"/>
                    <a:pt x="1011822" y="18069"/>
                    <a:pt x="1008355" y="18203"/>
                  </a:cubicBezTo>
                  <a:lnTo>
                    <a:pt x="975551" y="18803"/>
                  </a:lnTo>
                  <a:lnTo>
                    <a:pt x="961549" y="64008"/>
                  </a:lnTo>
                  <a:lnTo>
                    <a:pt x="1015955" y="64008"/>
                  </a:lnTo>
                  <a:lnTo>
                    <a:pt x="1014555" y="75210"/>
                  </a:lnTo>
                  <a:cubicBezTo>
                    <a:pt x="1014155" y="77877"/>
                    <a:pt x="1013022" y="80044"/>
                    <a:pt x="1011155" y="81711"/>
                  </a:cubicBezTo>
                  <a:cubicBezTo>
                    <a:pt x="1009288" y="83378"/>
                    <a:pt x="1007154" y="84211"/>
                    <a:pt x="1004754" y="84211"/>
                  </a:cubicBezTo>
                  <a:lnTo>
                    <a:pt x="954548" y="84211"/>
                  </a:lnTo>
                  <a:lnTo>
                    <a:pt x="949747" y="96412"/>
                  </a:lnTo>
                  <a:lnTo>
                    <a:pt x="979351" y="96412"/>
                  </a:lnTo>
                  <a:lnTo>
                    <a:pt x="999553" y="188624"/>
                  </a:lnTo>
                  <a:lnTo>
                    <a:pt x="982151" y="188624"/>
                  </a:lnTo>
                  <a:cubicBezTo>
                    <a:pt x="975617" y="188624"/>
                    <a:pt x="969783" y="186524"/>
                    <a:pt x="964649" y="182323"/>
                  </a:cubicBezTo>
                  <a:cubicBezTo>
                    <a:pt x="959515" y="178123"/>
                    <a:pt x="956081" y="172555"/>
                    <a:pt x="954348" y="165621"/>
                  </a:cubicBezTo>
                  <a:lnTo>
                    <a:pt x="942346" y="115215"/>
                  </a:lnTo>
                  <a:lnTo>
                    <a:pt x="916543" y="169822"/>
                  </a:lnTo>
                  <a:cubicBezTo>
                    <a:pt x="909476" y="182357"/>
                    <a:pt x="899808" y="188624"/>
                    <a:pt x="887539" y="188624"/>
                  </a:cubicBezTo>
                  <a:lnTo>
                    <a:pt x="867537" y="188624"/>
                  </a:lnTo>
                  <a:lnTo>
                    <a:pt x="914743" y="84211"/>
                  </a:lnTo>
                  <a:lnTo>
                    <a:pt x="879338" y="84211"/>
                  </a:lnTo>
                  <a:lnTo>
                    <a:pt x="880739" y="74410"/>
                  </a:lnTo>
                  <a:cubicBezTo>
                    <a:pt x="881139" y="71343"/>
                    <a:pt x="882406" y="68842"/>
                    <a:pt x="884539" y="66909"/>
                  </a:cubicBezTo>
                  <a:cubicBezTo>
                    <a:pt x="886673" y="64975"/>
                    <a:pt x="889140" y="64008"/>
                    <a:pt x="891940" y="64008"/>
                  </a:cubicBezTo>
                  <a:lnTo>
                    <a:pt x="921544" y="64008"/>
                  </a:lnTo>
                  <a:lnTo>
                    <a:pt x="935345" y="19803"/>
                  </a:lnTo>
                  <a:lnTo>
                    <a:pt x="890140" y="20803"/>
                  </a:lnTo>
                  <a:lnTo>
                    <a:pt x="891540" y="10602"/>
                  </a:lnTo>
                  <a:cubicBezTo>
                    <a:pt x="891807" y="8335"/>
                    <a:pt x="892707" y="6501"/>
                    <a:pt x="894240" y="5101"/>
                  </a:cubicBezTo>
                  <a:cubicBezTo>
                    <a:pt x="895774" y="3701"/>
                    <a:pt x="897607" y="2934"/>
                    <a:pt x="899741" y="2801"/>
                  </a:cubicBezTo>
                  <a:close/>
                  <a:moveTo>
                    <a:pt x="709374" y="0"/>
                  </a:moveTo>
                  <a:lnTo>
                    <a:pt x="735778" y="0"/>
                  </a:lnTo>
                  <a:lnTo>
                    <a:pt x="714575" y="165221"/>
                  </a:lnTo>
                  <a:cubicBezTo>
                    <a:pt x="714308" y="167221"/>
                    <a:pt x="714642" y="168955"/>
                    <a:pt x="715575" y="170422"/>
                  </a:cubicBezTo>
                  <a:cubicBezTo>
                    <a:pt x="716642" y="171889"/>
                    <a:pt x="717975" y="172622"/>
                    <a:pt x="719576" y="172622"/>
                  </a:cubicBezTo>
                  <a:lnTo>
                    <a:pt x="734377" y="172622"/>
                  </a:lnTo>
                  <a:cubicBezTo>
                    <a:pt x="737444" y="172622"/>
                    <a:pt x="739978" y="173889"/>
                    <a:pt x="741978" y="176423"/>
                  </a:cubicBezTo>
                  <a:cubicBezTo>
                    <a:pt x="743979" y="178956"/>
                    <a:pt x="744845" y="181957"/>
                    <a:pt x="744579" y="185424"/>
                  </a:cubicBezTo>
                  <a:lnTo>
                    <a:pt x="743979" y="188624"/>
                  </a:lnTo>
                  <a:lnTo>
                    <a:pt x="695973" y="188624"/>
                  </a:lnTo>
                  <a:cubicBezTo>
                    <a:pt x="693039" y="188624"/>
                    <a:pt x="690439" y="187957"/>
                    <a:pt x="688172" y="186624"/>
                  </a:cubicBezTo>
                  <a:cubicBezTo>
                    <a:pt x="685905" y="185290"/>
                    <a:pt x="683971" y="183557"/>
                    <a:pt x="682371" y="181423"/>
                  </a:cubicBezTo>
                  <a:cubicBezTo>
                    <a:pt x="680771" y="179156"/>
                    <a:pt x="679637" y="176556"/>
                    <a:pt x="678971" y="173622"/>
                  </a:cubicBezTo>
                  <a:cubicBezTo>
                    <a:pt x="678304" y="170688"/>
                    <a:pt x="678170" y="167488"/>
                    <a:pt x="678570" y="164021"/>
                  </a:cubicBezTo>
                  <a:lnTo>
                    <a:pt x="698373" y="10202"/>
                  </a:lnTo>
                  <a:cubicBezTo>
                    <a:pt x="698773" y="7268"/>
                    <a:pt x="700006" y="4834"/>
                    <a:pt x="702073" y="2901"/>
                  </a:cubicBezTo>
                  <a:cubicBezTo>
                    <a:pt x="704140" y="967"/>
                    <a:pt x="706574" y="0"/>
                    <a:pt x="709374" y="0"/>
                  </a:cubicBezTo>
                  <a:close/>
                  <a:moveTo>
                    <a:pt x="664369" y="0"/>
                  </a:moveTo>
                  <a:lnTo>
                    <a:pt x="690972" y="0"/>
                  </a:lnTo>
                  <a:lnTo>
                    <a:pt x="669769" y="164021"/>
                  </a:lnTo>
                  <a:cubicBezTo>
                    <a:pt x="669236" y="167488"/>
                    <a:pt x="668303" y="170688"/>
                    <a:pt x="666969" y="173622"/>
                  </a:cubicBezTo>
                  <a:cubicBezTo>
                    <a:pt x="665502" y="176556"/>
                    <a:pt x="663702" y="179156"/>
                    <a:pt x="661568" y="181423"/>
                  </a:cubicBezTo>
                  <a:cubicBezTo>
                    <a:pt x="659301" y="183557"/>
                    <a:pt x="656901" y="185290"/>
                    <a:pt x="654367" y="186624"/>
                  </a:cubicBezTo>
                  <a:cubicBezTo>
                    <a:pt x="651700" y="187957"/>
                    <a:pt x="648900" y="188624"/>
                    <a:pt x="645966" y="188624"/>
                  </a:cubicBezTo>
                  <a:lnTo>
                    <a:pt x="599361" y="188624"/>
                  </a:lnTo>
                  <a:lnTo>
                    <a:pt x="599961" y="182823"/>
                  </a:lnTo>
                  <a:cubicBezTo>
                    <a:pt x="600494" y="179890"/>
                    <a:pt x="601761" y="177456"/>
                    <a:pt x="603761" y="175522"/>
                  </a:cubicBezTo>
                  <a:cubicBezTo>
                    <a:pt x="605761" y="173589"/>
                    <a:pt x="608162" y="172622"/>
                    <a:pt x="610962" y="172622"/>
                  </a:cubicBezTo>
                  <a:lnTo>
                    <a:pt x="626364" y="172622"/>
                  </a:lnTo>
                  <a:cubicBezTo>
                    <a:pt x="627964" y="172622"/>
                    <a:pt x="629498" y="171889"/>
                    <a:pt x="630964" y="170422"/>
                  </a:cubicBezTo>
                  <a:cubicBezTo>
                    <a:pt x="632298" y="168955"/>
                    <a:pt x="633098" y="167221"/>
                    <a:pt x="633365" y="165221"/>
                  </a:cubicBezTo>
                  <a:lnTo>
                    <a:pt x="653367" y="10202"/>
                  </a:lnTo>
                  <a:cubicBezTo>
                    <a:pt x="653901" y="7268"/>
                    <a:pt x="655167" y="4834"/>
                    <a:pt x="657168" y="2901"/>
                  </a:cubicBezTo>
                  <a:cubicBezTo>
                    <a:pt x="659168" y="967"/>
                    <a:pt x="661568" y="0"/>
                    <a:pt x="664369" y="0"/>
                  </a:cubicBezTo>
                  <a:close/>
                  <a:moveTo>
                    <a:pt x="371389" y="0"/>
                  </a:moveTo>
                  <a:lnTo>
                    <a:pt x="413394" y="0"/>
                  </a:lnTo>
                  <a:cubicBezTo>
                    <a:pt x="414995" y="0"/>
                    <a:pt x="416328" y="601"/>
                    <a:pt x="417395" y="1801"/>
                  </a:cubicBezTo>
                  <a:cubicBezTo>
                    <a:pt x="418462" y="3001"/>
                    <a:pt x="418862" y="4468"/>
                    <a:pt x="418595" y="6201"/>
                  </a:cubicBezTo>
                  <a:lnTo>
                    <a:pt x="418395" y="8001"/>
                  </a:lnTo>
                  <a:lnTo>
                    <a:pt x="490204" y="8001"/>
                  </a:lnTo>
                  <a:cubicBezTo>
                    <a:pt x="495671" y="8001"/>
                    <a:pt x="500139" y="9935"/>
                    <a:pt x="503606" y="13802"/>
                  </a:cubicBezTo>
                  <a:cubicBezTo>
                    <a:pt x="507073" y="17536"/>
                    <a:pt x="508473" y="22137"/>
                    <a:pt x="507806" y="27604"/>
                  </a:cubicBezTo>
                  <a:lnTo>
                    <a:pt x="505406" y="43806"/>
                  </a:lnTo>
                  <a:lnTo>
                    <a:pt x="462001" y="43806"/>
                  </a:lnTo>
                  <a:lnTo>
                    <a:pt x="463801" y="32204"/>
                  </a:lnTo>
                  <a:cubicBezTo>
                    <a:pt x="463934" y="31538"/>
                    <a:pt x="463934" y="30871"/>
                    <a:pt x="463801" y="30204"/>
                  </a:cubicBezTo>
                  <a:cubicBezTo>
                    <a:pt x="463667" y="29537"/>
                    <a:pt x="463401" y="29004"/>
                    <a:pt x="463001" y="28604"/>
                  </a:cubicBezTo>
                  <a:cubicBezTo>
                    <a:pt x="462601" y="28071"/>
                    <a:pt x="462201" y="27604"/>
                    <a:pt x="461801" y="27204"/>
                  </a:cubicBezTo>
                  <a:cubicBezTo>
                    <a:pt x="461401" y="26937"/>
                    <a:pt x="460867" y="26804"/>
                    <a:pt x="460200" y="26804"/>
                  </a:cubicBezTo>
                  <a:lnTo>
                    <a:pt x="317983" y="26804"/>
                  </a:lnTo>
                  <a:lnTo>
                    <a:pt x="319983" y="8001"/>
                  </a:lnTo>
                  <a:lnTo>
                    <a:pt x="369989" y="8001"/>
                  </a:lnTo>
                  <a:close/>
                  <a:moveTo>
                    <a:pt x="165021" y="0"/>
                  </a:moveTo>
                  <a:lnTo>
                    <a:pt x="197825" y="0"/>
                  </a:lnTo>
                  <a:lnTo>
                    <a:pt x="194824" y="9002"/>
                  </a:lnTo>
                  <a:lnTo>
                    <a:pt x="248431" y="9002"/>
                  </a:lnTo>
                  <a:lnTo>
                    <a:pt x="248031" y="12602"/>
                  </a:lnTo>
                  <a:cubicBezTo>
                    <a:pt x="247498" y="16202"/>
                    <a:pt x="245997" y="19103"/>
                    <a:pt x="243530" y="21303"/>
                  </a:cubicBezTo>
                  <a:cubicBezTo>
                    <a:pt x="241063" y="23503"/>
                    <a:pt x="238230" y="24604"/>
                    <a:pt x="235029" y="24604"/>
                  </a:cubicBezTo>
                  <a:lnTo>
                    <a:pt x="189424" y="24604"/>
                  </a:lnTo>
                  <a:cubicBezTo>
                    <a:pt x="184890" y="35272"/>
                    <a:pt x="177822" y="40606"/>
                    <a:pt x="168221" y="40606"/>
                  </a:cubicBezTo>
                  <a:lnTo>
                    <a:pt x="146218" y="40606"/>
                  </a:lnTo>
                  <a:lnTo>
                    <a:pt x="158020" y="5201"/>
                  </a:lnTo>
                  <a:cubicBezTo>
                    <a:pt x="159487" y="1734"/>
                    <a:pt x="161820" y="0"/>
                    <a:pt x="165021" y="0"/>
                  </a:cubicBezTo>
                  <a:close/>
                </a:path>
              </a:pathLst>
            </a:custGeom>
            <a:grpFill/>
            <a:ln w="896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>
                <a:defRPr>
                  <a:solidFill>
                    <a:srgbClr val="1552EF"/>
                  </a:solidFill>
                  <a:latin typeface="OPPOSans R"/>
                  <a:ea typeface="OPPOSans R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1552EF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sp>
          <p:nvSpPr>
            <p:cNvPr id="2216" name="Rectangle 3">
              <a:extLst>
                <a:ext uri="{FF2B5EF4-FFF2-40B4-BE49-F238E27FC236}">
                  <a16:creationId xmlns:a16="http://schemas.microsoft.com/office/drawing/2014/main" id="{AA8A39D5-FC20-4312-462F-BF60EE0EDE11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 bwMode="auto">
            <a:xfrm>
              <a:off x="4813819" y="593534"/>
              <a:ext cx="1022155" cy="98270"/>
            </a:xfrm>
            <a:custGeom>
              <a:avLst/>
              <a:gdLst/>
              <a:ahLst/>
              <a:cxnLst/>
              <a:rect l="l" t="t" r="r" b="b"/>
              <a:pathLst>
                <a:path w="1504341" h="144627">
                  <a:moveTo>
                    <a:pt x="1121055" y="103022"/>
                  </a:moveTo>
                  <a:lnTo>
                    <a:pt x="1183234" y="103022"/>
                  </a:lnTo>
                  <a:lnTo>
                    <a:pt x="1183234" y="108204"/>
                  </a:lnTo>
                  <a:lnTo>
                    <a:pt x="1121055" y="108204"/>
                  </a:lnTo>
                  <a:close/>
                  <a:moveTo>
                    <a:pt x="939394" y="93116"/>
                  </a:moveTo>
                  <a:cubicBezTo>
                    <a:pt x="938073" y="95758"/>
                    <a:pt x="936752" y="98272"/>
                    <a:pt x="935432" y="100660"/>
                  </a:cubicBezTo>
                  <a:cubicBezTo>
                    <a:pt x="934111" y="103048"/>
                    <a:pt x="932841" y="105207"/>
                    <a:pt x="931622" y="107137"/>
                  </a:cubicBezTo>
                  <a:cubicBezTo>
                    <a:pt x="934873" y="108458"/>
                    <a:pt x="938632" y="110083"/>
                    <a:pt x="942899" y="112014"/>
                  </a:cubicBezTo>
                  <a:cubicBezTo>
                    <a:pt x="947166" y="113944"/>
                    <a:pt x="951535" y="115976"/>
                    <a:pt x="956006" y="118110"/>
                  </a:cubicBezTo>
                  <a:cubicBezTo>
                    <a:pt x="960171" y="114655"/>
                    <a:pt x="963549" y="110896"/>
                    <a:pt x="966140" y="106832"/>
                  </a:cubicBezTo>
                  <a:cubicBezTo>
                    <a:pt x="968731" y="102768"/>
                    <a:pt x="971042" y="98196"/>
                    <a:pt x="973074" y="93116"/>
                  </a:cubicBezTo>
                  <a:close/>
                  <a:moveTo>
                    <a:pt x="811530" y="92811"/>
                  </a:moveTo>
                  <a:lnTo>
                    <a:pt x="811530" y="120091"/>
                  </a:lnTo>
                  <a:lnTo>
                    <a:pt x="853288" y="120091"/>
                  </a:lnTo>
                  <a:lnTo>
                    <a:pt x="853288" y="92811"/>
                  </a:lnTo>
                  <a:close/>
                  <a:moveTo>
                    <a:pt x="806654" y="87630"/>
                  </a:moveTo>
                  <a:lnTo>
                    <a:pt x="858165" y="87630"/>
                  </a:lnTo>
                  <a:lnTo>
                    <a:pt x="858165" y="125120"/>
                  </a:lnTo>
                  <a:lnTo>
                    <a:pt x="806654" y="125120"/>
                  </a:lnTo>
                  <a:close/>
                  <a:moveTo>
                    <a:pt x="1399337" y="86715"/>
                  </a:moveTo>
                  <a:lnTo>
                    <a:pt x="1399337" y="133350"/>
                  </a:lnTo>
                  <a:lnTo>
                    <a:pt x="1484072" y="133350"/>
                  </a:lnTo>
                  <a:lnTo>
                    <a:pt x="1484072" y="86715"/>
                  </a:lnTo>
                  <a:close/>
                  <a:moveTo>
                    <a:pt x="515112" y="83820"/>
                  </a:moveTo>
                  <a:lnTo>
                    <a:pt x="515112" y="98450"/>
                  </a:lnTo>
                  <a:lnTo>
                    <a:pt x="576377" y="98450"/>
                  </a:lnTo>
                  <a:lnTo>
                    <a:pt x="576377" y="83820"/>
                  </a:lnTo>
                  <a:close/>
                  <a:moveTo>
                    <a:pt x="1394003" y="81229"/>
                  </a:moveTo>
                  <a:lnTo>
                    <a:pt x="1489558" y="81229"/>
                  </a:lnTo>
                  <a:lnTo>
                    <a:pt x="1489558" y="138836"/>
                  </a:lnTo>
                  <a:lnTo>
                    <a:pt x="1394003" y="138836"/>
                  </a:lnTo>
                  <a:close/>
                  <a:moveTo>
                    <a:pt x="233172" y="77419"/>
                  </a:moveTo>
                  <a:lnTo>
                    <a:pt x="238354" y="77419"/>
                  </a:lnTo>
                  <a:lnTo>
                    <a:pt x="238049" y="90525"/>
                  </a:lnTo>
                  <a:cubicBezTo>
                    <a:pt x="237948" y="94081"/>
                    <a:pt x="237668" y="97383"/>
                    <a:pt x="237211" y="100431"/>
                  </a:cubicBezTo>
                  <a:cubicBezTo>
                    <a:pt x="236754" y="103479"/>
                    <a:pt x="236017" y="106324"/>
                    <a:pt x="235001" y="108966"/>
                  </a:cubicBezTo>
                  <a:cubicBezTo>
                    <a:pt x="238964" y="110795"/>
                    <a:pt x="243409" y="112954"/>
                    <a:pt x="248336" y="115443"/>
                  </a:cubicBezTo>
                  <a:cubicBezTo>
                    <a:pt x="253264" y="117932"/>
                    <a:pt x="258268" y="120548"/>
                    <a:pt x="263348" y="123291"/>
                  </a:cubicBezTo>
                  <a:cubicBezTo>
                    <a:pt x="268428" y="126035"/>
                    <a:pt x="273330" y="128752"/>
                    <a:pt x="278054" y="131445"/>
                  </a:cubicBezTo>
                  <a:cubicBezTo>
                    <a:pt x="282779" y="134137"/>
                    <a:pt x="286817" y="136550"/>
                    <a:pt x="290170" y="138684"/>
                  </a:cubicBezTo>
                  <a:lnTo>
                    <a:pt x="287274" y="143561"/>
                  </a:lnTo>
                  <a:cubicBezTo>
                    <a:pt x="283718" y="141224"/>
                    <a:pt x="279604" y="138684"/>
                    <a:pt x="274930" y="135941"/>
                  </a:cubicBezTo>
                  <a:cubicBezTo>
                    <a:pt x="270256" y="133197"/>
                    <a:pt x="265456" y="130480"/>
                    <a:pt x="260528" y="127787"/>
                  </a:cubicBezTo>
                  <a:cubicBezTo>
                    <a:pt x="255601" y="125095"/>
                    <a:pt x="250724" y="122529"/>
                    <a:pt x="245898" y="120091"/>
                  </a:cubicBezTo>
                  <a:cubicBezTo>
                    <a:pt x="241072" y="117653"/>
                    <a:pt x="236728" y="115519"/>
                    <a:pt x="232868" y="113690"/>
                  </a:cubicBezTo>
                  <a:cubicBezTo>
                    <a:pt x="231039" y="116941"/>
                    <a:pt x="228702" y="119913"/>
                    <a:pt x="225857" y="122606"/>
                  </a:cubicBezTo>
                  <a:cubicBezTo>
                    <a:pt x="223012" y="125298"/>
                    <a:pt x="219507" y="127838"/>
                    <a:pt x="215342" y="130226"/>
                  </a:cubicBezTo>
                  <a:cubicBezTo>
                    <a:pt x="211176" y="132613"/>
                    <a:pt x="206299" y="134925"/>
                    <a:pt x="200711" y="137160"/>
                  </a:cubicBezTo>
                  <a:cubicBezTo>
                    <a:pt x="195123" y="139395"/>
                    <a:pt x="188722" y="141681"/>
                    <a:pt x="181509" y="144018"/>
                  </a:cubicBezTo>
                  <a:lnTo>
                    <a:pt x="178918" y="138531"/>
                  </a:lnTo>
                  <a:cubicBezTo>
                    <a:pt x="189992" y="135382"/>
                    <a:pt x="199009" y="132232"/>
                    <a:pt x="205969" y="129083"/>
                  </a:cubicBezTo>
                  <a:cubicBezTo>
                    <a:pt x="212929" y="125933"/>
                    <a:pt x="218390" y="122504"/>
                    <a:pt x="222352" y="118796"/>
                  </a:cubicBezTo>
                  <a:cubicBezTo>
                    <a:pt x="226314" y="115087"/>
                    <a:pt x="229007" y="110947"/>
                    <a:pt x="230429" y="106375"/>
                  </a:cubicBezTo>
                  <a:cubicBezTo>
                    <a:pt x="231852" y="101803"/>
                    <a:pt x="232664" y="96520"/>
                    <a:pt x="232868" y="90525"/>
                  </a:cubicBezTo>
                  <a:close/>
                  <a:moveTo>
                    <a:pt x="361950" y="76505"/>
                  </a:moveTo>
                  <a:lnTo>
                    <a:pt x="439674" y="76505"/>
                  </a:lnTo>
                  <a:lnTo>
                    <a:pt x="439674" y="81686"/>
                  </a:lnTo>
                  <a:lnTo>
                    <a:pt x="382677" y="81686"/>
                  </a:lnTo>
                  <a:lnTo>
                    <a:pt x="378562" y="100279"/>
                  </a:lnTo>
                  <a:lnTo>
                    <a:pt x="427940" y="100279"/>
                  </a:lnTo>
                  <a:cubicBezTo>
                    <a:pt x="427432" y="105765"/>
                    <a:pt x="426873" y="110718"/>
                    <a:pt x="426263" y="115138"/>
                  </a:cubicBezTo>
                  <a:cubicBezTo>
                    <a:pt x="425654" y="119558"/>
                    <a:pt x="424993" y="123799"/>
                    <a:pt x="424282" y="127863"/>
                  </a:cubicBezTo>
                  <a:cubicBezTo>
                    <a:pt x="423876" y="130302"/>
                    <a:pt x="423241" y="132283"/>
                    <a:pt x="422377" y="133807"/>
                  </a:cubicBezTo>
                  <a:cubicBezTo>
                    <a:pt x="421513" y="135331"/>
                    <a:pt x="420421" y="136499"/>
                    <a:pt x="419101" y="137312"/>
                  </a:cubicBezTo>
                  <a:cubicBezTo>
                    <a:pt x="417780" y="138125"/>
                    <a:pt x="416205" y="138735"/>
                    <a:pt x="414376" y="139141"/>
                  </a:cubicBezTo>
                  <a:cubicBezTo>
                    <a:pt x="412547" y="139547"/>
                    <a:pt x="410464" y="139801"/>
                    <a:pt x="408128" y="139903"/>
                  </a:cubicBezTo>
                  <a:cubicBezTo>
                    <a:pt x="404368" y="140106"/>
                    <a:pt x="400889" y="140233"/>
                    <a:pt x="397688" y="140284"/>
                  </a:cubicBezTo>
                  <a:cubicBezTo>
                    <a:pt x="394488" y="140335"/>
                    <a:pt x="391211" y="140309"/>
                    <a:pt x="387858" y="140208"/>
                  </a:cubicBezTo>
                  <a:lnTo>
                    <a:pt x="387097" y="134112"/>
                  </a:lnTo>
                  <a:cubicBezTo>
                    <a:pt x="390449" y="134315"/>
                    <a:pt x="393548" y="134467"/>
                    <a:pt x="396393" y="134569"/>
                  </a:cubicBezTo>
                  <a:cubicBezTo>
                    <a:pt x="399238" y="134671"/>
                    <a:pt x="402336" y="134671"/>
                    <a:pt x="405689" y="134569"/>
                  </a:cubicBezTo>
                  <a:cubicBezTo>
                    <a:pt x="408229" y="134569"/>
                    <a:pt x="410337" y="134417"/>
                    <a:pt x="412014" y="134112"/>
                  </a:cubicBezTo>
                  <a:cubicBezTo>
                    <a:pt x="413690" y="133807"/>
                    <a:pt x="415036" y="133324"/>
                    <a:pt x="416052" y="132664"/>
                  </a:cubicBezTo>
                  <a:cubicBezTo>
                    <a:pt x="417069" y="132004"/>
                    <a:pt x="417805" y="131140"/>
                    <a:pt x="418262" y="130073"/>
                  </a:cubicBezTo>
                  <a:cubicBezTo>
                    <a:pt x="418719" y="129006"/>
                    <a:pt x="419101" y="127660"/>
                    <a:pt x="419405" y="126035"/>
                  </a:cubicBezTo>
                  <a:cubicBezTo>
                    <a:pt x="420015" y="122682"/>
                    <a:pt x="420523" y="119405"/>
                    <a:pt x="420929" y="116205"/>
                  </a:cubicBezTo>
                  <a:cubicBezTo>
                    <a:pt x="421336" y="113004"/>
                    <a:pt x="421793" y="109423"/>
                    <a:pt x="422301" y="105461"/>
                  </a:cubicBezTo>
                  <a:lnTo>
                    <a:pt x="372314" y="105461"/>
                  </a:lnTo>
                  <a:lnTo>
                    <a:pt x="377343" y="81686"/>
                  </a:lnTo>
                  <a:lnTo>
                    <a:pt x="361950" y="81686"/>
                  </a:lnTo>
                  <a:close/>
                  <a:moveTo>
                    <a:pt x="941680" y="74981"/>
                  </a:moveTo>
                  <a:lnTo>
                    <a:pt x="946557" y="76657"/>
                  </a:lnTo>
                  <a:cubicBezTo>
                    <a:pt x="945236" y="80315"/>
                    <a:pt x="943610" y="84175"/>
                    <a:pt x="941680" y="88239"/>
                  </a:cubicBezTo>
                  <a:lnTo>
                    <a:pt x="978408" y="88239"/>
                  </a:lnTo>
                  <a:lnTo>
                    <a:pt x="978408" y="92964"/>
                  </a:lnTo>
                  <a:cubicBezTo>
                    <a:pt x="976173" y="98552"/>
                    <a:pt x="973735" y="103581"/>
                    <a:pt x="971093" y="108051"/>
                  </a:cubicBezTo>
                  <a:cubicBezTo>
                    <a:pt x="968452" y="112522"/>
                    <a:pt x="964997" y="116687"/>
                    <a:pt x="960730" y="120548"/>
                  </a:cubicBezTo>
                  <a:cubicBezTo>
                    <a:pt x="964286" y="122275"/>
                    <a:pt x="967613" y="123977"/>
                    <a:pt x="970712" y="125654"/>
                  </a:cubicBezTo>
                  <a:cubicBezTo>
                    <a:pt x="973811" y="127330"/>
                    <a:pt x="976529" y="128930"/>
                    <a:pt x="978866" y="130454"/>
                  </a:cubicBezTo>
                  <a:lnTo>
                    <a:pt x="975818" y="135026"/>
                  </a:lnTo>
                  <a:cubicBezTo>
                    <a:pt x="973176" y="133197"/>
                    <a:pt x="970204" y="131343"/>
                    <a:pt x="966902" y="129464"/>
                  </a:cubicBezTo>
                  <a:cubicBezTo>
                    <a:pt x="963600" y="127584"/>
                    <a:pt x="960120" y="125781"/>
                    <a:pt x="956463" y="124053"/>
                  </a:cubicBezTo>
                  <a:cubicBezTo>
                    <a:pt x="951789" y="127609"/>
                    <a:pt x="946125" y="130962"/>
                    <a:pt x="939470" y="134112"/>
                  </a:cubicBezTo>
                  <a:cubicBezTo>
                    <a:pt x="932815" y="137261"/>
                    <a:pt x="924611" y="140462"/>
                    <a:pt x="914858" y="143713"/>
                  </a:cubicBezTo>
                  <a:lnTo>
                    <a:pt x="912572" y="138989"/>
                  </a:lnTo>
                  <a:cubicBezTo>
                    <a:pt x="921512" y="136144"/>
                    <a:pt x="929132" y="133324"/>
                    <a:pt x="935432" y="130530"/>
                  </a:cubicBezTo>
                  <a:cubicBezTo>
                    <a:pt x="941731" y="127736"/>
                    <a:pt x="947116" y="124765"/>
                    <a:pt x="951586" y="121615"/>
                  </a:cubicBezTo>
                  <a:cubicBezTo>
                    <a:pt x="946709" y="119278"/>
                    <a:pt x="941883" y="117043"/>
                    <a:pt x="937108" y="114909"/>
                  </a:cubicBezTo>
                  <a:cubicBezTo>
                    <a:pt x="932333" y="112776"/>
                    <a:pt x="928167" y="110947"/>
                    <a:pt x="924611" y="109423"/>
                  </a:cubicBezTo>
                  <a:cubicBezTo>
                    <a:pt x="926135" y="107086"/>
                    <a:pt x="927659" y="104521"/>
                    <a:pt x="929183" y="101727"/>
                  </a:cubicBezTo>
                  <a:cubicBezTo>
                    <a:pt x="930707" y="98933"/>
                    <a:pt x="932180" y="96063"/>
                    <a:pt x="933603" y="93116"/>
                  </a:cubicBezTo>
                  <a:lnTo>
                    <a:pt x="914248" y="93116"/>
                  </a:lnTo>
                  <a:lnTo>
                    <a:pt x="914248" y="88239"/>
                  </a:lnTo>
                  <a:lnTo>
                    <a:pt x="936041" y="88239"/>
                  </a:lnTo>
                  <a:cubicBezTo>
                    <a:pt x="937159" y="85903"/>
                    <a:pt x="938175" y="83617"/>
                    <a:pt x="939089" y="81381"/>
                  </a:cubicBezTo>
                  <a:cubicBezTo>
                    <a:pt x="940004" y="79146"/>
                    <a:pt x="940867" y="77013"/>
                    <a:pt x="941680" y="74981"/>
                  </a:cubicBezTo>
                  <a:close/>
                  <a:moveTo>
                    <a:pt x="680314" y="66294"/>
                  </a:moveTo>
                  <a:lnTo>
                    <a:pt x="680314" y="97688"/>
                  </a:lnTo>
                  <a:lnTo>
                    <a:pt x="724662" y="97688"/>
                  </a:lnTo>
                  <a:lnTo>
                    <a:pt x="724662" y="66294"/>
                  </a:lnTo>
                  <a:close/>
                  <a:moveTo>
                    <a:pt x="631241" y="66294"/>
                  </a:moveTo>
                  <a:lnTo>
                    <a:pt x="631241" y="97688"/>
                  </a:lnTo>
                  <a:lnTo>
                    <a:pt x="674980" y="97688"/>
                  </a:lnTo>
                  <a:lnTo>
                    <a:pt x="674980" y="66294"/>
                  </a:lnTo>
                  <a:close/>
                  <a:moveTo>
                    <a:pt x="1088289" y="65075"/>
                  </a:moveTo>
                  <a:lnTo>
                    <a:pt x="1088289" y="123291"/>
                  </a:lnTo>
                  <a:lnTo>
                    <a:pt x="1111911" y="123291"/>
                  </a:lnTo>
                  <a:lnTo>
                    <a:pt x="1111911" y="65075"/>
                  </a:lnTo>
                  <a:close/>
                  <a:moveTo>
                    <a:pt x="515112" y="64617"/>
                  </a:moveTo>
                  <a:lnTo>
                    <a:pt x="515112" y="79248"/>
                  </a:lnTo>
                  <a:lnTo>
                    <a:pt x="576377" y="79248"/>
                  </a:lnTo>
                  <a:lnTo>
                    <a:pt x="576377" y="64617"/>
                  </a:lnTo>
                  <a:close/>
                  <a:moveTo>
                    <a:pt x="846887" y="61722"/>
                  </a:moveTo>
                  <a:cubicBezTo>
                    <a:pt x="848919" y="63144"/>
                    <a:pt x="851180" y="64897"/>
                    <a:pt x="853669" y="66980"/>
                  </a:cubicBezTo>
                  <a:cubicBezTo>
                    <a:pt x="856158" y="69062"/>
                    <a:pt x="858978" y="71526"/>
                    <a:pt x="862127" y="74371"/>
                  </a:cubicBezTo>
                  <a:cubicBezTo>
                    <a:pt x="865277" y="77216"/>
                    <a:pt x="868020" y="79807"/>
                    <a:pt x="870357" y="82143"/>
                  </a:cubicBezTo>
                  <a:cubicBezTo>
                    <a:pt x="872694" y="84480"/>
                    <a:pt x="874726" y="86614"/>
                    <a:pt x="876453" y="88544"/>
                  </a:cubicBezTo>
                  <a:lnTo>
                    <a:pt x="873100" y="92659"/>
                  </a:lnTo>
                  <a:cubicBezTo>
                    <a:pt x="871373" y="90729"/>
                    <a:pt x="869341" y="88570"/>
                    <a:pt x="867004" y="86182"/>
                  </a:cubicBezTo>
                  <a:cubicBezTo>
                    <a:pt x="864667" y="83794"/>
                    <a:pt x="861924" y="81127"/>
                    <a:pt x="858774" y="78181"/>
                  </a:cubicBezTo>
                  <a:cubicBezTo>
                    <a:pt x="852577" y="72491"/>
                    <a:pt x="847497" y="68173"/>
                    <a:pt x="843534" y="65227"/>
                  </a:cubicBezTo>
                  <a:close/>
                  <a:moveTo>
                    <a:pt x="818388" y="61569"/>
                  </a:moveTo>
                  <a:lnTo>
                    <a:pt x="821741" y="65075"/>
                  </a:lnTo>
                  <a:cubicBezTo>
                    <a:pt x="820014" y="67107"/>
                    <a:pt x="817957" y="69342"/>
                    <a:pt x="815569" y="71780"/>
                  </a:cubicBezTo>
                  <a:cubicBezTo>
                    <a:pt x="813181" y="74219"/>
                    <a:pt x="810413" y="76911"/>
                    <a:pt x="807263" y="79857"/>
                  </a:cubicBezTo>
                  <a:cubicBezTo>
                    <a:pt x="800964" y="85649"/>
                    <a:pt x="795782" y="89916"/>
                    <a:pt x="791718" y="92659"/>
                  </a:cubicBezTo>
                  <a:lnTo>
                    <a:pt x="788670" y="88392"/>
                  </a:lnTo>
                  <a:cubicBezTo>
                    <a:pt x="790702" y="87071"/>
                    <a:pt x="792963" y="85369"/>
                    <a:pt x="795452" y="83286"/>
                  </a:cubicBezTo>
                  <a:cubicBezTo>
                    <a:pt x="797941" y="81204"/>
                    <a:pt x="800761" y="78740"/>
                    <a:pt x="803910" y="75895"/>
                  </a:cubicBezTo>
                  <a:cubicBezTo>
                    <a:pt x="807060" y="72949"/>
                    <a:pt x="809829" y="70307"/>
                    <a:pt x="812216" y="67970"/>
                  </a:cubicBezTo>
                  <a:cubicBezTo>
                    <a:pt x="814604" y="65633"/>
                    <a:pt x="816661" y="63500"/>
                    <a:pt x="818388" y="61569"/>
                  </a:cubicBezTo>
                  <a:close/>
                  <a:moveTo>
                    <a:pt x="510236" y="59741"/>
                  </a:moveTo>
                  <a:lnTo>
                    <a:pt x="581406" y="59741"/>
                  </a:lnTo>
                  <a:lnTo>
                    <a:pt x="581406" y="103327"/>
                  </a:lnTo>
                  <a:lnTo>
                    <a:pt x="560375" y="103327"/>
                  </a:lnTo>
                  <a:lnTo>
                    <a:pt x="560375" y="125882"/>
                  </a:lnTo>
                  <a:cubicBezTo>
                    <a:pt x="560375" y="127609"/>
                    <a:pt x="560477" y="129032"/>
                    <a:pt x="560680" y="130149"/>
                  </a:cubicBezTo>
                  <a:cubicBezTo>
                    <a:pt x="560883" y="131267"/>
                    <a:pt x="561315" y="132131"/>
                    <a:pt x="561976" y="132740"/>
                  </a:cubicBezTo>
                  <a:cubicBezTo>
                    <a:pt x="562636" y="133350"/>
                    <a:pt x="563525" y="133782"/>
                    <a:pt x="564642" y="134036"/>
                  </a:cubicBezTo>
                  <a:cubicBezTo>
                    <a:pt x="565760" y="134290"/>
                    <a:pt x="567233" y="134467"/>
                    <a:pt x="569062" y="134569"/>
                  </a:cubicBezTo>
                  <a:cubicBezTo>
                    <a:pt x="571297" y="134671"/>
                    <a:pt x="573202" y="134721"/>
                    <a:pt x="574777" y="134721"/>
                  </a:cubicBezTo>
                  <a:cubicBezTo>
                    <a:pt x="576352" y="134721"/>
                    <a:pt x="578206" y="134671"/>
                    <a:pt x="580340" y="134569"/>
                  </a:cubicBezTo>
                  <a:cubicBezTo>
                    <a:pt x="582067" y="134467"/>
                    <a:pt x="583464" y="134315"/>
                    <a:pt x="584531" y="134112"/>
                  </a:cubicBezTo>
                  <a:cubicBezTo>
                    <a:pt x="585597" y="133909"/>
                    <a:pt x="586436" y="133528"/>
                    <a:pt x="587045" y="132969"/>
                  </a:cubicBezTo>
                  <a:cubicBezTo>
                    <a:pt x="587655" y="132410"/>
                    <a:pt x="588087" y="131623"/>
                    <a:pt x="588341" y="130607"/>
                  </a:cubicBezTo>
                  <a:cubicBezTo>
                    <a:pt x="588595" y="129591"/>
                    <a:pt x="588823" y="128321"/>
                    <a:pt x="589026" y="126797"/>
                  </a:cubicBezTo>
                  <a:cubicBezTo>
                    <a:pt x="589331" y="123952"/>
                    <a:pt x="589560" y="121285"/>
                    <a:pt x="589712" y="118796"/>
                  </a:cubicBezTo>
                  <a:cubicBezTo>
                    <a:pt x="589865" y="116306"/>
                    <a:pt x="590042" y="113792"/>
                    <a:pt x="590246" y="111252"/>
                  </a:cubicBezTo>
                  <a:lnTo>
                    <a:pt x="594970" y="112928"/>
                  </a:lnTo>
                  <a:cubicBezTo>
                    <a:pt x="594767" y="115671"/>
                    <a:pt x="594564" y="118237"/>
                    <a:pt x="594360" y="120624"/>
                  </a:cubicBezTo>
                  <a:cubicBezTo>
                    <a:pt x="594157" y="123012"/>
                    <a:pt x="593954" y="125425"/>
                    <a:pt x="593751" y="127863"/>
                  </a:cubicBezTo>
                  <a:cubicBezTo>
                    <a:pt x="593548" y="129591"/>
                    <a:pt x="593268" y="131115"/>
                    <a:pt x="592913" y="132435"/>
                  </a:cubicBezTo>
                  <a:cubicBezTo>
                    <a:pt x="592557" y="133756"/>
                    <a:pt x="591973" y="134874"/>
                    <a:pt x="591160" y="135788"/>
                  </a:cubicBezTo>
                  <a:cubicBezTo>
                    <a:pt x="590347" y="136703"/>
                    <a:pt x="589204" y="137465"/>
                    <a:pt x="587731" y="138074"/>
                  </a:cubicBezTo>
                  <a:cubicBezTo>
                    <a:pt x="586258" y="138684"/>
                    <a:pt x="584353" y="139039"/>
                    <a:pt x="582016" y="139141"/>
                  </a:cubicBezTo>
                  <a:cubicBezTo>
                    <a:pt x="579476" y="139344"/>
                    <a:pt x="577038" y="139446"/>
                    <a:pt x="574701" y="139446"/>
                  </a:cubicBezTo>
                  <a:cubicBezTo>
                    <a:pt x="572364" y="139446"/>
                    <a:pt x="569824" y="139344"/>
                    <a:pt x="567081" y="139141"/>
                  </a:cubicBezTo>
                  <a:cubicBezTo>
                    <a:pt x="562915" y="139039"/>
                    <a:pt x="559943" y="138150"/>
                    <a:pt x="558165" y="136474"/>
                  </a:cubicBezTo>
                  <a:cubicBezTo>
                    <a:pt x="556387" y="134798"/>
                    <a:pt x="555499" y="131572"/>
                    <a:pt x="555499" y="126797"/>
                  </a:cubicBezTo>
                  <a:lnTo>
                    <a:pt x="555499" y="103327"/>
                  </a:lnTo>
                  <a:lnTo>
                    <a:pt x="534162" y="103327"/>
                  </a:lnTo>
                  <a:lnTo>
                    <a:pt x="534162" y="107137"/>
                  </a:lnTo>
                  <a:cubicBezTo>
                    <a:pt x="533654" y="116891"/>
                    <a:pt x="530200" y="124307"/>
                    <a:pt x="523799" y="129387"/>
                  </a:cubicBezTo>
                  <a:cubicBezTo>
                    <a:pt x="520548" y="132029"/>
                    <a:pt x="516459" y="134620"/>
                    <a:pt x="511531" y="137160"/>
                  </a:cubicBezTo>
                  <a:cubicBezTo>
                    <a:pt x="506603" y="139700"/>
                    <a:pt x="500330" y="142138"/>
                    <a:pt x="492710" y="144475"/>
                  </a:cubicBezTo>
                  <a:lnTo>
                    <a:pt x="489966" y="139446"/>
                  </a:lnTo>
                  <a:cubicBezTo>
                    <a:pt x="505308" y="134772"/>
                    <a:pt x="515570" y="129997"/>
                    <a:pt x="520751" y="125120"/>
                  </a:cubicBezTo>
                  <a:cubicBezTo>
                    <a:pt x="525831" y="120040"/>
                    <a:pt x="528524" y="113995"/>
                    <a:pt x="528828" y="106985"/>
                  </a:cubicBezTo>
                  <a:lnTo>
                    <a:pt x="528981" y="103327"/>
                  </a:lnTo>
                  <a:lnTo>
                    <a:pt x="510236" y="103327"/>
                  </a:lnTo>
                  <a:close/>
                  <a:moveTo>
                    <a:pt x="378562" y="52578"/>
                  </a:moveTo>
                  <a:lnTo>
                    <a:pt x="419101" y="52578"/>
                  </a:lnTo>
                  <a:lnTo>
                    <a:pt x="419101" y="57607"/>
                  </a:lnTo>
                  <a:lnTo>
                    <a:pt x="378562" y="57607"/>
                  </a:lnTo>
                  <a:close/>
                  <a:moveTo>
                    <a:pt x="92202" y="50901"/>
                  </a:moveTo>
                  <a:lnTo>
                    <a:pt x="97536" y="50901"/>
                  </a:lnTo>
                  <a:lnTo>
                    <a:pt x="97536" y="121767"/>
                  </a:lnTo>
                  <a:cubicBezTo>
                    <a:pt x="97536" y="124104"/>
                    <a:pt x="97714" y="125984"/>
                    <a:pt x="98070" y="127406"/>
                  </a:cubicBezTo>
                  <a:cubicBezTo>
                    <a:pt x="98425" y="128829"/>
                    <a:pt x="99162" y="129921"/>
                    <a:pt x="100280" y="130683"/>
                  </a:cubicBezTo>
                  <a:cubicBezTo>
                    <a:pt x="101397" y="131445"/>
                    <a:pt x="102972" y="131953"/>
                    <a:pt x="105004" y="132207"/>
                  </a:cubicBezTo>
                  <a:cubicBezTo>
                    <a:pt x="107036" y="132461"/>
                    <a:pt x="109779" y="132588"/>
                    <a:pt x="113234" y="132588"/>
                  </a:cubicBezTo>
                  <a:cubicBezTo>
                    <a:pt x="116993" y="132588"/>
                    <a:pt x="119939" y="132461"/>
                    <a:pt x="122073" y="132207"/>
                  </a:cubicBezTo>
                  <a:cubicBezTo>
                    <a:pt x="124206" y="131953"/>
                    <a:pt x="125832" y="131496"/>
                    <a:pt x="126950" y="130835"/>
                  </a:cubicBezTo>
                  <a:cubicBezTo>
                    <a:pt x="128067" y="130175"/>
                    <a:pt x="128804" y="129235"/>
                    <a:pt x="129159" y="128016"/>
                  </a:cubicBezTo>
                  <a:cubicBezTo>
                    <a:pt x="129515" y="126797"/>
                    <a:pt x="129794" y="125222"/>
                    <a:pt x="129998" y="123291"/>
                  </a:cubicBezTo>
                  <a:cubicBezTo>
                    <a:pt x="130506" y="119431"/>
                    <a:pt x="130861" y="115900"/>
                    <a:pt x="131064" y="112700"/>
                  </a:cubicBezTo>
                  <a:cubicBezTo>
                    <a:pt x="131268" y="109499"/>
                    <a:pt x="131471" y="105969"/>
                    <a:pt x="131674" y="102108"/>
                  </a:cubicBezTo>
                  <a:lnTo>
                    <a:pt x="137313" y="104241"/>
                  </a:lnTo>
                  <a:cubicBezTo>
                    <a:pt x="137110" y="107391"/>
                    <a:pt x="136881" y="110591"/>
                    <a:pt x="136627" y="113843"/>
                  </a:cubicBezTo>
                  <a:cubicBezTo>
                    <a:pt x="136373" y="117094"/>
                    <a:pt x="136094" y="119837"/>
                    <a:pt x="135789" y="122072"/>
                  </a:cubicBezTo>
                  <a:cubicBezTo>
                    <a:pt x="135382" y="125628"/>
                    <a:pt x="134900" y="128448"/>
                    <a:pt x="134341" y="130530"/>
                  </a:cubicBezTo>
                  <a:cubicBezTo>
                    <a:pt x="133782" y="132613"/>
                    <a:pt x="132741" y="134213"/>
                    <a:pt x="131217" y="135331"/>
                  </a:cubicBezTo>
                  <a:cubicBezTo>
                    <a:pt x="129693" y="136449"/>
                    <a:pt x="127559" y="137160"/>
                    <a:pt x="124816" y="137465"/>
                  </a:cubicBezTo>
                  <a:cubicBezTo>
                    <a:pt x="122073" y="137769"/>
                    <a:pt x="118263" y="137922"/>
                    <a:pt x="113386" y="137922"/>
                  </a:cubicBezTo>
                  <a:cubicBezTo>
                    <a:pt x="109119" y="137922"/>
                    <a:pt x="105614" y="137744"/>
                    <a:pt x="102870" y="137388"/>
                  </a:cubicBezTo>
                  <a:cubicBezTo>
                    <a:pt x="100127" y="137033"/>
                    <a:pt x="97968" y="136296"/>
                    <a:pt x="96393" y="135179"/>
                  </a:cubicBezTo>
                  <a:cubicBezTo>
                    <a:pt x="94819" y="134061"/>
                    <a:pt x="93726" y="132385"/>
                    <a:pt x="93117" y="130149"/>
                  </a:cubicBezTo>
                  <a:cubicBezTo>
                    <a:pt x="92507" y="127914"/>
                    <a:pt x="92202" y="124917"/>
                    <a:pt x="92202" y="121158"/>
                  </a:cubicBezTo>
                  <a:close/>
                  <a:moveTo>
                    <a:pt x="1000202" y="36423"/>
                  </a:moveTo>
                  <a:lnTo>
                    <a:pt x="997458" y="42519"/>
                  </a:lnTo>
                  <a:cubicBezTo>
                    <a:pt x="999287" y="64262"/>
                    <a:pt x="1004164" y="82347"/>
                    <a:pt x="1012089" y="96774"/>
                  </a:cubicBezTo>
                  <a:lnTo>
                    <a:pt x="1013918" y="100127"/>
                  </a:lnTo>
                  <a:lnTo>
                    <a:pt x="1016204" y="96317"/>
                  </a:lnTo>
                  <a:cubicBezTo>
                    <a:pt x="1024027" y="81686"/>
                    <a:pt x="1029158" y="61722"/>
                    <a:pt x="1031596" y="36423"/>
                  </a:cubicBezTo>
                  <a:close/>
                  <a:moveTo>
                    <a:pt x="680314" y="31089"/>
                  </a:moveTo>
                  <a:lnTo>
                    <a:pt x="680314" y="61417"/>
                  </a:lnTo>
                  <a:lnTo>
                    <a:pt x="724662" y="61417"/>
                  </a:lnTo>
                  <a:lnTo>
                    <a:pt x="724662" y="31089"/>
                  </a:lnTo>
                  <a:close/>
                  <a:moveTo>
                    <a:pt x="631241" y="31089"/>
                  </a:moveTo>
                  <a:lnTo>
                    <a:pt x="631241" y="61417"/>
                  </a:lnTo>
                  <a:lnTo>
                    <a:pt x="674980" y="61417"/>
                  </a:lnTo>
                  <a:lnTo>
                    <a:pt x="674980" y="31089"/>
                  </a:lnTo>
                  <a:close/>
                  <a:moveTo>
                    <a:pt x="1338530" y="29565"/>
                  </a:moveTo>
                  <a:lnTo>
                    <a:pt x="1343254" y="32461"/>
                  </a:lnTo>
                  <a:cubicBezTo>
                    <a:pt x="1341832" y="35204"/>
                    <a:pt x="1340003" y="38303"/>
                    <a:pt x="1337768" y="41757"/>
                  </a:cubicBezTo>
                  <a:cubicBezTo>
                    <a:pt x="1335532" y="45212"/>
                    <a:pt x="1332942" y="49022"/>
                    <a:pt x="1329995" y="53187"/>
                  </a:cubicBezTo>
                  <a:cubicBezTo>
                    <a:pt x="1324407" y="61214"/>
                    <a:pt x="1319581" y="67411"/>
                    <a:pt x="1315517" y="71780"/>
                  </a:cubicBezTo>
                  <a:lnTo>
                    <a:pt x="1311402" y="68123"/>
                  </a:lnTo>
                  <a:cubicBezTo>
                    <a:pt x="1315467" y="63957"/>
                    <a:pt x="1320242" y="57912"/>
                    <a:pt x="1325728" y="49987"/>
                  </a:cubicBezTo>
                  <a:cubicBezTo>
                    <a:pt x="1328573" y="45821"/>
                    <a:pt x="1331062" y="42037"/>
                    <a:pt x="1333196" y="38633"/>
                  </a:cubicBezTo>
                  <a:cubicBezTo>
                    <a:pt x="1335329" y="35230"/>
                    <a:pt x="1337107" y="32207"/>
                    <a:pt x="1338530" y="29565"/>
                  </a:cubicBezTo>
                  <a:close/>
                  <a:moveTo>
                    <a:pt x="1240232" y="29413"/>
                  </a:moveTo>
                  <a:cubicBezTo>
                    <a:pt x="1242264" y="31648"/>
                    <a:pt x="1244473" y="34315"/>
                    <a:pt x="1246861" y="37414"/>
                  </a:cubicBezTo>
                  <a:cubicBezTo>
                    <a:pt x="1249249" y="40513"/>
                    <a:pt x="1251916" y="44196"/>
                    <a:pt x="1254862" y="48463"/>
                  </a:cubicBezTo>
                  <a:cubicBezTo>
                    <a:pt x="1257808" y="52629"/>
                    <a:pt x="1260374" y="56362"/>
                    <a:pt x="1262558" y="59664"/>
                  </a:cubicBezTo>
                  <a:cubicBezTo>
                    <a:pt x="1264743" y="62966"/>
                    <a:pt x="1266546" y="65938"/>
                    <a:pt x="1267968" y="68580"/>
                  </a:cubicBezTo>
                  <a:lnTo>
                    <a:pt x="1263244" y="71323"/>
                  </a:lnTo>
                  <a:cubicBezTo>
                    <a:pt x="1260602" y="66345"/>
                    <a:pt x="1256386" y="59741"/>
                    <a:pt x="1250595" y="51511"/>
                  </a:cubicBezTo>
                  <a:cubicBezTo>
                    <a:pt x="1244905" y="43281"/>
                    <a:pt x="1240028" y="36982"/>
                    <a:pt x="1235964" y="32613"/>
                  </a:cubicBezTo>
                  <a:close/>
                  <a:moveTo>
                    <a:pt x="860756" y="27127"/>
                  </a:moveTo>
                  <a:lnTo>
                    <a:pt x="865175" y="30023"/>
                  </a:lnTo>
                  <a:cubicBezTo>
                    <a:pt x="863042" y="33477"/>
                    <a:pt x="859943" y="37643"/>
                    <a:pt x="855879" y="42519"/>
                  </a:cubicBezTo>
                  <a:cubicBezTo>
                    <a:pt x="853542" y="45263"/>
                    <a:pt x="851510" y="47599"/>
                    <a:pt x="849783" y="49530"/>
                  </a:cubicBezTo>
                  <a:lnTo>
                    <a:pt x="887578" y="49530"/>
                  </a:lnTo>
                  <a:lnTo>
                    <a:pt x="887578" y="122834"/>
                  </a:lnTo>
                  <a:cubicBezTo>
                    <a:pt x="887578" y="126289"/>
                    <a:pt x="887324" y="129108"/>
                    <a:pt x="886816" y="131292"/>
                  </a:cubicBezTo>
                  <a:cubicBezTo>
                    <a:pt x="886308" y="133477"/>
                    <a:pt x="885444" y="135204"/>
                    <a:pt x="884225" y="136474"/>
                  </a:cubicBezTo>
                  <a:cubicBezTo>
                    <a:pt x="883006" y="137744"/>
                    <a:pt x="881355" y="138658"/>
                    <a:pt x="879272" y="139217"/>
                  </a:cubicBezTo>
                  <a:cubicBezTo>
                    <a:pt x="877190" y="139776"/>
                    <a:pt x="874573" y="140157"/>
                    <a:pt x="871424" y="140360"/>
                  </a:cubicBezTo>
                  <a:cubicBezTo>
                    <a:pt x="868172" y="140563"/>
                    <a:pt x="864845" y="140741"/>
                    <a:pt x="861441" y="140894"/>
                  </a:cubicBezTo>
                  <a:cubicBezTo>
                    <a:pt x="858038" y="141046"/>
                    <a:pt x="855269" y="141071"/>
                    <a:pt x="853136" y="140970"/>
                  </a:cubicBezTo>
                  <a:lnTo>
                    <a:pt x="852069" y="134417"/>
                  </a:lnTo>
                  <a:cubicBezTo>
                    <a:pt x="854609" y="134620"/>
                    <a:pt x="857606" y="134772"/>
                    <a:pt x="861060" y="134874"/>
                  </a:cubicBezTo>
                  <a:cubicBezTo>
                    <a:pt x="864515" y="134975"/>
                    <a:pt x="867563" y="134975"/>
                    <a:pt x="870204" y="134874"/>
                  </a:cubicBezTo>
                  <a:cubicBezTo>
                    <a:pt x="872643" y="134772"/>
                    <a:pt x="874649" y="134594"/>
                    <a:pt x="876224" y="134340"/>
                  </a:cubicBezTo>
                  <a:cubicBezTo>
                    <a:pt x="877799" y="134086"/>
                    <a:pt x="879044" y="133528"/>
                    <a:pt x="879958" y="132664"/>
                  </a:cubicBezTo>
                  <a:cubicBezTo>
                    <a:pt x="880872" y="131800"/>
                    <a:pt x="881507" y="130505"/>
                    <a:pt x="881863" y="128778"/>
                  </a:cubicBezTo>
                  <a:cubicBezTo>
                    <a:pt x="882219" y="127051"/>
                    <a:pt x="882396" y="124714"/>
                    <a:pt x="882396" y="121767"/>
                  </a:cubicBezTo>
                  <a:lnTo>
                    <a:pt x="882396" y="54864"/>
                  </a:lnTo>
                  <a:lnTo>
                    <a:pt x="782422" y="54864"/>
                  </a:lnTo>
                  <a:lnTo>
                    <a:pt x="782422" y="141884"/>
                  </a:lnTo>
                  <a:lnTo>
                    <a:pt x="777240" y="141884"/>
                  </a:lnTo>
                  <a:lnTo>
                    <a:pt x="777240" y="49530"/>
                  </a:lnTo>
                  <a:lnTo>
                    <a:pt x="842620" y="49530"/>
                  </a:lnTo>
                  <a:cubicBezTo>
                    <a:pt x="843839" y="48412"/>
                    <a:pt x="845185" y="47041"/>
                    <a:pt x="846659" y="45415"/>
                  </a:cubicBezTo>
                  <a:cubicBezTo>
                    <a:pt x="848132" y="43789"/>
                    <a:pt x="849732" y="41859"/>
                    <a:pt x="851459" y="39624"/>
                  </a:cubicBezTo>
                  <a:cubicBezTo>
                    <a:pt x="855523" y="34747"/>
                    <a:pt x="858622" y="30581"/>
                    <a:pt x="860756" y="27127"/>
                  </a:cubicBezTo>
                  <a:close/>
                  <a:moveTo>
                    <a:pt x="803606" y="26822"/>
                  </a:moveTo>
                  <a:cubicBezTo>
                    <a:pt x="805739" y="29057"/>
                    <a:pt x="808432" y="32055"/>
                    <a:pt x="811683" y="35814"/>
                  </a:cubicBezTo>
                  <a:cubicBezTo>
                    <a:pt x="814934" y="39573"/>
                    <a:pt x="817423" y="42672"/>
                    <a:pt x="819150" y="45110"/>
                  </a:cubicBezTo>
                  <a:lnTo>
                    <a:pt x="815036" y="48006"/>
                  </a:lnTo>
                  <a:cubicBezTo>
                    <a:pt x="814223" y="46787"/>
                    <a:pt x="813181" y="45390"/>
                    <a:pt x="811911" y="43815"/>
                  </a:cubicBezTo>
                  <a:cubicBezTo>
                    <a:pt x="810641" y="42240"/>
                    <a:pt x="809194" y="40487"/>
                    <a:pt x="807568" y="38557"/>
                  </a:cubicBezTo>
                  <a:cubicBezTo>
                    <a:pt x="805942" y="36627"/>
                    <a:pt x="804469" y="34925"/>
                    <a:pt x="803148" y="33452"/>
                  </a:cubicBezTo>
                  <a:cubicBezTo>
                    <a:pt x="801828" y="31978"/>
                    <a:pt x="800608" y="30734"/>
                    <a:pt x="799491" y="29718"/>
                  </a:cubicBezTo>
                  <a:close/>
                  <a:moveTo>
                    <a:pt x="525628" y="21945"/>
                  </a:moveTo>
                  <a:cubicBezTo>
                    <a:pt x="527254" y="24282"/>
                    <a:pt x="529184" y="27279"/>
                    <a:pt x="531419" y="30937"/>
                  </a:cubicBezTo>
                  <a:cubicBezTo>
                    <a:pt x="532537" y="32664"/>
                    <a:pt x="533654" y="34493"/>
                    <a:pt x="534772" y="36423"/>
                  </a:cubicBezTo>
                  <a:cubicBezTo>
                    <a:pt x="535890" y="38354"/>
                    <a:pt x="536753" y="39929"/>
                    <a:pt x="537363" y="41148"/>
                  </a:cubicBezTo>
                  <a:lnTo>
                    <a:pt x="556413" y="41148"/>
                  </a:lnTo>
                  <a:cubicBezTo>
                    <a:pt x="557124" y="40132"/>
                    <a:pt x="557911" y="38989"/>
                    <a:pt x="558775" y="37719"/>
                  </a:cubicBezTo>
                  <a:cubicBezTo>
                    <a:pt x="559639" y="36449"/>
                    <a:pt x="560629" y="34899"/>
                    <a:pt x="561747" y="33071"/>
                  </a:cubicBezTo>
                  <a:cubicBezTo>
                    <a:pt x="563068" y="31039"/>
                    <a:pt x="564236" y="29057"/>
                    <a:pt x="565252" y="27127"/>
                  </a:cubicBezTo>
                  <a:cubicBezTo>
                    <a:pt x="566268" y="25197"/>
                    <a:pt x="567081" y="23520"/>
                    <a:pt x="567690" y="22098"/>
                  </a:cubicBezTo>
                  <a:lnTo>
                    <a:pt x="572720" y="24231"/>
                  </a:lnTo>
                  <a:cubicBezTo>
                    <a:pt x="572008" y="25654"/>
                    <a:pt x="571170" y="27279"/>
                    <a:pt x="570205" y="29108"/>
                  </a:cubicBezTo>
                  <a:cubicBezTo>
                    <a:pt x="569240" y="30937"/>
                    <a:pt x="568046" y="32969"/>
                    <a:pt x="566624" y="35204"/>
                  </a:cubicBezTo>
                  <a:lnTo>
                    <a:pt x="562814" y="41148"/>
                  </a:lnTo>
                  <a:lnTo>
                    <a:pt x="595884" y="41148"/>
                  </a:lnTo>
                  <a:lnTo>
                    <a:pt x="595884" y="46025"/>
                  </a:lnTo>
                  <a:lnTo>
                    <a:pt x="505054" y="46025"/>
                  </a:lnTo>
                  <a:lnTo>
                    <a:pt x="505054" y="41148"/>
                  </a:lnTo>
                  <a:lnTo>
                    <a:pt x="531876" y="41148"/>
                  </a:lnTo>
                  <a:cubicBezTo>
                    <a:pt x="530759" y="38913"/>
                    <a:pt x="529235" y="36271"/>
                    <a:pt x="527304" y="33223"/>
                  </a:cubicBezTo>
                  <a:cubicBezTo>
                    <a:pt x="524968" y="29261"/>
                    <a:pt x="523037" y="26314"/>
                    <a:pt x="521513" y="24384"/>
                  </a:cubicBezTo>
                  <a:close/>
                  <a:moveTo>
                    <a:pt x="232868" y="21336"/>
                  </a:moveTo>
                  <a:lnTo>
                    <a:pt x="238202" y="21336"/>
                  </a:lnTo>
                  <a:lnTo>
                    <a:pt x="238202" y="39929"/>
                  </a:lnTo>
                  <a:lnTo>
                    <a:pt x="290932" y="39929"/>
                  </a:lnTo>
                  <a:lnTo>
                    <a:pt x="290932" y="45110"/>
                  </a:lnTo>
                  <a:lnTo>
                    <a:pt x="238202" y="45110"/>
                  </a:lnTo>
                  <a:lnTo>
                    <a:pt x="238202" y="65989"/>
                  </a:lnTo>
                  <a:lnTo>
                    <a:pt x="274320" y="65989"/>
                  </a:lnTo>
                  <a:lnTo>
                    <a:pt x="274320" y="113690"/>
                  </a:lnTo>
                  <a:lnTo>
                    <a:pt x="269139" y="113690"/>
                  </a:lnTo>
                  <a:lnTo>
                    <a:pt x="269139" y="71171"/>
                  </a:lnTo>
                  <a:lnTo>
                    <a:pt x="201930" y="71171"/>
                  </a:lnTo>
                  <a:lnTo>
                    <a:pt x="201930" y="113690"/>
                  </a:lnTo>
                  <a:lnTo>
                    <a:pt x="196749" y="113690"/>
                  </a:lnTo>
                  <a:lnTo>
                    <a:pt x="196749" y="65989"/>
                  </a:lnTo>
                  <a:lnTo>
                    <a:pt x="232868" y="65989"/>
                  </a:lnTo>
                  <a:lnTo>
                    <a:pt x="232868" y="45110"/>
                  </a:lnTo>
                  <a:lnTo>
                    <a:pt x="183490" y="45110"/>
                  </a:lnTo>
                  <a:lnTo>
                    <a:pt x="183490" y="39929"/>
                  </a:lnTo>
                  <a:lnTo>
                    <a:pt x="232868" y="39929"/>
                  </a:lnTo>
                  <a:close/>
                  <a:moveTo>
                    <a:pt x="321564" y="17831"/>
                  </a:moveTo>
                  <a:lnTo>
                    <a:pt x="321564" y="48311"/>
                  </a:lnTo>
                  <a:lnTo>
                    <a:pt x="349911" y="48311"/>
                  </a:lnTo>
                  <a:lnTo>
                    <a:pt x="349911" y="17831"/>
                  </a:lnTo>
                  <a:close/>
                  <a:moveTo>
                    <a:pt x="1069696" y="15240"/>
                  </a:moveTo>
                  <a:lnTo>
                    <a:pt x="1125474" y="15240"/>
                  </a:lnTo>
                  <a:lnTo>
                    <a:pt x="1125474" y="20574"/>
                  </a:lnTo>
                  <a:lnTo>
                    <a:pt x="1101243" y="20574"/>
                  </a:lnTo>
                  <a:cubicBezTo>
                    <a:pt x="1099719" y="27381"/>
                    <a:pt x="1097915" y="34061"/>
                    <a:pt x="1095833" y="40614"/>
                  </a:cubicBezTo>
                  <a:cubicBezTo>
                    <a:pt x="1093750" y="47168"/>
                    <a:pt x="1091438" y="53543"/>
                    <a:pt x="1088898" y="59741"/>
                  </a:cubicBezTo>
                  <a:lnTo>
                    <a:pt x="1116788" y="59741"/>
                  </a:lnTo>
                  <a:lnTo>
                    <a:pt x="1116788" y="128625"/>
                  </a:lnTo>
                  <a:lnTo>
                    <a:pt x="1083412" y="128625"/>
                  </a:lnTo>
                  <a:lnTo>
                    <a:pt x="1083412" y="72085"/>
                  </a:lnTo>
                  <a:cubicBezTo>
                    <a:pt x="1081482" y="76149"/>
                    <a:pt x="1079475" y="80061"/>
                    <a:pt x="1077392" y="83820"/>
                  </a:cubicBezTo>
                  <a:cubicBezTo>
                    <a:pt x="1075309" y="87579"/>
                    <a:pt x="1073150" y="91237"/>
                    <a:pt x="1070915" y="94793"/>
                  </a:cubicBezTo>
                  <a:lnTo>
                    <a:pt x="1066648" y="91745"/>
                  </a:lnTo>
                  <a:cubicBezTo>
                    <a:pt x="1073150" y="81381"/>
                    <a:pt x="1078916" y="70053"/>
                    <a:pt x="1083945" y="57759"/>
                  </a:cubicBezTo>
                  <a:cubicBezTo>
                    <a:pt x="1088975" y="45466"/>
                    <a:pt x="1092912" y="33071"/>
                    <a:pt x="1095756" y="20574"/>
                  </a:cubicBezTo>
                  <a:lnTo>
                    <a:pt x="1069696" y="20574"/>
                  </a:lnTo>
                  <a:close/>
                  <a:moveTo>
                    <a:pt x="316840" y="12649"/>
                  </a:moveTo>
                  <a:lnTo>
                    <a:pt x="354788" y="12649"/>
                  </a:lnTo>
                  <a:lnTo>
                    <a:pt x="354788" y="53645"/>
                  </a:lnTo>
                  <a:lnTo>
                    <a:pt x="342291" y="53645"/>
                  </a:lnTo>
                  <a:lnTo>
                    <a:pt x="342291" y="81991"/>
                  </a:lnTo>
                  <a:lnTo>
                    <a:pt x="360122" y="81991"/>
                  </a:lnTo>
                  <a:lnTo>
                    <a:pt x="360122" y="87325"/>
                  </a:lnTo>
                  <a:lnTo>
                    <a:pt x="342291" y="87325"/>
                  </a:lnTo>
                  <a:lnTo>
                    <a:pt x="342291" y="121310"/>
                  </a:lnTo>
                  <a:cubicBezTo>
                    <a:pt x="346152" y="120497"/>
                    <a:pt x="349733" y="119761"/>
                    <a:pt x="353035" y="119100"/>
                  </a:cubicBezTo>
                  <a:cubicBezTo>
                    <a:pt x="356337" y="118440"/>
                    <a:pt x="359309" y="117754"/>
                    <a:pt x="361950" y="117043"/>
                  </a:cubicBezTo>
                  <a:lnTo>
                    <a:pt x="362560" y="122072"/>
                  </a:lnTo>
                  <a:cubicBezTo>
                    <a:pt x="359004" y="122987"/>
                    <a:pt x="354864" y="123926"/>
                    <a:pt x="350139" y="124892"/>
                  </a:cubicBezTo>
                  <a:cubicBezTo>
                    <a:pt x="345415" y="125857"/>
                    <a:pt x="340056" y="126847"/>
                    <a:pt x="334061" y="127863"/>
                  </a:cubicBezTo>
                  <a:cubicBezTo>
                    <a:pt x="328168" y="128981"/>
                    <a:pt x="322911" y="129870"/>
                    <a:pt x="318288" y="130530"/>
                  </a:cubicBezTo>
                  <a:cubicBezTo>
                    <a:pt x="313665" y="131191"/>
                    <a:pt x="309525" y="131724"/>
                    <a:pt x="305867" y="132131"/>
                  </a:cubicBezTo>
                  <a:lnTo>
                    <a:pt x="305258" y="126949"/>
                  </a:lnTo>
                  <a:lnTo>
                    <a:pt x="315011" y="125882"/>
                  </a:lnTo>
                  <a:lnTo>
                    <a:pt x="315011" y="66141"/>
                  </a:lnTo>
                  <a:lnTo>
                    <a:pt x="319888" y="66141"/>
                  </a:lnTo>
                  <a:lnTo>
                    <a:pt x="319888" y="125273"/>
                  </a:lnTo>
                  <a:lnTo>
                    <a:pt x="333604" y="122987"/>
                  </a:lnTo>
                  <a:lnTo>
                    <a:pt x="337414" y="122377"/>
                  </a:lnTo>
                  <a:lnTo>
                    <a:pt x="337414" y="53645"/>
                  </a:lnTo>
                  <a:lnTo>
                    <a:pt x="316840" y="53645"/>
                  </a:lnTo>
                  <a:close/>
                  <a:moveTo>
                    <a:pt x="1130199" y="12039"/>
                  </a:moveTo>
                  <a:lnTo>
                    <a:pt x="1187044" y="12039"/>
                  </a:lnTo>
                  <a:lnTo>
                    <a:pt x="1181253" y="72085"/>
                  </a:lnTo>
                  <a:lnTo>
                    <a:pt x="1198931" y="72085"/>
                  </a:lnTo>
                  <a:cubicBezTo>
                    <a:pt x="1198525" y="85191"/>
                    <a:pt x="1198093" y="96215"/>
                    <a:pt x="1197636" y="105156"/>
                  </a:cubicBezTo>
                  <a:cubicBezTo>
                    <a:pt x="1197179" y="114097"/>
                    <a:pt x="1196645" y="121107"/>
                    <a:pt x="1196036" y="126187"/>
                  </a:cubicBezTo>
                  <a:cubicBezTo>
                    <a:pt x="1195731" y="128524"/>
                    <a:pt x="1195248" y="130505"/>
                    <a:pt x="1194588" y="132131"/>
                  </a:cubicBezTo>
                  <a:cubicBezTo>
                    <a:pt x="1193927" y="133756"/>
                    <a:pt x="1193038" y="135102"/>
                    <a:pt x="1191921" y="136169"/>
                  </a:cubicBezTo>
                  <a:cubicBezTo>
                    <a:pt x="1190803" y="137236"/>
                    <a:pt x="1189355" y="138049"/>
                    <a:pt x="1187577" y="138608"/>
                  </a:cubicBezTo>
                  <a:cubicBezTo>
                    <a:pt x="1185799" y="139166"/>
                    <a:pt x="1183640" y="139497"/>
                    <a:pt x="1181100" y="139598"/>
                  </a:cubicBezTo>
                  <a:cubicBezTo>
                    <a:pt x="1176833" y="139801"/>
                    <a:pt x="1172845" y="139954"/>
                    <a:pt x="1169137" y="140055"/>
                  </a:cubicBezTo>
                  <a:cubicBezTo>
                    <a:pt x="1165429" y="140157"/>
                    <a:pt x="1161441" y="140157"/>
                    <a:pt x="1157174" y="140055"/>
                  </a:cubicBezTo>
                  <a:lnTo>
                    <a:pt x="1156412" y="134417"/>
                  </a:lnTo>
                  <a:cubicBezTo>
                    <a:pt x="1159968" y="134620"/>
                    <a:pt x="1163574" y="134772"/>
                    <a:pt x="1167232" y="134874"/>
                  </a:cubicBezTo>
                  <a:cubicBezTo>
                    <a:pt x="1170890" y="134975"/>
                    <a:pt x="1174496" y="134925"/>
                    <a:pt x="1178052" y="134721"/>
                  </a:cubicBezTo>
                  <a:cubicBezTo>
                    <a:pt x="1180592" y="134620"/>
                    <a:pt x="1182624" y="134417"/>
                    <a:pt x="1184148" y="134112"/>
                  </a:cubicBezTo>
                  <a:cubicBezTo>
                    <a:pt x="1185672" y="133807"/>
                    <a:pt x="1186892" y="133248"/>
                    <a:pt x="1187806" y="132435"/>
                  </a:cubicBezTo>
                  <a:cubicBezTo>
                    <a:pt x="1188720" y="131623"/>
                    <a:pt x="1189381" y="130454"/>
                    <a:pt x="1189787" y="128930"/>
                  </a:cubicBezTo>
                  <a:cubicBezTo>
                    <a:pt x="1190194" y="127406"/>
                    <a:pt x="1190549" y="125425"/>
                    <a:pt x="1190854" y="122987"/>
                  </a:cubicBezTo>
                  <a:cubicBezTo>
                    <a:pt x="1191464" y="118110"/>
                    <a:pt x="1191997" y="111658"/>
                    <a:pt x="1192454" y="103632"/>
                  </a:cubicBezTo>
                  <a:cubicBezTo>
                    <a:pt x="1192911" y="95605"/>
                    <a:pt x="1193242" y="86919"/>
                    <a:pt x="1193445" y="77571"/>
                  </a:cubicBezTo>
                  <a:lnTo>
                    <a:pt x="1133704" y="77571"/>
                  </a:lnTo>
                  <a:lnTo>
                    <a:pt x="1138886" y="25603"/>
                  </a:lnTo>
                  <a:lnTo>
                    <a:pt x="1143915" y="26213"/>
                  </a:lnTo>
                  <a:lnTo>
                    <a:pt x="1139495" y="72085"/>
                  </a:lnTo>
                  <a:lnTo>
                    <a:pt x="1175766" y="72085"/>
                  </a:lnTo>
                  <a:lnTo>
                    <a:pt x="1181100" y="17526"/>
                  </a:lnTo>
                  <a:lnTo>
                    <a:pt x="1130199" y="17526"/>
                  </a:lnTo>
                  <a:close/>
                  <a:moveTo>
                    <a:pt x="1228192" y="11277"/>
                  </a:moveTo>
                  <a:lnTo>
                    <a:pt x="1350722" y="11277"/>
                  </a:lnTo>
                  <a:lnTo>
                    <a:pt x="1350722" y="16611"/>
                  </a:lnTo>
                  <a:lnTo>
                    <a:pt x="1292200" y="16611"/>
                  </a:lnTo>
                  <a:lnTo>
                    <a:pt x="1292200" y="83363"/>
                  </a:lnTo>
                  <a:lnTo>
                    <a:pt x="1357732" y="83363"/>
                  </a:lnTo>
                  <a:lnTo>
                    <a:pt x="1357732" y="88697"/>
                  </a:lnTo>
                  <a:lnTo>
                    <a:pt x="1292200" y="88697"/>
                  </a:lnTo>
                  <a:lnTo>
                    <a:pt x="1292200" y="142951"/>
                  </a:lnTo>
                  <a:lnTo>
                    <a:pt x="1286714" y="142951"/>
                  </a:lnTo>
                  <a:lnTo>
                    <a:pt x="1286714" y="88697"/>
                  </a:lnTo>
                  <a:lnTo>
                    <a:pt x="1221029" y="88697"/>
                  </a:lnTo>
                  <a:lnTo>
                    <a:pt x="1221029" y="83363"/>
                  </a:lnTo>
                  <a:lnTo>
                    <a:pt x="1286714" y="83363"/>
                  </a:lnTo>
                  <a:lnTo>
                    <a:pt x="1286714" y="16611"/>
                  </a:lnTo>
                  <a:lnTo>
                    <a:pt x="1228192" y="16611"/>
                  </a:lnTo>
                  <a:close/>
                  <a:moveTo>
                    <a:pt x="980542" y="8534"/>
                  </a:moveTo>
                  <a:lnTo>
                    <a:pt x="984352" y="11125"/>
                  </a:lnTo>
                  <a:cubicBezTo>
                    <a:pt x="983539" y="12547"/>
                    <a:pt x="982472" y="14198"/>
                    <a:pt x="981152" y="16078"/>
                  </a:cubicBezTo>
                  <a:cubicBezTo>
                    <a:pt x="979831" y="17958"/>
                    <a:pt x="978383" y="19913"/>
                    <a:pt x="976808" y="21945"/>
                  </a:cubicBezTo>
                  <a:cubicBezTo>
                    <a:pt x="975233" y="23977"/>
                    <a:pt x="973608" y="25959"/>
                    <a:pt x="971931" y="27889"/>
                  </a:cubicBezTo>
                  <a:cubicBezTo>
                    <a:pt x="970255" y="29819"/>
                    <a:pt x="968756" y="31445"/>
                    <a:pt x="967436" y="32766"/>
                  </a:cubicBezTo>
                  <a:lnTo>
                    <a:pt x="963930" y="29870"/>
                  </a:lnTo>
                  <a:cubicBezTo>
                    <a:pt x="966978" y="26619"/>
                    <a:pt x="969925" y="23190"/>
                    <a:pt x="972770" y="19583"/>
                  </a:cubicBezTo>
                  <a:cubicBezTo>
                    <a:pt x="975614" y="15976"/>
                    <a:pt x="978205" y="12293"/>
                    <a:pt x="980542" y="8534"/>
                  </a:cubicBezTo>
                  <a:close/>
                  <a:moveTo>
                    <a:pt x="924002" y="8534"/>
                  </a:moveTo>
                  <a:cubicBezTo>
                    <a:pt x="925119" y="9652"/>
                    <a:pt x="926364" y="11074"/>
                    <a:pt x="927735" y="12801"/>
                  </a:cubicBezTo>
                  <a:cubicBezTo>
                    <a:pt x="929107" y="14529"/>
                    <a:pt x="930656" y="16561"/>
                    <a:pt x="932384" y="18897"/>
                  </a:cubicBezTo>
                  <a:cubicBezTo>
                    <a:pt x="935838" y="23469"/>
                    <a:pt x="938429" y="27127"/>
                    <a:pt x="940156" y="29870"/>
                  </a:cubicBezTo>
                  <a:lnTo>
                    <a:pt x="936498" y="32461"/>
                  </a:lnTo>
                  <a:cubicBezTo>
                    <a:pt x="934771" y="29616"/>
                    <a:pt x="932180" y="25959"/>
                    <a:pt x="928726" y="21488"/>
                  </a:cubicBezTo>
                  <a:cubicBezTo>
                    <a:pt x="926999" y="19253"/>
                    <a:pt x="925475" y="17272"/>
                    <a:pt x="924154" y="15545"/>
                  </a:cubicBezTo>
                  <a:cubicBezTo>
                    <a:pt x="922833" y="13817"/>
                    <a:pt x="921614" y="12344"/>
                    <a:pt x="920496" y="11125"/>
                  </a:cubicBezTo>
                  <a:close/>
                  <a:moveTo>
                    <a:pt x="100889" y="7315"/>
                  </a:moveTo>
                  <a:cubicBezTo>
                    <a:pt x="104039" y="9652"/>
                    <a:pt x="108154" y="13157"/>
                    <a:pt x="113234" y="17831"/>
                  </a:cubicBezTo>
                  <a:cubicBezTo>
                    <a:pt x="115774" y="20167"/>
                    <a:pt x="118009" y="22276"/>
                    <a:pt x="119939" y="24155"/>
                  </a:cubicBezTo>
                  <a:cubicBezTo>
                    <a:pt x="121870" y="26035"/>
                    <a:pt x="123546" y="27737"/>
                    <a:pt x="124968" y="29261"/>
                  </a:cubicBezTo>
                  <a:lnTo>
                    <a:pt x="121463" y="33071"/>
                  </a:lnTo>
                  <a:cubicBezTo>
                    <a:pt x="120041" y="31547"/>
                    <a:pt x="118364" y="29845"/>
                    <a:pt x="116434" y="27965"/>
                  </a:cubicBezTo>
                  <a:cubicBezTo>
                    <a:pt x="114504" y="26086"/>
                    <a:pt x="112268" y="23977"/>
                    <a:pt x="109728" y="21641"/>
                  </a:cubicBezTo>
                  <a:cubicBezTo>
                    <a:pt x="107188" y="19304"/>
                    <a:pt x="104928" y="17246"/>
                    <a:pt x="102947" y="15468"/>
                  </a:cubicBezTo>
                  <a:cubicBezTo>
                    <a:pt x="100965" y="13690"/>
                    <a:pt x="99162" y="12192"/>
                    <a:pt x="97536" y="10973"/>
                  </a:cubicBezTo>
                  <a:close/>
                  <a:moveTo>
                    <a:pt x="282550" y="6553"/>
                  </a:moveTo>
                  <a:lnTo>
                    <a:pt x="283464" y="11887"/>
                  </a:lnTo>
                  <a:cubicBezTo>
                    <a:pt x="265176" y="13817"/>
                    <a:pt x="247371" y="15519"/>
                    <a:pt x="230048" y="16992"/>
                  </a:cubicBezTo>
                  <a:cubicBezTo>
                    <a:pt x="212725" y="18466"/>
                    <a:pt x="195072" y="19507"/>
                    <a:pt x="177089" y="20117"/>
                  </a:cubicBezTo>
                  <a:lnTo>
                    <a:pt x="177089" y="57912"/>
                  </a:lnTo>
                  <a:cubicBezTo>
                    <a:pt x="177089" y="80569"/>
                    <a:pt x="175819" y="97180"/>
                    <a:pt x="173279" y="107747"/>
                  </a:cubicBezTo>
                  <a:cubicBezTo>
                    <a:pt x="172060" y="113131"/>
                    <a:pt x="170384" y="118719"/>
                    <a:pt x="168250" y="124511"/>
                  </a:cubicBezTo>
                  <a:cubicBezTo>
                    <a:pt x="166116" y="130302"/>
                    <a:pt x="163068" y="136398"/>
                    <a:pt x="159106" y="142799"/>
                  </a:cubicBezTo>
                  <a:lnTo>
                    <a:pt x="154077" y="140055"/>
                  </a:lnTo>
                  <a:cubicBezTo>
                    <a:pt x="158039" y="133655"/>
                    <a:pt x="161113" y="127609"/>
                    <a:pt x="163297" y="121920"/>
                  </a:cubicBezTo>
                  <a:cubicBezTo>
                    <a:pt x="165481" y="116230"/>
                    <a:pt x="167132" y="110896"/>
                    <a:pt x="168250" y="105918"/>
                  </a:cubicBezTo>
                  <a:cubicBezTo>
                    <a:pt x="170587" y="95656"/>
                    <a:pt x="171755" y="79705"/>
                    <a:pt x="171755" y="58064"/>
                  </a:cubicBezTo>
                  <a:lnTo>
                    <a:pt x="171755" y="14935"/>
                  </a:lnTo>
                  <a:cubicBezTo>
                    <a:pt x="179680" y="14833"/>
                    <a:pt x="188341" y="14503"/>
                    <a:pt x="197739" y="13944"/>
                  </a:cubicBezTo>
                  <a:cubicBezTo>
                    <a:pt x="207137" y="13386"/>
                    <a:pt x="216739" y="12725"/>
                    <a:pt x="226543" y="11963"/>
                  </a:cubicBezTo>
                  <a:cubicBezTo>
                    <a:pt x="236347" y="11201"/>
                    <a:pt x="246050" y="10363"/>
                    <a:pt x="255651" y="9449"/>
                  </a:cubicBezTo>
                  <a:cubicBezTo>
                    <a:pt x="265253" y="8534"/>
                    <a:pt x="274219" y="7569"/>
                    <a:pt x="282550" y="6553"/>
                  </a:cubicBezTo>
                  <a:close/>
                  <a:moveTo>
                    <a:pt x="949910" y="3353"/>
                  </a:moveTo>
                  <a:lnTo>
                    <a:pt x="954786" y="3353"/>
                  </a:lnTo>
                  <a:lnTo>
                    <a:pt x="954786" y="39167"/>
                  </a:lnTo>
                  <a:lnTo>
                    <a:pt x="985419" y="39167"/>
                  </a:lnTo>
                  <a:lnTo>
                    <a:pt x="985419" y="43891"/>
                  </a:lnTo>
                  <a:lnTo>
                    <a:pt x="954786" y="43891"/>
                  </a:lnTo>
                  <a:lnTo>
                    <a:pt x="954786" y="46787"/>
                  </a:lnTo>
                  <a:cubicBezTo>
                    <a:pt x="957936" y="49022"/>
                    <a:pt x="961086" y="51308"/>
                    <a:pt x="964235" y="53645"/>
                  </a:cubicBezTo>
                  <a:cubicBezTo>
                    <a:pt x="967385" y="55981"/>
                    <a:pt x="970306" y="58267"/>
                    <a:pt x="972998" y="60503"/>
                  </a:cubicBezTo>
                  <a:cubicBezTo>
                    <a:pt x="975691" y="62738"/>
                    <a:pt x="978104" y="64821"/>
                    <a:pt x="980237" y="66751"/>
                  </a:cubicBezTo>
                  <a:cubicBezTo>
                    <a:pt x="982371" y="68681"/>
                    <a:pt x="984047" y="70307"/>
                    <a:pt x="985266" y="71628"/>
                  </a:cubicBezTo>
                  <a:lnTo>
                    <a:pt x="982218" y="75438"/>
                  </a:lnTo>
                  <a:cubicBezTo>
                    <a:pt x="980796" y="73914"/>
                    <a:pt x="979018" y="72136"/>
                    <a:pt x="976884" y="70104"/>
                  </a:cubicBezTo>
                  <a:cubicBezTo>
                    <a:pt x="974751" y="68072"/>
                    <a:pt x="972440" y="66014"/>
                    <a:pt x="969950" y="63932"/>
                  </a:cubicBezTo>
                  <a:cubicBezTo>
                    <a:pt x="967461" y="61849"/>
                    <a:pt x="964896" y="59817"/>
                    <a:pt x="962254" y="57836"/>
                  </a:cubicBezTo>
                  <a:cubicBezTo>
                    <a:pt x="959612" y="55854"/>
                    <a:pt x="957123" y="54051"/>
                    <a:pt x="954786" y="52425"/>
                  </a:cubicBezTo>
                  <a:lnTo>
                    <a:pt x="954786" y="74219"/>
                  </a:lnTo>
                  <a:lnTo>
                    <a:pt x="949910" y="74219"/>
                  </a:lnTo>
                  <a:lnTo>
                    <a:pt x="949910" y="43891"/>
                  </a:lnTo>
                  <a:lnTo>
                    <a:pt x="949605" y="43891"/>
                  </a:lnTo>
                  <a:cubicBezTo>
                    <a:pt x="945846" y="51003"/>
                    <a:pt x="940994" y="57353"/>
                    <a:pt x="935051" y="62941"/>
                  </a:cubicBezTo>
                  <a:cubicBezTo>
                    <a:pt x="929107" y="68529"/>
                    <a:pt x="922427" y="73609"/>
                    <a:pt x="915010" y="78181"/>
                  </a:cubicBezTo>
                  <a:lnTo>
                    <a:pt x="911962" y="74219"/>
                  </a:lnTo>
                  <a:cubicBezTo>
                    <a:pt x="918769" y="70358"/>
                    <a:pt x="924916" y="65887"/>
                    <a:pt x="930402" y="60807"/>
                  </a:cubicBezTo>
                  <a:cubicBezTo>
                    <a:pt x="935889" y="55727"/>
                    <a:pt x="940562" y="50089"/>
                    <a:pt x="944423" y="43891"/>
                  </a:cubicBezTo>
                  <a:lnTo>
                    <a:pt x="915162" y="43891"/>
                  </a:lnTo>
                  <a:lnTo>
                    <a:pt x="915162" y="39167"/>
                  </a:lnTo>
                  <a:lnTo>
                    <a:pt x="949910" y="39167"/>
                  </a:lnTo>
                  <a:close/>
                  <a:moveTo>
                    <a:pt x="674980" y="3200"/>
                  </a:moveTo>
                  <a:lnTo>
                    <a:pt x="680314" y="3200"/>
                  </a:lnTo>
                  <a:lnTo>
                    <a:pt x="680314" y="26060"/>
                  </a:lnTo>
                  <a:lnTo>
                    <a:pt x="730149" y="26060"/>
                  </a:lnTo>
                  <a:lnTo>
                    <a:pt x="730149" y="103175"/>
                  </a:lnTo>
                  <a:lnTo>
                    <a:pt x="680314" y="103175"/>
                  </a:lnTo>
                  <a:lnTo>
                    <a:pt x="680314" y="118567"/>
                  </a:lnTo>
                  <a:cubicBezTo>
                    <a:pt x="680314" y="121310"/>
                    <a:pt x="680492" y="123596"/>
                    <a:pt x="680847" y="125425"/>
                  </a:cubicBezTo>
                  <a:cubicBezTo>
                    <a:pt x="681203" y="127254"/>
                    <a:pt x="681889" y="128702"/>
                    <a:pt x="682905" y="129768"/>
                  </a:cubicBezTo>
                  <a:cubicBezTo>
                    <a:pt x="683921" y="130835"/>
                    <a:pt x="685242" y="131597"/>
                    <a:pt x="686867" y="132054"/>
                  </a:cubicBezTo>
                  <a:cubicBezTo>
                    <a:pt x="688493" y="132512"/>
                    <a:pt x="690626" y="132842"/>
                    <a:pt x="693268" y="133045"/>
                  </a:cubicBezTo>
                  <a:cubicBezTo>
                    <a:pt x="695402" y="133248"/>
                    <a:pt x="697764" y="133375"/>
                    <a:pt x="700355" y="133426"/>
                  </a:cubicBezTo>
                  <a:cubicBezTo>
                    <a:pt x="702945" y="133477"/>
                    <a:pt x="705587" y="133502"/>
                    <a:pt x="708279" y="133502"/>
                  </a:cubicBezTo>
                  <a:cubicBezTo>
                    <a:pt x="710972" y="133502"/>
                    <a:pt x="713613" y="133477"/>
                    <a:pt x="716204" y="133426"/>
                  </a:cubicBezTo>
                  <a:cubicBezTo>
                    <a:pt x="718795" y="133375"/>
                    <a:pt x="721157" y="133248"/>
                    <a:pt x="723291" y="133045"/>
                  </a:cubicBezTo>
                  <a:cubicBezTo>
                    <a:pt x="726339" y="132842"/>
                    <a:pt x="728803" y="132512"/>
                    <a:pt x="730682" y="132054"/>
                  </a:cubicBezTo>
                  <a:cubicBezTo>
                    <a:pt x="732562" y="131597"/>
                    <a:pt x="734060" y="130886"/>
                    <a:pt x="735178" y="129921"/>
                  </a:cubicBezTo>
                  <a:cubicBezTo>
                    <a:pt x="736296" y="128956"/>
                    <a:pt x="737134" y="127609"/>
                    <a:pt x="737693" y="125882"/>
                  </a:cubicBezTo>
                  <a:cubicBezTo>
                    <a:pt x="738251" y="124155"/>
                    <a:pt x="738785" y="121869"/>
                    <a:pt x="739293" y="119024"/>
                  </a:cubicBezTo>
                  <a:cubicBezTo>
                    <a:pt x="739801" y="116281"/>
                    <a:pt x="740156" y="113893"/>
                    <a:pt x="740360" y="111861"/>
                  </a:cubicBezTo>
                  <a:cubicBezTo>
                    <a:pt x="740563" y="109829"/>
                    <a:pt x="740766" y="107391"/>
                    <a:pt x="740969" y="104546"/>
                  </a:cubicBezTo>
                  <a:lnTo>
                    <a:pt x="746151" y="105765"/>
                  </a:lnTo>
                  <a:cubicBezTo>
                    <a:pt x="745948" y="108204"/>
                    <a:pt x="745719" y="110718"/>
                    <a:pt x="745465" y="113309"/>
                  </a:cubicBezTo>
                  <a:cubicBezTo>
                    <a:pt x="745211" y="115900"/>
                    <a:pt x="744830" y="118415"/>
                    <a:pt x="744322" y="120853"/>
                  </a:cubicBezTo>
                  <a:cubicBezTo>
                    <a:pt x="743712" y="124206"/>
                    <a:pt x="742976" y="126974"/>
                    <a:pt x="742112" y="129159"/>
                  </a:cubicBezTo>
                  <a:cubicBezTo>
                    <a:pt x="741249" y="131343"/>
                    <a:pt x="740131" y="133096"/>
                    <a:pt x="738759" y="134417"/>
                  </a:cubicBezTo>
                  <a:cubicBezTo>
                    <a:pt x="737388" y="135737"/>
                    <a:pt x="735661" y="136703"/>
                    <a:pt x="733578" y="137312"/>
                  </a:cubicBezTo>
                  <a:cubicBezTo>
                    <a:pt x="731495" y="137922"/>
                    <a:pt x="728930" y="138328"/>
                    <a:pt x="725882" y="138531"/>
                  </a:cubicBezTo>
                  <a:cubicBezTo>
                    <a:pt x="723748" y="138633"/>
                    <a:pt x="721233" y="138735"/>
                    <a:pt x="718338" y="138836"/>
                  </a:cubicBezTo>
                  <a:cubicBezTo>
                    <a:pt x="715442" y="138938"/>
                    <a:pt x="712470" y="138989"/>
                    <a:pt x="709422" y="138989"/>
                  </a:cubicBezTo>
                  <a:cubicBezTo>
                    <a:pt x="706374" y="138989"/>
                    <a:pt x="703403" y="138963"/>
                    <a:pt x="700507" y="138912"/>
                  </a:cubicBezTo>
                  <a:cubicBezTo>
                    <a:pt x="697611" y="138862"/>
                    <a:pt x="695097" y="138735"/>
                    <a:pt x="692963" y="138531"/>
                  </a:cubicBezTo>
                  <a:cubicBezTo>
                    <a:pt x="689509" y="138227"/>
                    <a:pt x="686613" y="137719"/>
                    <a:pt x="684276" y="137007"/>
                  </a:cubicBezTo>
                  <a:cubicBezTo>
                    <a:pt x="681940" y="136296"/>
                    <a:pt x="680085" y="135204"/>
                    <a:pt x="678714" y="133731"/>
                  </a:cubicBezTo>
                  <a:cubicBezTo>
                    <a:pt x="677342" y="132258"/>
                    <a:pt x="676377" y="130353"/>
                    <a:pt x="675818" y="128016"/>
                  </a:cubicBezTo>
                  <a:cubicBezTo>
                    <a:pt x="675259" y="125679"/>
                    <a:pt x="674980" y="122834"/>
                    <a:pt x="674980" y="119481"/>
                  </a:cubicBezTo>
                  <a:lnTo>
                    <a:pt x="674980" y="103175"/>
                  </a:lnTo>
                  <a:lnTo>
                    <a:pt x="625907" y="103175"/>
                  </a:lnTo>
                  <a:lnTo>
                    <a:pt x="625907" y="26060"/>
                  </a:lnTo>
                  <a:lnTo>
                    <a:pt x="674980" y="26060"/>
                  </a:lnTo>
                  <a:close/>
                  <a:moveTo>
                    <a:pt x="1005993" y="2591"/>
                  </a:moveTo>
                  <a:lnTo>
                    <a:pt x="1011174" y="3810"/>
                  </a:lnTo>
                  <a:cubicBezTo>
                    <a:pt x="1010057" y="8280"/>
                    <a:pt x="1008787" y="12751"/>
                    <a:pt x="1007364" y="17221"/>
                  </a:cubicBezTo>
                  <a:cubicBezTo>
                    <a:pt x="1005942" y="21691"/>
                    <a:pt x="1004215" y="26416"/>
                    <a:pt x="1002183" y="31394"/>
                  </a:cubicBezTo>
                  <a:lnTo>
                    <a:pt x="1051865" y="31394"/>
                  </a:lnTo>
                  <a:lnTo>
                    <a:pt x="1051865" y="36423"/>
                  </a:lnTo>
                  <a:lnTo>
                    <a:pt x="1036625" y="36423"/>
                  </a:lnTo>
                  <a:cubicBezTo>
                    <a:pt x="1034187" y="63043"/>
                    <a:pt x="1028904" y="83871"/>
                    <a:pt x="1020776" y="98907"/>
                  </a:cubicBezTo>
                  <a:cubicBezTo>
                    <a:pt x="1020166" y="100025"/>
                    <a:pt x="1019582" y="101066"/>
                    <a:pt x="1019023" y="102032"/>
                  </a:cubicBezTo>
                  <a:cubicBezTo>
                    <a:pt x="1018464" y="102997"/>
                    <a:pt x="1017829" y="104038"/>
                    <a:pt x="1017118" y="105156"/>
                  </a:cubicBezTo>
                  <a:cubicBezTo>
                    <a:pt x="1025144" y="117043"/>
                    <a:pt x="1036473" y="128676"/>
                    <a:pt x="1051103" y="140055"/>
                  </a:cubicBezTo>
                  <a:lnTo>
                    <a:pt x="1047446" y="144627"/>
                  </a:lnTo>
                  <a:cubicBezTo>
                    <a:pt x="1040130" y="138836"/>
                    <a:pt x="1033730" y="133070"/>
                    <a:pt x="1028243" y="127330"/>
                  </a:cubicBezTo>
                  <a:cubicBezTo>
                    <a:pt x="1022757" y="121590"/>
                    <a:pt x="1017982" y="115722"/>
                    <a:pt x="1013918" y="109728"/>
                  </a:cubicBezTo>
                  <a:cubicBezTo>
                    <a:pt x="1009650" y="115519"/>
                    <a:pt x="1004469" y="121234"/>
                    <a:pt x="998373" y="126873"/>
                  </a:cubicBezTo>
                  <a:cubicBezTo>
                    <a:pt x="992277" y="132512"/>
                    <a:pt x="985165" y="138328"/>
                    <a:pt x="977037" y="144323"/>
                  </a:cubicBezTo>
                  <a:lnTo>
                    <a:pt x="973532" y="140208"/>
                  </a:lnTo>
                  <a:cubicBezTo>
                    <a:pt x="981761" y="134417"/>
                    <a:pt x="988975" y="128575"/>
                    <a:pt x="995172" y="122682"/>
                  </a:cubicBezTo>
                  <a:cubicBezTo>
                    <a:pt x="1001370" y="116789"/>
                    <a:pt x="1006602" y="110845"/>
                    <a:pt x="1010870" y="104851"/>
                  </a:cubicBezTo>
                  <a:cubicBezTo>
                    <a:pt x="1010362" y="104038"/>
                    <a:pt x="1009879" y="103225"/>
                    <a:pt x="1009422" y="102413"/>
                  </a:cubicBezTo>
                  <a:cubicBezTo>
                    <a:pt x="1008965" y="101600"/>
                    <a:pt x="1008482" y="100787"/>
                    <a:pt x="1007974" y="99974"/>
                  </a:cubicBezTo>
                  <a:cubicBezTo>
                    <a:pt x="1000456" y="86157"/>
                    <a:pt x="995630" y="69647"/>
                    <a:pt x="993496" y="50444"/>
                  </a:cubicBezTo>
                  <a:cubicBezTo>
                    <a:pt x="992277" y="52781"/>
                    <a:pt x="991032" y="55016"/>
                    <a:pt x="989762" y="57150"/>
                  </a:cubicBezTo>
                  <a:cubicBezTo>
                    <a:pt x="988492" y="59283"/>
                    <a:pt x="987197" y="61366"/>
                    <a:pt x="985876" y="63398"/>
                  </a:cubicBezTo>
                  <a:lnTo>
                    <a:pt x="981609" y="60655"/>
                  </a:lnTo>
                  <a:cubicBezTo>
                    <a:pt x="986790" y="52832"/>
                    <a:pt x="991616" y="43535"/>
                    <a:pt x="996087" y="32766"/>
                  </a:cubicBezTo>
                  <a:cubicBezTo>
                    <a:pt x="1000760" y="21387"/>
                    <a:pt x="1004062" y="11328"/>
                    <a:pt x="1005993" y="2591"/>
                  </a:cubicBezTo>
                  <a:close/>
                  <a:moveTo>
                    <a:pt x="37186" y="2438"/>
                  </a:moveTo>
                  <a:lnTo>
                    <a:pt x="42977" y="3353"/>
                  </a:lnTo>
                  <a:cubicBezTo>
                    <a:pt x="38812" y="15545"/>
                    <a:pt x="34087" y="27432"/>
                    <a:pt x="28804" y="39014"/>
                  </a:cubicBezTo>
                  <a:lnTo>
                    <a:pt x="28804" y="143103"/>
                  </a:lnTo>
                  <a:lnTo>
                    <a:pt x="23622" y="143103"/>
                  </a:lnTo>
                  <a:lnTo>
                    <a:pt x="23622" y="49682"/>
                  </a:lnTo>
                  <a:cubicBezTo>
                    <a:pt x="20371" y="55880"/>
                    <a:pt x="17196" y="61646"/>
                    <a:pt x="14097" y="66980"/>
                  </a:cubicBezTo>
                  <a:cubicBezTo>
                    <a:pt x="10999" y="72314"/>
                    <a:pt x="7925" y="77216"/>
                    <a:pt x="4877" y="81686"/>
                  </a:cubicBezTo>
                  <a:lnTo>
                    <a:pt x="0" y="77724"/>
                  </a:lnTo>
                  <a:cubicBezTo>
                    <a:pt x="6909" y="68580"/>
                    <a:pt x="13767" y="57099"/>
                    <a:pt x="20574" y="43281"/>
                  </a:cubicBezTo>
                  <a:cubicBezTo>
                    <a:pt x="27382" y="29769"/>
                    <a:pt x="32919" y="16154"/>
                    <a:pt x="37186" y="2438"/>
                  </a:cubicBezTo>
                  <a:close/>
                  <a:moveTo>
                    <a:pt x="75438" y="1981"/>
                  </a:moveTo>
                  <a:lnTo>
                    <a:pt x="80620" y="1981"/>
                  </a:lnTo>
                  <a:cubicBezTo>
                    <a:pt x="80620" y="4216"/>
                    <a:pt x="80595" y="6731"/>
                    <a:pt x="80544" y="9525"/>
                  </a:cubicBezTo>
                  <a:cubicBezTo>
                    <a:pt x="80493" y="12319"/>
                    <a:pt x="80442" y="15265"/>
                    <a:pt x="80391" y="18364"/>
                  </a:cubicBezTo>
                  <a:cubicBezTo>
                    <a:pt x="80341" y="21463"/>
                    <a:pt x="80290" y="24612"/>
                    <a:pt x="80239" y="27813"/>
                  </a:cubicBezTo>
                  <a:cubicBezTo>
                    <a:pt x="80188" y="31013"/>
                    <a:pt x="80112" y="34087"/>
                    <a:pt x="80010" y="37033"/>
                  </a:cubicBezTo>
                  <a:cubicBezTo>
                    <a:pt x="80010" y="37541"/>
                    <a:pt x="79985" y="38049"/>
                    <a:pt x="79934" y="38557"/>
                  </a:cubicBezTo>
                  <a:cubicBezTo>
                    <a:pt x="79883" y="39065"/>
                    <a:pt x="79858" y="39573"/>
                    <a:pt x="79858" y="40081"/>
                  </a:cubicBezTo>
                  <a:lnTo>
                    <a:pt x="137313" y="40081"/>
                  </a:lnTo>
                  <a:lnTo>
                    <a:pt x="137313" y="45567"/>
                  </a:lnTo>
                  <a:lnTo>
                    <a:pt x="79706" y="45567"/>
                  </a:lnTo>
                  <a:cubicBezTo>
                    <a:pt x="78690" y="66497"/>
                    <a:pt x="75540" y="83667"/>
                    <a:pt x="70257" y="97079"/>
                  </a:cubicBezTo>
                  <a:cubicBezTo>
                    <a:pt x="64262" y="112014"/>
                    <a:pt x="53493" y="127355"/>
                    <a:pt x="37948" y="143103"/>
                  </a:cubicBezTo>
                  <a:lnTo>
                    <a:pt x="33681" y="139141"/>
                  </a:lnTo>
                  <a:cubicBezTo>
                    <a:pt x="48921" y="124206"/>
                    <a:pt x="59335" y="109474"/>
                    <a:pt x="64923" y="94945"/>
                  </a:cubicBezTo>
                  <a:cubicBezTo>
                    <a:pt x="67361" y="88544"/>
                    <a:pt x="69393" y="81254"/>
                    <a:pt x="71019" y="73076"/>
                  </a:cubicBezTo>
                  <a:cubicBezTo>
                    <a:pt x="72644" y="64897"/>
                    <a:pt x="73711" y="55727"/>
                    <a:pt x="74219" y="45567"/>
                  </a:cubicBezTo>
                  <a:lnTo>
                    <a:pt x="39777" y="45567"/>
                  </a:lnTo>
                  <a:lnTo>
                    <a:pt x="39777" y="40081"/>
                  </a:lnTo>
                  <a:lnTo>
                    <a:pt x="74524" y="40081"/>
                  </a:lnTo>
                  <a:cubicBezTo>
                    <a:pt x="74626" y="39573"/>
                    <a:pt x="74676" y="39040"/>
                    <a:pt x="74676" y="38481"/>
                  </a:cubicBezTo>
                  <a:cubicBezTo>
                    <a:pt x="74676" y="37922"/>
                    <a:pt x="74676" y="37338"/>
                    <a:pt x="74676" y="36728"/>
                  </a:cubicBezTo>
                  <a:cubicBezTo>
                    <a:pt x="74778" y="32664"/>
                    <a:pt x="74880" y="29032"/>
                    <a:pt x="74981" y="25832"/>
                  </a:cubicBezTo>
                  <a:cubicBezTo>
                    <a:pt x="75083" y="22631"/>
                    <a:pt x="75159" y="19685"/>
                    <a:pt x="75210" y="16992"/>
                  </a:cubicBezTo>
                  <a:cubicBezTo>
                    <a:pt x="75261" y="14300"/>
                    <a:pt x="75311" y="11735"/>
                    <a:pt x="75362" y="9296"/>
                  </a:cubicBezTo>
                  <a:cubicBezTo>
                    <a:pt x="75413" y="6858"/>
                    <a:pt x="75438" y="4419"/>
                    <a:pt x="75438" y="1981"/>
                  </a:cubicBezTo>
                  <a:close/>
                  <a:moveTo>
                    <a:pt x="1434389" y="1676"/>
                  </a:moveTo>
                  <a:lnTo>
                    <a:pt x="1438961" y="4572"/>
                  </a:lnTo>
                  <a:cubicBezTo>
                    <a:pt x="1433475" y="12395"/>
                    <a:pt x="1426312" y="21082"/>
                    <a:pt x="1417473" y="30632"/>
                  </a:cubicBezTo>
                  <a:cubicBezTo>
                    <a:pt x="1413104" y="35407"/>
                    <a:pt x="1408888" y="39700"/>
                    <a:pt x="1404824" y="43510"/>
                  </a:cubicBezTo>
                  <a:cubicBezTo>
                    <a:pt x="1400760" y="47320"/>
                    <a:pt x="1396797" y="50698"/>
                    <a:pt x="1392937" y="53645"/>
                  </a:cubicBezTo>
                  <a:cubicBezTo>
                    <a:pt x="1409700" y="53645"/>
                    <a:pt x="1427074" y="53340"/>
                    <a:pt x="1445057" y="52730"/>
                  </a:cubicBezTo>
                  <a:cubicBezTo>
                    <a:pt x="1453185" y="52425"/>
                    <a:pt x="1460704" y="52044"/>
                    <a:pt x="1467612" y="51587"/>
                  </a:cubicBezTo>
                  <a:cubicBezTo>
                    <a:pt x="1474521" y="51130"/>
                    <a:pt x="1480871" y="50647"/>
                    <a:pt x="1486662" y="50139"/>
                  </a:cubicBezTo>
                  <a:lnTo>
                    <a:pt x="1480871" y="43739"/>
                  </a:lnTo>
                  <a:cubicBezTo>
                    <a:pt x="1476604" y="39167"/>
                    <a:pt x="1472718" y="35179"/>
                    <a:pt x="1469213" y="31775"/>
                  </a:cubicBezTo>
                  <a:cubicBezTo>
                    <a:pt x="1465708" y="28372"/>
                    <a:pt x="1462533" y="25501"/>
                    <a:pt x="1459688" y="23165"/>
                  </a:cubicBezTo>
                  <a:lnTo>
                    <a:pt x="1463498" y="19202"/>
                  </a:lnTo>
                  <a:cubicBezTo>
                    <a:pt x="1466343" y="21539"/>
                    <a:pt x="1469517" y="24409"/>
                    <a:pt x="1473023" y="27813"/>
                  </a:cubicBezTo>
                  <a:cubicBezTo>
                    <a:pt x="1476528" y="31216"/>
                    <a:pt x="1480465" y="35204"/>
                    <a:pt x="1484834" y="39776"/>
                  </a:cubicBezTo>
                  <a:cubicBezTo>
                    <a:pt x="1489202" y="44348"/>
                    <a:pt x="1492987" y="48514"/>
                    <a:pt x="1496187" y="52273"/>
                  </a:cubicBezTo>
                  <a:cubicBezTo>
                    <a:pt x="1499388" y="56032"/>
                    <a:pt x="1502106" y="59385"/>
                    <a:pt x="1504341" y="62331"/>
                  </a:cubicBezTo>
                  <a:lnTo>
                    <a:pt x="1500226" y="65989"/>
                  </a:lnTo>
                  <a:cubicBezTo>
                    <a:pt x="1499007" y="64465"/>
                    <a:pt x="1497661" y="62789"/>
                    <a:pt x="1496187" y="60960"/>
                  </a:cubicBezTo>
                  <a:cubicBezTo>
                    <a:pt x="1494714" y="59131"/>
                    <a:pt x="1493114" y="57201"/>
                    <a:pt x="1491387" y="55169"/>
                  </a:cubicBezTo>
                  <a:cubicBezTo>
                    <a:pt x="1484376" y="55677"/>
                    <a:pt x="1476274" y="56185"/>
                    <a:pt x="1467079" y="56693"/>
                  </a:cubicBezTo>
                  <a:cubicBezTo>
                    <a:pt x="1457884" y="57201"/>
                    <a:pt x="1447445" y="57658"/>
                    <a:pt x="1435761" y="58064"/>
                  </a:cubicBezTo>
                  <a:cubicBezTo>
                    <a:pt x="1424077" y="58471"/>
                    <a:pt x="1413663" y="58775"/>
                    <a:pt x="1404519" y="58979"/>
                  </a:cubicBezTo>
                  <a:cubicBezTo>
                    <a:pt x="1395375" y="59182"/>
                    <a:pt x="1387298" y="59233"/>
                    <a:pt x="1380287" y="59131"/>
                  </a:cubicBezTo>
                  <a:lnTo>
                    <a:pt x="1379678" y="53797"/>
                  </a:lnTo>
                  <a:cubicBezTo>
                    <a:pt x="1381710" y="53797"/>
                    <a:pt x="1383208" y="53619"/>
                    <a:pt x="1384173" y="53264"/>
                  </a:cubicBezTo>
                  <a:cubicBezTo>
                    <a:pt x="1385139" y="52908"/>
                    <a:pt x="1386282" y="52171"/>
                    <a:pt x="1387602" y="51054"/>
                  </a:cubicBezTo>
                  <a:cubicBezTo>
                    <a:pt x="1391158" y="48209"/>
                    <a:pt x="1395019" y="44932"/>
                    <a:pt x="1399185" y="41224"/>
                  </a:cubicBezTo>
                  <a:cubicBezTo>
                    <a:pt x="1403350" y="37516"/>
                    <a:pt x="1407821" y="33071"/>
                    <a:pt x="1412596" y="27889"/>
                  </a:cubicBezTo>
                  <a:cubicBezTo>
                    <a:pt x="1417371" y="22707"/>
                    <a:pt x="1421562" y="17958"/>
                    <a:pt x="1425169" y="13640"/>
                  </a:cubicBezTo>
                  <a:cubicBezTo>
                    <a:pt x="1428776" y="9322"/>
                    <a:pt x="1431849" y="5334"/>
                    <a:pt x="1434389" y="1676"/>
                  </a:cubicBezTo>
                  <a:close/>
                  <a:moveTo>
                    <a:pt x="395783" y="1524"/>
                  </a:moveTo>
                  <a:lnTo>
                    <a:pt x="400812" y="2438"/>
                  </a:lnTo>
                  <a:cubicBezTo>
                    <a:pt x="400000" y="5791"/>
                    <a:pt x="399136" y="9017"/>
                    <a:pt x="398222" y="12116"/>
                  </a:cubicBezTo>
                  <a:cubicBezTo>
                    <a:pt x="397307" y="15214"/>
                    <a:pt x="396291" y="18186"/>
                    <a:pt x="395174" y="21031"/>
                  </a:cubicBezTo>
                  <a:lnTo>
                    <a:pt x="441656" y="21031"/>
                  </a:lnTo>
                  <a:lnTo>
                    <a:pt x="441656" y="26213"/>
                  </a:lnTo>
                  <a:lnTo>
                    <a:pt x="411938" y="26213"/>
                  </a:lnTo>
                  <a:cubicBezTo>
                    <a:pt x="415494" y="34544"/>
                    <a:pt x="419964" y="41834"/>
                    <a:pt x="425349" y="48082"/>
                  </a:cubicBezTo>
                  <a:cubicBezTo>
                    <a:pt x="430734" y="54330"/>
                    <a:pt x="437338" y="59588"/>
                    <a:pt x="445161" y="63855"/>
                  </a:cubicBezTo>
                  <a:lnTo>
                    <a:pt x="442570" y="68123"/>
                  </a:lnTo>
                  <a:cubicBezTo>
                    <a:pt x="433934" y="63246"/>
                    <a:pt x="426720" y="57378"/>
                    <a:pt x="420929" y="50520"/>
                  </a:cubicBezTo>
                  <a:cubicBezTo>
                    <a:pt x="415138" y="43662"/>
                    <a:pt x="410414" y="35560"/>
                    <a:pt x="406756" y="26213"/>
                  </a:cubicBezTo>
                  <a:lnTo>
                    <a:pt x="393040" y="26213"/>
                  </a:lnTo>
                  <a:cubicBezTo>
                    <a:pt x="391821" y="28854"/>
                    <a:pt x="390551" y="31369"/>
                    <a:pt x="389230" y="33756"/>
                  </a:cubicBezTo>
                  <a:cubicBezTo>
                    <a:pt x="387909" y="36144"/>
                    <a:pt x="386487" y="38405"/>
                    <a:pt x="384963" y="40538"/>
                  </a:cubicBezTo>
                  <a:cubicBezTo>
                    <a:pt x="381407" y="45720"/>
                    <a:pt x="377292" y="50622"/>
                    <a:pt x="372618" y="55245"/>
                  </a:cubicBezTo>
                  <a:cubicBezTo>
                    <a:pt x="367945" y="59868"/>
                    <a:pt x="362560" y="64313"/>
                    <a:pt x="356464" y="68580"/>
                  </a:cubicBezTo>
                  <a:lnTo>
                    <a:pt x="353264" y="64465"/>
                  </a:lnTo>
                  <a:cubicBezTo>
                    <a:pt x="365049" y="56540"/>
                    <a:pt x="374193" y="47650"/>
                    <a:pt x="380696" y="37795"/>
                  </a:cubicBezTo>
                  <a:cubicBezTo>
                    <a:pt x="381915" y="36068"/>
                    <a:pt x="383058" y="34214"/>
                    <a:pt x="384125" y="32232"/>
                  </a:cubicBezTo>
                  <a:cubicBezTo>
                    <a:pt x="385191" y="30251"/>
                    <a:pt x="386233" y="28245"/>
                    <a:pt x="387249" y="26213"/>
                  </a:cubicBezTo>
                  <a:lnTo>
                    <a:pt x="360274" y="26213"/>
                  </a:lnTo>
                  <a:lnTo>
                    <a:pt x="360274" y="21031"/>
                  </a:lnTo>
                  <a:lnTo>
                    <a:pt x="389687" y="21031"/>
                  </a:lnTo>
                  <a:cubicBezTo>
                    <a:pt x="390906" y="18085"/>
                    <a:pt x="392024" y="14986"/>
                    <a:pt x="393040" y="11735"/>
                  </a:cubicBezTo>
                  <a:cubicBezTo>
                    <a:pt x="394056" y="8483"/>
                    <a:pt x="394971" y="5080"/>
                    <a:pt x="395783" y="1524"/>
                  </a:cubicBezTo>
                  <a:close/>
                  <a:moveTo>
                    <a:pt x="830733" y="1219"/>
                  </a:moveTo>
                  <a:cubicBezTo>
                    <a:pt x="831444" y="2438"/>
                    <a:pt x="832231" y="3886"/>
                    <a:pt x="833095" y="5562"/>
                  </a:cubicBezTo>
                  <a:cubicBezTo>
                    <a:pt x="833959" y="7239"/>
                    <a:pt x="834898" y="9195"/>
                    <a:pt x="835914" y="11430"/>
                  </a:cubicBezTo>
                  <a:cubicBezTo>
                    <a:pt x="836727" y="13157"/>
                    <a:pt x="837464" y="14757"/>
                    <a:pt x="838124" y="16230"/>
                  </a:cubicBezTo>
                  <a:cubicBezTo>
                    <a:pt x="838785" y="17704"/>
                    <a:pt x="839369" y="18999"/>
                    <a:pt x="839877" y="20117"/>
                  </a:cubicBezTo>
                  <a:lnTo>
                    <a:pt x="899922" y="20117"/>
                  </a:lnTo>
                  <a:lnTo>
                    <a:pt x="899922" y="25146"/>
                  </a:lnTo>
                  <a:lnTo>
                    <a:pt x="764896" y="25146"/>
                  </a:lnTo>
                  <a:lnTo>
                    <a:pt x="764896" y="20117"/>
                  </a:lnTo>
                  <a:lnTo>
                    <a:pt x="834086" y="20117"/>
                  </a:lnTo>
                  <a:lnTo>
                    <a:pt x="830580" y="12497"/>
                  </a:lnTo>
                  <a:cubicBezTo>
                    <a:pt x="829564" y="10261"/>
                    <a:pt x="828625" y="8306"/>
                    <a:pt x="827761" y="6629"/>
                  </a:cubicBezTo>
                  <a:cubicBezTo>
                    <a:pt x="826897" y="4953"/>
                    <a:pt x="826110" y="3505"/>
                    <a:pt x="825399" y="2286"/>
                  </a:cubicBezTo>
                  <a:close/>
                  <a:moveTo>
                    <a:pt x="478384" y="1067"/>
                  </a:moveTo>
                  <a:lnTo>
                    <a:pt x="483566" y="1067"/>
                  </a:lnTo>
                  <a:lnTo>
                    <a:pt x="483566" y="41910"/>
                  </a:lnTo>
                  <a:lnTo>
                    <a:pt x="501244" y="41910"/>
                  </a:lnTo>
                  <a:lnTo>
                    <a:pt x="501244" y="47091"/>
                  </a:lnTo>
                  <a:lnTo>
                    <a:pt x="483566" y="47091"/>
                  </a:lnTo>
                  <a:lnTo>
                    <a:pt x="483566" y="105765"/>
                  </a:lnTo>
                  <a:cubicBezTo>
                    <a:pt x="491287" y="102717"/>
                    <a:pt x="497688" y="99974"/>
                    <a:pt x="502768" y="97536"/>
                  </a:cubicBezTo>
                  <a:lnTo>
                    <a:pt x="503835" y="103022"/>
                  </a:lnTo>
                  <a:cubicBezTo>
                    <a:pt x="500990" y="104343"/>
                    <a:pt x="497688" y="105765"/>
                    <a:pt x="493929" y="107289"/>
                  </a:cubicBezTo>
                  <a:cubicBezTo>
                    <a:pt x="490170" y="108813"/>
                    <a:pt x="485902" y="110490"/>
                    <a:pt x="481127" y="112319"/>
                  </a:cubicBezTo>
                  <a:cubicBezTo>
                    <a:pt x="471983" y="115976"/>
                    <a:pt x="464414" y="118567"/>
                    <a:pt x="458420" y="120091"/>
                  </a:cubicBezTo>
                  <a:lnTo>
                    <a:pt x="457201" y="114452"/>
                  </a:lnTo>
                  <a:cubicBezTo>
                    <a:pt x="459842" y="113741"/>
                    <a:pt x="462941" y="112827"/>
                    <a:pt x="466497" y="111709"/>
                  </a:cubicBezTo>
                  <a:cubicBezTo>
                    <a:pt x="470053" y="110591"/>
                    <a:pt x="474015" y="109220"/>
                    <a:pt x="478384" y="107594"/>
                  </a:cubicBezTo>
                  <a:lnTo>
                    <a:pt x="478384" y="47091"/>
                  </a:lnTo>
                  <a:lnTo>
                    <a:pt x="459791" y="47091"/>
                  </a:lnTo>
                  <a:lnTo>
                    <a:pt x="459791" y="41910"/>
                  </a:lnTo>
                  <a:lnTo>
                    <a:pt x="478384" y="41910"/>
                  </a:lnTo>
                  <a:close/>
                  <a:moveTo>
                    <a:pt x="545897" y="0"/>
                  </a:moveTo>
                  <a:cubicBezTo>
                    <a:pt x="546405" y="1117"/>
                    <a:pt x="546939" y="2387"/>
                    <a:pt x="547497" y="3810"/>
                  </a:cubicBezTo>
                  <a:cubicBezTo>
                    <a:pt x="548056" y="5232"/>
                    <a:pt x="548691" y="6858"/>
                    <a:pt x="549402" y="8687"/>
                  </a:cubicBezTo>
                  <a:cubicBezTo>
                    <a:pt x="550012" y="10211"/>
                    <a:pt x="550571" y="11608"/>
                    <a:pt x="551079" y="12878"/>
                  </a:cubicBezTo>
                  <a:cubicBezTo>
                    <a:pt x="551587" y="14148"/>
                    <a:pt x="551993" y="15291"/>
                    <a:pt x="552298" y="16307"/>
                  </a:cubicBezTo>
                  <a:lnTo>
                    <a:pt x="590855" y="16307"/>
                  </a:lnTo>
                  <a:lnTo>
                    <a:pt x="590855" y="20879"/>
                  </a:lnTo>
                  <a:lnTo>
                    <a:pt x="507188" y="20879"/>
                  </a:lnTo>
                  <a:lnTo>
                    <a:pt x="507188" y="16307"/>
                  </a:lnTo>
                  <a:lnTo>
                    <a:pt x="546659" y="16307"/>
                  </a:lnTo>
                  <a:cubicBezTo>
                    <a:pt x="546354" y="15392"/>
                    <a:pt x="545999" y="14402"/>
                    <a:pt x="545592" y="13335"/>
                  </a:cubicBezTo>
                  <a:cubicBezTo>
                    <a:pt x="545186" y="12268"/>
                    <a:pt x="544729" y="11125"/>
                    <a:pt x="544221" y="9906"/>
                  </a:cubicBezTo>
                  <a:cubicBezTo>
                    <a:pt x="542798" y="6045"/>
                    <a:pt x="541579" y="3200"/>
                    <a:pt x="540563" y="1371"/>
                  </a:cubicBezTo>
                  <a:close/>
                </a:path>
              </a:pathLst>
            </a:custGeom>
            <a:grpFill/>
            <a:ln w="896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>
                <a:defRPr>
                  <a:solidFill>
                    <a:srgbClr val="1552EF"/>
                  </a:solidFill>
                  <a:latin typeface="OPPOSans R"/>
                  <a:ea typeface="OPPOSans R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1552EF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sp>
          <p:nvSpPr>
            <p:cNvPr id="2217" name="任意多边形: 形状 2216">
              <a:extLst>
                <a:ext uri="{FF2B5EF4-FFF2-40B4-BE49-F238E27FC236}">
                  <a16:creationId xmlns:a16="http://schemas.microsoft.com/office/drawing/2014/main" id="{17727CF8-FA53-B7A5-A053-4F72F8128251}"/>
                </a:ext>
              </a:extLst>
            </p:cNvPr>
            <p:cNvSpPr/>
            <p:nvPr/>
          </p:nvSpPr>
          <p:spPr>
            <a:xfrm flipH="1">
              <a:off x="4310346" y="365706"/>
              <a:ext cx="419927" cy="321326"/>
            </a:xfrm>
            <a:custGeom>
              <a:avLst/>
              <a:gdLst>
                <a:gd name="connsiteX0" fmla="*/ 209964 w 419927"/>
                <a:gd name="connsiteY0" fmla="*/ 97397 h 321326"/>
                <a:gd name="connsiteX1" fmla="*/ 230594 w 419927"/>
                <a:gd name="connsiteY1" fmla="*/ 109596 h 321326"/>
                <a:gd name="connsiteX2" fmla="*/ 229510 w 419927"/>
                <a:gd name="connsiteY2" fmla="*/ 213607 h 321326"/>
                <a:gd name="connsiteX3" fmla="*/ 209964 w 419927"/>
                <a:gd name="connsiteY3" fmla="*/ 224622 h 321326"/>
                <a:gd name="connsiteX4" fmla="*/ 190417 w 419927"/>
                <a:gd name="connsiteY4" fmla="*/ 213607 h 321326"/>
                <a:gd name="connsiteX5" fmla="*/ 189333 w 419927"/>
                <a:gd name="connsiteY5" fmla="*/ 109596 h 321326"/>
                <a:gd name="connsiteX6" fmla="*/ 278277 w 419927"/>
                <a:gd name="connsiteY6" fmla="*/ 0 h 321326"/>
                <a:gd name="connsiteX7" fmla="*/ 209964 w 419927"/>
                <a:gd name="connsiteY7" fmla="*/ 40396 h 321326"/>
                <a:gd name="connsiteX8" fmla="*/ 141650 w 419927"/>
                <a:gd name="connsiteY8" fmla="*/ 0 h 321326"/>
                <a:gd name="connsiteX9" fmla="*/ 15898 w 419927"/>
                <a:gd name="connsiteY9" fmla="*/ 70866 h 321326"/>
                <a:gd name="connsiteX10" fmla="*/ 47488 w 419927"/>
                <a:gd name="connsiteY10" fmla="*/ 106067 h 321326"/>
                <a:gd name="connsiteX11" fmla="*/ 50440 w 419927"/>
                <a:gd name="connsiteY11" fmla="*/ 107779 h 321326"/>
                <a:gd name="connsiteX12" fmla="*/ 50441 w 419927"/>
                <a:gd name="connsiteY12" fmla="*/ 107719 h 321326"/>
                <a:gd name="connsiteX13" fmla="*/ 141059 w 419927"/>
                <a:gd name="connsiteY13" fmla="*/ 56652 h 321326"/>
                <a:gd name="connsiteX14" fmla="*/ 161767 w 419927"/>
                <a:gd name="connsiteY14" fmla="*/ 68897 h 321326"/>
                <a:gd name="connsiteX15" fmla="*/ 139976 w 419927"/>
                <a:gd name="connsiteY15" fmla="*/ 81782 h 321326"/>
                <a:gd name="connsiteX16" fmla="*/ 141651 w 419927"/>
                <a:gd name="connsiteY16" fmla="*/ 242445 h 321326"/>
                <a:gd name="connsiteX17" fmla="*/ 159994 w 419927"/>
                <a:gd name="connsiteY17" fmla="*/ 252782 h 321326"/>
                <a:gd name="connsiteX18" fmla="*/ 138892 w 419927"/>
                <a:gd name="connsiteY18" fmla="*/ 264674 h 321326"/>
                <a:gd name="connsiteX19" fmla="*/ 49357 w 419927"/>
                <a:gd name="connsiteY19" fmla="*/ 211730 h 321326"/>
                <a:gd name="connsiteX20" fmla="*/ 49733 w 419927"/>
                <a:gd name="connsiteY20" fmla="*/ 175664 h 321326"/>
                <a:gd name="connsiteX21" fmla="*/ 666 w 419927"/>
                <a:gd name="connsiteY21" fmla="*/ 175664 h 321326"/>
                <a:gd name="connsiteX22" fmla="*/ 0 w 419927"/>
                <a:gd name="connsiteY22" fmla="*/ 239544 h 321326"/>
                <a:gd name="connsiteX23" fmla="*/ 138301 w 419927"/>
                <a:gd name="connsiteY23" fmla="*/ 321326 h 321326"/>
                <a:gd name="connsiteX24" fmla="*/ 209964 w 419927"/>
                <a:gd name="connsiteY24" fmla="*/ 280942 h 321326"/>
                <a:gd name="connsiteX25" fmla="*/ 281626 w 419927"/>
                <a:gd name="connsiteY25" fmla="*/ 321326 h 321326"/>
                <a:gd name="connsiteX26" fmla="*/ 419927 w 419927"/>
                <a:gd name="connsiteY26" fmla="*/ 239544 h 321326"/>
                <a:gd name="connsiteX27" fmla="*/ 419261 w 419927"/>
                <a:gd name="connsiteY27" fmla="*/ 175664 h 321326"/>
                <a:gd name="connsiteX28" fmla="*/ 370194 w 419927"/>
                <a:gd name="connsiteY28" fmla="*/ 175664 h 321326"/>
                <a:gd name="connsiteX29" fmla="*/ 370570 w 419927"/>
                <a:gd name="connsiteY29" fmla="*/ 211730 h 321326"/>
                <a:gd name="connsiteX30" fmla="*/ 281035 w 419927"/>
                <a:gd name="connsiteY30" fmla="*/ 264674 h 321326"/>
                <a:gd name="connsiteX31" fmla="*/ 259933 w 419927"/>
                <a:gd name="connsiteY31" fmla="*/ 252782 h 321326"/>
                <a:gd name="connsiteX32" fmla="*/ 278276 w 419927"/>
                <a:gd name="connsiteY32" fmla="*/ 242445 h 321326"/>
                <a:gd name="connsiteX33" fmla="*/ 279951 w 419927"/>
                <a:gd name="connsiteY33" fmla="*/ 81782 h 321326"/>
                <a:gd name="connsiteX34" fmla="*/ 258161 w 419927"/>
                <a:gd name="connsiteY34" fmla="*/ 68897 h 321326"/>
                <a:gd name="connsiteX35" fmla="*/ 278868 w 419927"/>
                <a:gd name="connsiteY35" fmla="*/ 56652 h 321326"/>
                <a:gd name="connsiteX36" fmla="*/ 369486 w 419927"/>
                <a:gd name="connsiteY36" fmla="*/ 107719 h 321326"/>
                <a:gd name="connsiteX37" fmla="*/ 369487 w 419927"/>
                <a:gd name="connsiteY37" fmla="*/ 107779 h 321326"/>
                <a:gd name="connsiteX38" fmla="*/ 372439 w 419927"/>
                <a:gd name="connsiteY38" fmla="*/ 106067 h 321326"/>
                <a:gd name="connsiteX39" fmla="*/ 404029 w 419927"/>
                <a:gd name="connsiteY39" fmla="*/ 70866 h 321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19927" h="321326">
                  <a:moveTo>
                    <a:pt x="209964" y="97397"/>
                  </a:moveTo>
                  <a:lnTo>
                    <a:pt x="230594" y="109596"/>
                  </a:lnTo>
                  <a:lnTo>
                    <a:pt x="229510" y="213607"/>
                  </a:lnTo>
                  <a:lnTo>
                    <a:pt x="209964" y="224622"/>
                  </a:lnTo>
                  <a:lnTo>
                    <a:pt x="190417" y="213607"/>
                  </a:lnTo>
                  <a:lnTo>
                    <a:pt x="189333" y="109596"/>
                  </a:lnTo>
                  <a:close/>
                  <a:moveTo>
                    <a:pt x="278277" y="0"/>
                  </a:moveTo>
                  <a:lnTo>
                    <a:pt x="209964" y="40396"/>
                  </a:lnTo>
                  <a:lnTo>
                    <a:pt x="141650" y="0"/>
                  </a:lnTo>
                  <a:lnTo>
                    <a:pt x="15898" y="70866"/>
                  </a:lnTo>
                  <a:lnTo>
                    <a:pt x="47488" y="106067"/>
                  </a:lnTo>
                  <a:lnTo>
                    <a:pt x="50440" y="107779"/>
                  </a:lnTo>
                  <a:lnTo>
                    <a:pt x="50441" y="107719"/>
                  </a:lnTo>
                  <a:lnTo>
                    <a:pt x="141059" y="56652"/>
                  </a:lnTo>
                  <a:lnTo>
                    <a:pt x="161767" y="68897"/>
                  </a:lnTo>
                  <a:lnTo>
                    <a:pt x="139976" y="81782"/>
                  </a:lnTo>
                  <a:lnTo>
                    <a:pt x="141651" y="242445"/>
                  </a:lnTo>
                  <a:lnTo>
                    <a:pt x="159994" y="252782"/>
                  </a:lnTo>
                  <a:lnTo>
                    <a:pt x="138892" y="264674"/>
                  </a:lnTo>
                  <a:lnTo>
                    <a:pt x="49357" y="211730"/>
                  </a:lnTo>
                  <a:lnTo>
                    <a:pt x="49733" y="175664"/>
                  </a:lnTo>
                  <a:lnTo>
                    <a:pt x="666" y="175664"/>
                  </a:lnTo>
                  <a:lnTo>
                    <a:pt x="0" y="239544"/>
                  </a:lnTo>
                  <a:lnTo>
                    <a:pt x="138301" y="321326"/>
                  </a:lnTo>
                  <a:lnTo>
                    <a:pt x="209964" y="280942"/>
                  </a:lnTo>
                  <a:lnTo>
                    <a:pt x="281626" y="321326"/>
                  </a:lnTo>
                  <a:lnTo>
                    <a:pt x="419927" y="239544"/>
                  </a:lnTo>
                  <a:lnTo>
                    <a:pt x="419261" y="175664"/>
                  </a:lnTo>
                  <a:lnTo>
                    <a:pt x="370194" y="175664"/>
                  </a:lnTo>
                  <a:lnTo>
                    <a:pt x="370570" y="211730"/>
                  </a:lnTo>
                  <a:lnTo>
                    <a:pt x="281035" y="264674"/>
                  </a:lnTo>
                  <a:lnTo>
                    <a:pt x="259933" y="252782"/>
                  </a:lnTo>
                  <a:lnTo>
                    <a:pt x="278276" y="242445"/>
                  </a:lnTo>
                  <a:lnTo>
                    <a:pt x="279951" y="81782"/>
                  </a:lnTo>
                  <a:lnTo>
                    <a:pt x="258161" y="68897"/>
                  </a:lnTo>
                  <a:lnTo>
                    <a:pt x="278868" y="56652"/>
                  </a:lnTo>
                  <a:lnTo>
                    <a:pt x="369486" y="107719"/>
                  </a:lnTo>
                  <a:lnTo>
                    <a:pt x="369487" y="107779"/>
                  </a:lnTo>
                  <a:lnTo>
                    <a:pt x="372439" y="106067"/>
                  </a:lnTo>
                  <a:lnTo>
                    <a:pt x="404029" y="70866"/>
                  </a:lnTo>
                  <a:close/>
                </a:path>
              </a:pathLst>
            </a:custGeom>
            <a:grpFill/>
            <a:ln w="896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1552EF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</p:grp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2D8A0420-A73F-576F-3E67-A4070C997023}"/>
              </a:ext>
            </a:extLst>
          </p:cNvPr>
          <p:cNvCxnSpPr>
            <a:cxnSpLocks/>
          </p:cNvCxnSpPr>
          <p:nvPr/>
        </p:nvCxnSpPr>
        <p:spPr>
          <a:xfrm>
            <a:off x="9814971" y="2886075"/>
            <a:ext cx="2377029" cy="0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7F5BCFC9-F248-30DF-06E7-B88D25058528}"/>
              </a:ext>
            </a:extLst>
          </p:cNvPr>
          <p:cNvCxnSpPr>
            <a:cxnSpLocks/>
          </p:cNvCxnSpPr>
          <p:nvPr/>
        </p:nvCxnSpPr>
        <p:spPr>
          <a:xfrm>
            <a:off x="9814971" y="3489325"/>
            <a:ext cx="2377029" cy="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61E8C438-AE17-DD42-2D96-D5C64872B15E}"/>
              </a:ext>
            </a:extLst>
          </p:cNvPr>
          <p:cNvCxnSpPr>
            <a:cxnSpLocks/>
          </p:cNvCxnSpPr>
          <p:nvPr/>
        </p:nvCxnSpPr>
        <p:spPr>
          <a:xfrm>
            <a:off x="9814971" y="3549650"/>
            <a:ext cx="2377029" cy="0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13" name="直接连接符 2112">
            <a:extLst>
              <a:ext uri="{FF2B5EF4-FFF2-40B4-BE49-F238E27FC236}">
                <a16:creationId xmlns:a16="http://schemas.microsoft.com/office/drawing/2014/main" id="{B6214CF7-A868-8692-3F51-732ED98D5D6E}"/>
              </a:ext>
            </a:extLst>
          </p:cNvPr>
          <p:cNvCxnSpPr>
            <a:cxnSpLocks/>
          </p:cNvCxnSpPr>
          <p:nvPr/>
        </p:nvCxnSpPr>
        <p:spPr>
          <a:xfrm>
            <a:off x="9814971" y="4057650"/>
            <a:ext cx="2377029" cy="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14" name="直接连接符 2113">
            <a:extLst>
              <a:ext uri="{FF2B5EF4-FFF2-40B4-BE49-F238E27FC236}">
                <a16:creationId xmlns:a16="http://schemas.microsoft.com/office/drawing/2014/main" id="{FBCB591B-6274-1497-1553-5E5F745BED99}"/>
              </a:ext>
            </a:extLst>
          </p:cNvPr>
          <p:cNvCxnSpPr>
            <a:cxnSpLocks/>
          </p:cNvCxnSpPr>
          <p:nvPr/>
        </p:nvCxnSpPr>
        <p:spPr>
          <a:xfrm>
            <a:off x="10557921" y="3549650"/>
            <a:ext cx="0" cy="508000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16" name="直接连接符 2115">
            <a:extLst>
              <a:ext uri="{FF2B5EF4-FFF2-40B4-BE49-F238E27FC236}">
                <a16:creationId xmlns:a16="http://schemas.microsoft.com/office/drawing/2014/main" id="{7DFE43F7-E735-755F-5946-5A0ED128311E}"/>
              </a:ext>
            </a:extLst>
          </p:cNvPr>
          <p:cNvCxnSpPr/>
          <p:nvPr/>
        </p:nvCxnSpPr>
        <p:spPr>
          <a:xfrm>
            <a:off x="10602371" y="4057650"/>
            <a:ext cx="371475" cy="396875"/>
          </a:xfrm>
          <a:prstGeom prst="line">
            <a:avLst/>
          </a:prstGeom>
          <a:ln>
            <a:solidFill>
              <a:schemeClr val="accent1">
                <a:lumMod val="75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18" name="直接连接符 2117">
            <a:extLst>
              <a:ext uri="{FF2B5EF4-FFF2-40B4-BE49-F238E27FC236}">
                <a16:creationId xmlns:a16="http://schemas.microsoft.com/office/drawing/2014/main" id="{335D3D1D-FA05-FA4F-1375-4A77F55CEDE9}"/>
              </a:ext>
            </a:extLst>
          </p:cNvPr>
          <p:cNvCxnSpPr>
            <a:cxnSpLocks/>
          </p:cNvCxnSpPr>
          <p:nvPr/>
        </p:nvCxnSpPr>
        <p:spPr>
          <a:xfrm>
            <a:off x="10973846" y="4454525"/>
            <a:ext cx="1218154" cy="0"/>
          </a:xfrm>
          <a:prstGeom prst="line">
            <a:avLst/>
          </a:prstGeom>
          <a:ln>
            <a:solidFill>
              <a:schemeClr val="accent1">
                <a:lumMod val="75000"/>
                <a:alpha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19" name="直接连接符 2118">
            <a:extLst>
              <a:ext uri="{FF2B5EF4-FFF2-40B4-BE49-F238E27FC236}">
                <a16:creationId xmlns:a16="http://schemas.microsoft.com/office/drawing/2014/main" id="{C6F41B6B-12EC-1D63-FC72-79E99212BA8C}"/>
              </a:ext>
            </a:extLst>
          </p:cNvPr>
          <p:cNvCxnSpPr/>
          <p:nvPr/>
        </p:nvCxnSpPr>
        <p:spPr>
          <a:xfrm>
            <a:off x="10557921" y="4057650"/>
            <a:ext cx="0" cy="777875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20" name="直接连接符 2119">
            <a:extLst>
              <a:ext uri="{FF2B5EF4-FFF2-40B4-BE49-F238E27FC236}">
                <a16:creationId xmlns:a16="http://schemas.microsoft.com/office/drawing/2014/main" id="{CC25842B-9B49-337D-35C2-C05F0E7FF61B}"/>
              </a:ext>
            </a:extLst>
          </p:cNvPr>
          <p:cNvCxnSpPr>
            <a:cxnSpLocks/>
          </p:cNvCxnSpPr>
          <p:nvPr/>
        </p:nvCxnSpPr>
        <p:spPr>
          <a:xfrm flipH="1">
            <a:off x="10100721" y="4835525"/>
            <a:ext cx="352425" cy="892175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21" name="直接连接符 2120">
            <a:extLst>
              <a:ext uri="{FF2B5EF4-FFF2-40B4-BE49-F238E27FC236}">
                <a16:creationId xmlns:a16="http://schemas.microsoft.com/office/drawing/2014/main" id="{9F2DA0CD-AB6C-67B2-9603-A58FD100AE25}"/>
              </a:ext>
            </a:extLst>
          </p:cNvPr>
          <p:cNvCxnSpPr>
            <a:cxnSpLocks/>
          </p:cNvCxnSpPr>
          <p:nvPr/>
        </p:nvCxnSpPr>
        <p:spPr>
          <a:xfrm>
            <a:off x="9846721" y="5337175"/>
            <a:ext cx="2345279" cy="0"/>
          </a:xfrm>
          <a:prstGeom prst="line">
            <a:avLst/>
          </a:prstGeom>
          <a:ln>
            <a:solidFill>
              <a:schemeClr val="accent1">
                <a:lumMod val="75000"/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22" name="直接连接符 2121">
            <a:extLst>
              <a:ext uri="{FF2B5EF4-FFF2-40B4-BE49-F238E27FC236}">
                <a16:creationId xmlns:a16="http://schemas.microsoft.com/office/drawing/2014/main" id="{CD66D4D2-8A4B-AAA8-E2AA-D7E34710E779}"/>
              </a:ext>
            </a:extLst>
          </p:cNvPr>
          <p:cNvCxnSpPr/>
          <p:nvPr/>
        </p:nvCxnSpPr>
        <p:spPr>
          <a:xfrm>
            <a:off x="10557921" y="5778500"/>
            <a:ext cx="0" cy="444500"/>
          </a:xfrm>
          <a:prstGeom prst="line">
            <a:avLst/>
          </a:prstGeom>
          <a:ln>
            <a:solidFill>
              <a:schemeClr val="accent1">
                <a:lumMod val="75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23" name="直接连接符 2122">
            <a:extLst>
              <a:ext uri="{FF2B5EF4-FFF2-40B4-BE49-F238E27FC236}">
                <a16:creationId xmlns:a16="http://schemas.microsoft.com/office/drawing/2014/main" id="{2377EBE5-0EFF-961D-DF4C-719930E13888}"/>
              </a:ext>
            </a:extLst>
          </p:cNvPr>
          <p:cNvCxnSpPr/>
          <p:nvPr/>
        </p:nvCxnSpPr>
        <p:spPr>
          <a:xfrm>
            <a:off x="9846721" y="6223000"/>
            <a:ext cx="711200" cy="0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24" name="直接连接符 2123">
            <a:extLst>
              <a:ext uri="{FF2B5EF4-FFF2-40B4-BE49-F238E27FC236}">
                <a16:creationId xmlns:a16="http://schemas.microsoft.com/office/drawing/2014/main" id="{2E029DF7-89B5-C052-E04E-2E13FF4B96DC}"/>
              </a:ext>
            </a:extLst>
          </p:cNvPr>
          <p:cNvCxnSpPr/>
          <p:nvPr/>
        </p:nvCxnSpPr>
        <p:spPr>
          <a:xfrm>
            <a:off x="9830846" y="6223000"/>
            <a:ext cx="0" cy="393700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25" name="直接连接符 2124">
            <a:extLst>
              <a:ext uri="{FF2B5EF4-FFF2-40B4-BE49-F238E27FC236}">
                <a16:creationId xmlns:a16="http://schemas.microsoft.com/office/drawing/2014/main" id="{94BABF67-C7F7-125E-8EB2-2C55575558CC}"/>
              </a:ext>
            </a:extLst>
          </p:cNvPr>
          <p:cNvCxnSpPr>
            <a:cxnSpLocks/>
          </p:cNvCxnSpPr>
          <p:nvPr/>
        </p:nvCxnSpPr>
        <p:spPr>
          <a:xfrm>
            <a:off x="9872121" y="6356350"/>
            <a:ext cx="2319879" cy="0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26" name="直接连接符 2125">
            <a:extLst>
              <a:ext uri="{FF2B5EF4-FFF2-40B4-BE49-F238E27FC236}">
                <a16:creationId xmlns:a16="http://schemas.microsoft.com/office/drawing/2014/main" id="{6C4DCC05-EAA3-72A8-AD23-219A7636D681}"/>
              </a:ext>
            </a:extLst>
          </p:cNvPr>
          <p:cNvCxnSpPr>
            <a:cxnSpLocks/>
          </p:cNvCxnSpPr>
          <p:nvPr/>
        </p:nvCxnSpPr>
        <p:spPr>
          <a:xfrm>
            <a:off x="9989596" y="6470650"/>
            <a:ext cx="2202404" cy="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27" name="直接连接符 2126">
            <a:extLst>
              <a:ext uri="{FF2B5EF4-FFF2-40B4-BE49-F238E27FC236}">
                <a16:creationId xmlns:a16="http://schemas.microsoft.com/office/drawing/2014/main" id="{46A25FAB-A4D4-FBE9-6B96-15622429C85F}"/>
              </a:ext>
            </a:extLst>
          </p:cNvPr>
          <p:cNvCxnSpPr>
            <a:cxnSpLocks/>
          </p:cNvCxnSpPr>
          <p:nvPr/>
        </p:nvCxnSpPr>
        <p:spPr>
          <a:xfrm>
            <a:off x="10100721" y="6572250"/>
            <a:ext cx="2091279" cy="0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28" name="直接连接符 2127">
            <a:extLst>
              <a:ext uri="{FF2B5EF4-FFF2-40B4-BE49-F238E27FC236}">
                <a16:creationId xmlns:a16="http://schemas.microsoft.com/office/drawing/2014/main" id="{445D1143-1C20-2B60-A352-40DC1740A6AD}"/>
              </a:ext>
            </a:extLst>
          </p:cNvPr>
          <p:cNvCxnSpPr/>
          <p:nvPr/>
        </p:nvCxnSpPr>
        <p:spPr>
          <a:xfrm>
            <a:off x="9132346" y="5622925"/>
            <a:ext cx="1231900" cy="1235075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29" name="直接连接符 2128">
            <a:extLst>
              <a:ext uri="{FF2B5EF4-FFF2-40B4-BE49-F238E27FC236}">
                <a16:creationId xmlns:a16="http://schemas.microsoft.com/office/drawing/2014/main" id="{B8A14CE1-055E-5412-7B84-18FDD3F2EA36}"/>
              </a:ext>
            </a:extLst>
          </p:cNvPr>
          <p:cNvCxnSpPr/>
          <p:nvPr/>
        </p:nvCxnSpPr>
        <p:spPr>
          <a:xfrm>
            <a:off x="8665621" y="6200775"/>
            <a:ext cx="679450" cy="657225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30" name="直接连接符 2129">
            <a:extLst>
              <a:ext uri="{FF2B5EF4-FFF2-40B4-BE49-F238E27FC236}">
                <a16:creationId xmlns:a16="http://schemas.microsoft.com/office/drawing/2014/main" id="{2A8AC163-6E8D-3845-00CC-910317555C4D}"/>
              </a:ext>
            </a:extLst>
          </p:cNvPr>
          <p:cNvCxnSpPr>
            <a:cxnSpLocks/>
          </p:cNvCxnSpPr>
          <p:nvPr/>
        </p:nvCxnSpPr>
        <p:spPr>
          <a:xfrm>
            <a:off x="10202321" y="4057650"/>
            <a:ext cx="771525" cy="793750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31" name="直接连接符 2130">
            <a:extLst>
              <a:ext uri="{FF2B5EF4-FFF2-40B4-BE49-F238E27FC236}">
                <a16:creationId xmlns:a16="http://schemas.microsoft.com/office/drawing/2014/main" id="{64E38F6B-DEB6-C210-DBD6-964F6036E331}"/>
              </a:ext>
            </a:extLst>
          </p:cNvPr>
          <p:cNvCxnSpPr>
            <a:cxnSpLocks/>
          </p:cNvCxnSpPr>
          <p:nvPr/>
        </p:nvCxnSpPr>
        <p:spPr>
          <a:xfrm>
            <a:off x="10973846" y="4851400"/>
            <a:ext cx="1218154" cy="0"/>
          </a:xfrm>
          <a:prstGeom prst="line">
            <a:avLst/>
          </a:prstGeom>
          <a:ln w="254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32" name="直接连接符 2131">
            <a:extLst>
              <a:ext uri="{FF2B5EF4-FFF2-40B4-BE49-F238E27FC236}">
                <a16:creationId xmlns:a16="http://schemas.microsoft.com/office/drawing/2014/main" id="{76FCFDC9-0D15-4354-23C7-6807A727C3F6}"/>
              </a:ext>
            </a:extLst>
          </p:cNvPr>
          <p:cNvCxnSpPr/>
          <p:nvPr/>
        </p:nvCxnSpPr>
        <p:spPr>
          <a:xfrm>
            <a:off x="10395202" y="4057650"/>
            <a:ext cx="664369" cy="683419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33" name="直接连接符 2132">
            <a:extLst>
              <a:ext uri="{FF2B5EF4-FFF2-40B4-BE49-F238E27FC236}">
                <a16:creationId xmlns:a16="http://schemas.microsoft.com/office/drawing/2014/main" id="{F3B9E004-88B3-43E5-73EF-BE37F98CF10E}"/>
              </a:ext>
            </a:extLst>
          </p:cNvPr>
          <p:cNvCxnSpPr>
            <a:cxnSpLocks/>
          </p:cNvCxnSpPr>
          <p:nvPr/>
        </p:nvCxnSpPr>
        <p:spPr>
          <a:xfrm>
            <a:off x="11059571" y="4737894"/>
            <a:ext cx="1132429" cy="0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34" name="直接连接符 2133">
            <a:extLst>
              <a:ext uri="{FF2B5EF4-FFF2-40B4-BE49-F238E27FC236}">
                <a16:creationId xmlns:a16="http://schemas.microsoft.com/office/drawing/2014/main" id="{1C5A67D4-817F-9D56-CC3C-922EC987D585}"/>
              </a:ext>
            </a:extLst>
          </p:cNvPr>
          <p:cNvCxnSpPr/>
          <p:nvPr/>
        </p:nvCxnSpPr>
        <p:spPr>
          <a:xfrm flipV="1">
            <a:off x="10173746" y="1695450"/>
            <a:ext cx="1147763" cy="1190625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35" name="直接连接符 2134">
            <a:extLst>
              <a:ext uri="{FF2B5EF4-FFF2-40B4-BE49-F238E27FC236}">
                <a16:creationId xmlns:a16="http://schemas.microsoft.com/office/drawing/2014/main" id="{4A388563-7FBA-E401-37DD-1EBDCE13C6CF}"/>
              </a:ext>
            </a:extLst>
          </p:cNvPr>
          <p:cNvCxnSpPr>
            <a:cxnSpLocks/>
          </p:cNvCxnSpPr>
          <p:nvPr/>
        </p:nvCxnSpPr>
        <p:spPr>
          <a:xfrm>
            <a:off x="11321509" y="1714500"/>
            <a:ext cx="870491" cy="0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36" name="直接连接符 2135">
            <a:extLst>
              <a:ext uri="{FF2B5EF4-FFF2-40B4-BE49-F238E27FC236}">
                <a16:creationId xmlns:a16="http://schemas.microsoft.com/office/drawing/2014/main" id="{76F618C3-E66F-E0DB-D1C6-7FD9671E6AD8}"/>
              </a:ext>
            </a:extLst>
          </p:cNvPr>
          <p:cNvCxnSpPr>
            <a:cxnSpLocks/>
          </p:cNvCxnSpPr>
          <p:nvPr/>
        </p:nvCxnSpPr>
        <p:spPr>
          <a:xfrm flipV="1">
            <a:off x="10437971" y="1893094"/>
            <a:ext cx="964500" cy="992981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37" name="直接连接符 2136">
            <a:extLst>
              <a:ext uri="{FF2B5EF4-FFF2-40B4-BE49-F238E27FC236}">
                <a16:creationId xmlns:a16="http://schemas.microsoft.com/office/drawing/2014/main" id="{4812EBD5-EC98-10C3-91D9-88AADA1E8CA1}"/>
              </a:ext>
            </a:extLst>
          </p:cNvPr>
          <p:cNvCxnSpPr>
            <a:cxnSpLocks/>
          </p:cNvCxnSpPr>
          <p:nvPr/>
        </p:nvCxnSpPr>
        <p:spPr>
          <a:xfrm>
            <a:off x="11402471" y="1888331"/>
            <a:ext cx="789529" cy="0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38" name="直接连接符 2137">
            <a:extLst>
              <a:ext uri="{FF2B5EF4-FFF2-40B4-BE49-F238E27FC236}">
                <a16:creationId xmlns:a16="http://schemas.microsoft.com/office/drawing/2014/main" id="{C31474AD-7F17-802F-841D-49A94543977D}"/>
              </a:ext>
            </a:extLst>
          </p:cNvPr>
          <p:cNvCxnSpPr>
            <a:cxnSpLocks/>
          </p:cNvCxnSpPr>
          <p:nvPr/>
        </p:nvCxnSpPr>
        <p:spPr>
          <a:xfrm>
            <a:off x="11281027" y="2305048"/>
            <a:ext cx="910973" cy="0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39" name="直接连接符 2138">
            <a:extLst>
              <a:ext uri="{FF2B5EF4-FFF2-40B4-BE49-F238E27FC236}">
                <a16:creationId xmlns:a16="http://schemas.microsoft.com/office/drawing/2014/main" id="{7531073B-CF9D-A458-C2EE-A07F86D5FD5E}"/>
              </a:ext>
            </a:extLst>
          </p:cNvPr>
          <p:cNvCxnSpPr>
            <a:cxnSpLocks/>
          </p:cNvCxnSpPr>
          <p:nvPr/>
        </p:nvCxnSpPr>
        <p:spPr>
          <a:xfrm flipV="1">
            <a:off x="10727386" y="2305048"/>
            <a:ext cx="553641" cy="581027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40" name="直接连接符 2139">
            <a:extLst>
              <a:ext uri="{FF2B5EF4-FFF2-40B4-BE49-F238E27FC236}">
                <a16:creationId xmlns:a16="http://schemas.microsoft.com/office/drawing/2014/main" id="{458FD56F-0B90-7166-267A-3803B12FBCC9}"/>
              </a:ext>
            </a:extLst>
          </p:cNvPr>
          <p:cNvCxnSpPr/>
          <p:nvPr/>
        </p:nvCxnSpPr>
        <p:spPr>
          <a:xfrm flipV="1">
            <a:off x="9589546" y="546100"/>
            <a:ext cx="1533525" cy="1533525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41" name="直接连接符 2140">
            <a:extLst>
              <a:ext uri="{FF2B5EF4-FFF2-40B4-BE49-F238E27FC236}">
                <a16:creationId xmlns:a16="http://schemas.microsoft.com/office/drawing/2014/main" id="{A6D99562-C340-FA11-0670-E0007E6F1B67}"/>
              </a:ext>
            </a:extLst>
          </p:cNvPr>
          <p:cNvCxnSpPr>
            <a:cxnSpLocks/>
          </p:cNvCxnSpPr>
          <p:nvPr/>
        </p:nvCxnSpPr>
        <p:spPr>
          <a:xfrm>
            <a:off x="11123071" y="546100"/>
            <a:ext cx="1068929" cy="0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42" name="直接连接符 2141">
            <a:extLst>
              <a:ext uri="{FF2B5EF4-FFF2-40B4-BE49-F238E27FC236}">
                <a16:creationId xmlns:a16="http://schemas.microsoft.com/office/drawing/2014/main" id="{DDA5CA71-785B-A6D3-2AC9-571602E57D5B}"/>
              </a:ext>
            </a:extLst>
          </p:cNvPr>
          <p:cNvCxnSpPr>
            <a:cxnSpLocks/>
          </p:cNvCxnSpPr>
          <p:nvPr/>
        </p:nvCxnSpPr>
        <p:spPr>
          <a:xfrm>
            <a:off x="10580146" y="1101725"/>
            <a:ext cx="1611854" cy="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43" name="直接连接符 2142">
            <a:extLst>
              <a:ext uri="{FF2B5EF4-FFF2-40B4-BE49-F238E27FC236}">
                <a16:creationId xmlns:a16="http://schemas.microsoft.com/office/drawing/2014/main" id="{13110536-32FC-F000-1796-7CB50AE92BC5}"/>
              </a:ext>
            </a:extLst>
          </p:cNvPr>
          <p:cNvCxnSpPr>
            <a:cxnSpLocks/>
          </p:cNvCxnSpPr>
          <p:nvPr/>
        </p:nvCxnSpPr>
        <p:spPr>
          <a:xfrm>
            <a:off x="10484896" y="1174750"/>
            <a:ext cx="1707104" cy="0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44" name="直接连接符 2143">
            <a:extLst>
              <a:ext uri="{FF2B5EF4-FFF2-40B4-BE49-F238E27FC236}">
                <a16:creationId xmlns:a16="http://schemas.microsoft.com/office/drawing/2014/main" id="{CA441AC2-CCD3-0C4F-361B-F87F9ACAE38F}"/>
              </a:ext>
            </a:extLst>
          </p:cNvPr>
          <p:cNvCxnSpPr>
            <a:cxnSpLocks/>
          </p:cNvCxnSpPr>
          <p:nvPr/>
        </p:nvCxnSpPr>
        <p:spPr>
          <a:xfrm>
            <a:off x="10395202" y="1257300"/>
            <a:ext cx="1796798" cy="0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45" name="直接连接符 2144">
            <a:extLst>
              <a:ext uri="{FF2B5EF4-FFF2-40B4-BE49-F238E27FC236}">
                <a16:creationId xmlns:a16="http://schemas.microsoft.com/office/drawing/2014/main" id="{57D87103-A6A5-58CA-BD0E-42FD41D6CFBE}"/>
              </a:ext>
            </a:extLst>
          </p:cNvPr>
          <p:cNvCxnSpPr/>
          <p:nvPr/>
        </p:nvCxnSpPr>
        <p:spPr>
          <a:xfrm>
            <a:off x="9830846" y="895350"/>
            <a:ext cx="0" cy="473075"/>
          </a:xfrm>
          <a:prstGeom prst="line">
            <a:avLst/>
          </a:prstGeom>
          <a:ln>
            <a:solidFill>
              <a:schemeClr val="accent1">
                <a:lumMod val="75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46" name="直接连接符 2145">
            <a:extLst>
              <a:ext uri="{FF2B5EF4-FFF2-40B4-BE49-F238E27FC236}">
                <a16:creationId xmlns:a16="http://schemas.microsoft.com/office/drawing/2014/main" id="{9B607A91-1174-253F-2407-4A6008A91708}"/>
              </a:ext>
            </a:extLst>
          </p:cNvPr>
          <p:cNvCxnSpPr>
            <a:cxnSpLocks/>
          </p:cNvCxnSpPr>
          <p:nvPr/>
        </p:nvCxnSpPr>
        <p:spPr>
          <a:xfrm>
            <a:off x="9846721" y="895350"/>
            <a:ext cx="711200" cy="0"/>
          </a:xfrm>
          <a:prstGeom prst="line">
            <a:avLst/>
          </a:prstGeom>
          <a:ln>
            <a:solidFill>
              <a:schemeClr val="accent1">
                <a:lumMod val="75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47" name="直接连接符 2146">
            <a:extLst>
              <a:ext uri="{FF2B5EF4-FFF2-40B4-BE49-F238E27FC236}">
                <a16:creationId xmlns:a16="http://schemas.microsoft.com/office/drawing/2014/main" id="{7F0FE4C3-89C3-B155-7E94-69CA33DA25A1}"/>
              </a:ext>
            </a:extLst>
          </p:cNvPr>
          <p:cNvCxnSpPr/>
          <p:nvPr/>
        </p:nvCxnSpPr>
        <p:spPr>
          <a:xfrm flipH="1" flipV="1">
            <a:off x="10557921" y="434975"/>
            <a:ext cx="22225" cy="460375"/>
          </a:xfrm>
          <a:prstGeom prst="line">
            <a:avLst/>
          </a:prstGeom>
          <a:ln>
            <a:solidFill>
              <a:schemeClr val="accent1">
                <a:lumMod val="75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48" name="直接连接符 2147">
            <a:extLst>
              <a:ext uri="{FF2B5EF4-FFF2-40B4-BE49-F238E27FC236}">
                <a16:creationId xmlns:a16="http://schemas.microsoft.com/office/drawing/2014/main" id="{ED4549FC-EF96-C92E-2344-5BBA5755C209}"/>
              </a:ext>
            </a:extLst>
          </p:cNvPr>
          <p:cNvCxnSpPr/>
          <p:nvPr/>
        </p:nvCxnSpPr>
        <p:spPr>
          <a:xfrm>
            <a:off x="10557921" y="434975"/>
            <a:ext cx="723106" cy="0"/>
          </a:xfrm>
          <a:prstGeom prst="line">
            <a:avLst/>
          </a:prstGeom>
          <a:ln>
            <a:solidFill>
              <a:schemeClr val="accent1">
                <a:lumMod val="75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49" name="直接连接符 2148">
            <a:extLst>
              <a:ext uri="{FF2B5EF4-FFF2-40B4-BE49-F238E27FC236}">
                <a16:creationId xmlns:a16="http://schemas.microsoft.com/office/drawing/2014/main" id="{060B5AF2-3458-8F7C-2579-22D34C085556}"/>
              </a:ext>
            </a:extLst>
          </p:cNvPr>
          <p:cNvCxnSpPr>
            <a:cxnSpLocks/>
          </p:cNvCxnSpPr>
          <p:nvPr/>
        </p:nvCxnSpPr>
        <p:spPr>
          <a:xfrm flipV="1">
            <a:off x="11281027" y="0"/>
            <a:ext cx="0" cy="434975"/>
          </a:xfrm>
          <a:prstGeom prst="line">
            <a:avLst/>
          </a:prstGeom>
          <a:ln>
            <a:solidFill>
              <a:schemeClr val="accent1">
                <a:lumMod val="75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50" name="直接连接符 2149">
            <a:extLst>
              <a:ext uri="{FF2B5EF4-FFF2-40B4-BE49-F238E27FC236}">
                <a16:creationId xmlns:a16="http://schemas.microsoft.com/office/drawing/2014/main" id="{D0FD36C9-AB4E-C859-3007-413648736645}"/>
              </a:ext>
            </a:extLst>
          </p:cNvPr>
          <p:cNvCxnSpPr/>
          <p:nvPr/>
        </p:nvCxnSpPr>
        <p:spPr>
          <a:xfrm>
            <a:off x="9284494" y="211931"/>
            <a:ext cx="576262" cy="0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51" name="直接连接符 2150">
            <a:extLst>
              <a:ext uri="{FF2B5EF4-FFF2-40B4-BE49-F238E27FC236}">
                <a16:creationId xmlns:a16="http://schemas.microsoft.com/office/drawing/2014/main" id="{034E28C4-BB7C-4D63-EED0-DC6E44D9F067}"/>
              </a:ext>
            </a:extLst>
          </p:cNvPr>
          <p:cNvCxnSpPr/>
          <p:nvPr/>
        </p:nvCxnSpPr>
        <p:spPr>
          <a:xfrm flipV="1">
            <a:off x="9106946" y="0"/>
            <a:ext cx="0" cy="866775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52" name="直接连接符 2151">
            <a:extLst>
              <a:ext uri="{FF2B5EF4-FFF2-40B4-BE49-F238E27FC236}">
                <a16:creationId xmlns:a16="http://schemas.microsoft.com/office/drawing/2014/main" id="{A2D0E377-DC40-F297-309A-D7AFE4643C3C}"/>
              </a:ext>
            </a:extLst>
          </p:cNvPr>
          <p:cNvCxnSpPr/>
          <p:nvPr/>
        </p:nvCxnSpPr>
        <p:spPr>
          <a:xfrm>
            <a:off x="9392696" y="211931"/>
            <a:ext cx="0" cy="569119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53" name="椭圆 2152">
            <a:extLst>
              <a:ext uri="{FF2B5EF4-FFF2-40B4-BE49-F238E27FC236}">
                <a16:creationId xmlns:a16="http://schemas.microsoft.com/office/drawing/2014/main" id="{80C3B8B1-FA0B-049F-CEA4-BFDDB059F5E7}"/>
              </a:ext>
            </a:extLst>
          </p:cNvPr>
          <p:cNvSpPr/>
          <p:nvPr/>
        </p:nvSpPr>
        <p:spPr>
          <a:xfrm>
            <a:off x="9279020" y="377528"/>
            <a:ext cx="237924" cy="237924"/>
          </a:xfrm>
          <a:prstGeom prst="ellipse">
            <a:avLst/>
          </a:prstGeom>
          <a:noFill/>
          <a:ln w="19050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154" name="直接连接符 2153">
            <a:extLst>
              <a:ext uri="{FF2B5EF4-FFF2-40B4-BE49-F238E27FC236}">
                <a16:creationId xmlns:a16="http://schemas.microsoft.com/office/drawing/2014/main" id="{FE445971-CB25-A5BA-414B-E1D559A482FE}"/>
              </a:ext>
            </a:extLst>
          </p:cNvPr>
          <p:cNvCxnSpPr/>
          <p:nvPr/>
        </p:nvCxnSpPr>
        <p:spPr>
          <a:xfrm>
            <a:off x="9106946" y="489743"/>
            <a:ext cx="542925" cy="0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55" name="圆: 空心 2154">
            <a:extLst>
              <a:ext uri="{FF2B5EF4-FFF2-40B4-BE49-F238E27FC236}">
                <a16:creationId xmlns:a16="http://schemas.microsoft.com/office/drawing/2014/main" id="{47B9AF07-E5EA-3F54-CC85-2CE7BD57198C}"/>
              </a:ext>
            </a:extLst>
          </p:cNvPr>
          <p:cNvSpPr/>
          <p:nvPr/>
        </p:nvSpPr>
        <p:spPr>
          <a:xfrm>
            <a:off x="9857040" y="419099"/>
            <a:ext cx="146051" cy="146051"/>
          </a:xfrm>
          <a:prstGeom prst="donut">
            <a:avLst/>
          </a:prstGeom>
          <a:solidFill>
            <a:srgbClr val="1552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174" name="椭圆 2173">
            <a:extLst>
              <a:ext uri="{FF2B5EF4-FFF2-40B4-BE49-F238E27FC236}">
                <a16:creationId xmlns:a16="http://schemas.microsoft.com/office/drawing/2014/main" id="{8F0B1FEA-58C3-1999-3F3D-DEEE7D263A79}"/>
              </a:ext>
            </a:extLst>
          </p:cNvPr>
          <p:cNvSpPr/>
          <p:nvPr/>
        </p:nvSpPr>
        <p:spPr>
          <a:xfrm>
            <a:off x="10009279" y="419099"/>
            <a:ext cx="146051" cy="146051"/>
          </a:xfrm>
          <a:prstGeom prst="ellipse">
            <a:avLst/>
          </a:prstGeom>
          <a:solidFill>
            <a:srgbClr val="1552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175" name="椭圆 2174">
            <a:extLst>
              <a:ext uri="{FF2B5EF4-FFF2-40B4-BE49-F238E27FC236}">
                <a16:creationId xmlns:a16="http://schemas.microsoft.com/office/drawing/2014/main" id="{6483421B-54FA-70B3-7D4A-D4983040FDAD}"/>
              </a:ext>
            </a:extLst>
          </p:cNvPr>
          <p:cNvSpPr/>
          <p:nvPr/>
        </p:nvSpPr>
        <p:spPr>
          <a:xfrm>
            <a:off x="11624615" y="2228256"/>
            <a:ext cx="134541" cy="134541"/>
          </a:xfrm>
          <a:prstGeom prst="ellipse">
            <a:avLst/>
          </a:prstGeom>
          <a:solidFill>
            <a:srgbClr val="1552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08" name="椭圆 2207">
            <a:extLst>
              <a:ext uri="{FF2B5EF4-FFF2-40B4-BE49-F238E27FC236}">
                <a16:creationId xmlns:a16="http://schemas.microsoft.com/office/drawing/2014/main" id="{B30457E5-CDC4-9779-A630-0AED78CE976B}"/>
              </a:ext>
            </a:extLst>
          </p:cNvPr>
          <p:cNvSpPr/>
          <p:nvPr/>
        </p:nvSpPr>
        <p:spPr>
          <a:xfrm>
            <a:off x="11609441" y="4681539"/>
            <a:ext cx="71834" cy="71832"/>
          </a:xfrm>
          <a:prstGeom prst="ellipse">
            <a:avLst/>
          </a:prstGeom>
          <a:solidFill>
            <a:srgbClr val="1552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235" name="直接连接符 2234">
            <a:extLst>
              <a:ext uri="{FF2B5EF4-FFF2-40B4-BE49-F238E27FC236}">
                <a16:creationId xmlns:a16="http://schemas.microsoft.com/office/drawing/2014/main" id="{4BB961BF-A677-A5DF-8126-B5848AE1E0B3}"/>
              </a:ext>
            </a:extLst>
          </p:cNvPr>
          <p:cNvCxnSpPr>
            <a:cxnSpLocks/>
          </p:cNvCxnSpPr>
          <p:nvPr/>
        </p:nvCxnSpPr>
        <p:spPr>
          <a:xfrm>
            <a:off x="-24354" y="2809875"/>
            <a:ext cx="2434179" cy="0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36" name="直接连接符 2235">
            <a:extLst>
              <a:ext uri="{FF2B5EF4-FFF2-40B4-BE49-F238E27FC236}">
                <a16:creationId xmlns:a16="http://schemas.microsoft.com/office/drawing/2014/main" id="{FE739546-9C2A-223F-36A4-8991EB0398CC}"/>
              </a:ext>
            </a:extLst>
          </p:cNvPr>
          <p:cNvCxnSpPr>
            <a:cxnSpLocks/>
          </p:cNvCxnSpPr>
          <p:nvPr/>
        </p:nvCxnSpPr>
        <p:spPr>
          <a:xfrm>
            <a:off x="-24354" y="3413125"/>
            <a:ext cx="2377029" cy="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37" name="直接连接符 2236">
            <a:extLst>
              <a:ext uri="{FF2B5EF4-FFF2-40B4-BE49-F238E27FC236}">
                <a16:creationId xmlns:a16="http://schemas.microsoft.com/office/drawing/2014/main" id="{BC902E1D-5E46-CA8C-07EE-388052AB938D}"/>
              </a:ext>
            </a:extLst>
          </p:cNvPr>
          <p:cNvCxnSpPr>
            <a:cxnSpLocks/>
          </p:cNvCxnSpPr>
          <p:nvPr/>
        </p:nvCxnSpPr>
        <p:spPr>
          <a:xfrm>
            <a:off x="-24354" y="3473450"/>
            <a:ext cx="2377029" cy="0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38" name="直接连接符 2237">
            <a:extLst>
              <a:ext uri="{FF2B5EF4-FFF2-40B4-BE49-F238E27FC236}">
                <a16:creationId xmlns:a16="http://schemas.microsoft.com/office/drawing/2014/main" id="{89C68626-B6F3-F6AB-B8C1-3A28034580F3}"/>
              </a:ext>
            </a:extLst>
          </p:cNvPr>
          <p:cNvCxnSpPr>
            <a:cxnSpLocks/>
          </p:cNvCxnSpPr>
          <p:nvPr/>
        </p:nvCxnSpPr>
        <p:spPr>
          <a:xfrm>
            <a:off x="-24354" y="3981450"/>
            <a:ext cx="2410367" cy="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41" name="直接连接符 2240">
            <a:extLst>
              <a:ext uri="{FF2B5EF4-FFF2-40B4-BE49-F238E27FC236}">
                <a16:creationId xmlns:a16="http://schemas.microsoft.com/office/drawing/2014/main" id="{8EDA6B26-8F78-EFA1-98BC-C173D944F00D}"/>
              </a:ext>
            </a:extLst>
          </p:cNvPr>
          <p:cNvCxnSpPr/>
          <p:nvPr/>
        </p:nvCxnSpPr>
        <p:spPr>
          <a:xfrm>
            <a:off x="31327" y="252413"/>
            <a:ext cx="1771279" cy="0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42" name="直接连接符 2241">
            <a:extLst>
              <a:ext uri="{FF2B5EF4-FFF2-40B4-BE49-F238E27FC236}">
                <a16:creationId xmlns:a16="http://schemas.microsoft.com/office/drawing/2014/main" id="{99FDFF17-1BF4-D115-83FF-1CD2177A4336}"/>
              </a:ext>
            </a:extLst>
          </p:cNvPr>
          <p:cNvCxnSpPr>
            <a:cxnSpLocks/>
          </p:cNvCxnSpPr>
          <p:nvPr/>
        </p:nvCxnSpPr>
        <p:spPr>
          <a:xfrm>
            <a:off x="31327" y="359569"/>
            <a:ext cx="1878436" cy="0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43" name="直接连接符 2242">
            <a:extLst>
              <a:ext uri="{FF2B5EF4-FFF2-40B4-BE49-F238E27FC236}">
                <a16:creationId xmlns:a16="http://schemas.microsoft.com/office/drawing/2014/main" id="{B9843DE7-3741-92D7-485C-32AD1E5E97F8}"/>
              </a:ext>
            </a:extLst>
          </p:cNvPr>
          <p:cNvCxnSpPr>
            <a:cxnSpLocks/>
          </p:cNvCxnSpPr>
          <p:nvPr/>
        </p:nvCxnSpPr>
        <p:spPr>
          <a:xfrm>
            <a:off x="31327" y="461963"/>
            <a:ext cx="1954636" cy="0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44" name="直接连接符 2243">
            <a:extLst>
              <a:ext uri="{FF2B5EF4-FFF2-40B4-BE49-F238E27FC236}">
                <a16:creationId xmlns:a16="http://schemas.microsoft.com/office/drawing/2014/main" id="{428512CE-EDBD-33E5-7BE6-160A872AC455}"/>
              </a:ext>
            </a:extLst>
          </p:cNvPr>
          <p:cNvCxnSpPr/>
          <p:nvPr/>
        </p:nvCxnSpPr>
        <p:spPr>
          <a:xfrm>
            <a:off x="631031" y="0"/>
            <a:ext cx="0" cy="461963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45" name="直接连接符 2244">
            <a:extLst>
              <a:ext uri="{FF2B5EF4-FFF2-40B4-BE49-F238E27FC236}">
                <a16:creationId xmlns:a16="http://schemas.microsoft.com/office/drawing/2014/main" id="{FCD2C1BA-C6CC-1A5D-9E60-F8996B2F6CBB}"/>
              </a:ext>
            </a:extLst>
          </p:cNvPr>
          <p:cNvCxnSpPr>
            <a:cxnSpLocks/>
          </p:cNvCxnSpPr>
          <p:nvPr/>
        </p:nvCxnSpPr>
        <p:spPr>
          <a:xfrm>
            <a:off x="2571750" y="0"/>
            <a:ext cx="838200" cy="838200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46" name="直接连接符 2245">
            <a:extLst>
              <a:ext uri="{FF2B5EF4-FFF2-40B4-BE49-F238E27FC236}">
                <a16:creationId xmlns:a16="http://schemas.microsoft.com/office/drawing/2014/main" id="{5D15104A-E6B7-3401-5ED7-A886E9091FB4}"/>
              </a:ext>
            </a:extLst>
          </p:cNvPr>
          <p:cNvCxnSpPr/>
          <p:nvPr/>
        </p:nvCxnSpPr>
        <p:spPr>
          <a:xfrm>
            <a:off x="2819400" y="0"/>
            <a:ext cx="0" cy="888206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47" name="直接连接符 2246">
            <a:extLst>
              <a:ext uri="{FF2B5EF4-FFF2-40B4-BE49-F238E27FC236}">
                <a16:creationId xmlns:a16="http://schemas.microsoft.com/office/drawing/2014/main" id="{CCD4E41F-D720-337A-EC77-CA7CF64C6F48}"/>
              </a:ext>
            </a:extLst>
          </p:cNvPr>
          <p:cNvCxnSpPr>
            <a:cxnSpLocks/>
          </p:cNvCxnSpPr>
          <p:nvPr/>
        </p:nvCxnSpPr>
        <p:spPr>
          <a:xfrm>
            <a:off x="1350169" y="888206"/>
            <a:ext cx="1469231" cy="0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48" name="直接连接符 2247">
            <a:extLst>
              <a:ext uri="{FF2B5EF4-FFF2-40B4-BE49-F238E27FC236}">
                <a16:creationId xmlns:a16="http://schemas.microsoft.com/office/drawing/2014/main" id="{0426EBD1-3F0C-3DEC-614E-726C656A8626}"/>
              </a:ext>
            </a:extLst>
          </p:cNvPr>
          <p:cNvCxnSpPr>
            <a:cxnSpLocks/>
          </p:cNvCxnSpPr>
          <p:nvPr/>
        </p:nvCxnSpPr>
        <p:spPr>
          <a:xfrm>
            <a:off x="1533525" y="0"/>
            <a:ext cx="1368425" cy="1368425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49" name="直接连接符 2248">
            <a:extLst>
              <a:ext uri="{FF2B5EF4-FFF2-40B4-BE49-F238E27FC236}">
                <a16:creationId xmlns:a16="http://schemas.microsoft.com/office/drawing/2014/main" id="{A2239A57-B966-43D0-6319-E180A0B77DEB}"/>
              </a:ext>
            </a:extLst>
          </p:cNvPr>
          <p:cNvCxnSpPr/>
          <p:nvPr/>
        </p:nvCxnSpPr>
        <p:spPr>
          <a:xfrm flipH="1">
            <a:off x="0" y="1328738"/>
            <a:ext cx="1369219" cy="0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50" name="直接连接符 2249">
            <a:extLst>
              <a:ext uri="{FF2B5EF4-FFF2-40B4-BE49-F238E27FC236}">
                <a16:creationId xmlns:a16="http://schemas.microsoft.com/office/drawing/2014/main" id="{B5DABBF8-8AB6-9E59-554E-6AC01E771B21}"/>
              </a:ext>
            </a:extLst>
          </p:cNvPr>
          <p:cNvCxnSpPr>
            <a:cxnSpLocks/>
          </p:cNvCxnSpPr>
          <p:nvPr/>
        </p:nvCxnSpPr>
        <p:spPr>
          <a:xfrm>
            <a:off x="1350169" y="888206"/>
            <a:ext cx="0" cy="440532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51" name="直接连接符 2250">
            <a:extLst>
              <a:ext uri="{FF2B5EF4-FFF2-40B4-BE49-F238E27FC236}">
                <a16:creationId xmlns:a16="http://schemas.microsoft.com/office/drawing/2014/main" id="{74737B0C-6B6E-0B5B-0818-88B4E1EFEBAC}"/>
              </a:ext>
            </a:extLst>
          </p:cNvPr>
          <p:cNvCxnSpPr/>
          <p:nvPr/>
        </p:nvCxnSpPr>
        <p:spPr>
          <a:xfrm flipH="1">
            <a:off x="1409700" y="1092994"/>
            <a:ext cx="373856" cy="895350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52" name="直接连接符 2251">
            <a:extLst>
              <a:ext uri="{FF2B5EF4-FFF2-40B4-BE49-F238E27FC236}">
                <a16:creationId xmlns:a16="http://schemas.microsoft.com/office/drawing/2014/main" id="{3D48EAF3-D4BD-F58A-81FF-B182791979B6}"/>
              </a:ext>
            </a:extLst>
          </p:cNvPr>
          <p:cNvCxnSpPr>
            <a:cxnSpLocks/>
          </p:cNvCxnSpPr>
          <p:nvPr/>
        </p:nvCxnSpPr>
        <p:spPr>
          <a:xfrm>
            <a:off x="2088356" y="1781175"/>
            <a:ext cx="0" cy="1028700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54" name="直接连接符 2253">
            <a:extLst>
              <a:ext uri="{FF2B5EF4-FFF2-40B4-BE49-F238E27FC236}">
                <a16:creationId xmlns:a16="http://schemas.microsoft.com/office/drawing/2014/main" id="{89F18687-90A2-D17E-14EB-9E403E3063CB}"/>
              </a:ext>
            </a:extLst>
          </p:cNvPr>
          <p:cNvCxnSpPr>
            <a:cxnSpLocks/>
          </p:cNvCxnSpPr>
          <p:nvPr/>
        </p:nvCxnSpPr>
        <p:spPr>
          <a:xfrm>
            <a:off x="881063" y="1969293"/>
            <a:ext cx="785812" cy="804863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78" name="直接连接符 2277">
            <a:extLst>
              <a:ext uri="{FF2B5EF4-FFF2-40B4-BE49-F238E27FC236}">
                <a16:creationId xmlns:a16="http://schemas.microsoft.com/office/drawing/2014/main" id="{FD467821-88B1-180B-E777-5FD762F8563B}"/>
              </a:ext>
            </a:extLst>
          </p:cNvPr>
          <p:cNvCxnSpPr>
            <a:cxnSpLocks/>
          </p:cNvCxnSpPr>
          <p:nvPr/>
        </p:nvCxnSpPr>
        <p:spPr>
          <a:xfrm>
            <a:off x="628651" y="3968750"/>
            <a:ext cx="0" cy="1065213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79" name="直接连接符 2278">
            <a:extLst>
              <a:ext uri="{FF2B5EF4-FFF2-40B4-BE49-F238E27FC236}">
                <a16:creationId xmlns:a16="http://schemas.microsoft.com/office/drawing/2014/main" id="{5E89EC24-F2E3-0ABE-8251-35117DCF5C68}"/>
              </a:ext>
            </a:extLst>
          </p:cNvPr>
          <p:cNvCxnSpPr>
            <a:cxnSpLocks/>
          </p:cNvCxnSpPr>
          <p:nvPr/>
        </p:nvCxnSpPr>
        <p:spPr>
          <a:xfrm flipH="1">
            <a:off x="-3175" y="4463693"/>
            <a:ext cx="631826" cy="0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11" name="任意多边形: 形状 2310">
            <a:extLst>
              <a:ext uri="{FF2B5EF4-FFF2-40B4-BE49-F238E27FC236}">
                <a16:creationId xmlns:a16="http://schemas.microsoft.com/office/drawing/2014/main" id="{DD32B36D-8248-07D6-1254-A7DAC64FC93B}"/>
              </a:ext>
            </a:extLst>
          </p:cNvPr>
          <p:cNvSpPr/>
          <p:nvPr/>
        </p:nvSpPr>
        <p:spPr>
          <a:xfrm>
            <a:off x="139210" y="4404954"/>
            <a:ext cx="117476" cy="117476"/>
          </a:xfrm>
          <a:custGeom>
            <a:avLst/>
            <a:gdLst>
              <a:gd name="connsiteX0" fmla="*/ 58738 w 117476"/>
              <a:gd name="connsiteY0" fmla="*/ 0 h 117476"/>
              <a:gd name="connsiteX1" fmla="*/ 117476 w 117476"/>
              <a:gd name="connsiteY1" fmla="*/ 58738 h 117476"/>
              <a:gd name="connsiteX2" fmla="*/ 58738 w 117476"/>
              <a:gd name="connsiteY2" fmla="*/ 117476 h 117476"/>
              <a:gd name="connsiteX3" fmla="*/ 0 w 117476"/>
              <a:gd name="connsiteY3" fmla="*/ 58738 h 117476"/>
              <a:gd name="connsiteX4" fmla="*/ 58738 w 117476"/>
              <a:gd name="connsiteY4" fmla="*/ 0 h 117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476" h="117476">
                <a:moveTo>
                  <a:pt x="58738" y="0"/>
                </a:moveTo>
                <a:cubicBezTo>
                  <a:pt x="91178" y="0"/>
                  <a:pt x="117476" y="26298"/>
                  <a:pt x="117476" y="58738"/>
                </a:cubicBezTo>
                <a:cubicBezTo>
                  <a:pt x="117476" y="91178"/>
                  <a:pt x="91178" y="117476"/>
                  <a:pt x="58738" y="117476"/>
                </a:cubicBezTo>
                <a:cubicBezTo>
                  <a:pt x="26298" y="117476"/>
                  <a:pt x="0" y="91178"/>
                  <a:pt x="0" y="58738"/>
                </a:cubicBezTo>
                <a:cubicBezTo>
                  <a:pt x="0" y="26298"/>
                  <a:pt x="26298" y="0"/>
                  <a:pt x="58738" y="0"/>
                </a:cubicBezTo>
                <a:close/>
              </a:path>
            </a:pathLst>
          </a:custGeom>
          <a:solidFill>
            <a:srgbClr val="1552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2281" name="直接连接符 2280">
            <a:extLst>
              <a:ext uri="{FF2B5EF4-FFF2-40B4-BE49-F238E27FC236}">
                <a16:creationId xmlns:a16="http://schemas.microsoft.com/office/drawing/2014/main" id="{7EF65B6B-FF3C-DD65-7BAE-BB1926058399}"/>
              </a:ext>
            </a:extLst>
          </p:cNvPr>
          <p:cNvCxnSpPr>
            <a:cxnSpLocks/>
          </p:cNvCxnSpPr>
          <p:nvPr/>
        </p:nvCxnSpPr>
        <p:spPr>
          <a:xfrm flipH="1">
            <a:off x="633796" y="3948113"/>
            <a:ext cx="523492" cy="512352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82" name="直接连接符 2281">
            <a:extLst>
              <a:ext uri="{FF2B5EF4-FFF2-40B4-BE49-F238E27FC236}">
                <a16:creationId xmlns:a16="http://schemas.microsoft.com/office/drawing/2014/main" id="{57A1F561-F6A8-8EE7-CEA1-1872CF8C8A3C}"/>
              </a:ext>
            </a:extLst>
          </p:cNvPr>
          <p:cNvCxnSpPr>
            <a:cxnSpLocks/>
          </p:cNvCxnSpPr>
          <p:nvPr/>
        </p:nvCxnSpPr>
        <p:spPr>
          <a:xfrm flipH="1">
            <a:off x="442913" y="3948113"/>
            <a:ext cx="1012031" cy="990600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83" name="直接连接符 2282">
            <a:extLst>
              <a:ext uri="{FF2B5EF4-FFF2-40B4-BE49-F238E27FC236}">
                <a16:creationId xmlns:a16="http://schemas.microsoft.com/office/drawing/2014/main" id="{E88C8BAD-A10A-CB50-2572-DE003A829EAC}"/>
              </a:ext>
            </a:extLst>
          </p:cNvPr>
          <p:cNvCxnSpPr>
            <a:cxnSpLocks/>
          </p:cNvCxnSpPr>
          <p:nvPr/>
        </p:nvCxnSpPr>
        <p:spPr>
          <a:xfrm flipH="1">
            <a:off x="769142" y="4518025"/>
            <a:ext cx="1736578" cy="1749425"/>
          </a:xfrm>
          <a:prstGeom prst="line">
            <a:avLst/>
          </a:prstGeom>
          <a:ln w="15875">
            <a:solidFill>
              <a:schemeClr val="accent1">
                <a:lumMod val="75000"/>
                <a:alpha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84" name="直接连接符 2283">
            <a:extLst>
              <a:ext uri="{FF2B5EF4-FFF2-40B4-BE49-F238E27FC236}">
                <a16:creationId xmlns:a16="http://schemas.microsoft.com/office/drawing/2014/main" id="{AC003378-C85B-4298-F1DA-7BF096E92C5D}"/>
              </a:ext>
            </a:extLst>
          </p:cNvPr>
          <p:cNvCxnSpPr>
            <a:cxnSpLocks/>
          </p:cNvCxnSpPr>
          <p:nvPr/>
        </p:nvCxnSpPr>
        <p:spPr>
          <a:xfrm flipH="1">
            <a:off x="-3175" y="5122860"/>
            <a:ext cx="560204" cy="0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85" name="直接连接符 2284">
            <a:extLst>
              <a:ext uri="{FF2B5EF4-FFF2-40B4-BE49-F238E27FC236}">
                <a16:creationId xmlns:a16="http://schemas.microsoft.com/office/drawing/2014/main" id="{9422C6F0-C015-3A94-7A08-EDDD5E79AFB6}"/>
              </a:ext>
            </a:extLst>
          </p:cNvPr>
          <p:cNvCxnSpPr/>
          <p:nvPr/>
        </p:nvCxnSpPr>
        <p:spPr>
          <a:xfrm>
            <a:off x="1362074" y="4424363"/>
            <a:ext cx="0" cy="473868"/>
          </a:xfrm>
          <a:prstGeom prst="line">
            <a:avLst/>
          </a:prstGeom>
          <a:ln w="127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86" name="直接连接符 2285">
            <a:extLst>
              <a:ext uri="{FF2B5EF4-FFF2-40B4-BE49-F238E27FC236}">
                <a16:creationId xmlns:a16="http://schemas.microsoft.com/office/drawing/2014/main" id="{54C1981C-2995-B31F-68F0-232689469199}"/>
              </a:ext>
            </a:extLst>
          </p:cNvPr>
          <p:cNvCxnSpPr>
            <a:cxnSpLocks/>
          </p:cNvCxnSpPr>
          <p:nvPr/>
        </p:nvCxnSpPr>
        <p:spPr>
          <a:xfrm>
            <a:off x="1350169" y="5319713"/>
            <a:ext cx="0" cy="1560512"/>
          </a:xfrm>
          <a:prstGeom prst="line">
            <a:avLst/>
          </a:prstGeom>
          <a:ln w="127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87" name="直接连接符 2286">
            <a:extLst>
              <a:ext uri="{FF2B5EF4-FFF2-40B4-BE49-F238E27FC236}">
                <a16:creationId xmlns:a16="http://schemas.microsoft.com/office/drawing/2014/main" id="{1E078518-E443-1FDB-FA71-730A2470C04E}"/>
              </a:ext>
            </a:extLst>
          </p:cNvPr>
          <p:cNvCxnSpPr>
            <a:cxnSpLocks/>
          </p:cNvCxnSpPr>
          <p:nvPr/>
        </p:nvCxnSpPr>
        <p:spPr>
          <a:xfrm>
            <a:off x="31327" y="6267450"/>
            <a:ext cx="737815" cy="0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88" name="直接连接符 2287">
            <a:extLst>
              <a:ext uri="{FF2B5EF4-FFF2-40B4-BE49-F238E27FC236}">
                <a16:creationId xmlns:a16="http://schemas.microsoft.com/office/drawing/2014/main" id="{CBC2516F-6C0D-D801-11B3-F9AC59DCB558}"/>
              </a:ext>
            </a:extLst>
          </p:cNvPr>
          <p:cNvCxnSpPr>
            <a:cxnSpLocks/>
          </p:cNvCxnSpPr>
          <p:nvPr/>
        </p:nvCxnSpPr>
        <p:spPr>
          <a:xfrm>
            <a:off x="628651" y="6267450"/>
            <a:ext cx="0" cy="397669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89" name="直接连接符 2288">
            <a:extLst>
              <a:ext uri="{FF2B5EF4-FFF2-40B4-BE49-F238E27FC236}">
                <a16:creationId xmlns:a16="http://schemas.microsoft.com/office/drawing/2014/main" id="{16FA326B-7D89-14FA-B4FE-734377C63AFE}"/>
              </a:ext>
            </a:extLst>
          </p:cNvPr>
          <p:cNvCxnSpPr>
            <a:cxnSpLocks/>
          </p:cNvCxnSpPr>
          <p:nvPr/>
        </p:nvCxnSpPr>
        <p:spPr>
          <a:xfrm>
            <a:off x="31327" y="6665119"/>
            <a:ext cx="597324" cy="0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13" name="任意多边形: 形状 2312">
            <a:extLst>
              <a:ext uri="{FF2B5EF4-FFF2-40B4-BE49-F238E27FC236}">
                <a16:creationId xmlns:a16="http://schemas.microsoft.com/office/drawing/2014/main" id="{0BEF326D-FA91-494B-B88B-6D2A5A7A96BA}"/>
              </a:ext>
            </a:extLst>
          </p:cNvPr>
          <p:cNvSpPr/>
          <p:nvPr/>
        </p:nvSpPr>
        <p:spPr>
          <a:xfrm>
            <a:off x="1888518" y="6267450"/>
            <a:ext cx="152400" cy="150018"/>
          </a:xfrm>
          <a:custGeom>
            <a:avLst/>
            <a:gdLst>
              <a:gd name="connsiteX0" fmla="*/ 76200 w 152400"/>
              <a:gd name="connsiteY0" fmla="*/ 37504 h 150018"/>
              <a:gd name="connsiteX1" fmla="*/ 37505 w 152400"/>
              <a:gd name="connsiteY1" fmla="*/ 75009 h 150018"/>
              <a:gd name="connsiteX2" fmla="*/ 76200 w 152400"/>
              <a:gd name="connsiteY2" fmla="*/ 112514 h 150018"/>
              <a:gd name="connsiteX3" fmla="*/ 114895 w 152400"/>
              <a:gd name="connsiteY3" fmla="*/ 75009 h 150018"/>
              <a:gd name="connsiteX4" fmla="*/ 76200 w 152400"/>
              <a:gd name="connsiteY4" fmla="*/ 37504 h 150018"/>
              <a:gd name="connsiteX5" fmla="*/ 76200 w 152400"/>
              <a:gd name="connsiteY5" fmla="*/ 0 h 150018"/>
              <a:gd name="connsiteX6" fmla="*/ 152400 w 152400"/>
              <a:gd name="connsiteY6" fmla="*/ 75009 h 150018"/>
              <a:gd name="connsiteX7" fmla="*/ 76200 w 152400"/>
              <a:gd name="connsiteY7" fmla="*/ 150018 h 150018"/>
              <a:gd name="connsiteX8" fmla="*/ 0 w 152400"/>
              <a:gd name="connsiteY8" fmla="*/ 75009 h 150018"/>
              <a:gd name="connsiteX9" fmla="*/ 76200 w 152400"/>
              <a:gd name="connsiteY9" fmla="*/ 0 h 150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2400" h="150018">
                <a:moveTo>
                  <a:pt x="76200" y="37504"/>
                </a:moveTo>
                <a:cubicBezTo>
                  <a:pt x="54829" y="37504"/>
                  <a:pt x="37505" y="54296"/>
                  <a:pt x="37505" y="75009"/>
                </a:cubicBezTo>
                <a:cubicBezTo>
                  <a:pt x="37505" y="95722"/>
                  <a:pt x="54829" y="112514"/>
                  <a:pt x="76200" y="112514"/>
                </a:cubicBezTo>
                <a:cubicBezTo>
                  <a:pt x="97571" y="112514"/>
                  <a:pt x="114895" y="95722"/>
                  <a:pt x="114895" y="75009"/>
                </a:cubicBezTo>
                <a:cubicBezTo>
                  <a:pt x="114895" y="54296"/>
                  <a:pt x="97571" y="37504"/>
                  <a:pt x="76200" y="37504"/>
                </a:cubicBezTo>
                <a:close/>
                <a:moveTo>
                  <a:pt x="76200" y="0"/>
                </a:moveTo>
                <a:cubicBezTo>
                  <a:pt x="118284" y="0"/>
                  <a:pt x="152400" y="33583"/>
                  <a:pt x="152400" y="75009"/>
                </a:cubicBezTo>
                <a:cubicBezTo>
                  <a:pt x="152400" y="116435"/>
                  <a:pt x="118284" y="150018"/>
                  <a:pt x="76200" y="150018"/>
                </a:cubicBezTo>
                <a:cubicBezTo>
                  <a:pt x="34116" y="150018"/>
                  <a:pt x="0" y="116435"/>
                  <a:pt x="0" y="75009"/>
                </a:cubicBezTo>
                <a:cubicBezTo>
                  <a:pt x="0" y="33583"/>
                  <a:pt x="34116" y="0"/>
                  <a:pt x="76200" y="0"/>
                </a:cubicBezTo>
                <a:close/>
              </a:path>
            </a:pathLst>
          </a:custGeom>
          <a:solidFill>
            <a:srgbClr val="1552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15" name="任意多边形: 形状 2314">
            <a:extLst>
              <a:ext uri="{FF2B5EF4-FFF2-40B4-BE49-F238E27FC236}">
                <a16:creationId xmlns:a16="http://schemas.microsoft.com/office/drawing/2014/main" id="{F6F62F32-7FF2-DEAE-180F-0B03744703C4}"/>
              </a:ext>
            </a:extLst>
          </p:cNvPr>
          <p:cNvSpPr/>
          <p:nvPr/>
        </p:nvSpPr>
        <p:spPr>
          <a:xfrm>
            <a:off x="1717068" y="6267450"/>
            <a:ext cx="152400" cy="150018"/>
          </a:xfrm>
          <a:custGeom>
            <a:avLst/>
            <a:gdLst>
              <a:gd name="connsiteX0" fmla="*/ 76200 w 152400"/>
              <a:gd name="connsiteY0" fmla="*/ 0 h 150018"/>
              <a:gd name="connsiteX1" fmla="*/ 152400 w 152400"/>
              <a:gd name="connsiteY1" fmla="*/ 75009 h 150018"/>
              <a:gd name="connsiteX2" fmla="*/ 76200 w 152400"/>
              <a:gd name="connsiteY2" fmla="*/ 150018 h 150018"/>
              <a:gd name="connsiteX3" fmla="*/ 0 w 152400"/>
              <a:gd name="connsiteY3" fmla="*/ 75009 h 150018"/>
              <a:gd name="connsiteX4" fmla="*/ 76200 w 152400"/>
              <a:gd name="connsiteY4" fmla="*/ 0 h 150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400" h="150018">
                <a:moveTo>
                  <a:pt x="76200" y="0"/>
                </a:moveTo>
                <a:cubicBezTo>
                  <a:pt x="118284" y="0"/>
                  <a:pt x="152400" y="33583"/>
                  <a:pt x="152400" y="75009"/>
                </a:cubicBezTo>
                <a:cubicBezTo>
                  <a:pt x="152400" y="116435"/>
                  <a:pt x="118284" y="150018"/>
                  <a:pt x="76200" y="150018"/>
                </a:cubicBezTo>
                <a:cubicBezTo>
                  <a:pt x="34116" y="150018"/>
                  <a:pt x="0" y="116435"/>
                  <a:pt x="0" y="75009"/>
                </a:cubicBezTo>
                <a:cubicBezTo>
                  <a:pt x="0" y="33583"/>
                  <a:pt x="34116" y="0"/>
                  <a:pt x="76200" y="0"/>
                </a:cubicBezTo>
                <a:close/>
              </a:path>
            </a:pathLst>
          </a:custGeom>
          <a:solidFill>
            <a:srgbClr val="1552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17" name="任意多边形: 形状 2316">
            <a:extLst>
              <a:ext uri="{FF2B5EF4-FFF2-40B4-BE49-F238E27FC236}">
                <a16:creationId xmlns:a16="http://schemas.microsoft.com/office/drawing/2014/main" id="{9DF5BC6B-5EE4-438A-F7CD-B4BCAF4EF060}"/>
              </a:ext>
            </a:extLst>
          </p:cNvPr>
          <p:cNvSpPr/>
          <p:nvPr/>
        </p:nvSpPr>
        <p:spPr>
          <a:xfrm>
            <a:off x="2367748" y="6224471"/>
            <a:ext cx="239722" cy="235976"/>
          </a:xfrm>
          <a:custGeom>
            <a:avLst/>
            <a:gdLst>
              <a:gd name="connsiteX0" fmla="*/ 119861 w 239722"/>
              <a:gd name="connsiteY0" fmla="*/ 0 h 235976"/>
              <a:gd name="connsiteX1" fmla="*/ 239722 w 239722"/>
              <a:gd name="connsiteY1" fmla="*/ 117988 h 235976"/>
              <a:gd name="connsiteX2" fmla="*/ 119861 w 239722"/>
              <a:gd name="connsiteY2" fmla="*/ 235976 h 235976"/>
              <a:gd name="connsiteX3" fmla="*/ 0 w 239722"/>
              <a:gd name="connsiteY3" fmla="*/ 117988 h 235976"/>
              <a:gd name="connsiteX4" fmla="*/ 119861 w 239722"/>
              <a:gd name="connsiteY4" fmla="*/ 0 h 2359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722" h="235976">
                <a:moveTo>
                  <a:pt x="119861" y="0"/>
                </a:moveTo>
                <a:cubicBezTo>
                  <a:pt x="186058" y="0"/>
                  <a:pt x="239722" y="52825"/>
                  <a:pt x="239722" y="117988"/>
                </a:cubicBezTo>
                <a:cubicBezTo>
                  <a:pt x="239722" y="183151"/>
                  <a:pt x="186058" y="235976"/>
                  <a:pt x="119861" y="235976"/>
                </a:cubicBezTo>
                <a:cubicBezTo>
                  <a:pt x="53664" y="235976"/>
                  <a:pt x="0" y="183151"/>
                  <a:pt x="0" y="117988"/>
                </a:cubicBezTo>
                <a:cubicBezTo>
                  <a:pt x="0" y="52825"/>
                  <a:pt x="53664" y="0"/>
                  <a:pt x="119861" y="0"/>
                </a:cubicBezTo>
                <a:close/>
              </a:path>
            </a:pathLst>
          </a:custGeom>
          <a:noFill/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2293" name="直接连接符 2292">
            <a:extLst>
              <a:ext uri="{FF2B5EF4-FFF2-40B4-BE49-F238E27FC236}">
                <a16:creationId xmlns:a16="http://schemas.microsoft.com/office/drawing/2014/main" id="{367EDAFC-2299-C0F2-A158-0754E98E27FA}"/>
              </a:ext>
            </a:extLst>
          </p:cNvPr>
          <p:cNvCxnSpPr>
            <a:cxnSpLocks/>
          </p:cNvCxnSpPr>
          <p:nvPr/>
        </p:nvCxnSpPr>
        <p:spPr>
          <a:xfrm>
            <a:off x="2476501" y="6055519"/>
            <a:ext cx="0" cy="566738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94" name="直接连接符 2293">
            <a:extLst>
              <a:ext uri="{FF2B5EF4-FFF2-40B4-BE49-F238E27FC236}">
                <a16:creationId xmlns:a16="http://schemas.microsoft.com/office/drawing/2014/main" id="{CD936D59-1516-2BBA-ACC9-166E1CEFD2B5}"/>
              </a:ext>
            </a:extLst>
          </p:cNvPr>
          <p:cNvCxnSpPr>
            <a:cxnSpLocks/>
          </p:cNvCxnSpPr>
          <p:nvPr/>
        </p:nvCxnSpPr>
        <p:spPr>
          <a:xfrm>
            <a:off x="2200462" y="6334124"/>
            <a:ext cx="580838" cy="0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95" name="直接连接符 2294">
            <a:extLst>
              <a:ext uri="{FF2B5EF4-FFF2-40B4-BE49-F238E27FC236}">
                <a16:creationId xmlns:a16="http://schemas.microsoft.com/office/drawing/2014/main" id="{54AFC517-3EDD-53E1-C065-0F0F0275EC8B}"/>
              </a:ext>
            </a:extLst>
          </p:cNvPr>
          <p:cNvCxnSpPr>
            <a:cxnSpLocks/>
          </p:cNvCxnSpPr>
          <p:nvPr/>
        </p:nvCxnSpPr>
        <p:spPr>
          <a:xfrm>
            <a:off x="2317051" y="6622256"/>
            <a:ext cx="580838" cy="0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96" name="直接连接符 2295">
            <a:extLst>
              <a:ext uri="{FF2B5EF4-FFF2-40B4-BE49-F238E27FC236}">
                <a16:creationId xmlns:a16="http://schemas.microsoft.com/office/drawing/2014/main" id="{87BDCF8B-F32F-7F24-9D62-6975EC77FFFA}"/>
              </a:ext>
            </a:extLst>
          </p:cNvPr>
          <p:cNvCxnSpPr>
            <a:cxnSpLocks/>
          </p:cNvCxnSpPr>
          <p:nvPr/>
        </p:nvCxnSpPr>
        <p:spPr>
          <a:xfrm flipH="1">
            <a:off x="-3175" y="5568154"/>
            <a:ext cx="1353344" cy="0"/>
          </a:xfrm>
          <a:prstGeom prst="line">
            <a:avLst/>
          </a:prstGeom>
          <a:ln>
            <a:solidFill>
              <a:schemeClr val="accent1">
                <a:lumMod val="75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97" name="直接连接符 2296">
            <a:extLst>
              <a:ext uri="{FF2B5EF4-FFF2-40B4-BE49-F238E27FC236}">
                <a16:creationId xmlns:a16="http://schemas.microsoft.com/office/drawing/2014/main" id="{C7D7ED6B-76A2-AE89-E41D-177D85804864}"/>
              </a:ext>
            </a:extLst>
          </p:cNvPr>
          <p:cNvCxnSpPr>
            <a:cxnSpLocks/>
          </p:cNvCxnSpPr>
          <p:nvPr/>
        </p:nvCxnSpPr>
        <p:spPr>
          <a:xfrm flipH="1">
            <a:off x="-3175" y="5656261"/>
            <a:ext cx="1353344" cy="0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98" name="直接连接符 2297">
            <a:extLst>
              <a:ext uri="{FF2B5EF4-FFF2-40B4-BE49-F238E27FC236}">
                <a16:creationId xmlns:a16="http://schemas.microsoft.com/office/drawing/2014/main" id="{B909F164-2382-DFC7-DFDD-5CF36E38E117}"/>
              </a:ext>
            </a:extLst>
          </p:cNvPr>
          <p:cNvCxnSpPr>
            <a:cxnSpLocks/>
          </p:cNvCxnSpPr>
          <p:nvPr/>
        </p:nvCxnSpPr>
        <p:spPr>
          <a:xfrm flipH="1">
            <a:off x="-3175" y="5725317"/>
            <a:ext cx="1308100" cy="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99" name="直接连接符 2298">
            <a:extLst>
              <a:ext uri="{FF2B5EF4-FFF2-40B4-BE49-F238E27FC236}">
                <a16:creationId xmlns:a16="http://schemas.microsoft.com/office/drawing/2014/main" id="{D7516939-F53A-1316-5BBD-A648D2F08272}"/>
              </a:ext>
            </a:extLst>
          </p:cNvPr>
          <p:cNvCxnSpPr>
            <a:cxnSpLocks/>
          </p:cNvCxnSpPr>
          <p:nvPr/>
        </p:nvCxnSpPr>
        <p:spPr>
          <a:xfrm flipH="1">
            <a:off x="557029" y="3977327"/>
            <a:ext cx="1167392" cy="1142671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05" name="直接连接符 2304">
            <a:extLst>
              <a:ext uri="{FF2B5EF4-FFF2-40B4-BE49-F238E27FC236}">
                <a16:creationId xmlns:a16="http://schemas.microsoft.com/office/drawing/2014/main" id="{1F0DEABE-21E1-1285-38BF-318002E238B8}"/>
              </a:ext>
            </a:extLst>
          </p:cNvPr>
          <p:cNvCxnSpPr>
            <a:cxnSpLocks/>
          </p:cNvCxnSpPr>
          <p:nvPr/>
        </p:nvCxnSpPr>
        <p:spPr>
          <a:xfrm flipH="1">
            <a:off x="1339850" y="5725317"/>
            <a:ext cx="860612" cy="0"/>
          </a:xfrm>
          <a:prstGeom prst="line">
            <a:avLst/>
          </a:prstGeom>
          <a:ln w="6350">
            <a:solidFill>
              <a:schemeClr val="accent1">
                <a:lumMod val="75000"/>
                <a:alpha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07" name="直接连接符 2306">
            <a:extLst>
              <a:ext uri="{FF2B5EF4-FFF2-40B4-BE49-F238E27FC236}">
                <a16:creationId xmlns:a16="http://schemas.microsoft.com/office/drawing/2014/main" id="{2AC25FC0-CC70-40A8-4CEB-483174A18B9A}"/>
              </a:ext>
            </a:extLst>
          </p:cNvPr>
          <p:cNvCxnSpPr>
            <a:cxnSpLocks/>
          </p:cNvCxnSpPr>
          <p:nvPr/>
        </p:nvCxnSpPr>
        <p:spPr>
          <a:xfrm>
            <a:off x="2200462" y="4851400"/>
            <a:ext cx="0" cy="878313"/>
          </a:xfrm>
          <a:prstGeom prst="line">
            <a:avLst/>
          </a:prstGeom>
          <a:ln w="63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>
            <a:extLst>
              <a:ext uri="{FF2B5EF4-FFF2-40B4-BE49-F238E27FC236}">
                <a16:creationId xmlns:a16="http://schemas.microsoft.com/office/drawing/2014/main" id="{E262073E-6D1C-7CBB-0514-0A5509D501F7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8866"/>
          <a:stretch>
            <a:fillRect/>
          </a:stretch>
        </p:blipFill>
        <p:spPr>
          <a:xfrm>
            <a:off x="0" y="1960148"/>
            <a:ext cx="888964" cy="18290"/>
          </a:xfrm>
          <a:custGeom>
            <a:avLst/>
            <a:gdLst>
              <a:gd name="connsiteX0" fmla="*/ 0 w 888964"/>
              <a:gd name="connsiteY0" fmla="*/ 0 h 18290"/>
              <a:gd name="connsiteX1" fmla="*/ 888964 w 888964"/>
              <a:gd name="connsiteY1" fmla="*/ 0 h 18290"/>
              <a:gd name="connsiteX2" fmla="*/ 888964 w 888964"/>
              <a:gd name="connsiteY2" fmla="*/ 18290 h 18290"/>
              <a:gd name="connsiteX3" fmla="*/ 0 w 888964"/>
              <a:gd name="connsiteY3" fmla="*/ 18290 h 18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88964" h="18290">
                <a:moveTo>
                  <a:pt x="0" y="0"/>
                </a:moveTo>
                <a:lnTo>
                  <a:pt x="888964" y="0"/>
                </a:lnTo>
                <a:lnTo>
                  <a:pt x="888964" y="18290"/>
                </a:lnTo>
                <a:lnTo>
                  <a:pt x="0" y="1829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3205874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CC8B2FCC-534F-CAAD-F246-49FA2F72D008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225424"/>
            <a:ext cx="371474" cy="447675"/>
          </a:xfrm>
          <a:custGeom>
            <a:avLst/>
            <a:gdLst>
              <a:gd name="connsiteX0" fmla="*/ 0 w 371474"/>
              <a:gd name="connsiteY0" fmla="*/ 0 h 447675"/>
              <a:gd name="connsiteX1" fmla="*/ 371474 w 371474"/>
              <a:gd name="connsiteY1" fmla="*/ 0 h 447675"/>
              <a:gd name="connsiteX2" fmla="*/ 107153 w 371474"/>
              <a:gd name="connsiteY2" fmla="*/ 447675 h 447675"/>
              <a:gd name="connsiteX3" fmla="*/ 0 w 371474"/>
              <a:gd name="connsiteY3" fmla="*/ 447675 h 447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1474" h="447675">
                <a:moveTo>
                  <a:pt x="0" y="0"/>
                </a:moveTo>
                <a:lnTo>
                  <a:pt x="371474" y="0"/>
                </a:lnTo>
                <a:lnTo>
                  <a:pt x="107153" y="447675"/>
                </a:lnTo>
                <a:lnTo>
                  <a:pt x="0" y="447675"/>
                </a:lnTo>
                <a:close/>
              </a:path>
            </a:pathLst>
          </a:custGeom>
          <a:gradFill>
            <a:gsLst>
              <a:gs pos="30000">
                <a:srgbClr val="1552EF"/>
              </a:gs>
              <a:gs pos="100000">
                <a:srgbClr val="40D8DE"/>
              </a:gs>
            </a:gsLst>
            <a:lin ang="2700000" scaled="0"/>
          </a:gradFill>
          <a:ln w="896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rgbClr val="1552EF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C97988EB-84E5-2E64-E524-2140B40B8596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71474" y="249206"/>
            <a:ext cx="121058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rgbClr val="1552EF"/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工作回顾</a:t>
            </a:r>
          </a:p>
        </p:txBody>
      </p:sp>
      <p:sp>
        <p:nvSpPr>
          <p:cNvPr id="61" name="矩形: 圆角 60">
            <a:extLst>
              <a:ext uri="{FF2B5EF4-FFF2-40B4-BE49-F238E27FC236}">
                <a16:creationId xmlns:a16="http://schemas.microsoft.com/office/drawing/2014/main" id="{99649225-7A94-E490-4AE7-F9BA17EB3778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70034" y="962013"/>
            <a:ext cx="2557316" cy="5476887"/>
          </a:xfrm>
          <a:prstGeom prst="roundRect">
            <a:avLst>
              <a:gd name="adj" fmla="val 4400"/>
            </a:avLst>
          </a:prstGeom>
          <a:solidFill>
            <a:srgbClr val="DCE8F4"/>
          </a:solidFill>
          <a:ln w="19050" cap="flat" cmpd="sng" algn="ctr">
            <a:noFill/>
            <a:prstDash val="solid"/>
            <a:miter lim="800000"/>
          </a:ln>
          <a:effectLst>
            <a:outerShdw blurRad="433963" dist="302499" dir="2700001" rotWithShape="0">
              <a:srgbClr val="8BA3CB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62" name="矩形: 圆角 61">
            <a:extLst>
              <a:ext uri="{FF2B5EF4-FFF2-40B4-BE49-F238E27FC236}">
                <a16:creationId xmlns:a16="http://schemas.microsoft.com/office/drawing/2014/main" id="{C00FB638-E0CA-9E7B-6E2A-2797B10C41E2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70034" y="962013"/>
            <a:ext cx="2557316" cy="5476887"/>
          </a:xfrm>
          <a:prstGeom prst="roundRect">
            <a:avLst>
              <a:gd name="adj" fmla="val 4400"/>
            </a:avLst>
          </a:prstGeom>
          <a:solidFill>
            <a:srgbClr val="DCE8F4"/>
          </a:solidFill>
          <a:ln w="9540" cap="flat" cmpd="sng" algn="ctr">
            <a:noFill/>
            <a:prstDash val="solid"/>
            <a:miter lim="800000"/>
          </a:ln>
          <a:effectLst>
            <a:outerShdw blurRad="588309" dist="355881" dir="13500003" rotWithShape="0">
              <a:srgbClr val="FFFFFF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88" name="矩形: 圆角 87">
            <a:extLst>
              <a:ext uri="{FF2B5EF4-FFF2-40B4-BE49-F238E27FC236}">
                <a16:creationId xmlns:a16="http://schemas.microsoft.com/office/drawing/2014/main" id="{5D78C304-E4C5-A268-2D34-CB6338227A6E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34426" y="962013"/>
            <a:ext cx="2557316" cy="5476887"/>
          </a:xfrm>
          <a:prstGeom prst="roundRect">
            <a:avLst>
              <a:gd name="adj" fmla="val 4400"/>
            </a:avLst>
          </a:prstGeom>
          <a:solidFill>
            <a:srgbClr val="DCE8F4"/>
          </a:solidFill>
          <a:ln w="19050" cap="flat" cmpd="sng" algn="ctr">
            <a:noFill/>
            <a:prstDash val="solid"/>
            <a:miter lim="800000"/>
          </a:ln>
          <a:effectLst>
            <a:outerShdw blurRad="433963" dist="302499" dir="2700001" rotWithShape="0">
              <a:srgbClr val="8BA3CB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89" name="矩形: 圆角 88">
            <a:extLst>
              <a:ext uri="{FF2B5EF4-FFF2-40B4-BE49-F238E27FC236}">
                <a16:creationId xmlns:a16="http://schemas.microsoft.com/office/drawing/2014/main" id="{B57CBA34-F20B-D071-4C90-17E91BC2206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34426" y="962013"/>
            <a:ext cx="2557316" cy="5476887"/>
          </a:xfrm>
          <a:prstGeom prst="roundRect">
            <a:avLst>
              <a:gd name="adj" fmla="val 4400"/>
            </a:avLst>
          </a:prstGeom>
          <a:solidFill>
            <a:srgbClr val="DCE8F4"/>
          </a:solidFill>
          <a:ln w="9540" cap="flat" cmpd="sng" algn="ctr">
            <a:noFill/>
            <a:prstDash val="solid"/>
            <a:miter lim="800000"/>
          </a:ln>
          <a:effectLst>
            <a:outerShdw blurRad="588309" dist="355881" dir="13500003" rotWithShape="0">
              <a:srgbClr val="FFFFFF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85" name="矩形: 圆角 84">
            <a:extLst>
              <a:ext uri="{FF2B5EF4-FFF2-40B4-BE49-F238E27FC236}">
                <a16:creationId xmlns:a16="http://schemas.microsoft.com/office/drawing/2014/main" id="{79AE35FE-9445-2829-C229-0FE942B78BF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6298818" y="962013"/>
            <a:ext cx="2557316" cy="5476887"/>
          </a:xfrm>
          <a:prstGeom prst="roundRect">
            <a:avLst>
              <a:gd name="adj" fmla="val 4400"/>
            </a:avLst>
          </a:prstGeom>
          <a:solidFill>
            <a:srgbClr val="DCE8F4"/>
          </a:solidFill>
          <a:ln w="19050" cap="flat" cmpd="sng" algn="ctr">
            <a:noFill/>
            <a:prstDash val="solid"/>
            <a:miter lim="800000"/>
          </a:ln>
          <a:effectLst>
            <a:outerShdw blurRad="433963" dist="302499" dir="2700001" rotWithShape="0">
              <a:srgbClr val="8BA3CB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86" name="矩形: 圆角 85">
            <a:extLst>
              <a:ext uri="{FF2B5EF4-FFF2-40B4-BE49-F238E27FC236}">
                <a16:creationId xmlns:a16="http://schemas.microsoft.com/office/drawing/2014/main" id="{75C8617E-7563-EA9B-A894-81CEA8AB06A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6298818" y="962013"/>
            <a:ext cx="2557316" cy="5476887"/>
          </a:xfrm>
          <a:prstGeom prst="roundRect">
            <a:avLst>
              <a:gd name="adj" fmla="val 4400"/>
            </a:avLst>
          </a:prstGeom>
          <a:solidFill>
            <a:srgbClr val="DCE8F4"/>
          </a:solidFill>
          <a:ln w="9540" cap="flat" cmpd="sng" algn="ctr">
            <a:noFill/>
            <a:prstDash val="solid"/>
            <a:miter lim="800000"/>
          </a:ln>
          <a:effectLst>
            <a:outerShdw blurRad="588309" dist="355881" dir="13500003" rotWithShape="0">
              <a:srgbClr val="FFFFFF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82" name="矩形: 圆角 81">
            <a:extLst>
              <a:ext uri="{FF2B5EF4-FFF2-40B4-BE49-F238E27FC236}">
                <a16:creationId xmlns:a16="http://schemas.microsoft.com/office/drawing/2014/main" id="{D08BA92D-ABBF-39B8-0E31-AB59E318BE14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9263209" y="962013"/>
            <a:ext cx="2557316" cy="5476887"/>
          </a:xfrm>
          <a:prstGeom prst="roundRect">
            <a:avLst>
              <a:gd name="adj" fmla="val 4400"/>
            </a:avLst>
          </a:prstGeom>
          <a:solidFill>
            <a:srgbClr val="DCE8F4"/>
          </a:solidFill>
          <a:ln w="19050" cap="flat" cmpd="sng" algn="ctr">
            <a:noFill/>
            <a:prstDash val="solid"/>
            <a:miter lim="800000"/>
          </a:ln>
          <a:effectLst>
            <a:outerShdw blurRad="433963" dist="302499" dir="2700001" rotWithShape="0">
              <a:srgbClr val="8BA3CB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83" name="矩形: 圆角 82">
            <a:extLst>
              <a:ext uri="{FF2B5EF4-FFF2-40B4-BE49-F238E27FC236}">
                <a16:creationId xmlns:a16="http://schemas.microsoft.com/office/drawing/2014/main" id="{EBFAF821-C6EA-B65F-C388-9CE6C128BCAA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9263209" y="962013"/>
            <a:ext cx="2557316" cy="5476887"/>
          </a:xfrm>
          <a:prstGeom prst="roundRect">
            <a:avLst>
              <a:gd name="adj" fmla="val 4400"/>
            </a:avLst>
          </a:prstGeom>
          <a:solidFill>
            <a:srgbClr val="DCE8F4"/>
          </a:solidFill>
          <a:ln w="9540" cap="flat" cmpd="sng" algn="ctr">
            <a:noFill/>
            <a:prstDash val="solid"/>
            <a:miter lim="800000"/>
          </a:ln>
          <a:effectLst>
            <a:outerShdw blurRad="588309" dist="355881" dir="13500003" rotWithShape="0">
              <a:srgbClr val="FFFFFF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B19EA898-A209-D721-0A07-3C6DC2EF712A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10561695" y="309275"/>
            <a:ext cx="1258830" cy="269070"/>
            <a:chOff x="4310346" y="365706"/>
            <a:chExt cx="1525629" cy="326098"/>
          </a:xfrm>
          <a:solidFill>
            <a:srgbClr val="1552EF"/>
          </a:solidFill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C4200B19-0917-D73A-8357-92BF0FD1BF42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>
              <p:custDataLst>
                <p:tags r:id="rId1"/>
              </p:custDataLst>
            </p:nvPr>
          </p:nvSpPr>
          <p:spPr bwMode="auto">
            <a:xfrm>
              <a:off x="4813820" y="367618"/>
              <a:ext cx="1022155" cy="188624"/>
            </a:xfrm>
            <a:custGeom>
              <a:avLst/>
              <a:gdLst/>
              <a:ahLst/>
              <a:cxnLst/>
              <a:rect l="l" t="t" r="r" b="b"/>
              <a:pathLst>
                <a:path w="1022156" h="188624">
                  <a:moveTo>
                    <a:pt x="55807" y="109614"/>
                  </a:moveTo>
                  <a:lnTo>
                    <a:pt x="51606" y="141418"/>
                  </a:lnTo>
                  <a:cubicBezTo>
                    <a:pt x="51206" y="143818"/>
                    <a:pt x="52006" y="145419"/>
                    <a:pt x="54007" y="146219"/>
                  </a:cubicBezTo>
                  <a:lnTo>
                    <a:pt x="66008" y="150419"/>
                  </a:lnTo>
                  <a:lnTo>
                    <a:pt x="79010" y="146219"/>
                  </a:lnTo>
                  <a:cubicBezTo>
                    <a:pt x="81143" y="145419"/>
                    <a:pt x="82344" y="143818"/>
                    <a:pt x="82610" y="141418"/>
                  </a:cubicBezTo>
                  <a:lnTo>
                    <a:pt x="86811" y="109614"/>
                  </a:lnTo>
                  <a:close/>
                  <a:moveTo>
                    <a:pt x="25403" y="87611"/>
                  </a:moveTo>
                  <a:lnTo>
                    <a:pt x="58607" y="87611"/>
                  </a:lnTo>
                  <a:lnTo>
                    <a:pt x="57807" y="93812"/>
                  </a:lnTo>
                  <a:lnTo>
                    <a:pt x="89011" y="93812"/>
                  </a:lnTo>
                  <a:lnTo>
                    <a:pt x="89011" y="93612"/>
                  </a:lnTo>
                  <a:cubicBezTo>
                    <a:pt x="89278" y="91879"/>
                    <a:pt x="90011" y="90445"/>
                    <a:pt x="91211" y="89312"/>
                  </a:cubicBezTo>
                  <a:cubicBezTo>
                    <a:pt x="92412" y="88178"/>
                    <a:pt x="93812" y="87611"/>
                    <a:pt x="95412" y="87611"/>
                  </a:cubicBezTo>
                  <a:lnTo>
                    <a:pt x="128016" y="87611"/>
                  </a:lnTo>
                  <a:lnTo>
                    <a:pt x="127216" y="93812"/>
                  </a:lnTo>
                  <a:lnTo>
                    <a:pt x="134417" y="93812"/>
                  </a:lnTo>
                  <a:lnTo>
                    <a:pt x="133017" y="105014"/>
                  </a:lnTo>
                  <a:cubicBezTo>
                    <a:pt x="132750" y="106347"/>
                    <a:pt x="132150" y="107447"/>
                    <a:pt x="131216" y="108314"/>
                  </a:cubicBezTo>
                  <a:cubicBezTo>
                    <a:pt x="130283" y="109181"/>
                    <a:pt x="129216" y="109614"/>
                    <a:pt x="128016" y="109614"/>
                  </a:cubicBezTo>
                  <a:lnTo>
                    <a:pt x="125016" y="109614"/>
                  </a:lnTo>
                  <a:lnTo>
                    <a:pt x="120415" y="145619"/>
                  </a:lnTo>
                  <a:cubicBezTo>
                    <a:pt x="120015" y="148419"/>
                    <a:pt x="118948" y="150953"/>
                    <a:pt x="117215" y="153220"/>
                  </a:cubicBezTo>
                  <a:cubicBezTo>
                    <a:pt x="115481" y="155353"/>
                    <a:pt x="113347" y="156820"/>
                    <a:pt x="110814" y="157620"/>
                  </a:cubicBezTo>
                  <a:lnTo>
                    <a:pt x="98212" y="161021"/>
                  </a:lnTo>
                  <a:lnTo>
                    <a:pt x="110014" y="165021"/>
                  </a:lnTo>
                  <a:cubicBezTo>
                    <a:pt x="114281" y="166488"/>
                    <a:pt x="117548" y="169122"/>
                    <a:pt x="119815" y="172922"/>
                  </a:cubicBezTo>
                  <a:cubicBezTo>
                    <a:pt x="122082" y="176723"/>
                    <a:pt x="122949" y="180956"/>
                    <a:pt x="122415" y="185624"/>
                  </a:cubicBezTo>
                  <a:lnTo>
                    <a:pt x="122015" y="188224"/>
                  </a:lnTo>
                  <a:lnTo>
                    <a:pt x="63408" y="170822"/>
                  </a:lnTo>
                  <a:lnTo>
                    <a:pt x="0" y="188224"/>
                  </a:lnTo>
                  <a:lnTo>
                    <a:pt x="600" y="183823"/>
                  </a:lnTo>
                  <a:cubicBezTo>
                    <a:pt x="2200" y="174756"/>
                    <a:pt x="7134" y="168755"/>
                    <a:pt x="15402" y="165821"/>
                  </a:cubicBezTo>
                  <a:lnTo>
                    <a:pt x="30804" y="161021"/>
                  </a:lnTo>
                  <a:lnTo>
                    <a:pt x="19402" y="157620"/>
                  </a:lnTo>
                  <a:cubicBezTo>
                    <a:pt x="17002" y="156820"/>
                    <a:pt x="15202" y="155353"/>
                    <a:pt x="14002" y="153220"/>
                  </a:cubicBezTo>
                  <a:cubicBezTo>
                    <a:pt x="12802" y="151219"/>
                    <a:pt x="12402" y="148819"/>
                    <a:pt x="12802" y="146019"/>
                  </a:cubicBezTo>
                  <a:lnTo>
                    <a:pt x="17602" y="109614"/>
                  </a:lnTo>
                  <a:lnTo>
                    <a:pt x="10401" y="109614"/>
                  </a:lnTo>
                  <a:lnTo>
                    <a:pt x="12001" y="98013"/>
                  </a:lnTo>
                  <a:cubicBezTo>
                    <a:pt x="12135" y="96813"/>
                    <a:pt x="12635" y="95812"/>
                    <a:pt x="13502" y="95012"/>
                  </a:cubicBezTo>
                  <a:cubicBezTo>
                    <a:pt x="14368" y="94212"/>
                    <a:pt x="15335" y="93812"/>
                    <a:pt x="16402" y="93812"/>
                  </a:cubicBezTo>
                  <a:lnTo>
                    <a:pt x="19602" y="93812"/>
                  </a:lnTo>
                  <a:lnTo>
                    <a:pt x="19802" y="92812"/>
                  </a:lnTo>
                  <a:cubicBezTo>
                    <a:pt x="19936" y="91345"/>
                    <a:pt x="20536" y="90112"/>
                    <a:pt x="21603" y="89112"/>
                  </a:cubicBezTo>
                  <a:cubicBezTo>
                    <a:pt x="22669" y="88111"/>
                    <a:pt x="23936" y="87611"/>
                    <a:pt x="25403" y="87611"/>
                  </a:cubicBezTo>
                  <a:close/>
                  <a:moveTo>
                    <a:pt x="730777" y="87211"/>
                  </a:moveTo>
                  <a:lnTo>
                    <a:pt x="751780" y="87211"/>
                  </a:lnTo>
                  <a:lnTo>
                    <a:pt x="745179" y="162221"/>
                  </a:lnTo>
                  <a:cubicBezTo>
                    <a:pt x="739578" y="162221"/>
                    <a:pt x="734944" y="160020"/>
                    <a:pt x="731277" y="155620"/>
                  </a:cubicBezTo>
                  <a:cubicBezTo>
                    <a:pt x="727610" y="151219"/>
                    <a:pt x="725976" y="145952"/>
                    <a:pt x="726376" y="139818"/>
                  </a:cubicBezTo>
                  <a:close/>
                  <a:moveTo>
                    <a:pt x="616363" y="87211"/>
                  </a:moveTo>
                  <a:lnTo>
                    <a:pt x="637365" y="87211"/>
                  </a:lnTo>
                  <a:lnTo>
                    <a:pt x="627164" y="145419"/>
                  </a:lnTo>
                  <a:cubicBezTo>
                    <a:pt x="626231" y="150486"/>
                    <a:pt x="624030" y="154553"/>
                    <a:pt x="620563" y="157620"/>
                  </a:cubicBezTo>
                  <a:cubicBezTo>
                    <a:pt x="617096" y="160687"/>
                    <a:pt x="613096" y="162221"/>
                    <a:pt x="608562" y="162221"/>
                  </a:cubicBezTo>
                  <a:lnTo>
                    <a:pt x="603561" y="162221"/>
                  </a:lnTo>
                  <a:close/>
                  <a:moveTo>
                    <a:pt x="836733" y="86211"/>
                  </a:moveTo>
                  <a:lnTo>
                    <a:pt x="863336" y="86211"/>
                  </a:lnTo>
                  <a:lnTo>
                    <a:pt x="859936" y="111214"/>
                  </a:lnTo>
                  <a:lnTo>
                    <a:pt x="872138" y="111214"/>
                  </a:lnTo>
                  <a:lnTo>
                    <a:pt x="870937" y="119415"/>
                  </a:lnTo>
                  <a:cubicBezTo>
                    <a:pt x="870671" y="121682"/>
                    <a:pt x="869737" y="123516"/>
                    <a:pt x="868137" y="124916"/>
                  </a:cubicBezTo>
                  <a:cubicBezTo>
                    <a:pt x="866537" y="126316"/>
                    <a:pt x="864737" y="127016"/>
                    <a:pt x="862736" y="127016"/>
                  </a:cubicBezTo>
                  <a:lnTo>
                    <a:pt x="857936" y="127016"/>
                  </a:lnTo>
                  <a:lnTo>
                    <a:pt x="852535" y="167821"/>
                  </a:lnTo>
                  <a:lnTo>
                    <a:pt x="864737" y="167021"/>
                  </a:lnTo>
                  <a:lnTo>
                    <a:pt x="863536" y="175422"/>
                  </a:lnTo>
                  <a:cubicBezTo>
                    <a:pt x="863270" y="177689"/>
                    <a:pt x="862370" y="179556"/>
                    <a:pt x="860836" y="181023"/>
                  </a:cubicBezTo>
                  <a:cubicBezTo>
                    <a:pt x="859303" y="182490"/>
                    <a:pt x="857469" y="183290"/>
                    <a:pt x="855336" y="183423"/>
                  </a:cubicBezTo>
                  <a:lnTo>
                    <a:pt x="769525" y="188224"/>
                  </a:lnTo>
                  <a:lnTo>
                    <a:pt x="770525" y="179823"/>
                  </a:lnTo>
                  <a:cubicBezTo>
                    <a:pt x="770925" y="177556"/>
                    <a:pt x="771858" y="175689"/>
                    <a:pt x="773325" y="174222"/>
                  </a:cubicBezTo>
                  <a:cubicBezTo>
                    <a:pt x="774792" y="172755"/>
                    <a:pt x="776592" y="171889"/>
                    <a:pt x="778726" y="171622"/>
                  </a:cubicBezTo>
                  <a:lnTo>
                    <a:pt x="778926" y="171622"/>
                  </a:lnTo>
                  <a:lnTo>
                    <a:pt x="787927" y="103613"/>
                  </a:lnTo>
                  <a:cubicBezTo>
                    <a:pt x="788327" y="100946"/>
                    <a:pt x="789494" y="98713"/>
                    <a:pt x="791427" y="96913"/>
                  </a:cubicBezTo>
                  <a:cubicBezTo>
                    <a:pt x="793361" y="95112"/>
                    <a:pt x="795595" y="94212"/>
                    <a:pt x="798128" y="94212"/>
                  </a:cubicBezTo>
                  <a:lnTo>
                    <a:pt x="816131" y="94212"/>
                  </a:lnTo>
                  <a:lnTo>
                    <a:pt x="805929" y="170222"/>
                  </a:lnTo>
                  <a:lnTo>
                    <a:pt x="816531" y="169822"/>
                  </a:lnTo>
                  <a:lnTo>
                    <a:pt x="826332" y="95812"/>
                  </a:lnTo>
                  <a:cubicBezTo>
                    <a:pt x="826732" y="93012"/>
                    <a:pt x="827932" y="90712"/>
                    <a:pt x="829932" y="88912"/>
                  </a:cubicBezTo>
                  <a:cubicBezTo>
                    <a:pt x="831933" y="87111"/>
                    <a:pt x="834199" y="86211"/>
                    <a:pt x="836733" y="86211"/>
                  </a:cubicBezTo>
                  <a:close/>
                  <a:moveTo>
                    <a:pt x="570757" y="78010"/>
                  </a:moveTo>
                  <a:lnTo>
                    <a:pt x="594960" y="78010"/>
                  </a:lnTo>
                  <a:lnTo>
                    <a:pt x="591360" y="106214"/>
                  </a:lnTo>
                  <a:lnTo>
                    <a:pt x="605961" y="106214"/>
                  </a:lnTo>
                  <a:lnTo>
                    <a:pt x="604961" y="114015"/>
                  </a:lnTo>
                  <a:cubicBezTo>
                    <a:pt x="604561" y="116415"/>
                    <a:pt x="603561" y="118382"/>
                    <a:pt x="601961" y="119915"/>
                  </a:cubicBezTo>
                  <a:cubicBezTo>
                    <a:pt x="600361" y="121449"/>
                    <a:pt x="598494" y="122216"/>
                    <a:pt x="596360" y="122216"/>
                  </a:cubicBezTo>
                  <a:lnTo>
                    <a:pt x="589359" y="122216"/>
                  </a:lnTo>
                  <a:lnTo>
                    <a:pt x="583359" y="168221"/>
                  </a:lnTo>
                  <a:lnTo>
                    <a:pt x="597960" y="167421"/>
                  </a:lnTo>
                  <a:lnTo>
                    <a:pt x="596560" y="178023"/>
                  </a:lnTo>
                  <a:cubicBezTo>
                    <a:pt x="596427" y="179623"/>
                    <a:pt x="595827" y="180956"/>
                    <a:pt x="594760" y="182023"/>
                  </a:cubicBezTo>
                  <a:cubicBezTo>
                    <a:pt x="593693" y="183090"/>
                    <a:pt x="592426" y="183690"/>
                    <a:pt x="590959" y="183823"/>
                  </a:cubicBezTo>
                  <a:lnTo>
                    <a:pt x="512350" y="188624"/>
                  </a:lnTo>
                  <a:lnTo>
                    <a:pt x="513750" y="177023"/>
                  </a:lnTo>
                  <a:cubicBezTo>
                    <a:pt x="514017" y="175689"/>
                    <a:pt x="514583" y="174622"/>
                    <a:pt x="515450" y="173822"/>
                  </a:cubicBezTo>
                  <a:cubicBezTo>
                    <a:pt x="516317" y="173022"/>
                    <a:pt x="517350" y="172555"/>
                    <a:pt x="518550" y="172422"/>
                  </a:cubicBezTo>
                  <a:lnTo>
                    <a:pt x="528552" y="94812"/>
                  </a:lnTo>
                  <a:cubicBezTo>
                    <a:pt x="528952" y="92279"/>
                    <a:pt x="529985" y="90212"/>
                    <a:pt x="531652" y="88612"/>
                  </a:cubicBezTo>
                  <a:cubicBezTo>
                    <a:pt x="533319" y="87011"/>
                    <a:pt x="535286" y="86211"/>
                    <a:pt x="537553" y="86211"/>
                  </a:cubicBezTo>
                  <a:lnTo>
                    <a:pt x="553555" y="86211"/>
                  </a:lnTo>
                  <a:lnTo>
                    <a:pt x="542553" y="170822"/>
                  </a:lnTo>
                  <a:lnTo>
                    <a:pt x="551755" y="170222"/>
                  </a:lnTo>
                  <a:lnTo>
                    <a:pt x="562556" y="85811"/>
                  </a:lnTo>
                  <a:cubicBezTo>
                    <a:pt x="562956" y="83544"/>
                    <a:pt x="563923" y="81677"/>
                    <a:pt x="565456" y="80210"/>
                  </a:cubicBezTo>
                  <a:cubicBezTo>
                    <a:pt x="566990" y="78744"/>
                    <a:pt x="568757" y="78010"/>
                    <a:pt x="570757" y="78010"/>
                  </a:cubicBezTo>
                  <a:close/>
                  <a:moveTo>
                    <a:pt x="282378" y="50807"/>
                  </a:moveTo>
                  <a:lnTo>
                    <a:pt x="482203" y="50807"/>
                  </a:lnTo>
                  <a:lnTo>
                    <a:pt x="479603" y="68809"/>
                  </a:lnTo>
                  <a:lnTo>
                    <a:pt x="413595" y="103613"/>
                  </a:lnTo>
                  <a:lnTo>
                    <a:pt x="496605" y="103613"/>
                  </a:lnTo>
                  <a:lnTo>
                    <a:pt x="494605" y="114815"/>
                  </a:lnTo>
                  <a:cubicBezTo>
                    <a:pt x="494071" y="117348"/>
                    <a:pt x="492738" y="119682"/>
                    <a:pt x="490604" y="121816"/>
                  </a:cubicBezTo>
                  <a:cubicBezTo>
                    <a:pt x="488204" y="123816"/>
                    <a:pt x="485470" y="124816"/>
                    <a:pt x="482403" y="124816"/>
                  </a:cubicBezTo>
                  <a:lnTo>
                    <a:pt x="406794" y="124816"/>
                  </a:lnTo>
                  <a:lnTo>
                    <a:pt x="400593" y="169822"/>
                  </a:lnTo>
                  <a:cubicBezTo>
                    <a:pt x="400193" y="172222"/>
                    <a:pt x="399259" y="174622"/>
                    <a:pt x="397793" y="177023"/>
                  </a:cubicBezTo>
                  <a:cubicBezTo>
                    <a:pt x="396326" y="179423"/>
                    <a:pt x="394459" y="181490"/>
                    <a:pt x="392192" y="183223"/>
                  </a:cubicBezTo>
                  <a:cubicBezTo>
                    <a:pt x="387258" y="186824"/>
                    <a:pt x="381857" y="188624"/>
                    <a:pt x="375990" y="188624"/>
                  </a:cubicBezTo>
                  <a:lnTo>
                    <a:pt x="303381" y="188624"/>
                  </a:lnTo>
                  <a:lnTo>
                    <a:pt x="304781" y="184223"/>
                  </a:lnTo>
                  <a:cubicBezTo>
                    <a:pt x="308248" y="175556"/>
                    <a:pt x="314115" y="171222"/>
                    <a:pt x="322383" y="171222"/>
                  </a:cubicBezTo>
                  <a:lnTo>
                    <a:pt x="345586" y="171222"/>
                  </a:lnTo>
                  <a:cubicBezTo>
                    <a:pt x="347720" y="171222"/>
                    <a:pt x="349586" y="170422"/>
                    <a:pt x="351187" y="168822"/>
                  </a:cubicBezTo>
                  <a:cubicBezTo>
                    <a:pt x="352787" y="167621"/>
                    <a:pt x="353654" y="166155"/>
                    <a:pt x="353787" y="164421"/>
                  </a:cubicBezTo>
                  <a:lnTo>
                    <a:pt x="359588" y="124816"/>
                  </a:lnTo>
                  <a:lnTo>
                    <a:pt x="255175" y="124816"/>
                  </a:lnTo>
                  <a:lnTo>
                    <a:pt x="257175" y="111614"/>
                  </a:lnTo>
                  <a:cubicBezTo>
                    <a:pt x="257708" y="109347"/>
                    <a:pt x="259109" y="107414"/>
                    <a:pt x="261375" y="105814"/>
                  </a:cubicBezTo>
                  <a:cubicBezTo>
                    <a:pt x="263509" y="104347"/>
                    <a:pt x="266043" y="103613"/>
                    <a:pt x="268976" y="103613"/>
                  </a:cubicBezTo>
                  <a:lnTo>
                    <a:pt x="362588" y="103613"/>
                  </a:lnTo>
                  <a:lnTo>
                    <a:pt x="363588" y="96012"/>
                  </a:lnTo>
                  <a:lnTo>
                    <a:pt x="413995" y="70209"/>
                  </a:lnTo>
                  <a:lnTo>
                    <a:pt x="303781" y="70209"/>
                  </a:lnTo>
                  <a:cubicBezTo>
                    <a:pt x="298713" y="70209"/>
                    <a:pt x="294713" y="69009"/>
                    <a:pt x="291779" y="66609"/>
                  </a:cubicBezTo>
                  <a:cubicBezTo>
                    <a:pt x="289112" y="64342"/>
                    <a:pt x="286979" y="61208"/>
                    <a:pt x="285378" y="57208"/>
                  </a:cubicBezTo>
                  <a:close/>
                  <a:moveTo>
                    <a:pt x="104213" y="45406"/>
                  </a:moveTo>
                  <a:lnTo>
                    <a:pt x="128216" y="45406"/>
                  </a:lnTo>
                  <a:cubicBezTo>
                    <a:pt x="129549" y="45406"/>
                    <a:pt x="130683" y="45873"/>
                    <a:pt x="131616" y="46806"/>
                  </a:cubicBezTo>
                  <a:cubicBezTo>
                    <a:pt x="132550" y="47740"/>
                    <a:pt x="133083" y="48873"/>
                    <a:pt x="133217" y="50207"/>
                  </a:cubicBezTo>
                  <a:lnTo>
                    <a:pt x="136017" y="81211"/>
                  </a:lnTo>
                  <a:lnTo>
                    <a:pt x="120015" y="81211"/>
                  </a:lnTo>
                  <a:cubicBezTo>
                    <a:pt x="116415" y="81211"/>
                    <a:pt x="113314" y="79977"/>
                    <a:pt x="110714" y="77510"/>
                  </a:cubicBezTo>
                  <a:cubicBezTo>
                    <a:pt x="108113" y="75043"/>
                    <a:pt x="106613" y="71876"/>
                    <a:pt x="106213" y="68009"/>
                  </a:cubicBezTo>
                  <a:close/>
                  <a:moveTo>
                    <a:pt x="31804" y="45406"/>
                  </a:moveTo>
                  <a:lnTo>
                    <a:pt x="55407" y="45406"/>
                  </a:lnTo>
                  <a:lnTo>
                    <a:pt x="48806" y="64408"/>
                  </a:lnTo>
                  <a:cubicBezTo>
                    <a:pt x="43739" y="75610"/>
                    <a:pt x="36138" y="81211"/>
                    <a:pt x="26003" y="81211"/>
                  </a:cubicBezTo>
                  <a:lnTo>
                    <a:pt x="14202" y="81211"/>
                  </a:lnTo>
                  <a:lnTo>
                    <a:pt x="24803" y="50607"/>
                  </a:lnTo>
                  <a:cubicBezTo>
                    <a:pt x="26403" y="47140"/>
                    <a:pt x="28737" y="45406"/>
                    <a:pt x="31804" y="45406"/>
                  </a:cubicBezTo>
                  <a:close/>
                  <a:moveTo>
                    <a:pt x="215827" y="31204"/>
                  </a:moveTo>
                  <a:lnTo>
                    <a:pt x="244431" y="31204"/>
                  </a:lnTo>
                  <a:lnTo>
                    <a:pt x="204826" y="125816"/>
                  </a:lnTo>
                  <a:lnTo>
                    <a:pt x="223028" y="188624"/>
                  </a:lnTo>
                  <a:lnTo>
                    <a:pt x="208826" y="188624"/>
                  </a:lnTo>
                  <a:cubicBezTo>
                    <a:pt x="194424" y="188624"/>
                    <a:pt x="183890" y="180423"/>
                    <a:pt x="177222" y="164021"/>
                  </a:cubicBezTo>
                  <a:lnTo>
                    <a:pt x="177022" y="163421"/>
                  </a:lnTo>
                  <a:cubicBezTo>
                    <a:pt x="167288" y="180223"/>
                    <a:pt x="154153" y="188624"/>
                    <a:pt x="137617" y="188624"/>
                  </a:cubicBezTo>
                  <a:lnTo>
                    <a:pt x="126216" y="188624"/>
                  </a:lnTo>
                  <a:lnTo>
                    <a:pt x="159220" y="121616"/>
                  </a:lnTo>
                  <a:lnTo>
                    <a:pt x="145218" y="52207"/>
                  </a:lnTo>
                  <a:lnTo>
                    <a:pt x="174622" y="52207"/>
                  </a:lnTo>
                  <a:cubicBezTo>
                    <a:pt x="176755" y="52207"/>
                    <a:pt x="178589" y="52874"/>
                    <a:pt x="180122" y="54207"/>
                  </a:cubicBezTo>
                  <a:cubicBezTo>
                    <a:pt x="181656" y="55541"/>
                    <a:pt x="182689" y="57341"/>
                    <a:pt x="183223" y="59608"/>
                  </a:cubicBezTo>
                  <a:lnTo>
                    <a:pt x="187423" y="80611"/>
                  </a:lnTo>
                  <a:lnTo>
                    <a:pt x="206026" y="38005"/>
                  </a:lnTo>
                  <a:cubicBezTo>
                    <a:pt x="208293" y="33471"/>
                    <a:pt x="211560" y="31204"/>
                    <a:pt x="215827" y="31204"/>
                  </a:cubicBezTo>
                  <a:close/>
                  <a:moveTo>
                    <a:pt x="289579" y="8001"/>
                  </a:moveTo>
                  <a:lnTo>
                    <a:pt x="311982" y="8001"/>
                  </a:lnTo>
                  <a:lnTo>
                    <a:pt x="306981" y="43806"/>
                  </a:lnTo>
                  <a:lnTo>
                    <a:pt x="264976" y="43806"/>
                  </a:lnTo>
                  <a:lnTo>
                    <a:pt x="267376" y="27604"/>
                  </a:lnTo>
                  <a:cubicBezTo>
                    <a:pt x="268176" y="22137"/>
                    <a:pt x="270710" y="17536"/>
                    <a:pt x="274977" y="13802"/>
                  </a:cubicBezTo>
                  <a:cubicBezTo>
                    <a:pt x="279244" y="9935"/>
                    <a:pt x="284112" y="8001"/>
                    <a:pt x="289579" y="8001"/>
                  </a:cubicBezTo>
                  <a:close/>
                  <a:moveTo>
                    <a:pt x="759981" y="3601"/>
                  </a:moveTo>
                  <a:lnTo>
                    <a:pt x="764981" y="3601"/>
                  </a:lnTo>
                  <a:lnTo>
                    <a:pt x="752780" y="79010"/>
                  </a:lnTo>
                  <a:lnTo>
                    <a:pt x="731777" y="79010"/>
                  </a:lnTo>
                  <a:lnTo>
                    <a:pt x="741378" y="20403"/>
                  </a:lnTo>
                  <a:cubicBezTo>
                    <a:pt x="742312" y="15469"/>
                    <a:pt x="744512" y="11435"/>
                    <a:pt x="747979" y="8301"/>
                  </a:cubicBezTo>
                  <a:cubicBezTo>
                    <a:pt x="751446" y="5168"/>
                    <a:pt x="755447" y="3601"/>
                    <a:pt x="759981" y="3601"/>
                  </a:cubicBezTo>
                  <a:close/>
                  <a:moveTo>
                    <a:pt x="624764" y="3601"/>
                  </a:moveTo>
                  <a:cubicBezTo>
                    <a:pt x="630231" y="3601"/>
                    <a:pt x="634798" y="5801"/>
                    <a:pt x="638465" y="10202"/>
                  </a:cubicBezTo>
                  <a:cubicBezTo>
                    <a:pt x="642133" y="14602"/>
                    <a:pt x="643766" y="19936"/>
                    <a:pt x="643366" y="26204"/>
                  </a:cubicBezTo>
                  <a:lnTo>
                    <a:pt x="638565" y="79010"/>
                  </a:lnTo>
                  <a:lnTo>
                    <a:pt x="617363" y="79010"/>
                  </a:lnTo>
                  <a:close/>
                  <a:moveTo>
                    <a:pt x="537753" y="1801"/>
                  </a:moveTo>
                  <a:lnTo>
                    <a:pt x="570157" y="1801"/>
                  </a:lnTo>
                  <a:lnTo>
                    <a:pt x="568157" y="16402"/>
                  </a:lnTo>
                  <a:lnTo>
                    <a:pt x="567356" y="24003"/>
                  </a:lnTo>
                  <a:lnTo>
                    <a:pt x="563356" y="53807"/>
                  </a:lnTo>
                  <a:cubicBezTo>
                    <a:pt x="563223" y="54874"/>
                    <a:pt x="563423" y="55741"/>
                    <a:pt x="563956" y="56407"/>
                  </a:cubicBezTo>
                  <a:cubicBezTo>
                    <a:pt x="564490" y="57208"/>
                    <a:pt x="565290" y="57608"/>
                    <a:pt x="566356" y="57608"/>
                  </a:cubicBezTo>
                  <a:lnTo>
                    <a:pt x="573157" y="57608"/>
                  </a:lnTo>
                  <a:cubicBezTo>
                    <a:pt x="573957" y="57608"/>
                    <a:pt x="574757" y="57208"/>
                    <a:pt x="575558" y="56407"/>
                  </a:cubicBezTo>
                  <a:cubicBezTo>
                    <a:pt x="576358" y="55741"/>
                    <a:pt x="576824" y="54874"/>
                    <a:pt x="576958" y="53807"/>
                  </a:cubicBezTo>
                  <a:lnTo>
                    <a:pt x="581758" y="16402"/>
                  </a:lnTo>
                  <a:lnTo>
                    <a:pt x="572157" y="16402"/>
                  </a:lnTo>
                  <a:lnTo>
                    <a:pt x="574157" y="1801"/>
                  </a:lnTo>
                  <a:lnTo>
                    <a:pt x="615763" y="1801"/>
                  </a:lnTo>
                  <a:lnTo>
                    <a:pt x="608762" y="55607"/>
                  </a:lnTo>
                  <a:cubicBezTo>
                    <a:pt x="608228" y="60408"/>
                    <a:pt x="606161" y="64475"/>
                    <a:pt x="602561" y="67809"/>
                  </a:cubicBezTo>
                  <a:cubicBezTo>
                    <a:pt x="599094" y="71143"/>
                    <a:pt x="595160" y="72810"/>
                    <a:pt x="590759" y="72810"/>
                  </a:cubicBezTo>
                  <a:lnTo>
                    <a:pt x="544554" y="72810"/>
                  </a:lnTo>
                  <a:cubicBezTo>
                    <a:pt x="540153" y="72810"/>
                    <a:pt x="536619" y="71143"/>
                    <a:pt x="533952" y="67809"/>
                  </a:cubicBezTo>
                  <a:cubicBezTo>
                    <a:pt x="531285" y="64475"/>
                    <a:pt x="530285" y="60408"/>
                    <a:pt x="530952" y="55607"/>
                  </a:cubicBezTo>
                  <a:close/>
                  <a:moveTo>
                    <a:pt x="797928" y="1601"/>
                  </a:moveTo>
                  <a:lnTo>
                    <a:pt x="833533" y="1601"/>
                  </a:lnTo>
                  <a:lnTo>
                    <a:pt x="831532" y="16002"/>
                  </a:lnTo>
                  <a:lnTo>
                    <a:pt x="831132" y="19403"/>
                  </a:lnTo>
                  <a:lnTo>
                    <a:pt x="825532" y="62008"/>
                  </a:lnTo>
                  <a:cubicBezTo>
                    <a:pt x="825398" y="63075"/>
                    <a:pt x="825598" y="63942"/>
                    <a:pt x="826132" y="64609"/>
                  </a:cubicBezTo>
                  <a:cubicBezTo>
                    <a:pt x="826532" y="65409"/>
                    <a:pt x="827332" y="65809"/>
                    <a:pt x="828532" y="65809"/>
                  </a:cubicBezTo>
                  <a:lnTo>
                    <a:pt x="837333" y="65809"/>
                  </a:lnTo>
                  <a:cubicBezTo>
                    <a:pt x="838267" y="65809"/>
                    <a:pt x="839133" y="65409"/>
                    <a:pt x="839934" y="64609"/>
                  </a:cubicBezTo>
                  <a:cubicBezTo>
                    <a:pt x="840734" y="63942"/>
                    <a:pt x="841200" y="63075"/>
                    <a:pt x="841334" y="62008"/>
                  </a:cubicBezTo>
                  <a:lnTo>
                    <a:pt x="847334" y="16002"/>
                  </a:lnTo>
                  <a:lnTo>
                    <a:pt x="835933" y="16002"/>
                  </a:lnTo>
                  <a:lnTo>
                    <a:pt x="837733" y="1601"/>
                  </a:lnTo>
                  <a:lnTo>
                    <a:pt x="884939" y="1601"/>
                  </a:lnTo>
                  <a:lnTo>
                    <a:pt x="876738" y="63608"/>
                  </a:lnTo>
                  <a:cubicBezTo>
                    <a:pt x="876205" y="68409"/>
                    <a:pt x="874204" y="72476"/>
                    <a:pt x="870737" y="75810"/>
                  </a:cubicBezTo>
                  <a:cubicBezTo>
                    <a:pt x="867404" y="79144"/>
                    <a:pt x="863470" y="80811"/>
                    <a:pt x="858936" y="80811"/>
                  </a:cubicBezTo>
                  <a:lnTo>
                    <a:pt x="803729" y="80811"/>
                  </a:lnTo>
                  <a:cubicBezTo>
                    <a:pt x="799195" y="80811"/>
                    <a:pt x="795595" y="79144"/>
                    <a:pt x="792928" y="75810"/>
                  </a:cubicBezTo>
                  <a:cubicBezTo>
                    <a:pt x="790127" y="72476"/>
                    <a:pt x="789060" y="68409"/>
                    <a:pt x="789727" y="63608"/>
                  </a:cubicBezTo>
                  <a:close/>
                  <a:moveTo>
                    <a:pt x="74009" y="601"/>
                  </a:moveTo>
                  <a:lnTo>
                    <a:pt x="104013" y="601"/>
                  </a:lnTo>
                  <a:lnTo>
                    <a:pt x="100813" y="25404"/>
                  </a:lnTo>
                  <a:lnTo>
                    <a:pt x="106413" y="25404"/>
                  </a:lnTo>
                  <a:lnTo>
                    <a:pt x="109414" y="14202"/>
                  </a:lnTo>
                  <a:cubicBezTo>
                    <a:pt x="112214" y="7001"/>
                    <a:pt x="116748" y="3401"/>
                    <a:pt x="123015" y="3401"/>
                  </a:cubicBezTo>
                  <a:lnTo>
                    <a:pt x="142418" y="3401"/>
                  </a:lnTo>
                  <a:lnTo>
                    <a:pt x="136617" y="25404"/>
                  </a:lnTo>
                  <a:lnTo>
                    <a:pt x="143418" y="25404"/>
                  </a:lnTo>
                  <a:lnTo>
                    <a:pt x="142218" y="34405"/>
                  </a:lnTo>
                  <a:cubicBezTo>
                    <a:pt x="141951" y="36405"/>
                    <a:pt x="141151" y="38005"/>
                    <a:pt x="139817" y="39205"/>
                  </a:cubicBezTo>
                  <a:cubicBezTo>
                    <a:pt x="138484" y="40405"/>
                    <a:pt x="136884" y="41006"/>
                    <a:pt x="135017" y="41006"/>
                  </a:cubicBezTo>
                  <a:lnTo>
                    <a:pt x="98612" y="41006"/>
                  </a:lnTo>
                  <a:lnTo>
                    <a:pt x="94812" y="70409"/>
                  </a:lnTo>
                  <a:cubicBezTo>
                    <a:pt x="94278" y="73610"/>
                    <a:pt x="92912" y="76210"/>
                    <a:pt x="90711" y="78210"/>
                  </a:cubicBezTo>
                  <a:cubicBezTo>
                    <a:pt x="88511" y="80210"/>
                    <a:pt x="85944" y="81211"/>
                    <a:pt x="83010" y="81211"/>
                  </a:cubicBezTo>
                  <a:lnTo>
                    <a:pt x="57007" y="81211"/>
                  </a:lnTo>
                  <a:lnTo>
                    <a:pt x="62208" y="41006"/>
                  </a:lnTo>
                  <a:lnTo>
                    <a:pt x="19602" y="41006"/>
                  </a:lnTo>
                  <a:lnTo>
                    <a:pt x="21003" y="29804"/>
                  </a:lnTo>
                  <a:cubicBezTo>
                    <a:pt x="21136" y="28471"/>
                    <a:pt x="21669" y="27404"/>
                    <a:pt x="22603" y="26604"/>
                  </a:cubicBezTo>
                  <a:cubicBezTo>
                    <a:pt x="23536" y="25804"/>
                    <a:pt x="24603" y="25404"/>
                    <a:pt x="25803" y="25404"/>
                  </a:cubicBezTo>
                  <a:lnTo>
                    <a:pt x="28203" y="25404"/>
                  </a:lnTo>
                  <a:lnTo>
                    <a:pt x="28203" y="3401"/>
                  </a:lnTo>
                  <a:lnTo>
                    <a:pt x="45806" y="3401"/>
                  </a:lnTo>
                  <a:cubicBezTo>
                    <a:pt x="49139" y="3401"/>
                    <a:pt x="51940" y="4601"/>
                    <a:pt x="54207" y="7001"/>
                  </a:cubicBezTo>
                  <a:cubicBezTo>
                    <a:pt x="56474" y="9402"/>
                    <a:pt x="57674" y="12402"/>
                    <a:pt x="57807" y="16002"/>
                  </a:cubicBezTo>
                  <a:lnTo>
                    <a:pt x="57807" y="25404"/>
                  </a:lnTo>
                  <a:lnTo>
                    <a:pt x="64408" y="25404"/>
                  </a:lnTo>
                  <a:lnTo>
                    <a:pt x="66608" y="7401"/>
                  </a:lnTo>
                  <a:cubicBezTo>
                    <a:pt x="67008" y="5534"/>
                    <a:pt x="67875" y="3934"/>
                    <a:pt x="69209" y="2601"/>
                  </a:cubicBezTo>
                  <a:cubicBezTo>
                    <a:pt x="70542" y="1267"/>
                    <a:pt x="72142" y="601"/>
                    <a:pt x="74009" y="601"/>
                  </a:cubicBezTo>
                  <a:close/>
                  <a:moveTo>
                    <a:pt x="1022156" y="0"/>
                  </a:moveTo>
                  <a:lnTo>
                    <a:pt x="1021356" y="6001"/>
                  </a:lnTo>
                  <a:cubicBezTo>
                    <a:pt x="1020823" y="9468"/>
                    <a:pt x="1019389" y="12335"/>
                    <a:pt x="1017056" y="14602"/>
                  </a:cubicBezTo>
                  <a:cubicBezTo>
                    <a:pt x="1014722" y="16869"/>
                    <a:pt x="1011822" y="18069"/>
                    <a:pt x="1008355" y="18203"/>
                  </a:cubicBezTo>
                  <a:lnTo>
                    <a:pt x="975551" y="18803"/>
                  </a:lnTo>
                  <a:lnTo>
                    <a:pt x="961549" y="64008"/>
                  </a:lnTo>
                  <a:lnTo>
                    <a:pt x="1015955" y="64008"/>
                  </a:lnTo>
                  <a:lnTo>
                    <a:pt x="1014555" y="75210"/>
                  </a:lnTo>
                  <a:cubicBezTo>
                    <a:pt x="1014155" y="77877"/>
                    <a:pt x="1013022" y="80044"/>
                    <a:pt x="1011155" y="81711"/>
                  </a:cubicBezTo>
                  <a:cubicBezTo>
                    <a:pt x="1009288" y="83378"/>
                    <a:pt x="1007154" y="84211"/>
                    <a:pt x="1004754" y="84211"/>
                  </a:cubicBezTo>
                  <a:lnTo>
                    <a:pt x="954548" y="84211"/>
                  </a:lnTo>
                  <a:lnTo>
                    <a:pt x="949747" y="96412"/>
                  </a:lnTo>
                  <a:lnTo>
                    <a:pt x="979351" y="96412"/>
                  </a:lnTo>
                  <a:lnTo>
                    <a:pt x="999553" y="188624"/>
                  </a:lnTo>
                  <a:lnTo>
                    <a:pt x="982151" y="188624"/>
                  </a:lnTo>
                  <a:cubicBezTo>
                    <a:pt x="975617" y="188624"/>
                    <a:pt x="969783" y="186524"/>
                    <a:pt x="964649" y="182323"/>
                  </a:cubicBezTo>
                  <a:cubicBezTo>
                    <a:pt x="959515" y="178123"/>
                    <a:pt x="956081" y="172555"/>
                    <a:pt x="954348" y="165621"/>
                  </a:cubicBezTo>
                  <a:lnTo>
                    <a:pt x="942346" y="115215"/>
                  </a:lnTo>
                  <a:lnTo>
                    <a:pt x="916543" y="169822"/>
                  </a:lnTo>
                  <a:cubicBezTo>
                    <a:pt x="909476" y="182357"/>
                    <a:pt x="899808" y="188624"/>
                    <a:pt x="887539" y="188624"/>
                  </a:cubicBezTo>
                  <a:lnTo>
                    <a:pt x="867537" y="188624"/>
                  </a:lnTo>
                  <a:lnTo>
                    <a:pt x="914743" y="84211"/>
                  </a:lnTo>
                  <a:lnTo>
                    <a:pt x="879338" y="84211"/>
                  </a:lnTo>
                  <a:lnTo>
                    <a:pt x="880739" y="74410"/>
                  </a:lnTo>
                  <a:cubicBezTo>
                    <a:pt x="881139" y="71343"/>
                    <a:pt x="882406" y="68842"/>
                    <a:pt x="884539" y="66909"/>
                  </a:cubicBezTo>
                  <a:cubicBezTo>
                    <a:pt x="886673" y="64975"/>
                    <a:pt x="889140" y="64008"/>
                    <a:pt x="891940" y="64008"/>
                  </a:cubicBezTo>
                  <a:lnTo>
                    <a:pt x="921544" y="64008"/>
                  </a:lnTo>
                  <a:lnTo>
                    <a:pt x="935345" y="19803"/>
                  </a:lnTo>
                  <a:lnTo>
                    <a:pt x="890140" y="20803"/>
                  </a:lnTo>
                  <a:lnTo>
                    <a:pt x="891540" y="10602"/>
                  </a:lnTo>
                  <a:cubicBezTo>
                    <a:pt x="891807" y="8335"/>
                    <a:pt x="892707" y="6501"/>
                    <a:pt x="894240" y="5101"/>
                  </a:cubicBezTo>
                  <a:cubicBezTo>
                    <a:pt x="895774" y="3701"/>
                    <a:pt x="897607" y="2934"/>
                    <a:pt x="899741" y="2801"/>
                  </a:cubicBezTo>
                  <a:close/>
                  <a:moveTo>
                    <a:pt x="709374" y="0"/>
                  </a:moveTo>
                  <a:lnTo>
                    <a:pt x="735778" y="0"/>
                  </a:lnTo>
                  <a:lnTo>
                    <a:pt x="714575" y="165221"/>
                  </a:lnTo>
                  <a:cubicBezTo>
                    <a:pt x="714308" y="167221"/>
                    <a:pt x="714642" y="168955"/>
                    <a:pt x="715575" y="170422"/>
                  </a:cubicBezTo>
                  <a:cubicBezTo>
                    <a:pt x="716642" y="171889"/>
                    <a:pt x="717975" y="172622"/>
                    <a:pt x="719576" y="172622"/>
                  </a:cubicBezTo>
                  <a:lnTo>
                    <a:pt x="734377" y="172622"/>
                  </a:lnTo>
                  <a:cubicBezTo>
                    <a:pt x="737444" y="172622"/>
                    <a:pt x="739978" y="173889"/>
                    <a:pt x="741978" y="176423"/>
                  </a:cubicBezTo>
                  <a:cubicBezTo>
                    <a:pt x="743979" y="178956"/>
                    <a:pt x="744845" y="181957"/>
                    <a:pt x="744579" y="185424"/>
                  </a:cubicBezTo>
                  <a:lnTo>
                    <a:pt x="743979" y="188624"/>
                  </a:lnTo>
                  <a:lnTo>
                    <a:pt x="695973" y="188624"/>
                  </a:lnTo>
                  <a:cubicBezTo>
                    <a:pt x="693039" y="188624"/>
                    <a:pt x="690439" y="187957"/>
                    <a:pt x="688172" y="186624"/>
                  </a:cubicBezTo>
                  <a:cubicBezTo>
                    <a:pt x="685905" y="185290"/>
                    <a:pt x="683971" y="183557"/>
                    <a:pt x="682371" y="181423"/>
                  </a:cubicBezTo>
                  <a:cubicBezTo>
                    <a:pt x="680771" y="179156"/>
                    <a:pt x="679637" y="176556"/>
                    <a:pt x="678971" y="173622"/>
                  </a:cubicBezTo>
                  <a:cubicBezTo>
                    <a:pt x="678304" y="170688"/>
                    <a:pt x="678170" y="167488"/>
                    <a:pt x="678570" y="164021"/>
                  </a:cubicBezTo>
                  <a:lnTo>
                    <a:pt x="698373" y="10202"/>
                  </a:lnTo>
                  <a:cubicBezTo>
                    <a:pt x="698773" y="7268"/>
                    <a:pt x="700006" y="4834"/>
                    <a:pt x="702073" y="2901"/>
                  </a:cubicBezTo>
                  <a:cubicBezTo>
                    <a:pt x="704140" y="967"/>
                    <a:pt x="706574" y="0"/>
                    <a:pt x="709374" y="0"/>
                  </a:cubicBezTo>
                  <a:close/>
                  <a:moveTo>
                    <a:pt x="664369" y="0"/>
                  </a:moveTo>
                  <a:lnTo>
                    <a:pt x="690972" y="0"/>
                  </a:lnTo>
                  <a:lnTo>
                    <a:pt x="669769" y="164021"/>
                  </a:lnTo>
                  <a:cubicBezTo>
                    <a:pt x="669236" y="167488"/>
                    <a:pt x="668303" y="170688"/>
                    <a:pt x="666969" y="173622"/>
                  </a:cubicBezTo>
                  <a:cubicBezTo>
                    <a:pt x="665502" y="176556"/>
                    <a:pt x="663702" y="179156"/>
                    <a:pt x="661568" y="181423"/>
                  </a:cubicBezTo>
                  <a:cubicBezTo>
                    <a:pt x="659301" y="183557"/>
                    <a:pt x="656901" y="185290"/>
                    <a:pt x="654367" y="186624"/>
                  </a:cubicBezTo>
                  <a:cubicBezTo>
                    <a:pt x="651700" y="187957"/>
                    <a:pt x="648900" y="188624"/>
                    <a:pt x="645966" y="188624"/>
                  </a:cubicBezTo>
                  <a:lnTo>
                    <a:pt x="599361" y="188624"/>
                  </a:lnTo>
                  <a:lnTo>
                    <a:pt x="599961" y="182823"/>
                  </a:lnTo>
                  <a:cubicBezTo>
                    <a:pt x="600494" y="179890"/>
                    <a:pt x="601761" y="177456"/>
                    <a:pt x="603761" y="175522"/>
                  </a:cubicBezTo>
                  <a:cubicBezTo>
                    <a:pt x="605761" y="173589"/>
                    <a:pt x="608162" y="172622"/>
                    <a:pt x="610962" y="172622"/>
                  </a:cubicBezTo>
                  <a:lnTo>
                    <a:pt x="626364" y="172622"/>
                  </a:lnTo>
                  <a:cubicBezTo>
                    <a:pt x="627964" y="172622"/>
                    <a:pt x="629498" y="171889"/>
                    <a:pt x="630964" y="170422"/>
                  </a:cubicBezTo>
                  <a:cubicBezTo>
                    <a:pt x="632298" y="168955"/>
                    <a:pt x="633098" y="167221"/>
                    <a:pt x="633365" y="165221"/>
                  </a:cubicBezTo>
                  <a:lnTo>
                    <a:pt x="653367" y="10202"/>
                  </a:lnTo>
                  <a:cubicBezTo>
                    <a:pt x="653901" y="7268"/>
                    <a:pt x="655167" y="4834"/>
                    <a:pt x="657168" y="2901"/>
                  </a:cubicBezTo>
                  <a:cubicBezTo>
                    <a:pt x="659168" y="967"/>
                    <a:pt x="661568" y="0"/>
                    <a:pt x="664369" y="0"/>
                  </a:cubicBezTo>
                  <a:close/>
                  <a:moveTo>
                    <a:pt x="371389" y="0"/>
                  </a:moveTo>
                  <a:lnTo>
                    <a:pt x="413394" y="0"/>
                  </a:lnTo>
                  <a:cubicBezTo>
                    <a:pt x="414995" y="0"/>
                    <a:pt x="416328" y="601"/>
                    <a:pt x="417395" y="1801"/>
                  </a:cubicBezTo>
                  <a:cubicBezTo>
                    <a:pt x="418462" y="3001"/>
                    <a:pt x="418862" y="4468"/>
                    <a:pt x="418595" y="6201"/>
                  </a:cubicBezTo>
                  <a:lnTo>
                    <a:pt x="418395" y="8001"/>
                  </a:lnTo>
                  <a:lnTo>
                    <a:pt x="490204" y="8001"/>
                  </a:lnTo>
                  <a:cubicBezTo>
                    <a:pt x="495671" y="8001"/>
                    <a:pt x="500139" y="9935"/>
                    <a:pt x="503606" y="13802"/>
                  </a:cubicBezTo>
                  <a:cubicBezTo>
                    <a:pt x="507073" y="17536"/>
                    <a:pt x="508473" y="22137"/>
                    <a:pt x="507806" y="27604"/>
                  </a:cubicBezTo>
                  <a:lnTo>
                    <a:pt x="505406" y="43806"/>
                  </a:lnTo>
                  <a:lnTo>
                    <a:pt x="462001" y="43806"/>
                  </a:lnTo>
                  <a:lnTo>
                    <a:pt x="463801" y="32204"/>
                  </a:lnTo>
                  <a:cubicBezTo>
                    <a:pt x="463934" y="31538"/>
                    <a:pt x="463934" y="30871"/>
                    <a:pt x="463801" y="30204"/>
                  </a:cubicBezTo>
                  <a:cubicBezTo>
                    <a:pt x="463667" y="29537"/>
                    <a:pt x="463401" y="29004"/>
                    <a:pt x="463001" y="28604"/>
                  </a:cubicBezTo>
                  <a:cubicBezTo>
                    <a:pt x="462601" y="28071"/>
                    <a:pt x="462201" y="27604"/>
                    <a:pt x="461801" y="27204"/>
                  </a:cubicBezTo>
                  <a:cubicBezTo>
                    <a:pt x="461401" y="26937"/>
                    <a:pt x="460867" y="26804"/>
                    <a:pt x="460200" y="26804"/>
                  </a:cubicBezTo>
                  <a:lnTo>
                    <a:pt x="317983" y="26804"/>
                  </a:lnTo>
                  <a:lnTo>
                    <a:pt x="319983" y="8001"/>
                  </a:lnTo>
                  <a:lnTo>
                    <a:pt x="369989" y="8001"/>
                  </a:lnTo>
                  <a:close/>
                  <a:moveTo>
                    <a:pt x="165021" y="0"/>
                  </a:moveTo>
                  <a:lnTo>
                    <a:pt x="197825" y="0"/>
                  </a:lnTo>
                  <a:lnTo>
                    <a:pt x="194824" y="9002"/>
                  </a:lnTo>
                  <a:lnTo>
                    <a:pt x="248431" y="9002"/>
                  </a:lnTo>
                  <a:lnTo>
                    <a:pt x="248031" y="12602"/>
                  </a:lnTo>
                  <a:cubicBezTo>
                    <a:pt x="247498" y="16202"/>
                    <a:pt x="245997" y="19103"/>
                    <a:pt x="243530" y="21303"/>
                  </a:cubicBezTo>
                  <a:cubicBezTo>
                    <a:pt x="241063" y="23503"/>
                    <a:pt x="238230" y="24604"/>
                    <a:pt x="235029" y="24604"/>
                  </a:cubicBezTo>
                  <a:lnTo>
                    <a:pt x="189424" y="24604"/>
                  </a:lnTo>
                  <a:cubicBezTo>
                    <a:pt x="184890" y="35272"/>
                    <a:pt x="177822" y="40606"/>
                    <a:pt x="168221" y="40606"/>
                  </a:cubicBezTo>
                  <a:lnTo>
                    <a:pt x="146218" y="40606"/>
                  </a:lnTo>
                  <a:lnTo>
                    <a:pt x="158020" y="5201"/>
                  </a:lnTo>
                  <a:cubicBezTo>
                    <a:pt x="159487" y="1734"/>
                    <a:pt x="161820" y="0"/>
                    <a:pt x="165021" y="0"/>
                  </a:cubicBezTo>
                  <a:close/>
                </a:path>
              </a:pathLst>
            </a:custGeom>
            <a:grpFill/>
            <a:ln w="896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>
                <a:defRPr>
                  <a:solidFill>
                    <a:srgbClr val="1552EF"/>
                  </a:solidFill>
                  <a:latin typeface="OPPOSans R"/>
                  <a:ea typeface="OPPOSans R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1552EF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sp>
          <p:nvSpPr>
            <p:cNvPr id="5" name="Rectangle 3">
              <a:extLst>
                <a:ext uri="{FF2B5EF4-FFF2-40B4-BE49-F238E27FC236}">
                  <a16:creationId xmlns:a16="http://schemas.microsoft.com/office/drawing/2014/main" id="{E0CFBF61-7432-13E5-3244-9184B4709B6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>
              <p:custDataLst>
                <p:tags r:id="rId2"/>
              </p:custDataLst>
            </p:nvPr>
          </p:nvSpPr>
          <p:spPr bwMode="auto">
            <a:xfrm>
              <a:off x="4813819" y="593534"/>
              <a:ext cx="1022155" cy="98270"/>
            </a:xfrm>
            <a:custGeom>
              <a:avLst/>
              <a:gdLst/>
              <a:ahLst/>
              <a:cxnLst/>
              <a:rect l="l" t="t" r="r" b="b"/>
              <a:pathLst>
                <a:path w="1504341" h="144627">
                  <a:moveTo>
                    <a:pt x="1121055" y="103022"/>
                  </a:moveTo>
                  <a:lnTo>
                    <a:pt x="1183234" y="103022"/>
                  </a:lnTo>
                  <a:lnTo>
                    <a:pt x="1183234" y="108204"/>
                  </a:lnTo>
                  <a:lnTo>
                    <a:pt x="1121055" y="108204"/>
                  </a:lnTo>
                  <a:close/>
                  <a:moveTo>
                    <a:pt x="939394" y="93116"/>
                  </a:moveTo>
                  <a:cubicBezTo>
                    <a:pt x="938073" y="95758"/>
                    <a:pt x="936752" y="98272"/>
                    <a:pt x="935432" y="100660"/>
                  </a:cubicBezTo>
                  <a:cubicBezTo>
                    <a:pt x="934111" y="103048"/>
                    <a:pt x="932841" y="105207"/>
                    <a:pt x="931622" y="107137"/>
                  </a:cubicBezTo>
                  <a:cubicBezTo>
                    <a:pt x="934873" y="108458"/>
                    <a:pt x="938632" y="110083"/>
                    <a:pt x="942899" y="112014"/>
                  </a:cubicBezTo>
                  <a:cubicBezTo>
                    <a:pt x="947166" y="113944"/>
                    <a:pt x="951535" y="115976"/>
                    <a:pt x="956006" y="118110"/>
                  </a:cubicBezTo>
                  <a:cubicBezTo>
                    <a:pt x="960171" y="114655"/>
                    <a:pt x="963549" y="110896"/>
                    <a:pt x="966140" y="106832"/>
                  </a:cubicBezTo>
                  <a:cubicBezTo>
                    <a:pt x="968731" y="102768"/>
                    <a:pt x="971042" y="98196"/>
                    <a:pt x="973074" y="93116"/>
                  </a:cubicBezTo>
                  <a:close/>
                  <a:moveTo>
                    <a:pt x="811530" y="92811"/>
                  </a:moveTo>
                  <a:lnTo>
                    <a:pt x="811530" y="120091"/>
                  </a:lnTo>
                  <a:lnTo>
                    <a:pt x="853288" y="120091"/>
                  </a:lnTo>
                  <a:lnTo>
                    <a:pt x="853288" y="92811"/>
                  </a:lnTo>
                  <a:close/>
                  <a:moveTo>
                    <a:pt x="806654" y="87630"/>
                  </a:moveTo>
                  <a:lnTo>
                    <a:pt x="858165" y="87630"/>
                  </a:lnTo>
                  <a:lnTo>
                    <a:pt x="858165" y="125120"/>
                  </a:lnTo>
                  <a:lnTo>
                    <a:pt x="806654" y="125120"/>
                  </a:lnTo>
                  <a:close/>
                  <a:moveTo>
                    <a:pt x="1399337" y="86715"/>
                  </a:moveTo>
                  <a:lnTo>
                    <a:pt x="1399337" y="133350"/>
                  </a:lnTo>
                  <a:lnTo>
                    <a:pt x="1484072" y="133350"/>
                  </a:lnTo>
                  <a:lnTo>
                    <a:pt x="1484072" y="86715"/>
                  </a:lnTo>
                  <a:close/>
                  <a:moveTo>
                    <a:pt x="515112" y="83820"/>
                  </a:moveTo>
                  <a:lnTo>
                    <a:pt x="515112" y="98450"/>
                  </a:lnTo>
                  <a:lnTo>
                    <a:pt x="576377" y="98450"/>
                  </a:lnTo>
                  <a:lnTo>
                    <a:pt x="576377" y="83820"/>
                  </a:lnTo>
                  <a:close/>
                  <a:moveTo>
                    <a:pt x="1394003" y="81229"/>
                  </a:moveTo>
                  <a:lnTo>
                    <a:pt x="1489558" y="81229"/>
                  </a:lnTo>
                  <a:lnTo>
                    <a:pt x="1489558" y="138836"/>
                  </a:lnTo>
                  <a:lnTo>
                    <a:pt x="1394003" y="138836"/>
                  </a:lnTo>
                  <a:close/>
                  <a:moveTo>
                    <a:pt x="233172" y="77419"/>
                  </a:moveTo>
                  <a:lnTo>
                    <a:pt x="238354" y="77419"/>
                  </a:lnTo>
                  <a:lnTo>
                    <a:pt x="238049" y="90525"/>
                  </a:lnTo>
                  <a:cubicBezTo>
                    <a:pt x="237948" y="94081"/>
                    <a:pt x="237668" y="97383"/>
                    <a:pt x="237211" y="100431"/>
                  </a:cubicBezTo>
                  <a:cubicBezTo>
                    <a:pt x="236754" y="103479"/>
                    <a:pt x="236017" y="106324"/>
                    <a:pt x="235001" y="108966"/>
                  </a:cubicBezTo>
                  <a:cubicBezTo>
                    <a:pt x="238964" y="110795"/>
                    <a:pt x="243409" y="112954"/>
                    <a:pt x="248336" y="115443"/>
                  </a:cubicBezTo>
                  <a:cubicBezTo>
                    <a:pt x="253264" y="117932"/>
                    <a:pt x="258268" y="120548"/>
                    <a:pt x="263348" y="123291"/>
                  </a:cubicBezTo>
                  <a:cubicBezTo>
                    <a:pt x="268428" y="126035"/>
                    <a:pt x="273330" y="128752"/>
                    <a:pt x="278054" y="131445"/>
                  </a:cubicBezTo>
                  <a:cubicBezTo>
                    <a:pt x="282779" y="134137"/>
                    <a:pt x="286817" y="136550"/>
                    <a:pt x="290170" y="138684"/>
                  </a:cubicBezTo>
                  <a:lnTo>
                    <a:pt x="287274" y="143561"/>
                  </a:lnTo>
                  <a:cubicBezTo>
                    <a:pt x="283718" y="141224"/>
                    <a:pt x="279604" y="138684"/>
                    <a:pt x="274930" y="135941"/>
                  </a:cubicBezTo>
                  <a:cubicBezTo>
                    <a:pt x="270256" y="133197"/>
                    <a:pt x="265456" y="130480"/>
                    <a:pt x="260528" y="127787"/>
                  </a:cubicBezTo>
                  <a:cubicBezTo>
                    <a:pt x="255601" y="125095"/>
                    <a:pt x="250724" y="122529"/>
                    <a:pt x="245898" y="120091"/>
                  </a:cubicBezTo>
                  <a:cubicBezTo>
                    <a:pt x="241072" y="117653"/>
                    <a:pt x="236728" y="115519"/>
                    <a:pt x="232868" y="113690"/>
                  </a:cubicBezTo>
                  <a:cubicBezTo>
                    <a:pt x="231039" y="116941"/>
                    <a:pt x="228702" y="119913"/>
                    <a:pt x="225857" y="122606"/>
                  </a:cubicBezTo>
                  <a:cubicBezTo>
                    <a:pt x="223012" y="125298"/>
                    <a:pt x="219507" y="127838"/>
                    <a:pt x="215342" y="130226"/>
                  </a:cubicBezTo>
                  <a:cubicBezTo>
                    <a:pt x="211176" y="132613"/>
                    <a:pt x="206299" y="134925"/>
                    <a:pt x="200711" y="137160"/>
                  </a:cubicBezTo>
                  <a:cubicBezTo>
                    <a:pt x="195123" y="139395"/>
                    <a:pt x="188722" y="141681"/>
                    <a:pt x="181509" y="144018"/>
                  </a:cubicBezTo>
                  <a:lnTo>
                    <a:pt x="178918" y="138531"/>
                  </a:lnTo>
                  <a:cubicBezTo>
                    <a:pt x="189992" y="135382"/>
                    <a:pt x="199009" y="132232"/>
                    <a:pt x="205969" y="129083"/>
                  </a:cubicBezTo>
                  <a:cubicBezTo>
                    <a:pt x="212929" y="125933"/>
                    <a:pt x="218390" y="122504"/>
                    <a:pt x="222352" y="118796"/>
                  </a:cubicBezTo>
                  <a:cubicBezTo>
                    <a:pt x="226314" y="115087"/>
                    <a:pt x="229007" y="110947"/>
                    <a:pt x="230429" y="106375"/>
                  </a:cubicBezTo>
                  <a:cubicBezTo>
                    <a:pt x="231852" y="101803"/>
                    <a:pt x="232664" y="96520"/>
                    <a:pt x="232868" y="90525"/>
                  </a:cubicBezTo>
                  <a:close/>
                  <a:moveTo>
                    <a:pt x="361950" y="76505"/>
                  </a:moveTo>
                  <a:lnTo>
                    <a:pt x="439674" y="76505"/>
                  </a:lnTo>
                  <a:lnTo>
                    <a:pt x="439674" y="81686"/>
                  </a:lnTo>
                  <a:lnTo>
                    <a:pt x="382677" y="81686"/>
                  </a:lnTo>
                  <a:lnTo>
                    <a:pt x="378562" y="100279"/>
                  </a:lnTo>
                  <a:lnTo>
                    <a:pt x="427940" y="100279"/>
                  </a:lnTo>
                  <a:cubicBezTo>
                    <a:pt x="427432" y="105765"/>
                    <a:pt x="426873" y="110718"/>
                    <a:pt x="426263" y="115138"/>
                  </a:cubicBezTo>
                  <a:cubicBezTo>
                    <a:pt x="425654" y="119558"/>
                    <a:pt x="424993" y="123799"/>
                    <a:pt x="424282" y="127863"/>
                  </a:cubicBezTo>
                  <a:cubicBezTo>
                    <a:pt x="423876" y="130302"/>
                    <a:pt x="423241" y="132283"/>
                    <a:pt x="422377" y="133807"/>
                  </a:cubicBezTo>
                  <a:cubicBezTo>
                    <a:pt x="421513" y="135331"/>
                    <a:pt x="420421" y="136499"/>
                    <a:pt x="419101" y="137312"/>
                  </a:cubicBezTo>
                  <a:cubicBezTo>
                    <a:pt x="417780" y="138125"/>
                    <a:pt x="416205" y="138735"/>
                    <a:pt x="414376" y="139141"/>
                  </a:cubicBezTo>
                  <a:cubicBezTo>
                    <a:pt x="412547" y="139547"/>
                    <a:pt x="410464" y="139801"/>
                    <a:pt x="408128" y="139903"/>
                  </a:cubicBezTo>
                  <a:cubicBezTo>
                    <a:pt x="404368" y="140106"/>
                    <a:pt x="400889" y="140233"/>
                    <a:pt x="397688" y="140284"/>
                  </a:cubicBezTo>
                  <a:cubicBezTo>
                    <a:pt x="394488" y="140335"/>
                    <a:pt x="391211" y="140309"/>
                    <a:pt x="387858" y="140208"/>
                  </a:cubicBezTo>
                  <a:lnTo>
                    <a:pt x="387097" y="134112"/>
                  </a:lnTo>
                  <a:cubicBezTo>
                    <a:pt x="390449" y="134315"/>
                    <a:pt x="393548" y="134467"/>
                    <a:pt x="396393" y="134569"/>
                  </a:cubicBezTo>
                  <a:cubicBezTo>
                    <a:pt x="399238" y="134671"/>
                    <a:pt x="402336" y="134671"/>
                    <a:pt x="405689" y="134569"/>
                  </a:cubicBezTo>
                  <a:cubicBezTo>
                    <a:pt x="408229" y="134569"/>
                    <a:pt x="410337" y="134417"/>
                    <a:pt x="412014" y="134112"/>
                  </a:cubicBezTo>
                  <a:cubicBezTo>
                    <a:pt x="413690" y="133807"/>
                    <a:pt x="415036" y="133324"/>
                    <a:pt x="416052" y="132664"/>
                  </a:cubicBezTo>
                  <a:cubicBezTo>
                    <a:pt x="417069" y="132004"/>
                    <a:pt x="417805" y="131140"/>
                    <a:pt x="418262" y="130073"/>
                  </a:cubicBezTo>
                  <a:cubicBezTo>
                    <a:pt x="418719" y="129006"/>
                    <a:pt x="419101" y="127660"/>
                    <a:pt x="419405" y="126035"/>
                  </a:cubicBezTo>
                  <a:cubicBezTo>
                    <a:pt x="420015" y="122682"/>
                    <a:pt x="420523" y="119405"/>
                    <a:pt x="420929" y="116205"/>
                  </a:cubicBezTo>
                  <a:cubicBezTo>
                    <a:pt x="421336" y="113004"/>
                    <a:pt x="421793" y="109423"/>
                    <a:pt x="422301" y="105461"/>
                  </a:cubicBezTo>
                  <a:lnTo>
                    <a:pt x="372314" y="105461"/>
                  </a:lnTo>
                  <a:lnTo>
                    <a:pt x="377343" y="81686"/>
                  </a:lnTo>
                  <a:lnTo>
                    <a:pt x="361950" y="81686"/>
                  </a:lnTo>
                  <a:close/>
                  <a:moveTo>
                    <a:pt x="941680" y="74981"/>
                  </a:moveTo>
                  <a:lnTo>
                    <a:pt x="946557" y="76657"/>
                  </a:lnTo>
                  <a:cubicBezTo>
                    <a:pt x="945236" y="80315"/>
                    <a:pt x="943610" y="84175"/>
                    <a:pt x="941680" y="88239"/>
                  </a:cubicBezTo>
                  <a:lnTo>
                    <a:pt x="978408" y="88239"/>
                  </a:lnTo>
                  <a:lnTo>
                    <a:pt x="978408" y="92964"/>
                  </a:lnTo>
                  <a:cubicBezTo>
                    <a:pt x="976173" y="98552"/>
                    <a:pt x="973735" y="103581"/>
                    <a:pt x="971093" y="108051"/>
                  </a:cubicBezTo>
                  <a:cubicBezTo>
                    <a:pt x="968452" y="112522"/>
                    <a:pt x="964997" y="116687"/>
                    <a:pt x="960730" y="120548"/>
                  </a:cubicBezTo>
                  <a:cubicBezTo>
                    <a:pt x="964286" y="122275"/>
                    <a:pt x="967613" y="123977"/>
                    <a:pt x="970712" y="125654"/>
                  </a:cubicBezTo>
                  <a:cubicBezTo>
                    <a:pt x="973811" y="127330"/>
                    <a:pt x="976529" y="128930"/>
                    <a:pt x="978866" y="130454"/>
                  </a:cubicBezTo>
                  <a:lnTo>
                    <a:pt x="975818" y="135026"/>
                  </a:lnTo>
                  <a:cubicBezTo>
                    <a:pt x="973176" y="133197"/>
                    <a:pt x="970204" y="131343"/>
                    <a:pt x="966902" y="129464"/>
                  </a:cubicBezTo>
                  <a:cubicBezTo>
                    <a:pt x="963600" y="127584"/>
                    <a:pt x="960120" y="125781"/>
                    <a:pt x="956463" y="124053"/>
                  </a:cubicBezTo>
                  <a:cubicBezTo>
                    <a:pt x="951789" y="127609"/>
                    <a:pt x="946125" y="130962"/>
                    <a:pt x="939470" y="134112"/>
                  </a:cubicBezTo>
                  <a:cubicBezTo>
                    <a:pt x="932815" y="137261"/>
                    <a:pt x="924611" y="140462"/>
                    <a:pt x="914858" y="143713"/>
                  </a:cubicBezTo>
                  <a:lnTo>
                    <a:pt x="912572" y="138989"/>
                  </a:lnTo>
                  <a:cubicBezTo>
                    <a:pt x="921512" y="136144"/>
                    <a:pt x="929132" y="133324"/>
                    <a:pt x="935432" y="130530"/>
                  </a:cubicBezTo>
                  <a:cubicBezTo>
                    <a:pt x="941731" y="127736"/>
                    <a:pt x="947116" y="124765"/>
                    <a:pt x="951586" y="121615"/>
                  </a:cubicBezTo>
                  <a:cubicBezTo>
                    <a:pt x="946709" y="119278"/>
                    <a:pt x="941883" y="117043"/>
                    <a:pt x="937108" y="114909"/>
                  </a:cubicBezTo>
                  <a:cubicBezTo>
                    <a:pt x="932333" y="112776"/>
                    <a:pt x="928167" y="110947"/>
                    <a:pt x="924611" y="109423"/>
                  </a:cubicBezTo>
                  <a:cubicBezTo>
                    <a:pt x="926135" y="107086"/>
                    <a:pt x="927659" y="104521"/>
                    <a:pt x="929183" y="101727"/>
                  </a:cubicBezTo>
                  <a:cubicBezTo>
                    <a:pt x="930707" y="98933"/>
                    <a:pt x="932180" y="96063"/>
                    <a:pt x="933603" y="93116"/>
                  </a:cubicBezTo>
                  <a:lnTo>
                    <a:pt x="914248" y="93116"/>
                  </a:lnTo>
                  <a:lnTo>
                    <a:pt x="914248" y="88239"/>
                  </a:lnTo>
                  <a:lnTo>
                    <a:pt x="936041" y="88239"/>
                  </a:lnTo>
                  <a:cubicBezTo>
                    <a:pt x="937159" y="85903"/>
                    <a:pt x="938175" y="83617"/>
                    <a:pt x="939089" y="81381"/>
                  </a:cubicBezTo>
                  <a:cubicBezTo>
                    <a:pt x="940004" y="79146"/>
                    <a:pt x="940867" y="77013"/>
                    <a:pt x="941680" y="74981"/>
                  </a:cubicBezTo>
                  <a:close/>
                  <a:moveTo>
                    <a:pt x="680314" y="66294"/>
                  </a:moveTo>
                  <a:lnTo>
                    <a:pt x="680314" y="97688"/>
                  </a:lnTo>
                  <a:lnTo>
                    <a:pt x="724662" y="97688"/>
                  </a:lnTo>
                  <a:lnTo>
                    <a:pt x="724662" y="66294"/>
                  </a:lnTo>
                  <a:close/>
                  <a:moveTo>
                    <a:pt x="631241" y="66294"/>
                  </a:moveTo>
                  <a:lnTo>
                    <a:pt x="631241" y="97688"/>
                  </a:lnTo>
                  <a:lnTo>
                    <a:pt x="674980" y="97688"/>
                  </a:lnTo>
                  <a:lnTo>
                    <a:pt x="674980" y="66294"/>
                  </a:lnTo>
                  <a:close/>
                  <a:moveTo>
                    <a:pt x="1088289" y="65075"/>
                  </a:moveTo>
                  <a:lnTo>
                    <a:pt x="1088289" y="123291"/>
                  </a:lnTo>
                  <a:lnTo>
                    <a:pt x="1111911" y="123291"/>
                  </a:lnTo>
                  <a:lnTo>
                    <a:pt x="1111911" y="65075"/>
                  </a:lnTo>
                  <a:close/>
                  <a:moveTo>
                    <a:pt x="515112" y="64617"/>
                  </a:moveTo>
                  <a:lnTo>
                    <a:pt x="515112" y="79248"/>
                  </a:lnTo>
                  <a:lnTo>
                    <a:pt x="576377" y="79248"/>
                  </a:lnTo>
                  <a:lnTo>
                    <a:pt x="576377" y="64617"/>
                  </a:lnTo>
                  <a:close/>
                  <a:moveTo>
                    <a:pt x="846887" y="61722"/>
                  </a:moveTo>
                  <a:cubicBezTo>
                    <a:pt x="848919" y="63144"/>
                    <a:pt x="851180" y="64897"/>
                    <a:pt x="853669" y="66980"/>
                  </a:cubicBezTo>
                  <a:cubicBezTo>
                    <a:pt x="856158" y="69062"/>
                    <a:pt x="858978" y="71526"/>
                    <a:pt x="862127" y="74371"/>
                  </a:cubicBezTo>
                  <a:cubicBezTo>
                    <a:pt x="865277" y="77216"/>
                    <a:pt x="868020" y="79807"/>
                    <a:pt x="870357" y="82143"/>
                  </a:cubicBezTo>
                  <a:cubicBezTo>
                    <a:pt x="872694" y="84480"/>
                    <a:pt x="874726" y="86614"/>
                    <a:pt x="876453" y="88544"/>
                  </a:cubicBezTo>
                  <a:lnTo>
                    <a:pt x="873100" y="92659"/>
                  </a:lnTo>
                  <a:cubicBezTo>
                    <a:pt x="871373" y="90729"/>
                    <a:pt x="869341" y="88570"/>
                    <a:pt x="867004" y="86182"/>
                  </a:cubicBezTo>
                  <a:cubicBezTo>
                    <a:pt x="864667" y="83794"/>
                    <a:pt x="861924" y="81127"/>
                    <a:pt x="858774" y="78181"/>
                  </a:cubicBezTo>
                  <a:cubicBezTo>
                    <a:pt x="852577" y="72491"/>
                    <a:pt x="847497" y="68173"/>
                    <a:pt x="843534" y="65227"/>
                  </a:cubicBezTo>
                  <a:close/>
                  <a:moveTo>
                    <a:pt x="818388" y="61569"/>
                  </a:moveTo>
                  <a:lnTo>
                    <a:pt x="821741" y="65075"/>
                  </a:lnTo>
                  <a:cubicBezTo>
                    <a:pt x="820014" y="67107"/>
                    <a:pt x="817957" y="69342"/>
                    <a:pt x="815569" y="71780"/>
                  </a:cubicBezTo>
                  <a:cubicBezTo>
                    <a:pt x="813181" y="74219"/>
                    <a:pt x="810413" y="76911"/>
                    <a:pt x="807263" y="79857"/>
                  </a:cubicBezTo>
                  <a:cubicBezTo>
                    <a:pt x="800964" y="85649"/>
                    <a:pt x="795782" y="89916"/>
                    <a:pt x="791718" y="92659"/>
                  </a:cubicBezTo>
                  <a:lnTo>
                    <a:pt x="788670" y="88392"/>
                  </a:lnTo>
                  <a:cubicBezTo>
                    <a:pt x="790702" y="87071"/>
                    <a:pt x="792963" y="85369"/>
                    <a:pt x="795452" y="83286"/>
                  </a:cubicBezTo>
                  <a:cubicBezTo>
                    <a:pt x="797941" y="81204"/>
                    <a:pt x="800761" y="78740"/>
                    <a:pt x="803910" y="75895"/>
                  </a:cubicBezTo>
                  <a:cubicBezTo>
                    <a:pt x="807060" y="72949"/>
                    <a:pt x="809829" y="70307"/>
                    <a:pt x="812216" y="67970"/>
                  </a:cubicBezTo>
                  <a:cubicBezTo>
                    <a:pt x="814604" y="65633"/>
                    <a:pt x="816661" y="63500"/>
                    <a:pt x="818388" y="61569"/>
                  </a:cubicBezTo>
                  <a:close/>
                  <a:moveTo>
                    <a:pt x="510236" y="59741"/>
                  </a:moveTo>
                  <a:lnTo>
                    <a:pt x="581406" y="59741"/>
                  </a:lnTo>
                  <a:lnTo>
                    <a:pt x="581406" y="103327"/>
                  </a:lnTo>
                  <a:lnTo>
                    <a:pt x="560375" y="103327"/>
                  </a:lnTo>
                  <a:lnTo>
                    <a:pt x="560375" y="125882"/>
                  </a:lnTo>
                  <a:cubicBezTo>
                    <a:pt x="560375" y="127609"/>
                    <a:pt x="560477" y="129032"/>
                    <a:pt x="560680" y="130149"/>
                  </a:cubicBezTo>
                  <a:cubicBezTo>
                    <a:pt x="560883" y="131267"/>
                    <a:pt x="561315" y="132131"/>
                    <a:pt x="561976" y="132740"/>
                  </a:cubicBezTo>
                  <a:cubicBezTo>
                    <a:pt x="562636" y="133350"/>
                    <a:pt x="563525" y="133782"/>
                    <a:pt x="564642" y="134036"/>
                  </a:cubicBezTo>
                  <a:cubicBezTo>
                    <a:pt x="565760" y="134290"/>
                    <a:pt x="567233" y="134467"/>
                    <a:pt x="569062" y="134569"/>
                  </a:cubicBezTo>
                  <a:cubicBezTo>
                    <a:pt x="571297" y="134671"/>
                    <a:pt x="573202" y="134721"/>
                    <a:pt x="574777" y="134721"/>
                  </a:cubicBezTo>
                  <a:cubicBezTo>
                    <a:pt x="576352" y="134721"/>
                    <a:pt x="578206" y="134671"/>
                    <a:pt x="580340" y="134569"/>
                  </a:cubicBezTo>
                  <a:cubicBezTo>
                    <a:pt x="582067" y="134467"/>
                    <a:pt x="583464" y="134315"/>
                    <a:pt x="584531" y="134112"/>
                  </a:cubicBezTo>
                  <a:cubicBezTo>
                    <a:pt x="585597" y="133909"/>
                    <a:pt x="586436" y="133528"/>
                    <a:pt x="587045" y="132969"/>
                  </a:cubicBezTo>
                  <a:cubicBezTo>
                    <a:pt x="587655" y="132410"/>
                    <a:pt x="588087" y="131623"/>
                    <a:pt x="588341" y="130607"/>
                  </a:cubicBezTo>
                  <a:cubicBezTo>
                    <a:pt x="588595" y="129591"/>
                    <a:pt x="588823" y="128321"/>
                    <a:pt x="589026" y="126797"/>
                  </a:cubicBezTo>
                  <a:cubicBezTo>
                    <a:pt x="589331" y="123952"/>
                    <a:pt x="589560" y="121285"/>
                    <a:pt x="589712" y="118796"/>
                  </a:cubicBezTo>
                  <a:cubicBezTo>
                    <a:pt x="589865" y="116306"/>
                    <a:pt x="590042" y="113792"/>
                    <a:pt x="590246" y="111252"/>
                  </a:cubicBezTo>
                  <a:lnTo>
                    <a:pt x="594970" y="112928"/>
                  </a:lnTo>
                  <a:cubicBezTo>
                    <a:pt x="594767" y="115671"/>
                    <a:pt x="594564" y="118237"/>
                    <a:pt x="594360" y="120624"/>
                  </a:cubicBezTo>
                  <a:cubicBezTo>
                    <a:pt x="594157" y="123012"/>
                    <a:pt x="593954" y="125425"/>
                    <a:pt x="593751" y="127863"/>
                  </a:cubicBezTo>
                  <a:cubicBezTo>
                    <a:pt x="593548" y="129591"/>
                    <a:pt x="593268" y="131115"/>
                    <a:pt x="592913" y="132435"/>
                  </a:cubicBezTo>
                  <a:cubicBezTo>
                    <a:pt x="592557" y="133756"/>
                    <a:pt x="591973" y="134874"/>
                    <a:pt x="591160" y="135788"/>
                  </a:cubicBezTo>
                  <a:cubicBezTo>
                    <a:pt x="590347" y="136703"/>
                    <a:pt x="589204" y="137465"/>
                    <a:pt x="587731" y="138074"/>
                  </a:cubicBezTo>
                  <a:cubicBezTo>
                    <a:pt x="586258" y="138684"/>
                    <a:pt x="584353" y="139039"/>
                    <a:pt x="582016" y="139141"/>
                  </a:cubicBezTo>
                  <a:cubicBezTo>
                    <a:pt x="579476" y="139344"/>
                    <a:pt x="577038" y="139446"/>
                    <a:pt x="574701" y="139446"/>
                  </a:cubicBezTo>
                  <a:cubicBezTo>
                    <a:pt x="572364" y="139446"/>
                    <a:pt x="569824" y="139344"/>
                    <a:pt x="567081" y="139141"/>
                  </a:cubicBezTo>
                  <a:cubicBezTo>
                    <a:pt x="562915" y="139039"/>
                    <a:pt x="559943" y="138150"/>
                    <a:pt x="558165" y="136474"/>
                  </a:cubicBezTo>
                  <a:cubicBezTo>
                    <a:pt x="556387" y="134798"/>
                    <a:pt x="555499" y="131572"/>
                    <a:pt x="555499" y="126797"/>
                  </a:cubicBezTo>
                  <a:lnTo>
                    <a:pt x="555499" y="103327"/>
                  </a:lnTo>
                  <a:lnTo>
                    <a:pt x="534162" y="103327"/>
                  </a:lnTo>
                  <a:lnTo>
                    <a:pt x="534162" y="107137"/>
                  </a:lnTo>
                  <a:cubicBezTo>
                    <a:pt x="533654" y="116891"/>
                    <a:pt x="530200" y="124307"/>
                    <a:pt x="523799" y="129387"/>
                  </a:cubicBezTo>
                  <a:cubicBezTo>
                    <a:pt x="520548" y="132029"/>
                    <a:pt x="516459" y="134620"/>
                    <a:pt x="511531" y="137160"/>
                  </a:cubicBezTo>
                  <a:cubicBezTo>
                    <a:pt x="506603" y="139700"/>
                    <a:pt x="500330" y="142138"/>
                    <a:pt x="492710" y="144475"/>
                  </a:cubicBezTo>
                  <a:lnTo>
                    <a:pt x="489966" y="139446"/>
                  </a:lnTo>
                  <a:cubicBezTo>
                    <a:pt x="505308" y="134772"/>
                    <a:pt x="515570" y="129997"/>
                    <a:pt x="520751" y="125120"/>
                  </a:cubicBezTo>
                  <a:cubicBezTo>
                    <a:pt x="525831" y="120040"/>
                    <a:pt x="528524" y="113995"/>
                    <a:pt x="528828" y="106985"/>
                  </a:cubicBezTo>
                  <a:lnTo>
                    <a:pt x="528981" y="103327"/>
                  </a:lnTo>
                  <a:lnTo>
                    <a:pt x="510236" y="103327"/>
                  </a:lnTo>
                  <a:close/>
                  <a:moveTo>
                    <a:pt x="378562" y="52578"/>
                  </a:moveTo>
                  <a:lnTo>
                    <a:pt x="419101" y="52578"/>
                  </a:lnTo>
                  <a:lnTo>
                    <a:pt x="419101" y="57607"/>
                  </a:lnTo>
                  <a:lnTo>
                    <a:pt x="378562" y="57607"/>
                  </a:lnTo>
                  <a:close/>
                  <a:moveTo>
                    <a:pt x="92202" y="50901"/>
                  </a:moveTo>
                  <a:lnTo>
                    <a:pt x="97536" y="50901"/>
                  </a:lnTo>
                  <a:lnTo>
                    <a:pt x="97536" y="121767"/>
                  </a:lnTo>
                  <a:cubicBezTo>
                    <a:pt x="97536" y="124104"/>
                    <a:pt x="97714" y="125984"/>
                    <a:pt x="98070" y="127406"/>
                  </a:cubicBezTo>
                  <a:cubicBezTo>
                    <a:pt x="98425" y="128829"/>
                    <a:pt x="99162" y="129921"/>
                    <a:pt x="100280" y="130683"/>
                  </a:cubicBezTo>
                  <a:cubicBezTo>
                    <a:pt x="101397" y="131445"/>
                    <a:pt x="102972" y="131953"/>
                    <a:pt x="105004" y="132207"/>
                  </a:cubicBezTo>
                  <a:cubicBezTo>
                    <a:pt x="107036" y="132461"/>
                    <a:pt x="109779" y="132588"/>
                    <a:pt x="113234" y="132588"/>
                  </a:cubicBezTo>
                  <a:cubicBezTo>
                    <a:pt x="116993" y="132588"/>
                    <a:pt x="119939" y="132461"/>
                    <a:pt x="122073" y="132207"/>
                  </a:cubicBezTo>
                  <a:cubicBezTo>
                    <a:pt x="124206" y="131953"/>
                    <a:pt x="125832" y="131496"/>
                    <a:pt x="126950" y="130835"/>
                  </a:cubicBezTo>
                  <a:cubicBezTo>
                    <a:pt x="128067" y="130175"/>
                    <a:pt x="128804" y="129235"/>
                    <a:pt x="129159" y="128016"/>
                  </a:cubicBezTo>
                  <a:cubicBezTo>
                    <a:pt x="129515" y="126797"/>
                    <a:pt x="129794" y="125222"/>
                    <a:pt x="129998" y="123291"/>
                  </a:cubicBezTo>
                  <a:cubicBezTo>
                    <a:pt x="130506" y="119431"/>
                    <a:pt x="130861" y="115900"/>
                    <a:pt x="131064" y="112700"/>
                  </a:cubicBezTo>
                  <a:cubicBezTo>
                    <a:pt x="131268" y="109499"/>
                    <a:pt x="131471" y="105969"/>
                    <a:pt x="131674" y="102108"/>
                  </a:cubicBezTo>
                  <a:lnTo>
                    <a:pt x="137313" y="104241"/>
                  </a:lnTo>
                  <a:cubicBezTo>
                    <a:pt x="137110" y="107391"/>
                    <a:pt x="136881" y="110591"/>
                    <a:pt x="136627" y="113843"/>
                  </a:cubicBezTo>
                  <a:cubicBezTo>
                    <a:pt x="136373" y="117094"/>
                    <a:pt x="136094" y="119837"/>
                    <a:pt x="135789" y="122072"/>
                  </a:cubicBezTo>
                  <a:cubicBezTo>
                    <a:pt x="135382" y="125628"/>
                    <a:pt x="134900" y="128448"/>
                    <a:pt x="134341" y="130530"/>
                  </a:cubicBezTo>
                  <a:cubicBezTo>
                    <a:pt x="133782" y="132613"/>
                    <a:pt x="132741" y="134213"/>
                    <a:pt x="131217" y="135331"/>
                  </a:cubicBezTo>
                  <a:cubicBezTo>
                    <a:pt x="129693" y="136449"/>
                    <a:pt x="127559" y="137160"/>
                    <a:pt x="124816" y="137465"/>
                  </a:cubicBezTo>
                  <a:cubicBezTo>
                    <a:pt x="122073" y="137769"/>
                    <a:pt x="118263" y="137922"/>
                    <a:pt x="113386" y="137922"/>
                  </a:cubicBezTo>
                  <a:cubicBezTo>
                    <a:pt x="109119" y="137922"/>
                    <a:pt x="105614" y="137744"/>
                    <a:pt x="102870" y="137388"/>
                  </a:cubicBezTo>
                  <a:cubicBezTo>
                    <a:pt x="100127" y="137033"/>
                    <a:pt x="97968" y="136296"/>
                    <a:pt x="96393" y="135179"/>
                  </a:cubicBezTo>
                  <a:cubicBezTo>
                    <a:pt x="94819" y="134061"/>
                    <a:pt x="93726" y="132385"/>
                    <a:pt x="93117" y="130149"/>
                  </a:cubicBezTo>
                  <a:cubicBezTo>
                    <a:pt x="92507" y="127914"/>
                    <a:pt x="92202" y="124917"/>
                    <a:pt x="92202" y="121158"/>
                  </a:cubicBezTo>
                  <a:close/>
                  <a:moveTo>
                    <a:pt x="1000202" y="36423"/>
                  </a:moveTo>
                  <a:lnTo>
                    <a:pt x="997458" y="42519"/>
                  </a:lnTo>
                  <a:cubicBezTo>
                    <a:pt x="999287" y="64262"/>
                    <a:pt x="1004164" y="82347"/>
                    <a:pt x="1012089" y="96774"/>
                  </a:cubicBezTo>
                  <a:lnTo>
                    <a:pt x="1013918" y="100127"/>
                  </a:lnTo>
                  <a:lnTo>
                    <a:pt x="1016204" y="96317"/>
                  </a:lnTo>
                  <a:cubicBezTo>
                    <a:pt x="1024027" y="81686"/>
                    <a:pt x="1029158" y="61722"/>
                    <a:pt x="1031596" y="36423"/>
                  </a:cubicBezTo>
                  <a:close/>
                  <a:moveTo>
                    <a:pt x="680314" y="31089"/>
                  </a:moveTo>
                  <a:lnTo>
                    <a:pt x="680314" y="61417"/>
                  </a:lnTo>
                  <a:lnTo>
                    <a:pt x="724662" y="61417"/>
                  </a:lnTo>
                  <a:lnTo>
                    <a:pt x="724662" y="31089"/>
                  </a:lnTo>
                  <a:close/>
                  <a:moveTo>
                    <a:pt x="631241" y="31089"/>
                  </a:moveTo>
                  <a:lnTo>
                    <a:pt x="631241" y="61417"/>
                  </a:lnTo>
                  <a:lnTo>
                    <a:pt x="674980" y="61417"/>
                  </a:lnTo>
                  <a:lnTo>
                    <a:pt x="674980" y="31089"/>
                  </a:lnTo>
                  <a:close/>
                  <a:moveTo>
                    <a:pt x="1338530" y="29565"/>
                  </a:moveTo>
                  <a:lnTo>
                    <a:pt x="1343254" y="32461"/>
                  </a:lnTo>
                  <a:cubicBezTo>
                    <a:pt x="1341832" y="35204"/>
                    <a:pt x="1340003" y="38303"/>
                    <a:pt x="1337768" y="41757"/>
                  </a:cubicBezTo>
                  <a:cubicBezTo>
                    <a:pt x="1335532" y="45212"/>
                    <a:pt x="1332942" y="49022"/>
                    <a:pt x="1329995" y="53187"/>
                  </a:cubicBezTo>
                  <a:cubicBezTo>
                    <a:pt x="1324407" y="61214"/>
                    <a:pt x="1319581" y="67411"/>
                    <a:pt x="1315517" y="71780"/>
                  </a:cubicBezTo>
                  <a:lnTo>
                    <a:pt x="1311402" y="68123"/>
                  </a:lnTo>
                  <a:cubicBezTo>
                    <a:pt x="1315467" y="63957"/>
                    <a:pt x="1320242" y="57912"/>
                    <a:pt x="1325728" y="49987"/>
                  </a:cubicBezTo>
                  <a:cubicBezTo>
                    <a:pt x="1328573" y="45821"/>
                    <a:pt x="1331062" y="42037"/>
                    <a:pt x="1333196" y="38633"/>
                  </a:cubicBezTo>
                  <a:cubicBezTo>
                    <a:pt x="1335329" y="35230"/>
                    <a:pt x="1337107" y="32207"/>
                    <a:pt x="1338530" y="29565"/>
                  </a:cubicBezTo>
                  <a:close/>
                  <a:moveTo>
                    <a:pt x="1240232" y="29413"/>
                  </a:moveTo>
                  <a:cubicBezTo>
                    <a:pt x="1242264" y="31648"/>
                    <a:pt x="1244473" y="34315"/>
                    <a:pt x="1246861" y="37414"/>
                  </a:cubicBezTo>
                  <a:cubicBezTo>
                    <a:pt x="1249249" y="40513"/>
                    <a:pt x="1251916" y="44196"/>
                    <a:pt x="1254862" y="48463"/>
                  </a:cubicBezTo>
                  <a:cubicBezTo>
                    <a:pt x="1257808" y="52629"/>
                    <a:pt x="1260374" y="56362"/>
                    <a:pt x="1262558" y="59664"/>
                  </a:cubicBezTo>
                  <a:cubicBezTo>
                    <a:pt x="1264743" y="62966"/>
                    <a:pt x="1266546" y="65938"/>
                    <a:pt x="1267968" y="68580"/>
                  </a:cubicBezTo>
                  <a:lnTo>
                    <a:pt x="1263244" y="71323"/>
                  </a:lnTo>
                  <a:cubicBezTo>
                    <a:pt x="1260602" y="66345"/>
                    <a:pt x="1256386" y="59741"/>
                    <a:pt x="1250595" y="51511"/>
                  </a:cubicBezTo>
                  <a:cubicBezTo>
                    <a:pt x="1244905" y="43281"/>
                    <a:pt x="1240028" y="36982"/>
                    <a:pt x="1235964" y="32613"/>
                  </a:cubicBezTo>
                  <a:close/>
                  <a:moveTo>
                    <a:pt x="860756" y="27127"/>
                  </a:moveTo>
                  <a:lnTo>
                    <a:pt x="865175" y="30023"/>
                  </a:lnTo>
                  <a:cubicBezTo>
                    <a:pt x="863042" y="33477"/>
                    <a:pt x="859943" y="37643"/>
                    <a:pt x="855879" y="42519"/>
                  </a:cubicBezTo>
                  <a:cubicBezTo>
                    <a:pt x="853542" y="45263"/>
                    <a:pt x="851510" y="47599"/>
                    <a:pt x="849783" y="49530"/>
                  </a:cubicBezTo>
                  <a:lnTo>
                    <a:pt x="887578" y="49530"/>
                  </a:lnTo>
                  <a:lnTo>
                    <a:pt x="887578" y="122834"/>
                  </a:lnTo>
                  <a:cubicBezTo>
                    <a:pt x="887578" y="126289"/>
                    <a:pt x="887324" y="129108"/>
                    <a:pt x="886816" y="131292"/>
                  </a:cubicBezTo>
                  <a:cubicBezTo>
                    <a:pt x="886308" y="133477"/>
                    <a:pt x="885444" y="135204"/>
                    <a:pt x="884225" y="136474"/>
                  </a:cubicBezTo>
                  <a:cubicBezTo>
                    <a:pt x="883006" y="137744"/>
                    <a:pt x="881355" y="138658"/>
                    <a:pt x="879272" y="139217"/>
                  </a:cubicBezTo>
                  <a:cubicBezTo>
                    <a:pt x="877190" y="139776"/>
                    <a:pt x="874573" y="140157"/>
                    <a:pt x="871424" y="140360"/>
                  </a:cubicBezTo>
                  <a:cubicBezTo>
                    <a:pt x="868172" y="140563"/>
                    <a:pt x="864845" y="140741"/>
                    <a:pt x="861441" y="140894"/>
                  </a:cubicBezTo>
                  <a:cubicBezTo>
                    <a:pt x="858038" y="141046"/>
                    <a:pt x="855269" y="141071"/>
                    <a:pt x="853136" y="140970"/>
                  </a:cubicBezTo>
                  <a:lnTo>
                    <a:pt x="852069" y="134417"/>
                  </a:lnTo>
                  <a:cubicBezTo>
                    <a:pt x="854609" y="134620"/>
                    <a:pt x="857606" y="134772"/>
                    <a:pt x="861060" y="134874"/>
                  </a:cubicBezTo>
                  <a:cubicBezTo>
                    <a:pt x="864515" y="134975"/>
                    <a:pt x="867563" y="134975"/>
                    <a:pt x="870204" y="134874"/>
                  </a:cubicBezTo>
                  <a:cubicBezTo>
                    <a:pt x="872643" y="134772"/>
                    <a:pt x="874649" y="134594"/>
                    <a:pt x="876224" y="134340"/>
                  </a:cubicBezTo>
                  <a:cubicBezTo>
                    <a:pt x="877799" y="134086"/>
                    <a:pt x="879044" y="133528"/>
                    <a:pt x="879958" y="132664"/>
                  </a:cubicBezTo>
                  <a:cubicBezTo>
                    <a:pt x="880872" y="131800"/>
                    <a:pt x="881507" y="130505"/>
                    <a:pt x="881863" y="128778"/>
                  </a:cubicBezTo>
                  <a:cubicBezTo>
                    <a:pt x="882219" y="127051"/>
                    <a:pt x="882396" y="124714"/>
                    <a:pt x="882396" y="121767"/>
                  </a:cubicBezTo>
                  <a:lnTo>
                    <a:pt x="882396" y="54864"/>
                  </a:lnTo>
                  <a:lnTo>
                    <a:pt x="782422" y="54864"/>
                  </a:lnTo>
                  <a:lnTo>
                    <a:pt x="782422" y="141884"/>
                  </a:lnTo>
                  <a:lnTo>
                    <a:pt x="777240" y="141884"/>
                  </a:lnTo>
                  <a:lnTo>
                    <a:pt x="777240" y="49530"/>
                  </a:lnTo>
                  <a:lnTo>
                    <a:pt x="842620" y="49530"/>
                  </a:lnTo>
                  <a:cubicBezTo>
                    <a:pt x="843839" y="48412"/>
                    <a:pt x="845185" y="47041"/>
                    <a:pt x="846659" y="45415"/>
                  </a:cubicBezTo>
                  <a:cubicBezTo>
                    <a:pt x="848132" y="43789"/>
                    <a:pt x="849732" y="41859"/>
                    <a:pt x="851459" y="39624"/>
                  </a:cubicBezTo>
                  <a:cubicBezTo>
                    <a:pt x="855523" y="34747"/>
                    <a:pt x="858622" y="30581"/>
                    <a:pt x="860756" y="27127"/>
                  </a:cubicBezTo>
                  <a:close/>
                  <a:moveTo>
                    <a:pt x="803606" y="26822"/>
                  </a:moveTo>
                  <a:cubicBezTo>
                    <a:pt x="805739" y="29057"/>
                    <a:pt x="808432" y="32055"/>
                    <a:pt x="811683" y="35814"/>
                  </a:cubicBezTo>
                  <a:cubicBezTo>
                    <a:pt x="814934" y="39573"/>
                    <a:pt x="817423" y="42672"/>
                    <a:pt x="819150" y="45110"/>
                  </a:cubicBezTo>
                  <a:lnTo>
                    <a:pt x="815036" y="48006"/>
                  </a:lnTo>
                  <a:cubicBezTo>
                    <a:pt x="814223" y="46787"/>
                    <a:pt x="813181" y="45390"/>
                    <a:pt x="811911" y="43815"/>
                  </a:cubicBezTo>
                  <a:cubicBezTo>
                    <a:pt x="810641" y="42240"/>
                    <a:pt x="809194" y="40487"/>
                    <a:pt x="807568" y="38557"/>
                  </a:cubicBezTo>
                  <a:cubicBezTo>
                    <a:pt x="805942" y="36627"/>
                    <a:pt x="804469" y="34925"/>
                    <a:pt x="803148" y="33452"/>
                  </a:cubicBezTo>
                  <a:cubicBezTo>
                    <a:pt x="801828" y="31978"/>
                    <a:pt x="800608" y="30734"/>
                    <a:pt x="799491" y="29718"/>
                  </a:cubicBezTo>
                  <a:close/>
                  <a:moveTo>
                    <a:pt x="525628" y="21945"/>
                  </a:moveTo>
                  <a:cubicBezTo>
                    <a:pt x="527254" y="24282"/>
                    <a:pt x="529184" y="27279"/>
                    <a:pt x="531419" y="30937"/>
                  </a:cubicBezTo>
                  <a:cubicBezTo>
                    <a:pt x="532537" y="32664"/>
                    <a:pt x="533654" y="34493"/>
                    <a:pt x="534772" y="36423"/>
                  </a:cubicBezTo>
                  <a:cubicBezTo>
                    <a:pt x="535890" y="38354"/>
                    <a:pt x="536753" y="39929"/>
                    <a:pt x="537363" y="41148"/>
                  </a:cubicBezTo>
                  <a:lnTo>
                    <a:pt x="556413" y="41148"/>
                  </a:lnTo>
                  <a:cubicBezTo>
                    <a:pt x="557124" y="40132"/>
                    <a:pt x="557911" y="38989"/>
                    <a:pt x="558775" y="37719"/>
                  </a:cubicBezTo>
                  <a:cubicBezTo>
                    <a:pt x="559639" y="36449"/>
                    <a:pt x="560629" y="34899"/>
                    <a:pt x="561747" y="33071"/>
                  </a:cubicBezTo>
                  <a:cubicBezTo>
                    <a:pt x="563068" y="31039"/>
                    <a:pt x="564236" y="29057"/>
                    <a:pt x="565252" y="27127"/>
                  </a:cubicBezTo>
                  <a:cubicBezTo>
                    <a:pt x="566268" y="25197"/>
                    <a:pt x="567081" y="23520"/>
                    <a:pt x="567690" y="22098"/>
                  </a:cubicBezTo>
                  <a:lnTo>
                    <a:pt x="572720" y="24231"/>
                  </a:lnTo>
                  <a:cubicBezTo>
                    <a:pt x="572008" y="25654"/>
                    <a:pt x="571170" y="27279"/>
                    <a:pt x="570205" y="29108"/>
                  </a:cubicBezTo>
                  <a:cubicBezTo>
                    <a:pt x="569240" y="30937"/>
                    <a:pt x="568046" y="32969"/>
                    <a:pt x="566624" y="35204"/>
                  </a:cubicBezTo>
                  <a:lnTo>
                    <a:pt x="562814" y="41148"/>
                  </a:lnTo>
                  <a:lnTo>
                    <a:pt x="595884" y="41148"/>
                  </a:lnTo>
                  <a:lnTo>
                    <a:pt x="595884" y="46025"/>
                  </a:lnTo>
                  <a:lnTo>
                    <a:pt x="505054" y="46025"/>
                  </a:lnTo>
                  <a:lnTo>
                    <a:pt x="505054" y="41148"/>
                  </a:lnTo>
                  <a:lnTo>
                    <a:pt x="531876" y="41148"/>
                  </a:lnTo>
                  <a:cubicBezTo>
                    <a:pt x="530759" y="38913"/>
                    <a:pt x="529235" y="36271"/>
                    <a:pt x="527304" y="33223"/>
                  </a:cubicBezTo>
                  <a:cubicBezTo>
                    <a:pt x="524968" y="29261"/>
                    <a:pt x="523037" y="26314"/>
                    <a:pt x="521513" y="24384"/>
                  </a:cubicBezTo>
                  <a:close/>
                  <a:moveTo>
                    <a:pt x="232868" y="21336"/>
                  </a:moveTo>
                  <a:lnTo>
                    <a:pt x="238202" y="21336"/>
                  </a:lnTo>
                  <a:lnTo>
                    <a:pt x="238202" y="39929"/>
                  </a:lnTo>
                  <a:lnTo>
                    <a:pt x="290932" y="39929"/>
                  </a:lnTo>
                  <a:lnTo>
                    <a:pt x="290932" y="45110"/>
                  </a:lnTo>
                  <a:lnTo>
                    <a:pt x="238202" y="45110"/>
                  </a:lnTo>
                  <a:lnTo>
                    <a:pt x="238202" y="65989"/>
                  </a:lnTo>
                  <a:lnTo>
                    <a:pt x="274320" y="65989"/>
                  </a:lnTo>
                  <a:lnTo>
                    <a:pt x="274320" y="113690"/>
                  </a:lnTo>
                  <a:lnTo>
                    <a:pt x="269139" y="113690"/>
                  </a:lnTo>
                  <a:lnTo>
                    <a:pt x="269139" y="71171"/>
                  </a:lnTo>
                  <a:lnTo>
                    <a:pt x="201930" y="71171"/>
                  </a:lnTo>
                  <a:lnTo>
                    <a:pt x="201930" y="113690"/>
                  </a:lnTo>
                  <a:lnTo>
                    <a:pt x="196749" y="113690"/>
                  </a:lnTo>
                  <a:lnTo>
                    <a:pt x="196749" y="65989"/>
                  </a:lnTo>
                  <a:lnTo>
                    <a:pt x="232868" y="65989"/>
                  </a:lnTo>
                  <a:lnTo>
                    <a:pt x="232868" y="45110"/>
                  </a:lnTo>
                  <a:lnTo>
                    <a:pt x="183490" y="45110"/>
                  </a:lnTo>
                  <a:lnTo>
                    <a:pt x="183490" y="39929"/>
                  </a:lnTo>
                  <a:lnTo>
                    <a:pt x="232868" y="39929"/>
                  </a:lnTo>
                  <a:close/>
                  <a:moveTo>
                    <a:pt x="321564" y="17831"/>
                  </a:moveTo>
                  <a:lnTo>
                    <a:pt x="321564" y="48311"/>
                  </a:lnTo>
                  <a:lnTo>
                    <a:pt x="349911" y="48311"/>
                  </a:lnTo>
                  <a:lnTo>
                    <a:pt x="349911" y="17831"/>
                  </a:lnTo>
                  <a:close/>
                  <a:moveTo>
                    <a:pt x="1069696" y="15240"/>
                  </a:moveTo>
                  <a:lnTo>
                    <a:pt x="1125474" y="15240"/>
                  </a:lnTo>
                  <a:lnTo>
                    <a:pt x="1125474" y="20574"/>
                  </a:lnTo>
                  <a:lnTo>
                    <a:pt x="1101243" y="20574"/>
                  </a:lnTo>
                  <a:cubicBezTo>
                    <a:pt x="1099719" y="27381"/>
                    <a:pt x="1097915" y="34061"/>
                    <a:pt x="1095833" y="40614"/>
                  </a:cubicBezTo>
                  <a:cubicBezTo>
                    <a:pt x="1093750" y="47168"/>
                    <a:pt x="1091438" y="53543"/>
                    <a:pt x="1088898" y="59741"/>
                  </a:cubicBezTo>
                  <a:lnTo>
                    <a:pt x="1116788" y="59741"/>
                  </a:lnTo>
                  <a:lnTo>
                    <a:pt x="1116788" y="128625"/>
                  </a:lnTo>
                  <a:lnTo>
                    <a:pt x="1083412" y="128625"/>
                  </a:lnTo>
                  <a:lnTo>
                    <a:pt x="1083412" y="72085"/>
                  </a:lnTo>
                  <a:cubicBezTo>
                    <a:pt x="1081482" y="76149"/>
                    <a:pt x="1079475" y="80061"/>
                    <a:pt x="1077392" y="83820"/>
                  </a:cubicBezTo>
                  <a:cubicBezTo>
                    <a:pt x="1075309" y="87579"/>
                    <a:pt x="1073150" y="91237"/>
                    <a:pt x="1070915" y="94793"/>
                  </a:cubicBezTo>
                  <a:lnTo>
                    <a:pt x="1066648" y="91745"/>
                  </a:lnTo>
                  <a:cubicBezTo>
                    <a:pt x="1073150" y="81381"/>
                    <a:pt x="1078916" y="70053"/>
                    <a:pt x="1083945" y="57759"/>
                  </a:cubicBezTo>
                  <a:cubicBezTo>
                    <a:pt x="1088975" y="45466"/>
                    <a:pt x="1092912" y="33071"/>
                    <a:pt x="1095756" y="20574"/>
                  </a:cubicBezTo>
                  <a:lnTo>
                    <a:pt x="1069696" y="20574"/>
                  </a:lnTo>
                  <a:close/>
                  <a:moveTo>
                    <a:pt x="316840" y="12649"/>
                  </a:moveTo>
                  <a:lnTo>
                    <a:pt x="354788" y="12649"/>
                  </a:lnTo>
                  <a:lnTo>
                    <a:pt x="354788" y="53645"/>
                  </a:lnTo>
                  <a:lnTo>
                    <a:pt x="342291" y="53645"/>
                  </a:lnTo>
                  <a:lnTo>
                    <a:pt x="342291" y="81991"/>
                  </a:lnTo>
                  <a:lnTo>
                    <a:pt x="360122" y="81991"/>
                  </a:lnTo>
                  <a:lnTo>
                    <a:pt x="360122" y="87325"/>
                  </a:lnTo>
                  <a:lnTo>
                    <a:pt x="342291" y="87325"/>
                  </a:lnTo>
                  <a:lnTo>
                    <a:pt x="342291" y="121310"/>
                  </a:lnTo>
                  <a:cubicBezTo>
                    <a:pt x="346152" y="120497"/>
                    <a:pt x="349733" y="119761"/>
                    <a:pt x="353035" y="119100"/>
                  </a:cubicBezTo>
                  <a:cubicBezTo>
                    <a:pt x="356337" y="118440"/>
                    <a:pt x="359309" y="117754"/>
                    <a:pt x="361950" y="117043"/>
                  </a:cubicBezTo>
                  <a:lnTo>
                    <a:pt x="362560" y="122072"/>
                  </a:lnTo>
                  <a:cubicBezTo>
                    <a:pt x="359004" y="122987"/>
                    <a:pt x="354864" y="123926"/>
                    <a:pt x="350139" y="124892"/>
                  </a:cubicBezTo>
                  <a:cubicBezTo>
                    <a:pt x="345415" y="125857"/>
                    <a:pt x="340056" y="126847"/>
                    <a:pt x="334061" y="127863"/>
                  </a:cubicBezTo>
                  <a:cubicBezTo>
                    <a:pt x="328168" y="128981"/>
                    <a:pt x="322911" y="129870"/>
                    <a:pt x="318288" y="130530"/>
                  </a:cubicBezTo>
                  <a:cubicBezTo>
                    <a:pt x="313665" y="131191"/>
                    <a:pt x="309525" y="131724"/>
                    <a:pt x="305867" y="132131"/>
                  </a:cubicBezTo>
                  <a:lnTo>
                    <a:pt x="305258" y="126949"/>
                  </a:lnTo>
                  <a:lnTo>
                    <a:pt x="315011" y="125882"/>
                  </a:lnTo>
                  <a:lnTo>
                    <a:pt x="315011" y="66141"/>
                  </a:lnTo>
                  <a:lnTo>
                    <a:pt x="319888" y="66141"/>
                  </a:lnTo>
                  <a:lnTo>
                    <a:pt x="319888" y="125273"/>
                  </a:lnTo>
                  <a:lnTo>
                    <a:pt x="333604" y="122987"/>
                  </a:lnTo>
                  <a:lnTo>
                    <a:pt x="337414" y="122377"/>
                  </a:lnTo>
                  <a:lnTo>
                    <a:pt x="337414" y="53645"/>
                  </a:lnTo>
                  <a:lnTo>
                    <a:pt x="316840" y="53645"/>
                  </a:lnTo>
                  <a:close/>
                  <a:moveTo>
                    <a:pt x="1130199" y="12039"/>
                  </a:moveTo>
                  <a:lnTo>
                    <a:pt x="1187044" y="12039"/>
                  </a:lnTo>
                  <a:lnTo>
                    <a:pt x="1181253" y="72085"/>
                  </a:lnTo>
                  <a:lnTo>
                    <a:pt x="1198931" y="72085"/>
                  </a:lnTo>
                  <a:cubicBezTo>
                    <a:pt x="1198525" y="85191"/>
                    <a:pt x="1198093" y="96215"/>
                    <a:pt x="1197636" y="105156"/>
                  </a:cubicBezTo>
                  <a:cubicBezTo>
                    <a:pt x="1197179" y="114097"/>
                    <a:pt x="1196645" y="121107"/>
                    <a:pt x="1196036" y="126187"/>
                  </a:cubicBezTo>
                  <a:cubicBezTo>
                    <a:pt x="1195731" y="128524"/>
                    <a:pt x="1195248" y="130505"/>
                    <a:pt x="1194588" y="132131"/>
                  </a:cubicBezTo>
                  <a:cubicBezTo>
                    <a:pt x="1193927" y="133756"/>
                    <a:pt x="1193038" y="135102"/>
                    <a:pt x="1191921" y="136169"/>
                  </a:cubicBezTo>
                  <a:cubicBezTo>
                    <a:pt x="1190803" y="137236"/>
                    <a:pt x="1189355" y="138049"/>
                    <a:pt x="1187577" y="138608"/>
                  </a:cubicBezTo>
                  <a:cubicBezTo>
                    <a:pt x="1185799" y="139166"/>
                    <a:pt x="1183640" y="139497"/>
                    <a:pt x="1181100" y="139598"/>
                  </a:cubicBezTo>
                  <a:cubicBezTo>
                    <a:pt x="1176833" y="139801"/>
                    <a:pt x="1172845" y="139954"/>
                    <a:pt x="1169137" y="140055"/>
                  </a:cubicBezTo>
                  <a:cubicBezTo>
                    <a:pt x="1165429" y="140157"/>
                    <a:pt x="1161441" y="140157"/>
                    <a:pt x="1157174" y="140055"/>
                  </a:cubicBezTo>
                  <a:lnTo>
                    <a:pt x="1156412" y="134417"/>
                  </a:lnTo>
                  <a:cubicBezTo>
                    <a:pt x="1159968" y="134620"/>
                    <a:pt x="1163574" y="134772"/>
                    <a:pt x="1167232" y="134874"/>
                  </a:cubicBezTo>
                  <a:cubicBezTo>
                    <a:pt x="1170890" y="134975"/>
                    <a:pt x="1174496" y="134925"/>
                    <a:pt x="1178052" y="134721"/>
                  </a:cubicBezTo>
                  <a:cubicBezTo>
                    <a:pt x="1180592" y="134620"/>
                    <a:pt x="1182624" y="134417"/>
                    <a:pt x="1184148" y="134112"/>
                  </a:cubicBezTo>
                  <a:cubicBezTo>
                    <a:pt x="1185672" y="133807"/>
                    <a:pt x="1186892" y="133248"/>
                    <a:pt x="1187806" y="132435"/>
                  </a:cubicBezTo>
                  <a:cubicBezTo>
                    <a:pt x="1188720" y="131623"/>
                    <a:pt x="1189381" y="130454"/>
                    <a:pt x="1189787" y="128930"/>
                  </a:cubicBezTo>
                  <a:cubicBezTo>
                    <a:pt x="1190194" y="127406"/>
                    <a:pt x="1190549" y="125425"/>
                    <a:pt x="1190854" y="122987"/>
                  </a:cubicBezTo>
                  <a:cubicBezTo>
                    <a:pt x="1191464" y="118110"/>
                    <a:pt x="1191997" y="111658"/>
                    <a:pt x="1192454" y="103632"/>
                  </a:cubicBezTo>
                  <a:cubicBezTo>
                    <a:pt x="1192911" y="95605"/>
                    <a:pt x="1193242" y="86919"/>
                    <a:pt x="1193445" y="77571"/>
                  </a:cubicBezTo>
                  <a:lnTo>
                    <a:pt x="1133704" y="77571"/>
                  </a:lnTo>
                  <a:lnTo>
                    <a:pt x="1138886" y="25603"/>
                  </a:lnTo>
                  <a:lnTo>
                    <a:pt x="1143915" y="26213"/>
                  </a:lnTo>
                  <a:lnTo>
                    <a:pt x="1139495" y="72085"/>
                  </a:lnTo>
                  <a:lnTo>
                    <a:pt x="1175766" y="72085"/>
                  </a:lnTo>
                  <a:lnTo>
                    <a:pt x="1181100" y="17526"/>
                  </a:lnTo>
                  <a:lnTo>
                    <a:pt x="1130199" y="17526"/>
                  </a:lnTo>
                  <a:close/>
                  <a:moveTo>
                    <a:pt x="1228192" y="11277"/>
                  </a:moveTo>
                  <a:lnTo>
                    <a:pt x="1350722" y="11277"/>
                  </a:lnTo>
                  <a:lnTo>
                    <a:pt x="1350722" y="16611"/>
                  </a:lnTo>
                  <a:lnTo>
                    <a:pt x="1292200" y="16611"/>
                  </a:lnTo>
                  <a:lnTo>
                    <a:pt x="1292200" y="83363"/>
                  </a:lnTo>
                  <a:lnTo>
                    <a:pt x="1357732" y="83363"/>
                  </a:lnTo>
                  <a:lnTo>
                    <a:pt x="1357732" y="88697"/>
                  </a:lnTo>
                  <a:lnTo>
                    <a:pt x="1292200" y="88697"/>
                  </a:lnTo>
                  <a:lnTo>
                    <a:pt x="1292200" y="142951"/>
                  </a:lnTo>
                  <a:lnTo>
                    <a:pt x="1286714" y="142951"/>
                  </a:lnTo>
                  <a:lnTo>
                    <a:pt x="1286714" y="88697"/>
                  </a:lnTo>
                  <a:lnTo>
                    <a:pt x="1221029" y="88697"/>
                  </a:lnTo>
                  <a:lnTo>
                    <a:pt x="1221029" y="83363"/>
                  </a:lnTo>
                  <a:lnTo>
                    <a:pt x="1286714" y="83363"/>
                  </a:lnTo>
                  <a:lnTo>
                    <a:pt x="1286714" y="16611"/>
                  </a:lnTo>
                  <a:lnTo>
                    <a:pt x="1228192" y="16611"/>
                  </a:lnTo>
                  <a:close/>
                  <a:moveTo>
                    <a:pt x="980542" y="8534"/>
                  </a:moveTo>
                  <a:lnTo>
                    <a:pt x="984352" y="11125"/>
                  </a:lnTo>
                  <a:cubicBezTo>
                    <a:pt x="983539" y="12547"/>
                    <a:pt x="982472" y="14198"/>
                    <a:pt x="981152" y="16078"/>
                  </a:cubicBezTo>
                  <a:cubicBezTo>
                    <a:pt x="979831" y="17958"/>
                    <a:pt x="978383" y="19913"/>
                    <a:pt x="976808" y="21945"/>
                  </a:cubicBezTo>
                  <a:cubicBezTo>
                    <a:pt x="975233" y="23977"/>
                    <a:pt x="973608" y="25959"/>
                    <a:pt x="971931" y="27889"/>
                  </a:cubicBezTo>
                  <a:cubicBezTo>
                    <a:pt x="970255" y="29819"/>
                    <a:pt x="968756" y="31445"/>
                    <a:pt x="967436" y="32766"/>
                  </a:cubicBezTo>
                  <a:lnTo>
                    <a:pt x="963930" y="29870"/>
                  </a:lnTo>
                  <a:cubicBezTo>
                    <a:pt x="966978" y="26619"/>
                    <a:pt x="969925" y="23190"/>
                    <a:pt x="972770" y="19583"/>
                  </a:cubicBezTo>
                  <a:cubicBezTo>
                    <a:pt x="975614" y="15976"/>
                    <a:pt x="978205" y="12293"/>
                    <a:pt x="980542" y="8534"/>
                  </a:cubicBezTo>
                  <a:close/>
                  <a:moveTo>
                    <a:pt x="924002" y="8534"/>
                  </a:moveTo>
                  <a:cubicBezTo>
                    <a:pt x="925119" y="9652"/>
                    <a:pt x="926364" y="11074"/>
                    <a:pt x="927735" y="12801"/>
                  </a:cubicBezTo>
                  <a:cubicBezTo>
                    <a:pt x="929107" y="14529"/>
                    <a:pt x="930656" y="16561"/>
                    <a:pt x="932384" y="18897"/>
                  </a:cubicBezTo>
                  <a:cubicBezTo>
                    <a:pt x="935838" y="23469"/>
                    <a:pt x="938429" y="27127"/>
                    <a:pt x="940156" y="29870"/>
                  </a:cubicBezTo>
                  <a:lnTo>
                    <a:pt x="936498" y="32461"/>
                  </a:lnTo>
                  <a:cubicBezTo>
                    <a:pt x="934771" y="29616"/>
                    <a:pt x="932180" y="25959"/>
                    <a:pt x="928726" y="21488"/>
                  </a:cubicBezTo>
                  <a:cubicBezTo>
                    <a:pt x="926999" y="19253"/>
                    <a:pt x="925475" y="17272"/>
                    <a:pt x="924154" y="15545"/>
                  </a:cubicBezTo>
                  <a:cubicBezTo>
                    <a:pt x="922833" y="13817"/>
                    <a:pt x="921614" y="12344"/>
                    <a:pt x="920496" y="11125"/>
                  </a:cubicBezTo>
                  <a:close/>
                  <a:moveTo>
                    <a:pt x="100889" y="7315"/>
                  </a:moveTo>
                  <a:cubicBezTo>
                    <a:pt x="104039" y="9652"/>
                    <a:pt x="108154" y="13157"/>
                    <a:pt x="113234" y="17831"/>
                  </a:cubicBezTo>
                  <a:cubicBezTo>
                    <a:pt x="115774" y="20167"/>
                    <a:pt x="118009" y="22276"/>
                    <a:pt x="119939" y="24155"/>
                  </a:cubicBezTo>
                  <a:cubicBezTo>
                    <a:pt x="121870" y="26035"/>
                    <a:pt x="123546" y="27737"/>
                    <a:pt x="124968" y="29261"/>
                  </a:cubicBezTo>
                  <a:lnTo>
                    <a:pt x="121463" y="33071"/>
                  </a:lnTo>
                  <a:cubicBezTo>
                    <a:pt x="120041" y="31547"/>
                    <a:pt x="118364" y="29845"/>
                    <a:pt x="116434" y="27965"/>
                  </a:cubicBezTo>
                  <a:cubicBezTo>
                    <a:pt x="114504" y="26086"/>
                    <a:pt x="112268" y="23977"/>
                    <a:pt x="109728" y="21641"/>
                  </a:cubicBezTo>
                  <a:cubicBezTo>
                    <a:pt x="107188" y="19304"/>
                    <a:pt x="104928" y="17246"/>
                    <a:pt x="102947" y="15468"/>
                  </a:cubicBezTo>
                  <a:cubicBezTo>
                    <a:pt x="100965" y="13690"/>
                    <a:pt x="99162" y="12192"/>
                    <a:pt x="97536" y="10973"/>
                  </a:cubicBezTo>
                  <a:close/>
                  <a:moveTo>
                    <a:pt x="282550" y="6553"/>
                  </a:moveTo>
                  <a:lnTo>
                    <a:pt x="283464" y="11887"/>
                  </a:lnTo>
                  <a:cubicBezTo>
                    <a:pt x="265176" y="13817"/>
                    <a:pt x="247371" y="15519"/>
                    <a:pt x="230048" y="16992"/>
                  </a:cubicBezTo>
                  <a:cubicBezTo>
                    <a:pt x="212725" y="18466"/>
                    <a:pt x="195072" y="19507"/>
                    <a:pt x="177089" y="20117"/>
                  </a:cubicBezTo>
                  <a:lnTo>
                    <a:pt x="177089" y="57912"/>
                  </a:lnTo>
                  <a:cubicBezTo>
                    <a:pt x="177089" y="80569"/>
                    <a:pt x="175819" y="97180"/>
                    <a:pt x="173279" y="107747"/>
                  </a:cubicBezTo>
                  <a:cubicBezTo>
                    <a:pt x="172060" y="113131"/>
                    <a:pt x="170384" y="118719"/>
                    <a:pt x="168250" y="124511"/>
                  </a:cubicBezTo>
                  <a:cubicBezTo>
                    <a:pt x="166116" y="130302"/>
                    <a:pt x="163068" y="136398"/>
                    <a:pt x="159106" y="142799"/>
                  </a:cubicBezTo>
                  <a:lnTo>
                    <a:pt x="154077" y="140055"/>
                  </a:lnTo>
                  <a:cubicBezTo>
                    <a:pt x="158039" y="133655"/>
                    <a:pt x="161113" y="127609"/>
                    <a:pt x="163297" y="121920"/>
                  </a:cubicBezTo>
                  <a:cubicBezTo>
                    <a:pt x="165481" y="116230"/>
                    <a:pt x="167132" y="110896"/>
                    <a:pt x="168250" y="105918"/>
                  </a:cubicBezTo>
                  <a:cubicBezTo>
                    <a:pt x="170587" y="95656"/>
                    <a:pt x="171755" y="79705"/>
                    <a:pt x="171755" y="58064"/>
                  </a:cubicBezTo>
                  <a:lnTo>
                    <a:pt x="171755" y="14935"/>
                  </a:lnTo>
                  <a:cubicBezTo>
                    <a:pt x="179680" y="14833"/>
                    <a:pt x="188341" y="14503"/>
                    <a:pt x="197739" y="13944"/>
                  </a:cubicBezTo>
                  <a:cubicBezTo>
                    <a:pt x="207137" y="13386"/>
                    <a:pt x="216739" y="12725"/>
                    <a:pt x="226543" y="11963"/>
                  </a:cubicBezTo>
                  <a:cubicBezTo>
                    <a:pt x="236347" y="11201"/>
                    <a:pt x="246050" y="10363"/>
                    <a:pt x="255651" y="9449"/>
                  </a:cubicBezTo>
                  <a:cubicBezTo>
                    <a:pt x="265253" y="8534"/>
                    <a:pt x="274219" y="7569"/>
                    <a:pt x="282550" y="6553"/>
                  </a:cubicBezTo>
                  <a:close/>
                  <a:moveTo>
                    <a:pt x="949910" y="3353"/>
                  </a:moveTo>
                  <a:lnTo>
                    <a:pt x="954786" y="3353"/>
                  </a:lnTo>
                  <a:lnTo>
                    <a:pt x="954786" y="39167"/>
                  </a:lnTo>
                  <a:lnTo>
                    <a:pt x="985419" y="39167"/>
                  </a:lnTo>
                  <a:lnTo>
                    <a:pt x="985419" y="43891"/>
                  </a:lnTo>
                  <a:lnTo>
                    <a:pt x="954786" y="43891"/>
                  </a:lnTo>
                  <a:lnTo>
                    <a:pt x="954786" y="46787"/>
                  </a:lnTo>
                  <a:cubicBezTo>
                    <a:pt x="957936" y="49022"/>
                    <a:pt x="961086" y="51308"/>
                    <a:pt x="964235" y="53645"/>
                  </a:cubicBezTo>
                  <a:cubicBezTo>
                    <a:pt x="967385" y="55981"/>
                    <a:pt x="970306" y="58267"/>
                    <a:pt x="972998" y="60503"/>
                  </a:cubicBezTo>
                  <a:cubicBezTo>
                    <a:pt x="975691" y="62738"/>
                    <a:pt x="978104" y="64821"/>
                    <a:pt x="980237" y="66751"/>
                  </a:cubicBezTo>
                  <a:cubicBezTo>
                    <a:pt x="982371" y="68681"/>
                    <a:pt x="984047" y="70307"/>
                    <a:pt x="985266" y="71628"/>
                  </a:cubicBezTo>
                  <a:lnTo>
                    <a:pt x="982218" y="75438"/>
                  </a:lnTo>
                  <a:cubicBezTo>
                    <a:pt x="980796" y="73914"/>
                    <a:pt x="979018" y="72136"/>
                    <a:pt x="976884" y="70104"/>
                  </a:cubicBezTo>
                  <a:cubicBezTo>
                    <a:pt x="974751" y="68072"/>
                    <a:pt x="972440" y="66014"/>
                    <a:pt x="969950" y="63932"/>
                  </a:cubicBezTo>
                  <a:cubicBezTo>
                    <a:pt x="967461" y="61849"/>
                    <a:pt x="964896" y="59817"/>
                    <a:pt x="962254" y="57836"/>
                  </a:cubicBezTo>
                  <a:cubicBezTo>
                    <a:pt x="959612" y="55854"/>
                    <a:pt x="957123" y="54051"/>
                    <a:pt x="954786" y="52425"/>
                  </a:cubicBezTo>
                  <a:lnTo>
                    <a:pt x="954786" y="74219"/>
                  </a:lnTo>
                  <a:lnTo>
                    <a:pt x="949910" y="74219"/>
                  </a:lnTo>
                  <a:lnTo>
                    <a:pt x="949910" y="43891"/>
                  </a:lnTo>
                  <a:lnTo>
                    <a:pt x="949605" y="43891"/>
                  </a:lnTo>
                  <a:cubicBezTo>
                    <a:pt x="945846" y="51003"/>
                    <a:pt x="940994" y="57353"/>
                    <a:pt x="935051" y="62941"/>
                  </a:cubicBezTo>
                  <a:cubicBezTo>
                    <a:pt x="929107" y="68529"/>
                    <a:pt x="922427" y="73609"/>
                    <a:pt x="915010" y="78181"/>
                  </a:cubicBezTo>
                  <a:lnTo>
                    <a:pt x="911962" y="74219"/>
                  </a:lnTo>
                  <a:cubicBezTo>
                    <a:pt x="918769" y="70358"/>
                    <a:pt x="924916" y="65887"/>
                    <a:pt x="930402" y="60807"/>
                  </a:cubicBezTo>
                  <a:cubicBezTo>
                    <a:pt x="935889" y="55727"/>
                    <a:pt x="940562" y="50089"/>
                    <a:pt x="944423" y="43891"/>
                  </a:cubicBezTo>
                  <a:lnTo>
                    <a:pt x="915162" y="43891"/>
                  </a:lnTo>
                  <a:lnTo>
                    <a:pt x="915162" y="39167"/>
                  </a:lnTo>
                  <a:lnTo>
                    <a:pt x="949910" y="39167"/>
                  </a:lnTo>
                  <a:close/>
                  <a:moveTo>
                    <a:pt x="674980" y="3200"/>
                  </a:moveTo>
                  <a:lnTo>
                    <a:pt x="680314" y="3200"/>
                  </a:lnTo>
                  <a:lnTo>
                    <a:pt x="680314" y="26060"/>
                  </a:lnTo>
                  <a:lnTo>
                    <a:pt x="730149" y="26060"/>
                  </a:lnTo>
                  <a:lnTo>
                    <a:pt x="730149" y="103175"/>
                  </a:lnTo>
                  <a:lnTo>
                    <a:pt x="680314" y="103175"/>
                  </a:lnTo>
                  <a:lnTo>
                    <a:pt x="680314" y="118567"/>
                  </a:lnTo>
                  <a:cubicBezTo>
                    <a:pt x="680314" y="121310"/>
                    <a:pt x="680492" y="123596"/>
                    <a:pt x="680847" y="125425"/>
                  </a:cubicBezTo>
                  <a:cubicBezTo>
                    <a:pt x="681203" y="127254"/>
                    <a:pt x="681889" y="128702"/>
                    <a:pt x="682905" y="129768"/>
                  </a:cubicBezTo>
                  <a:cubicBezTo>
                    <a:pt x="683921" y="130835"/>
                    <a:pt x="685242" y="131597"/>
                    <a:pt x="686867" y="132054"/>
                  </a:cubicBezTo>
                  <a:cubicBezTo>
                    <a:pt x="688493" y="132512"/>
                    <a:pt x="690626" y="132842"/>
                    <a:pt x="693268" y="133045"/>
                  </a:cubicBezTo>
                  <a:cubicBezTo>
                    <a:pt x="695402" y="133248"/>
                    <a:pt x="697764" y="133375"/>
                    <a:pt x="700355" y="133426"/>
                  </a:cubicBezTo>
                  <a:cubicBezTo>
                    <a:pt x="702945" y="133477"/>
                    <a:pt x="705587" y="133502"/>
                    <a:pt x="708279" y="133502"/>
                  </a:cubicBezTo>
                  <a:cubicBezTo>
                    <a:pt x="710972" y="133502"/>
                    <a:pt x="713613" y="133477"/>
                    <a:pt x="716204" y="133426"/>
                  </a:cubicBezTo>
                  <a:cubicBezTo>
                    <a:pt x="718795" y="133375"/>
                    <a:pt x="721157" y="133248"/>
                    <a:pt x="723291" y="133045"/>
                  </a:cubicBezTo>
                  <a:cubicBezTo>
                    <a:pt x="726339" y="132842"/>
                    <a:pt x="728803" y="132512"/>
                    <a:pt x="730682" y="132054"/>
                  </a:cubicBezTo>
                  <a:cubicBezTo>
                    <a:pt x="732562" y="131597"/>
                    <a:pt x="734060" y="130886"/>
                    <a:pt x="735178" y="129921"/>
                  </a:cubicBezTo>
                  <a:cubicBezTo>
                    <a:pt x="736296" y="128956"/>
                    <a:pt x="737134" y="127609"/>
                    <a:pt x="737693" y="125882"/>
                  </a:cubicBezTo>
                  <a:cubicBezTo>
                    <a:pt x="738251" y="124155"/>
                    <a:pt x="738785" y="121869"/>
                    <a:pt x="739293" y="119024"/>
                  </a:cubicBezTo>
                  <a:cubicBezTo>
                    <a:pt x="739801" y="116281"/>
                    <a:pt x="740156" y="113893"/>
                    <a:pt x="740360" y="111861"/>
                  </a:cubicBezTo>
                  <a:cubicBezTo>
                    <a:pt x="740563" y="109829"/>
                    <a:pt x="740766" y="107391"/>
                    <a:pt x="740969" y="104546"/>
                  </a:cubicBezTo>
                  <a:lnTo>
                    <a:pt x="746151" y="105765"/>
                  </a:lnTo>
                  <a:cubicBezTo>
                    <a:pt x="745948" y="108204"/>
                    <a:pt x="745719" y="110718"/>
                    <a:pt x="745465" y="113309"/>
                  </a:cubicBezTo>
                  <a:cubicBezTo>
                    <a:pt x="745211" y="115900"/>
                    <a:pt x="744830" y="118415"/>
                    <a:pt x="744322" y="120853"/>
                  </a:cubicBezTo>
                  <a:cubicBezTo>
                    <a:pt x="743712" y="124206"/>
                    <a:pt x="742976" y="126974"/>
                    <a:pt x="742112" y="129159"/>
                  </a:cubicBezTo>
                  <a:cubicBezTo>
                    <a:pt x="741249" y="131343"/>
                    <a:pt x="740131" y="133096"/>
                    <a:pt x="738759" y="134417"/>
                  </a:cubicBezTo>
                  <a:cubicBezTo>
                    <a:pt x="737388" y="135737"/>
                    <a:pt x="735661" y="136703"/>
                    <a:pt x="733578" y="137312"/>
                  </a:cubicBezTo>
                  <a:cubicBezTo>
                    <a:pt x="731495" y="137922"/>
                    <a:pt x="728930" y="138328"/>
                    <a:pt x="725882" y="138531"/>
                  </a:cubicBezTo>
                  <a:cubicBezTo>
                    <a:pt x="723748" y="138633"/>
                    <a:pt x="721233" y="138735"/>
                    <a:pt x="718338" y="138836"/>
                  </a:cubicBezTo>
                  <a:cubicBezTo>
                    <a:pt x="715442" y="138938"/>
                    <a:pt x="712470" y="138989"/>
                    <a:pt x="709422" y="138989"/>
                  </a:cubicBezTo>
                  <a:cubicBezTo>
                    <a:pt x="706374" y="138989"/>
                    <a:pt x="703403" y="138963"/>
                    <a:pt x="700507" y="138912"/>
                  </a:cubicBezTo>
                  <a:cubicBezTo>
                    <a:pt x="697611" y="138862"/>
                    <a:pt x="695097" y="138735"/>
                    <a:pt x="692963" y="138531"/>
                  </a:cubicBezTo>
                  <a:cubicBezTo>
                    <a:pt x="689509" y="138227"/>
                    <a:pt x="686613" y="137719"/>
                    <a:pt x="684276" y="137007"/>
                  </a:cubicBezTo>
                  <a:cubicBezTo>
                    <a:pt x="681940" y="136296"/>
                    <a:pt x="680085" y="135204"/>
                    <a:pt x="678714" y="133731"/>
                  </a:cubicBezTo>
                  <a:cubicBezTo>
                    <a:pt x="677342" y="132258"/>
                    <a:pt x="676377" y="130353"/>
                    <a:pt x="675818" y="128016"/>
                  </a:cubicBezTo>
                  <a:cubicBezTo>
                    <a:pt x="675259" y="125679"/>
                    <a:pt x="674980" y="122834"/>
                    <a:pt x="674980" y="119481"/>
                  </a:cubicBezTo>
                  <a:lnTo>
                    <a:pt x="674980" y="103175"/>
                  </a:lnTo>
                  <a:lnTo>
                    <a:pt x="625907" y="103175"/>
                  </a:lnTo>
                  <a:lnTo>
                    <a:pt x="625907" y="26060"/>
                  </a:lnTo>
                  <a:lnTo>
                    <a:pt x="674980" y="26060"/>
                  </a:lnTo>
                  <a:close/>
                  <a:moveTo>
                    <a:pt x="1005993" y="2591"/>
                  </a:moveTo>
                  <a:lnTo>
                    <a:pt x="1011174" y="3810"/>
                  </a:lnTo>
                  <a:cubicBezTo>
                    <a:pt x="1010057" y="8280"/>
                    <a:pt x="1008787" y="12751"/>
                    <a:pt x="1007364" y="17221"/>
                  </a:cubicBezTo>
                  <a:cubicBezTo>
                    <a:pt x="1005942" y="21691"/>
                    <a:pt x="1004215" y="26416"/>
                    <a:pt x="1002183" y="31394"/>
                  </a:cubicBezTo>
                  <a:lnTo>
                    <a:pt x="1051865" y="31394"/>
                  </a:lnTo>
                  <a:lnTo>
                    <a:pt x="1051865" y="36423"/>
                  </a:lnTo>
                  <a:lnTo>
                    <a:pt x="1036625" y="36423"/>
                  </a:lnTo>
                  <a:cubicBezTo>
                    <a:pt x="1034187" y="63043"/>
                    <a:pt x="1028904" y="83871"/>
                    <a:pt x="1020776" y="98907"/>
                  </a:cubicBezTo>
                  <a:cubicBezTo>
                    <a:pt x="1020166" y="100025"/>
                    <a:pt x="1019582" y="101066"/>
                    <a:pt x="1019023" y="102032"/>
                  </a:cubicBezTo>
                  <a:cubicBezTo>
                    <a:pt x="1018464" y="102997"/>
                    <a:pt x="1017829" y="104038"/>
                    <a:pt x="1017118" y="105156"/>
                  </a:cubicBezTo>
                  <a:cubicBezTo>
                    <a:pt x="1025144" y="117043"/>
                    <a:pt x="1036473" y="128676"/>
                    <a:pt x="1051103" y="140055"/>
                  </a:cubicBezTo>
                  <a:lnTo>
                    <a:pt x="1047446" y="144627"/>
                  </a:lnTo>
                  <a:cubicBezTo>
                    <a:pt x="1040130" y="138836"/>
                    <a:pt x="1033730" y="133070"/>
                    <a:pt x="1028243" y="127330"/>
                  </a:cubicBezTo>
                  <a:cubicBezTo>
                    <a:pt x="1022757" y="121590"/>
                    <a:pt x="1017982" y="115722"/>
                    <a:pt x="1013918" y="109728"/>
                  </a:cubicBezTo>
                  <a:cubicBezTo>
                    <a:pt x="1009650" y="115519"/>
                    <a:pt x="1004469" y="121234"/>
                    <a:pt x="998373" y="126873"/>
                  </a:cubicBezTo>
                  <a:cubicBezTo>
                    <a:pt x="992277" y="132512"/>
                    <a:pt x="985165" y="138328"/>
                    <a:pt x="977037" y="144323"/>
                  </a:cubicBezTo>
                  <a:lnTo>
                    <a:pt x="973532" y="140208"/>
                  </a:lnTo>
                  <a:cubicBezTo>
                    <a:pt x="981761" y="134417"/>
                    <a:pt x="988975" y="128575"/>
                    <a:pt x="995172" y="122682"/>
                  </a:cubicBezTo>
                  <a:cubicBezTo>
                    <a:pt x="1001370" y="116789"/>
                    <a:pt x="1006602" y="110845"/>
                    <a:pt x="1010870" y="104851"/>
                  </a:cubicBezTo>
                  <a:cubicBezTo>
                    <a:pt x="1010362" y="104038"/>
                    <a:pt x="1009879" y="103225"/>
                    <a:pt x="1009422" y="102413"/>
                  </a:cubicBezTo>
                  <a:cubicBezTo>
                    <a:pt x="1008965" y="101600"/>
                    <a:pt x="1008482" y="100787"/>
                    <a:pt x="1007974" y="99974"/>
                  </a:cubicBezTo>
                  <a:cubicBezTo>
                    <a:pt x="1000456" y="86157"/>
                    <a:pt x="995630" y="69647"/>
                    <a:pt x="993496" y="50444"/>
                  </a:cubicBezTo>
                  <a:cubicBezTo>
                    <a:pt x="992277" y="52781"/>
                    <a:pt x="991032" y="55016"/>
                    <a:pt x="989762" y="57150"/>
                  </a:cubicBezTo>
                  <a:cubicBezTo>
                    <a:pt x="988492" y="59283"/>
                    <a:pt x="987197" y="61366"/>
                    <a:pt x="985876" y="63398"/>
                  </a:cubicBezTo>
                  <a:lnTo>
                    <a:pt x="981609" y="60655"/>
                  </a:lnTo>
                  <a:cubicBezTo>
                    <a:pt x="986790" y="52832"/>
                    <a:pt x="991616" y="43535"/>
                    <a:pt x="996087" y="32766"/>
                  </a:cubicBezTo>
                  <a:cubicBezTo>
                    <a:pt x="1000760" y="21387"/>
                    <a:pt x="1004062" y="11328"/>
                    <a:pt x="1005993" y="2591"/>
                  </a:cubicBezTo>
                  <a:close/>
                  <a:moveTo>
                    <a:pt x="37186" y="2438"/>
                  </a:moveTo>
                  <a:lnTo>
                    <a:pt x="42977" y="3353"/>
                  </a:lnTo>
                  <a:cubicBezTo>
                    <a:pt x="38812" y="15545"/>
                    <a:pt x="34087" y="27432"/>
                    <a:pt x="28804" y="39014"/>
                  </a:cubicBezTo>
                  <a:lnTo>
                    <a:pt x="28804" y="143103"/>
                  </a:lnTo>
                  <a:lnTo>
                    <a:pt x="23622" y="143103"/>
                  </a:lnTo>
                  <a:lnTo>
                    <a:pt x="23622" y="49682"/>
                  </a:lnTo>
                  <a:cubicBezTo>
                    <a:pt x="20371" y="55880"/>
                    <a:pt x="17196" y="61646"/>
                    <a:pt x="14097" y="66980"/>
                  </a:cubicBezTo>
                  <a:cubicBezTo>
                    <a:pt x="10999" y="72314"/>
                    <a:pt x="7925" y="77216"/>
                    <a:pt x="4877" y="81686"/>
                  </a:cubicBezTo>
                  <a:lnTo>
                    <a:pt x="0" y="77724"/>
                  </a:lnTo>
                  <a:cubicBezTo>
                    <a:pt x="6909" y="68580"/>
                    <a:pt x="13767" y="57099"/>
                    <a:pt x="20574" y="43281"/>
                  </a:cubicBezTo>
                  <a:cubicBezTo>
                    <a:pt x="27382" y="29769"/>
                    <a:pt x="32919" y="16154"/>
                    <a:pt x="37186" y="2438"/>
                  </a:cubicBezTo>
                  <a:close/>
                  <a:moveTo>
                    <a:pt x="75438" y="1981"/>
                  </a:moveTo>
                  <a:lnTo>
                    <a:pt x="80620" y="1981"/>
                  </a:lnTo>
                  <a:cubicBezTo>
                    <a:pt x="80620" y="4216"/>
                    <a:pt x="80595" y="6731"/>
                    <a:pt x="80544" y="9525"/>
                  </a:cubicBezTo>
                  <a:cubicBezTo>
                    <a:pt x="80493" y="12319"/>
                    <a:pt x="80442" y="15265"/>
                    <a:pt x="80391" y="18364"/>
                  </a:cubicBezTo>
                  <a:cubicBezTo>
                    <a:pt x="80341" y="21463"/>
                    <a:pt x="80290" y="24612"/>
                    <a:pt x="80239" y="27813"/>
                  </a:cubicBezTo>
                  <a:cubicBezTo>
                    <a:pt x="80188" y="31013"/>
                    <a:pt x="80112" y="34087"/>
                    <a:pt x="80010" y="37033"/>
                  </a:cubicBezTo>
                  <a:cubicBezTo>
                    <a:pt x="80010" y="37541"/>
                    <a:pt x="79985" y="38049"/>
                    <a:pt x="79934" y="38557"/>
                  </a:cubicBezTo>
                  <a:cubicBezTo>
                    <a:pt x="79883" y="39065"/>
                    <a:pt x="79858" y="39573"/>
                    <a:pt x="79858" y="40081"/>
                  </a:cubicBezTo>
                  <a:lnTo>
                    <a:pt x="137313" y="40081"/>
                  </a:lnTo>
                  <a:lnTo>
                    <a:pt x="137313" y="45567"/>
                  </a:lnTo>
                  <a:lnTo>
                    <a:pt x="79706" y="45567"/>
                  </a:lnTo>
                  <a:cubicBezTo>
                    <a:pt x="78690" y="66497"/>
                    <a:pt x="75540" y="83667"/>
                    <a:pt x="70257" y="97079"/>
                  </a:cubicBezTo>
                  <a:cubicBezTo>
                    <a:pt x="64262" y="112014"/>
                    <a:pt x="53493" y="127355"/>
                    <a:pt x="37948" y="143103"/>
                  </a:cubicBezTo>
                  <a:lnTo>
                    <a:pt x="33681" y="139141"/>
                  </a:lnTo>
                  <a:cubicBezTo>
                    <a:pt x="48921" y="124206"/>
                    <a:pt x="59335" y="109474"/>
                    <a:pt x="64923" y="94945"/>
                  </a:cubicBezTo>
                  <a:cubicBezTo>
                    <a:pt x="67361" y="88544"/>
                    <a:pt x="69393" y="81254"/>
                    <a:pt x="71019" y="73076"/>
                  </a:cubicBezTo>
                  <a:cubicBezTo>
                    <a:pt x="72644" y="64897"/>
                    <a:pt x="73711" y="55727"/>
                    <a:pt x="74219" y="45567"/>
                  </a:cubicBezTo>
                  <a:lnTo>
                    <a:pt x="39777" y="45567"/>
                  </a:lnTo>
                  <a:lnTo>
                    <a:pt x="39777" y="40081"/>
                  </a:lnTo>
                  <a:lnTo>
                    <a:pt x="74524" y="40081"/>
                  </a:lnTo>
                  <a:cubicBezTo>
                    <a:pt x="74626" y="39573"/>
                    <a:pt x="74676" y="39040"/>
                    <a:pt x="74676" y="38481"/>
                  </a:cubicBezTo>
                  <a:cubicBezTo>
                    <a:pt x="74676" y="37922"/>
                    <a:pt x="74676" y="37338"/>
                    <a:pt x="74676" y="36728"/>
                  </a:cubicBezTo>
                  <a:cubicBezTo>
                    <a:pt x="74778" y="32664"/>
                    <a:pt x="74880" y="29032"/>
                    <a:pt x="74981" y="25832"/>
                  </a:cubicBezTo>
                  <a:cubicBezTo>
                    <a:pt x="75083" y="22631"/>
                    <a:pt x="75159" y="19685"/>
                    <a:pt x="75210" y="16992"/>
                  </a:cubicBezTo>
                  <a:cubicBezTo>
                    <a:pt x="75261" y="14300"/>
                    <a:pt x="75311" y="11735"/>
                    <a:pt x="75362" y="9296"/>
                  </a:cubicBezTo>
                  <a:cubicBezTo>
                    <a:pt x="75413" y="6858"/>
                    <a:pt x="75438" y="4419"/>
                    <a:pt x="75438" y="1981"/>
                  </a:cubicBezTo>
                  <a:close/>
                  <a:moveTo>
                    <a:pt x="1434389" y="1676"/>
                  </a:moveTo>
                  <a:lnTo>
                    <a:pt x="1438961" y="4572"/>
                  </a:lnTo>
                  <a:cubicBezTo>
                    <a:pt x="1433475" y="12395"/>
                    <a:pt x="1426312" y="21082"/>
                    <a:pt x="1417473" y="30632"/>
                  </a:cubicBezTo>
                  <a:cubicBezTo>
                    <a:pt x="1413104" y="35407"/>
                    <a:pt x="1408888" y="39700"/>
                    <a:pt x="1404824" y="43510"/>
                  </a:cubicBezTo>
                  <a:cubicBezTo>
                    <a:pt x="1400760" y="47320"/>
                    <a:pt x="1396797" y="50698"/>
                    <a:pt x="1392937" y="53645"/>
                  </a:cubicBezTo>
                  <a:cubicBezTo>
                    <a:pt x="1409700" y="53645"/>
                    <a:pt x="1427074" y="53340"/>
                    <a:pt x="1445057" y="52730"/>
                  </a:cubicBezTo>
                  <a:cubicBezTo>
                    <a:pt x="1453185" y="52425"/>
                    <a:pt x="1460704" y="52044"/>
                    <a:pt x="1467612" y="51587"/>
                  </a:cubicBezTo>
                  <a:cubicBezTo>
                    <a:pt x="1474521" y="51130"/>
                    <a:pt x="1480871" y="50647"/>
                    <a:pt x="1486662" y="50139"/>
                  </a:cubicBezTo>
                  <a:lnTo>
                    <a:pt x="1480871" y="43739"/>
                  </a:lnTo>
                  <a:cubicBezTo>
                    <a:pt x="1476604" y="39167"/>
                    <a:pt x="1472718" y="35179"/>
                    <a:pt x="1469213" y="31775"/>
                  </a:cubicBezTo>
                  <a:cubicBezTo>
                    <a:pt x="1465708" y="28372"/>
                    <a:pt x="1462533" y="25501"/>
                    <a:pt x="1459688" y="23165"/>
                  </a:cubicBezTo>
                  <a:lnTo>
                    <a:pt x="1463498" y="19202"/>
                  </a:lnTo>
                  <a:cubicBezTo>
                    <a:pt x="1466343" y="21539"/>
                    <a:pt x="1469517" y="24409"/>
                    <a:pt x="1473023" y="27813"/>
                  </a:cubicBezTo>
                  <a:cubicBezTo>
                    <a:pt x="1476528" y="31216"/>
                    <a:pt x="1480465" y="35204"/>
                    <a:pt x="1484834" y="39776"/>
                  </a:cubicBezTo>
                  <a:cubicBezTo>
                    <a:pt x="1489202" y="44348"/>
                    <a:pt x="1492987" y="48514"/>
                    <a:pt x="1496187" y="52273"/>
                  </a:cubicBezTo>
                  <a:cubicBezTo>
                    <a:pt x="1499388" y="56032"/>
                    <a:pt x="1502106" y="59385"/>
                    <a:pt x="1504341" y="62331"/>
                  </a:cubicBezTo>
                  <a:lnTo>
                    <a:pt x="1500226" y="65989"/>
                  </a:lnTo>
                  <a:cubicBezTo>
                    <a:pt x="1499007" y="64465"/>
                    <a:pt x="1497661" y="62789"/>
                    <a:pt x="1496187" y="60960"/>
                  </a:cubicBezTo>
                  <a:cubicBezTo>
                    <a:pt x="1494714" y="59131"/>
                    <a:pt x="1493114" y="57201"/>
                    <a:pt x="1491387" y="55169"/>
                  </a:cubicBezTo>
                  <a:cubicBezTo>
                    <a:pt x="1484376" y="55677"/>
                    <a:pt x="1476274" y="56185"/>
                    <a:pt x="1467079" y="56693"/>
                  </a:cubicBezTo>
                  <a:cubicBezTo>
                    <a:pt x="1457884" y="57201"/>
                    <a:pt x="1447445" y="57658"/>
                    <a:pt x="1435761" y="58064"/>
                  </a:cubicBezTo>
                  <a:cubicBezTo>
                    <a:pt x="1424077" y="58471"/>
                    <a:pt x="1413663" y="58775"/>
                    <a:pt x="1404519" y="58979"/>
                  </a:cubicBezTo>
                  <a:cubicBezTo>
                    <a:pt x="1395375" y="59182"/>
                    <a:pt x="1387298" y="59233"/>
                    <a:pt x="1380287" y="59131"/>
                  </a:cubicBezTo>
                  <a:lnTo>
                    <a:pt x="1379678" y="53797"/>
                  </a:lnTo>
                  <a:cubicBezTo>
                    <a:pt x="1381710" y="53797"/>
                    <a:pt x="1383208" y="53619"/>
                    <a:pt x="1384173" y="53264"/>
                  </a:cubicBezTo>
                  <a:cubicBezTo>
                    <a:pt x="1385139" y="52908"/>
                    <a:pt x="1386282" y="52171"/>
                    <a:pt x="1387602" y="51054"/>
                  </a:cubicBezTo>
                  <a:cubicBezTo>
                    <a:pt x="1391158" y="48209"/>
                    <a:pt x="1395019" y="44932"/>
                    <a:pt x="1399185" y="41224"/>
                  </a:cubicBezTo>
                  <a:cubicBezTo>
                    <a:pt x="1403350" y="37516"/>
                    <a:pt x="1407821" y="33071"/>
                    <a:pt x="1412596" y="27889"/>
                  </a:cubicBezTo>
                  <a:cubicBezTo>
                    <a:pt x="1417371" y="22707"/>
                    <a:pt x="1421562" y="17958"/>
                    <a:pt x="1425169" y="13640"/>
                  </a:cubicBezTo>
                  <a:cubicBezTo>
                    <a:pt x="1428776" y="9322"/>
                    <a:pt x="1431849" y="5334"/>
                    <a:pt x="1434389" y="1676"/>
                  </a:cubicBezTo>
                  <a:close/>
                  <a:moveTo>
                    <a:pt x="395783" y="1524"/>
                  </a:moveTo>
                  <a:lnTo>
                    <a:pt x="400812" y="2438"/>
                  </a:lnTo>
                  <a:cubicBezTo>
                    <a:pt x="400000" y="5791"/>
                    <a:pt x="399136" y="9017"/>
                    <a:pt x="398222" y="12116"/>
                  </a:cubicBezTo>
                  <a:cubicBezTo>
                    <a:pt x="397307" y="15214"/>
                    <a:pt x="396291" y="18186"/>
                    <a:pt x="395174" y="21031"/>
                  </a:cubicBezTo>
                  <a:lnTo>
                    <a:pt x="441656" y="21031"/>
                  </a:lnTo>
                  <a:lnTo>
                    <a:pt x="441656" y="26213"/>
                  </a:lnTo>
                  <a:lnTo>
                    <a:pt x="411938" y="26213"/>
                  </a:lnTo>
                  <a:cubicBezTo>
                    <a:pt x="415494" y="34544"/>
                    <a:pt x="419964" y="41834"/>
                    <a:pt x="425349" y="48082"/>
                  </a:cubicBezTo>
                  <a:cubicBezTo>
                    <a:pt x="430734" y="54330"/>
                    <a:pt x="437338" y="59588"/>
                    <a:pt x="445161" y="63855"/>
                  </a:cubicBezTo>
                  <a:lnTo>
                    <a:pt x="442570" y="68123"/>
                  </a:lnTo>
                  <a:cubicBezTo>
                    <a:pt x="433934" y="63246"/>
                    <a:pt x="426720" y="57378"/>
                    <a:pt x="420929" y="50520"/>
                  </a:cubicBezTo>
                  <a:cubicBezTo>
                    <a:pt x="415138" y="43662"/>
                    <a:pt x="410414" y="35560"/>
                    <a:pt x="406756" y="26213"/>
                  </a:cubicBezTo>
                  <a:lnTo>
                    <a:pt x="393040" y="26213"/>
                  </a:lnTo>
                  <a:cubicBezTo>
                    <a:pt x="391821" y="28854"/>
                    <a:pt x="390551" y="31369"/>
                    <a:pt x="389230" y="33756"/>
                  </a:cubicBezTo>
                  <a:cubicBezTo>
                    <a:pt x="387909" y="36144"/>
                    <a:pt x="386487" y="38405"/>
                    <a:pt x="384963" y="40538"/>
                  </a:cubicBezTo>
                  <a:cubicBezTo>
                    <a:pt x="381407" y="45720"/>
                    <a:pt x="377292" y="50622"/>
                    <a:pt x="372618" y="55245"/>
                  </a:cubicBezTo>
                  <a:cubicBezTo>
                    <a:pt x="367945" y="59868"/>
                    <a:pt x="362560" y="64313"/>
                    <a:pt x="356464" y="68580"/>
                  </a:cubicBezTo>
                  <a:lnTo>
                    <a:pt x="353264" y="64465"/>
                  </a:lnTo>
                  <a:cubicBezTo>
                    <a:pt x="365049" y="56540"/>
                    <a:pt x="374193" y="47650"/>
                    <a:pt x="380696" y="37795"/>
                  </a:cubicBezTo>
                  <a:cubicBezTo>
                    <a:pt x="381915" y="36068"/>
                    <a:pt x="383058" y="34214"/>
                    <a:pt x="384125" y="32232"/>
                  </a:cubicBezTo>
                  <a:cubicBezTo>
                    <a:pt x="385191" y="30251"/>
                    <a:pt x="386233" y="28245"/>
                    <a:pt x="387249" y="26213"/>
                  </a:cubicBezTo>
                  <a:lnTo>
                    <a:pt x="360274" y="26213"/>
                  </a:lnTo>
                  <a:lnTo>
                    <a:pt x="360274" y="21031"/>
                  </a:lnTo>
                  <a:lnTo>
                    <a:pt x="389687" y="21031"/>
                  </a:lnTo>
                  <a:cubicBezTo>
                    <a:pt x="390906" y="18085"/>
                    <a:pt x="392024" y="14986"/>
                    <a:pt x="393040" y="11735"/>
                  </a:cubicBezTo>
                  <a:cubicBezTo>
                    <a:pt x="394056" y="8483"/>
                    <a:pt x="394971" y="5080"/>
                    <a:pt x="395783" y="1524"/>
                  </a:cubicBezTo>
                  <a:close/>
                  <a:moveTo>
                    <a:pt x="830733" y="1219"/>
                  </a:moveTo>
                  <a:cubicBezTo>
                    <a:pt x="831444" y="2438"/>
                    <a:pt x="832231" y="3886"/>
                    <a:pt x="833095" y="5562"/>
                  </a:cubicBezTo>
                  <a:cubicBezTo>
                    <a:pt x="833959" y="7239"/>
                    <a:pt x="834898" y="9195"/>
                    <a:pt x="835914" y="11430"/>
                  </a:cubicBezTo>
                  <a:cubicBezTo>
                    <a:pt x="836727" y="13157"/>
                    <a:pt x="837464" y="14757"/>
                    <a:pt x="838124" y="16230"/>
                  </a:cubicBezTo>
                  <a:cubicBezTo>
                    <a:pt x="838785" y="17704"/>
                    <a:pt x="839369" y="18999"/>
                    <a:pt x="839877" y="20117"/>
                  </a:cubicBezTo>
                  <a:lnTo>
                    <a:pt x="899922" y="20117"/>
                  </a:lnTo>
                  <a:lnTo>
                    <a:pt x="899922" y="25146"/>
                  </a:lnTo>
                  <a:lnTo>
                    <a:pt x="764896" y="25146"/>
                  </a:lnTo>
                  <a:lnTo>
                    <a:pt x="764896" y="20117"/>
                  </a:lnTo>
                  <a:lnTo>
                    <a:pt x="834086" y="20117"/>
                  </a:lnTo>
                  <a:lnTo>
                    <a:pt x="830580" y="12497"/>
                  </a:lnTo>
                  <a:cubicBezTo>
                    <a:pt x="829564" y="10261"/>
                    <a:pt x="828625" y="8306"/>
                    <a:pt x="827761" y="6629"/>
                  </a:cubicBezTo>
                  <a:cubicBezTo>
                    <a:pt x="826897" y="4953"/>
                    <a:pt x="826110" y="3505"/>
                    <a:pt x="825399" y="2286"/>
                  </a:cubicBezTo>
                  <a:close/>
                  <a:moveTo>
                    <a:pt x="478384" y="1067"/>
                  </a:moveTo>
                  <a:lnTo>
                    <a:pt x="483566" y="1067"/>
                  </a:lnTo>
                  <a:lnTo>
                    <a:pt x="483566" y="41910"/>
                  </a:lnTo>
                  <a:lnTo>
                    <a:pt x="501244" y="41910"/>
                  </a:lnTo>
                  <a:lnTo>
                    <a:pt x="501244" y="47091"/>
                  </a:lnTo>
                  <a:lnTo>
                    <a:pt x="483566" y="47091"/>
                  </a:lnTo>
                  <a:lnTo>
                    <a:pt x="483566" y="105765"/>
                  </a:lnTo>
                  <a:cubicBezTo>
                    <a:pt x="491287" y="102717"/>
                    <a:pt x="497688" y="99974"/>
                    <a:pt x="502768" y="97536"/>
                  </a:cubicBezTo>
                  <a:lnTo>
                    <a:pt x="503835" y="103022"/>
                  </a:lnTo>
                  <a:cubicBezTo>
                    <a:pt x="500990" y="104343"/>
                    <a:pt x="497688" y="105765"/>
                    <a:pt x="493929" y="107289"/>
                  </a:cubicBezTo>
                  <a:cubicBezTo>
                    <a:pt x="490170" y="108813"/>
                    <a:pt x="485902" y="110490"/>
                    <a:pt x="481127" y="112319"/>
                  </a:cubicBezTo>
                  <a:cubicBezTo>
                    <a:pt x="471983" y="115976"/>
                    <a:pt x="464414" y="118567"/>
                    <a:pt x="458420" y="120091"/>
                  </a:cubicBezTo>
                  <a:lnTo>
                    <a:pt x="457201" y="114452"/>
                  </a:lnTo>
                  <a:cubicBezTo>
                    <a:pt x="459842" y="113741"/>
                    <a:pt x="462941" y="112827"/>
                    <a:pt x="466497" y="111709"/>
                  </a:cubicBezTo>
                  <a:cubicBezTo>
                    <a:pt x="470053" y="110591"/>
                    <a:pt x="474015" y="109220"/>
                    <a:pt x="478384" y="107594"/>
                  </a:cubicBezTo>
                  <a:lnTo>
                    <a:pt x="478384" y="47091"/>
                  </a:lnTo>
                  <a:lnTo>
                    <a:pt x="459791" y="47091"/>
                  </a:lnTo>
                  <a:lnTo>
                    <a:pt x="459791" y="41910"/>
                  </a:lnTo>
                  <a:lnTo>
                    <a:pt x="478384" y="41910"/>
                  </a:lnTo>
                  <a:close/>
                  <a:moveTo>
                    <a:pt x="545897" y="0"/>
                  </a:moveTo>
                  <a:cubicBezTo>
                    <a:pt x="546405" y="1117"/>
                    <a:pt x="546939" y="2387"/>
                    <a:pt x="547497" y="3810"/>
                  </a:cubicBezTo>
                  <a:cubicBezTo>
                    <a:pt x="548056" y="5232"/>
                    <a:pt x="548691" y="6858"/>
                    <a:pt x="549402" y="8687"/>
                  </a:cubicBezTo>
                  <a:cubicBezTo>
                    <a:pt x="550012" y="10211"/>
                    <a:pt x="550571" y="11608"/>
                    <a:pt x="551079" y="12878"/>
                  </a:cubicBezTo>
                  <a:cubicBezTo>
                    <a:pt x="551587" y="14148"/>
                    <a:pt x="551993" y="15291"/>
                    <a:pt x="552298" y="16307"/>
                  </a:cubicBezTo>
                  <a:lnTo>
                    <a:pt x="590855" y="16307"/>
                  </a:lnTo>
                  <a:lnTo>
                    <a:pt x="590855" y="20879"/>
                  </a:lnTo>
                  <a:lnTo>
                    <a:pt x="507188" y="20879"/>
                  </a:lnTo>
                  <a:lnTo>
                    <a:pt x="507188" y="16307"/>
                  </a:lnTo>
                  <a:lnTo>
                    <a:pt x="546659" y="16307"/>
                  </a:lnTo>
                  <a:cubicBezTo>
                    <a:pt x="546354" y="15392"/>
                    <a:pt x="545999" y="14402"/>
                    <a:pt x="545592" y="13335"/>
                  </a:cubicBezTo>
                  <a:cubicBezTo>
                    <a:pt x="545186" y="12268"/>
                    <a:pt x="544729" y="11125"/>
                    <a:pt x="544221" y="9906"/>
                  </a:cubicBezTo>
                  <a:cubicBezTo>
                    <a:pt x="542798" y="6045"/>
                    <a:pt x="541579" y="3200"/>
                    <a:pt x="540563" y="1371"/>
                  </a:cubicBezTo>
                  <a:close/>
                </a:path>
              </a:pathLst>
            </a:custGeom>
            <a:grpFill/>
            <a:ln w="896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>
                <a:defRPr>
                  <a:solidFill>
                    <a:srgbClr val="1552EF"/>
                  </a:solidFill>
                  <a:latin typeface="OPPOSans R"/>
                  <a:ea typeface="OPPOSans R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1552EF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298CC358-98AD-799E-DE5C-723E8D5FC860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flipH="1">
              <a:off x="4310346" y="365706"/>
              <a:ext cx="419927" cy="321326"/>
            </a:xfrm>
            <a:custGeom>
              <a:avLst/>
              <a:gdLst>
                <a:gd name="connsiteX0" fmla="*/ 209964 w 419927"/>
                <a:gd name="connsiteY0" fmla="*/ 97397 h 321326"/>
                <a:gd name="connsiteX1" fmla="*/ 230594 w 419927"/>
                <a:gd name="connsiteY1" fmla="*/ 109596 h 321326"/>
                <a:gd name="connsiteX2" fmla="*/ 229510 w 419927"/>
                <a:gd name="connsiteY2" fmla="*/ 213607 h 321326"/>
                <a:gd name="connsiteX3" fmla="*/ 209964 w 419927"/>
                <a:gd name="connsiteY3" fmla="*/ 224622 h 321326"/>
                <a:gd name="connsiteX4" fmla="*/ 190417 w 419927"/>
                <a:gd name="connsiteY4" fmla="*/ 213607 h 321326"/>
                <a:gd name="connsiteX5" fmla="*/ 189333 w 419927"/>
                <a:gd name="connsiteY5" fmla="*/ 109596 h 321326"/>
                <a:gd name="connsiteX6" fmla="*/ 278277 w 419927"/>
                <a:gd name="connsiteY6" fmla="*/ 0 h 321326"/>
                <a:gd name="connsiteX7" fmla="*/ 209964 w 419927"/>
                <a:gd name="connsiteY7" fmla="*/ 40396 h 321326"/>
                <a:gd name="connsiteX8" fmla="*/ 141650 w 419927"/>
                <a:gd name="connsiteY8" fmla="*/ 0 h 321326"/>
                <a:gd name="connsiteX9" fmla="*/ 15898 w 419927"/>
                <a:gd name="connsiteY9" fmla="*/ 70866 h 321326"/>
                <a:gd name="connsiteX10" fmla="*/ 47488 w 419927"/>
                <a:gd name="connsiteY10" fmla="*/ 106067 h 321326"/>
                <a:gd name="connsiteX11" fmla="*/ 50440 w 419927"/>
                <a:gd name="connsiteY11" fmla="*/ 107779 h 321326"/>
                <a:gd name="connsiteX12" fmla="*/ 50441 w 419927"/>
                <a:gd name="connsiteY12" fmla="*/ 107719 h 321326"/>
                <a:gd name="connsiteX13" fmla="*/ 141059 w 419927"/>
                <a:gd name="connsiteY13" fmla="*/ 56652 h 321326"/>
                <a:gd name="connsiteX14" fmla="*/ 161767 w 419927"/>
                <a:gd name="connsiteY14" fmla="*/ 68897 h 321326"/>
                <a:gd name="connsiteX15" fmla="*/ 139976 w 419927"/>
                <a:gd name="connsiteY15" fmla="*/ 81782 h 321326"/>
                <a:gd name="connsiteX16" fmla="*/ 141651 w 419927"/>
                <a:gd name="connsiteY16" fmla="*/ 242445 h 321326"/>
                <a:gd name="connsiteX17" fmla="*/ 159994 w 419927"/>
                <a:gd name="connsiteY17" fmla="*/ 252782 h 321326"/>
                <a:gd name="connsiteX18" fmla="*/ 138892 w 419927"/>
                <a:gd name="connsiteY18" fmla="*/ 264674 h 321326"/>
                <a:gd name="connsiteX19" fmla="*/ 49357 w 419927"/>
                <a:gd name="connsiteY19" fmla="*/ 211730 h 321326"/>
                <a:gd name="connsiteX20" fmla="*/ 49733 w 419927"/>
                <a:gd name="connsiteY20" fmla="*/ 175664 h 321326"/>
                <a:gd name="connsiteX21" fmla="*/ 666 w 419927"/>
                <a:gd name="connsiteY21" fmla="*/ 175664 h 321326"/>
                <a:gd name="connsiteX22" fmla="*/ 0 w 419927"/>
                <a:gd name="connsiteY22" fmla="*/ 239544 h 321326"/>
                <a:gd name="connsiteX23" fmla="*/ 138301 w 419927"/>
                <a:gd name="connsiteY23" fmla="*/ 321326 h 321326"/>
                <a:gd name="connsiteX24" fmla="*/ 209964 w 419927"/>
                <a:gd name="connsiteY24" fmla="*/ 280942 h 321326"/>
                <a:gd name="connsiteX25" fmla="*/ 281626 w 419927"/>
                <a:gd name="connsiteY25" fmla="*/ 321326 h 321326"/>
                <a:gd name="connsiteX26" fmla="*/ 419927 w 419927"/>
                <a:gd name="connsiteY26" fmla="*/ 239544 h 321326"/>
                <a:gd name="connsiteX27" fmla="*/ 419261 w 419927"/>
                <a:gd name="connsiteY27" fmla="*/ 175664 h 321326"/>
                <a:gd name="connsiteX28" fmla="*/ 370194 w 419927"/>
                <a:gd name="connsiteY28" fmla="*/ 175664 h 321326"/>
                <a:gd name="connsiteX29" fmla="*/ 370570 w 419927"/>
                <a:gd name="connsiteY29" fmla="*/ 211730 h 321326"/>
                <a:gd name="connsiteX30" fmla="*/ 281035 w 419927"/>
                <a:gd name="connsiteY30" fmla="*/ 264674 h 321326"/>
                <a:gd name="connsiteX31" fmla="*/ 259933 w 419927"/>
                <a:gd name="connsiteY31" fmla="*/ 252782 h 321326"/>
                <a:gd name="connsiteX32" fmla="*/ 278276 w 419927"/>
                <a:gd name="connsiteY32" fmla="*/ 242445 h 321326"/>
                <a:gd name="connsiteX33" fmla="*/ 279951 w 419927"/>
                <a:gd name="connsiteY33" fmla="*/ 81782 h 321326"/>
                <a:gd name="connsiteX34" fmla="*/ 258161 w 419927"/>
                <a:gd name="connsiteY34" fmla="*/ 68897 h 321326"/>
                <a:gd name="connsiteX35" fmla="*/ 278868 w 419927"/>
                <a:gd name="connsiteY35" fmla="*/ 56652 h 321326"/>
                <a:gd name="connsiteX36" fmla="*/ 369486 w 419927"/>
                <a:gd name="connsiteY36" fmla="*/ 107719 h 321326"/>
                <a:gd name="connsiteX37" fmla="*/ 369487 w 419927"/>
                <a:gd name="connsiteY37" fmla="*/ 107779 h 321326"/>
                <a:gd name="connsiteX38" fmla="*/ 372439 w 419927"/>
                <a:gd name="connsiteY38" fmla="*/ 106067 h 321326"/>
                <a:gd name="connsiteX39" fmla="*/ 404029 w 419927"/>
                <a:gd name="connsiteY39" fmla="*/ 70866 h 321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19927" h="321326">
                  <a:moveTo>
                    <a:pt x="209964" y="97397"/>
                  </a:moveTo>
                  <a:lnTo>
                    <a:pt x="230594" y="109596"/>
                  </a:lnTo>
                  <a:lnTo>
                    <a:pt x="229510" y="213607"/>
                  </a:lnTo>
                  <a:lnTo>
                    <a:pt x="209964" y="224622"/>
                  </a:lnTo>
                  <a:lnTo>
                    <a:pt x="190417" y="213607"/>
                  </a:lnTo>
                  <a:lnTo>
                    <a:pt x="189333" y="109596"/>
                  </a:lnTo>
                  <a:close/>
                  <a:moveTo>
                    <a:pt x="278277" y="0"/>
                  </a:moveTo>
                  <a:lnTo>
                    <a:pt x="209964" y="40396"/>
                  </a:lnTo>
                  <a:lnTo>
                    <a:pt x="141650" y="0"/>
                  </a:lnTo>
                  <a:lnTo>
                    <a:pt x="15898" y="70866"/>
                  </a:lnTo>
                  <a:lnTo>
                    <a:pt x="47488" y="106067"/>
                  </a:lnTo>
                  <a:lnTo>
                    <a:pt x="50440" y="107779"/>
                  </a:lnTo>
                  <a:lnTo>
                    <a:pt x="50441" y="107719"/>
                  </a:lnTo>
                  <a:lnTo>
                    <a:pt x="141059" y="56652"/>
                  </a:lnTo>
                  <a:lnTo>
                    <a:pt x="161767" y="68897"/>
                  </a:lnTo>
                  <a:lnTo>
                    <a:pt x="139976" y="81782"/>
                  </a:lnTo>
                  <a:lnTo>
                    <a:pt x="141651" y="242445"/>
                  </a:lnTo>
                  <a:lnTo>
                    <a:pt x="159994" y="252782"/>
                  </a:lnTo>
                  <a:lnTo>
                    <a:pt x="138892" y="264674"/>
                  </a:lnTo>
                  <a:lnTo>
                    <a:pt x="49357" y="211730"/>
                  </a:lnTo>
                  <a:lnTo>
                    <a:pt x="49733" y="175664"/>
                  </a:lnTo>
                  <a:lnTo>
                    <a:pt x="666" y="175664"/>
                  </a:lnTo>
                  <a:lnTo>
                    <a:pt x="0" y="239544"/>
                  </a:lnTo>
                  <a:lnTo>
                    <a:pt x="138301" y="321326"/>
                  </a:lnTo>
                  <a:lnTo>
                    <a:pt x="209964" y="280942"/>
                  </a:lnTo>
                  <a:lnTo>
                    <a:pt x="281626" y="321326"/>
                  </a:lnTo>
                  <a:lnTo>
                    <a:pt x="419927" y="239544"/>
                  </a:lnTo>
                  <a:lnTo>
                    <a:pt x="419261" y="175664"/>
                  </a:lnTo>
                  <a:lnTo>
                    <a:pt x="370194" y="175664"/>
                  </a:lnTo>
                  <a:lnTo>
                    <a:pt x="370570" y="211730"/>
                  </a:lnTo>
                  <a:lnTo>
                    <a:pt x="281035" y="264674"/>
                  </a:lnTo>
                  <a:lnTo>
                    <a:pt x="259933" y="252782"/>
                  </a:lnTo>
                  <a:lnTo>
                    <a:pt x="278276" y="242445"/>
                  </a:lnTo>
                  <a:lnTo>
                    <a:pt x="279951" y="81782"/>
                  </a:lnTo>
                  <a:lnTo>
                    <a:pt x="258161" y="68897"/>
                  </a:lnTo>
                  <a:lnTo>
                    <a:pt x="278868" y="56652"/>
                  </a:lnTo>
                  <a:lnTo>
                    <a:pt x="369486" y="107719"/>
                  </a:lnTo>
                  <a:lnTo>
                    <a:pt x="369487" y="107779"/>
                  </a:lnTo>
                  <a:lnTo>
                    <a:pt x="372439" y="106067"/>
                  </a:lnTo>
                  <a:lnTo>
                    <a:pt x="404029" y="70866"/>
                  </a:lnTo>
                  <a:close/>
                </a:path>
              </a:pathLst>
            </a:custGeom>
            <a:grpFill/>
            <a:ln w="896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1552EF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</p:grpSp>
      <p:grpSp>
        <p:nvGrpSpPr>
          <p:cNvPr id="105" name="组合 104">
            <a:extLst>
              <a:ext uri="{FF2B5EF4-FFF2-40B4-BE49-F238E27FC236}">
                <a16:creationId xmlns:a16="http://schemas.microsoft.com/office/drawing/2014/main" id="{C155120F-1D0C-27F3-B5B1-56FB3D24B943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1168010" y="1292896"/>
            <a:ext cx="961366" cy="961366"/>
            <a:chOff x="1449088" y="1409000"/>
            <a:chExt cx="1801586" cy="1801586"/>
          </a:xfrm>
        </p:grpSpPr>
        <p:sp>
          <p:nvSpPr>
            <p:cNvPr id="101" name="椭圆 100">
              <a:extLst>
                <a:ext uri="{FF2B5EF4-FFF2-40B4-BE49-F238E27FC236}">
                  <a16:creationId xmlns:a16="http://schemas.microsoft.com/office/drawing/2014/main" id="{0C69D115-09A5-5C5C-CDE7-0198FFA75FD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449088" y="1409000"/>
              <a:ext cx="1801586" cy="1801586"/>
            </a:xfrm>
            <a:prstGeom prst="ellipse">
              <a:avLst/>
            </a:pr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19050" cap="flat" cmpd="sng" algn="ctr">
              <a:noFill/>
              <a:prstDash val="solid"/>
              <a:miter lim="800000"/>
            </a:ln>
            <a:effectLst>
              <a:innerShdw blurRad="228600" dist="101600" dir="14100000">
                <a:srgbClr val="A7BBD8"/>
              </a:inn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grpSp>
          <p:nvGrpSpPr>
            <p:cNvPr id="102" name="组合 101">
              <a:extLst>
                <a:ext uri="{FF2B5EF4-FFF2-40B4-BE49-F238E27FC236}">
                  <a16:creationId xmlns:a16="http://schemas.microsoft.com/office/drawing/2014/main" id="{08EFB620-92B6-D223-7C8E-E61EA6BC8030}"/>
                </a:ext>
              </a:extLst>
            </p:cNvPr>
            <p:cNvGrpSpPr>
              <a:grpSpLocks noGrp="1" noUngrp="1" noRot="1" noMove="1" noResize="1"/>
            </p:cNvGrpSpPr>
            <p:nvPr/>
          </p:nvGrpSpPr>
          <p:grpSpPr>
            <a:xfrm>
              <a:off x="1719306" y="1660168"/>
              <a:ext cx="1289726" cy="1289724"/>
              <a:chOff x="1832144" y="894601"/>
              <a:chExt cx="1584549" cy="1584549"/>
            </a:xfrm>
          </p:grpSpPr>
          <p:sp>
            <p:nvSpPr>
              <p:cNvPr id="103" name="矩形: 圆角 102">
                <a:extLst>
                  <a:ext uri="{FF2B5EF4-FFF2-40B4-BE49-F238E27FC236}">
                    <a16:creationId xmlns:a16="http://schemas.microsoft.com/office/drawing/2014/main" id="{7670C096-C4C0-B66B-1221-11F608F92D18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1832144" y="894601"/>
                <a:ext cx="1584549" cy="1584549"/>
              </a:xfrm>
              <a:prstGeom prst="roundRect">
                <a:avLst>
                  <a:gd name="adj" fmla="val 50000"/>
                </a:avLst>
              </a:prstGeom>
              <a:solidFill>
                <a:srgbClr val="DCE8F4"/>
              </a:solidFill>
              <a:ln w="19050" cap="flat" cmpd="sng" algn="ctr">
                <a:noFill/>
                <a:prstDash val="solid"/>
                <a:miter lim="800000"/>
              </a:ln>
              <a:effectLst>
                <a:outerShdw blurRad="62073" dist="43268" dir="2700001" rotWithShape="0">
                  <a:srgbClr val="8BA3CB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  <p:sp>
            <p:nvSpPr>
              <p:cNvPr id="104" name="矩形: 圆角 103">
                <a:extLst>
                  <a:ext uri="{FF2B5EF4-FFF2-40B4-BE49-F238E27FC236}">
                    <a16:creationId xmlns:a16="http://schemas.microsoft.com/office/drawing/2014/main" id="{21909C47-2B8A-0521-0E65-C0F4A4512E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1832144" y="894601"/>
                <a:ext cx="1584549" cy="1584549"/>
              </a:xfrm>
              <a:prstGeom prst="roundRect">
                <a:avLst>
                  <a:gd name="adj" fmla="val 50000"/>
                </a:avLst>
              </a:prstGeom>
              <a:solidFill>
                <a:srgbClr val="DCE8F4"/>
              </a:solidFill>
              <a:ln w="9540" cap="flat" cmpd="sng" algn="ctr">
                <a:noFill/>
                <a:prstDash val="solid"/>
                <a:miter lim="800000"/>
              </a:ln>
              <a:effectLst>
                <a:outerShdw blurRad="84149" dist="50904" dir="13500002" rotWithShape="0">
                  <a:srgbClr val="FFFFFF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</p:grpSp>
      </p:grpSp>
      <p:grpSp>
        <p:nvGrpSpPr>
          <p:cNvPr id="106" name="组合 105">
            <a:extLst>
              <a:ext uri="{FF2B5EF4-FFF2-40B4-BE49-F238E27FC236}">
                <a16:creationId xmlns:a16="http://schemas.microsoft.com/office/drawing/2014/main" id="{7794D10B-1A18-66B3-553C-6B0C1E590E92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4132401" y="1292896"/>
            <a:ext cx="961366" cy="961366"/>
            <a:chOff x="1449088" y="1409000"/>
            <a:chExt cx="1801586" cy="1801586"/>
          </a:xfrm>
        </p:grpSpPr>
        <p:sp>
          <p:nvSpPr>
            <p:cNvPr id="107" name="椭圆 106">
              <a:extLst>
                <a:ext uri="{FF2B5EF4-FFF2-40B4-BE49-F238E27FC236}">
                  <a16:creationId xmlns:a16="http://schemas.microsoft.com/office/drawing/2014/main" id="{641DED80-904F-4B87-6937-F9CC3415561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449088" y="1409000"/>
              <a:ext cx="1801586" cy="1801586"/>
            </a:xfrm>
            <a:prstGeom prst="ellipse">
              <a:avLst/>
            </a:pr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19050" cap="flat" cmpd="sng" algn="ctr">
              <a:noFill/>
              <a:prstDash val="solid"/>
              <a:miter lim="800000"/>
            </a:ln>
            <a:effectLst>
              <a:innerShdw blurRad="228600" dist="101600" dir="14100000">
                <a:srgbClr val="A7BBD8"/>
              </a:inn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grpSp>
          <p:nvGrpSpPr>
            <p:cNvPr id="108" name="组合 107">
              <a:extLst>
                <a:ext uri="{FF2B5EF4-FFF2-40B4-BE49-F238E27FC236}">
                  <a16:creationId xmlns:a16="http://schemas.microsoft.com/office/drawing/2014/main" id="{AAB1CF44-1A29-88B5-ECAB-762B094C5FD0}"/>
                </a:ext>
              </a:extLst>
            </p:cNvPr>
            <p:cNvGrpSpPr>
              <a:grpSpLocks noGrp="1" noUngrp="1" noRot="1" noMove="1" noResize="1"/>
            </p:cNvGrpSpPr>
            <p:nvPr/>
          </p:nvGrpSpPr>
          <p:grpSpPr>
            <a:xfrm>
              <a:off x="1719306" y="1660168"/>
              <a:ext cx="1289726" cy="1289724"/>
              <a:chOff x="1832144" y="894601"/>
              <a:chExt cx="1584549" cy="1584549"/>
            </a:xfrm>
          </p:grpSpPr>
          <p:sp>
            <p:nvSpPr>
              <p:cNvPr id="109" name="矩形: 圆角 108">
                <a:extLst>
                  <a:ext uri="{FF2B5EF4-FFF2-40B4-BE49-F238E27FC236}">
                    <a16:creationId xmlns:a16="http://schemas.microsoft.com/office/drawing/2014/main" id="{C5B3CD1B-A907-DF67-B117-FF28C669C998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1832144" y="894601"/>
                <a:ext cx="1584549" cy="1584549"/>
              </a:xfrm>
              <a:prstGeom prst="roundRect">
                <a:avLst>
                  <a:gd name="adj" fmla="val 50000"/>
                </a:avLst>
              </a:prstGeom>
              <a:solidFill>
                <a:srgbClr val="DCE8F4"/>
              </a:solidFill>
              <a:ln w="19050" cap="flat" cmpd="sng" algn="ctr">
                <a:noFill/>
                <a:prstDash val="solid"/>
                <a:miter lim="800000"/>
              </a:ln>
              <a:effectLst>
                <a:outerShdw blurRad="62073" dist="43268" dir="2700001" rotWithShape="0">
                  <a:srgbClr val="8BA3CB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  <p:sp>
            <p:nvSpPr>
              <p:cNvPr id="110" name="矩形: 圆角 109">
                <a:extLst>
                  <a:ext uri="{FF2B5EF4-FFF2-40B4-BE49-F238E27FC236}">
                    <a16:creationId xmlns:a16="http://schemas.microsoft.com/office/drawing/2014/main" id="{DCEB4048-C48C-2E12-DF04-E46BF3E705FB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1832144" y="894601"/>
                <a:ext cx="1584549" cy="1584549"/>
              </a:xfrm>
              <a:prstGeom prst="roundRect">
                <a:avLst>
                  <a:gd name="adj" fmla="val 50000"/>
                </a:avLst>
              </a:prstGeom>
              <a:solidFill>
                <a:srgbClr val="DCE8F4"/>
              </a:solidFill>
              <a:ln w="9540" cap="flat" cmpd="sng" algn="ctr">
                <a:noFill/>
                <a:prstDash val="solid"/>
                <a:miter lim="800000"/>
              </a:ln>
              <a:effectLst>
                <a:outerShdw blurRad="84149" dist="50904" dir="13500002" rotWithShape="0">
                  <a:srgbClr val="FFFFFF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</p:grpSp>
      </p:grpSp>
      <p:grpSp>
        <p:nvGrpSpPr>
          <p:cNvPr id="111" name="组合 110">
            <a:extLst>
              <a:ext uri="{FF2B5EF4-FFF2-40B4-BE49-F238E27FC236}">
                <a16:creationId xmlns:a16="http://schemas.microsoft.com/office/drawing/2014/main" id="{EC08ADFB-3166-496C-A7D0-9E75D4B67A06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7096793" y="1292896"/>
            <a:ext cx="961366" cy="961366"/>
            <a:chOff x="1449088" y="1409000"/>
            <a:chExt cx="1801586" cy="1801586"/>
          </a:xfrm>
        </p:grpSpPr>
        <p:sp>
          <p:nvSpPr>
            <p:cNvPr id="112" name="椭圆 111">
              <a:extLst>
                <a:ext uri="{FF2B5EF4-FFF2-40B4-BE49-F238E27FC236}">
                  <a16:creationId xmlns:a16="http://schemas.microsoft.com/office/drawing/2014/main" id="{D002A57D-D033-1210-45C5-81BEC65804F1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449088" y="1409000"/>
              <a:ext cx="1801586" cy="1801586"/>
            </a:xfrm>
            <a:prstGeom prst="ellipse">
              <a:avLst/>
            </a:pr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19050" cap="flat" cmpd="sng" algn="ctr">
              <a:noFill/>
              <a:prstDash val="solid"/>
              <a:miter lim="800000"/>
            </a:ln>
            <a:effectLst>
              <a:innerShdw blurRad="228600" dist="101600" dir="14100000">
                <a:srgbClr val="A7BBD8"/>
              </a:inn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grpSp>
          <p:nvGrpSpPr>
            <p:cNvPr id="113" name="组合 112">
              <a:extLst>
                <a:ext uri="{FF2B5EF4-FFF2-40B4-BE49-F238E27FC236}">
                  <a16:creationId xmlns:a16="http://schemas.microsoft.com/office/drawing/2014/main" id="{3C18102A-97CC-35B6-2FF0-9E2CA3F7E0AC}"/>
                </a:ext>
              </a:extLst>
            </p:cNvPr>
            <p:cNvGrpSpPr>
              <a:grpSpLocks noGrp="1" noUngrp="1" noRot="1" noMove="1" noResize="1"/>
            </p:cNvGrpSpPr>
            <p:nvPr/>
          </p:nvGrpSpPr>
          <p:grpSpPr>
            <a:xfrm>
              <a:off x="1719306" y="1660168"/>
              <a:ext cx="1289726" cy="1289724"/>
              <a:chOff x="1832144" y="894601"/>
              <a:chExt cx="1584549" cy="1584549"/>
            </a:xfrm>
          </p:grpSpPr>
          <p:sp>
            <p:nvSpPr>
              <p:cNvPr id="114" name="矩形: 圆角 113">
                <a:extLst>
                  <a:ext uri="{FF2B5EF4-FFF2-40B4-BE49-F238E27FC236}">
                    <a16:creationId xmlns:a16="http://schemas.microsoft.com/office/drawing/2014/main" id="{5B81D49C-D07F-2C03-13BA-6C705285A74D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1832144" y="894601"/>
                <a:ext cx="1584549" cy="1584549"/>
              </a:xfrm>
              <a:prstGeom prst="roundRect">
                <a:avLst>
                  <a:gd name="adj" fmla="val 50000"/>
                </a:avLst>
              </a:prstGeom>
              <a:solidFill>
                <a:srgbClr val="DCE8F4"/>
              </a:solidFill>
              <a:ln w="19050" cap="flat" cmpd="sng" algn="ctr">
                <a:noFill/>
                <a:prstDash val="solid"/>
                <a:miter lim="800000"/>
              </a:ln>
              <a:effectLst>
                <a:outerShdw blurRad="62073" dist="43268" dir="2700001" rotWithShape="0">
                  <a:srgbClr val="8BA3CB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  <p:sp>
            <p:nvSpPr>
              <p:cNvPr id="115" name="矩形: 圆角 114">
                <a:extLst>
                  <a:ext uri="{FF2B5EF4-FFF2-40B4-BE49-F238E27FC236}">
                    <a16:creationId xmlns:a16="http://schemas.microsoft.com/office/drawing/2014/main" id="{0412716D-DDBB-1BA6-171B-D2FE959681CB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1832144" y="894601"/>
                <a:ext cx="1584549" cy="1584549"/>
              </a:xfrm>
              <a:prstGeom prst="roundRect">
                <a:avLst>
                  <a:gd name="adj" fmla="val 50000"/>
                </a:avLst>
              </a:prstGeom>
              <a:solidFill>
                <a:srgbClr val="DCE8F4"/>
              </a:solidFill>
              <a:ln w="9540" cap="flat" cmpd="sng" algn="ctr">
                <a:noFill/>
                <a:prstDash val="solid"/>
                <a:miter lim="800000"/>
              </a:ln>
              <a:effectLst>
                <a:outerShdw blurRad="84149" dist="50904" dir="13500002" rotWithShape="0">
                  <a:srgbClr val="FFFFFF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</p:grpSp>
      </p:grpSp>
      <p:grpSp>
        <p:nvGrpSpPr>
          <p:cNvPr id="116" name="组合 115">
            <a:extLst>
              <a:ext uri="{FF2B5EF4-FFF2-40B4-BE49-F238E27FC236}">
                <a16:creationId xmlns:a16="http://schemas.microsoft.com/office/drawing/2014/main" id="{1AEC39EE-ADD1-0F26-3F6B-FF44AF8DF74F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10061184" y="1292896"/>
            <a:ext cx="961366" cy="961366"/>
            <a:chOff x="1449088" y="1409000"/>
            <a:chExt cx="1801586" cy="1801586"/>
          </a:xfrm>
        </p:grpSpPr>
        <p:sp>
          <p:nvSpPr>
            <p:cNvPr id="117" name="椭圆 116">
              <a:extLst>
                <a:ext uri="{FF2B5EF4-FFF2-40B4-BE49-F238E27FC236}">
                  <a16:creationId xmlns:a16="http://schemas.microsoft.com/office/drawing/2014/main" id="{F7CF2F0D-3C38-D8BC-FD95-9B9E94C311E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449088" y="1409000"/>
              <a:ext cx="1801586" cy="1801586"/>
            </a:xfrm>
            <a:prstGeom prst="ellipse">
              <a:avLst/>
            </a:pr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19050" cap="flat" cmpd="sng" algn="ctr">
              <a:noFill/>
              <a:prstDash val="solid"/>
              <a:miter lim="800000"/>
            </a:ln>
            <a:effectLst>
              <a:innerShdw blurRad="228600" dist="101600" dir="14100000">
                <a:srgbClr val="A7BBD8"/>
              </a:inn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grpSp>
          <p:nvGrpSpPr>
            <p:cNvPr id="118" name="组合 117">
              <a:extLst>
                <a:ext uri="{FF2B5EF4-FFF2-40B4-BE49-F238E27FC236}">
                  <a16:creationId xmlns:a16="http://schemas.microsoft.com/office/drawing/2014/main" id="{AE7FA46A-F3F9-8DBC-1BC9-840A09EED2E5}"/>
                </a:ext>
              </a:extLst>
            </p:cNvPr>
            <p:cNvGrpSpPr>
              <a:grpSpLocks noGrp="1" noUngrp="1" noRot="1" noMove="1" noResize="1"/>
            </p:cNvGrpSpPr>
            <p:nvPr/>
          </p:nvGrpSpPr>
          <p:grpSpPr>
            <a:xfrm>
              <a:off x="1719306" y="1660168"/>
              <a:ext cx="1289726" cy="1289724"/>
              <a:chOff x="1832144" y="894601"/>
              <a:chExt cx="1584549" cy="1584549"/>
            </a:xfrm>
          </p:grpSpPr>
          <p:sp>
            <p:nvSpPr>
              <p:cNvPr id="119" name="矩形: 圆角 118">
                <a:extLst>
                  <a:ext uri="{FF2B5EF4-FFF2-40B4-BE49-F238E27FC236}">
                    <a16:creationId xmlns:a16="http://schemas.microsoft.com/office/drawing/2014/main" id="{141A80CA-9095-6EFA-DFD5-352270193BAD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1832144" y="894601"/>
                <a:ext cx="1584549" cy="1584549"/>
              </a:xfrm>
              <a:prstGeom prst="roundRect">
                <a:avLst>
                  <a:gd name="adj" fmla="val 50000"/>
                </a:avLst>
              </a:prstGeom>
              <a:solidFill>
                <a:srgbClr val="DCE8F4"/>
              </a:solidFill>
              <a:ln w="19050" cap="flat" cmpd="sng" algn="ctr">
                <a:noFill/>
                <a:prstDash val="solid"/>
                <a:miter lim="800000"/>
              </a:ln>
              <a:effectLst>
                <a:outerShdw blurRad="62073" dist="43268" dir="2700001" rotWithShape="0">
                  <a:srgbClr val="8BA3CB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  <p:sp>
            <p:nvSpPr>
              <p:cNvPr id="120" name="矩形: 圆角 119">
                <a:extLst>
                  <a:ext uri="{FF2B5EF4-FFF2-40B4-BE49-F238E27FC236}">
                    <a16:creationId xmlns:a16="http://schemas.microsoft.com/office/drawing/2014/main" id="{927D4CE3-D335-A3E4-013D-30169257A774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1832144" y="894601"/>
                <a:ext cx="1584549" cy="1584549"/>
              </a:xfrm>
              <a:prstGeom prst="roundRect">
                <a:avLst>
                  <a:gd name="adj" fmla="val 50000"/>
                </a:avLst>
              </a:prstGeom>
              <a:solidFill>
                <a:srgbClr val="DCE8F4"/>
              </a:solidFill>
              <a:ln w="9540" cap="flat" cmpd="sng" algn="ctr">
                <a:noFill/>
                <a:prstDash val="solid"/>
                <a:miter lim="800000"/>
              </a:ln>
              <a:effectLst>
                <a:outerShdw blurRad="84149" dist="50904" dir="13500002" rotWithShape="0">
                  <a:srgbClr val="FFFFFF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</p:grpSp>
      </p:grpSp>
      <p:sp>
        <p:nvSpPr>
          <p:cNvPr id="54" name="任意多边形: 形状 53">
            <a:extLst>
              <a:ext uri="{FF2B5EF4-FFF2-40B4-BE49-F238E27FC236}">
                <a16:creationId xmlns:a16="http://schemas.microsoft.com/office/drawing/2014/main" id="{98F6A7CE-53A3-078B-590D-766D41B3554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473068" y="2388291"/>
            <a:ext cx="2280032" cy="444500"/>
          </a:xfrm>
          <a:custGeom>
            <a:avLst/>
            <a:gdLst>
              <a:gd name="connsiteX0" fmla="*/ 34689 w 2280032"/>
              <a:gd name="connsiteY0" fmla="*/ 0 h 444500"/>
              <a:gd name="connsiteX1" fmla="*/ 2245343 w 2280032"/>
              <a:gd name="connsiteY1" fmla="*/ 0 h 444500"/>
              <a:gd name="connsiteX2" fmla="*/ 2280032 w 2280032"/>
              <a:gd name="connsiteY2" fmla="*/ 34689 h 444500"/>
              <a:gd name="connsiteX3" fmla="*/ 2280032 w 2280032"/>
              <a:gd name="connsiteY3" fmla="*/ 409811 h 444500"/>
              <a:gd name="connsiteX4" fmla="*/ 2245343 w 2280032"/>
              <a:gd name="connsiteY4" fmla="*/ 444500 h 444500"/>
              <a:gd name="connsiteX5" fmla="*/ 34689 w 2280032"/>
              <a:gd name="connsiteY5" fmla="*/ 444500 h 444500"/>
              <a:gd name="connsiteX6" fmla="*/ 0 w 2280032"/>
              <a:gd name="connsiteY6" fmla="*/ 409811 h 444500"/>
              <a:gd name="connsiteX7" fmla="*/ 0 w 2280032"/>
              <a:gd name="connsiteY7" fmla="*/ 34689 h 444500"/>
              <a:gd name="connsiteX8" fmla="*/ 34689 w 2280032"/>
              <a:gd name="connsiteY8" fmla="*/ 0 h 444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80032" h="444500">
                <a:moveTo>
                  <a:pt x="34689" y="0"/>
                </a:moveTo>
                <a:lnTo>
                  <a:pt x="2245343" y="0"/>
                </a:lnTo>
                <a:cubicBezTo>
                  <a:pt x="2264501" y="0"/>
                  <a:pt x="2280032" y="15531"/>
                  <a:pt x="2280032" y="34689"/>
                </a:cubicBezTo>
                <a:lnTo>
                  <a:pt x="2280032" y="409811"/>
                </a:lnTo>
                <a:cubicBezTo>
                  <a:pt x="2280032" y="428969"/>
                  <a:pt x="2264501" y="444500"/>
                  <a:pt x="2245343" y="444500"/>
                </a:cubicBezTo>
                <a:lnTo>
                  <a:pt x="34689" y="444500"/>
                </a:lnTo>
                <a:cubicBezTo>
                  <a:pt x="15531" y="444500"/>
                  <a:pt x="0" y="428969"/>
                  <a:pt x="0" y="409811"/>
                </a:cubicBezTo>
                <a:lnTo>
                  <a:pt x="0" y="34689"/>
                </a:lnTo>
                <a:cubicBezTo>
                  <a:pt x="0" y="15531"/>
                  <a:pt x="15531" y="0"/>
                  <a:pt x="34689" y="0"/>
                </a:cubicBez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  <a:ln w="19050" cap="flat" cmpd="sng" algn="ctr">
            <a:noFill/>
            <a:prstDash val="solid"/>
            <a:miter lim="800000"/>
          </a:ln>
          <a:effectLst>
            <a:innerShdw blurRad="47649" dist="21178" dir="14099999">
              <a:srgbClr val="A7BBD8"/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37000">
                      <a:srgbClr val="1552EF"/>
                    </a:gs>
                    <a:gs pos="100000">
                      <a:srgbClr val="40D8DE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不断优化推广渠道</a:t>
            </a:r>
          </a:p>
        </p:txBody>
      </p:sp>
      <p:sp>
        <p:nvSpPr>
          <p:cNvPr id="133" name="矩形: 圆角 132">
            <a:extLst>
              <a:ext uri="{FF2B5EF4-FFF2-40B4-BE49-F238E27FC236}">
                <a16:creationId xmlns:a16="http://schemas.microsoft.com/office/drawing/2014/main" id="{B4CBBDE8-FD5A-E1D9-A472-7C113DE8D5B8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508676" y="2388291"/>
            <a:ext cx="2280032" cy="444500"/>
          </a:xfrm>
          <a:prstGeom prst="roundRect">
            <a:avLst>
              <a:gd name="adj" fmla="val 7804"/>
            </a:avLst>
          </a:pr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  <a:ln w="19050" cap="flat" cmpd="sng" algn="ctr">
            <a:noFill/>
            <a:prstDash val="solid"/>
            <a:miter lim="800000"/>
          </a:ln>
          <a:effectLst>
            <a:innerShdw blurRad="47649" dist="21178" dir="14099999">
              <a:srgbClr val="A7BBD8"/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37000">
                      <a:srgbClr val="1552EF"/>
                    </a:gs>
                    <a:gs pos="100000">
                      <a:srgbClr val="40D8DE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提升体验，增强服务</a:t>
            </a:r>
          </a:p>
        </p:txBody>
      </p: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id="{EFCED99B-D1D5-7EBD-E0E4-984FC32177F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6437460" y="2388291"/>
            <a:ext cx="2280032" cy="444500"/>
          </a:xfrm>
          <a:custGeom>
            <a:avLst/>
            <a:gdLst>
              <a:gd name="connsiteX0" fmla="*/ 34689 w 2280032"/>
              <a:gd name="connsiteY0" fmla="*/ 0 h 444500"/>
              <a:gd name="connsiteX1" fmla="*/ 2245343 w 2280032"/>
              <a:gd name="connsiteY1" fmla="*/ 0 h 444500"/>
              <a:gd name="connsiteX2" fmla="*/ 2280032 w 2280032"/>
              <a:gd name="connsiteY2" fmla="*/ 34689 h 444500"/>
              <a:gd name="connsiteX3" fmla="*/ 2280032 w 2280032"/>
              <a:gd name="connsiteY3" fmla="*/ 409811 h 444500"/>
              <a:gd name="connsiteX4" fmla="*/ 2245343 w 2280032"/>
              <a:gd name="connsiteY4" fmla="*/ 444500 h 444500"/>
              <a:gd name="connsiteX5" fmla="*/ 34689 w 2280032"/>
              <a:gd name="connsiteY5" fmla="*/ 444500 h 444500"/>
              <a:gd name="connsiteX6" fmla="*/ 0 w 2280032"/>
              <a:gd name="connsiteY6" fmla="*/ 409811 h 444500"/>
              <a:gd name="connsiteX7" fmla="*/ 0 w 2280032"/>
              <a:gd name="connsiteY7" fmla="*/ 34689 h 444500"/>
              <a:gd name="connsiteX8" fmla="*/ 34689 w 2280032"/>
              <a:gd name="connsiteY8" fmla="*/ 0 h 444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80032" h="444500">
                <a:moveTo>
                  <a:pt x="34689" y="0"/>
                </a:moveTo>
                <a:lnTo>
                  <a:pt x="2245343" y="0"/>
                </a:lnTo>
                <a:cubicBezTo>
                  <a:pt x="2264501" y="0"/>
                  <a:pt x="2280032" y="15531"/>
                  <a:pt x="2280032" y="34689"/>
                </a:cubicBezTo>
                <a:lnTo>
                  <a:pt x="2280032" y="409811"/>
                </a:lnTo>
                <a:cubicBezTo>
                  <a:pt x="2280032" y="428969"/>
                  <a:pt x="2264501" y="444500"/>
                  <a:pt x="2245343" y="444500"/>
                </a:cubicBezTo>
                <a:lnTo>
                  <a:pt x="34689" y="444500"/>
                </a:lnTo>
                <a:cubicBezTo>
                  <a:pt x="15531" y="444500"/>
                  <a:pt x="0" y="428969"/>
                  <a:pt x="0" y="409811"/>
                </a:cubicBezTo>
                <a:lnTo>
                  <a:pt x="0" y="34689"/>
                </a:lnTo>
                <a:cubicBezTo>
                  <a:pt x="0" y="15531"/>
                  <a:pt x="15531" y="0"/>
                  <a:pt x="34689" y="0"/>
                </a:cubicBez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  <a:ln w="19050" cap="flat" cmpd="sng" algn="ctr">
            <a:noFill/>
            <a:prstDash val="solid"/>
            <a:miter lim="800000"/>
          </a:ln>
          <a:effectLst>
            <a:innerShdw blurRad="47649" dist="21178" dir="14099999">
              <a:srgbClr val="A7BBD8"/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37000">
                      <a:srgbClr val="1552EF"/>
                    </a:gs>
                    <a:gs pos="100000">
                      <a:srgbClr val="40D8DE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新站搭建与优化</a:t>
            </a:r>
          </a:p>
        </p:txBody>
      </p: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655A407A-C24E-C740-996A-900AC7C1C14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9401851" y="2388291"/>
            <a:ext cx="2280032" cy="444500"/>
          </a:xfrm>
          <a:custGeom>
            <a:avLst/>
            <a:gdLst>
              <a:gd name="connsiteX0" fmla="*/ 34689 w 2280032"/>
              <a:gd name="connsiteY0" fmla="*/ 0 h 444500"/>
              <a:gd name="connsiteX1" fmla="*/ 2245343 w 2280032"/>
              <a:gd name="connsiteY1" fmla="*/ 0 h 444500"/>
              <a:gd name="connsiteX2" fmla="*/ 2280032 w 2280032"/>
              <a:gd name="connsiteY2" fmla="*/ 34689 h 444500"/>
              <a:gd name="connsiteX3" fmla="*/ 2280032 w 2280032"/>
              <a:gd name="connsiteY3" fmla="*/ 409811 h 444500"/>
              <a:gd name="connsiteX4" fmla="*/ 2245343 w 2280032"/>
              <a:gd name="connsiteY4" fmla="*/ 444500 h 444500"/>
              <a:gd name="connsiteX5" fmla="*/ 34689 w 2280032"/>
              <a:gd name="connsiteY5" fmla="*/ 444500 h 444500"/>
              <a:gd name="connsiteX6" fmla="*/ 0 w 2280032"/>
              <a:gd name="connsiteY6" fmla="*/ 409811 h 444500"/>
              <a:gd name="connsiteX7" fmla="*/ 0 w 2280032"/>
              <a:gd name="connsiteY7" fmla="*/ 34689 h 444500"/>
              <a:gd name="connsiteX8" fmla="*/ 34689 w 2280032"/>
              <a:gd name="connsiteY8" fmla="*/ 0 h 444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80032" h="444500">
                <a:moveTo>
                  <a:pt x="34689" y="0"/>
                </a:moveTo>
                <a:lnTo>
                  <a:pt x="2245343" y="0"/>
                </a:lnTo>
                <a:cubicBezTo>
                  <a:pt x="2264501" y="0"/>
                  <a:pt x="2280032" y="15531"/>
                  <a:pt x="2280032" y="34689"/>
                </a:cubicBezTo>
                <a:lnTo>
                  <a:pt x="2280032" y="409811"/>
                </a:lnTo>
                <a:cubicBezTo>
                  <a:pt x="2280032" y="428969"/>
                  <a:pt x="2264501" y="444500"/>
                  <a:pt x="2245343" y="444500"/>
                </a:cubicBezTo>
                <a:lnTo>
                  <a:pt x="34689" y="444500"/>
                </a:lnTo>
                <a:cubicBezTo>
                  <a:pt x="15531" y="444500"/>
                  <a:pt x="0" y="428969"/>
                  <a:pt x="0" y="409811"/>
                </a:cubicBezTo>
                <a:lnTo>
                  <a:pt x="0" y="34689"/>
                </a:lnTo>
                <a:cubicBezTo>
                  <a:pt x="0" y="15531"/>
                  <a:pt x="15531" y="0"/>
                  <a:pt x="34689" y="0"/>
                </a:cubicBez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  <a:ln w="19050" cap="flat" cmpd="sng" algn="ctr">
            <a:noFill/>
            <a:prstDash val="solid"/>
            <a:miter lim="800000"/>
          </a:ln>
          <a:effectLst>
            <a:innerShdw blurRad="47649" dist="21178" dir="14099999">
              <a:srgbClr val="A7BBD8"/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37000">
                      <a:srgbClr val="1552EF"/>
                    </a:gs>
                    <a:gs pos="100000">
                      <a:srgbClr val="40D8DE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站外推广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31E6D921-3F1C-BB3C-0C7B-A3D47F93634A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508676" y="3017684"/>
            <a:ext cx="2280032" cy="2616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阿里巴巴普惠体 L"/>
                <a:sym typeface="+mn-lt"/>
              </a:rPr>
              <a:t>主导部门成立客服轮岗制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阿里巴巴普惠体 M"/>
              <a:ea typeface="阿里巴巴普惠体 L"/>
              <a:cs typeface="+mn-cs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76923BF8-785E-2431-61E3-C1F64D980081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473065" y="3021531"/>
            <a:ext cx="2280032" cy="253916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阿里巴巴普惠体 L"/>
                <a:sym typeface="+mn-lt"/>
              </a:rPr>
              <a:t>关注</a:t>
            </a:r>
            <a:r>
              <a:rPr lang="zh-CN" altLang="en-US" sz="1050" dirty="0">
                <a:solidFill>
                  <a:srgbClr val="44546A"/>
                </a:solidFill>
                <a:latin typeface="腾讯体" panose="02010600010101010101" pitchFamily="2" charset="-122"/>
                <a:ea typeface="腾讯体" panose="02010600010101010101" pitchFamily="2" charset="-122"/>
                <a:cs typeface="阿里巴巴普惠体 L"/>
                <a:sym typeface="+mn-lt"/>
              </a:rPr>
              <a:t>搜索引擎变化</a:t>
            </a: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阿里巴巴普惠体 L"/>
                <a:sym typeface="+mn-lt"/>
              </a:rPr>
              <a:t>，调整策略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EE8F39D3-A6A9-CBB4-2EF1-ADEF4E14676D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508676" y="5784154"/>
            <a:ext cx="228003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阿里巴巴普惠体 L"/>
                <a:sym typeface="+mn-lt"/>
              </a:rPr>
              <a:t>缺乏和项目组各成员保持良好沟通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阿里巴巴普惠体 M"/>
              <a:ea typeface="阿里巴巴普惠体 L"/>
              <a:cs typeface="+mn-cs"/>
            </a:endParaRP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E3FE38D1-EE08-AFC0-EBFC-4C0F989E4EA8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473068" y="5784154"/>
            <a:ext cx="228003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阿里巴巴普惠体 L"/>
                <a:sym typeface="+mn-lt"/>
              </a:rPr>
              <a:t>网站品牌宣传不到位，有一定滞后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阿里巴巴普惠体 M"/>
              <a:ea typeface="阿里巴巴普惠体 L"/>
              <a:cs typeface="+mn-cs"/>
            </a:endParaRP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60303607-048A-8E68-B6EB-DEBADD2B8046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6437460" y="5784154"/>
            <a:ext cx="228003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阿里巴巴普惠体 L"/>
                <a:sym typeface="+mn-lt"/>
              </a:rPr>
              <a:t>网站首页经常变动，内容质量不高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阿里巴巴普惠体 M"/>
              <a:ea typeface="阿里巴巴普惠体 L"/>
              <a:cs typeface="+mn-cs"/>
            </a:endParaRPr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id="{930F06B5-291D-B87B-88B7-13E5D1C892C5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9263209" y="5784154"/>
            <a:ext cx="2557316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阿里巴巴普惠体 L"/>
                <a:sym typeface="+mn-lt"/>
              </a:rPr>
              <a:t>外推文章质量不可控外链转化不稳定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阿里巴巴普惠体 M"/>
              <a:ea typeface="阿里巴巴普惠体 L"/>
              <a:cs typeface="+mn-cs"/>
            </a:endParaRPr>
          </a:p>
        </p:txBody>
      </p:sp>
      <p:sp>
        <p:nvSpPr>
          <p:cNvPr id="11" name="图形 3">
            <a:extLst>
              <a:ext uri="{FF2B5EF4-FFF2-40B4-BE49-F238E27FC236}">
                <a16:creationId xmlns:a16="http://schemas.microsoft.com/office/drawing/2014/main" id="{7D934A3C-6573-2BC9-9F9D-8636BC1F102A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1480790" y="1605653"/>
            <a:ext cx="335277" cy="333739"/>
          </a:xfrm>
          <a:custGeom>
            <a:avLst/>
            <a:gdLst>
              <a:gd name="connsiteX0" fmla="*/ 167643 w 335277"/>
              <a:gd name="connsiteY0" fmla="*/ 0 h 333739"/>
              <a:gd name="connsiteX1" fmla="*/ 204540 w 335277"/>
              <a:gd name="connsiteY1" fmla="*/ 36732 h 333739"/>
              <a:gd name="connsiteX2" fmla="*/ 167643 w 335277"/>
              <a:gd name="connsiteY2" fmla="*/ 73456 h 333739"/>
              <a:gd name="connsiteX3" fmla="*/ 130745 w 335277"/>
              <a:gd name="connsiteY3" fmla="*/ 36732 h 333739"/>
              <a:gd name="connsiteX4" fmla="*/ 167643 w 335277"/>
              <a:gd name="connsiteY4" fmla="*/ 0 h 333739"/>
              <a:gd name="connsiteX5" fmla="*/ 167643 w 335277"/>
              <a:gd name="connsiteY5" fmla="*/ 0 h 333739"/>
              <a:gd name="connsiteX6" fmla="*/ 167643 w 335277"/>
              <a:gd name="connsiteY6" fmla="*/ 89491 h 333739"/>
              <a:gd name="connsiteX7" fmla="*/ 77968 w 335277"/>
              <a:gd name="connsiteY7" fmla="*/ 193995 h 333739"/>
              <a:gd name="connsiteX8" fmla="*/ 257309 w 335277"/>
              <a:gd name="connsiteY8" fmla="*/ 193995 h 333739"/>
              <a:gd name="connsiteX9" fmla="*/ 167643 w 335277"/>
              <a:gd name="connsiteY9" fmla="*/ 89491 h 333739"/>
              <a:gd name="connsiteX10" fmla="*/ 167643 w 335277"/>
              <a:gd name="connsiteY10" fmla="*/ 89491 h 333739"/>
              <a:gd name="connsiteX11" fmla="*/ 258065 w 335277"/>
              <a:gd name="connsiteY11" fmla="*/ 217932 h 333739"/>
              <a:gd name="connsiteX12" fmla="*/ 160853 w 335277"/>
              <a:gd name="connsiteY12" fmla="*/ 217940 h 333739"/>
              <a:gd name="connsiteX13" fmla="*/ 85985 w 335277"/>
              <a:gd name="connsiteY13" fmla="*/ 221136 h 333739"/>
              <a:gd name="connsiteX14" fmla="*/ 68266 w 335277"/>
              <a:gd name="connsiteY14" fmla="*/ 240734 h 333739"/>
              <a:gd name="connsiteX15" fmla="*/ 88976 w 335277"/>
              <a:gd name="connsiteY15" fmla="*/ 257505 h 333739"/>
              <a:gd name="connsiteX16" fmla="*/ 157791 w 335277"/>
              <a:gd name="connsiteY16" fmla="*/ 254498 h 333739"/>
              <a:gd name="connsiteX17" fmla="*/ 196070 w 335277"/>
              <a:gd name="connsiteY17" fmla="*/ 279036 h 333739"/>
              <a:gd name="connsiteX18" fmla="*/ 178477 w 335277"/>
              <a:gd name="connsiteY18" fmla="*/ 290267 h 333739"/>
              <a:gd name="connsiteX19" fmla="*/ 80839 w 335277"/>
              <a:gd name="connsiteY19" fmla="*/ 285026 h 333739"/>
              <a:gd name="connsiteX20" fmla="*/ 38393 w 335277"/>
              <a:gd name="connsiteY20" fmla="*/ 220308 h 333739"/>
              <a:gd name="connsiteX21" fmla="*/ 16870 w 335277"/>
              <a:gd name="connsiteY21" fmla="*/ 204570 h 333739"/>
              <a:gd name="connsiteX22" fmla="*/ 154 w 335277"/>
              <a:gd name="connsiteY22" fmla="*/ 224941 h 333739"/>
              <a:gd name="connsiteX23" fmla="*/ 60026 w 335277"/>
              <a:gd name="connsiteY23" fmla="*/ 315744 h 333739"/>
              <a:gd name="connsiteX24" fmla="*/ 130309 w 335277"/>
              <a:gd name="connsiteY24" fmla="*/ 333740 h 333739"/>
              <a:gd name="connsiteX25" fmla="*/ 202526 w 335277"/>
              <a:gd name="connsiteY25" fmla="*/ 321513 h 333739"/>
              <a:gd name="connsiteX26" fmla="*/ 330628 w 335277"/>
              <a:gd name="connsiteY26" fmla="*/ 307378 h 333739"/>
              <a:gd name="connsiteX27" fmla="*/ 335278 w 335277"/>
              <a:gd name="connsiteY27" fmla="*/ 307370 h 333739"/>
              <a:gd name="connsiteX28" fmla="*/ 335278 w 335277"/>
              <a:gd name="connsiteY28" fmla="*/ 240852 h 333739"/>
              <a:gd name="connsiteX29" fmla="*/ 258065 w 335277"/>
              <a:gd name="connsiteY29" fmla="*/ 217932 h 333739"/>
              <a:gd name="connsiteX30" fmla="*/ 258065 w 335277"/>
              <a:gd name="connsiteY30" fmla="*/ 217932 h 3337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35277" h="333739">
                <a:moveTo>
                  <a:pt x="167643" y="0"/>
                </a:moveTo>
                <a:cubicBezTo>
                  <a:pt x="188021" y="0"/>
                  <a:pt x="204540" y="16440"/>
                  <a:pt x="204540" y="36732"/>
                </a:cubicBezTo>
                <a:cubicBezTo>
                  <a:pt x="204540" y="57008"/>
                  <a:pt x="188021" y="73456"/>
                  <a:pt x="167643" y="73456"/>
                </a:cubicBezTo>
                <a:cubicBezTo>
                  <a:pt x="147264" y="73456"/>
                  <a:pt x="130745" y="57008"/>
                  <a:pt x="130745" y="36732"/>
                </a:cubicBezTo>
                <a:cubicBezTo>
                  <a:pt x="130745" y="16440"/>
                  <a:pt x="147264" y="0"/>
                  <a:pt x="167643" y="0"/>
                </a:cubicBezTo>
                <a:lnTo>
                  <a:pt x="167643" y="0"/>
                </a:lnTo>
                <a:close/>
                <a:moveTo>
                  <a:pt x="167643" y="89491"/>
                </a:moveTo>
                <a:cubicBezTo>
                  <a:pt x="118109" y="89491"/>
                  <a:pt x="77968" y="136278"/>
                  <a:pt x="77968" y="193995"/>
                </a:cubicBezTo>
                <a:lnTo>
                  <a:pt x="257309" y="193995"/>
                </a:lnTo>
                <a:cubicBezTo>
                  <a:pt x="257309" y="136270"/>
                  <a:pt x="217176" y="89491"/>
                  <a:pt x="167643" y="89491"/>
                </a:cubicBezTo>
                <a:lnTo>
                  <a:pt x="167643" y="89491"/>
                </a:lnTo>
                <a:close/>
                <a:moveTo>
                  <a:pt x="258065" y="217932"/>
                </a:moveTo>
                <a:cubicBezTo>
                  <a:pt x="240607" y="218240"/>
                  <a:pt x="160853" y="217940"/>
                  <a:pt x="160853" y="217940"/>
                </a:cubicBezTo>
                <a:cubicBezTo>
                  <a:pt x="137807" y="217837"/>
                  <a:pt x="110183" y="219345"/>
                  <a:pt x="85985" y="221136"/>
                </a:cubicBezTo>
                <a:cubicBezTo>
                  <a:pt x="75370" y="221918"/>
                  <a:pt x="67438" y="230686"/>
                  <a:pt x="68266" y="240734"/>
                </a:cubicBezTo>
                <a:cubicBezTo>
                  <a:pt x="69095" y="250781"/>
                  <a:pt x="78416" y="258326"/>
                  <a:pt x="88976" y="257505"/>
                </a:cubicBezTo>
                <a:cubicBezTo>
                  <a:pt x="111936" y="255816"/>
                  <a:pt x="137839" y="254664"/>
                  <a:pt x="157791" y="254498"/>
                </a:cubicBezTo>
                <a:cubicBezTo>
                  <a:pt x="170909" y="260023"/>
                  <a:pt x="191871" y="270007"/>
                  <a:pt x="196070" y="279036"/>
                </a:cubicBezTo>
                <a:cubicBezTo>
                  <a:pt x="196070" y="279036"/>
                  <a:pt x="188004" y="285050"/>
                  <a:pt x="178477" y="290267"/>
                </a:cubicBezTo>
                <a:cubicBezTo>
                  <a:pt x="137807" y="301009"/>
                  <a:pt x="104990" y="299288"/>
                  <a:pt x="80839" y="285026"/>
                </a:cubicBezTo>
                <a:cubicBezTo>
                  <a:pt x="45212" y="264008"/>
                  <a:pt x="38543" y="221278"/>
                  <a:pt x="38393" y="220308"/>
                </a:cubicBezTo>
                <a:cubicBezTo>
                  <a:pt x="37028" y="210355"/>
                  <a:pt x="27446" y="203276"/>
                  <a:pt x="16870" y="204570"/>
                </a:cubicBezTo>
                <a:cubicBezTo>
                  <a:pt x="6302" y="205833"/>
                  <a:pt x="-1180" y="214956"/>
                  <a:pt x="154" y="224941"/>
                </a:cubicBezTo>
                <a:cubicBezTo>
                  <a:pt x="478" y="227395"/>
                  <a:pt x="8733" y="285192"/>
                  <a:pt x="60026" y="315744"/>
                </a:cubicBezTo>
                <a:cubicBezTo>
                  <a:pt x="80152" y="327733"/>
                  <a:pt x="103648" y="333740"/>
                  <a:pt x="130309" y="333740"/>
                </a:cubicBezTo>
                <a:cubicBezTo>
                  <a:pt x="152274" y="333740"/>
                  <a:pt x="176378" y="329659"/>
                  <a:pt x="202526" y="321513"/>
                </a:cubicBezTo>
                <a:cubicBezTo>
                  <a:pt x="229431" y="316170"/>
                  <a:pt x="301830" y="303795"/>
                  <a:pt x="330628" y="307378"/>
                </a:cubicBezTo>
                <a:cubicBezTo>
                  <a:pt x="332215" y="307575"/>
                  <a:pt x="333763" y="307536"/>
                  <a:pt x="335278" y="307370"/>
                </a:cubicBezTo>
                <a:lnTo>
                  <a:pt x="335278" y="240852"/>
                </a:lnTo>
                <a:cubicBezTo>
                  <a:pt x="316936" y="233985"/>
                  <a:pt x="271862" y="217695"/>
                  <a:pt x="258065" y="217932"/>
                </a:cubicBezTo>
                <a:lnTo>
                  <a:pt x="258065" y="217932"/>
                </a:lnTo>
                <a:close/>
              </a:path>
            </a:pathLst>
          </a:custGeom>
          <a:gradFill>
            <a:gsLst>
              <a:gs pos="30000">
                <a:srgbClr val="1552EF"/>
              </a:gs>
              <a:gs pos="100000">
                <a:srgbClr val="40D8DE"/>
              </a:gs>
            </a:gsLst>
            <a:lin ang="2700000" scaled="0"/>
          </a:gradFill>
          <a:ln w="896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rgbClr val="1552EF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12" name="图形 5">
            <a:extLst>
              <a:ext uri="{FF2B5EF4-FFF2-40B4-BE49-F238E27FC236}">
                <a16:creationId xmlns:a16="http://schemas.microsoft.com/office/drawing/2014/main" id="{652D7730-557D-B338-CB75-A70C3BED895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4487335" y="1627069"/>
            <a:ext cx="254363" cy="281491"/>
          </a:xfrm>
          <a:custGeom>
            <a:avLst/>
            <a:gdLst>
              <a:gd name="connsiteX0" fmla="*/ 231237 w 254363"/>
              <a:gd name="connsiteY0" fmla="*/ 0 h 281491"/>
              <a:gd name="connsiteX1" fmla="*/ 23124 w 254363"/>
              <a:gd name="connsiteY1" fmla="*/ 0 h 281491"/>
              <a:gd name="connsiteX2" fmla="*/ 0 w 254363"/>
              <a:gd name="connsiteY2" fmla="*/ 22969 h 281491"/>
              <a:gd name="connsiteX3" fmla="*/ 0 w 254363"/>
              <a:gd name="connsiteY3" fmla="*/ 258525 h 281491"/>
              <a:gd name="connsiteX4" fmla="*/ 23124 w 254363"/>
              <a:gd name="connsiteY4" fmla="*/ 281492 h 281491"/>
              <a:gd name="connsiteX5" fmla="*/ 231237 w 254363"/>
              <a:gd name="connsiteY5" fmla="*/ 281492 h 281491"/>
              <a:gd name="connsiteX6" fmla="*/ 254364 w 254363"/>
              <a:gd name="connsiteY6" fmla="*/ 258525 h 281491"/>
              <a:gd name="connsiteX7" fmla="*/ 254364 w 254363"/>
              <a:gd name="connsiteY7" fmla="*/ 22967 h 281491"/>
              <a:gd name="connsiteX8" fmla="*/ 231237 w 254363"/>
              <a:gd name="connsiteY8" fmla="*/ 0 h 281491"/>
              <a:gd name="connsiteX9" fmla="*/ 117189 w 254363"/>
              <a:gd name="connsiteY9" fmla="*/ 110077 h 281491"/>
              <a:gd name="connsiteX10" fmla="*/ 117235 w 254363"/>
              <a:gd name="connsiteY10" fmla="*/ 110089 h 281491"/>
              <a:gd name="connsiteX11" fmla="*/ 178394 w 254363"/>
              <a:gd name="connsiteY11" fmla="*/ 88201 h 281491"/>
              <a:gd name="connsiteX12" fmla="*/ 176040 w 254363"/>
              <a:gd name="connsiteY12" fmla="*/ 96823 h 281491"/>
              <a:gd name="connsiteX13" fmla="*/ 111063 w 254363"/>
              <a:gd name="connsiteY13" fmla="*/ 126795 h 281491"/>
              <a:gd name="connsiteX14" fmla="*/ 101593 w 254363"/>
              <a:gd name="connsiteY14" fmla="*/ 122140 h 281491"/>
              <a:gd name="connsiteX15" fmla="*/ 98129 w 254363"/>
              <a:gd name="connsiteY15" fmla="*/ 122483 h 281491"/>
              <a:gd name="connsiteX16" fmla="*/ 93003 w 254363"/>
              <a:gd name="connsiteY16" fmla="*/ 127333 h 281491"/>
              <a:gd name="connsiteX17" fmla="*/ 85630 w 254363"/>
              <a:gd name="connsiteY17" fmla="*/ 125132 h 281491"/>
              <a:gd name="connsiteX18" fmla="*/ 80539 w 254363"/>
              <a:gd name="connsiteY18" fmla="*/ 94768 h 281491"/>
              <a:gd name="connsiteX19" fmla="*/ 86124 w 254363"/>
              <a:gd name="connsiteY19" fmla="*/ 89484 h 281491"/>
              <a:gd name="connsiteX20" fmla="*/ 116452 w 254363"/>
              <a:gd name="connsiteY20" fmla="*/ 95973 h 281491"/>
              <a:gd name="connsiteX21" fmla="*/ 118243 w 254363"/>
              <a:gd name="connsiteY21" fmla="*/ 103461 h 281491"/>
              <a:gd name="connsiteX22" fmla="*/ 116235 w 254363"/>
              <a:gd name="connsiteY22" fmla="*/ 105363 h 281491"/>
              <a:gd name="connsiteX23" fmla="*/ 117189 w 254363"/>
              <a:gd name="connsiteY23" fmla="*/ 110077 h 281491"/>
              <a:gd name="connsiteX24" fmla="*/ 58941 w 254363"/>
              <a:gd name="connsiteY24" fmla="*/ 247834 h 281491"/>
              <a:gd name="connsiteX25" fmla="*/ 46147 w 254363"/>
              <a:gd name="connsiteY25" fmla="*/ 235038 h 281491"/>
              <a:gd name="connsiteX26" fmla="*/ 58941 w 254363"/>
              <a:gd name="connsiteY26" fmla="*/ 222242 h 281491"/>
              <a:gd name="connsiteX27" fmla="*/ 71738 w 254363"/>
              <a:gd name="connsiteY27" fmla="*/ 235038 h 281491"/>
              <a:gd name="connsiteX28" fmla="*/ 58941 w 254363"/>
              <a:gd name="connsiteY28" fmla="*/ 247834 h 281491"/>
              <a:gd name="connsiteX29" fmla="*/ 58941 w 254363"/>
              <a:gd name="connsiteY29" fmla="*/ 205183 h 281491"/>
              <a:gd name="connsiteX30" fmla="*/ 46147 w 254363"/>
              <a:gd name="connsiteY30" fmla="*/ 192387 h 281491"/>
              <a:gd name="connsiteX31" fmla="*/ 58941 w 254363"/>
              <a:gd name="connsiteY31" fmla="*/ 179590 h 281491"/>
              <a:gd name="connsiteX32" fmla="*/ 71738 w 254363"/>
              <a:gd name="connsiteY32" fmla="*/ 192387 h 281491"/>
              <a:gd name="connsiteX33" fmla="*/ 58941 w 254363"/>
              <a:gd name="connsiteY33" fmla="*/ 205183 h 281491"/>
              <a:gd name="connsiteX34" fmla="*/ 78318 w 254363"/>
              <a:gd name="connsiteY34" fmla="*/ 64190 h 281491"/>
              <a:gd name="connsiteX35" fmla="*/ 143297 w 254363"/>
              <a:gd name="connsiteY35" fmla="*/ 34218 h 281491"/>
              <a:gd name="connsiteX36" fmla="*/ 152766 w 254363"/>
              <a:gd name="connsiteY36" fmla="*/ 38874 h 281491"/>
              <a:gd name="connsiteX37" fmla="*/ 156229 w 254363"/>
              <a:gd name="connsiteY37" fmla="*/ 38530 h 281491"/>
              <a:gd name="connsiteX38" fmla="*/ 161356 w 254363"/>
              <a:gd name="connsiteY38" fmla="*/ 33678 h 281491"/>
              <a:gd name="connsiteX39" fmla="*/ 168727 w 254363"/>
              <a:gd name="connsiteY39" fmla="*/ 35881 h 281491"/>
              <a:gd name="connsiteX40" fmla="*/ 173818 w 254363"/>
              <a:gd name="connsiteY40" fmla="*/ 66242 h 281491"/>
              <a:gd name="connsiteX41" fmla="*/ 168223 w 254363"/>
              <a:gd name="connsiteY41" fmla="*/ 71527 h 281491"/>
              <a:gd name="connsiteX42" fmla="*/ 137908 w 254363"/>
              <a:gd name="connsiteY42" fmla="*/ 65038 h 281491"/>
              <a:gd name="connsiteX43" fmla="*/ 136118 w 254363"/>
              <a:gd name="connsiteY43" fmla="*/ 57552 h 281491"/>
              <a:gd name="connsiteX44" fmla="*/ 138123 w 254363"/>
              <a:gd name="connsiteY44" fmla="*/ 55648 h 281491"/>
              <a:gd name="connsiteX45" fmla="*/ 137172 w 254363"/>
              <a:gd name="connsiteY45" fmla="*/ 50936 h 281491"/>
              <a:gd name="connsiteX46" fmla="*/ 137126 w 254363"/>
              <a:gd name="connsiteY46" fmla="*/ 50924 h 281491"/>
              <a:gd name="connsiteX47" fmla="*/ 75968 w 254363"/>
              <a:gd name="connsiteY47" fmla="*/ 72812 h 281491"/>
              <a:gd name="connsiteX48" fmla="*/ 78318 w 254363"/>
              <a:gd name="connsiteY48" fmla="*/ 64190 h 281491"/>
              <a:gd name="connsiteX49" fmla="*/ 208219 w 254363"/>
              <a:gd name="connsiteY49" fmla="*/ 239304 h 281491"/>
              <a:gd name="connsiteX50" fmla="*/ 80266 w 254363"/>
              <a:gd name="connsiteY50" fmla="*/ 239304 h 281491"/>
              <a:gd name="connsiteX51" fmla="*/ 80266 w 254363"/>
              <a:gd name="connsiteY51" fmla="*/ 230774 h 281491"/>
              <a:gd name="connsiteX52" fmla="*/ 208217 w 254363"/>
              <a:gd name="connsiteY52" fmla="*/ 230774 h 281491"/>
              <a:gd name="connsiteX53" fmla="*/ 208217 w 254363"/>
              <a:gd name="connsiteY53" fmla="*/ 239304 h 281491"/>
              <a:gd name="connsiteX54" fmla="*/ 208219 w 254363"/>
              <a:gd name="connsiteY54" fmla="*/ 196653 h 281491"/>
              <a:gd name="connsiteX55" fmla="*/ 80266 w 254363"/>
              <a:gd name="connsiteY55" fmla="*/ 196653 h 281491"/>
              <a:gd name="connsiteX56" fmla="*/ 80266 w 254363"/>
              <a:gd name="connsiteY56" fmla="*/ 188122 h 281491"/>
              <a:gd name="connsiteX57" fmla="*/ 208217 w 254363"/>
              <a:gd name="connsiteY57" fmla="*/ 188122 h 281491"/>
              <a:gd name="connsiteX58" fmla="*/ 208217 w 254363"/>
              <a:gd name="connsiteY58" fmla="*/ 196653 h 2814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254363" h="281491">
                <a:moveTo>
                  <a:pt x="231237" y="0"/>
                </a:moveTo>
                <a:lnTo>
                  <a:pt x="23124" y="0"/>
                </a:lnTo>
                <a:cubicBezTo>
                  <a:pt x="10371" y="0"/>
                  <a:pt x="0" y="10304"/>
                  <a:pt x="0" y="22969"/>
                </a:cubicBezTo>
                <a:lnTo>
                  <a:pt x="0" y="258525"/>
                </a:lnTo>
                <a:cubicBezTo>
                  <a:pt x="0" y="271188"/>
                  <a:pt x="10373" y="281492"/>
                  <a:pt x="23124" y="281492"/>
                </a:cubicBezTo>
                <a:lnTo>
                  <a:pt x="231237" y="281492"/>
                </a:lnTo>
                <a:cubicBezTo>
                  <a:pt x="243991" y="281492"/>
                  <a:pt x="254360" y="271192"/>
                  <a:pt x="254364" y="258525"/>
                </a:cubicBezTo>
                <a:lnTo>
                  <a:pt x="254364" y="22967"/>
                </a:lnTo>
                <a:cubicBezTo>
                  <a:pt x="254364" y="10304"/>
                  <a:pt x="243991" y="0"/>
                  <a:pt x="231237" y="0"/>
                </a:cubicBezTo>
                <a:close/>
                <a:moveTo>
                  <a:pt x="117189" y="110077"/>
                </a:moveTo>
                <a:cubicBezTo>
                  <a:pt x="117213" y="110077"/>
                  <a:pt x="117225" y="110089"/>
                  <a:pt x="117235" y="110089"/>
                </a:cubicBezTo>
                <a:cubicBezTo>
                  <a:pt x="140603" y="118699"/>
                  <a:pt x="166251" y="108976"/>
                  <a:pt x="178394" y="88201"/>
                </a:cubicBezTo>
                <a:cubicBezTo>
                  <a:pt x="177860" y="91137"/>
                  <a:pt x="177072" y="94022"/>
                  <a:pt x="176040" y="96823"/>
                </a:cubicBezTo>
                <a:cubicBezTo>
                  <a:pt x="166377" y="123047"/>
                  <a:pt x="137287" y="136461"/>
                  <a:pt x="111063" y="126795"/>
                </a:cubicBezTo>
                <a:cubicBezTo>
                  <a:pt x="107753" y="125578"/>
                  <a:pt x="104578" y="124018"/>
                  <a:pt x="101593" y="122140"/>
                </a:cubicBezTo>
                <a:cubicBezTo>
                  <a:pt x="100495" y="121451"/>
                  <a:pt x="99071" y="121592"/>
                  <a:pt x="98129" y="122483"/>
                </a:cubicBezTo>
                <a:lnTo>
                  <a:pt x="93003" y="127333"/>
                </a:lnTo>
                <a:cubicBezTo>
                  <a:pt x="90527" y="129685"/>
                  <a:pt x="86423" y="128456"/>
                  <a:pt x="85630" y="125132"/>
                </a:cubicBezTo>
                <a:lnTo>
                  <a:pt x="80539" y="94768"/>
                </a:lnTo>
                <a:cubicBezTo>
                  <a:pt x="79747" y="91444"/>
                  <a:pt x="82856" y="88498"/>
                  <a:pt x="86124" y="89484"/>
                </a:cubicBezTo>
                <a:lnTo>
                  <a:pt x="116452" y="95973"/>
                </a:lnTo>
                <a:cubicBezTo>
                  <a:pt x="119733" y="96947"/>
                  <a:pt x="120730" y="101109"/>
                  <a:pt x="118243" y="103461"/>
                </a:cubicBezTo>
                <a:lnTo>
                  <a:pt x="116235" y="105363"/>
                </a:lnTo>
                <a:cubicBezTo>
                  <a:pt x="114711" y="106797"/>
                  <a:pt x="115217" y="109354"/>
                  <a:pt x="117189" y="110077"/>
                </a:cubicBezTo>
                <a:close/>
                <a:moveTo>
                  <a:pt x="58941" y="247834"/>
                </a:moveTo>
                <a:cubicBezTo>
                  <a:pt x="51877" y="247834"/>
                  <a:pt x="46147" y="242111"/>
                  <a:pt x="46147" y="235038"/>
                </a:cubicBezTo>
                <a:cubicBezTo>
                  <a:pt x="46147" y="227965"/>
                  <a:pt x="51877" y="222242"/>
                  <a:pt x="58941" y="222242"/>
                </a:cubicBezTo>
                <a:cubicBezTo>
                  <a:pt x="66006" y="222242"/>
                  <a:pt x="71738" y="227965"/>
                  <a:pt x="71738" y="235038"/>
                </a:cubicBezTo>
                <a:cubicBezTo>
                  <a:pt x="71738" y="242111"/>
                  <a:pt x="66006" y="247834"/>
                  <a:pt x="58941" y="247834"/>
                </a:cubicBezTo>
                <a:close/>
                <a:moveTo>
                  <a:pt x="58941" y="205183"/>
                </a:moveTo>
                <a:cubicBezTo>
                  <a:pt x="51877" y="205183"/>
                  <a:pt x="46147" y="199459"/>
                  <a:pt x="46147" y="192387"/>
                </a:cubicBezTo>
                <a:cubicBezTo>
                  <a:pt x="46147" y="185314"/>
                  <a:pt x="51877" y="179590"/>
                  <a:pt x="58941" y="179590"/>
                </a:cubicBezTo>
                <a:cubicBezTo>
                  <a:pt x="66006" y="179590"/>
                  <a:pt x="71738" y="185314"/>
                  <a:pt x="71738" y="192387"/>
                </a:cubicBezTo>
                <a:cubicBezTo>
                  <a:pt x="71738" y="199459"/>
                  <a:pt x="66006" y="205183"/>
                  <a:pt x="58941" y="205183"/>
                </a:cubicBezTo>
                <a:close/>
                <a:moveTo>
                  <a:pt x="78318" y="64190"/>
                </a:moveTo>
                <a:cubicBezTo>
                  <a:pt x="87984" y="37966"/>
                  <a:pt x="117075" y="24552"/>
                  <a:pt x="143297" y="34218"/>
                </a:cubicBezTo>
                <a:cubicBezTo>
                  <a:pt x="146607" y="35435"/>
                  <a:pt x="149781" y="36996"/>
                  <a:pt x="152766" y="38874"/>
                </a:cubicBezTo>
                <a:cubicBezTo>
                  <a:pt x="153864" y="39563"/>
                  <a:pt x="155289" y="39422"/>
                  <a:pt x="156229" y="38530"/>
                </a:cubicBezTo>
                <a:lnTo>
                  <a:pt x="161356" y="33678"/>
                </a:lnTo>
                <a:cubicBezTo>
                  <a:pt x="163831" y="31328"/>
                  <a:pt x="167934" y="32557"/>
                  <a:pt x="168727" y="35881"/>
                </a:cubicBezTo>
                <a:lnTo>
                  <a:pt x="173818" y="66242"/>
                </a:lnTo>
                <a:cubicBezTo>
                  <a:pt x="174607" y="69567"/>
                  <a:pt x="171501" y="72513"/>
                  <a:pt x="168223" y="71527"/>
                </a:cubicBezTo>
                <a:lnTo>
                  <a:pt x="137908" y="65038"/>
                </a:lnTo>
                <a:cubicBezTo>
                  <a:pt x="134626" y="64064"/>
                  <a:pt x="133630" y="59902"/>
                  <a:pt x="136118" y="57552"/>
                </a:cubicBezTo>
                <a:lnTo>
                  <a:pt x="138123" y="55648"/>
                </a:lnTo>
                <a:cubicBezTo>
                  <a:pt x="139651" y="54214"/>
                  <a:pt x="139145" y="51657"/>
                  <a:pt x="137172" y="50936"/>
                </a:cubicBezTo>
                <a:cubicBezTo>
                  <a:pt x="137148" y="50936"/>
                  <a:pt x="137138" y="50924"/>
                  <a:pt x="137126" y="50924"/>
                </a:cubicBezTo>
                <a:cubicBezTo>
                  <a:pt x="113760" y="42314"/>
                  <a:pt x="88109" y="52037"/>
                  <a:pt x="75968" y="72812"/>
                </a:cubicBezTo>
                <a:cubicBezTo>
                  <a:pt x="76501" y="69875"/>
                  <a:pt x="77287" y="66991"/>
                  <a:pt x="78318" y="64190"/>
                </a:cubicBezTo>
                <a:close/>
                <a:moveTo>
                  <a:pt x="208219" y="239304"/>
                </a:moveTo>
                <a:lnTo>
                  <a:pt x="80266" y="239304"/>
                </a:lnTo>
                <a:lnTo>
                  <a:pt x="80266" y="230774"/>
                </a:lnTo>
                <a:lnTo>
                  <a:pt x="208217" y="230774"/>
                </a:lnTo>
                <a:lnTo>
                  <a:pt x="208217" y="239304"/>
                </a:lnTo>
                <a:close/>
                <a:moveTo>
                  <a:pt x="208219" y="196653"/>
                </a:moveTo>
                <a:lnTo>
                  <a:pt x="80266" y="196653"/>
                </a:lnTo>
                <a:lnTo>
                  <a:pt x="80266" y="188122"/>
                </a:lnTo>
                <a:lnTo>
                  <a:pt x="208217" y="188122"/>
                </a:lnTo>
                <a:lnTo>
                  <a:pt x="208217" y="196653"/>
                </a:lnTo>
                <a:close/>
              </a:path>
            </a:pathLst>
          </a:custGeom>
          <a:gradFill>
            <a:gsLst>
              <a:gs pos="30000">
                <a:srgbClr val="1552EF"/>
              </a:gs>
              <a:gs pos="100000">
                <a:srgbClr val="40D8DE"/>
              </a:gs>
            </a:gsLst>
            <a:lin ang="2700000" scaled="0"/>
          </a:gradFill>
          <a:ln w="896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rgbClr val="1552EF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B1AEFA57-C784-1F23-11B7-7269A3E6CCAA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7380327" y="1603890"/>
            <a:ext cx="387466" cy="347876"/>
            <a:chOff x="7434753" y="1903568"/>
            <a:chExt cx="278613" cy="250147"/>
          </a:xfrm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2CC5FD32-3812-5CB2-A734-A22FEE1E7819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7434753" y="1903568"/>
              <a:ext cx="278613" cy="165303"/>
            </a:xfrm>
            <a:custGeom>
              <a:avLst/>
              <a:gdLst>
                <a:gd name="connsiteX0" fmla="*/ 115631 w 278613"/>
                <a:gd name="connsiteY0" fmla="*/ 156112 h 165303"/>
                <a:gd name="connsiteX1" fmla="*/ 4850 w 278613"/>
                <a:gd name="connsiteY1" fmla="*/ 84497 h 165303"/>
                <a:gd name="connsiteX2" fmla="*/ 1700 w 278613"/>
                <a:gd name="connsiteY2" fmla="*/ 69833 h 165303"/>
                <a:gd name="connsiteX3" fmla="*/ 5826 w 278613"/>
                <a:gd name="connsiteY3" fmla="*/ 66122 h 165303"/>
                <a:gd name="connsiteX4" fmla="*/ 132448 w 278613"/>
                <a:gd name="connsiteY4" fmla="*/ 2175 h 165303"/>
                <a:gd name="connsiteX5" fmla="*/ 137490 w 278613"/>
                <a:gd name="connsiteY5" fmla="*/ 178 h 165303"/>
                <a:gd name="connsiteX6" fmla="*/ 141122 w 278613"/>
                <a:gd name="connsiteY6" fmla="*/ 178 h 165303"/>
                <a:gd name="connsiteX7" fmla="*/ 146163 w 278613"/>
                <a:gd name="connsiteY7" fmla="*/ 2175 h 165303"/>
                <a:gd name="connsiteX8" fmla="*/ 272787 w 278613"/>
                <a:gd name="connsiteY8" fmla="*/ 66122 h 165303"/>
                <a:gd name="connsiteX9" fmla="*/ 277473 w 278613"/>
                <a:gd name="connsiteY9" fmla="*/ 80370 h 165303"/>
                <a:gd name="connsiteX10" fmla="*/ 273762 w 278613"/>
                <a:gd name="connsiteY10" fmla="*/ 84497 h 165303"/>
                <a:gd name="connsiteX11" fmla="*/ 162981 w 278613"/>
                <a:gd name="connsiteY11" fmla="*/ 156111 h 165303"/>
                <a:gd name="connsiteX12" fmla="*/ 145800 w 278613"/>
                <a:gd name="connsiteY12" fmla="*/ 164550 h 165303"/>
                <a:gd name="connsiteX13" fmla="*/ 132810 w 278613"/>
                <a:gd name="connsiteY13" fmla="*/ 164550 h 165303"/>
                <a:gd name="connsiteX14" fmla="*/ 115631 w 278613"/>
                <a:gd name="connsiteY14" fmla="*/ 156112 h 165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78613" h="165303">
                  <a:moveTo>
                    <a:pt x="115631" y="156112"/>
                  </a:moveTo>
                  <a:lnTo>
                    <a:pt x="4850" y="84497"/>
                  </a:lnTo>
                  <a:cubicBezTo>
                    <a:pt x="-69" y="81317"/>
                    <a:pt x="-1480" y="74752"/>
                    <a:pt x="1700" y="69833"/>
                  </a:cubicBezTo>
                  <a:cubicBezTo>
                    <a:pt x="2721" y="68252"/>
                    <a:pt x="4146" y="66971"/>
                    <a:pt x="5826" y="66122"/>
                  </a:cubicBezTo>
                  <a:lnTo>
                    <a:pt x="132448" y="2175"/>
                  </a:lnTo>
                  <a:cubicBezTo>
                    <a:pt x="135216" y="778"/>
                    <a:pt x="136264" y="416"/>
                    <a:pt x="137490" y="178"/>
                  </a:cubicBezTo>
                  <a:cubicBezTo>
                    <a:pt x="138689" y="-59"/>
                    <a:pt x="139923" y="-59"/>
                    <a:pt x="141122" y="178"/>
                  </a:cubicBezTo>
                  <a:cubicBezTo>
                    <a:pt x="142349" y="417"/>
                    <a:pt x="143395" y="778"/>
                    <a:pt x="146163" y="2175"/>
                  </a:cubicBezTo>
                  <a:lnTo>
                    <a:pt x="272787" y="66122"/>
                  </a:lnTo>
                  <a:cubicBezTo>
                    <a:pt x="278015" y="68763"/>
                    <a:pt x="280113" y="75142"/>
                    <a:pt x="277473" y="80370"/>
                  </a:cubicBezTo>
                  <a:cubicBezTo>
                    <a:pt x="276624" y="82050"/>
                    <a:pt x="275343" y="83475"/>
                    <a:pt x="273762" y="84497"/>
                  </a:cubicBezTo>
                  <a:lnTo>
                    <a:pt x="162981" y="156111"/>
                  </a:lnTo>
                  <a:cubicBezTo>
                    <a:pt x="153843" y="162018"/>
                    <a:pt x="150156" y="163545"/>
                    <a:pt x="145800" y="164550"/>
                  </a:cubicBezTo>
                  <a:cubicBezTo>
                    <a:pt x="141528" y="165554"/>
                    <a:pt x="137082" y="165554"/>
                    <a:pt x="132810" y="164550"/>
                  </a:cubicBezTo>
                  <a:cubicBezTo>
                    <a:pt x="128455" y="163545"/>
                    <a:pt x="124769" y="162018"/>
                    <a:pt x="115631" y="156112"/>
                  </a:cubicBezTo>
                  <a:close/>
                </a:path>
              </a:pathLst>
            </a:custGeom>
            <a:gradFill>
              <a:gsLst>
                <a:gs pos="30000">
                  <a:srgbClr val="1552EF"/>
                </a:gs>
                <a:gs pos="100000">
                  <a:srgbClr val="40D8DE"/>
                </a:gs>
              </a:gsLst>
              <a:lin ang="2700000" scaled="0"/>
            </a:gradFill>
            <a:ln w="896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1552EF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CAC5D107-B189-BD20-BA38-E8179EE8E67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7434753" y="2011145"/>
              <a:ext cx="278612" cy="100148"/>
            </a:xfrm>
            <a:custGeom>
              <a:avLst/>
              <a:gdLst>
                <a:gd name="connsiteX0" fmla="*/ 7740 w 278612"/>
                <a:gd name="connsiteY0" fmla="*/ 1 h 100148"/>
                <a:gd name="connsiteX1" fmla="*/ 115631 w 278612"/>
                <a:gd name="connsiteY1" fmla="*/ 69746 h 100148"/>
                <a:gd name="connsiteX2" fmla="*/ 132812 w 278612"/>
                <a:gd name="connsiteY2" fmla="*/ 78184 h 100148"/>
                <a:gd name="connsiteX3" fmla="*/ 145801 w 278612"/>
                <a:gd name="connsiteY3" fmla="*/ 78184 h 100148"/>
                <a:gd name="connsiteX4" fmla="*/ 162981 w 278612"/>
                <a:gd name="connsiteY4" fmla="*/ 69746 h 100148"/>
                <a:gd name="connsiteX5" fmla="*/ 270870 w 278612"/>
                <a:gd name="connsiteY5" fmla="*/ 1 h 100148"/>
                <a:gd name="connsiteX6" fmla="*/ 272787 w 278612"/>
                <a:gd name="connsiteY6" fmla="*/ 969 h 100148"/>
                <a:gd name="connsiteX7" fmla="*/ 277471 w 278612"/>
                <a:gd name="connsiteY7" fmla="*/ 15217 h 100148"/>
                <a:gd name="connsiteX8" fmla="*/ 273762 w 278612"/>
                <a:gd name="connsiteY8" fmla="*/ 19342 h 100148"/>
                <a:gd name="connsiteX9" fmla="*/ 162981 w 278612"/>
                <a:gd name="connsiteY9" fmla="*/ 90956 h 100148"/>
                <a:gd name="connsiteX10" fmla="*/ 145800 w 278612"/>
                <a:gd name="connsiteY10" fmla="*/ 99395 h 100148"/>
                <a:gd name="connsiteX11" fmla="*/ 132810 w 278612"/>
                <a:gd name="connsiteY11" fmla="*/ 99395 h 100148"/>
                <a:gd name="connsiteX12" fmla="*/ 115631 w 278612"/>
                <a:gd name="connsiteY12" fmla="*/ 90957 h 100148"/>
                <a:gd name="connsiteX13" fmla="*/ 4850 w 278612"/>
                <a:gd name="connsiteY13" fmla="*/ 19342 h 100148"/>
                <a:gd name="connsiteX14" fmla="*/ 1700 w 278612"/>
                <a:gd name="connsiteY14" fmla="*/ 4678 h 100148"/>
                <a:gd name="connsiteX15" fmla="*/ 5826 w 278612"/>
                <a:gd name="connsiteY15" fmla="*/ 968 h 100148"/>
                <a:gd name="connsiteX16" fmla="*/ 7743 w 278612"/>
                <a:gd name="connsiteY16" fmla="*/ 0 h 100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78612" h="100148">
                  <a:moveTo>
                    <a:pt x="7740" y="1"/>
                  </a:moveTo>
                  <a:lnTo>
                    <a:pt x="115631" y="69746"/>
                  </a:lnTo>
                  <a:cubicBezTo>
                    <a:pt x="124769" y="75652"/>
                    <a:pt x="128455" y="77179"/>
                    <a:pt x="132812" y="78184"/>
                  </a:cubicBezTo>
                  <a:cubicBezTo>
                    <a:pt x="137167" y="79189"/>
                    <a:pt x="141445" y="79189"/>
                    <a:pt x="145801" y="78184"/>
                  </a:cubicBezTo>
                  <a:cubicBezTo>
                    <a:pt x="150156" y="77179"/>
                    <a:pt x="153843" y="75652"/>
                    <a:pt x="162981" y="69746"/>
                  </a:cubicBezTo>
                  <a:lnTo>
                    <a:pt x="270870" y="1"/>
                  </a:lnTo>
                  <a:lnTo>
                    <a:pt x="272787" y="969"/>
                  </a:lnTo>
                  <a:cubicBezTo>
                    <a:pt x="278015" y="3610"/>
                    <a:pt x="280112" y="9989"/>
                    <a:pt x="277471" y="15217"/>
                  </a:cubicBezTo>
                  <a:cubicBezTo>
                    <a:pt x="276622" y="16897"/>
                    <a:pt x="275342" y="18320"/>
                    <a:pt x="273762" y="19342"/>
                  </a:cubicBezTo>
                  <a:lnTo>
                    <a:pt x="162981" y="90956"/>
                  </a:lnTo>
                  <a:cubicBezTo>
                    <a:pt x="153843" y="96863"/>
                    <a:pt x="150156" y="98390"/>
                    <a:pt x="145800" y="99395"/>
                  </a:cubicBezTo>
                  <a:cubicBezTo>
                    <a:pt x="141528" y="100400"/>
                    <a:pt x="137082" y="100400"/>
                    <a:pt x="132810" y="99395"/>
                  </a:cubicBezTo>
                  <a:cubicBezTo>
                    <a:pt x="128455" y="98390"/>
                    <a:pt x="124769" y="96863"/>
                    <a:pt x="115631" y="90957"/>
                  </a:cubicBezTo>
                  <a:lnTo>
                    <a:pt x="4850" y="19342"/>
                  </a:lnTo>
                  <a:cubicBezTo>
                    <a:pt x="-69" y="16163"/>
                    <a:pt x="-1480" y="9597"/>
                    <a:pt x="1700" y="4678"/>
                  </a:cubicBezTo>
                  <a:cubicBezTo>
                    <a:pt x="2721" y="3097"/>
                    <a:pt x="4146" y="1816"/>
                    <a:pt x="5826" y="968"/>
                  </a:cubicBezTo>
                  <a:lnTo>
                    <a:pt x="7743" y="0"/>
                  </a:lnTo>
                  <a:close/>
                </a:path>
              </a:pathLst>
            </a:custGeom>
            <a:gradFill>
              <a:gsLst>
                <a:gs pos="30000">
                  <a:srgbClr val="1552EF"/>
                </a:gs>
                <a:gs pos="100000">
                  <a:srgbClr val="40D8DE"/>
                </a:gs>
              </a:gsLst>
              <a:lin ang="2700000" scaled="0"/>
            </a:gradFill>
            <a:ln w="896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1552EF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13B61103-A27E-8973-A4D5-9983DFCD8F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7434753" y="2053567"/>
              <a:ext cx="278612" cy="100148"/>
            </a:xfrm>
            <a:custGeom>
              <a:avLst/>
              <a:gdLst>
                <a:gd name="connsiteX0" fmla="*/ 7740 w 278612"/>
                <a:gd name="connsiteY0" fmla="*/ 1 h 100148"/>
                <a:gd name="connsiteX1" fmla="*/ 115631 w 278612"/>
                <a:gd name="connsiteY1" fmla="*/ 69746 h 100148"/>
                <a:gd name="connsiteX2" fmla="*/ 132812 w 278612"/>
                <a:gd name="connsiteY2" fmla="*/ 78184 h 100148"/>
                <a:gd name="connsiteX3" fmla="*/ 145801 w 278612"/>
                <a:gd name="connsiteY3" fmla="*/ 78184 h 100148"/>
                <a:gd name="connsiteX4" fmla="*/ 162981 w 278612"/>
                <a:gd name="connsiteY4" fmla="*/ 69746 h 100148"/>
                <a:gd name="connsiteX5" fmla="*/ 270870 w 278612"/>
                <a:gd name="connsiteY5" fmla="*/ 1 h 100148"/>
                <a:gd name="connsiteX6" fmla="*/ 272787 w 278612"/>
                <a:gd name="connsiteY6" fmla="*/ 969 h 100148"/>
                <a:gd name="connsiteX7" fmla="*/ 277471 w 278612"/>
                <a:gd name="connsiteY7" fmla="*/ 15217 h 100148"/>
                <a:gd name="connsiteX8" fmla="*/ 273762 w 278612"/>
                <a:gd name="connsiteY8" fmla="*/ 19342 h 100148"/>
                <a:gd name="connsiteX9" fmla="*/ 162981 w 278612"/>
                <a:gd name="connsiteY9" fmla="*/ 90956 h 100148"/>
                <a:gd name="connsiteX10" fmla="*/ 145800 w 278612"/>
                <a:gd name="connsiteY10" fmla="*/ 99395 h 100148"/>
                <a:gd name="connsiteX11" fmla="*/ 132810 w 278612"/>
                <a:gd name="connsiteY11" fmla="*/ 99395 h 100148"/>
                <a:gd name="connsiteX12" fmla="*/ 115631 w 278612"/>
                <a:gd name="connsiteY12" fmla="*/ 90957 h 100148"/>
                <a:gd name="connsiteX13" fmla="*/ 4850 w 278612"/>
                <a:gd name="connsiteY13" fmla="*/ 19342 h 100148"/>
                <a:gd name="connsiteX14" fmla="*/ 1700 w 278612"/>
                <a:gd name="connsiteY14" fmla="*/ 4678 h 100148"/>
                <a:gd name="connsiteX15" fmla="*/ 5826 w 278612"/>
                <a:gd name="connsiteY15" fmla="*/ 968 h 100148"/>
                <a:gd name="connsiteX16" fmla="*/ 7743 w 278612"/>
                <a:gd name="connsiteY16" fmla="*/ 0 h 100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78612" h="100148">
                  <a:moveTo>
                    <a:pt x="7740" y="1"/>
                  </a:moveTo>
                  <a:lnTo>
                    <a:pt x="115631" y="69746"/>
                  </a:lnTo>
                  <a:cubicBezTo>
                    <a:pt x="124769" y="75652"/>
                    <a:pt x="128455" y="77179"/>
                    <a:pt x="132812" y="78184"/>
                  </a:cubicBezTo>
                  <a:cubicBezTo>
                    <a:pt x="137167" y="79189"/>
                    <a:pt x="141445" y="79189"/>
                    <a:pt x="145801" y="78184"/>
                  </a:cubicBezTo>
                  <a:cubicBezTo>
                    <a:pt x="150156" y="77179"/>
                    <a:pt x="153843" y="75652"/>
                    <a:pt x="162981" y="69746"/>
                  </a:cubicBezTo>
                  <a:lnTo>
                    <a:pt x="270870" y="1"/>
                  </a:lnTo>
                  <a:lnTo>
                    <a:pt x="272787" y="969"/>
                  </a:lnTo>
                  <a:cubicBezTo>
                    <a:pt x="278015" y="3610"/>
                    <a:pt x="280112" y="9989"/>
                    <a:pt x="277471" y="15217"/>
                  </a:cubicBezTo>
                  <a:cubicBezTo>
                    <a:pt x="276622" y="16897"/>
                    <a:pt x="275342" y="18320"/>
                    <a:pt x="273762" y="19342"/>
                  </a:cubicBezTo>
                  <a:lnTo>
                    <a:pt x="162981" y="90956"/>
                  </a:lnTo>
                  <a:cubicBezTo>
                    <a:pt x="153843" y="96863"/>
                    <a:pt x="150156" y="98390"/>
                    <a:pt x="145800" y="99395"/>
                  </a:cubicBezTo>
                  <a:cubicBezTo>
                    <a:pt x="141528" y="100400"/>
                    <a:pt x="137082" y="100400"/>
                    <a:pt x="132810" y="99395"/>
                  </a:cubicBezTo>
                  <a:cubicBezTo>
                    <a:pt x="128455" y="98390"/>
                    <a:pt x="124769" y="96863"/>
                    <a:pt x="115631" y="90957"/>
                  </a:cubicBezTo>
                  <a:lnTo>
                    <a:pt x="4850" y="19342"/>
                  </a:lnTo>
                  <a:cubicBezTo>
                    <a:pt x="-69" y="16163"/>
                    <a:pt x="-1480" y="9597"/>
                    <a:pt x="1700" y="4678"/>
                  </a:cubicBezTo>
                  <a:cubicBezTo>
                    <a:pt x="2721" y="3097"/>
                    <a:pt x="4146" y="1816"/>
                    <a:pt x="5826" y="968"/>
                  </a:cubicBezTo>
                  <a:lnTo>
                    <a:pt x="7743" y="0"/>
                  </a:lnTo>
                  <a:close/>
                </a:path>
              </a:pathLst>
            </a:custGeom>
            <a:gradFill>
              <a:gsLst>
                <a:gs pos="30000">
                  <a:srgbClr val="1552EF"/>
                </a:gs>
                <a:gs pos="100000">
                  <a:srgbClr val="40D8DE"/>
                </a:gs>
              </a:gsLst>
              <a:lin ang="2700000" scaled="0"/>
            </a:gradFill>
            <a:ln w="896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1552EF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</p:grpSp>
      <p:sp>
        <p:nvSpPr>
          <p:cNvPr id="17" name="图形 9">
            <a:extLst>
              <a:ext uri="{FF2B5EF4-FFF2-40B4-BE49-F238E27FC236}">
                <a16:creationId xmlns:a16="http://schemas.microsoft.com/office/drawing/2014/main" id="{34D54332-D0CF-D4AE-C8C0-8F4A0E9BEEE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10335695" y="1603889"/>
            <a:ext cx="412498" cy="339377"/>
          </a:xfrm>
          <a:custGeom>
            <a:avLst/>
            <a:gdLst>
              <a:gd name="connsiteX0" fmla="*/ 191852 w 412498"/>
              <a:gd name="connsiteY0" fmla="*/ 68369 h 339377"/>
              <a:gd name="connsiteX1" fmla="*/ 191852 w 412498"/>
              <a:gd name="connsiteY1" fmla="*/ 242491 h 339377"/>
              <a:gd name="connsiteX2" fmla="*/ 326167 w 412498"/>
              <a:gd name="connsiteY2" fmla="*/ 307920 h 339377"/>
              <a:gd name="connsiteX3" fmla="*/ 367550 w 412498"/>
              <a:gd name="connsiteY3" fmla="*/ 282050 h 339377"/>
              <a:gd name="connsiteX4" fmla="*/ 367550 w 412498"/>
              <a:gd name="connsiteY4" fmla="*/ 28810 h 339377"/>
              <a:gd name="connsiteX5" fmla="*/ 326167 w 412498"/>
              <a:gd name="connsiteY5" fmla="*/ 2941 h 339377"/>
              <a:gd name="connsiteX6" fmla="*/ 163074 w 412498"/>
              <a:gd name="connsiteY6" fmla="*/ 241757 h 339377"/>
              <a:gd name="connsiteX7" fmla="*/ 163074 w 412498"/>
              <a:gd name="connsiteY7" fmla="*/ 69108 h 339377"/>
              <a:gd name="connsiteX8" fmla="*/ 89247 w 412498"/>
              <a:gd name="connsiteY8" fmla="*/ 69108 h 339377"/>
              <a:gd name="connsiteX9" fmla="*/ 211 w 412498"/>
              <a:gd name="connsiteY9" fmla="*/ 149306 h 339377"/>
              <a:gd name="connsiteX10" fmla="*/ 79952 w 412498"/>
              <a:gd name="connsiteY10" fmla="*/ 241469 h 339377"/>
              <a:gd name="connsiteX11" fmla="*/ 87766 w 412498"/>
              <a:gd name="connsiteY11" fmla="*/ 246202 h 339377"/>
              <a:gd name="connsiteX12" fmla="*/ 138796 w 412498"/>
              <a:gd name="connsiteY12" fmla="*/ 334578 h 339377"/>
              <a:gd name="connsiteX13" fmla="*/ 151899 w 412498"/>
              <a:gd name="connsiteY13" fmla="*/ 338092 h 339377"/>
              <a:gd name="connsiteX14" fmla="*/ 151901 w 412498"/>
              <a:gd name="connsiteY14" fmla="*/ 338090 h 339377"/>
              <a:gd name="connsiteX15" fmla="*/ 193438 w 412498"/>
              <a:gd name="connsiteY15" fmla="*/ 314112 h 339377"/>
              <a:gd name="connsiteX16" fmla="*/ 196952 w 412498"/>
              <a:gd name="connsiteY16" fmla="*/ 301010 h 339377"/>
              <a:gd name="connsiteX17" fmla="*/ 196950 w 412498"/>
              <a:gd name="connsiteY17" fmla="*/ 301008 h 339377"/>
              <a:gd name="connsiteX18" fmla="*/ 162732 w 412498"/>
              <a:gd name="connsiteY18" fmla="*/ 241757 h 339377"/>
              <a:gd name="connsiteX19" fmla="*/ 367550 w 412498"/>
              <a:gd name="connsiteY19" fmla="*/ 91312 h 339377"/>
              <a:gd name="connsiteX20" fmla="*/ 367550 w 412498"/>
              <a:gd name="connsiteY20" fmla="*/ 113134 h 339377"/>
              <a:gd name="connsiteX21" fmla="*/ 383747 w 412498"/>
              <a:gd name="connsiteY21" fmla="*/ 192853 h 339377"/>
              <a:gd name="connsiteX22" fmla="*/ 367550 w 412498"/>
              <a:gd name="connsiteY22" fmla="*/ 209048 h 339377"/>
              <a:gd name="connsiteX23" fmla="*/ 367550 w 412498"/>
              <a:gd name="connsiteY23" fmla="*/ 230869 h 339377"/>
              <a:gd name="connsiteX24" fmla="*/ 405610 w 412498"/>
              <a:gd name="connsiteY24" fmla="*/ 129389 h 339377"/>
              <a:gd name="connsiteX25" fmla="*/ 367550 w 412498"/>
              <a:gd name="connsiteY25" fmla="*/ 91335 h 339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412498" h="339377">
                <a:moveTo>
                  <a:pt x="191852" y="68369"/>
                </a:moveTo>
                <a:lnTo>
                  <a:pt x="191852" y="242491"/>
                </a:lnTo>
                <a:lnTo>
                  <a:pt x="326167" y="307920"/>
                </a:lnTo>
                <a:cubicBezTo>
                  <a:pt x="345285" y="317232"/>
                  <a:pt x="367550" y="303313"/>
                  <a:pt x="367550" y="282050"/>
                </a:cubicBezTo>
                <a:lnTo>
                  <a:pt x="367550" y="28810"/>
                </a:lnTo>
                <a:cubicBezTo>
                  <a:pt x="367550" y="7552"/>
                  <a:pt x="345285" y="-6367"/>
                  <a:pt x="326167" y="2941"/>
                </a:cubicBezTo>
                <a:close/>
                <a:moveTo>
                  <a:pt x="163074" y="241757"/>
                </a:moveTo>
                <a:lnTo>
                  <a:pt x="163074" y="69108"/>
                </a:lnTo>
                <a:lnTo>
                  <a:pt x="89247" y="69108"/>
                </a:lnTo>
                <a:cubicBezTo>
                  <a:pt x="43414" y="69108"/>
                  <a:pt x="3368" y="103592"/>
                  <a:pt x="211" y="149306"/>
                </a:cubicBezTo>
                <a:cubicBezTo>
                  <a:pt x="-3117" y="197569"/>
                  <a:pt x="33268" y="238051"/>
                  <a:pt x="79952" y="241469"/>
                </a:cubicBezTo>
                <a:cubicBezTo>
                  <a:pt x="83182" y="241649"/>
                  <a:pt x="86110" y="243423"/>
                  <a:pt x="87766" y="246202"/>
                </a:cubicBezTo>
                <a:lnTo>
                  <a:pt x="138796" y="334578"/>
                </a:lnTo>
                <a:cubicBezTo>
                  <a:pt x="141443" y="339166"/>
                  <a:pt x="147310" y="340739"/>
                  <a:pt x="151899" y="338092"/>
                </a:cubicBezTo>
                <a:cubicBezTo>
                  <a:pt x="151899" y="338091"/>
                  <a:pt x="151900" y="338091"/>
                  <a:pt x="151901" y="338090"/>
                </a:cubicBezTo>
                <a:lnTo>
                  <a:pt x="193438" y="314112"/>
                </a:lnTo>
                <a:cubicBezTo>
                  <a:pt x="198026" y="311464"/>
                  <a:pt x="199600" y="305599"/>
                  <a:pt x="196952" y="301010"/>
                </a:cubicBezTo>
                <a:cubicBezTo>
                  <a:pt x="196951" y="301010"/>
                  <a:pt x="196951" y="301009"/>
                  <a:pt x="196950" y="301008"/>
                </a:cubicBezTo>
                <a:lnTo>
                  <a:pt x="162732" y="241757"/>
                </a:lnTo>
                <a:close/>
                <a:moveTo>
                  <a:pt x="367550" y="91312"/>
                </a:moveTo>
                <a:lnTo>
                  <a:pt x="367550" y="113134"/>
                </a:lnTo>
                <a:cubicBezTo>
                  <a:pt x="394040" y="130675"/>
                  <a:pt x="401291" y="166367"/>
                  <a:pt x="383747" y="192853"/>
                </a:cubicBezTo>
                <a:cubicBezTo>
                  <a:pt x="379489" y="199282"/>
                  <a:pt x="373981" y="204789"/>
                  <a:pt x="367550" y="209048"/>
                </a:cubicBezTo>
                <a:lnTo>
                  <a:pt x="367550" y="230869"/>
                </a:lnTo>
                <a:cubicBezTo>
                  <a:pt x="406087" y="213355"/>
                  <a:pt x="423127" y="167921"/>
                  <a:pt x="405610" y="129389"/>
                </a:cubicBezTo>
                <a:cubicBezTo>
                  <a:pt x="397941" y="112521"/>
                  <a:pt x="384421" y="99002"/>
                  <a:pt x="367550" y="91335"/>
                </a:cubicBezTo>
                <a:close/>
              </a:path>
            </a:pathLst>
          </a:custGeom>
          <a:gradFill>
            <a:gsLst>
              <a:gs pos="30000">
                <a:srgbClr val="1552EF"/>
              </a:gs>
              <a:gs pos="100000">
                <a:srgbClr val="40D8DE"/>
              </a:gs>
            </a:gsLst>
            <a:lin ang="2700000" scaled="0"/>
          </a:gradFill>
          <a:ln w="896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rgbClr val="1552EF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249" name="矩形: 圆角 248">
            <a:extLst>
              <a:ext uri="{FF2B5EF4-FFF2-40B4-BE49-F238E27FC236}">
                <a16:creationId xmlns:a16="http://schemas.microsoft.com/office/drawing/2014/main" id="{B68FA057-2F90-6378-BD57-E7E5A4ED86A7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935547" y="5438476"/>
            <a:ext cx="1355075" cy="297942"/>
          </a:xfrm>
          <a:prstGeom prst="roundRect">
            <a:avLst>
              <a:gd name="adj" fmla="val 50000"/>
            </a:avLst>
          </a:pr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  <a:ln w="19050" cap="flat" cmpd="sng" algn="ctr">
            <a:noFill/>
            <a:prstDash val="solid"/>
            <a:miter lim="800000"/>
          </a:ln>
          <a:effectLst>
            <a:innerShdw blurRad="47649" dist="21178" dir="14099999">
              <a:srgbClr val="A7BBD8"/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INSUFFICIENT</a:t>
            </a:r>
            <a:endParaRPr kumimoji="0" lang="zh-CN" altLang="en-US" sz="1200" b="1" i="0" u="none" strike="noStrike" kern="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250" name="矩形: 圆角 249">
            <a:extLst>
              <a:ext uri="{FF2B5EF4-FFF2-40B4-BE49-F238E27FC236}">
                <a16:creationId xmlns:a16="http://schemas.microsoft.com/office/drawing/2014/main" id="{FCCED6D8-9874-ADFD-0107-BE79FBC0B9A4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971155" y="5438476"/>
            <a:ext cx="1355075" cy="297942"/>
          </a:xfrm>
          <a:prstGeom prst="roundRect">
            <a:avLst>
              <a:gd name="adj" fmla="val 50000"/>
            </a:avLst>
          </a:pr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  <a:ln w="19050" cap="flat" cmpd="sng" algn="ctr">
            <a:noFill/>
            <a:prstDash val="solid"/>
            <a:miter lim="800000"/>
          </a:ln>
          <a:effectLst>
            <a:innerShdw blurRad="47649" dist="21178" dir="14099999">
              <a:srgbClr val="A7BBD8"/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INSUFFICIENT</a:t>
            </a:r>
            <a:endParaRPr kumimoji="0" lang="zh-CN" altLang="en-US" sz="1200" b="1" i="0" u="none" strike="noStrike" kern="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251" name="矩形: 圆角 250">
            <a:extLst>
              <a:ext uri="{FF2B5EF4-FFF2-40B4-BE49-F238E27FC236}">
                <a16:creationId xmlns:a16="http://schemas.microsoft.com/office/drawing/2014/main" id="{91ED67C7-95A3-7C2B-0279-70DBD591B25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6899939" y="5438476"/>
            <a:ext cx="1355075" cy="297942"/>
          </a:xfrm>
          <a:prstGeom prst="roundRect">
            <a:avLst>
              <a:gd name="adj" fmla="val 50000"/>
            </a:avLst>
          </a:pr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  <a:ln w="19050" cap="flat" cmpd="sng" algn="ctr">
            <a:noFill/>
            <a:prstDash val="solid"/>
            <a:miter lim="800000"/>
          </a:ln>
          <a:effectLst>
            <a:innerShdw blurRad="47649" dist="21178" dir="14099999">
              <a:srgbClr val="A7BBD8"/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INSUFFICIENT</a:t>
            </a:r>
            <a:endParaRPr kumimoji="0" lang="zh-CN" altLang="en-US" sz="1200" b="1" i="0" u="none" strike="noStrike" kern="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252" name="矩形: 圆角 251">
            <a:extLst>
              <a:ext uri="{FF2B5EF4-FFF2-40B4-BE49-F238E27FC236}">
                <a16:creationId xmlns:a16="http://schemas.microsoft.com/office/drawing/2014/main" id="{52ECFC4F-84B5-4832-E213-804BE7D3069D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9864330" y="5438476"/>
            <a:ext cx="1355075" cy="297942"/>
          </a:xfrm>
          <a:prstGeom prst="roundRect">
            <a:avLst>
              <a:gd name="adj" fmla="val 50000"/>
            </a:avLst>
          </a:pr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  <a:ln w="19050" cap="flat" cmpd="sng" algn="ctr">
            <a:noFill/>
            <a:prstDash val="solid"/>
            <a:miter lim="800000"/>
          </a:ln>
          <a:effectLst>
            <a:innerShdw blurRad="47649" dist="21178" dir="14099999">
              <a:srgbClr val="A7BBD8"/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INSUFFICIENT</a:t>
            </a:r>
            <a:endParaRPr kumimoji="0" lang="zh-CN" altLang="en-US" sz="1200" b="1" i="0" u="none" strike="noStrike" kern="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F5B4CC67-DFF3-CF86-76B9-875661BCFFA1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6437460" y="3021531"/>
            <a:ext cx="2280032" cy="253916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阿里巴巴普惠体 L"/>
                <a:sym typeface="+mn-lt"/>
              </a:rPr>
              <a:t>项目组站被降权，开始着手做新站</a:t>
            </a:r>
          </a:p>
        </p:txBody>
      </p:sp>
      <p:sp>
        <p:nvSpPr>
          <p:cNvPr id="273" name="文本框 272">
            <a:extLst>
              <a:ext uri="{FF2B5EF4-FFF2-40B4-BE49-F238E27FC236}">
                <a16:creationId xmlns:a16="http://schemas.microsoft.com/office/drawing/2014/main" id="{65C6F5AC-7C1D-4319-DDC2-AE41EDC636B6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9401851" y="3021531"/>
            <a:ext cx="2280032" cy="253916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阿里巴巴普惠体 L"/>
                <a:sym typeface="+mn-lt"/>
              </a:rPr>
              <a:t>作为网站与外界进行交流的窗口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2109E3AC-C4F9-9BC1-693B-2C9C21736E10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590471" y="3723677"/>
            <a:ext cx="2116442" cy="387705"/>
            <a:chOff x="1312204" y="4561755"/>
            <a:chExt cx="2280032" cy="406934"/>
          </a:xfrm>
        </p:grpSpPr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37920374-6DEF-1071-B373-650835E443F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312204" y="4561755"/>
              <a:ext cx="2280032" cy="406934"/>
            </a:xfrm>
            <a:prstGeom prst="roundRect">
              <a:avLst>
                <a:gd name="adj" fmla="val 50000"/>
              </a:avLst>
            </a:prstGeom>
            <a:solidFill>
              <a:srgbClr val="DCE8F4"/>
            </a:solidFill>
            <a:ln w="19050" cap="flat" cmpd="sng" algn="ctr">
              <a:noFill/>
              <a:prstDash val="solid"/>
              <a:miter lim="800000"/>
            </a:ln>
            <a:effectLst>
              <a:outerShdw blurRad="62073" dist="43268" dir="2700001" rotWithShape="0">
                <a:srgbClr val="8BA3CB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F516D54C-2BFA-0CA0-1483-A3B771A97B26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312204" y="4561755"/>
              <a:ext cx="2280032" cy="406934"/>
            </a:xfrm>
            <a:prstGeom prst="roundRect">
              <a:avLst>
                <a:gd name="adj" fmla="val 50000"/>
              </a:avLst>
            </a:prstGeom>
            <a:solidFill>
              <a:srgbClr val="DCE8F4"/>
            </a:solidFill>
            <a:ln w="9540" cap="flat" cmpd="sng" algn="ctr">
              <a:noFill/>
              <a:prstDash val="solid"/>
              <a:miter lim="800000"/>
            </a:ln>
            <a:effectLst>
              <a:outerShdw blurRad="84149" dist="50904" dir="13500002" rotWithShape="0">
                <a:srgbClr val="FFFFFF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1664B48D-BD3B-F0BF-1C09-9DF2F25DA6BC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590471" y="3723677"/>
            <a:ext cx="387705" cy="387705"/>
            <a:chOff x="1832144" y="894601"/>
            <a:chExt cx="1584549" cy="1584549"/>
          </a:xfrm>
        </p:grpSpPr>
        <p:sp>
          <p:nvSpPr>
            <p:cNvPr id="224" name="矩形: 圆角 223">
              <a:extLst>
                <a:ext uri="{FF2B5EF4-FFF2-40B4-BE49-F238E27FC236}">
                  <a16:creationId xmlns:a16="http://schemas.microsoft.com/office/drawing/2014/main" id="{03A4FA8B-E04F-E054-5CEC-8A68D820F339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832144" y="894601"/>
              <a:ext cx="1584549" cy="1584549"/>
            </a:xfrm>
            <a:prstGeom prst="ellipse">
              <a:avLst/>
            </a:prstGeom>
            <a:solidFill>
              <a:srgbClr val="DCE8F4"/>
            </a:solidFill>
            <a:ln w="19050" cap="flat" cmpd="sng" algn="ctr">
              <a:noFill/>
              <a:prstDash val="solid"/>
              <a:miter lim="800000"/>
            </a:ln>
            <a:effectLst>
              <a:outerShdw blurRad="62073" dist="43268" dir="2700001" rotWithShape="0">
                <a:srgbClr val="8BA3CB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endParaRPr>
            </a:p>
          </p:txBody>
        </p:sp>
        <p:sp>
          <p:nvSpPr>
            <p:cNvPr id="226" name="矩形: 圆角 225">
              <a:extLst>
                <a:ext uri="{FF2B5EF4-FFF2-40B4-BE49-F238E27FC236}">
                  <a16:creationId xmlns:a16="http://schemas.microsoft.com/office/drawing/2014/main" id="{8E7E7152-4EEF-78A4-5B32-F847E4222156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832144" y="894601"/>
              <a:ext cx="1584549" cy="1584549"/>
            </a:xfrm>
            <a:prstGeom prst="ellipse">
              <a:avLst/>
            </a:prstGeom>
            <a:solidFill>
              <a:srgbClr val="DCE8F4"/>
            </a:solidFill>
            <a:ln w="9540" cap="flat" cmpd="sng" algn="ctr">
              <a:noFill/>
              <a:prstDash val="solid"/>
              <a:miter lim="800000"/>
            </a:ln>
            <a:effectLst>
              <a:outerShdw blurRad="84149" dist="50904" dir="13500002" rotWithShape="0">
                <a:srgbClr val="FFFFFF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endParaRPr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67EE7AF7-ED33-0BF7-00C8-5A61E5861CDF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983364" y="3779029"/>
            <a:ext cx="1199367" cy="27699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zh-CN"/>
            </a:defPPr>
            <a:lvl1pPr algn="ctr">
              <a:defRPr sz="2000">
                <a:gradFill>
                  <a:gsLst>
                    <a:gs pos="21000">
                      <a:srgbClr val="19347D">
                        <a:lumMod val="98000"/>
                      </a:srgbClr>
                    </a:gs>
                    <a:gs pos="91000">
                      <a:srgbClr val="19347D">
                        <a:lumMod val="63000"/>
                        <a:lumOff val="37000"/>
                      </a:srgbClr>
                    </a:gs>
                    <a:gs pos="68000">
                      <a:srgbClr val="19347D">
                        <a:lumMod val="70000"/>
                        <a:lumOff val="30000"/>
                      </a:srgbClr>
                    </a:gs>
                  </a:gsLst>
                  <a:path path="circle">
                    <a:fillToRect l="100000" t="100000"/>
                  </a:path>
                </a:gra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37000">
                      <a:srgbClr val="1552EF"/>
                    </a:gs>
                    <a:gs pos="100000">
                      <a:srgbClr val="40D8DE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7X24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37000">
                      <a:srgbClr val="1552EF"/>
                    </a:gs>
                    <a:gs pos="100000">
                      <a:srgbClr val="40D8DE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即时应答</a:t>
            </a: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558B2194-1A63-4357-AB59-E7560750B69F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590471" y="4470969"/>
            <a:ext cx="2116442" cy="387705"/>
            <a:chOff x="1312204" y="4561755"/>
            <a:chExt cx="2280032" cy="406934"/>
          </a:xfrm>
        </p:grpSpPr>
        <p:sp>
          <p:nvSpPr>
            <p:cNvPr id="243" name="矩形: 圆角 242">
              <a:extLst>
                <a:ext uri="{FF2B5EF4-FFF2-40B4-BE49-F238E27FC236}">
                  <a16:creationId xmlns:a16="http://schemas.microsoft.com/office/drawing/2014/main" id="{02BBCAED-7C3B-EFE6-D6D6-5FF5684F48A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312204" y="4561755"/>
              <a:ext cx="2280032" cy="406934"/>
            </a:xfrm>
            <a:prstGeom prst="roundRect">
              <a:avLst>
                <a:gd name="adj" fmla="val 50000"/>
              </a:avLst>
            </a:prstGeom>
            <a:solidFill>
              <a:srgbClr val="DCE8F4"/>
            </a:solidFill>
            <a:ln w="19050" cap="flat" cmpd="sng" algn="ctr">
              <a:noFill/>
              <a:prstDash val="solid"/>
              <a:miter lim="800000"/>
            </a:ln>
            <a:effectLst>
              <a:outerShdw blurRad="62073" dist="43268" dir="2700001" rotWithShape="0">
                <a:srgbClr val="8BA3CB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sp>
          <p:nvSpPr>
            <p:cNvPr id="244" name="矩形: 圆角 243">
              <a:extLst>
                <a:ext uri="{FF2B5EF4-FFF2-40B4-BE49-F238E27FC236}">
                  <a16:creationId xmlns:a16="http://schemas.microsoft.com/office/drawing/2014/main" id="{1B700172-39F5-214C-E0B6-7A991179F756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312204" y="4561755"/>
              <a:ext cx="2280032" cy="406934"/>
            </a:xfrm>
            <a:prstGeom prst="roundRect">
              <a:avLst>
                <a:gd name="adj" fmla="val 50000"/>
              </a:avLst>
            </a:prstGeom>
            <a:solidFill>
              <a:srgbClr val="DCE8F4"/>
            </a:solidFill>
            <a:ln w="9540" cap="flat" cmpd="sng" algn="ctr">
              <a:noFill/>
              <a:prstDash val="solid"/>
              <a:miter lim="800000"/>
            </a:ln>
            <a:effectLst>
              <a:outerShdw blurRad="84149" dist="50904" dir="13500002" rotWithShape="0">
                <a:srgbClr val="FFFFFF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</p:grpSp>
      <p:grpSp>
        <p:nvGrpSpPr>
          <p:cNvPr id="229" name="组合 228">
            <a:extLst>
              <a:ext uri="{FF2B5EF4-FFF2-40B4-BE49-F238E27FC236}">
                <a16:creationId xmlns:a16="http://schemas.microsoft.com/office/drawing/2014/main" id="{EC0C1D88-5953-2F82-9D34-33349D225B26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590471" y="4470969"/>
            <a:ext cx="387705" cy="387705"/>
            <a:chOff x="1832144" y="894601"/>
            <a:chExt cx="1584549" cy="1584549"/>
          </a:xfrm>
        </p:grpSpPr>
        <p:sp>
          <p:nvSpPr>
            <p:cNvPr id="236" name="矩形: 圆角 223">
              <a:extLst>
                <a:ext uri="{FF2B5EF4-FFF2-40B4-BE49-F238E27FC236}">
                  <a16:creationId xmlns:a16="http://schemas.microsoft.com/office/drawing/2014/main" id="{9AE839BA-654F-99B0-1E41-B96B391FF798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832144" y="894601"/>
              <a:ext cx="1584549" cy="1584549"/>
            </a:xfrm>
            <a:prstGeom prst="ellipse">
              <a:avLst/>
            </a:prstGeom>
            <a:solidFill>
              <a:srgbClr val="DCE8F4"/>
            </a:solidFill>
            <a:ln w="19050" cap="flat" cmpd="sng" algn="ctr">
              <a:noFill/>
              <a:prstDash val="solid"/>
              <a:miter lim="800000"/>
            </a:ln>
            <a:effectLst>
              <a:outerShdw blurRad="62073" dist="43268" dir="2700001" rotWithShape="0">
                <a:srgbClr val="8BA3CB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endParaRPr>
            </a:p>
          </p:txBody>
        </p:sp>
        <p:sp>
          <p:nvSpPr>
            <p:cNvPr id="237" name="矩形: 圆角 225">
              <a:extLst>
                <a:ext uri="{FF2B5EF4-FFF2-40B4-BE49-F238E27FC236}">
                  <a16:creationId xmlns:a16="http://schemas.microsoft.com/office/drawing/2014/main" id="{96B3AF68-2248-9241-B3C8-22A031C31BC0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832144" y="894601"/>
              <a:ext cx="1584549" cy="1584549"/>
            </a:xfrm>
            <a:prstGeom prst="ellipse">
              <a:avLst/>
            </a:prstGeom>
            <a:solidFill>
              <a:srgbClr val="DCE8F4"/>
            </a:solidFill>
            <a:ln w="9540" cap="flat" cmpd="sng" algn="ctr">
              <a:noFill/>
              <a:prstDash val="solid"/>
              <a:miter lim="800000"/>
            </a:ln>
            <a:effectLst>
              <a:outerShdw blurRad="84149" dist="50904" dir="13500002" rotWithShape="0">
                <a:srgbClr val="FFFFFF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endParaRPr>
            </a:p>
          </p:txBody>
        </p:sp>
      </p:grpSp>
      <p:sp>
        <p:nvSpPr>
          <p:cNvPr id="235" name="文本框 234">
            <a:extLst>
              <a:ext uri="{FF2B5EF4-FFF2-40B4-BE49-F238E27FC236}">
                <a16:creationId xmlns:a16="http://schemas.microsoft.com/office/drawing/2014/main" id="{78A35AFA-5BAC-91E3-A267-7F1C2DB4C6D0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983364" y="4526321"/>
            <a:ext cx="1747594" cy="27699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zh-CN"/>
            </a:defPPr>
            <a:lvl1pPr algn="ctr">
              <a:defRPr sz="2000">
                <a:gradFill>
                  <a:gsLst>
                    <a:gs pos="21000">
                      <a:srgbClr val="19347D">
                        <a:lumMod val="98000"/>
                      </a:srgbClr>
                    </a:gs>
                    <a:gs pos="91000">
                      <a:srgbClr val="19347D">
                        <a:lumMod val="63000"/>
                        <a:lumOff val="37000"/>
                      </a:srgbClr>
                    </a:gs>
                    <a:gs pos="68000">
                      <a:srgbClr val="19347D">
                        <a:lumMod val="70000"/>
                        <a:lumOff val="30000"/>
                      </a:srgbClr>
                    </a:gs>
                  </a:gsLst>
                  <a:path path="circle">
                    <a:fillToRect l="100000" t="100000"/>
                  </a:path>
                </a:gra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37000">
                      <a:srgbClr val="1552EF"/>
                    </a:gs>
                    <a:gs pos="100000">
                      <a:srgbClr val="40D8DE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会话应答时间提高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37000">
                      <a:srgbClr val="1552EF"/>
                    </a:gs>
                    <a:gs pos="100000">
                      <a:srgbClr val="40D8DE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25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37000">
                      <a:srgbClr val="1552EF"/>
                    </a:gs>
                    <a:gs pos="100000">
                      <a:srgbClr val="40D8DE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秒</a:t>
            </a:r>
          </a:p>
        </p:txBody>
      </p: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CF6CCC38-200D-6ADB-B72B-4C8D0EDD2688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9483646" y="3723677"/>
            <a:ext cx="2116442" cy="387705"/>
            <a:chOff x="1312204" y="4561755"/>
            <a:chExt cx="2280032" cy="406934"/>
          </a:xfrm>
        </p:grpSpPr>
        <p:sp>
          <p:nvSpPr>
            <p:cNvPr id="261" name="矩形: 圆角 260">
              <a:extLst>
                <a:ext uri="{FF2B5EF4-FFF2-40B4-BE49-F238E27FC236}">
                  <a16:creationId xmlns:a16="http://schemas.microsoft.com/office/drawing/2014/main" id="{68B7A8C1-7DFD-5C7C-D077-4ADB5DA66B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312204" y="4561755"/>
              <a:ext cx="2280032" cy="406934"/>
            </a:xfrm>
            <a:prstGeom prst="roundRect">
              <a:avLst>
                <a:gd name="adj" fmla="val 50000"/>
              </a:avLst>
            </a:prstGeom>
            <a:solidFill>
              <a:srgbClr val="DCE8F4"/>
            </a:solidFill>
            <a:ln w="19050" cap="flat" cmpd="sng" algn="ctr">
              <a:noFill/>
              <a:prstDash val="solid"/>
              <a:miter lim="800000"/>
            </a:ln>
            <a:effectLst>
              <a:outerShdw blurRad="62073" dist="43268" dir="2700001" rotWithShape="0">
                <a:srgbClr val="8BA3CB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sp>
          <p:nvSpPr>
            <p:cNvPr id="262" name="矩形: 圆角 261">
              <a:extLst>
                <a:ext uri="{FF2B5EF4-FFF2-40B4-BE49-F238E27FC236}">
                  <a16:creationId xmlns:a16="http://schemas.microsoft.com/office/drawing/2014/main" id="{5C9BC301-0672-6543-A585-B9B49C53ABBC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312204" y="4561755"/>
              <a:ext cx="2280032" cy="406934"/>
            </a:xfrm>
            <a:prstGeom prst="roundRect">
              <a:avLst>
                <a:gd name="adj" fmla="val 50000"/>
              </a:avLst>
            </a:prstGeom>
            <a:solidFill>
              <a:srgbClr val="DCE8F4"/>
            </a:solidFill>
            <a:ln w="9540" cap="flat" cmpd="sng" algn="ctr">
              <a:noFill/>
              <a:prstDash val="solid"/>
              <a:miter lim="800000"/>
            </a:ln>
            <a:effectLst>
              <a:outerShdw blurRad="84149" dist="50904" dir="13500002" rotWithShape="0">
                <a:srgbClr val="FFFFFF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2D86B8A9-9B51-8F47-2836-FC30CE087A8E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9483646" y="3723677"/>
            <a:ext cx="387705" cy="387705"/>
            <a:chOff x="1832144" y="894601"/>
            <a:chExt cx="1584549" cy="1584549"/>
          </a:xfrm>
        </p:grpSpPr>
        <p:sp>
          <p:nvSpPr>
            <p:cNvPr id="257" name="矩形: 圆角 223">
              <a:extLst>
                <a:ext uri="{FF2B5EF4-FFF2-40B4-BE49-F238E27FC236}">
                  <a16:creationId xmlns:a16="http://schemas.microsoft.com/office/drawing/2014/main" id="{BDB9F4A8-DAFC-E5A6-88E0-2C978867651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832144" y="894601"/>
              <a:ext cx="1584549" cy="1584549"/>
            </a:xfrm>
            <a:prstGeom prst="ellipse">
              <a:avLst/>
            </a:prstGeom>
            <a:solidFill>
              <a:srgbClr val="DCE8F4"/>
            </a:solidFill>
            <a:ln w="19050" cap="flat" cmpd="sng" algn="ctr">
              <a:noFill/>
              <a:prstDash val="solid"/>
              <a:miter lim="800000"/>
            </a:ln>
            <a:effectLst>
              <a:outerShdw blurRad="62073" dist="43268" dir="2700001" rotWithShape="0">
                <a:srgbClr val="8BA3CB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endParaRPr>
            </a:p>
          </p:txBody>
        </p:sp>
        <p:sp>
          <p:nvSpPr>
            <p:cNvPr id="258" name="矩形: 圆角 225">
              <a:extLst>
                <a:ext uri="{FF2B5EF4-FFF2-40B4-BE49-F238E27FC236}">
                  <a16:creationId xmlns:a16="http://schemas.microsoft.com/office/drawing/2014/main" id="{2E9BF26A-5F16-6A20-4FC2-60980E65F462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832144" y="894601"/>
              <a:ext cx="1584549" cy="1584549"/>
            </a:xfrm>
            <a:prstGeom prst="ellipse">
              <a:avLst/>
            </a:prstGeom>
            <a:solidFill>
              <a:srgbClr val="DCE8F4"/>
            </a:solidFill>
            <a:ln w="9540" cap="flat" cmpd="sng" algn="ctr">
              <a:noFill/>
              <a:prstDash val="solid"/>
              <a:miter lim="800000"/>
            </a:ln>
            <a:effectLst>
              <a:outerShdw blurRad="84149" dist="50904" dir="13500002" rotWithShape="0">
                <a:srgbClr val="FFFFFF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endParaRPr>
            </a:p>
          </p:txBody>
        </p:sp>
      </p:grpSp>
      <p:sp>
        <p:nvSpPr>
          <p:cNvPr id="256" name="文本框 255">
            <a:extLst>
              <a:ext uri="{FF2B5EF4-FFF2-40B4-BE49-F238E27FC236}">
                <a16:creationId xmlns:a16="http://schemas.microsoft.com/office/drawing/2014/main" id="{F6E841D9-0E7E-8C6E-6D3E-E727A54BEF3D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9876539" y="3779029"/>
            <a:ext cx="1415772" cy="27699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zh-CN"/>
            </a:defPPr>
            <a:lvl1pPr algn="ctr">
              <a:defRPr sz="2000">
                <a:gradFill>
                  <a:gsLst>
                    <a:gs pos="21000">
                      <a:srgbClr val="19347D">
                        <a:lumMod val="98000"/>
                      </a:srgbClr>
                    </a:gs>
                    <a:gs pos="91000">
                      <a:srgbClr val="19347D">
                        <a:lumMod val="63000"/>
                        <a:lumOff val="37000"/>
                      </a:srgbClr>
                    </a:gs>
                    <a:gs pos="68000">
                      <a:srgbClr val="19347D">
                        <a:lumMod val="70000"/>
                        <a:lumOff val="30000"/>
                      </a:srgbClr>
                    </a:gs>
                  </a:gsLst>
                  <a:path path="circle">
                    <a:fillToRect l="100000" t="100000"/>
                  </a:path>
                </a:gra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37000">
                      <a:srgbClr val="1552EF"/>
                    </a:gs>
                    <a:gs pos="100000">
                      <a:srgbClr val="40D8DE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外推市场开始紧缩</a:t>
            </a: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0F3AAFFE-5D46-C865-7FF7-BD832E719049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9483646" y="4470969"/>
            <a:ext cx="2116442" cy="387705"/>
            <a:chOff x="1312204" y="4561755"/>
            <a:chExt cx="2280032" cy="406934"/>
          </a:xfrm>
        </p:grpSpPr>
        <p:sp>
          <p:nvSpPr>
            <p:cNvPr id="55" name="矩形: 圆角 54">
              <a:extLst>
                <a:ext uri="{FF2B5EF4-FFF2-40B4-BE49-F238E27FC236}">
                  <a16:creationId xmlns:a16="http://schemas.microsoft.com/office/drawing/2014/main" id="{E4C208B8-4210-1344-21D5-2B913DD419D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312204" y="4561755"/>
              <a:ext cx="2280032" cy="406934"/>
            </a:xfrm>
            <a:prstGeom prst="roundRect">
              <a:avLst>
                <a:gd name="adj" fmla="val 50000"/>
              </a:avLst>
            </a:prstGeom>
            <a:solidFill>
              <a:srgbClr val="DCE8F4"/>
            </a:solidFill>
            <a:ln w="19050" cap="flat" cmpd="sng" algn="ctr">
              <a:noFill/>
              <a:prstDash val="solid"/>
              <a:miter lim="800000"/>
            </a:ln>
            <a:effectLst>
              <a:outerShdw blurRad="62073" dist="43268" dir="2700001" rotWithShape="0">
                <a:srgbClr val="8BA3CB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sp>
          <p:nvSpPr>
            <p:cNvPr id="58" name="矩形: 圆角 57">
              <a:extLst>
                <a:ext uri="{FF2B5EF4-FFF2-40B4-BE49-F238E27FC236}">
                  <a16:creationId xmlns:a16="http://schemas.microsoft.com/office/drawing/2014/main" id="{9DF3DBE8-377B-5FB0-144F-8322E5594839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312204" y="4561755"/>
              <a:ext cx="2280032" cy="406934"/>
            </a:xfrm>
            <a:prstGeom prst="roundRect">
              <a:avLst>
                <a:gd name="adj" fmla="val 50000"/>
              </a:avLst>
            </a:prstGeom>
            <a:solidFill>
              <a:srgbClr val="DCE8F4"/>
            </a:solidFill>
            <a:ln w="9540" cap="flat" cmpd="sng" algn="ctr">
              <a:noFill/>
              <a:prstDash val="solid"/>
              <a:miter lim="800000"/>
            </a:ln>
            <a:effectLst>
              <a:outerShdw blurRad="84149" dist="50904" dir="13500002" rotWithShape="0">
                <a:srgbClr val="FFFFFF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801857DF-3E19-72F0-7AC0-B3E5EE80A0E3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9483646" y="4470969"/>
            <a:ext cx="387705" cy="387705"/>
            <a:chOff x="1832144" y="894601"/>
            <a:chExt cx="1584549" cy="1584549"/>
          </a:xfrm>
        </p:grpSpPr>
        <p:sp>
          <p:nvSpPr>
            <p:cNvPr id="42" name="矩形: 圆角 223">
              <a:extLst>
                <a:ext uri="{FF2B5EF4-FFF2-40B4-BE49-F238E27FC236}">
                  <a16:creationId xmlns:a16="http://schemas.microsoft.com/office/drawing/2014/main" id="{8ABAAF7C-2C28-77E5-1C9A-0DAC4D132264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832144" y="894601"/>
              <a:ext cx="1584549" cy="1584549"/>
            </a:xfrm>
            <a:prstGeom prst="ellipse">
              <a:avLst/>
            </a:prstGeom>
            <a:solidFill>
              <a:srgbClr val="DCE8F4"/>
            </a:solidFill>
            <a:ln w="19050" cap="flat" cmpd="sng" algn="ctr">
              <a:noFill/>
              <a:prstDash val="solid"/>
              <a:miter lim="800000"/>
            </a:ln>
            <a:effectLst>
              <a:outerShdw blurRad="62073" dist="43268" dir="2700001" rotWithShape="0">
                <a:srgbClr val="8BA3CB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endParaRPr>
            </a:p>
          </p:txBody>
        </p:sp>
        <p:sp>
          <p:nvSpPr>
            <p:cNvPr id="48" name="矩形: 圆角 225">
              <a:extLst>
                <a:ext uri="{FF2B5EF4-FFF2-40B4-BE49-F238E27FC236}">
                  <a16:creationId xmlns:a16="http://schemas.microsoft.com/office/drawing/2014/main" id="{B57E4BFE-5EC1-94CA-4115-5AFC56E2C6B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832144" y="894601"/>
              <a:ext cx="1584549" cy="1584549"/>
            </a:xfrm>
            <a:prstGeom prst="ellipse">
              <a:avLst/>
            </a:prstGeom>
            <a:solidFill>
              <a:srgbClr val="DCE8F4"/>
            </a:solidFill>
            <a:ln w="9540" cap="flat" cmpd="sng" algn="ctr">
              <a:noFill/>
              <a:prstDash val="solid"/>
              <a:miter lim="800000"/>
            </a:ln>
            <a:effectLst>
              <a:outerShdw blurRad="84149" dist="50904" dir="13500002" rotWithShape="0">
                <a:srgbClr val="FFFFFF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endParaRPr>
            </a:p>
          </p:txBody>
        </p:sp>
      </p:grpSp>
      <p:sp>
        <p:nvSpPr>
          <p:cNvPr id="41" name="文本框 40">
            <a:extLst>
              <a:ext uri="{FF2B5EF4-FFF2-40B4-BE49-F238E27FC236}">
                <a16:creationId xmlns:a16="http://schemas.microsoft.com/office/drawing/2014/main" id="{C87C6C2D-1F35-25A2-7895-60FFF19C21B5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9876539" y="4526321"/>
            <a:ext cx="1261884" cy="27699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zh-CN"/>
            </a:defPPr>
            <a:lvl1pPr algn="ctr">
              <a:defRPr sz="2000">
                <a:gradFill>
                  <a:gsLst>
                    <a:gs pos="21000">
                      <a:srgbClr val="19347D">
                        <a:lumMod val="98000"/>
                      </a:srgbClr>
                    </a:gs>
                    <a:gs pos="91000">
                      <a:srgbClr val="19347D">
                        <a:lumMod val="63000"/>
                        <a:lumOff val="37000"/>
                      </a:srgbClr>
                    </a:gs>
                    <a:gs pos="68000">
                      <a:srgbClr val="19347D">
                        <a:lumMod val="70000"/>
                        <a:lumOff val="30000"/>
                      </a:srgbClr>
                    </a:gs>
                  </a:gsLst>
                  <a:path path="circle">
                    <a:fillToRect l="100000" t="100000"/>
                  </a:path>
                </a:gra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37000">
                      <a:srgbClr val="1552EF"/>
                    </a:gs>
                    <a:gs pos="100000">
                      <a:srgbClr val="40D8DE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查找新平台宣传</a:t>
            </a:r>
          </a:p>
        </p:txBody>
      </p:sp>
      <p:grpSp>
        <p:nvGrpSpPr>
          <p:cNvPr id="277" name="组合 276">
            <a:extLst>
              <a:ext uri="{FF2B5EF4-FFF2-40B4-BE49-F238E27FC236}">
                <a16:creationId xmlns:a16="http://schemas.microsoft.com/office/drawing/2014/main" id="{A70CA880-9983-A564-A5B0-295D295F165E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3554863" y="4097323"/>
            <a:ext cx="2116442" cy="387705"/>
            <a:chOff x="1312204" y="4561755"/>
            <a:chExt cx="2280032" cy="406934"/>
          </a:xfrm>
        </p:grpSpPr>
        <p:sp>
          <p:nvSpPr>
            <p:cNvPr id="284" name="矩形: 圆角 283">
              <a:extLst>
                <a:ext uri="{FF2B5EF4-FFF2-40B4-BE49-F238E27FC236}">
                  <a16:creationId xmlns:a16="http://schemas.microsoft.com/office/drawing/2014/main" id="{D480656A-7496-F101-5B04-948DFE88C1E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312204" y="4561755"/>
              <a:ext cx="2280032" cy="406934"/>
            </a:xfrm>
            <a:prstGeom prst="roundRect">
              <a:avLst>
                <a:gd name="adj" fmla="val 50000"/>
              </a:avLst>
            </a:prstGeom>
            <a:solidFill>
              <a:srgbClr val="DCE8F4"/>
            </a:solidFill>
            <a:ln w="19050" cap="flat" cmpd="sng" algn="ctr">
              <a:noFill/>
              <a:prstDash val="solid"/>
              <a:miter lim="800000"/>
            </a:ln>
            <a:effectLst>
              <a:outerShdw blurRad="62073" dist="43268" dir="2700001" rotWithShape="0">
                <a:srgbClr val="8BA3CB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sp>
          <p:nvSpPr>
            <p:cNvPr id="285" name="矩形: 圆角 284">
              <a:extLst>
                <a:ext uri="{FF2B5EF4-FFF2-40B4-BE49-F238E27FC236}">
                  <a16:creationId xmlns:a16="http://schemas.microsoft.com/office/drawing/2014/main" id="{D0289974-4330-C141-673D-BEC23CA8F6A3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312204" y="4561755"/>
              <a:ext cx="2280032" cy="406934"/>
            </a:xfrm>
            <a:prstGeom prst="roundRect">
              <a:avLst>
                <a:gd name="adj" fmla="val 50000"/>
              </a:avLst>
            </a:prstGeom>
            <a:solidFill>
              <a:srgbClr val="DCE8F4"/>
            </a:solidFill>
            <a:ln w="9540" cap="flat" cmpd="sng" algn="ctr">
              <a:noFill/>
              <a:prstDash val="solid"/>
              <a:miter lim="800000"/>
            </a:ln>
            <a:effectLst>
              <a:outerShdw blurRad="84149" dist="50904" dir="13500002" rotWithShape="0">
                <a:srgbClr val="FFFFFF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</p:grpSp>
      <p:grpSp>
        <p:nvGrpSpPr>
          <p:cNvPr id="278" name="组合 277">
            <a:extLst>
              <a:ext uri="{FF2B5EF4-FFF2-40B4-BE49-F238E27FC236}">
                <a16:creationId xmlns:a16="http://schemas.microsoft.com/office/drawing/2014/main" id="{FE95AD75-5ABD-7C8E-EA5C-DB3E5BAF2895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3554863" y="4097323"/>
            <a:ext cx="387705" cy="387705"/>
            <a:chOff x="1832144" y="894601"/>
            <a:chExt cx="1584549" cy="1584549"/>
          </a:xfrm>
        </p:grpSpPr>
        <p:sp>
          <p:nvSpPr>
            <p:cNvPr id="280" name="矩形: 圆角 223">
              <a:extLst>
                <a:ext uri="{FF2B5EF4-FFF2-40B4-BE49-F238E27FC236}">
                  <a16:creationId xmlns:a16="http://schemas.microsoft.com/office/drawing/2014/main" id="{18851E9C-589E-C057-8C68-8FC01F6D9FB1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832144" y="894601"/>
              <a:ext cx="1584549" cy="1584549"/>
            </a:xfrm>
            <a:prstGeom prst="ellipse">
              <a:avLst/>
            </a:prstGeom>
            <a:solidFill>
              <a:srgbClr val="DCE8F4"/>
            </a:solidFill>
            <a:ln w="19050" cap="flat" cmpd="sng" algn="ctr">
              <a:noFill/>
              <a:prstDash val="solid"/>
              <a:miter lim="800000"/>
            </a:ln>
            <a:effectLst>
              <a:outerShdw blurRad="62073" dist="43268" dir="2700001" rotWithShape="0">
                <a:srgbClr val="8BA3CB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endParaRPr>
            </a:p>
          </p:txBody>
        </p:sp>
        <p:sp>
          <p:nvSpPr>
            <p:cNvPr id="281" name="矩形: 圆角 225">
              <a:extLst>
                <a:ext uri="{FF2B5EF4-FFF2-40B4-BE49-F238E27FC236}">
                  <a16:creationId xmlns:a16="http://schemas.microsoft.com/office/drawing/2014/main" id="{C5234FAC-E25F-372A-F467-4C2272D94AF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832144" y="894601"/>
              <a:ext cx="1584549" cy="1584549"/>
            </a:xfrm>
            <a:prstGeom prst="ellipse">
              <a:avLst/>
            </a:prstGeom>
            <a:solidFill>
              <a:srgbClr val="DCE8F4"/>
            </a:solidFill>
            <a:ln w="9540" cap="flat" cmpd="sng" algn="ctr">
              <a:noFill/>
              <a:prstDash val="solid"/>
              <a:miter lim="800000"/>
            </a:ln>
            <a:effectLst>
              <a:outerShdw blurRad="84149" dist="50904" dir="13500002" rotWithShape="0">
                <a:srgbClr val="FFFFFF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endParaRPr>
            </a:p>
          </p:txBody>
        </p:sp>
      </p:grpSp>
      <p:sp>
        <p:nvSpPr>
          <p:cNvPr id="279" name="文本框 278">
            <a:extLst>
              <a:ext uri="{FF2B5EF4-FFF2-40B4-BE49-F238E27FC236}">
                <a16:creationId xmlns:a16="http://schemas.microsoft.com/office/drawing/2014/main" id="{FBB579BD-C0E2-53C8-8761-0CD8299E356E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947756" y="4152675"/>
            <a:ext cx="1752403" cy="27699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zh-CN"/>
            </a:defPPr>
            <a:lvl1pPr algn="ctr">
              <a:defRPr sz="2000">
                <a:gradFill>
                  <a:gsLst>
                    <a:gs pos="21000">
                      <a:srgbClr val="19347D">
                        <a:lumMod val="98000"/>
                      </a:srgbClr>
                    </a:gs>
                    <a:gs pos="91000">
                      <a:srgbClr val="19347D">
                        <a:lumMod val="63000"/>
                        <a:lumOff val="37000"/>
                      </a:srgbClr>
                    </a:gs>
                    <a:gs pos="68000">
                      <a:srgbClr val="19347D">
                        <a:lumMod val="70000"/>
                        <a:lumOff val="30000"/>
                      </a:srgbClr>
                    </a:gs>
                  </a:gsLst>
                  <a:path path="circle">
                    <a:fillToRect l="100000" t="100000"/>
                  </a:path>
                </a:gra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37000">
                      <a:srgbClr val="1552EF"/>
                    </a:gs>
                    <a:gs pos="100000">
                      <a:srgbClr val="40D8DE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用户停留时间上升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37000">
                      <a:srgbClr val="1552EF"/>
                    </a:gs>
                    <a:gs pos="100000">
                      <a:srgbClr val="40D8DE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34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37000">
                      <a:srgbClr val="1552EF"/>
                    </a:gs>
                    <a:gs pos="100000">
                      <a:srgbClr val="40D8DE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秒</a:t>
            </a:r>
          </a:p>
        </p:txBody>
      </p:sp>
      <p:grpSp>
        <p:nvGrpSpPr>
          <p:cNvPr id="266" name="组合 265">
            <a:extLst>
              <a:ext uri="{FF2B5EF4-FFF2-40B4-BE49-F238E27FC236}">
                <a16:creationId xmlns:a16="http://schemas.microsoft.com/office/drawing/2014/main" id="{E6D00D7A-4D5C-A6C2-3D3C-54E1C7806F6F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3554863" y="4707957"/>
            <a:ext cx="2116442" cy="387705"/>
            <a:chOff x="1312204" y="4561755"/>
            <a:chExt cx="2280032" cy="406934"/>
          </a:xfrm>
        </p:grpSpPr>
        <p:sp>
          <p:nvSpPr>
            <p:cNvPr id="275" name="矩形: 圆角 274">
              <a:extLst>
                <a:ext uri="{FF2B5EF4-FFF2-40B4-BE49-F238E27FC236}">
                  <a16:creationId xmlns:a16="http://schemas.microsoft.com/office/drawing/2014/main" id="{3C9C1C73-95D3-46D3-7EE9-50BB4BDADBF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312204" y="4561755"/>
              <a:ext cx="2280032" cy="406934"/>
            </a:xfrm>
            <a:prstGeom prst="roundRect">
              <a:avLst>
                <a:gd name="adj" fmla="val 50000"/>
              </a:avLst>
            </a:prstGeom>
            <a:solidFill>
              <a:srgbClr val="DCE8F4"/>
            </a:solidFill>
            <a:ln w="19050" cap="flat" cmpd="sng" algn="ctr">
              <a:noFill/>
              <a:prstDash val="solid"/>
              <a:miter lim="800000"/>
            </a:ln>
            <a:effectLst>
              <a:outerShdw blurRad="62073" dist="43268" dir="2700001" rotWithShape="0">
                <a:srgbClr val="8BA3CB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sp>
          <p:nvSpPr>
            <p:cNvPr id="276" name="矩形: 圆角 275">
              <a:extLst>
                <a:ext uri="{FF2B5EF4-FFF2-40B4-BE49-F238E27FC236}">
                  <a16:creationId xmlns:a16="http://schemas.microsoft.com/office/drawing/2014/main" id="{13D449B5-330F-FABB-B0C8-E5E4B541B253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312204" y="4561755"/>
              <a:ext cx="2280032" cy="406934"/>
            </a:xfrm>
            <a:prstGeom prst="roundRect">
              <a:avLst>
                <a:gd name="adj" fmla="val 50000"/>
              </a:avLst>
            </a:prstGeom>
            <a:solidFill>
              <a:srgbClr val="DCE8F4"/>
            </a:solidFill>
            <a:ln w="9540" cap="flat" cmpd="sng" algn="ctr">
              <a:noFill/>
              <a:prstDash val="solid"/>
              <a:miter lim="800000"/>
            </a:ln>
            <a:effectLst>
              <a:outerShdw blurRad="84149" dist="50904" dir="13500002" rotWithShape="0">
                <a:srgbClr val="FFFFFF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</p:grpSp>
      <p:grpSp>
        <p:nvGrpSpPr>
          <p:cNvPr id="267" name="组合 266">
            <a:extLst>
              <a:ext uri="{FF2B5EF4-FFF2-40B4-BE49-F238E27FC236}">
                <a16:creationId xmlns:a16="http://schemas.microsoft.com/office/drawing/2014/main" id="{CC76C37E-B849-6604-0F81-9D70547BA89E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3554863" y="4707957"/>
            <a:ext cx="387705" cy="387705"/>
            <a:chOff x="1832144" y="894601"/>
            <a:chExt cx="1584549" cy="1584549"/>
          </a:xfrm>
        </p:grpSpPr>
        <p:sp>
          <p:nvSpPr>
            <p:cNvPr id="269" name="矩形: 圆角 223">
              <a:extLst>
                <a:ext uri="{FF2B5EF4-FFF2-40B4-BE49-F238E27FC236}">
                  <a16:creationId xmlns:a16="http://schemas.microsoft.com/office/drawing/2014/main" id="{2C829060-BB5F-FCB3-040B-CA1FF67B0442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832144" y="894601"/>
              <a:ext cx="1584549" cy="1584549"/>
            </a:xfrm>
            <a:prstGeom prst="ellipse">
              <a:avLst/>
            </a:prstGeom>
            <a:solidFill>
              <a:srgbClr val="DCE8F4"/>
            </a:solidFill>
            <a:ln w="19050" cap="flat" cmpd="sng" algn="ctr">
              <a:noFill/>
              <a:prstDash val="solid"/>
              <a:miter lim="800000"/>
            </a:ln>
            <a:effectLst>
              <a:outerShdw blurRad="62073" dist="43268" dir="2700001" rotWithShape="0">
                <a:srgbClr val="8BA3CB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endParaRPr>
            </a:p>
          </p:txBody>
        </p:sp>
        <p:sp>
          <p:nvSpPr>
            <p:cNvPr id="274" name="矩形: 圆角 225">
              <a:extLst>
                <a:ext uri="{FF2B5EF4-FFF2-40B4-BE49-F238E27FC236}">
                  <a16:creationId xmlns:a16="http://schemas.microsoft.com/office/drawing/2014/main" id="{12C0AC3B-F4B8-ECB3-B0AB-A2287ADED80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832144" y="894601"/>
              <a:ext cx="1584549" cy="1584549"/>
            </a:xfrm>
            <a:prstGeom prst="ellipse">
              <a:avLst/>
            </a:prstGeom>
            <a:solidFill>
              <a:srgbClr val="DCE8F4"/>
            </a:solidFill>
            <a:ln w="9540" cap="flat" cmpd="sng" algn="ctr">
              <a:noFill/>
              <a:prstDash val="solid"/>
              <a:miter lim="800000"/>
            </a:ln>
            <a:effectLst>
              <a:outerShdw blurRad="84149" dist="50904" dir="13500002" rotWithShape="0">
                <a:srgbClr val="FFFFFF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endParaRPr>
            </a:p>
          </p:txBody>
        </p:sp>
      </p:grpSp>
      <p:sp>
        <p:nvSpPr>
          <p:cNvPr id="268" name="文本框 267">
            <a:extLst>
              <a:ext uri="{FF2B5EF4-FFF2-40B4-BE49-F238E27FC236}">
                <a16:creationId xmlns:a16="http://schemas.microsoft.com/office/drawing/2014/main" id="{72D5D6B0-BA1E-2F95-6A5E-B578DBB37063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947756" y="4763309"/>
            <a:ext cx="1723549" cy="27699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zh-CN"/>
            </a:defPPr>
            <a:lvl1pPr algn="ctr">
              <a:defRPr sz="2000">
                <a:gradFill>
                  <a:gsLst>
                    <a:gs pos="21000">
                      <a:srgbClr val="19347D">
                        <a:lumMod val="98000"/>
                      </a:srgbClr>
                    </a:gs>
                    <a:gs pos="91000">
                      <a:srgbClr val="19347D">
                        <a:lumMod val="63000"/>
                        <a:lumOff val="37000"/>
                      </a:srgbClr>
                    </a:gs>
                    <a:gs pos="68000">
                      <a:srgbClr val="19347D">
                        <a:lumMod val="70000"/>
                        <a:lumOff val="30000"/>
                      </a:srgbClr>
                    </a:gs>
                  </a:gsLst>
                  <a:path path="circle">
                    <a:fillToRect l="100000" t="100000"/>
                  </a:path>
                </a:gra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37000">
                      <a:srgbClr val="1552EF"/>
                    </a:gs>
                    <a:gs pos="100000">
                      <a:srgbClr val="40D8DE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付费转化率提升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37000">
                      <a:srgbClr val="1552EF"/>
                    </a:gs>
                    <a:gs pos="100000">
                      <a:srgbClr val="40D8DE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12.8%</a:t>
            </a:r>
          </a:p>
        </p:txBody>
      </p: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7C4A5357-A61D-5BCD-5155-F91B6897CCB0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3554863" y="3486688"/>
            <a:ext cx="2116442" cy="387705"/>
            <a:chOff x="1312204" y="4561755"/>
            <a:chExt cx="2280032" cy="406934"/>
          </a:xfrm>
        </p:grpSpPr>
        <p:sp>
          <p:nvSpPr>
            <p:cNvPr id="72" name="矩形: 圆角 71">
              <a:extLst>
                <a:ext uri="{FF2B5EF4-FFF2-40B4-BE49-F238E27FC236}">
                  <a16:creationId xmlns:a16="http://schemas.microsoft.com/office/drawing/2014/main" id="{8A9F7BC3-7D47-C08C-BEE5-43AB5277FB5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312204" y="4561755"/>
              <a:ext cx="2280032" cy="406934"/>
            </a:xfrm>
            <a:prstGeom prst="roundRect">
              <a:avLst>
                <a:gd name="adj" fmla="val 50000"/>
              </a:avLst>
            </a:prstGeom>
            <a:solidFill>
              <a:srgbClr val="DCE8F4"/>
            </a:solidFill>
            <a:ln w="19050" cap="flat" cmpd="sng" algn="ctr">
              <a:noFill/>
              <a:prstDash val="solid"/>
              <a:miter lim="800000"/>
            </a:ln>
            <a:effectLst>
              <a:outerShdw blurRad="62073" dist="43268" dir="2700001" rotWithShape="0">
                <a:srgbClr val="8BA3CB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sp>
          <p:nvSpPr>
            <p:cNvPr id="73" name="矩形: 圆角 72">
              <a:extLst>
                <a:ext uri="{FF2B5EF4-FFF2-40B4-BE49-F238E27FC236}">
                  <a16:creationId xmlns:a16="http://schemas.microsoft.com/office/drawing/2014/main" id="{59E35B36-3435-838F-F472-B7B8E5A9039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312204" y="4561755"/>
              <a:ext cx="2280032" cy="406934"/>
            </a:xfrm>
            <a:prstGeom prst="roundRect">
              <a:avLst>
                <a:gd name="adj" fmla="val 50000"/>
              </a:avLst>
            </a:prstGeom>
            <a:solidFill>
              <a:srgbClr val="DCE8F4"/>
            </a:solidFill>
            <a:ln w="9540" cap="flat" cmpd="sng" algn="ctr">
              <a:noFill/>
              <a:prstDash val="solid"/>
              <a:miter lim="800000"/>
            </a:ln>
            <a:effectLst>
              <a:outerShdw blurRad="84149" dist="50904" dir="13500002" rotWithShape="0">
                <a:srgbClr val="FFFFFF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0389C59C-189F-BEC9-A128-DED18539A296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3554863" y="3486688"/>
            <a:ext cx="387705" cy="387705"/>
            <a:chOff x="1832144" y="894601"/>
            <a:chExt cx="1584549" cy="1584549"/>
          </a:xfrm>
        </p:grpSpPr>
        <p:sp>
          <p:nvSpPr>
            <p:cNvPr id="68" name="矩形: 圆角 223">
              <a:extLst>
                <a:ext uri="{FF2B5EF4-FFF2-40B4-BE49-F238E27FC236}">
                  <a16:creationId xmlns:a16="http://schemas.microsoft.com/office/drawing/2014/main" id="{2839D1D1-C774-E2D3-5286-4E279A0E2C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832144" y="894601"/>
              <a:ext cx="1584549" cy="1584549"/>
            </a:xfrm>
            <a:prstGeom prst="ellipse">
              <a:avLst/>
            </a:prstGeom>
            <a:solidFill>
              <a:srgbClr val="DCE8F4"/>
            </a:solidFill>
            <a:ln w="19050" cap="flat" cmpd="sng" algn="ctr">
              <a:noFill/>
              <a:prstDash val="solid"/>
              <a:miter lim="800000"/>
            </a:ln>
            <a:effectLst>
              <a:outerShdw blurRad="62073" dist="43268" dir="2700001" rotWithShape="0">
                <a:srgbClr val="8BA3CB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endParaRPr>
            </a:p>
          </p:txBody>
        </p:sp>
        <p:sp>
          <p:nvSpPr>
            <p:cNvPr id="70" name="矩形: 圆角 225">
              <a:extLst>
                <a:ext uri="{FF2B5EF4-FFF2-40B4-BE49-F238E27FC236}">
                  <a16:creationId xmlns:a16="http://schemas.microsoft.com/office/drawing/2014/main" id="{63B6D03D-A4C4-929C-195E-7D087775CAE4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832144" y="894601"/>
              <a:ext cx="1584549" cy="1584549"/>
            </a:xfrm>
            <a:prstGeom prst="ellipse">
              <a:avLst/>
            </a:prstGeom>
            <a:solidFill>
              <a:srgbClr val="DCE8F4"/>
            </a:solidFill>
            <a:ln w="9540" cap="flat" cmpd="sng" algn="ctr">
              <a:noFill/>
              <a:prstDash val="solid"/>
              <a:miter lim="800000"/>
            </a:ln>
            <a:effectLst>
              <a:outerShdw blurRad="84149" dist="50904" dir="13500002" rotWithShape="0">
                <a:srgbClr val="FFFFFF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endParaRPr>
            </a:p>
          </p:txBody>
        </p:sp>
      </p:grpSp>
      <p:sp>
        <p:nvSpPr>
          <p:cNvPr id="67" name="文本框 66">
            <a:extLst>
              <a:ext uri="{FF2B5EF4-FFF2-40B4-BE49-F238E27FC236}">
                <a16:creationId xmlns:a16="http://schemas.microsoft.com/office/drawing/2014/main" id="{FACB081E-DD53-82E8-F9A7-02F55CD4ACE1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947756" y="3542040"/>
            <a:ext cx="1686680" cy="27699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zh-CN"/>
            </a:defPPr>
            <a:lvl1pPr algn="ctr">
              <a:defRPr sz="2000">
                <a:gradFill>
                  <a:gsLst>
                    <a:gs pos="21000">
                      <a:srgbClr val="19347D">
                        <a:lumMod val="98000"/>
                      </a:srgbClr>
                    </a:gs>
                    <a:gs pos="91000">
                      <a:srgbClr val="19347D">
                        <a:lumMod val="63000"/>
                        <a:lumOff val="37000"/>
                      </a:srgbClr>
                    </a:gs>
                    <a:gs pos="68000">
                      <a:srgbClr val="19347D">
                        <a:lumMod val="70000"/>
                        <a:lumOff val="30000"/>
                      </a:srgbClr>
                    </a:gs>
                  </a:gsLst>
                  <a:path path="circle">
                    <a:fillToRect l="100000" t="100000"/>
                  </a:path>
                </a:gra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37000">
                      <a:srgbClr val="1552EF"/>
                    </a:gs>
                    <a:gs pos="100000">
                      <a:srgbClr val="40D8DE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整体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37000">
                      <a:srgbClr val="1552EF"/>
                    </a:gs>
                    <a:gs pos="100000">
                      <a:srgbClr val="40D8DE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PV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37000">
                      <a:srgbClr val="1552EF"/>
                    </a:gs>
                    <a:gs pos="100000">
                      <a:srgbClr val="40D8DE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上涨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37000">
                      <a:srgbClr val="1552EF"/>
                    </a:gs>
                    <a:gs pos="100000">
                      <a:srgbClr val="40D8DE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10%-60%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gradFill flip="none" rotWithShape="1">
                <a:gsLst>
                  <a:gs pos="37000">
                    <a:srgbClr val="1552EF"/>
                  </a:gs>
                  <a:gs pos="100000">
                    <a:srgbClr val="40D8DE"/>
                  </a:gs>
                </a:gsLst>
                <a:lin ang="2700000" scaled="1"/>
                <a:tileRect/>
              </a:gra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grpSp>
        <p:nvGrpSpPr>
          <p:cNvPr id="305" name="组合 304">
            <a:extLst>
              <a:ext uri="{FF2B5EF4-FFF2-40B4-BE49-F238E27FC236}">
                <a16:creationId xmlns:a16="http://schemas.microsoft.com/office/drawing/2014/main" id="{C815D9C5-1602-4CB7-F1A7-858B9BC1C1DE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6519255" y="4097323"/>
            <a:ext cx="2116442" cy="387705"/>
            <a:chOff x="1312204" y="4561755"/>
            <a:chExt cx="2280032" cy="406934"/>
          </a:xfrm>
        </p:grpSpPr>
        <p:sp>
          <p:nvSpPr>
            <p:cNvPr id="310" name="矩形: 圆角 309">
              <a:extLst>
                <a:ext uri="{FF2B5EF4-FFF2-40B4-BE49-F238E27FC236}">
                  <a16:creationId xmlns:a16="http://schemas.microsoft.com/office/drawing/2014/main" id="{22A72304-422B-1B2E-1600-8967BB945FD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312204" y="4561755"/>
              <a:ext cx="2280032" cy="406934"/>
            </a:xfrm>
            <a:prstGeom prst="roundRect">
              <a:avLst>
                <a:gd name="adj" fmla="val 50000"/>
              </a:avLst>
            </a:prstGeom>
            <a:solidFill>
              <a:srgbClr val="DCE8F4"/>
            </a:solidFill>
            <a:ln w="19050" cap="flat" cmpd="sng" algn="ctr">
              <a:noFill/>
              <a:prstDash val="solid"/>
              <a:miter lim="800000"/>
            </a:ln>
            <a:effectLst>
              <a:outerShdw blurRad="62073" dist="43268" dir="2700001" rotWithShape="0">
                <a:srgbClr val="8BA3CB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sp>
          <p:nvSpPr>
            <p:cNvPr id="311" name="矩形: 圆角 310">
              <a:extLst>
                <a:ext uri="{FF2B5EF4-FFF2-40B4-BE49-F238E27FC236}">
                  <a16:creationId xmlns:a16="http://schemas.microsoft.com/office/drawing/2014/main" id="{FEB30218-1723-F97F-1CA7-63DF863F9F68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312204" y="4561755"/>
              <a:ext cx="2280032" cy="406934"/>
            </a:xfrm>
            <a:prstGeom prst="roundRect">
              <a:avLst>
                <a:gd name="adj" fmla="val 50000"/>
              </a:avLst>
            </a:prstGeom>
            <a:solidFill>
              <a:srgbClr val="DCE8F4"/>
            </a:solidFill>
            <a:ln w="9540" cap="flat" cmpd="sng" algn="ctr">
              <a:noFill/>
              <a:prstDash val="solid"/>
              <a:miter lim="800000"/>
            </a:ln>
            <a:effectLst>
              <a:outerShdw blurRad="84149" dist="50904" dir="13500002" rotWithShape="0">
                <a:srgbClr val="FFFFFF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</p:grpSp>
      <p:grpSp>
        <p:nvGrpSpPr>
          <p:cNvPr id="306" name="组合 305">
            <a:extLst>
              <a:ext uri="{FF2B5EF4-FFF2-40B4-BE49-F238E27FC236}">
                <a16:creationId xmlns:a16="http://schemas.microsoft.com/office/drawing/2014/main" id="{F094F848-D19C-A894-66C1-23DE67217155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6519255" y="4097323"/>
            <a:ext cx="387705" cy="387705"/>
            <a:chOff x="1832144" y="894601"/>
            <a:chExt cx="1584549" cy="1584549"/>
          </a:xfrm>
        </p:grpSpPr>
        <p:sp>
          <p:nvSpPr>
            <p:cNvPr id="308" name="矩形: 圆角 223">
              <a:extLst>
                <a:ext uri="{FF2B5EF4-FFF2-40B4-BE49-F238E27FC236}">
                  <a16:creationId xmlns:a16="http://schemas.microsoft.com/office/drawing/2014/main" id="{F5E210B8-39ED-6B23-7D08-94A5103FDF4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832144" y="894601"/>
              <a:ext cx="1584549" cy="1584549"/>
            </a:xfrm>
            <a:prstGeom prst="ellipse">
              <a:avLst/>
            </a:prstGeom>
            <a:solidFill>
              <a:srgbClr val="DCE8F4"/>
            </a:solidFill>
            <a:ln w="19050" cap="flat" cmpd="sng" algn="ctr">
              <a:noFill/>
              <a:prstDash val="solid"/>
              <a:miter lim="800000"/>
            </a:ln>
            <a:effectLst>
              <a:outerShdw blurRad="62073" dist="43268" dir="2700001" rotWithShape="0">
                <a:srgbClr val="8BA3CB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endParaRPr>
            </a:p>
          </p:txBody>
        </p:sp>
        <p:sp>
          <p:nvSpPr>
            <p:cNvPr id="309" name="矩形: 圆角 225">
              <a:extLst>
                <a:ext uri="{FF2B5EF4-FFF2-40B4-BE49-F238E27FC236}">
                  <a16:creationId xmlns:a16="http://schemas.microsoft.com/office/drawing/2014/main" id="{44F96822-0157-B380-B86A-1A31A4CA136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832144" y="894601"/>
              <a:ext cx="1584549" cy="1584549"/>
            </a:xfrm>
            <a:prstGeom prst="ellipse">
              <a:avLst/>
            </a:prstGeom>
            <a:solidFill>
              <a:srgbClr val="DCE8F4"/>
            </a:solidFill>
            <a:ln w="9540" cap="flat" cmpd="sng" algn="ctr">
              <a:noFill/>
              <a:prstDash val="solid"/>
              <a:miter lim="800000"/>
            </a:ln>
            <a:effectLst>
              <a:outerShdw blurRad="84149" dist="50904" dir="13500002" rotWithShape="0">
                <a:srgbClr val="FFFFFF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endParaRPr>
            </a:p>
          </p:txBody>
        </p:sp>
      </p:grpSp>
      <p:sp>
        <p:nvSpPr>
          <p:cNvPr id="307" name="文本框 306">
            <a:extLst>
              <a:ext uri="{FF2B5EF4-FFF2-40B4-BE49-F238E27FC236}">
                <a16:creationId xmlns:a16="http://schemas.microsoft.com/office/drawing/2014/main" id="{90CF05EC-759C-7C3C-A667-4A138374E6DD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6912148" y="4152675"/>
            <a:ext cx="1415772" cy="27699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zh-CN"/>
            </a:defPPr>
            <a:lvl1pPr algn="ctr">
              <a:defRPr sz="2000">
                <a:gradFill>
                  <a:gsLst>
                    <a:gs pos="21000">
                      <a:srgbClr val="19347D">
                        <a:lumMod val="98000"/>
                      </a:srgbClr>
                    </a:gs>
                    <a:gs pos="91000">
                      <a:srgbClr val="19347D">
                        <a:lumMod val="63000"/>
                        <a:lumOff val="37000"/>
                      </a:srgbClr>
                    </a:gs>
                    <a:gs pos="68000">
                      <a:srgbClr val="19347D">
                        <a:lumMod val="70000"/>
                        <a:lumOff val="30000"/>
                      </a:srgbClr>
                    </a:gs>
                  </a:gsLst>
                  <a:path path="circle">
                    <a:fillToRect l="100000" t="100000"/>
                  </a:path>
                </a:gra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37000">
                      <a:srgbClr val="1552EF"/>
                    </a:gs>
                    <a:gs pos="100000">
                      <a:srgbClr val="40D8DE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网站排名不断波动</a:t>
            </a:r>
          </a:p>
        </p:txBody>
      </p:sp>
      <p:grpSp>
        <p:nvGrpSpPr>
          <p:cNvPr id="292" name="组合 291">
            <a:extLst>
              <a:ext uri="{FF2B5EF4-FFF2-40B4-BE49-F238E27FC236}">
                <a16:creationId xmlns:a16="http://schemas.microsoft.com/office/drawing/2014/main" id="{05318136-5118-A0F9-F5D2-5055B3B61AC2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6519255" y="4707957"/>
            <a:ext cx="2116442" cy="387705"/>
            <a:chOff x="1312204" y="4561755"/>
            <a:chExt cx="2280032" cy="406934"/>
          </a:xfrm>
        </p:grpSpPr>
        <p:sp>
          <p:nvSpPr>
            <p:cNvPr id="303" name="矩形: 圆角 302">
              <a:extLst>
                <a:ext uri="{FF2B5EF4-FFF2-40B4-BE49-F238E27FC236}">
                  <a16:creationId xmlns:a16="http://schemas.microsoft.com/office/drawing/2014/main" id="{B40187CD-8E0A-05B9-202B-B7BA529DCA08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312204" y="4561755"/>
              <a:ext cx="2280032" cy="406934"/>
            </a:xfrm>
            <a:prstGeom prst="roundRect">
              <a:avLst>
                <a:gd name="adj" fmla="val 50000"/>
              </a:avLst>
            </a:prstGeom>
            <a:solidFill>
              <a:srgbClr val="DCE8F4"/>
            </a:solidFill>
            <a:ln w="19050" cap="flat" cmpd="sng" algn="ctr">
              <a:noFill/>
              <a:prstDash val="solid"/>
              <a:miter lim="800000"/>
            </a:ln>
            <a:effectLst>
              <a:outerShdw blurRad="62073" dist="43268" dir="2700001" rotWithShape="0">
                <a:srgbClr val="8BA3CB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sp>
          <p:nvSpPr>
            <p:cNvPr id="304" name="矩形: 圆角 303">
              <a:extLst>
                <a:ext uri="{FF2B5EF4-FFF2-40B4-BE49-F238E27FC236}">
                  <a16:creationId xmlns:a16="http://schemas.microsoft.com/office/drawing/2014/main" id="{63D9AFD4-137F-D1A7-398B-42E59EDDB462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312204" y="4561755"/>
              <a:ext cx="2280032" cy="406934"/>
            </a:xfrm>
            <a:prstGeom prst="roundRect">
              <a:avLst>
                <a:gd name="adj" fmla="val 50000"/>
              </a:avLst>
            </a:prstGeom>
            <a:solidFill>
              <a:srgbClr val="DCE8F4"/>
            </a:solidFill>
            <a:ln w="9540" cap="flat" cmpd="sng" algn="ctr">
              <a:noFill/>
              <a:prstDash val="solid"/>
              <a:miter lim="800000"/>
            </a:ln>
            <a:effectLst>
              <a:outerShdw blurRad="84149" dist="50904" dir="13500002" rotWithShape="0">
                <a:srgbClr val="FFFFFF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</p:grpSp>
      <p:grpSp>
        <p:nvGrpSpPr>
          <p:cNvPr id="293" name="组合 292">
            <a:extLst>
              <a:ext uri="{FF2B5EF4-FFF2-40B4-BE49-F238E27FC236}">
                <a16:creationId xmlns:a16="http://schemas.microsoft.com/office/drawing/2014/main" id="{9EF4DC3C-7B66-F2E5-1082-CE0E76AA5172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6519255" y="4707957"/>
            <a:ext cx="387705" cy="387705"/>
            <a:chOff x="1832144" y="894601"/>
            <a:chExt cx="1584549" cy="1584549"/>
          </a:xfrm>
        </p:grpSpPr>
        <p:sp>
          <p:nvSpPr>
            <p:cNvPr id="301" name="矩形: 圆角 223">
              <a:extLst>
                <a:ext uri="{FF2B5EF4-FFF2-40B4-BE49-F238E27FC236}">
                  <a16:creationId xmlns:a16="http://schemas.microsoft.com/office/drawing/2014/main" id="{CF772C86-EBDA-8236-CBB4-1F2477074403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832144" y="894601"/>
              <a:ext cx="1584549" cy="1584549"/>
            </a:xfrm>
            <a:prstGeom prst="ellipse">
              <a:avLst/>
            </a:prstGeom>
            <a:solidFill>
              <a:srgbClr val="DCE8F4"/>
            </a:solidFill>
            <a:ln w="19050" cap="flat" cmpd="sng" algn="ctr">
              <a:noFill/>
              <a:prstDash val="solid"/>
              <a:miter lim="800000"/>
            </a:ln>
            <a:effectLst>
              <a:outerShdw blurRad="62073" dist="43268" dir="2700001" rotWithShape="0">
                <a:srgbClr val="8BA3CB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endParaRPr>
            </a:p>
          </p:txBody>
        </p:sp>
        <p:sp>
          <p:nvSpPr>
            <p:cNvPr id="302" name="矩形: 圆角 225">
              <a:extLst>
                <a:ext uri="{FF2B5EF4-FFF2-40B4-BE49-F238E27FC236}">
                  <a16:creationId xmlns:a16="http://schemas.microsoft.com/office/drawing/2014/main" id="{505306A2-FCDD-5D15-C330-8F54BD4BA5C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832144" y="894601"/>
              <a:ext cx="1584549" cy="1584549"/>
            </a:xfrm>
            <a:prstGeom prst="ellipse">
              <a:avLst/>
            </a:prstGeom>
            <a:solidFill>
              <a:srgbClr val="DCE8F4"/>
            </a:solidFill>
            <a:ln w="9540" cap="flat" cmpd="sng" algn="ctr">
              <a:noFill/>
              <a:prstDash val="solid"/>
              <a:miter lim="800000"/>
            </a:ln>
            <a:effectLst>
              <a:outerShdw blurRad="84149" dist="50904" dir="13500002" rotWithShape="0">
                <a:srgbClr val="FFFFFF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endParaRPr>
            </a:p>
          </p:txBody>
        </p:sp>
      </p:grpSp>
      <p:sp>
        <p:nvSpPr>
          <p:cNvPr id="297" name="文本框 296">
            <a:extLst>
              <a:ext uri="{FF2B5EF4-FFF2-40B4-BE49-F238E27FC236}">
                <a16:creationId xmlns:a16="http://schemas.microsoft.com/office/drawing/2014/main" id="{AB36D1C6-2F08-0B9C-55DA-EFDF5801BD35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6912148" y="4763309"/>
            <a:ext cx="1723549" cy="27699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zh-CN"/>
            </a:defPPr>
            <a:lvl1pPr algn="ctr">
              <a:defRPr sz="2000">
                <a:gradFill>
                  <a:gsLst>
                    <a:gs pos="21000">
                      <a:srgbClr val="19347D">
                        <a:lumMod val="98000"/>
                      </a:srgbClr>
                    </a:gs>
                    <a:gs pos="91000">
                      <a:srgbClr val="19347D">
                        <a:lumMod val="63000"/>
                        <a:lumOff val="37000"/>
                      </a:srgbClr>
                    </a:gs>
                    <a:gs pos="68000">
                      <a:srgbClr val="19347D">
                        <a:lumMod val="70000"/>
                        <a:lumOff val="30000"/>
                      </a:srgbClr>
                    </a:gs>
                  </a:gsLst>
                  <a:path path="circle">
                    <a:fillToRect l="100000" t="100000"/>
                  </a:path>
                </a:gra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37000">
                      <a:srgbClr val="1552EF"/>
                    </a:gs>
                    <a:gs pos="100000">
                      <a:srgbClr val="40D8DE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加强站内细节优化维护</a:t>
            </a:r>
          </a:p>
        </p:txBody>
      </p:sp>
      <p:grpSp>
        <p:nvGrpSpPr>
          <p:cNvPr id="93" name="组合 92">
            <a:extLst>
              <a:ext uri="{FF2B5EF4-FFF2-40B4-BE49-F238E27FC236}">
                <a16:creationId xmlns:a16="http://schemas.microsoft.com/office/drawing/2014/main" id="{2C4C1F34-43EE-3742-04B7-FBC75D903FDF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6519255" y="3486688"/>
            <a:ext cx="2116442" cy="387705"/>
            <a:chOff x="1312204" y="4561755"/>
            <a:chExt cx="2280032" cy="406934"/>
          </a:xfrm>
        </p:grpSpPr>
        <p:sp>
          <p:nvSpPr>
            <p:cNvPr id="290" name="矩形: 圆角 289">
              <a:extLst>
                <a:ext uri="{FF2B5EF4-FFF2-40B4-BE49-F238E27FC236}">
                  <a16:creationId xmlns:a16="http://schemas.microsoft.com/office/drawing/2014/main" id="{FBF9C081-31F4-AC55-48CA-E013521FE42C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312204" y="4561755"/>
              <a:ext cx="2280032" cy="406934"/>
            </a:xfrm>
            <a:prstGeom prst="roundRect">
              <a:avLst>
                <a:gd name="adj" fmla="val 50000"/>
              </a:avLst>
            </a:prstGeom>
            <a:solidFill>
              <a:srgbClr val="DCE8F4"/>
            </a:solidFill>
            <a:ln w="19050" cap="flat" cmpd="sng" algn="ctr">
              <a:noFill/>
              <a:prstDash val="solid"/>
              <a:miter lim="800000"/>
            </a:ln>
            <a:effectLst>
              <a:outerShdw blurRad="62073" dist="43268" dir="2700001" rotWithShape="0">
                <a:srgbClr val="8BA3CB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sp>
          <p:nvSpPr>
            <p:cNvPr id="291" name="矩形: 圆角 290">
              <a:extLst>
                <a:ext uri="{FF2B5EF4-FFF2-40B4-BE49-F238E27FC236}">
                  <a16:creationId xmlns:a16="http://schemas.microsoft.com/office/drawing/2014/main" id="{E1267BD7-DD21-B011-B08C-542C604C5FAC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312204" y="4561755"/>
              <a:ext cx="2280032" cy="406934"/>
            </a:xfrm>
            <a:prstGeom prst="roundRect">
              <a:avLst>
                <a:gd name="adj" fmla="val 50000"/>
              </a:avLst>
            </a:prstGeom>
            <a:solidFill>
              <a:srgbClr val="DCE8F4"/>
            </a:solidFill>
            <a:ln w="9540" cap="flat" cmpd="sng" algn="ctr">
              <a:noFill/>
              <a:prstDash val="solid"/>
              <a:miter lim="800000"/>
            </a:ln>
            <a:effectLst>
              <a:outerShdw blurRad="84149" dist="50904" dir="13500002" rotWithShape="0">
                <a:srgbClr val="FFFFFF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</p:grpSp>
      <p:grpSp>
        <p:nvGrpSpPr>
          <p:cNvPr id="94" name="组合 93">
            <a:extLst>
              <a:ext uri="{FF2B5EF4-FFF2-40B4-BE49-F238E27FC236}">
                <a16:creationId xmlns:a16="http://schemas.microsoft.com/office/drawing/2014/main" id="{B261AAA7-26C8-B7E4-44D9-4445FAABAB71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6519255" y="3486688"/>
            <a:ext cx="387705" cy="387705"/>
            <a:chOff x="1832144" y="894601"/>
            <a:chExt cx="1584549" cy="1584549"/>
          </a:xfrm>
        </p:grpSpPr>
        <p:sp>
          <p:nvSpPr>
            <p:cNvPr id="288" name="矩形: 圆角 223">
              <a:extLst>
                <a:ext uri="{FF2B5EF4-FFF2-40B4-BE49-F238E27FC236}">
                  <a16:creationId xmlns:a16="http://schemas.microsoft.com/office/drawing/2014/main" id="{B9F25127-22A7-4964-4B3D-688ACD14A522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832144" y="894601"/>
              <a:ext cx="1584549" cy="1584549"/>
            </a:xfrm>
            <a:prstGeom prst="ellipse">
              <a:avLst/>
            </a:prstGeom>
            <a:solidFill>
              <a:srgbClr val="DCE8F4"/>
            </a:solidFill>
            <a:ln w="19050" cap="flat" cmpd="sng" algn="ctr">
              <a:noFill/>
              <a:prstDash val="solid"/>
              <a:miter lim="800000"/>
            </a:ln>
            <a:effectLst>
              <a:outerShdw blurRad="62073" dist="43268" dir="2700001" rotWithShape="0">
                <a:srgbClr val="8BA3CB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endParaRPr>
            </a:p>
          </p:txBody>
        </p:sp>
        <p:sp>
          <p:nvSpPr>
            <p:cNvPr id="289" name="矩形: 圆角 225">
              <a:extLst>
                <a:ext uri="{FF2B5EF4-FFF2-40B4-BE49-F238E27FC236}">
                  <a16:creationId xmlns:a16="http://schemas.microsoft.com/office/drawing/2014/main" id="{F925B68F-CD68-E1DD-6B0B-016B7F1AEE8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832144" y="894601"/>
              <a:ext cx="1584549" cy="1584549"/>
            </a:xfrm>
            <a:prstGeom prst="ellipse">
              <a:avLst/>
            </a:prstGeom>
            <a:solidFill>
              <a:srgbClr val="DCE8F4"/>
            </a:solidFill>
            <a:ln w="9540" cap="flat" cmpd="sng" algn="ctr">
              <a:noFill/>
              <a:prstDash val="solid"/>
              <a:miter lim="800000"/>
            </a:ln>
            <a:effectLst>
              <a:outerShdw blurRad="84149" dist="50904" dir="13500002" rotWithShape="0">
                <a:srgbClr val="FFFFFF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endParaRPr>
            </a:p>
          </p:txBody>
        </p:sp>
      </p:grpSp>
      <p:sp>
        <p:nvSpPr>
          <p:cNvPr id="95" name="文本框 94">
            <a:extLst>
              <a:ext uri="{FF2B5EF4-FFF2-40B4-BE49-F238E27FC236}">
                <a16:creationId xmlns:a16="http://schemas.microsoft.com/office/drawing/2014/main" id="{1408E06C-80C0-40F7-6F5E-BA3804F2632C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6912148" y="3542040"/>
            <a:ext cx="1723549" cy="27699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zh-CN"/>
            </a:defPPr>
            <a:lvl1pPr algn="ctr">
              <a:defRPr sz="2000">
                <a:gradFill>
                  <a:gsLst>
                    <a:gs pos="21000">
                      <a:srgbClr val="19347D">
                        <a:lumMod val="98000"/>
                      </a:srgbClr>
                    </a:gs>
                    <a:gs pos="91000">
                      <a:srgbClr val="19347D">
                        <a:lumMod val="63000"/>
                        <a:lumOff val="37000"/>
                      </a:srgbClr>
                    </a:gs>
                    <a:gs pos="68000">
                      <a:srgbClr val="19347D">
                        <a:lumMod val="70000"/>
                        <a:lumOff val="30000"/>
                      </a:srgbClr>
                    </a:gs>
                  </a:gsLst>
                  <a:path path="circle">
                    <a:fillToRect l="100000" t="100000"/>
                  </a:path>
                </a:gra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37000">
                      <a:srgbClr val="1552EF"/>
                    </a:gs>
                    <a:gs pos="100000">
                      <a:srgbClr val="40D8DE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关键词和网站框架选择</a:t>
            </a:r>
          </a:p>
        </p:txBody>
      </p:sp>
      <p:sp>
        <p:nvSpPr>
          <p:cNvPr id="312" name="图形 20">
            <a:extLst>
              <a:ext uri="{FF2B5EF4-FFF2-40B4-BE49-F238E27FC236}">
                <a16:creationId xmlns:a16="http://schemas.microsoft.com/office/drawing/2014/main" id="{D73154CE-5109-E84C-1228-3EF58CDEFAE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667395" y="3806470"/>
            <a:ext cx="233856" cy="222118"/>
          </a:xfrm>
          <a:custGeom>
            <a:avLst/>
            <a:gdLst>
              <a:gd name="connsiteX0" fmla="*/ 1219061 w 1581546"/>
              <a:gd name="connsiteY0" fmla="*/ 778371 h 1502171"/>
              <a:gd name="connsiteX1" fmla="*/ 1581547 w 1581546"/>
              <a:gd name="connsiteY1" fmla="*/ 1142167 h 1502171"/>
              <a:gd name="connsiteX2" fmla="*/ 1581547 w 1581546"/>
              <a:gd name="connsiteY2" fmla="*/ 1147961 h 1502171"/>
              <a:gd name="connsiteX3" fmla="*/ 1227336 w 1581546"/>
              <a:gd name="connsiteY3" fmla="*/ 1502172 h 1502171"/>
              <a:gd name="connsiteX4" fmla="*/ 1142802 w 1581546"/>
              <a:gd name="connsiteY4" fmla="*/ 1502172 h 1502171"/>
              <a:gd name="connsiteX5" fmla="*/ 1138119 w 1581546"/>
              <a:gd name="connsiteY5" fmla="*/ 1501973 h 1502171"/>
              <a:gd name="connsiteX6" fmla="*/ 371812 w 1581546"/>
              <a:gd name="connsiteY6" fmla="*/ 1178481 h 1502171"/>
              <a:gd name="connsiteX7" fmla="*/ 0 w 1581546"/>
              <a:gd name="connsiteY7" fmla="*/ 363795 h 1502171"/>
              <a:gd name="connsiteX8" fmla="*/ 362486 w 1581546"/>
              <a:gd name="connsiteY8" fmla="*/ 0 h 1502171"/>
              <a:gd name="connsiteX9" fmla="*/ 724952 w 1581546"/>
              <a:gd name="connsiteY9" fmla="*/ 363795 h 1502171"/>
              <a:gd name="connsiteX10" fmla="*/ 517148 w 1581546"/>
              <a:gd name="connsiteY10" fmla="*/ 678418 h 1502171"/>
              <a:gd name="connsiteX11" fmla="*/ 668953 w 1581546"/>
              <a:gd name="connsiteY11" fmla="*/ 864949 h 1502171"/>
              <a:gd name="connsiteX12" fmla="*/ 889873 w 1581546"/>
              <a:gd name="connsiteY12" fmla="*/ 1017151 h 1502171"/>
              <a:gd name="connsiteX13" fmla="*/ 1219081 w 1581546"/>
              <a:gd name="connsiteY13" fmla="*/ 778371 h 1502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581546" h="1502171">
                <a:moveTo>
                  <a:pt x="1219061" y="778371"/>
                </a:moveTo>
                <a:cubicBezTo>
                  <a:pt x="1419304" y="778371"/>
                  <a:pt x="1581547" y="941288"/>
                  <a:pt x="1581547" y="1142167"/>
                </a:cubicBezTo>
                <a:lnTo>
                  <a:pt x="1581547" y="1147961"/>
                </a:lnTo>
                <a:cubicBezTo>
                  <a:pt x="1581547" y="1339890"/>
                  <a:pt x="1407458" y="1502172"/>
                  <a:pt x="1227336" y="1502172"/>
                </a:cubicBezTo>
                <a:lnTo>
                  <a:pt x="1142802" y="1502172"/>
                </a:lnTo>
                <a:cubicBezTo>
                  <a:pt x="1141239" y="1502171"/>
                  <a:pt x="1139676" y="1502104"/>
                  <a:pt x="1138119" y="1501973"/>
                </a:cubicBezTo>
                <a:cubicBezTo>
                  <a:pt x="851813" y="1478201"/>
                  <a:pt x="557193" y="1352907"/>
                  <a:pt x="371812" y="1178481"/>
                </a:cubicBezTo>
                <a:cubicBezTo>
                  <a:pt x="153015" y="972622"/>
                  <a:pt x="0" y="657027"/>
                  <a:pt x="0" y="363795"/>
                </a:cubicBezTo>
                <a:cubicBezTo>
                  <a:pt x="0" y="152083"/>
                  <a:pt x="157024" y="0"/>
                  <a:pt x="362486" y="0"/>
                </a:cubicBezTo>
                <a:cubicBezTo>
                  <a:pt x="562709" y="0"/>
                  <a:pt x="724952" y="162917"/>
                  <a:pt x="724952" y="363795"/>
                </a:cubicBezTo>
                <a:cubicBezTo>
                  <a:pt x="724952" y="505242"/>
                  <a:pt x="642759" y="621963"/>
                  <a:pt x="517148" y="678418"/>
                </a:cubicBezTo>
                <a:cubicBezTo>
                  <a:pt x="559594" y="746810"/>
                  <a:pt x="610609" y="809495"/>
                  <a:pt x="668953" y="864949"/>
                </a:cubicBezTo>
                <a:cubicBezTo>
                  <a:pt x="736461" y="929045"/>
                  <a:pt x="811351" y="980916"/>
                  <a:pt x="889873" y="1017151"/>
                </a:cubicBezTo>
                <a:cubicBezTo>
                  <a:pt x="938808" y="875447"/>
                  <a:pt x="1065093" y="778371"/>
                  <a:pt x="1219081" y="778371"/>
                </a:cubicBezTo>
                <a:close/>
              </a:path>
            </a:pathLst>
          </a:custGeom>
          <a:gradFill>
            <a:gsLst>
              <a:gs pos="30000">
                <a:srgbClr val="1552EF"/>
              </a:gs>
              <a:gs pos="100000">
                <a:srgbClr val="40D8DE"/>
              </a:gs>
            </a:gsLst>
            <a:lin ang="2700000" scaled="0"/>
          </a:gradFill>
          <a:ln w="896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rgbClr val="1552EF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313" name="图形 7">
            <a:extLst>
              <a:ext uri="{FF2B5EF4-FFF2-40B4-BE49-F238E27FC236}">
                <a16:creationId xmlns:a16="http://schemas.microsoft.com/office/drawing/2014/main" id="{9DE73F3C-4511-5F02-5AD0-CF0E944CEC52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672688" y="4553186"/>
            <a:ext cx="223270" cy="223270"/>
          </a:xfrm>
          <a:custGeom>
            <a:avLst/>
            <a:gdLst>
              <a:gd name="connsiteX0" fmla="*/ 371395 w 459627"/>
              <a:gd name="connsiteY0" fmla="*/ 118549 h 459627"/>
              <a:gd name="connsiteX1" fmla="*/ 307735 w 459627"/>
              <a:gd name="connsiteY1" fmla="*/ 75715 h 459627"/>
              <a:gd name="connsiteX2" fmla="*/ 229762 w 459627"/>
              <a:gd name="connsiteY2" fmla="*/ 60018 h 459627"/>
              <a:gd name="connsiteX3" fmla="*/ 151790 w 459627"/>
              <a:gd name="connsiteY3" fmla="*/ 75715 h 459627"/>
              <a:gd name="connsiteX4" fmla="*/ 88129 w 459627"/>
              <a:gd name="connsiteY4" fmla="*/ 118549 h 459627"/>
              <a:gd name="connsiteX5" fmla="*/ 45193 w 459627"/>
              <a:gd name="connsiteY5" fmla="*/ 182055 h 459627"/>
              <a:gd name="connsiteX6" fmla="*/ 29445 w 459627"/>
              <a:gd name="connsiteY6" fmla="*/ 259823 h 459627"/>
              <a:gd name="connsiteX7" fmla="*/ 45193 w 459627"/>
              <a:gd name="connsiteY7" fmla="*/ 337590 h 459627"/>
              <a:gd name="connsiteX8" fmla="*/ 88129 w 459627"/>
              <a:gd name="connsiteY8" fmla="*/ 401096 h 459627"/>
              <a:gd name="connsiteX9" fmla="*/ 151790 w 459627"/>
              <a:gd name="connsiteY9" fmla="*/ 443930 h 459627"/>
              <a:gd name="connsiteX10" fmla="*/ 229762 w 459627"/>
              <a:gd name="connsiteY10" fmla="*/ 459627 h 459627"/>
              <a:gd name="connsiteX11" fmla="*/ 307735 w 459627"/>
              <a:gd name="connsiteY11" fmla="*/ 443930 h 459627"/>
              <a:gd name="connsiteX12" fmla="*/ 371395 w 459627"/>
              <a:gd name="connsiteY12" fmla="*/ 401096 h 459627"/>
              <a:gd name="connsiteX13" fmla="*/ 414331 w 459627"/>
              <a:gd name="connsiteY13" fmla="*/ 337590 h 459627"/>
              <a:gd name="connsiteX14" fmla="*/ 430080 w 459627"/>
              <a:gd name="connsiteY14" fmla="*/ 259823 h 459627"/>
              <a:gd name="connsiteX15" fmla="*/ 414331 w 459627"/>
              <a:gd name="connsiteY15" fmla="*/ 182055 h 459627"/>
              <a:gd name="connsiteX16" fmla="*/ 371395 w 459627"/>
              <a:gd name="connsiteY16" fmla="*/ 118549 h 459627"/>
              <a:gd name="connsiteX17" fmla="*/ 319482 w 459627"/>
              <a:gd name="connsiteY17" fmla="*/ 307529 h 459627"/>
              <a:gd name="connsiteX18" fmla="*/ 196932 w 459627"/>
              <a:gd name="connsiteY18" fmla="*/ 307529 h 459627"/>
              <a:gd name="connsiteX19" fmla="*/ 196932 w 459627"/>
              <a:gd name="connsiteY19" fmla="*/ 184159 h 459627"/>
              <a:gd name="connsiteX20" fmla="*/ 229762 w 459627"/>
              <a:gd name="connsiteY20" fmla="*/ 184159 h 459627"/>
              <a:gd name="connsiteX21" fmla="*/ 229762 w 459627"/>
              <a:gd name="connsiteY21" fmla="*/ 274750 h 459627"/>
              <a:gd name="connsiteX22" fmla="*/ 319533 w 459627"/>
              <a:gd name="connsiteY22" fmla="*/ 274750 h 459627"/>
              <a:gd name="connsiteX23" fmla="*/ 319533 w 459627"/>
              <a:gd name="connsiteY23" fmla="*/ 307529 h 459627"/>
              <a:gd name="connsiteX24" fmla="*/ 383040 w 459627"/>
              <a:gd name="connsiteY24" fmla="*/ 0 h 459627"/>
              <a:gd name="connsiteX25" fmla="*/ 309787 w 459627"/>
              <a:gd name="connsiteY25" fmla="*/ 53965 h 459627"/>
              <a:gd name="connsiteX26" fmla="*/ 418332 w 459627"/>
              <a:gd name="connsiteY26" fmla="*/ 144249 h 459627"/>
              <a:gd name="connsiteX27" fmla="*/ 459627 w 459627"/>
              <a:gd name="connsiteY27" fmla="*/ 76434 h 459627"/>
              <a:gd name="connsiteX28" fmla="*/ 383040 w 459627"/>
              <a:gd name="connsiteY28" fmla="*/ 0 h 459627"/>
              <a:gd name="connsiteX29" fmla="*/ 149840 w 459627"/>
              <a:gd name="connsiteY29" fmla="*/ 53965 h 459627"/>
              <a:gd name="connsiteX30" fmla="*/ 76587 w 459627"/>
              <a:gd name="connsiteY30" fmla="*/ 0 h 459627"/>
              <a:gd name="connsiteX31" fmla="*/ 0 w 459627"/>
              <a:gd name="connsiteY31" fmla="*/ 76434 h 459627"/>
              <a:gd name="connsiteX32" fmla="*/ 41295 w 459627"/>
              <a:gd name="connsiteY32" fmla="*/ 144249 h 459627"/>
              <a:gd name="connsiteX33" fmla="*/ 149840 w 459627"/>
              <a:gd name="connsiteY33" fmla="*/ 53965 h 459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459627" h="459627">
                <a:moveTo>
                  <a:pt x="371395" y="118549"/>
                </a:moveTo>
                <a:cubicBezTo>
                  <a:pt x="353030" y="100184"/>
                  <a:pt x="331588" y="85821"/>
                  <a:pt x="307735" y="75715"/>
                </a:cubicBezTo>
                <a:cubicBezTo>
                  <a:pt x="283009" y="65302"/>
                  <a:pt x="256796" y="60018"/>
                  <a:pt x="229762" y="60018"/>
                </a:cubicBezTo>
                <a:cubicBezTo>
                  <a:pt x="202728" y="60018"/>
                  <a:pt x="176515" y="65302"/>
                  <a:pt x="151790" y="75715"/>
                </a:cubicBezTo>
                <a:cubicBezTo>
                  <a:pt x="127936" y="85770"/>
                  <a:pt x="106545" y="100184"/>
                  <a:pt x="88129" y="118549"/>
                </a:cubicBezTo>
                <a:cubicBezTo>
                  <a:pt x="69765" y="136913"/>
                  <a:pt x="55299" y="158253"/>
                  <a:pt x="45193" y="182055"/>
                </a:cubicBezTo>
                <a:cubicBezTo>
                  <a:pt x="34729" y="206678"/>
                  <a:pt x="29445" y="232840"/>
                  <a:pt x="29445" y="259823"/>
                </a:cubicBezTo>
                <a:cubicBezTo>
                  <a:pt x="29445" y="286805"/>
                  <a:pt x="34729" y="312967"/>
                  <a:pt x="45193" y="337590"/>
                </a:cubicBezTo>
                <a:cubicBezTo>
                  <a:pt x="55299" y="361392"/>
                  <a:pt x="69714" y="382732"/>
                  <a:pt x="88129" y="401096"/>
                </a:cubicBezTo>
                <a:cubicBezTo>
                  <a:pt x="106494" y="419461"/>
                  <a:pt x="127936" y="433824"/>
                  <a:pt x="151790" y="443930"/>
                </a:cubicBezTo>
                <a:cubicBezTo>
                  <a:pt x="176515" y="454343"/>
                  <a:pt x="202728" y="459627"/>
                  <a:pt x="229762" y="459627"/>
                </a:cubicBezTo>
                <a:cubicBezTo>
                  <a:pt x="256796" y="459627"/>
                  <a:pt x="283009" y="454343"/>
                  <a:pt x="307735" y="443930"/>
                </a:cubicBezTo>
                <a:cubicBezTo>
                  <a:pt x="331588" y="433876"/>
                  <a:pt x="352979" y="419461"/>
                  <a:pt x="371395" y="401096"/>
                </a:cubicBezTo>
                <a:cubicBezTo>
                  <a:pt x="389760" y="382732"/>
                  <a:pt x="404226" y="361392"/>
                  <a:pt x="414331" y="337590"/>
                </a:cubicBezTo>
                <a:cubicBezTo>
                  <a:pt x="424796" y="312967"/>
                  <a:pt x="430080" y="286805"/>
                  <a:pt x="430080" y="259823"/>
                </a:cubicBezTo>
                <a:cubicBezTo>
                  <a:pt x="430080" y="232840"/>
                  <a:pt x="424796" y="206678"/>
                  <a:pt x="414331" y="182055"/>
                </a:cubicBezTo>
                <a:cubicBezTo>
                  <a:pt x="404226" y="158253"/>
                  <a:pt x="389811" y="136913"/>
                  <a:pt x="371395" y="118549"/>
                </a:cubicBezTo>
                <a:close/>
                <a:moveTo>
                  <a:pt x="319482" y="307529"/>
                </a:moveTo>
                <a:lnTo>
                  <a:pt x="196932" y="307529"/>
                </a:lnTo>
                <a:lnTo>
                  <a:pt x="196932" y="184159"/>
                </a:lnTo>
                <a:lnTo>
                  <a:pt x="229762" y="184159"/>
                </a:lnTo>
                <a:lnTo>
                  <a:pt x="229762" y="274750"/>
                </a:lnTo>
                <a:lnTo>
                  <a:pt x="319533" y="274750"/>
                </a:lnTo>
                <a:lnTo>
                  <a:pt x="319533" y="307529"/>
                </a:lnTo>
                <a:close/>
                <a:moveTo>
                  <a:pt x="383040" y="0"/>
                </a:moveTo>
                <a:cubicBezTo>
                  <a:pt x="348568" y="0"/>
                  <a:pt x="319431" y="22725"/>
                  <a:pt x="309787" y="53965"/>
                </a:cubicBezTo>
                <a:cubicBezTo>
                  <a:pt x="355082" y="71509"/>
                  <a:pt x="393197" y="103467"/>
                  <a:pt x="418332" y="144249"/>
                </a:cubicBezTo>
                <a:cubicBezTo>
                  <a:pt x="442853" y="131527"/>
                  <a:pt x="459627" y="105930"/>
                  <a:pt x="459627" y="76434"/>
                </a:cubicBezTo>
                <a:cubicBezTo>
                  <a:pt x="459627" y="34216"/>
                  <a:pt x="425360" y="0"/>
                  <a:pt x="383040" y="0"/>
                </a:cubicBezTo>
                <a:close/>
                <a:moveTo>
                  <a:pt x="149840" y="53965"/>
                </a:moveTo>
                <a:cubicBezTo>
                  <a:pt x="140248" y="22725"/>
                  <a:pt x="111059" y="0"/>
                  <a:pt x="76587" y="0"/>
                </a:cubicBezTo>
                <a:cubicBezTo>
                  <a:pt x="34318" y="0"/>
                  <a:pt x="0" y="34216"/>
                  <a:pt x="0" y="76434"/>
                </a:cubicBezTo>
                <a:cubicBezTo>
                  <a:pt x="0" y="105930"/>
                  <a:pt x="16774" y="131527"/>
                  <a:pt x="41295" y="144249"/>
                </a:cubicBezTo>
                <a:cubicBezTo>
                  <a:pt x="66430" y="103467"/>
                  <a:pt x="104545" y="71509"/>
                  <a:pt x="149840" y="53965"/>
                </a:cubicBezTo>
                <a:close/>
              </a:path>
            </a:pathLst>
          </a:custGeom>
          <a:gradFill>
            <a:gsLst>
              <a:gs pos="30000">
                <a:srgbClr val="1552EF"/>
              </a:gs>
              <a:gs pos="100000">
                <a:srgbClr val="40D8DE"/>
              </a:gs>
            </a:gsLst>
            <a:lin ang="2700000" scaled="0"/>
          </a:gradFill>
          <a:ln w="896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="1">
              <a:solidFill>
                <a:srgbClr val="1552EF"/>
              </a:solidFill>
              <a:latin typeface="OPPOSans R"/>
              <a:ea typeface="OPPOSans R"/>
            </a:endParaRPr>
          </a:p>
        </p:txBody>
      </p:sp>
      <p:sp>
        <p:nvSpPr>
          <p:cNvPr id="314" name="图形 228">
            <a:extLst>
              <a:ext uri="{FF2B5EF4-FFF2-40B4-BE49-F238E27FC236}">
                <a16:creationId xmlns:a16="http://schemas.microsoft.com/office/drawing/2014/main" id="{B8B934C3-380B-693A-32C9-4EFF102B436E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641146" y="3569481"/>
            <a:ext cx="215138" cy="222118"/>
          </a:xfrm>
          <a:custGeom>
            <a:avLst/>
            <a:gdLst>
              <a:gd name="connsiteX0" fmla="*/ 1329353 w 1428028"/>
              <a:gd name="connsiteY0" fmla="*/ 590561 h 1474359"/>
              <a:gd name="connsiteX1" fmla="*/ 936769 w 1428028"/>
              <a:gd name="connsiteY1" fmla="*/ 590561 h 1474359"/>
              <a:gd name="connsiteX2" fmla="*/ 831938 w 1428028"/>
              <a:gd name="connsiteY2" fmla="*/ 0 h 1474359"/>
              <a:gd name="connsiteX3" fmla="*/ 737391 w 1428028"/>
              <a:gd name="connsiteY3" fmla="*/ 100474 h 1474359"/>
              <a:gd name="connsiteX4" fmla="*/ 449329 w 1428028"/>
              <a:gd name="connsiteY4" fmla="*/ 590564 h 1474359"/>
              <a:gd name="connsiteX5" fmla="*/ 449329 w 1428028"/>
              <a:gd name="connsiteY5" fmla="*/ 1369780 h 1474359"/>
              <a:gd name="connsiteX6" fmla="*/ 595260 w 1428028"/>
              <a:gd name="connsiteY6" fmla="*/ 1474360 h 1474359"/>
              <a:gd name="connsiteX7" fmla="*/ 1181369 w 1428028"/>
              <a:gd name="connsiteY7" fmla="*/ 1474360 h 1474359"/>
              <a:gd name="connsiteX8" fmla="*/ 1282083 w 1428028"/>
              <a:gd name="connsiteY8" fmla="*/ 1328763 h 1474359"/>
              <a:gd name="connsiteX9" fmla="*/ 1428028 w 1428028"/>
              <a:gd name="connsiteY9" fmla="*/ 684897 h 1474359"/>
              <a:gd name="connsiteX10" fmla="*/ 1329353 w 1428028"/>
              <a:gd name="connsiteY10" fmla="*/ 590561 h 1474359"/>
              <a:gd name="connsiteX11" fmla="*/ 280392 w 1428028"/>
              <a:gd name="connsiteY11" fmla="*/ 590819 h 1474359"/>
              <a:gd name="connsiteX12" fmla="*/ 49330 w 1428028"/>
              <a:gd name="connsiteY12" fmla="*/ 590819 h 1474359"/>
              <a:gd name="connsiteX13" fmla="*/ 0 w 1428028"/>
              <a:gd name="connsiteY13" fmla="*/ 638497 h 1474359"/>
              <a:gd name="connsiteX14" fmla="*/ 48566 w 1428028"/>
              <a:gd name="connsiteY14" fmla="*/ 1424374 h 1474359"/>
              <a:gd name="connsiteX15" fmla="*/ 98665 w 1428028"/>
              <a:gd name="connsiteY15" fmla="*/ 1474360 h 1474359"/>
              <a:gd name="connsiteX16" fmla="*/ 298120 w 1428028"/>
              <a:gd name="connsiteY16" fmla="*/ 1474360 h 1474359"/>
              <a:gd name="connsiteX17" fmla="*/ 340130 w 1428028"/>
              <a:gd name="connsiteY17" fmla="*/ 1441293 h 1474359"/>
              <a:gd name="connsiteX18" fmla="*/ 340130 w 1428028"/>
              <a:gd name="connsiteY18" fmla="*/ 650411 h 1474359"/>
              <a:gd name="connsiteX19" fmla="*/ 280392 w 1428028"/>
              <a:gd name="connsiteY19" fmla="*/ 590819 h 147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428028" h="1474359">
                <a:moveTo>
                  <a:pt x="1329353" y="590561"/>
                </a:moveTo>
                <a:lnTo>
                  <a:pt x="936769" y="590561"/>
                </a:lnTo>
                <a:cubicBezTo>
                  <a:pt x="1088878" y="28702"/>
                  <a:pt x="831938" y="0"/>
                  <a:pt x="831938" y="0"/>
                </a:cubicBezTo>
                <a:cubicBezTo>
                  <a:pt x="723002" y="0"/>
                  <a:pt x="745617" y="86124"/>
                  <a:pt x="737391" y="100474"/>
                </a:cubicBezTo>
                <a:cubicBezTo>
                  <a:pt x="737391" y="375249"/>
                  <a:pt x="449329" y="590564"/>
                  <a:pt x="449329" y="590564"/>
                </a:cubicBezTo>
                <a:lnTo>
                  <a:pt x="449329" y="1369780"/>
                </a:lnTo>
                <a:cubicBezTo>
                  <a:pt x="449329" y="1446673"/>
                  <a:pt x="554145" y="1474360"/>
                  <a:pt x="595260" y="1474360"/>
                </a:cubicBezTo>
                <a:lnTo>
                  <a:pt x="1181369" y="1474360"/>
                </a:lnTo>
                <a:cubicBezTo>
                  <a:pt x="1236869" y="1474360"/>
                  <a:pt x="1282083" y="1328763"/>
                  <a:pt x="1282083" y="1328763"/>
                </a:cubicBezTo>
                <a:cubicBezTo>
                  <a:pt x="1428028" y="832532"/>
                  <a:pt x="1428028" y="684897"/>
                  <a:pt x="1428028" y="684897"/>
                </a:cubicBezTo>
                <a:cubicBezTo>
                  <a:pt x="1428028" y="582367"/>
                  <a:pt x="1329357" y="590561"/>
                  <a:pt x="1329353" y="590561"/>
                </a:cubicBezTo>
                <a:close/>
                <a:moveTo>
                  <a:pt x="280392" y="590819"/>
                </a:moveTo>
                <a:lnTo>
                  <a:pt x="49330" y="590819"/>
                </a:lnTo>
                <a:cubicBezTo>
                  <a:pt x="764" y="590819"/>
                  <a:pt x="0" y="638497"/>
                  <a:pt x="0" y="638497"/>
                </a:cubicBezTo>
                <a:lnTo>
                  <a:pt x="48566" y="1424374"/>
                </a:lnTo>
                <a:cubicBezTo>
                  <a:pt x="48566" y="1474360"/>
                  <a:pt x="98665" y="1474360"/>
                  <a:pt x="98665" y="1474360"/>
                </a:cubicBezTo>
                <a:lnTo>
                  <a:pt x="298120" y="1474360"/>
                </a:lnTo>
                <a:cubicBezTo>
                  <a:pt x="340512" y="1474360"/>
                  <a:pt x="340130" y="1441293"/>
                  <a:pt x="340130" y="1441293"/>
                </a:cubicBezTo>
                <a:lnTo>
                  <a:pt x="340130" y="650411"/>
                </a:lnTo>
                <a:cubicBezTo>
                  <a:pt x="340130" y="590055"/>
                  <a:pt x="280392" y="590819"/>
                  <a:pt x="280392" y="590819"/>
                </a:cubicBezTo>
                <a:close/>
              </a:path>
            </a:pathLst>
          </a:custGeom>
          <a:gradFill>
            <a:gsLst>
              <a:gs pos="30000">
                <a:srgbClr val="1552EF"/>
              </a:gs>
              <a:gs pos="100000">
                <a:srgbClr val="40D8DE"/>
              </a:gs>
            </a:gsLst>
            <a:lin ang="2700000" scaled="0"/>
          </a:gradFill>
          <a:ln w="896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rgbClr val="1552EF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315" name="图形 236">
            <a:extLst>
              <a:ext uri="{FF2B5EF4-FFF2-40B4-BE49-F238E27FC236}">
                <a16:creationId xmlns:a16="http://schemas.microsoft.com/office/drawing/2014/main" id="{500DCC43-A843-2709-5A6B-4B8A9FD103B8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651737" y="4180116"/>
            <a:ext cx="193956" cy="222118"/>
          </a:xfrm>
          <a:custGeom>
            <a:avLst/>
            <a:gdLst>
              <a:gd name="connsiteX0" fmla="*/ 1300492 w 1661817"/>
              <a:gd name="connsiteY0" fmla="*/ 681033 h 1903108"/>
              <a:gd name="connsiteX1" fmla="*/ 1278737 w 1661817"/>
              <a:gd name="connsiteY1" fmla="*/ 744407 h 1903108"/>
              <a:gd name="connsiteX2" fmla="*/ 1241847 w 1661817"/>
              <a:gd name="connsiteY2" fmla="*/ 781296 h 1903108"/>
              <a:gd name="connsiteX3" fmla="*/ 1192662 w 1661817"/>
              <a:gd name="connsiteY3" fmla="*/ 802105 h 1903108"/>
              <a:gd name="connsiteX4" fmla="*/ 1160502 w 1661817"/>
              <a:gd name="connsiteY4" fmla="*/ 862642 h 1903108"/>
              <a:gd name="connsiteX5" fmla="*/ 1129288 w 1661817"/>
              <a:gd name="connsiteY5" fmla="*/ 910881 h 1903108"/>
              <a:gd name="connsiteX6" fmla="*/ 1098074 w 1661817"/>
              <a:gd name="connsiteY6" fmla="*/ 947771 h 1903108"/>
              <a:gd name="connsiteX7" fmla="*/ 1065914 w 1661817"/>
              <a:gd name="connsiteY7" fmla="*/ 973309 h 1903108"/>
              <a:gd name="connsiteX8" fmla="*/ 1039429 w 1661817"/>
              <a:gd name="connsiteY8" fmla="*/ 995065 h 1903108"/>
              <a:gd name="connsiteX9" fmla="*/ 1020512 w 1661817"/>
              <a:gd name="connsiteY9" fmla="*/ 1022495 h 1903108"/>
              <a:gd name="connsiteX10" fmla="*/ 1009161 w 1661817"/>
              <a:gd name="connsiteY10" fmla="*/ 1061276 h 1903108"/>
              <a:gd name="connsiteX11" fmla="*/ 1000648 w 1661817"/>
              <a:gd name="connsiteY11" fmla="*/ 1114245 h 1903108"/>
              <a:gd name="connsiteX12" fmla="*/ 998757 w 1661817"/>
              <a:gd name="connsiteY12" fmla="*/ 1167215 h 1903108"/>
              <a:gd name="connsiteX13" fmla="*/ 1016728 w 1661817"/>
              <a:gd name="connsiteY13" fmla="*/ 1219238 h 1903108"/>
              <a:gd name="connsiteX14" fmla="*/ 1069698 w 1661817"/>
              <a:gd name="connsiteY14" fmla="*/ 1265586 h 1903108"/>
              <a:gd name="connsiteX15" fmla="*/ 1069698 w 1661817"/>
              <a:gd name="connsiteY15" fmla="*/ 1821763 h 1903108"/>
              <a:gd name="connsiteX16" fmla="*/ 1075373 w 1661817"/>
              <a:gd name="connsiteY16" fmla="*/ 1851085 h 1903108"/>
              <a:gd name="connsiteX17" fmla="*/ 1090507 w 1661817"/>
              <a:gd name="connsiteY17" fmla="*/ 1874732 h 1903108"/>
              <a:gd name="connsiteX18" fmla="*/ 914573 w 1661817"/>
              <a:gd name="connsiteY18" fmla="*/ 1889866 h 1903108"/>
              <a:gd name="connsiteX19" fmla="*/ 765124 w 1661817"/>
              <a:gd name="connsiteY19" fmla="*/ 1895541 h 1903108"/>
              <a:gd name="connsiteX20" fmla="*/ 637431 w 1661817"/>
              <a:gd name="connsiteY20" fmla="*/ 1890812 h 1903108"/>
              <a:gd name="connsiteX21" fmla="*/ 487036 w 1661817"/>
              <a:gd name="connsiteY21" fmla="*/ 1879461 h 1903108"/>
              <a:gd name="connsiteX22" fmla="*/ 333804 w 1661817"/>
              <a:gd name="connsiteY22" fmla="*/ 1864327 h 1903108"/>
              <a:gd name="connsiteX23" fmla="*/ 195705 w 1661817"/>
              <a:gd name="connsiteY23" fmla="*/ 1846356 h 1903108"/>
              <a:gd name="connsiteX24" fmla="*/ 89767 w 1661817"/>
              <a:gd name="connsiteY24" fmla="*/ 1827438 h 1903108"/>
              <a:gd name="connsiteX25" fmla="*/ 34906 w 1661817"/>
              <a:gd name="connsiteY25" fmla="*/ 1808520 h 1903108"/>
              <a:gd name="connsiteX26" fmla="*/ 3692 w 1661817"/>
              <a:gd name="connsiteY26" fmla="*/ 1715824 h 1903108"/>
              <a:gd name="connsiteX27" fmla="*/ 12205 w 1661817"/>
              <a:gd name="connsiteY27" fmla="*/ 1515298 h 1903108"/>
              <a:gd name="connsiteX28" fmla="*/ 43419 w 1661817"/>
              <a:gd name="connsiteY28" fmla="*/ 1437736 h 1903108"/>
              <a:gd name="connsiteX29" fmla="*/ 101118 w 1661817"/>
              <a:gd name="connsiteY29" fmla="*/ 1385713 h 1903108"/>
              <a:gd name="connsiteX30" fmla="*/ 176788 w 1661817"/>
              <a:gd name="connsiteY30" fmla="*/ 1350715 h 1903108"/>
              <a:gd name="connsiteX31" fmla="*/ 261917 w 1661817"/>
              <a:gd name="connsiteY31" fmla="*/ 1325176 h 1903108"/>
              <a:gd name="connsiteX32" fmla="*/ 346100 w 1661817"/>
              <a:gd name="connsiteY32" fmla="*/ 1298692 h 1903108"/>
              <a:gd name="connsiteX33" fmla="*/ 420825 w 1661817"/>
              <a:gd name="connsiteY33" fmla="*/ 1263694 h 1903108"/>
              <a:gd name="connsiteX34" fmla="*/ 482307 w 1661817"/>
              <a:gd name="connsiteY34" fmla="*/ 1215454 h 1903108"/>
              <a:gd name="connsiteX35" fmla="*/ 512575 w 1661817"/>
              <a:gd name="connsiteY35" fmla="*/ 1169106 h 1903108"/>
              <a:gd name="connsiteX36" fmla="*/ 521088 w 1661817"/>
              <a:gd name="connsiteY36" fmla="*/ 1121812 h 1903108"/>
              <a:gd name="connsiteX37" fmla="*/ 519196 w 1661817"/>
              <a:gd name="connsiteY37" fmla="*/ 1068843 h 1903108"/>
              <a:gd name="connsiteX38" fmla="*/ 488928 w 1661817"/>
              <a:gd name="connsiteY38" fmla="*/ 998848 h 1903108"/>
              <a:gd name="connsiteX39" fmla="*/ 432175 w 1661817"/>
              <a:gd name="connsiteY39" fmla="*/ 947771 h 1903108"/>
              <a:gd name="connsiteX40" fmla="*/ 401907 w 1661817"/>
              <a:gd name="connsiteY40" fmla="*/ 910881 h 1903108"/>
              <a:gd name="connsiteX41" fmla="*/ 375422 w 1661817"/>
              <a:gd name="connsiteY41" fmla="*/ 862642 h 1903108"/>
              <a:gd name="connsiteX42" fmla="*/ 348938 w 1661817"/>
              <a:gd name="connsiteY42" fmla="*/ 802105 h 1903108"/>
              <a:gd name="connsiteX43" fmla="*/ 309211 w 1661817"/>
              <a:gd name="connsiteY43" fmla="*/ 788863 h 1903108"/>
              <a:gd name="connsiteX44" fmla="*/ 275159 w 1661817"/>
              <a:gd name="connsiteY44" fmla="*/ 762378 h 1903108"/>
              <a:gd name="connsiteX45" fmla="*/ 248675 w 1661817"/>
              <a:gd name="connsiteY45" fmla="*/ 713193 h 1903108"/>
              <a:gd name="connsiteX46" fmla="*/ 243945 w 1661817"/>
              <a:gd name="connsiteY46" fmla="*/ 654548 h 1903108"/>
              <a:gd name="connsiteX47" fmla="*/ 263809 w 1661817"/>
              <a:gd name="connsiteY47" fmla="*/ 609146 h 1903108"/>
              <a:gd name="connsiteX48" fmla="*/ 301644 w 1661817"/>
              <a:gd name="connsiteY48" fmla="*/ 569419 h 1903108"/>
              <a:gd name="connsiteX49" fmla="*/ 316778 w 1661817"/>
              <a:gd name="connsiteY49" fmla="*/ 425645 h 1903108"/>
              <a:gd name="connsiteX50" fmla="*/ 349884 w 1661817"/>
              <a:gd name="connsiteY50" fmla="*/ 295114 h 1903108"/>
              <a:gd name="connsiteX51" fmla="*/ 411366 w 1661817"/>
              <a:gd name="connsiteY51" fmla="*/ 170258 h 1903108"/>
              <a:gd name="connsiteX52" fmla="*/ 491765 w 1661817"/>
              <a:gd name="connsiteY52" fmla="*/ 84183 h 1903108"/>
              <a:gd name="connsiteX53" fmla="*/ 582570 w 1661817"/>
              <a:gd name="connsiteY53" fmla="*/ 32160 h 1903108"/>
              <a:gd name="connsiteX54" fmla="*/ 675266 w 1661817"/>
              <a:gd name="connsiteY54" fmla="*/ 6621 h 1903108"/>
              <a:gd name="connsiteX55" fmla="*/ 765124 w 1661817"/>
              <a:gd name="connsiteY55" fmla="*/ 0 h 1903108"/>
              <a:gd name="connsiteX56" fmla="*/ 871063 w 1661817"/>
              <a:gd name="connsiteY56" fmla="*/ 12296 h 1903108"/>
              <a:gd name="connsiteX57" fmla="*/ 965651 w 1661817"/>
              <a:gd name="connsiteY57" fmla="*/ 45402 h 1903108"/>
              <a:gd name="connsiteX58" fmla="*/ 1043213 w 1661817"/>
              <a:gd name="connsiteY58" fmla="*/ 92696 h 1903108"/>
              <a:gd name="connsiteX59" fmla="*/ 1098074 w 1661817"/>
              <a:gd name="connsiteY59" fmla="*/ 145665 h 1903108"/>
              <a:gd name="connsiteX60" fmla="*/ 1174690 w 1661817"/>
              <a:gd name="connsiteY60" fmla="*/ 279980 h 1903108"/>
              <a:gd name="connsiteX61" fmla="*/ 1217255 w 1661817"/>
              <a:gd name="connsiteY61" fmla="*/ 418078 h 1903108"/>
              <a:gd name="connsiteX62" fmla="*/ 1239956 w 1661817"/>
              <a:gd name="connsiteY62" fmla="*/ 569419 h 1903108"/>
              <a:gd name="connsiteX63" fmla="*/ 1274007 w 1661817"/>
              <a:gd name="connsiteY63" fmla="*/ 594012 h 1903108"/>
              <a:gd name="connsiteX64" fmla="*/ 1295762 w 1661817"/>
              <a:gd name="connsiteY64" fmla="*/ 628064 h 1903108"/>
              <a:gd name="connsiteX65" fmla="*/ 1300492 w 1661817"/>
              <a:gd name="connsiteY65" fmla="*/ 681033 h 1903108"/>
              <a:gd name="connsiteX66" fmla="*/ 1591823 w 1661817"/>
              <a:gd name="connsiteY66" fmla="*/ 1307205 h 1903108"/>
              <a:gd name="connsiteX67" fmla="*/ 1641954 w 1661817"/>
              <a:gd name="connsiteY67" fmla="*/ 1328014 h 1903108"/>
              <a:gd name="connsiteX68" fmla="*/ 1661818 w 1661817"/>
              <a:gd name="connsiteY68" fmla="*/ 1377200 h 1903108"/>
              <a:gd name="connsiteX69" fmla="*/ 1661818 w 1661817"/>
              <a:gd name="connsiteY69" fmla="*/ 1698799 h 1903108"/>
              <a:gd name="connsiteX70" fmla="*/ 1641954 w 1661817"/>
              <a:gd name="connsiteY70" fmla="*/ 1747038 h 1903108"/>
              <a:gd name="connsiteX71" fmla="*/ 1595606 w 1661817"/>
              <a:gd name="connsiteY71" fmla="*/ 1815142 h 1903108"/>
              <a:gd name="connsiteX72" fmla="*/ 1542637 w 1661817"/>
              <a:gd name="connsiteY72" fmla="*/ 1876624 h 1903108"/>
              <a:gd name="connsiteX73" fmla="*/ 1501018 w 1661817"/>
              <a:gd name="connsiteY73" fmla="*/ 1903108 h 1903108"/>
              <a:gd name="connsiteX74" fmla="*/ 1256981 w 1661817"/>
              <a:gd name="connsiteY74" fmla="*/ 1903108 h 1903108"/>
              <a:gd name="connsiteX75" fmla="*/ 1206850 w 1661817"/>
              <a:gd name="connsiteY75" fmla="*/ 1883245 h 1903108"/>
              <a:gd name="connsiteX76" fmla="*/ 1186986 w 1661817"/>
              <a:gd name="connsiteY76" fmla="*/ 1833113 h 1903108"/>
              <a:gd name="connsiteX77" fmla="*/ 1186986 w 1661817"/>
              <a:gd name="connsiteY77" fmla="*/ 1377200 h 1903108"/>
              <a:gd name="connsiteX78" fmla="*/ 1206850 w 1661817"/>
              <a:gd name="connsiteY78" fmla="*/ 1328014 h 1903108"/>
              <a:gd name="connsiteX79" fmla="*/ 1256981 w 1661817"/>
              <a:gd name="connsiteY79" fmla="*/ 1307205 h 1903108"/>
              <a:gd name="connsiteX80" fmla="*/ 1591823 w 1661817"/>
              <a:gd name="connsiteY80" fmla="*/ 1307205 h 1903108"/>
              <a:gd name="connsiteX81" fmla="*/ 1332652 w 1661817"/>
              <a:gd name="connsiteY81" fmla="*/ 1424494 h 1903108"/>
              <a:gd name="connsiteX82" fmla="*/ 1308059 w 1661817"/>
              <a:gd name="connsiteY82" fmla="*/ 1436790 h 1903108"/>
              <a:gd name="connsiteX83" fmla="*/ 1298600 w 1661817"/>
              <a:gd name="connsiteY83" fmla="*/ 1481246 h 1903108"/>
              <a:gd name="connsiteX84" fmla="*/ 1308059 w 1661817"/>
              <a:gd name="connsiteY84" fmla="*/ 1521919 h 1903108"/>
              <a:gd name="connsiteX85" fmla="*/ 1332652 w 1661817"/>
              <a:gd name="connsiteY85" fmla="*/ 1539891 h 1903108"/>
              <a:gd name="connsiteX86" fmla="*/ 1521828 w 1661817"/>
              <a:gd name="connsiteY86" fmla="*/ 1539891 h 1903108"/>
              <a:gd name="connsiteX87" fmla="*/ 1538853 w 1661817"/>
              <a:gd name="connsiteY87" fmla="*/ 1518136 h 1903108"/>
              <a:gd name="connsiteX88" fmla="*/ 1540745 w 1661817"/>
              <a:gd name="connsiteY88" fmla="*/ 1481246 h 1903108"/>
              <a:gd name="connsiteX89" fmla="*/ 1538853 w 1661817"/>
              <a:gd name="connsiteY89" fmla="*/ 1445303 h 1903108"/>
              <a:gd name="connsiteX90" fmla="*/ 1521828 w 1661817"/>
              <a:gd name="connsiteY90" fmla="*/ 1424494 h 1903108"/>
              <a:gd name="connsiteX91" fmla="*/ 1332652 w 1661817"/>
              <a:gd name="connsiteY91" fmla="*/ 1424494 h 1903108"/>
              <a:gd name="connsiteX92" fmla="*/ 1510477 w 1661817"/>
              <a:gd name="connsiteY92" fmla="*/ 1765010 h 1903108"/>
              <a:gd name="connsiteX93" fmla="*/ 1534124 w 1661817"/>
              <a:gd name="connsiteY93" fmla="*/ 1742309 h 1903108"/>
              <a:gd name="connsiteX94" fmla="*/ 1542637 w 1661817"/>
              <a:gd name="connsiteY94" fmla="*/ 1704474 h 1903108"/>
              <a:gd name="connsiteX95" fmla="*/ 1534124 w 1661817"/>
              <a:gd name="connsiteY95" fmla="*/ 1672314 h 1903108"/>
              <a:gd name="connsiteX96" fmla="*/ 1510477 w 1661817"/>
              <a:gd name="connsiteY96" fmla="*/ 1655288 h 1903108"/>
              <a:gd name="connsiteX97" fmla="*/ 1328868 w 1661817"/>
              <a:gd name="connsiteY97" fmla="*/ 1655288 h 1903108"/>
              <a:gd name="connsiteX98" fmla="*/ 1305221 w 1661817"/>
              <a:gd name="connsiteY98" fmla="*/ 1674206 h 1903108"/>
              <a:gd name="connsiteX99" fmla="*/ 1296708 w 1661817"/>
              <a:gd name="connsiteY99" fmla="*/ 1708257 h 1903108"/>
              <a:gd name="connsiteX100" fmla="*/ 1305221 w 1661817"/>
              <a:gd name="connsiteY100" fmla="*/ 1744201 h 1903108"/>
              <a:gd name="connsiteX101" fmla="*/ 1328868 w 1661817"/>
              <a:gd name="connsiteY101" fmla="*/ 1765010 h 1903108"/>
              <a:gd name="connsiteX102" fmla="*/ 1510477 w 1661817"/>
              <a:gd name="connsiteY102" fmla="*/ 1765010 h 1903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</a:cxnLst>
            <a:rect l="l" t="t" r="r" b="b"/>
            <a:pathLst>
              <a:path w="1661817" h="1903108">
                <a:moveTo>
                  <a:pt x="1300492" y="681033"/>
                </a:moveTo>
                <a:cubicBezTo>
                  <a:pt x="1297970" y="707517"/>
                  <a:pt x="1290718" y="728642"/>
                  <a:pt x="1278737" y="744407"/>
                </a:cubicBezTo>
                <a:cubicBezTo>
                  <a:pt x="1266756" y="760171"/>
                  <a:pt x="1254459" y="772468"/>
                  <a:pt x="1241847" y="781296"/>
                </a:cubicBezTo>
                <a:cubicBezTo>
                  <a:pt x="1226713" y="791385"/>
                  <a:pt x="1210318" y="798322"/>
                  <a:pt x="1192662" y="802105"/>
                </a:cubicBezTo>
                <a:cubicBezTo>
                  <a:pt x="1182572" y="823545"/>
                  <a:pt x="1171852" y="843724"/>
                  <a:pt x="1160502" y="862642"/>
                </a:cubicBezTo>
                <a:cubicBezTo>
                  <a:pt x="1150413" y="879037"/>
                  <a:pt x="1140008" y="895117"/>
                  <a:pt x="1129288" y="910881"/>
                </a:cubicBezTo>
                <a:cubicBezTo>
                  <a:pt x="1118568" y="926646"/>
                  <a:pt x="1108163" y="938942"/>
                  <a:pt x="1098074" y="947771"/>
                </a:cubicBezTo>
                <a:cubicBezTo>
                  <a:pt x="1086723" y="957860"/>
                  <a:pt x="1076003" y="966373"/>
                  <a:pt x="1065914" y="973309"/>
                </a:cubicBezTo>
                <a:cubicBezTo>
                  <a:pt x="1055825" y="980246"/>
                  <a:pt x="1046996" y="987498"/>
                  <a:pt x="1039429" y="995065"/>
                </a:cubicBezTo>
                <a:cubicBezTo>
                  <a:pt x="1031862" y="1002632"/>
                  <a:pt x="1025557" y="1011775"/>
                  <a:pt x="1020512" y="1022495"/>
                </a:cubicBezTo>
                <a:cubicBezTo>
                  <a:pt x="1015467" y="1033215"/>
                  <a:pt x="1011684" y="1046142"/>
                  <a:pt x="1009161" y="1061276"/>
                </a:cubicBezTo>
                <a:cubicBezTo>
                  <a:pt x="1006639" y="1078933"/>
                  <a:pt x="1003801" y="1096589"/>
                  <a:pt x="1000648" y="1114245"/>
                </a:cubicBezTo>
                <a:cubicBezTo>
                  <a:pt x="997495" y="1131902"/>
                  <a:pt x="996865" y="1149558"/>
                  <a:pt x="998757" y="1167215"/>
                </a:cubicBezTo>
                <a:cubicBezTo>
                  <a:pt x="1000648" y="1184871"/>
                  <a:pt x="1006639" y="1202212"/>
                  <a:pt x="1016728" y="1219238"/>
                </a:cubicBezTo>
                <a:cubicBezTo>
                  <a:pt x="1026818" y="1236264"/>
                  <a:pt x="1044474" y="1251713"/>
                  <a:pt x="1069698" y="1265586"/>
                </a:cubicBezTo>
                <a:lnTo>
                  <a:pt x="1069698" y="1821763"/>
                </a:lnTo>
                <a:cubicBezTo>
                  <a:pt x="1069698" y="1831852"/>
                  <a:pt x="1071589" y="1841626"/>
                  <a:pt x="1075373" y="1851085"/>
                </a:cubicBezTo>
                <a:cubicBezTo>
                  <a:pt x="1079156" y="1860544"/>
                  <a:pt x="1084201" y="1868426"/>
                  <a:pt x="1090507" y="1874732"/>
                </a:cubicBezTo>
                <a:cubicBezTo>
                  <a:pt x="1029971" y="1881038"/>
                  <a:pt x="971326" y="1886082"/>
                  <a:pt x="914573" y="1889866"/>
                </a:cubicBezTo>
                <a:cubicBezTo>
                  <a:pt x="857821" y="1893649"/>
                  <a:pt x="808004" y="1895541"/>
                  <a:pt x="765124" y="1895541"/>
                </a:cubicBezTo>
                <a:cubicBezTo>
                  <a:pt x="728550" y="1895541"/>
                  <a:pt x="685986" y="1893965"/>
                  <a:pt x="637431" y="1890812"/>
                </a:cubicBezTo>
                <a:cubicBezTo>
                  <a:pt x="588876" y="1887659"/>
                  <a:pt x="538744" y="1883875"/>
                  <a:pt x="487036" y="1879461"/>
                </a:cubicBezTo>
                <a:cubicBezTo>
                  <a:pt x="435328" y="1875047"/>
                  <a:pt x="384251" y="1870003"/>
                  <a:pt x="333804" y="1864327"/>
                </a:cubicBezTo>
                <a:cubicBezTo>
                  <a:pt x="283357" y="1858652"/>
                  <a:pt x="237324" y="1852661"/>
                  <a:pt x="195705" y="1846356"/>
                </a:cubicBezTo>
                <a:cubicBezTo>
                  <a:pt x="154087" y="1840050"/>
                  <a:pt x="118774" y="1833744"/>
                  <a:pt x="89767" y="1827438"/>
                </a:cubicBezTo>
                <a:cubicBezTo>
                  <a:pt x="60760" y="1821132"/>
                  <a:pt x="42473" y="1814826"/>
                  <a:pt x="34906" y="1808520"/>
                </a:cubicBezTo>
                <a:cubicBezTo>
                  <a:pt x="21033" y="1798431"/>
                  <a:pt x="10628" y="1767532"/>
                  <a:pt x="3692" y="1715824"/>
                </a:cubicBezTo>
                <a:cubicBezTo>
                  <a:pt x="-3244" y="1664116"/>
                  <a:pt x="-407" y="1597274"/>
                  <a:pt x="12205" y="1515298"/>
                </a:cubicBezTo>
                <a:cubicBezTo>
                  <a:pt x="17250" y="1483769"/>
                  <a:pt x="27654" y="1457915"/>
                  <a:pt x="43419" y="1437736"/>
                </a:cubicBezTo>
                <a:cubicBezTo>
                  <a:pt x="59184" y="1417557"/>
                  <a:pt x="78416" y="1400216"/>
                  <a:pt x="101118" y="1385713"/>
                </a:cubicBezTo>
                <a:cubicBezTo>
                  <a:pt x="123819" y="1371209"/>
                  <a:pt x="149042" y="1359543"/>
                  <a:pt x="176788" y="1350715"/>
                </a:cubicBezTo>
                <a:cubicBezTo>
                  <a:pt x="204534" y="1341887"/>
                  <a:pt x="232910" y="1333374"/>
                  <a:pt x="261917" y="1325176"/>
                </a:cubicBezTo>
                <a:cubicBezTo>
                  <a:pt x="290924" y="1316979"/>
                  <a:pt x="318985" y="1308150"/>
                  <a:pt x="346100" y="1298692"/>
                </a:cubicBezTo>
                <a:cubicBezTo>
                  <a:pt x="373215" y="1289233"/>
                  <a:pt x="398123" y="1277567"/>
                  <a:pt x="420825" y="1263694"/>
                </a:cubicBezTo>
                <a:cubicBezTo>
                  <a:pt x="447309" y="1247299"/>
                  <a:pt x="467803" y="1231219"/>
                  <a:pt x="482307" y="1215454"/>
                </a:cubicBezTo>
                <a:cubicBezTo>
                  <a:pt x="496810" y="1199690"/>
                  <a:pt x="506900" y="1184240"/>
                  <a:pt x="512575" y="1169106"/>
                </a:cubicBezTo>
                <a:cubicBezTo>
                  <a:pt x="518250" y="1153972"/>
                  <a:pt x="521088" y="1138208"/>
                  <a:pt x="521088" y="1121812"/>
                </a:cubicBezTo>
                <a:cubicBezTo>
                  <a:pt x="521088" y="1105417"/>
                  <a:pt x="520457" y="1087761"/>
                  <a:pt x="519196" y="1068843"/>
                </a:cubicBezTo>
                <a:cubicBezTo>
                  <a:pt x="516674" y="1038575"/>
                  <a:pt x="506584" y="1015243"/>
                  <a:pt x="488928" y="998848"/>
                </a:cubicBezTo>
                <a:cubicBezTo>
                  <a:pt x="471271" y="982453"/>
                  <a:pt x="452354" y="965427"/>
                  <a:pt x="432175" y="947771"/>
                </a:cubicBezTo>
                <a:cubicBezTo>
                  <a:pt x="422086" y="938942"/>
                  <a:pt x="411996" y="926646"/>
                  <a:pt x="401907" y="910881"/>
                </a:cubicBezTo>
                <a:cubicBezTo>
                  <a:pt x="391818" y="895117"/>
                  <a:pt x="382989" y="879037"/>
                  <a:pt x="375422" y="862642"/>
                </a:cubicBezTo>
                <a:cubicBezTo>
                  <a:pt x="366594" y="843724"/>
                  <a:pt x="357766" y="823545"/>
                  <a:pt x="348938" y="802105"/>
                </a:cubicBezTo>
                <a:cubicBezTo>
                  <a:pt x="335065" y="799583"/>
                  <a:pt x="321823" y="795169"/>
                  <a:pt x="309211" y="788863"/>
                </a:cubicBezTo>
                <a:cubicBezTo>
                  <a:pt x="297860" y="782557"/>
                  <a:pt x="286510" y="773729"/>
                  <a:pt x="275159" y="762378"/>
                </a:cubicBezTo>
                <a:cubicBezTo>
                  <a:pt x="263809" y="751028"/>
                  <a:pt x="254980" y="734633"/>
                  <a:pt x="248675" y="713193"/>
                </a:cubicBezTo>
                <a:cubicBezTo>
                  <a:pt x="241108" y="691753"/>
                  <a:pt x="239531" y="672205"/>
                  <a:pt x="243945" y="654548"/>
                </a:cubicBezTo>
                <a:cubicBezTo>
                  <a:pt x="248359" y="636892"/>
                  <a:pt x="254980" y="621758"/>
                  <a:pt x="263809" y="609146"/>
                </a:cubicBezTo>
                <a:cubicBezTo>
                  <a:pt x="273898" y="595273"/>
                  <a:pt x="286510" y="582031"/>
                  <a:pt x="301644" y="569419"/>
                </a:cubicBezTo>
                <a:cubicBezTo>
                  <a:pt x="302905" y="521495"/>
                  <a:pt x="307950" y="473570"/>
                  <a:pt x="316778" y="425645"/>
                </a:cubicBezTo>
                <a:cubicBezTo>
                  <a:pt x="324345" y="385288"/>
                  <a:pt x="335380" y="341778"/>
                  <a:pt x="349884" y="295114"/>
                </a:cubicBezTo>
                <a:cubicBezTo>
                  <a:pt x="364387" y="248451"/>
                  <a:pt x="384881" y="206832"/>
                  <a:pt x="411366" y="170258"/>
                </a:cubicBezTo>
                <a:cubicBezTo>
                  <a:pt x="435328" y="134945"/>
                  <a:pt x="462128" y="106254"/>
                  <a:pt x="491765" y="84183"/>
                </a:cubicBezTo>
                <a:cubicBezTo>
                  <a:pt x="521403" y="62113"/>
                  <a:pt x="551671" y="44772"/>
                  <a:pt x="582570" y="32160"/>
                </a:cubicBezTo>
                <a:cubicBezTo>
                  <a:pt x="613469" y="19548"/>
                  <a:pt x="644367" y="11035"/>
                  <a:pt x="675266" y="6621"/>
                </a:cubicBezTo>
                <a:cubicBezTo>
                  <a:pt x="706165" y="2207"/>
                  <a:pt x="736118" y="0"/>
                  <a:pt x="765124" y="0"/>
                </a:cubicBezTo>
                <a:cubicBezTo>
                  <a:pt x="801698" y="0"/>
                  <a:pt x="837011" y="4099"/>
                  <a:pt x="871063" y="12296"/>
                </a:cubicBezTo>
                <a:cubicBezTo>
                  <a:pt x="905115" y="20494"/>
                  <a:pt x="936644" y="31529"/>
                  <a:pt x="965651" y="45402"/>
                </a:cubicBezTo>
                <a:cubicBezTo>
                  <a:pt x="994658" y="59275"/>
                  <a:pt x="1020512" y="75040"/>
                  <a:pt x="1043213" y="92696"/>
                </a:cubicBezTo>
                <a:cubicBezTo>
                  <a:pt x="1065914" y="110353"/>
                  <a:pt x="1084201" y="128009"/>
                  <a:pt x="1098074" y="145665"/>
                </a:cubicBezTo>
                <a:cubicBezTo>
                  <a:pt x="1130864" y="186023"/>
                  <a:pt x="1156403" y="230794"/>
                  <a:pt x="1174690" y="279980"/>
                </a:cubicBezTo>
                <a:cubicBezTo>
                  <a:pt x="1192977" y="329166"/>
                  <a:pt x="1207165" y="375199"/>
                  <a:pt x="1217255" y="418078"/>
                </a:cubicBezTo>
                <a:cubicBezTo>
                  <a:pt x="1228605" y="468525"/>
                  <a:pt x="1236172" y="518972"/>
                  <a:pt x="1239956" y="569419"/>
                </a:cubicBezTo>
                <a:cubicBezTo>
                  <a:pt x="1252567" y="575725"/>
                  <a:pt x="1263918" y="583923"/>
                  <a:pt x="1274007" y="594012"/>
                </a:cubicBezTo>
                <a:cubicBezTo>
                  <a:pt x="1282836" y="602840"/>
                  <a:pt x="1290087" y="614191"/>
                  <a:pt x="1295762" y="628064"/>
                </a:cubicBezTo>
                <a:cubicBezTo>
                  <a:pt x="1301438" y="641936"/>
                  <a:pt x="1303014" y="659593"/>
                  <a:pt x="1300492" y="681033"/>
                </a:cubicBezTo>
                <a:close/>
                <a:moveTo>
                  <a:pt x="1591823" y="1307205"/>
                </a:moveTo>
                <a:cubicBezTo>
                  <a:pt x="1612001" y="1307205"/>
                  <a:pt x="1628712" y="1314141"/>
                  <a:pt x="1641954" y="1328014"/>
                </a:cubicBezTo>
                <a:cubicBezTo>
                  <a:pt x="1655197" y="1341887"/>
                  <a:pt x="1661818" y="1358282"/>
                  <a:pt x="1661818" y="1377200"/>
                </a:cubicBezTo>
                <a:lnTo>
                  <a:pt x="1661818" y="1698799"/>
                </a:lnTo>
                <a:cubicBezTo>
                  <a:pt x="1661818" y="1708888"/>
                  <a:pt x="1655197" y="1724968"/>
                  <a:pt x="1641954" y="1747038"/>
                </a:cubicBezTo>
                <a:cubicBezTo>
                  <a:pt x="1628712" y="1769109"/>
                  <a:pt x="1613263" y="1791810"/>
                  <a:pt x="1595606" y="1815142"/>
                </a:cubicBezTo>
                <a:cubicBezTo>
                  <a:pt x="1577950" y="1838473"/>
                  <a:pt x="1560293" y="1858967"/>
                  <a:pt x="1542637" y="1876624"/>
                </a:cubicBezTo>
                <a:cubicBezTo>
                  <a:pt x="1524981" y="1894280"/>
                  <a:pt x="1511108" y="1903108"/>
                  <a:pt x="1501018" y="1903108"/>
                </a:cubicBezTo>
                <a:lnTo>
                  <a:pt x="1256981" y="1903108"/>
                </a:lnTo>
                <a:cubicBezTo>
                  <a:pt x="1236803" y="1903108"/>
                  <a:pt x="1220092" y="1896487"/>
                  <a:pt x="1206850" y="1883245"/>
                </a:cubicBezTo>
                <a:cubicBezTo>
                  <a:pt x="1193608" y="1870003"/>
                  <a:pt x="1186986" y="1853292"/>
                  <a:pt x="1186986" y="1833113"/>
                </a:cubicBezTo>
                <a:lnTo>
                  <a:pt x="1186986" y="1377200"/>
                </a:lnTo>
                <a:cubicBezTo>
                  <a:pt x="1186986" y="1358282"/>
                  <a:pt x="1193608" y="1341887"/>
                  <a:pt x="1206850" y="1328014"/>
                </a:cubicBezTo>
                <a:cubicBezTo>
                  <a:pt x="1220092" y="1314141"/>
                  <a:pt x="1236803" y="1307205"/>
                  <a:pt x="1256981" y="1307205"/>
                </a:cubicBezTo>
                <a:lnTo>
                  <a:pt x="1591823" y="1307205"/>
                </a:lnTo>
                <a:close/>
                <a:moveTo>
                  <a:pt x="1332652" y="1424494"/>
                </a:moveTo>
                <a:cubicBezTo>
                  <a:pt x="1322563" y="1424494"/>
                  <a:pt x="1314365" y="1428592"/>
                  <a:pt x="1308059" y="1436790"/>
                </a:cubicBezTo>
                <a:cubicBezTo>
                  <a:pt x="1301753" y="1444988"/>
                  <a:pt x="1298600" y="1459806"/>
                  <a:pt x="1298600" y="1481246"/>
                </a:cubicBezTo>
                <a:cubicBezTo>
                  <a:pt x="1298600" y="1496380"/>
                  <a:pt x="1301753" y="1509938"/>
                  <a:pt x="1308059" y="1521919"/>
                </a:cubicBezTo>
                <a:cubicBezTo>
                  <a:pt x="1314365" y="1533900"/>
                  <a:pt x="1322563" y="1539891"/>
                  <a:pt x="1332652" y="1539891"/>
                </a:cubicBezTo>
                <a:lnTo>
                  <a:pt x="1521828" y="1539891"/>
                </a:lnTo>
                <a:cubicBezTo>
                  <a:pt x="1531917" y="1539891"/>
                  <a:pt x="1537592" y="1532639"/>
                  <a:pt x="1538853" y="1518136"/>
                </a:cubicBezTo>
                <a:cubicBezTo>
                  <a:pt x="1540115" y="1503632"/>
                  <a:pt x="1540745" y="1491336"/>
                  <a:pt x="1540745" y="1481246"/>
                </a:cubicBezTo>
                <a:cubicBezTo>
                  <a:pt x="1540745" y="1471157"/>
                  <a:pt x="1540115" y="1459176"/>
                  <a:pt x="1538853" y="1445303"/>
                </a:cubicBezTo>
                <a:cubicBezTo>
                  <a:pt x="1537592" y="1431430"/>
                  <a:pt x="1531917" y="1424494"/>
                  <a:pt x="1521828" y="1424494"/>
                </a:cubicBezTo>
                <a:lnTo>
                  <a:pt x="1332652" y="1424494"/>
                </a:lnTo>
                <a:close/>
                <a:moveTo>
                  <a:pt x="1510477" y="1765010"/>
                </a:moveTo>
                <a:cubicBezTo>
                  <a:pt x="1520566" y="1765010"/>
                  <a:pt x="1528449" y="1757443"/>
                  <a:pt x="1534124" y="1742309"/>
                </a:cubicBezTo>
                <a:cubicBezTo>
                  <a:pt x="1539799" y="1727175"/>
                  <a:pt x="1542637" y="1714563"/>
                  <a:pt x="1542637" y="1704474"/>
                </a:cubicBezTo>
                <a:cubicBezTo>
                  <a:pt x="1542637" y="1694384"/>
                  <a:pt x="1539799" y="1683664"/>
                  <a:pt x="1534124" y="1672314"/>
                </a:cubicBezTo>
                <a:cubicBezTo>
                  <a:pt x="1528449" y="1660963"/>
                  <a:pt x="1520566" y="1655288"/>
                  <a:pt x="1510477" y="1655288"/>
                </a:cubicBezTo>
                <a:lnTo>
                  <a:pt x="1328868" y="1655288"/>
                </a:lnTo>
                <a:cubicBezTo>
                  <a:pt x="1318779" y="1655288"/>
                  <a:pt x="1310897" y="1661594"/>
                  <a:pt x="1305221" y="1674206"/>
                </a:cubicBezTo>
                <a:cubicBezTo>
                  <a:pt x="1299546" y="1686817"/>
                  <a:pt x="1296708" y="1698168"/>
                  <a:pt x="1296708" y="1708257"/>
                </a:cubicBezTo>
                <a:cubicBezTo>
                  <a:pt x="1296708" y="1718347"/>
                  <a:pt x="1299546" y="1730328"/>
                  <a:pt x="1305221" y="1744201"/>
                </a:cubicBezTo>
                <a:cubicBezTo>
                  <a:pt x="1310897" y="1758074"/>
                  <a:pt x="1318779" y="1765010"/>
                  <a:pt x="1328868" y="1765010"/>
                </a:cubicBezTo>
                <a:lnTo>
                  <a:pt x="1510477" y="1765010"/>
                </a:lnTo>
                <a:close/>
              </a:path>
            </a:pathLst>
          </a:custGeom>
          <a:gradFill>
            <a:gsLst>
              <a:gs pos="30000">
                <a:srgbClr val="1552EF"/>
              </a:gs>
              <a:gs pos="100000">
                <a:srgbClr val="40D8DE"/>
              </a:gs>
            </a:gsLst>
            <a:lin ang="2700000" scaled="0"/>
          </a:gradFill>
          <a:ln w="896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rgbClr val="1552EF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316" name="图形 244">
            <a:extLst>
              <a:ext uri="{FF2B5EF4-FFF2-40B4-BE49-F238E27FC236}">
                <a16:creationId xmlns:a16="http://schemas.microsoft.com/office/drawing/2014/main" id="{5577477A-FA3F-F3EE-01C2-67471ACDC374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650350" y="4790750"/>
            <a:ext cx="196730" cy="222118"/>
          </a:xfrm>
          <a:custGeom>
            <a:avLst/>
            <a:gdLst>
              <a:gd name="connsiteX0" fmla="*/ 878095 w 1679758"/>
              <a:gd name="connsiteY0" fmla="*/ 1213781 h 1896533"/>
              <a:gd name="connsiteX1" fmla="*/ 1061002 w 1679758"/>
              <a:gd name="connsiteY1" fmla="*/ 1213781 h 1896533"/>
              <a:gd name="connsiteX2" fmla="*/ 1088041 w 1679758"/>
              <a:gd name="connsiteY2" fmla="*/ 1186824 h 1896533"/>
              <a:gd name="connsiteX3" fmla="*/ 1088041 w 1679758"/>
              <a:gd name="connsiteY3" fmla="*/ 1164878 h 1896533"/>
              <a:gd name="connsiteX4" fmla="*/ 1061002 w 1679758"/>
              <a:gd name="connsiteY4" fmla="*/ 1137920 h 1896533"/>
              <a:gd name="connsiteX5" fmla="*/ 618812 w 1679758"/>
              <a:gd name="connsiteY5" fmla="*/ 1137920 h 1896533"/>
              <a:gd name="connsiteX6" fmla="*/ 591773 w 1679758"/>
              <a:gd name="connsiteY6" fmla="*/ 1164878 h 1896533"/>
              <a:gd name="connsiteX7" fmla="*/ 591773 w 1679758"/>
              <a:gd name="connsiteY7" fmla="*/ 1186824 h 1896533"/>
              <a:gd name="connsiteX8" fmla="*/ 618812 w 1679758"/>
              <a:gd name="connsiteY8" fmla="*/ 1213781 h 1896533"/>
              <a:gd name="connsiteX9" fmla="*/ 801746 w 1679758"/>
              <a:gd name="connsiteY9" fmla="*/ 1213781 h 1896533"/>
              <a:gd name="connsiteX10" fmla="*/ 801746 w 1679758"/>
              <a:gd name="connsiteY10" fmla="*/ 1365504 h 1896533"/>
              <a:gd name="connsiteX11" fmla="*/ 618812 w 1679758"/>
              <a:gd name="connsiteY11" fmla="*/ 1365504 h 1896533"/>
              <a:gd name="connsiteX12" fmla="*/ 591773 w 1679758"/>
              <a:gd name="connsiteY12" fmla="*/ 1392462 h 1896533"/>
              <a:gd name="connsiteX13" fmla="*/ 591773 w 1679758"/>
              <a:gd name="connsiteY13" fmla="*/ 1414408 h 1896533"/>
              <a:gd name="connsiteX14" fmla="*/ 618812 w 1679758"/>
              <a:gd name="connsiteY14" fmla="*/ 1441365 h 1896533"/>
              <a:gd name="connsiteX15" fmla="*/ 801746 w 1679758"/>
              <a:gd name="connsiteY15" fmla="*/ 1441365 h 1896533"/>
              <a:gd name="connsiteX16" fmla="*/ 801746 w 1679758"/>
              <a:gd name="connsiteY16" fmla="*/ 1641748 h 1896533"/>
              <a:gd name="connsiteX17" fmla="*/ 828866 w 1679758"/>
              <a:gd name="connsiteY17" fmla="*/ 1668949 h 1896533"/>
              <a:gd name="connsiteX18" fmla="*/ 850975 w 1679758"/>
              <a:gd name="connsiteY18" fmla="*/ 1668949 h 1896533"/>
              <a:gd name="connsiteX19" fmla="*/ 878095 w 1679758"/>
              <a:gd name="connsiteY19" fmla="*/ 1641992 h 1896533"/>
              <a:gd name="connsiteX20" fmla="*/ 878095 w 1679758"/>
              <a:gd name="connsiteY20" fmla="*/ 1641748 h 1896533"/>
              <a:gd name="connsiteX21" fmla="*/ 878095 w 1679758"/>
              <a:gd name="connsiteY21" fmla="*/ 1441365 h 1896533"/>
              <a:gd name="connsiteX22" fmla="*/ 1061029 w 1679758"/>
              <a:gd name="connsiteY22" fmla="*/ 1441365 h 1896533"/>
              <a:gd name="connsiteX23" fmla="*/ 1088068 w 1679758"/>
              <a:gd name="connsiteY23" fmla="*/ 1414408 h 1896533"/>
              <a:gd name="connsiteX24" fmla="*/ 1088068 w 1679758"/>
              <a:gd name="connsiteY24" fmla="*/ 1392462 h 1896533"/>
              <a:gd name="connsiteX25" fmla="*/ 1061029 w 1679758"/>
              <a:gd name="connsiteY25" fmla="*/ 1365504 h 1896533"/>
              <a:gd name="connsiteX26" fmla="*/ 878095 w 1679758"/>
              <a:gd name="connsiteY26" fmla="*/ 1365504 h 1896533"/>
              <a:gd name="connsiteX27" fmla="*/ 878095 w 1679758"/>
              <a:gd name="connsiteY27" fmla="*/ 1213781 h 1896533"/>
              <a:gd name="connsiteX28" fmla="*/ 581965 w 1679758"/>
              <a:gd name="connsiteY28" fmla="*/ 586544 h 1896533"/>
              <a:gd name="connsiteX29" fmla="*/ 558339 w 1679758"/>
              <a:gd name="connsiteY29" fmla="*/ 525258 h 1896533"/>
              <a:gd name="connsiteX30" fmla="*/ 390821 w 1679758"/>
              <a:gd name="connsiteY30" fmla="*/ 196156 h 1896533"/>
              <a:gd name="connsiteX31" fmla="*/ 643873 w 1679758"/>
              <a:gd name="connsiteY31" fmla="*/ 221271 h 1896533"/>
              <a:gd name="connsiteX32" fmla="*/ 773406 w 1679758"/>
              <a:gd name="connsiteY32" fmla="*/ 0 h 1896533"/>
              <a:gd name="connsiteX33" fmla="*/ 949242 w 1679758"/>
              <a:gd name="connsiteY33" fmla="*/ 196156 h 1896533"/>
              <a:gd name="connsiteX34" fmla="*/ 1129548 w 1679758"/>
              <a:gd name="connsiteY34" fmla="*/ 284480 h 1896533"/>
              <a:gd name="connsiteX35" fmla="*/ 1046534 w 1679758"/>
              <a:gd name="connsiteY35" fmla="*/ 524391 h 1896533"/>
              <a:gd name="connsiteX36" fmla="*/ 1049162 w 1679758"/>
              <a:gd name="connsiteY36" fmla="*/ 561509 h 1896533"/>
              <a:gd name="connsiteX37" fmla="*/ 581992 w 1679758"/>
              <a:gd name="connsiteY37" fmla="*/ 586544 h 1896533"/>
              <a:gd name="connsiteX38" fmla="*/ 1110285 w 1679758"/>
              <a:gd name="connsiteY38" fmla="*/ 639403 h 1896533"/>
              <a:gd name="connsiteX39" fmla="*/ 1172545 w 1679758"/>
              <a:gd name="connsiteY39" fmla="*/ 689796 h 1896533"/>
              <a:gd name="connsiteX40" fmla="*/ 1675072 w 1679758"/>
              <a:gd name="connsiteY40" fmla="*/ 1457730 h 1896533"/>
              <a:gd name="connsiteX41" fmla="*/ 1172600 w 1679758"/>
              <a:gd name="connsiteY41" fmla="*/ 1896533 h 1896533"/>
              <a:gd name="connsiteX42" fmla="*/ 670045 w 1679758"/>
              <a:gd name="connsiteY42" fmla="*/ 1896533 h 1896533"/>
              <a:gd name="connsiteX43" fmla="*/ 0 w 1679758"/>
              <a:gd name="connsiteY43" fmla="*/ 1402893 h 1896533"/>
              <a:gd name="connsiteX44" fmla="*/ 539428 w 1679758"/>
              <a:gd name="connsiteY44" fmla="*/ 648018 h 1896533"/>
              <a:gd name="connsiteX45" fmla="*/ 1110339 w 1679758"/>
              <a:gd name="connsiteY45" fmla="*/ 639403 h 1896533"/>
              <a:gd name="connsiteX46" fmla="*/ 671996 w 1679758"/>
              <a:gd name="connsiteY46" fmla="*/ 1005623 h 1896533"/>
              <a:gd name="connsiteX47" fmla="*/ 767690 w 1679758"/>
              <a:gd name="connsiteY47" fmla="*/ 1101317 h 1896533"/>
              <a:gd name="connsiteX48" fmla="*/ 806081 w 1679758"/>
              <a:gd name="connsiteY48" fmla="*/ 1101317 h 1896533"/>
              <a:gd name="connsiteX49" fmla="*/ 821687 w 1679758"/>
              <a:gd name="connsiteY49" fmla="*/ 1085711 h 1896533"/>
              <a:gd name="connsiteX50" fmla="*/ 821878 w 1679758"/>
              <a:gd name="connsiteY50" fmla="*/ 1047511 h 1896533"/>
              <a:gd name="connsiteX51" fmla="*/ 821687 w 1679758"/>
              <a:gd name="connsiteY51" fmla="*/ 1047320 h 1896533"/>
              <a:gd name="connsiteX52" fmla="*/ 725993 w 1679758"/>
              <a:gd name="connsiteY52" fmla="*/ 951626 h 1896533"/>
              <a:gd name="connsiteX53" fmla="*/ 687870 w 1679758"/>
              <a:gd name="connsiteY53" fmla="*/ 951358 h 1896533"/>
              <a:gd name="connsiteX54" fmla="*/ 687602 w 1679758"/>
              <a:gd name="connsiteY54" fmla="*/ 951626 h 1896533"/>
              <a:gd name="connsiteX55" fmla="*/ 671969 w 1679758"/>
              <a:gd name="connsiteY55" fmla="*/ 967232 h 1896533"/>
              <a:gd name="connsiteX56" fmla="*/ 671805 w 1679758"/>
              <a:gd name="connsiteY56" fmla="*/ 1005433 h 1896533"/>
              <a:gd name="connsiteX57" fmla="*/ 671996 w 1679758"/>
              <a:gd name="connsiteY57" fmla="*/ 1005623 h 1896533"/>
              <a:gd name="connsiteX58" fmla="*/ 958562 w 1679758"/>
              <a:gd name="connsiteY58" fmla="*/ 951626 h 1896533"/>
              <a:gd name="connsiteX59" fmla="*/ 862896 w 1679758"/>
              <a:gd name="connsiteY59" fmla="*/ 1047320 h 1896533"/>
              <a:gd name="connsiteX60" fmla="*/ 862601 w 1679758"/>
              <a:gd name="connsiteY60" fmla="*/ 1085443 h 1896533"/>
              <a:gd name="connsiteX61" fmla="*/ 862869 w 1679758"/>
              <a:gd name="connsiteY61" fmla="*/ 1085711 h 1896533"/>
              <a:gd name="connsiteX62" fmla="*/ 878474 w 1679758"/>
              <a:gd name="connsiteY62" fmla="*/ 1101344 h 1896533"/>
              <a:gd name="connsiteX63" fmla="*/ 916675 w 1679758"/>
              <a:gd name="connsiteY63" fmla="*/ 1101508 h 1896533"/>
              <a:gd name="connsiteX64" fmla="*/ 916866 w 1679758"/>
              <a:gd name="connsiteY64" fmla="*/ 1101317 h 1896533"/>
              <a:gd name="connsiteX65" fmla="*/ 1012559 w 1679758"/>
              <a:gd name="connsiteY65" fmla="*/ 1005623 h 1896533"/>
              <a:gd name="connsiteX66" fmla="*/ 1012559 w 1679758"/>
              <a:gd name="connsiteY66" fmla="*/ 967232 h 1896533"/>
              <a:gd name="connsiteX67" fmla="*/ 996953 w 1679758"/>
              <a:gd name="connsiteY67" fmla="*/ 951599 h 1896533"/>
              <a:gd name="connsiteX68" fmla="*/ 958753 w 1679758"/>
              <a:gd name="connsiteY68" fmla="*/ 951435 h 1896533"/>
              <a:gd name="connsiteX69" fmla="*/ 958562 w 1679758"/>
              <a:gd name="connsiteY69" fmla="*/ 951626 h 1896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1679758" h="1896533">
                <a:moveTo>
                  <a:pt x="878095" y="1213781"/>
                </a:moveTo>
                <a:lnTo>
                  <a:pt x="1061002" y="1213781"/>
                </a:lnTo>
                <a:cubicBezTo>
                  <a:pt x="1075891" y="1213752"/>
                  <a:pt x="1087967" y="1201713"/>
                  <a:pt x="1088041" y="1186824"/>
                </a:cubicBezTo>
                <a:lnTo>
                  <a:pt x="1088041" y="1164878"/>
                </a:lnTo>
                <a:cubicBezTo>
                  <a:pt x="1087967" y="1149989"/>
                  <a:pt x="1075891" y="1137950"/>
                  <a:pt x="1061002" y="1137920"/>
                </a:cubicBezTo>
                <a:lnTo>
                  <a:pt x="618812" y="1137920"/>
                </a:lnTo>
                <a:cubicBezTo>
                  <a:pt x="603922" y="1137950"/>
                  <a:pt x="591847" y="1149989"/>
                  <a:pt x="591773" y="1164878"/>
                </a:cubicBezTo>
                <a:lnTo>
                  <a:pt x="591773" y="1186824"/>
                </a:lnTo>
                <a:cubicBezTo>
                  <a:pt x="591847" y="1201713"/>
                  <a:pt x="603922" y="1213752"/>
                  <a:pt x="618812" y="1213781"/>
                </a:cubicBezTo>
                <a:lnTo>
                  <a:pt x="801746" y="1213781"/>
                </a:lnTo>
                <a:lnTo>
                  <a:pt x="801746" y="1365504"/>
                </a:lnTo>
                <a:lnTo>
                  <a:pt x="618812" y="1365504"/>
                </a:lnTo>
                <a:cubicBezTo>
                  <a:pt x="603922" y="1365534"/>
                  <a:pt x="591847" y="1377573"/>
                  <a:pt x="591773" y="1392462"/>
                </a:cubicBezTo>
                <a:lnTo>
                  <a:pt x="591773" y="1414408"/>
                </a:lnTo>
                <a:cubicBezTo>
                  <a:pt x="591847" y="1429297"/>
                  <a:pt x="603922" y="1441336"/>
                  <a:pt x="618812" y="1441365"/>
                </a:cubicBezTo>
                <a:lnTo>
                  <a:pt x="801746" y="1441365"/>
                </a:lnTo>
                <a:lnTo>
                  <a:pt x="801746" y="1641748"/>
                </a:lnTo>
                <a:cubicBezTo>
                  <a:pt x="801746" y="1656757"/>
                  <a:pt x="813884" y="1668949"/>
                  <a:pt x="828866" y="1668949"/>
                </a:cubicBezTo>
                <a:lnTo>
                  <a:pt x="850975" y="1668949"/>
                </a:lnTo>
                <a:cubicBezTo>
                  <a:pt x="865908" y="1668995"/>
                  <a:pt x="878050" y="1656925"/>
                  <a:pt x="878095" y="1641992"/>
                </a:cubicBezTo>
                <a:cubicBezTo>
                  <a:pt x="878096" y="1641911"/>
                  <a:pt x="878095" y="1641829"/>
                  <a:pt x="878095" y="1641748"/>
                </a:cubicBezTo>
                <a:lnTo>
                  <a:pt x="878095" y="1441365"/>
                </a:lnTo>
                <a:lnTo>
                  <a:pt x="1061029" y="1441365"/>
                </a:lnTo>
                <a:cubicBezTo>
                  <a:pt x="1075919" y="1441336"/>
                  <a:pt x="1087994" y="1429297"/>
                  <a:pt x="1088068" y="1414408"/>
                </a:cubicBezTo>
                <a:lnTo>
                  <a:pt x="1088068" y="1392462"/>
                </a:lnTo>
                <a:cubicBezTo>
                  <a:pt x="1087994" y="1377573"/>
                  <a:pt x="1075918" y="1365534"/>
                  <a:pt x="1061029" y="1365504"/>
                </a:cubicBezTo>
                <a:lnTo>
                  <a:pt x="878095" y="1365504"/>
                </a:lnTo>
                <a:lnTo>
                  <a:pt x="878095" y="1213781"/>
                </a:lnTo>
                <a:close/>
                <a:moveTo>
                  <a:pt x="581965" y="586544"/>
                </a:moveTo>
                <a:cubicBezTo>
                  <a:pt x="581829" y="570396"/>
                  <a:pt x="575842" y="550049"/>
                  <a:pt x="558339" y="525258"/>
                </a:cubicBezTo>
                <a:cubicBezTo>
                  <a:pt x="505182" y="449939"/>
                  <a:pt x="334982" y="251020"/>
                  <a:pt x="390821" y="196156"/>
                </a:cubicBezTo>
                <a:cubicBezTo>
                  <a:pt x="446661" y="141319"/>
                  <a:pt x="588061" y="276108"/>
                  <a:pt x="643873" y="221271"/>
                </a:cubicBezTo>
                <a:cubicBezTo>
                  <a:pt x="699740" y="166407"/>
                  <a:pt x="708653" y="0"/>
                  <a:pt x="773406" y="0"/>
                </a:cubicBezTo>
                <a:cubicBezTo>
                  <a:pt x="838159" y="0"/>
                  <a:pt x="902912" y="221271"/>
                  <a:pt x="949242" y="196156"/>
                </a:cubicBezTo>
                <a:cubicBezTo>
                  <a:pt x="995545" y="171067"/>
                  <a:pt x="1291431" y="63209"/>
                  <a:pt x="1129548" y="284480"/>
                </a:cubicBezTo>
                <a:cubicBezTo>
                  <a:pt x="1051953" y="390550"/>
                  <a:pt x="1046534" y="448205"/>
                  <a:pt x="1046534" y="524391"/>
                </a:cubicBezTo>
                <a:cubicBezTo>
                  <a:pt x="1046534" y="539239"/>
                  <a:pt x="1047239" y="551214"/>
                  <a:pt x="1049162" y="561509"/>
                </a:cubicBezTo>
                <a:cubicBezTo>
                  <a:pt x="816539" y="625423"/>
                  <a:pt x="668338" y="611795"/>
                  <a:pt x="581992" y="586544"/>
                </a:cubicBezTo>
                <a:close/>
                <a:moveTo>
                  <a:pt x="1110285" y="639403"/>
                </a:moveTo>
                <a:cubicBezTo>
                  <a:pt x="1126703" y="652678"/>
                  <a:pt x="1147132" y="668772"/>
                  <a:pt x="1172545" y="689796"/>
                </a:cubicBezTo>
                <a:cubicBezTo>
                  <a:pt x="1270759" y="771130"/>
                  <a:pt x="1730939" y="1018926"/>
                  <a:pt x="1675072" y="1457730"/>
                </a:cubicBezTo>
                <a:cubicBezTo>
                  <a:pt x="1619287" y="1896533"/>
                  <a:pt x="1259027" y="1896533"/>
                  <a:pt x="1172600" y="1896533"/>
                </a:cubicBezTo>
                <a:lnTo>
                  <a:pt x="670045" y="1896533"/>
                </a:lnTo>
                <a:cubicBezTo>
                  <a:pt x="255409" y="1896533"/>
                  <a:pt x="0" y="1801707"/>
                  <a:pt x="0" y="1402893"/>
                </a:cubicBezTo>
                <a:cubicBezTo>
                  <a:pt x="0" y="1048079"/>
                  <a:pt x="441865" y="716835"/>
                  <a:pt x="539428" y="648018"/>
                </a:cubicBezTo>
                <a:cubicBezTo>
                  <a:pt x="736939" y="761052"/>
                  <a:pt x="1032717" y="667309"/>
                  <a:pt x="1110339" y="639403"/>
                </a:cubicBezTo>
                <a:close/>
                <a:moveTo>
                  <a:pt x="671996" y="1005623"/>
                </a:moveTo>
                <a:lnTo>
                  <a:pt x="767690" y="1101317"/>
                </a:lnTo>
                <a:cubicBezTo>
                  <a:pt x="778527" y="1112154"/>
                  <a:pt x="795487" y="1111938"/>
                  <a:pt x="806081" y="1101317"/>
                </a:cubicBezTo>
                <a:lnTo>
                  <a:pt x="821687" y="1085711"/>
                </a:lnTo>
                <a:cubicBezTo>
                  <a:pt x="832288" y="1075215"/>
                  <a:pt x="832374" y="1058112"/>
                  <a:pt x="821878" y="1047511"/>
                </a:cubicBezTo>
                <a:cubicBezTo>
                  <a:pt x="821814" y="1047447"/>
                  <a:pt x="821751" y="1047383"/>
                  <a:pt x="821687" y="1047320"/>
                </a:cubicBezTo>
                <a:lnTo>
                  <a:pt x="725993" y="951626"/>
                </a:lnTo>
                <a:cubicBezTo>
                  <a:pt x="715540" y="941025"/>
                  <a:pt x="698471" y="940905"/>
                  <a:pt x="687870" y="951358"/>
                </a:cubicBezTo>
                <a:cubicBezTo>
                  <a:pt x="687780" y="951447"/>
                  <a:pt x="687690" y="951536"/>
                  <a:pt x="687602" y="951626"/>
                </a:cubicBezTo>
                <a:lnTo>
                  <a:pt x="671969" y="967232"/>
                </a:lnTo>
                <a:cubicBezTo>
                  <a:pt x="661375" y="977736"/>
                  <a:pt x="661301" y="994839"/>
                  <a:pt x="671805" y="1005433"/>
                </a:cubicBezTo>
                <a:cubicBezTo>
                  <a:pt x="671868" y="1005496"/>
                  <a:pt x="671932" y="1005560"/>
                  <a:pt x="671996" y="1005623"/>
                </a:cubicBezTo>
                <a:close/>
                <a:moveTo>
                  <a:pt x="958562" y="951626"/>
                </a:moveTo>
                <a:lnTo>
                  <a:pt x="862896" y="1047320"/>
                </a:lnTo>
                <a:cubicBezTo>
                  <a:pt x="852287" y="1057766"/>
                  <a:pt x="852155" y="1074834"/>
                  <a:pt x="862601" y="1085443"/>
                </a:cubicBezTo>
                <a:cubicBezTo>
                  <a:pt x="862689" y="1085533"/>
                  <a:pt x="862779" y="1085622"/>
                  <a:pt x="862869" y="1085711"/>
                </a:cubicBezTo>
                <a:lnTo>
                  <a:pt x="878474" y="1101344"/>
                </a:lnTo>
                <a:cubicBezTo>
                  <a:pt x="888978" y="1111938"/>
                  <a:pt x="906081" y="1112012"/>
                  <a:pt x="916675" y="1101508"/>
                </a:cubicBezTo>
                <a:cubicBezTo>
                  <a:pt x="916739" y="1101445"/>
                  <a:pt x="916802" y="1101381"/>
                  <a:pt x="916866" y="1101317"/>
                </a:cubicBezTo>
                <a:lnTo>
                  <a:pt x="1012559" y="1005623"/>
                </a:lnTo>
                <a:cubicBezTo>
                  <a:pt x="1023397" y="994786"/>
                  <a:pt x="1023180" y="977826"/>
                  <a:pt x="1012559" y="967232"/>
                </a:cubicBezTo>
                <a:lnTo>
                  <a:pt x="996953" y="951599"/>
                </a:lnTo>
                <a:cubicBezTo>
                  <a:pt x="986450" y="941005"/>
                  <a:pt x="969347" y="940932"/>
                  <a:pt x="958753" y="951435"/>
                </a:cubicBezTo>
                <a:cubicBezTo>
                  <a:pt x="958689" y="951499"/>
                  <a:pt x="958625" y="951562"/>
                  <a:pt x="958562" y="951626"/>
                </a:cubicBezTo>
                <a:close/>
              </a:path>
            </a:pathLst>
          </a:custGeom>
          <a:gradFill>
            <a:gsLst>
              <a:gs pos="30000">
                <a:srgbClr val="1552EF"/>
              </a:gs>
              <a:gs pos="100000">
                <a:srgbClr val="40D8DE"/>
              </a:gs>
            </a:gsLst>
            <a:lin ang="2700000" scaled="0"/>
          </a:gradFill>
          <a:ln w="896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rgbClr val="1552EF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317" name="图形 255">
            <a:extLst>
              <a:ext uri="{FF2B5EF4-FFF2-40B4-BE49-F238E27FC236}">
                <a16:creationId xmlns:a16="http://schemas.microsoft.com/office/drawing/2014/main" id="{66D6875E-EBA7-A4E4-A027-1A408CF76058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6602670" y="3567881"/>
            <a:ext cx="220874" cy="225318"/>
          </a:xfrm>
          <a:custGeom>
            <a:avLst/>
            <a:gdLst>
              <a:gd name="connsiteX0" fmla="*/ 1734567 w 1734857"/>
              <a:gd name="connsiteY0" fmla="*/ 917600 h 1769762"/>
              <a:gd name="connsiteX1" fmla="*/ 1706203 w 1734857"/>
              <a:gd name="connsiteY1" fmla="*/ 950937 h 1769762"/>
              <a:gd name="connsiteX2" fmla="*/ 1322970 w 1734857"/>
              <a:gd name="connsiteY2" fmla="*/ 1061889 h 1769762"/>
              <a:gd name="connsiteX3" fmla="*/ 1565536 w 1734857"/>
              <a:gd name="connsiteY3" fmla="*/ 1482006 h 1769762"/>
              <a:gd name="connsiteX4" fmla="*/ 1529224 w 1734857"/>
              <a:gd name="connsiteY4" fmla="*/ 1617542 h 1769762"/>
              <a:gd name="connsiteX5" fmla="*/ 1529209 w 1734857"/>
              <a:gd name="connsiteY5" fmla="*/ 1617551 h 1769762"/>
              <a:gd name="connsiteX6" fmla="*/ 1288604 w 1734857"/>
              <a:gd name="connsiteY6" fmla="*/ 1756457 h 1769762"/>
              <a:gd name="connsiteX7" fmla="*/ 1153071 w 1734857"/>
              <a:gd name="connsiteY7" fmla="*/ 1720131 h 1769762"/>
              <a:gd name="connsiteX8" fmla="*/ 910518 w 1734857"/>
              <a:gd name="connsiteY8" fmla="*/ 1300014 h 1769762"/>
              <a:gd name="connsiteX9" fmla="*/ 622784 w 1734857"/>
              <a:gd name="connsiteY9" fmla="*/ 1576437 h 1769762"/>
              <a:gd name="connsiteX10" fmla="*/ 566669 w 1734857"/>
              <a:gd name="connsiteY10" fmla="*/ 1575265 h 1769762"/>
              <a:gd name="connsiteX11" fmla="*/ 555625 w 1734857"/>
              <a:gd name="connsiteY11" fmla="*/ 1547813 h 1769762"/>
              <a:gd name="connsiteX12" fmla="*/ 555625 w 1734857"/>
              <a:gd name="connsiteY12" fmla="*/ 277813 h 1769762"/>
              <a:gd name="connsiteX13" fmla="*/ 575469 w 1734857"/>
              <a:gd name="connsiteY13" fmla="*/ 243446 h 1769762"/>
              <a:gd name="connsiteX14" fmla="*/ 615950 w 1734857"/>
              <a:gd name="connsiteY14" fmla="*/ 243904 h 1769762"/>
              <a:gd name="connsiteX15" fmla="*/ 787003 w 1734857"/>
              <a:gd name="connsiteY15" fmla="*/ 342664 h 1769762"/>
              <a:gd name="connsiteX16" fmla="*/ 1715009 w 1734857"/>
              <a:gd name="connsiteY16" fmla="*/ 878446 h 1769762"/>
              <a:gd name="connsiteX17" fmla="*/ 1734567 w 1734857"/>
              <a:gd name="connsiteY17" fmla="*/ 917600 h 1769762"/>
              <a:gd name="connsiteX18" fmla="*/ 476250 w 1734857"/>
              <a:gd name="connsiteY18" fmla="*/ 1150938 h 1769762"/>
              <a:gd name="connsiteX19" fmla="*/ 436562 w 1734857"/>
              <a:gd name="connsiteY19" fmla="*/ 1111250 h 1769762"/>
              <a:gd name="connsiteX20" fmla="*/ 99219 w 1734857"/>
              <a:gd name="connsiteY20" fmla="*/ 1111250 h 1769762"/>
              <a:gd name="connsiteX21" fmla="*/ 79375 w 1734857"/>
              <a:gd name="connsiteY21" fmla="*/ 1091406 h 1769762"/>
              <a:gd name="connsiteX22" fmla="*/ 79375 w 1734857"/>
              <a:gd name="connsiteY22" fmla="*/ 99219 h 1769762"/>
              <a:gd name="connsiteX23" fmla="*/ 99219 w 1734857"/>
              <a:gd name="connsiteY23" fmla="*/ 79375 h 1769762"/>
              <a:gd name="connsiteX24" fmla="*/ 1488281 w 1734857"/>
              <a:gd name="connsiteY24" fmla="*/ 79375 h 1769762"/>
              <a:gd name="connsiteX25" fmla="*/ 1508125 w 1734857"/>
              <a:gd name="connsiteY25" fmla="*/ 99219 h 1769762"/>
              <a:gd name="connsiteX26" fmla="*/ 1508125 w 1734857"/>
              <a:gd name="connsiteY26" fmla="*/ 595313 h 1769762"/>
              <a:gd name="connsiteX27" fmla="*/ 1547812 w 1734857"/>
              <a:gd name="connsiteY27" fmla="*/ 635000 h 1769762"/>
              <a:gd name="connsiteX28" fmla="*/ 1587500 w 1734857"/>
              <a:gd name="connsiteY28" fmla="*/ 595313 h 1769762"/>
              <a:gd name="connsiteX29" fmla="*/ 1587500 w 1734857"/>
              <a:gd name="connsiteY29" fmla="*/ 99219 h 1769762"/>
              <a:gd name="connsiteX30" fmla="*/ 1488281 w 1734857"/>
              <a:gd name="connsiteY30" fmla="*/ 0 h 1769762"/>
              <a:gd name="connsiteX31" fmla="*/ 99219 w 1734857"/>
              <a:gd name="connsiteY31" fmla="*/ 0 h 1769762"/>
              <a:gd name="connsiteX32" fmla="*/ 0 w 1734857"/>
              <a:gd name="connsiteY32" fmla="*/ 99219 h 1769762"/>
              <a:gd name="connsiteX33" fmla="*/ 0 w 1734857"/>
              <a:gd name="connsiteY33" fmla="*/ 1091406 h 1769762"/>
              <a:gd name="connsiteX34" fmla="*/ 99219 w 1734857"/>
              <a:gd name="connsiteY34" fmla="*/ 1190625 h 1769762"/>
              <a:gd name="connsiteX35" fmla="*/ 436563 w 1734857"/>
              <a:gd name="connsiteY35" fmla="*/ 1190625 h 1769762"/>
              <a:gd name="connsiteX36" fmla="*/ 476250 w 1734857"/>
              <a:gd name="connsiteY36" fmla="*/ 1150938 h 1769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734857" h="1769762">
                <a:moveTo>
                  <a:pt x="1734567" y="917600"/>
                </a:moveTo>
                <a:cubicBezTo>
                  <a:pt x="1732649" y="933393"/>
                  <a:pt x="1721485" y="946514"/>
                  <a:pt x="1706203" y="950937"/>
                </a:cubicBezTo>
                <a:lnTo>
                  <a:pt x="1322970" y="1061889"/>
                </a:lnTo>
                <a:lnTo>
                  <a:pt x="1565536" y="1482006"/>
                </a:lnTo>
                <a:cubicBezTo>
                  <a:pt x="1592936" y="1529460"/>
                  <a:pt x="1576678" y="1590142"/>
                  <a:pt x="1529224" y="1617542"/>
                </a:cubicBezTo>
                <a:cubicBezTo>
                  <a:pt x="1529219" y="1617545"/>
                  <a:pt x="1529214" y="1617548"/>
                  <a:pt x="1529209" y="1617551"/>
                </a:cubicBezTo>
                <a:lnTo>
                  <a:pt x="1288604" y="1756457"/>
                </a:lnTo>
                <a:cubicBezTo>
                  <a:pt x="1241146" y="1783852"/>
                  <a:pt x="1180466" y="1767588"/>
                  <a:pt x="1153071" y="1720131"/>
                </a:cubicBezTo>
                <a:lnTo>
                  <a:pt x="910518" y="1300014"/>
                </a:lnTo>
                <a:lnTo>
                  <a:pt x="622784" y="1576437"/>
                </a:lnTo>
                <a:cubicBezTo>
                  <a:pt x="606965" y="1591609"/>
                  <a:pt x="581841" y="1591084"/>
                  <a:pt x="566669" y="1575265"/>
                </a:cubicBezTo>
                <a:cubicBezTo>
                  <a:pt x="559587" y="1567880"/>
                  <a:pt x="555630" y="1558045"/>
                  <a:pt x="555625" y="1547813"/>
                </a:cubicBezTo>
                <a:lnTo>
                  <a:pt x="555625" y="277813"/>
                </a:lnTo>
                <a:cubicBezTo>
                  <a:pt x="555626" y="263635"/>
                  <a:pt x="563191" y="250534"/>
                  <a:pt x="575469" y="243446"/>
                </a:cubicBezTo>
                <a:cubicBezTo>
                  <a:pt x="581434" y="239998"/>
                  <a:pt x="597322" y="233152"/>
                  <a:pt x="615950" y="243904"/>
                </a:cubicBezTo>
                <a:lnTo>
                  <a:pt x="787003" y="342664"/>
                </a:lnTo>
                <a:lnTo>
                  <a:pt x="1715009" y="878446"/>
                </a:lnTo>
                <a:cubicBezTo>
                  <a:pt x="1728786" y="886398"/>
                  <a:pt x="1736484" y="901808"/>
                  <a:pt x="1734567" y="917600"/>
                </a:cubicBezTo>
                <a:close/>
                <a:moveTo>
                  <a:pt x="476250" y="1150938"/>
                </a:moveTo>
                <a:cubicBezTo>
                  <a:pt x="476250" y="1129019"/>
                  <a:pt x="458481" y="1111250"/>
                  <a:pt x="436562" y="1111250"/>
                </a:cubicBezTo>
                <a:lnTo>
                  <a:pt x="99219" y="1111250"/>
                </a:lnTo>
                <a:cubicBezTo>
                  <a:pt x="88259" y="1111250"/>
                  <a:pt x="79375" y="1102366"/>
                  <a:pt x="79375" y="1091406"/>
                </a:cubicBezTo>
                <a:lnTo>
                  <a:pt x="79375" y="99219"/>
                </a:lnTo>
                <a:cubicBezTo>
                  <a:pt x="79375" y="88259"/>
                  <a:pt x="88259" y="79375"/>
                  <a:pt x="99219" y="79375"/>
                </a:cubicBezTo>
                <a:lnTo>
                  <a:pt x="1488281" y="79375"/>
                </a:lnTo>
                <a:cubicBezTo>
                  <a:pt x="1499241" y="79375"/>
                  <a:pt x="1508125" y="88259"/>
                  <a:pt x="1508125" y="99219"/>
                </a:cubicBezTo>
                <a:lnTo>
                  <a:pt x="1508125" y="595313"/>
                </a:lnTo>
                <a:cubicBezTo>
                  <a:pt x="1508125" y="617231"/>
                  <a:pt x="1525894" y="635000"/>
                  <a:pt x="1547812" y="635000"/>
                </a:cubicBezTo>
                <a:cubicBezTo>
                  <a:pt x="1569731" y="635000"/>
                  <a:pt x="1587500" y="617231"/>
                  <a:pt x="1587500" y="595313"/>
                </a:cubicBezTo>
                <a:lnTo>
                  <a:pt x="1587500" y="99219"/>
                </a:lnTo>
                <a:cubicBezTo>
                  <a:pt x="1587439" y="44447"/>
                  <a:pt x="1543053" y="62"/>
                  <a:pt x="1488281" y="0"/>
                </a:cubicBezTo>
                <a:lnTo>
                  <a:pt x="99219" y="0"/>
                </a:lnTo>
                <a:cubicBezTo>
                  <a:pt x="44447" y="62"/>
                  <a:pt x="62" y="44447"/>
                  <a:pt x="0" y="99219"/>
                </a:cubicBezTo>
                <a:lnTo>
                  <a:pt x="0" y="1091406"/>
                </a:lnTo>
                <a:cubicBezTo>
                  <a:pt x="62" y="1146178"/>
                  <a:pt x="44447" y="1190564"/>
                  <a:pt x="99219" y="1190625"/>
                </a:cubicBezTo>
                <a:lnTo>
                  <a:pt x="436563" y="1190625"/>
                </a:lnTo>
                <a:cubicBezTo>
                  <a:pt x="458481" y="1190625"/>
                  <a:pt x="476250" y="1172856"/>
                  <a:pt x="476250" y="1150938"/>
                </a:cubicBezTo>
                <a:close/>
              </a:path>
            </a:pathLst>
          </a:custGeom>
          <a:gradFill>
            <a:gsLst>
              <a:gs pos="30000">
                <a:srgbClr val="1552EF"/>
              </a:gs>
              <a:gs pos="100000">
                <a:srgbClr val="40D8DE"/>
              </a:gs>
            </a:gsLst>
            <a:lin ang="2700000" scaled="0"/>
          </a:gradFill>
          <a:ln w="896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rgbClr val="1552EF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318" name="图形 260">
            <a:extLst>
              <a:ext uri="{FF2B5EF4-FFF2-40B4-BE49-F238E27FC236}">
                <a16:creationId xmlns:a16="http://schemas.microsoft.com/office/drawing/2014/main" id="{97981AB5-58F9-F40E-2EEB-F47F1898D75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6606156" y="4183505"/>
            <a:ext cx="213903" cy="215340"/>
          </a:xfrm>
          <a:custGeom>
            <a:avLst/>
            <a:gdLst>
              <a:gd name="connsiteX0" fmla="*/ 23812 w 213903"/>
              <a:gd name="connsiteY0" fmla="*/ 91050 h 215340"/>
              <a:gd name="connsiteX1" fmla="*/ 111013 w 213903"/>
              <a:gd name="connsiteY1" fmla="*/ 15630 h 215340"/>
              <a:gd name="connsiteX2" fmla="*/ 122858 w 213903"/>
              <a:gd name="connsiteY2" fmla="*/ 14876 h 215340"/>
              <a:gd name="connsiteX3" fmla="*/ 133949 w 213903"/>
              <a:gd name="connsiteY3" fmla="*/ 10289 h 215340"/>
              <a:gd name="connsiteX4" fmla="*/ 200453 w 213903"/>
              <a:gd name="connsiteY4" fmla="*/ 6477 h 215340"/>
              <a:gd name="connsiteX5" fmla="*/ 203404 w 213903"/>
              <a:gd name="connsiteY5" fmla="*/ 65917 h 215340"/>
              <a:gd name="connsiteX6" fmla="*/ 213009 w 213903"/>
              <a:gd name="connsiteY6" fmla="*/ 124604 h 215340"/>
              <a:gd name="connsiteX7" fmla="*/ 77761 w 213903"/>
              <a:gd name="connsiteY7" fmla="*/ 125379 h 215340"/>
              <a:gd name="connsiteX8" fmla="*/ 113963 w 213903"/>
              <a:gd name="connsiteY8" fmla="*/ 167246 h 215340"/>
              <a:gd name="connsiteX9" fmla="*/ 157574 w 213903"/>
              <a:gd name="connsiteY9" fmla="*/ 145149 h 215340"/>
              <a:gd name="connsiteX10" fmla="*/ 209283 w 213903"/>
              <a:gd name="connsiteY10" fmla="*/ 145149 h 215340"/>
              <a:gd name="connsiteX11" fmla="*/ 108795 w 213903"/>
              <a:gd name="connsiteY11" fmla="*/ 209931 h 215340"/>
              <a:gd name="connsiteX12" fmla="*/ 77007 w 213903"/>
              <a:gd name="connsiteY12" fmla="*/ 201531 h 215340"/>
              <a:gd name="connsiteX13" fmla="*/ 6066 w 213903"/>
              <a:gd name="connsiteY13" fmla="*/ 205343 h 215340"/>
              <a:gd name="connsiteX14" fmla="*/ 8285 w 213903"/>
              <a:gd name="connsiteY14" fmla="*/ 145171 h 215340"/>
              <a:gd name="connsiteX15" fmla="*/ 69620 w 213903"/>
              <a:gd name="connsiteY15" fmla="*/ 52952 h 215340"/>
              <a:gd name="connsiteX16" fmla="*/ 70352 w 213903"/>
              <a:gd name="connsiteY16" fmla="*/ 51423 h 215340"/>
              <a:gd name="connsiteX17" fmla="*/ 23812 w 213903"/>
              <a:gd name="connsiteY17" fmla="*/ 91050 h 215340"/>
              <a:gd name="connsiteX18" fmla="*/ 205600 w 213903"/>
              <a:gd name="connsiteY18" fmla="*/ 34646 h 215340"/>
              <a:gd name="connsiteX19" fmla="*/ 153870 w 213903"/>
              <a:gd name="connsiteY19" fmla="*/ 21703 h 215340"/>
              <a:gd name="connsiteX20" fmla="*/ 199678 w 213903"/>
              <a:gd name="connsiteY20" fmla="*/ 59026 h 215340"/>
              <a:gd name="connsiteX21" fmla="*/ 205600 w 213903"/>
              <a:gd name="connsiteY21" fmla="*/ 34646 h 215340"/>
              <a:gd name="connsiteX22" fmla="*/ 77739 w 213903"/>
              <a:gd name="connsiteY22" fmla="*/ 97899 h 215340"/>
              <a:gd name="connsiteX23" fmla="*/ 159771 w 213903"/>
              <a:gd name="connsiteY23" fmla="*/ 97899 h 215340"/>
              <a:gd name="connsiteX24" fmla="*/ 77739 w 213903"/>
              <a:gd name="connsiteY24" fmla="*/ 97899 h 215340"/>
              <a:gd name="connsiteX25" fmla="*/ 17158 w 213903"/>
              <a:gd name="connsiteY25" fmla="*/ 190871 h 215340"/>
              <a:gd name="connsiteX26" fmla="*/ 68888 w 213903"/>
              <a:gd name="connsiteY26" fmla="*/ 196966 h 215340"/>
              <a:gd name="connsiteX27" fmla="*/ 27495 w 213903"/>
              <a:gd name="connsiteY27" fmla="*/ 146657 h 215340"/>
              <a:gd name="connsiteX28" fmla="*/ 17158 w 213903"/>
              <a:gd name="connsiteY28" fmla="*/ 190871 h 215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213903" h="215340">
                <a:moveTo>
                  <a:pt x="23812" y="91050"/>
                </a:moveTo>
                <a:cubicBezTo>
                  <a:pt x="35937" y="49485"/>
                  <a:pt x="62470" y="19829"/>
                  <a:pt x="111013" y="15630"/>
                </a:cubicBezTo>
                <a:cubicBezTo>
                  <a:pt x="114351" y="15328"/>
                  <a:pt x="119024" y="15587"/>
                  <a:pt x="122858" y="14876"/>
                </a:cubicBezTo>
                <a:cubicBezTo>
                  <a:pt x="126153" y="14230"/>
                  <a:pt x="130159" y="11839"/>
                  <a:pt x="133949" y="10289"/>
                </a:cubicBezTo>
                <a:cubicBezTo>
                  <a:pt x="149326" y="3957"/>
                  <a:pt x="183289" y="-7134"/>
                  <a:pt x="200453" y="6477"/>
                </a:cubicBezTo>
                <a:cubicBezTo>
                  <a:pt x="215335" y="18322"/>
                  <a:pt x="212600" y="47116"/>
                  <a:pt x="203404" y="65917"/>
                </a:cubicBezTo>
                <a:cubicBezTo>
                  <a:pt x="212341" y="84094"/>
                  <a:pt x="215679" y="104510"/>
                  <a:pt x="213009" y="124604"/>
                </a:cubicBezTo>
                <a:cubicBezTo>
                  <a:pt x="169893" y="126370"/>
                  <a:pt x="119649" y="124841"/>
                  <a:pt x="77761" y="125379"/>
                </a:cubicBezTo>
                <a:cubicBezTo>
                  <a:pt x="79161" y="147712"/>
                  <a:pt x="93159" y="164834"/>
                  <a:pt x="113963" y="167246"/>
                </a:cubicBezTo>
                <a:cubicBezTo>
                  <a:pt x="134294" y="169615"/>
                  <a:pt x="148335" y="158114"/>
                  <a:pt x="157574" y="145149"/>
                </a:cubicBezTo>
                <a:lnTo>
                  <a:pt x="209283" y="145149"/>
                </a:lnTo>
                <a:cubicBezTo>
                  <a:pt x="195844" y="183829"/>
                  <a:pt x="161688" y="213807"/>
                  <a:pt x="108795" y="209931"/>
                </a:cubicBezTo>
                <a:cubicBezTo>
                  <a:pt x="96777" y="209026"/>
                  <a:pt x="87388" y="205516"/>
                  <a:pt x="77007" y="201531"/>
                </a:cubicBezTo>
                <a:cubicBezTo>
                  <a:pt x="59670" y="211029"/>
                  <a:pt x="21336" y="225135"/>
                  <a:pt x="6066" y="205343"/>
                </a:cubicBezTo>
                <a:cubicBezTo>
                  <a:pt x="-5520" y="190311"/>
                  <a:pt x="1931" y="162981"/>
                  <a:pt x="8285" y="145171"/>
                </a:cubicBezTo>
                <a:cubicBezTo>
                  <a:pt x="21163" y="109054"/>
                  <a:pt x="45650" y="73283"/>
                  <a:pt x="69620" y="52952"/>
                </a:cubicBezTo>
                <a:cubicBezTo>
                  <a:pt x="69749" y="52328"/>
                  <a:pt x="70352" y="52177"/>
                  <a:pt x="70352" y="51423"/>
                </a:cubicBezTo>
                <a:cubicBezTo>
                  <a:pt x="51422" y="61115"/>
                  <a:pt x="38651" y="77138"/>
                  <a:pt x="23812" y="91050"/>
                </a:cubicBezTo>
                <a:close/>
                <a:moveTo>
                  <a:pt x="205600" y="34646"/>
                </a:moveTo>
                <a:cubicBezTo>
                  <a:pt x="204890" y="8695"/>
                  <a:pt x="171508" y="11258"/>
                  <a:pt x="153870" y="21703"/>
                </a:cubicBezTo>
                <a:cubicBezTo>
                  <a:pt x="173554" y="29585"/>
                  <a:pt x="187941" y="42959"/>
                  <a:pt x="199678" y="59026"/>
                </a:cubicBezTo>
                <a:cubicBezTo>
                  <a:pt x="202241" y="50885"/>
                  <a:pt x="205859" y="44122"/>
                  <a:pt x="205600" y="34646"/>
                </a:cubicBezTo>
                <a:close/>
                <a:moveTo>
                  <a:pt x="77739" y="97899"/>
                </a:moveTo>
                <a:lnTo>
                  <a:pt x="159771" y="97899"/>
                </a:lnTo>
                <a:cubicBezTo>
                  <a:pt x="157402" y="44898"/>
                  <a:pt x="80324" y="49183"/>
                  <a:pt x="77739" y="97899"/>
                </a:cubicBezTo>
                <a:close/>
                <a:moveTo>
                  <a:pt x="17158" y="190871"/>
                </a:moveTo>
                <a:cubicBezTo>
                  <a:pt x="21271" y="214346"/>
                  <a:pt x="54071" y="207497"/>
                  <a:pt x="68888" y="196966"/>
                </a:cubicBezTo>
                <a:cubicBezTo>
                  <a:pt x="49440" y="186025"/>
                  <a:pt x="37294" y="167547"/>
                  <a:pt x="27495" y="146657"/>
                </a:cubicBezTo>
                <a:cubicBezTo>
                  <a:pt x="22951" y="157963"/>
                  <a:pt x="14422" y="175386"/>
                  <a:pt x="17158" y="190871"/>
                </a:cubicBezTo>
                <a:close/>
              </a:path>
            </a:pathLst>
          </a:custGeom>
          <a:gradFill>
            <a:gsLst>
              <a:gs pos="30000">
                <a:srgbClr val="1552EF"/>
              </a:gs>
              <a:gs pos="100000">
                <a:srgbClr val="40D8DE"/>
              </a:gs>
            </a:gsLst>
            <a:lin ang="2700000" scaled="0"/>
          </a:gradFill>
          <a:ln w="896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rgbClr val="1552EF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319" name="图形 265">
            <a:extLst>
              <a:ext uri="{FF2B5EF4-FFF2-40B4-BE49-F238E27FC236}">
                <a16:creationId xmlns:a16="http://schemas.microsoft.com/office/drawing/2014/main" id="{30452DD8-1178-8463-5F45-547E128DBA48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6624220" y="4790750"/>
            <a:ext cx="177774" cy="222118"/>
          </a:xfrm>
          <a:custGeom>
            <a:avLst/>
            <a:gdLst>
              <a:gd name="connsiteX0" fmla="*/ 104616 w 1269682"/>
              <a:gd name="connsiteY0" fmla="*/ 1586392 h 1586396"/>
              <a:gd name="connsiteX1" fmla="*/ 0 w 1269682"/>
              <a:gd name="connsiteY1" fmla="*/ 1483760 h 1586396"/>
              <a:gd name="connsiteX2" fmla="*/ 0 w 1269682"/>
              <a:gd name="connsiteY2" fmla="*/ 102635 h 1586396"/>
              <a:gd name="connsiteX3" fmla="*/ 104616 w 1269682"/>
              <a:gd name="connsiteY3" fmla="*/ 3 h 1586396"/>
              <a:gd name="connsiteX4" fmla="*/ 727154 w 1269682"/>
              <a:gd name="connsiteY4" fmla="*/ 3 h 1586396"/>
              <a:gd name="connsiteX5" fmla="*/ 727154 w 1269682"/>
              <a:gd name="connsiteY5" fmla="*/ 474586 h 1586396"/>
              <a:gd name="connsiteX6" fmla="*/ 786606 w 1269682"/>
              <a:gd name="connsiteY6" fmla="*/ 534118 h 1586396"/>
              <a:gd name="connsiteX7" fmla="*/ 1269683 w 1269682"/>
              <a:gd name="connsiteY7" fmla="*/ 534118 h 1586396"/>
              <a:gd name="connsiteX8" fmla="*/ 1269683 w 1269682"/>
              <a:gd name="connsiteY8" fmla="*/ 1483681 h 1586396"/>
              <a:gd name="connsiteX9" fmla="*/ 1165947 w 1269682"/>
              <a:gd name="connsiteY9" fmla="*/ 1586317 h 1586396"/>
              <a:gd name="connsiteX10" fmla="*/ 1165384 w 1269682"/>
              <a:gd name="connsiteY10" fmla="*/ 1586313 h 1586396"/>
              <a:gd name="connsiteX11" fmla="*/ 251778 w 1269682"/>
              <a:gd name="connsiteY11" fmla="*/ 1205392 h 1586396"/>
              <a:gd name="connsiteX12" fmla="*/ 311229 w 1269682"/>
              <a:gd name="connsiteY12" fmla="*/ 1264764 h 1586396"/>
              <a:gd name="connsiteX13" fmla="*/ 819229 w 1269682"/>
              <a:gd name="connsiteY13" fmla="*/ 1264764 h 1586396"/>
              <a:gd name="connsiteX14" fmla="*/ 878681 w 1269682"/>
              <a:gd name="connsiteY14" fmla="*/ 1205392 h 1586396"/>
              <a:gd name="connsiteX15" fmla="*/ 819309 w 1269682"/>
              <a:gd name="connsiteY15" fmla="*/ 1145543 h 1586396"/>
              <a:gd name="connsiteX16" fmla="*/ 819229 w 1269682"/>
              <a:gd name="connsiteY16" fmla="*/ 1145543 h 1586396"/>
              <a:gd name="connsiteX17" fmla="*/ 311229 w 1269682"/>
              <a:gd name="connsiteY17" fmla="*/ 1145543 h 1586396"/>
              <a:gd name="connsiteX18" fmla="*/ 251775 w 1269682"/>
              <a:gd name="connsiteY18" fmla="*/ 1205310 h 1586396"/>
              <a:gd name="connsiteX19" fmla="*/ 251778 w 1269682"/>
              <a:gd name="connsiteY19" fmla="*/ 1205710 h 1586396"/>
              <a:gd name="connsiteX20" fmla="*/ 251778 w 1269682"/>
              <a:gd name="connsiteY20" fmla="*/ 973458 h 1586396"/>
              <a:gd name="connsiteX21" fmla="*/ 311229 w 1269682"/>
              <a:gd name="connsiteY21" fmla="*/ 1032831 h 1586396"/>
              <a:gd name="connsiteX22" fmla="*/ 958374 w 1269682"/>
              <a:gd name="connsiteY22" fmla="*/ 1032831 h 1586396"/>
              <a:gd name="connsiteX23" fmla="*/ 1017826 w 1269682"/>
              <a:gd name="connsiteY23" fmla="*/ 973458 h 1586396"/>
              <a:gd name="connsiteX24" fmla="*/ 958374 w 1269682"/>
              <a:gd name="connsiteY24" fmla="*/ 914086 h 1586396"/>
              <a:gd name="connsiteX25" fmla="*/ 311229 w 1269682"/>
              <a:gd name="connsiteY25" fmla="*/ 914086 h 1586396"/>
              <a:gd name="connsiteX26" fmla="*/ 251777 w 1269682"/>
              <a:gd name="connsiteY26" fmla="*/ 973537 h 1586396"/>
              <a:gd name="connsiteX27" fmla="*/ 251778 w 1269682"/>
              <a:gd name="connsiteY27" fmla="*/ 973776 h 1586396"/>
              <a:gd name="connsiteX28" fmla="*/ 251778 w 1269682"/>
              <a:gd name="connsiteY28" fmla="*/ 741842 h 1586396"/>
              <a:gd name="connsiteX29" fmla="*/ 311229 w 1269682"/>
              <a:gd name="connsiteY29" fmla="*/ 801214 h 1586396"/>
              <a:gd name="connsiteX30" fmla="*/ 696754 w 1269682"/>
              <a:gd name="connsiteY30" fmla="*/ 801214 h 1586396"/>
              <a:gd name="connsiteX31" fmla="*/ 756206 w 1269682"/>
              <a:gd name="connsiteY31" fmla="*/ 741842 h 1586396"/>
              <a:gd name="connsiteX32" fmla="*/ 696833 w 1269682"/>
              <a:gd name="connsiteY32" fmla="*/ 682152 h 1586396"/>
              <a:gd name="connsiteX33" fmla="*/ 696754 w 1269682"/>
              <a:gd name="connsiteY33" fmla="*/ 682152 h 1586396"/>
              <a:gd name="connsiteX34" fmla="*/ 311229 w 1269682"/>
              <a:gd name="connsiteY34" fmla="*/ 682152 h 1586396"/>
              <a:gd name="connsiteX35" fmla="*/ 251776 w 1269682"/>
              <a:gd name="connsiteY35" fmla="*/ 741761 h 1586396"/>
              <a:gd name="connsiteX36" fmla="*/ 251778 w 1269682"/>
              <a:gd name="connsiteY36" fmla="*/ 742159 h 1586396"/>
              <a:gd name="connsiteX37" fmla="*/ 846296 w 1269682"/>
              <a:gd name="connsiteY37" fmla="*/ 415055 h 1586396"/>
              <a:gd name="connsiteX38" fmla="*/ 846296 w 1269682"/>
              <a:gd name="connsiteY38" fmla="*/ 34611 h 1586396"/>
              <a:gd name="connsiteX39" fmla="*/ 1234519 w 1269682"/>
              <a:gd name="connsiteY39" fmla="*/ 415055 h 158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269682" h="1586396">
                <a:moveTo>
                  <a:pt x="104616" y="1586392"/>
                </a:moveTo>
                <a:cubicBezTo>
                  <a:pt x="47394" y="1586920"/>
                  <a:pt x="567" y="1540982"/>
                  <a:pt x="0" y="1483760"/>
                </a:cubicBezTo>
                <a:lnTo>
                  <a:pt x="0" y="102635"/>
                </a:lnTo>
                <a:cubicBezTo>
                  <a:pt x="654" y="45450"/>
                  <a:pt x="47429" y="-438"/>
                  <a:pt x="104616" y="3"/>
                </a:cubicBezTo>
                <a:lnTo>
                  <a:pt x="727154" y="3"/>
                </a:lnTo>
                <a:lnTo>
                  <a:pt x="727154" y="474586"/>
                </a:lnTo>
                <a:cubicBezTo>
                  <a:pt x="727154" y="507434"/>
                  <a:pt x="753759" y="534074"/>
                  <a:pt x="786606" y="534118"/>
                </a:cubicBezTo>
                <a:lnTo>
                  <a:pt x="1269683" y="534118"/>
                </a:lnTo>
                <a:lnTo>
                  <a:pt x="1269683" y="1483681"/>
                </a:lnTo>
                <a:cubicBezTo>
                  <a:pt x="1269379" y="1540669"/>
                  <a:pt x="1222935" y="1586621"/>
                  <a:pt x="1165947" y="1586317"/>
                </a:cubicBezTo>
                <a:cubicBezTo>
                  <a:pt x="1165759" y="1586316"/>
                  <a:pt x="1165571" y="1586315"/>
                  <a:pt x="1165384" y="1586313"/>
                </a:cubicBezTo>
                <a:close/>
                <a:moveTo>
                  <a:pt x="251778" y="1205392"/>
                </a:moveTo>
                <a:cubicBezTo>
                  <a:pt x="251821" y="1238195"/>
                  <a:pt x="278426" y="1264764"/>
                  <a:pt x="311229" y="1264764"/>
                </a:cubicBezTo>
                <a:lnTo>
                  <a:pt x="819229" y="1264764"/>
                </a:lnTo>
                <a:cubicBezTo>
                  <a:pt x="852033" y="1264764"/>
                  <a:pt x="878637" y="1238195"/>
                  <a:pt x="878681" y="1205392"/>
                </a:cubicBezTo>
                <a:cubicBezTo>
                  <a:pt x="878813" y="1172470"/>
                  <a:pt x="852231" y="1145675"/>
                  <a:pt x="819309" y="1145543"/>
                </a:cubicBezTo>
                <a:cubicBezTo>
                  <a:pt x="819283" y="1145543"/>
                  <a:pt x="819256" y="1145543"/>
                  <a:pt x="819229" y="1145543"/>
                </a:cubicBezTo>
                <a:lnTo>
                  <a:pt x="311229" y="1145543"/>
                </a:lnTo>
                <a:cubicBezTo>
                  <a:pt x="278307" y="1145630"/>
                  <a:pt x="251689" y="1172388"/>
                  <a:pt x="251775" y="1205310"/>
                </a:cubicBezTo>
                <a:cubicBezTo>
                  <a:pt x="251775" y="1205443"/>
                  <a:pt x="251776" y="1205576"/>
                  <a:pt x="251778" y="1205710"/>
                </a:cubicBezTo>
                <a:close/>
                <a:moveTo>
                  <a:pt x="251778" y="973458"/>
                </a:moveTo>
                <a:cubicBezTo>
                  <a:pt x="251821" y="1006262"/>
                  <a:pt x="278426" y="1032831"/>
                  <a:pt x="311229" y="1032831"/>
                </a:cubicBezTo>
                <a:lnTo>
                  <a:pt x="958374" y="1032831"/>
                </a:lnTo>
                <a:cubicBezTo>
                  <a:pt x="991177" y="1032831"/>
                  <a:pt x="1017782" y="1006262"/>
                  <a:pt x="1017826" y="973458"/>
                </a:cubicBezTo>
                <a:cubicBezTo>
                  <a:pt x="1017782" y="940655"/>
                  <a:pt x="991177" y="914086"/>
                  <a:pt x="958374" y="914086"/>
                </a:cubicBezTo>
                <a:lnTo>
                  <a:pt x="311229" y="914086"/>
                </a:lnTo>
                <a:cubicBezTo>
                  <a:pt x="278395" y="914085"/>
                  <a:pt x="251777" y="940703"/>
                  <a:pt x="251777" y="973537"/>
                </a:cubicBezTo>
                <a:cubicBezTo>
                  <a:pt x="251777" y="973617"/>
                  <a:pt x="251777" y="973696"/>
                  <a:pt x="251778" y="973776"/>
                </a:cubicBezTo>
                <a:close/>
                <a:moveTo>
                  <a:pt x="251778" y="741842"/>
                </a:moveTo>
                <a:cubicBezTo>
                  <a:pt x="251821" y="774645"/>
                  <a:pt x="278426" y="801214"/>
                  <a:pt x="311229" y="801214"/>
                </a:cubicBezTo>
                <a:lnTo>
                  <a:pt x="696754" y="801214"/>
                </a:lnTo>
                <a:cubicBezTo>
                  <a:pt x="729557" y="801214"/>
                  <a:pt x="756162" y="774645"/>
                  <a:pt x="756206" y="741842"/>
                </a:cubicBezTo>
                <a:cubicBezTo>
                  <a:pt x="756293" y="708964"/>
                  <a:pt x="729712" y="682240"/>
                  <a:pt x="696833" y="682152"/>
                </a:cubicBezTo>
                <a:cubicBezTo>
                  <a:pt x="696807" y="682152"/>
                  <a:pt x="696780" y="682152"/>
                  <a:pt x="696754" y="682152"/>
                </a:cubicBezTo>
                <a:lnTo>
                  <a:pt x="311229" y="682152"/>
                </a:lnTo>
                <a:cubicBezTo>
                  <a:pt x="278351" y="682195"/>
                  <a:pt x="251733" y="708882"/>
                  <a:pt x="251776" y="741761"/>
                </a:cubicBezTo>
                <a:cubicBezTo>
                  <a:pt x="251776" y="741894"/>
                  <a:pt x="251776" y="742026"/>
                  <a:pt x="251778" y="742159"/>
                </a:cubicBezTo>
                <a:close/>
                <a:moveTo>
                  <a:pt x="846296" y="415055"/>
                </a:moveTo>
                <a:lnTo>
                  <a:pt x="846296" y="34611"/>
                </a:lnTo>
                <a:lnTo>
                  <a:pt x="1234519" y="415055"/>
                </a:lnTo>
                <a:close/>
              </a:path>
            </a:pathLst>
          </a:custGeom>
          <a:gradFill>
            <a:gsLst>
              <a:gs pos="30000">
                <a:srgbClr val="1552EF"/>
              </a:gs>
              <a:gs pos="100000">
                <a:srgbClr val="40D8DE"/>
              </a:gs>
            </a:gsLst>
            <a:lin ang="2700000" scaled="0"/>
          </a:gradFill>
          <a:ln w="896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rgbClr val="1552EF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C6E09502-ABE0-D897-89D5-F0A3B1DCF8D0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9580468" y="4570645"/>
            <a:ext cx="194061" cy="188352"/>
            <a:chOff x="10077573" y="4667758"/>
            <a:chExt cx="152738" cy="148245"/>
          </a:xfrm>
        </p:grpSpPr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29A440E4-E08F-198F-5B3E-A224457C6DC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077573" y="4667758"/>
              <a:ext cx="152738" cy="107815"/>
            </a:xfrm>
            <a:custGeom>
              <a:avLst/>
              <a:gdLst>
                <a:gd name="connsiteX0" fmla="*/ 134769 w 152738"/>
                <a:gd name="connsiteY0" fmla="*/ 107816 h 107815"/>
                <a:gd name="connsiteX1" fmla="*/ 17969 w 152738"/>
                <a:gd name="connsiteY1" fmla="*/ 107816 h 107815"/>
                <a:gd name="connsiteX2" fmla="*/ 0 w 152738"/>
                <a:gd name="connsiteY2" fmla="*/ 89846 h 107815"/>
                <a:gd name="connsiteX3" fmla="*/ 0 w 152738"/>
                <a:gd name="connsiteY3" fmla="*/ 17969 h 107815"/>
                <a:gd name="connsiteX4" fmla="*/ 17969 w 152738"/>
                <a:gd name="connsiteY4" fmla="*/ 0 h 107815"/>
                <a:gd name="connsiteX5" fmla="*/ 134769 w 152738"/>
                <a:gd name="connsiteY5" fmla="*/ 0 h 107815"/>
                <a:gd name="connsiteX6" fmla="*/ 152739 w 152738"/>
                <a:gd name="connsiteY6" fmla="*/ 17969 h 107815"/>
                <a:gd name="connsiteX7" fmla="*/ 152739 w 152738"/>
                <a:gd name="connsiteY7" fmla="*/ 89846 h 107815"/>
                <a:gd name="connsiteX8" fmla="*/ 134769 w 152738"/>
                <a:gd name="connsiteY8" fmla="*/ 107816 h 107815"/>
                <a:gd name="connsiteX9" fmla="*/ 112308 w 152738"/>
                <a:gd name="connsiteY9" fmla="*/ 44923 h 107815"/>
                <a:gd name="connsiteX10" fmla="*/ 103323 w 152738"/>
                <a:gd name="connsiteY10" fmla="*/ 53908 h 107815"/>
                <a:gd name="connsiteX11" fmla="*/ 103323 w 152738"/>
                <a:gd name="connsiteY11" fmla="*/ 71877 h 107815"/>
                <a:gd name="connsiteX12" fmla="*/ 112308 w 152738"/>
                <a:gd name="connsiteY12" fmla="*/ 80862 h 107815"/>
                <a:gd name="connsiteX13" fmla="*/ 121292 w 152738"/>
                <a:gd name="connsiteY13" fmla="*/ 71877 h 107815"/>
                <a:gd name="connsiteX14" fmla="*/ 121292 w 152738"/>
                <a:gd name="connsiteY14" fmla="*/ 53908 h 107815"/>
                <a:gd name="connsiteX15" fmla="*/ 112308 w 152738"/>
                <a:gd name="connsiteY15" fmla="*/ 44923 h 107815"/>
                <a:gd name="connsiteX16" fmla="*/ 76369 w 152738"/>
                <a:gd name="connsiteY16" fmla="*/ 53908 h 107815"/>
                <a:gd name="connsiteX17" fmla="*/ 67385 w 152738"/>
                <a:gd name="connsiteY17" fmla="*/ 62892 h 107815"/>
                <a:gd name="connsiteX18" fmla="*/ 67385 w 152738"/>
                <a:gd name="connsiteY18" fmla="*/ 71877 h 107815"/>
                <a:gd name="connsiteX19" fmla="*/ 76369 w 152738"/>
                <a:gd name="connsiteY19" fmla="*/ 80862 h 107815"/>
                <a:gd name="connsiteX20" fmla="*/ 85354 w 152738"/>
                <a:gd name="connsiteY20" fmla="*/ 71877 h 107815"/>
                <a:gd name="connsiteX21" fmla="*/ 85354 w 152738"/>
                <a:gd name="connsiteY21" fmla="*/ 62892 h 107815"/>
                <a:gd name="connsiteX22" fmla="*/ 76369 w 152738"/>
                <a:gd name="connsiteY22" fmla="*/ 53908 h 107815"/>
                <a:gd name="connsiteX23" fmla="*/ 40431 w 152738"/>
                <a:gd name="connsiteY23" fmla="*/ 31446 h 107815"/>
                <a:gd name="connsiteX24" fmla="*/ 31446 w 152738"/>
                <a:gd name="connsiteY24" fmla="*/ 40431 h 107815"/>
                <a:gd name="connsiteX25" fmla="*/ 31446 w 152738"/>
                <a:gd name="connsiteY25" fmla="*/ 71877 h 107815"/>
                <a:gd name="connsiteX26" fmla="*/ 40431 w 152738"/>
                <a:gd name="connsiteY26" fmla="*/ 80862 h 107815"/>
                <a:gd name="connsiteX27" fmla="*/ 49415 w 152738"/>
                <a:gd name="connsiteY27" fmla="*/ 71877 h 107815"/>
                <a:gd name="connsiteX28" fmla="*/ 49415 w 152738"/>
                <a:gd name="connsiteY28" fmla="*/ 40431 h 107815"/>
                <a:gd name="connsiteX29" fmla="*/ 40431 w 152738"/>
                <a:gd name="connsiteY29" fmla="*/ 31446 h 107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52738" h="107815">
                  <a:moveTo>
                    <a:pt x="134769" y="107816"/>
                  </a:moveTo>
                  <a:lnTo>
                    <a:pt x="17969" y="107816"/>
                  </a:lnTo>
                  <a:cubicBezTo>
                    <a:pt x="8045" y="107816"/>
                    <a:pt x="0" y="99770"/>
                    <a:pt x="0" y="89846"/>
                  </a:cubicBezTo>
                  <a:lnTo>
                    <a:pt x="0" y="17969"/>
                  </a:lnTo>
                  <a:cubicBezTo>
                    <a:pt x="0" y="8045"/>
                    <a:pt x="8045" y="0"/>
                    <a:pt x="17969" y="0"/>
                  </a:cubicBezTo>
                  <a:lnTo>
                    <a:pt x="134769" y="0"/>
                  </a:lnTo>
                  <a:cubicBezTo>
                    <a:pt x="144694" y="0"/>
                    <a:pt x="152739" y="8045"/>
                    <a:pt x="152739" y="17969"/>
                  </a:cubicBezTo>
                  <a:lnTo>
                    <a:pt x="152739" y="89846"/>
                  </a:lnTo>
                  <a:cubicBezTo>
                    <a:pt x="152739" y="99770"/>
                    <a:pt x="144694" y="107816"/>
                    <a:pt x="134769" y="107816"/>
                  </a:cubicBezTo>
                  <a:close/>
                  <a:moveTo>
                    <a:pt x="112308" y="44923"/>
                  </a:moveTo>
                  <a:cubicBezTo>
                    <a:pt x="107346" y="44923"/>
                    <a:pt x="103323" y="48946"/>
                    <a:pt x="103323" y="53908"/>
                  </a:cubicBezTo>
                  <a:lnTo>
                    <a:pt x="103323" y="71877"/>
                  </a:lnTo>
                  <a:cubicBezTo>
                    <a:pt x="103323" y="76839"/>
                    <a:pt x="107346" y="80862"/>
                    <a:pt x="112308" y="80862"/>
                  </a:cubicBezTo>
                  <a:cubicBezTo>
                    <a:pt x="117270" y="80862"/>
                    <a:pt x="121292" y="76839"/>
                    <a:pt x="121292" y="71877"/>
                  </a:cubicBezTo>
                  <a:lnTo>
                    <a:pt x="121292" y="53908"/>
                  </a:lnTo>
                  <a:cubicBezTo>
                    <a:pt x="121292" y="48946"/>
                    <a:pt x="117270" y="44923"/>
                    <a:pt x="112308" y="44923"/>
                  </a:cubicBezTo>
                  <a:close/>
                  <a:moveTo>
                    <a:pt x="76369" y="53908"/>
                  </a:moveTo>
                  <a:cubicBezTo>
                    <a:pt x="71407" y="53908"/>
                    <a:pt x="67385" y="57930"/>
                    <a:pt x="67385" y="62892"/>
                  </a:cubicBezTo>
                  <a:lnTo>
                    <a:pt x="67385" y="71877"/>
                  </a:lnTo>
                  <a:cubicBezTo>
                    <a:pt x="67385" y="76839"/>
                    <a:pt x="71407" y="80862"/>
                    <a:pt x="76369" y="80862"/>
                  </a:cubicBezTo>
                  <a:cubicBezTo>
                    <a:pt x="81331" y="80862"/>
                    <a:pt x="85354" y="76839"/>
                    <a:pt x="85354" y="71877"/>
                  </a:cubicBezTo>
                  <a:lnTo>
                    <a:pt x="85354" y="62892"/>
                  </a:lnTo>
                  <a:cubicBezTo>
                    <a:pt x="85354" y="57930"/>
                    <a:pt x="81331" y="53908"/>
                    <a:pt x="76369" y="53908"/>
                  </a:cubicBezTo>
                  <a:close/>
                  <a:moveTo>
                    <a:pt x="40431" y="31446"/>
                  </a:moveTo>
                  <a:cubicBezTo>
                    <a:pt x="35469" y="31446"/>
                    <a:pt x="31446" y="35469"/>
                    <a:pt x="31446" y="40431"/>
                  </a:cubicBezTo>
                  <a:lnTo>
                    <a:pt x="31446" y="71877"/>
                  </a:lnTo>
                  <a:cubicBezTo>
                    <a:pt x="31446" y="76839"/>
                    <a:pt x="35469" y="80862"/>
                    <a:pt x="40431" y="80862"/>
                  </a:cubicBezTo>
                  <a:cubicBezTo>
                    <a:pt x="45393" y="80862"/>
                    <a:pt x="49415" y="76839"/>
                    <a:pt x="49415" y="71877"/>
                  </a:cubicBezTo>
                  <a:lnTo>
                    <a:pt x="49415" y="40431"/>
                  </a:lnTo>
                  <a:cubicBezTo>
                    <a:pt x="49415" y="35469"/>
                    <a:pt x="45393" y="31446"/>
                    <a:pt x="40431" y="31446"/>
                  </a:cubicBezTo>
                  <a:close/>
                </a:path>
              </a:pathLst>
            </a:custGeom>
            <a:gradFill>
              <a:gsLst>
                <a:gs pos="30000">
                  <a:srgbClr val="1552EF"/>
                </a:gs>
                <a:gs pos="100000">
                  <a:srgbClr val="40D8DE"/>
                </a:gs>
              </a:gsLst>
              <a:lin ang="2700000" scaled="0"/>
            </a:gradFill>
            <a:ln w="896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1552EF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C2CD0D8E-3E87-1883-41E0-8E561125F001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082065" y="4793542"/>
              <a:ext cx="143753" cy="22461"/>
            </a:xfrm>
            <a:custGeom>
              <a:avLst/>
              <a:gdLst>
                <a:gd name="connsiteX0" fmla="*/ 11231 w 143753"/>
                <a:gd name="connsiteY0" fmla="*/ 0 h 22461"/>
                <a:gd name="connsiteX1" fmla="*/ 132523 w 143753"/>
                <a:gd name="connsiteY1" fmla="*/ 0 h 22461"/>
                <a:gd name="connsiteX2" fmla="*/ 143754 w 143753"/>
                <a:gd name="connsiteY2" fmla="*/ 11231 h 22461"/>
                <a:gd name="connsiteX3" fmla="*/ 143754 w 143753"/>
                <a:gd name="connsiteY3" fmla="*/ 11231 h 22461"/>
                <a:gd name="connsiteX4" fmla="*/ 132523 w 143753"/>
                <a:gd name="connsiteY4" fmla="*/ 22462 h 22461"/>
                <a:gd name="connsiteX5" fmla="*/ 11231 w 143753"/>
                <a:gd name="connsiteY5" fmla="*/ 22462 h 22461"/>
                <a:gd name="connsiteX6" fmla="*/ 0 w 143753"/>
                <a:gd name="connsiteY6" fmla="*/ 11231 h 22461"/>
                <a:gd name="connsiteX7" fmla="*/ 0 w 143753"/>
                <a:gd name="connsiteY7" fmla="*/ 11231 h 22461"/>
                <a:gd name="connsiteX8" fmla="*/ 11231 w 143753"/>
                <a:gd name="connsiteY8" fmla="*/ 0 h 22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3753" h="22461">
                  <a:moveTo>
                    <a:pt x="11231" y="0"/>
                  </a:moveTo>
                  <a:lnTo>
                    <a:pt x="132523" y="0"/>
                  </a:lnTo>
                  <a:cubicBezTo>
                    <a:pt x="140010" y="0"/>
                    <a:pt x="143754" y="3744"/>
                    <a:pt x="143754" y="11231"/>
                  </a:cubicBezTo>
                  <a:lnTo>
                    <a:pt x="143754" y="11231"/>
                  </a:lnTo>
                  <a:cubicBezTo>
                    <a:pt x="143754" y="18718"/>
                    <a:pt x="140010" y="22462"/>
                    <a:pt x="132523" y="22462"/>
                  </a:cubicBezTo>
                  <a:lnTo>
                    <a:pt x="11231" y="22462"/>
                  </a:lnTo>
                  <a:cubicBezTo>
                    <a:pt x="3744" y="22462"/>
                    <a:pt x="0" y="18718"/>
                    <a:pt x="0" y="11231"/>
                  </a:cubicBezTo>
                  <a:lnTo>
                    <a:pt x="0" y="11231"/>
                  </a:lnTo>
                  <a:cubicBezTo>
                    <a:pt x="0" y="3744"/>
                    <a:pt x="3744" y="0"/>
                    <a:pt x="11231" y="0"/>
                  </a:cubicBezTo>
                  <a:close/>
                </a:path>
              </a:pathLst>
            </a:custGeom>
            <a:gradFill>
              <a:gsLst>
                <a:gs pos="30000">
                  <a:srgbClr val="1552EF"/>
                </a:gs>
                <a:gs pos="100000">
                  <a:srgbClr val="40D8DE"/>
                </a:gs>
              </a:gsLst>
              <a:lin ang="2700000" scaled="0"/>
            </a:gradFill>
            <a:ln w="896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1552EF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</p:grpSp>
      <p:grpSp>
        <p:nvGrpSpPr>
          <p:cNvPr id="100" name="组合 99">
            <a:extLst>
              <a:ext uri="{FF2B5EF4-FFF2-40B4-BE49-F238E27FC236}">
                <a16:creationId xmlns:a16="http://schemas.microsoft.com/office/drawing/2014/main" id="{028424D3-1DE0-8F1F-1F5E-A85F90C15961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9587243" y="3806377"/>
            <a:ext cx="180510" cy="222305"/>
            <a:chOff x="10144404" y="3999496"/>
            <a:chExt cx="1344848" cy="1656226"/>
          </a:xfrm>
        </p:grpSpPr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4C860B94-298A-529F-95A3-246E745A0F86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404805" y="3999496"/>
              <a:ext cx="821420" cy="238624"/>
            </a:xfrm>
            <a:custGeom>
              <a:avLst/>
              <a:gdLst>
                <a:gd name="connsiteX0" fmla="*/ 0 w 821420"/>
                <a:gd name="connsiteY0" fmla="*/ 155461 h 238624"/>
                <a:gd name="connsiteX1" fmla="*/ 83164 w 821420"/>
                <a:gd name="connsiteY1" fmla="*/ 238624 h 238624"/>
                <a:gd name="connsiteX2" fmla="*/ 738359 w 821420"/>
                <a:gd name="connsiteY2" fmla="*/ 238624 h 238624"/>
                <a:gd name="connsiteX3" fmla="*/ 821420 w 821420"/>
                <a:gd name="connsiteY3" fmla="*/ 155461 h 238624"/>
                <a:gd name="connsiteX4" fmla="*/ 821420 w 821420"/>
                <a:gd name="connsiteY4" fmla="*/ 88972 h 238624"/>
                <a:gd name="connsiteX5" fmla="*/ 720979 w 821420"/>
                <a:gd name="connsiteY5" fmla="*/ 0 h 238624"/>
                <a:gd name="connsiteX6" fmla="*/ 100544 w 821420"/>
                <a:gd name="connsiteY6" fmla="*/ 0 h 238624"/>
                <a:gd name="connsiteX7" fmla="*/ 2 w 821420"/>
                <a:gd name="connsiteY7" fmla="*/ 88972 h 238624"/>
                <a:gd name="connsiteX8" fmla="*/ 2 w 821420"/>
                <a:gd name="connsiteY8" fmla="*/ 155461 h 238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21420" h="238624">
                  <a:moveTo>
                    <a:pt x="0" y="155461"/>
                  </a:moveTo>
                  <a:cubicBezTo>
                    <a:pt x="0" y="201287"/>
                    <a:pt x="37286" y="238624"/>
                    <a:pt x="83164" y="238624"/>
                  </a:cubicBezTo>
                  <a:lnTo>
                    <a:pt x="738359" y="238624"/>
                  </a:lnTo>
                  <a:cubicBezTo>
                    <a:pt x="784134" y="238624"/>
                    <a:pt x="821420" y="201289"/>
                    <a:pt x="821420" y="155461"/>
                  </a:cubicBezTo>
                  <a:lnTo>
                    <a:pt x="821420" y="88972"/>
                  </a:lnTo>
                  <a:cubicBezTo>
                    <a:pt x="814146" y="39003"/>
                    <a:pt x="772917" y="0"/>
                    <a:pt x="720979" y="0"/>
                  </a:cubicBezTo>
                  <a:lnTo>
                    <a:pt x="100544" y="0"/>
                  </a:lnTo>
                  <a:cubicBezTo>
                    <a:pt x="48605" y="0"/>
                    <a:pt x="7379" y="39003"/>
                    <a:pt x="2" y="88972"/>
                  </a:cubicBezTo>
                  <a:lnTo>
                    <a:pt x="2" y="155461"/>
                  </a:lnTo>
                  <a:close/>
                </a:path>
              </a:pathLst>
            </a:custGeom>
            <a:gradFill>
              <a:gsLst>
                <a:gs pos="30000">
                  <a:srgbClr val="1552EF"/>
                </a:gs>
                <a:gs pos="100000">
                  <a:srgbClr val="40D8DE"/>
                </a:gs>
              </a:gsLst>
              <a:lin ang="2700000" scaled="0"/>
            </a:gradFill>
            <a:ln w="896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1552EF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3975DE54-82CE-C273-3E68-E33155CF4DF3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144404" y="4103322"/>
              <a:ext cx="1344848" cy="1552400"/>
            </a:xfrm>
            <a:custGeom>
              <a:avLst/>
              <a:gdLst>
                <a:gd name="connsiteX0" fmla="*/ 1180243 w 1344848"/>
                <a:gd name="connsiteY0" fmla="*/ 0 h 1552400"/>
                <a:gd name="connsiteX1" fmla="*/ 1134163 w 1344848"/>
                <a:gd name="connsiteY1" fmla="*/ 0 h 1552400"/>
                <a:gd name="connsiteX2" fmla="*/ 1134163 w 1344848"/>
                <a:gd name="connsiteY2" fmla="*/ 51634 h 1552400"/>
                <a:gd name="connsiteX3" fmla="*/ 998760 w 1344848"/>
                <a:gd name="connsiteY3" fmla="*/ 187039 h 1552400"/>
                <a:gd name="connsiteX4" fmla="*/ 343564 w 1344848"/>
                <a:gd name="connsiteY4" fmla="*/ 187039 h 1552400"/>
                <a:gd name="connsiteX5" fmla="*/ 208159 w 1344848"/>
                <a:gd name="connsiteY5" fmla="*/ 51634 h 1552400"/>
                <a:gd name="connsiteX6" fmla="*/ 208159 w 1344848"/>
                <a:gd name="connsiteY6" fmla="*/ 0 h 1552400"/>
                <a:gd name="connsiteX7" fmla="*/ 164608 w 1344848"/>
                <a:gd name="connsiteY7" fmla="*/ 0 h 1552400"/>
                <a:gd name="connsiteX8" fmla="*/ 0 w 1344848"/>
                <a:gd name="connsiteY8" fmla="*/ 148691 h 1552400"/>
                <a:gd name="connsiteX9" fmla="*/ 0 w 1344848"/>
                <a:gd name="connsiteY9" fmla="*/ 970463 h 1552400"/>
                <a:gd name="connsiteX10" fmla="*/ 0 w 1344848"/>
                <a:gd name="connsiteY10" fmla="*/ 970463 h 1552400"/>
                <a:gd name="connsiteX11" fmla="*/ 0 w 1344848"/>
                <a:gd name="connsiteY11" fmla="*/ 1403710 h 1552400"/>
                <a:gd name="connsiteX12" fmla="*/ 164507 w 1344848"/>
                <a:gd name="connsiteY12" fmla="*/ 1552401 h 1552400"/>
                <a:gd name="connsiteX13" fmla="*/ 1180243 w 1344848"/>
                <a:gd name="connsiteY13" fmla="*/ 1552401 h 1552400"/>
                <a:gd name="connsiteX14" fmla="*/ 1344748 w 1344848"/>
                <a:gd name="connsiteY14" fmla="*/ 1403710 h 1552400"/>
                <a:gd name="connsiteX15" fmla="*/ 1344748 w 1344848"/>
                <a:gd name="connsiteY15" fmla="*/ 995828 h 1552400"/>
                <a:gd name="connsiteX16" fmla="*/ 1344849 w 1344848"/>
                <a:gd name="connsiteY16" fmla="*/ 995828 h 1552400"/>
                <a:gd name="connsiteX17" fmla="*/ 1344849 w 1344848"/>
                <a:gd name="connsiteY17" fmla="*/ 148693 h 1552400"/>
                <a:gd name="connsiteX18" fmla="*/ 1180243 w 1344848"/>
                <a:gd name="connsiteY18" fmla="*/ 0 h 1552400"/>
                <a:gd name="connsiteX19" fmla="*/ 308702 w 1344848"/>
                <a:gd name="connsiteY19" fmla="*/ 1137851 h 1552400"/>
                <a:gd name="connsiteX20" fmla="*/ 256965 w 1344848"/>
                <a:gd name="connsiteY20" fmla="*/ 1086114 h 1552400"/>
                <a:gd name="connsiteX21" fmla="*/ 308702 w 1344848"/>
                <a:gd name="connsiteY21" fmla="*/ 1034377 h 1552400"/>
                <a:gd name="connsiteX22" fmla="*/ 360439 w 1344848"/>
                <a:gd name="connsiteY22" fmla="*/ 1086114 h 1552400"/>
                <a:gd name="connsiteX23" fmla="*/ 308702 w 1344848"/>
                <a:gd name="connsiteY23" fmla="*/ 1137851 h 1552400"/>
                <a:gd name="connsiteX24" fmla="*/ 308702 w 1344848"/>
                <a:gd name="connsiteY24" fmla="*/ 827432 h 1552400"/>
                <a:gd name="connsiteX25" fmla="*/ 256965 w 1344848"/>
                <a:gd name="connsiteY25" fmla="*/ 775695 h 1552400"/>
                <a:gd name="connsiteX26" fmla="*/ 308702 w 1344848"/>
                <a:gd name="connsiteY26" fmla="*/ 723958 h 1552400"/>
                <a:gd name="connsiteX27" fmla="*/ 360439 w 1344848"/>
                <a:gd name="connsiteY27" fmla="*/ 775695 h 1552400"/>
                <a:gd name="connsiteX28" fmla="*/ 308702 w 1344848"/>
                <a:gd name="connsiteY28" fmla="*/ 827432 h 1552400"/>
                <a:gd name="connsiteX29" fmla="*/ 308702 w 1344848"/>
                <a:gd name="connsiteY29" fmla="*/ 517011 h 1552400"/>
                <a:gd name="connsiteX30" fmla="*/ 256965 w 1344848"/>
                <a:gd name="connsiteY30" fmla="*/ 465274 h 1552400"/>
                <a:gd name="connsiteX31" fmla="*/ 308702 w 1344848"/>
                <a:gd name="connsiteY31" fmla="*/ 413537 h 1552400"/>
                <a:gd name="connsiteX32" fmla="*/ 360439 w 1344848"/>
                <a:gd name="connsiteY32" fmla="*/ 465274 h 1552400"/>
                <a:gd name="connsiteX33" fmla="*/ 308702 w 1344848"/>
                <a:gd name="connsiteY33" fmla="*/ 517011 h 1552400"/>
                <a:gd name="connsiteX34" fmla="*/ 1033016 w 1344848"/>
                <a:gd name="connsiteY34" fmla="*/ 1137851 h 1552400"/>
                <a:gd name="connsiteX35" fmla="*/ 515648 w 1344848"/>
                <a:gd name="connsiteY35" fmla="*/ 1137851 h 1552400"/>
                <a:gd name="connsiteX36" fmla="*/ 463911 w 1344848"/>
                <a:gd name="connsiteY36" fmla="*/ 1086114 h 1552400"/>
                <a:gd name="connsiteX37" fmla="*/ 515648 w 1344848"/>
                <a:gd name="connsiteY37" fmla="*/ 1034377 h 1552400"/>
                <a:gd name="connsiteX38" fmla="*/ 1033016 w 1344848"/>
                <a:gd name="connsiteY38" fmla="*/ 1034377 h 1552400"/>
                <a:gd name="connsiteX39" fmla="*/ 1084753 w 1344848"/>
                <a:gd name="connsiteY39" fmla="*/ 1086114 h 1552400"/>
                <a:gd name="connsiteX40" fmla="*/ 1033016 w 1344848"/>
                <a:gd name="connsiteY40" fmla="*/ 1137851 h 1552400"/>
                <a:gd name="connsiteX41" fmla="*/ 1033016 w 1344848"/>
                <a:gd name="connsiteY41" fmla="*/ 827432 h 1552400"/>
                <a:gd name="connsiteX42" fmla="*/ 515648 w 1344848"/>
                <a:gd name="connsiteY42" fmla="*/ 827432 h 1552400"/>
                <a:gd name="connsiteX43" fmla="*/ 463911 w 1344848"/>
                <a:gd name="connsiteY43" fmla="*/ 775695 h 1552400"/>
                <a:gd name="connsiteX44" fmla="*/ 515648 w 1344848"/>
                <a:gd name="connsiteY44" fmla="*/ 723958 h 1552400"/>
                <a:gd name="connsiteX45" fmla="*/ 1033016 w 1344848"/>
                <a:gd name="connsiteY45" fmla="*/ 723958 h 1552400"/>
                <a:gd name="connsiteX46" fmla="*/ 1084753 w 1344848"/>
                <a:gd name="connsiteY46" fmla="*/ 775695 h 1552400"/>
                <a:gd name="connsiteX47" fmla="*/ 1033016 w 1344848"/>
                <a:gd name="connsiteY47" fmla="*/ 827432 h 1552400"/>
                <a:gd name="connsiteX48" fmla="*/ 1033016 w 1344848"/>
                <a:gd name="connsiteY48" fmla="*/ 517011 h 1552400"/>
                <a:gd name="connsiteX49" fmla="*/ 515648 w 1344848"/>
                <a:gd name="connsiteY49" fmla="*/ 517011 h 1552400"/>
                <a:gd name="connsiteX50" fmla="*/ 463911 w 1344848"/>
                <a:gd name="connsiteY50" fmla="*/ 465274 h 1552400"/>
                <a:gd name="connsiteX51" fmla="*/ 515648 w 1344848"/>
                <a:gd name="connsiteY51" fmla="*/ 413537 h 1552400"/>
                <a:gd name="connsiteX52" fmla="*/ 1033016 w 1344848"/>
                <a:gd name="connsiteY52" fmla="*/ 413537 h 1552400"/>
                <a:gd name="connsiteX53" fmla="*/ 1084753 w 1344848"/>
                <a:gd name="connsiteY53" fmla="*/ 465274 h 1552400"/>
                <a:gd name="connsiteX54" fmla="*/ 1033016 w 1344848"/>
                <a:gd name="connsiteY54" fmla="*/ 517011 h 15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1344848" h="1552400">
                  <a:moveTo>
                    <a:pt x="1180243" y="0"/>
                  </a:moveTo>
                  <a:lnTo>
                    <a:pt x="1134163" y="0"/>
                  </a:lnTo>
                  <a:lnTo>
                    <a:pt x="1134163" y="51634"/>
                  </a:lnTo>
                  <a:cubicBezTo>
                    <a:pt x="1134163" y="126311"/>
                    <a:pt x="1073334" y="187039"/>
                    <a:pt x="998760" y="187039"/>
                  </a:cubicBezTo>
                  <a:lnTo>
                    <a:pt x="343564" y="187039"/>
                  </a:lnTo>
                  <a:cubicBezTo>
                    <a:pt x="268889" y="187039"/>
                    <a:pt x="208159" y="126311"/>
                    <a:pt x="208159" y="51634"/>
                  </a:cubicBezTo>
                  <a:lnTo>
                    <a:pt x="208159" y="0"/>
                  </a:lnTo>
                  <a:lnTo>
                    <a:pt x="164608" y="0"/>
                  </a:lnTo>
                  <a:cubicBezTo>
                    <a:pt x="73969" y="0"/>
                    <a:pt x="0" y="66691"/>
                    <a:pt x="0" y="148691"/>
                  </a:cubicBezTo>
                  <a:lnTo>
                    <a:pt x="0" y="970463"/>
                  </a:lnTo>
                  <a:lnTo>
                    <a:pt x="0" y="970463"/>
                  </a:lnTo>
                  <a:lnTo>
                    <a:pt x="0" y="1403710"/>
                  </a:lnTo>
                  <a:cubicBezTo>
                    <a:pt x="0" y="1485710"/>
                    <a:pt x="73765" y="1552401"/>
                    <a:pt x="164507" y="1552401"/>
                  </a:cubicBezTo>
                  <a:lnTo>
                    <a:pt x="1180243" y="1552401"/>
                  </a:lnTo>
                  <a:cubicBezTo>
                    <a:pt x="1270882" y="1552401"/>
                    <a:pt x="1344748" y="1485710"/>
                    <a:pt x="1344748" y="1403710"/>
                  </a:cubicBezTo>
                  <a:lnTo>
                    <a:pt x="1344748" y="995828"/>
                  </a:lnTo>
                  <a:lnTo>
                    <a:pt x="1344849" y="995828"/>
                  </a:lnTo>
                  <a:lnTo>
                    <a:pt x="1344849" y="148693"/>
                  </a:lnTo>
                  <a:cubicBezTo>
                    <a:pt x="1344849" y="66691"/>
                    <a:pt x="1270983" y="0"/>
                    <a:pt x="1180243" y="0"/>
                  </a:cubicBezTo>
                  <a:close/>
                  <a:moveTo>
                    <a:pt x="308702" y="1137851"/>
                  </a:moveTo>
                  <a:cubicBezTo>
                    <a:pt x="280106" y="1137851"/>
                    <a:pt x="256965" y="1114711"/>
                    <a:pt x="256965" y="1086114"/>
                  </a:cubicBezTo>
                  <a:cubicBezTo>
                    <a:pt x="256965" y="1057516"/>
                    <a:pt x="280104" y="1034377"/>
                    <a:pt x="308702" y="1034377"/>
                  </a:cubicBezTo>
                  <a:cubicBezTo>
                    <a:pt x="337299" y="1034377"/>
                    <a:pt x="360439" y="1057516"/>
                    <a:pt x="360439" y="1086114"/>
                  </a:cubicBezTo>
                  <a:cubicBezTo>
                    <a:pt x="360439" y="1114711"/>
                    <a:pt x="337299" y="1137851"/>
                    <a:pt x="308702" y="1137851"/>
                  </a:cubicBezTo>
                  <a:close/>
                  <a:moveTo>
                    <a:pt x="308702" y="827432"/>
                  </a:moveTo>
                  <a:cubicBezTo>
                    <a:pt x="280106" y="827432"/>
                    <a:pt x="256965" y="804293"/>
                    <a:pt x="256965" y="775695"/>
                  </a:cubicBezTo>
                  <a:cubicBezTo>
                    <a:pt x="256965" y="747097"/>
                    <a:pt x="280104" y="723958"/>
                    <a:pt x="308702" y="723958"/>
                  </a:cubicBezTo>
                  <a:cubicBezTo>
                    <a:pt x="337299" y="723958"/>
                    <a:pt x="360439" y="747097"/>
                    <a:pt x="360439" y="775695"/>
                  </a:cubicBezTo>
                  <a:cubicBezTo>
                    <a:pt x="360439" y="804293"/>
                    <a:pt x="337299" y="827432"/>
                    <a:pt x="308702" y="827432"/>
                  </a:cubicBezTo>
                  <a:close/>
                  <a:moveTo>
                    <a:pt x="308702" y="517011"/>
                  </a:moveTo>
                  <a:cubicBezTo>
                    <a:pt x="280106" y="517011"/>
                    <a:pt x="256965" y="493872"/>
                    <a:pt x="256965" y="465274"/>
                  </a:cubicBezTo>
                  <a:cubicBezTo>
                    <a:pt x="256965" y="436677"/>
                    <a:pt x="280104" y="413537"/>
                    <a:pt x="308702" y="413537"/>
                  </a:cubicBezTo>
                  <a:cubicBezTo>
                    <a:pt x="337299" y="413537"/>
                    <a:pt x="360439" y="436677"/>
                    <a:pt x="360439" y="465274"/>
                  </a:cubicBezTo>
                  <a:cubicBezTo>
                    <a:pt x="360439" y="493872"/>
                    <a:pt x="337299" y="517011"/>
                    <a:pt x="308702" y="517011"/>
                  </a:cubicBezTo>
                  <a:close/>
                  <a:moveTo>
                    <a:pt x="1033016" y="1137851"/>
                  </a:moveTo>
                  <a:lnTo>
                    <a:pt x="515648" y="1137851"/>
                  </a:lnTo>
                  <a:cubicBezTo>
                    <a:pt x="487053" y="1137851"/>
                    <a:pt x="463911" y="1114711"/>
                    <a:pt x="463911" y="1086114"/>
                  </a:cubicBezTo>
                  <a:cubicBezTo>
                    <a:pt x="463911" y="1057516"/>
                    <a:pt x="487051" y="1034377"/>
                    <a:pt x="515648" y="1034377"/>
                  </a:cubicBezTo>
                  <a:lnTo>
                    <a:pt x="1033016" y="1034377"/>
                  </a:lnTo>
                  <a:cubicBezTo>
                    <a:pt x="1061611" y="1034377"/>
                    <a:pt x="1084753" y="1057516"/>
                    <a:pt x="1084753" y="1086114"/>
                  </a:cubicBezTo>
                  <a:cubicBezTo>
                    <a:pt x="1084753" y="1114711"/>
                    <a:pt x="1061611" y="1137851"/>
                    <a:pt x="1033016" y="1137851"/>
                  </a:cubicBezTo>
                  <a:close/>
                  <a:moveTo>
                    <a:pt x="1033016" y="827432"/>
                  </a:moveTo>
                  <a:lnTo>
                    <a:pt x="515648" y="827432"/>
                  </a:lnTo>
                  <a:cubicBezTo>
                    <a:pt x="487053" y="827432"/>
                    <a:pt x="463911" y="804293"/>
                    <a:pt x="463911" y="775695"/>
                  </a:cubicBezTo>
                  <a:cubicBezTo>
                    <a:pt x="463911" y="747097"/>
                    <a:pt x="487051" y="723958"/>
                    <a:pt x="515648" y="723958"/>
                  </a:cubicBezTo>
                  <a:lnTo>
                    <a:pt x="1033016" y="723958"/>
                  </a:lnTo>
                  <a:cubicBezTo>
                    <a:pt x="1061611" y="723958"/>
                    <a:pt x="1084753" y="747097"/>
                    <a:pt x="1084753" y="775695"/>
                  </a:cubicBezTo>
                  <a:cubicBezTo>
                    <a:pt x="1084753" y="804293"/>
                    <a:pt x="1061611" y="827432"/>
                    <a:pt x="1033016" y="827432"/>
                  </a:cubicBezTo>
                  <a:close/>
                  <a:moveTo>
                    <a:pt x="1033016" y="517011"/>
                  </a:moveTo>
                  <a:lnTo>
                    <a:pt x="515648" y="517011"/>
                  </a:lnTo>
                  <a:cubicBezTo>
                    <a:pt x="487053" y="517011"/>
                    <a:pt x="463911" y="493872"/>
                    <a:pt x="463911" y="465274"/>
                  </a:cubicBezTo>
                  <a:cubicBezTo>
                    <a:pt x="463911" y="436677"/>
                    <a:pt x="487051" y="413537"/>
                    <a:pt x="515648" y="413537"/>
                  </a:cubicBezTo>
                  <a:lnTo>
                    <a:pt x="1033016" y="413537"/>
                  </a:lnTo>
                  <a:cubicBezTo>
                    <a:pt x="1061611" y="413537"/>
                    <a:pt x="1084753" y="436677"/>
                    <a:pt x="1084753" y="465274"/>
                  </a:cubicBezTo>
                  <a:cubicBezTo>
                    <a:pt x="1084753" y="493872"/>
                    <a:pt x="1061611" y="517011"/>
                    <a:pt x="1033016" y="517011"/>
                  </a:cubicBezTo>
                  <a:close/>
                </a:path>
              </a:pathLst>
            </a:custGeom>
            <a:gradFill>
              <a:gsLst>
                <a:gs pos="30000">
                  <a:srgbClr val="1552EF"/>
                </a:gs>
                <a:gs pos="100000">
                  <a:srgbClr val="40D8DE"/>
                </a:gs>
              </a:gsLst>
              <a:lin ang="2700000" scaled="0"/>
            </a:gradFill>
            <a:ln w="896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1552EF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</p:grpSp>
      <p:grpSp>
        <p:nvGrpSpPr>
          <p:cNvPr id="254" name="组合 253">
            <a:extLst>
              <a:ext uri="{FF2B5EF4-FFF2-40B4-BE49-F238E27FC236}">
                <a16:creationId xmlns:a16="http://schemas.microsoft.com/office/drawing/2014/main" id="{9E6DF633-DD92-BF57-733F-ED4959F636E4}"/>
              </a:ext>
            </a:extLst>
          </p:cNvPr>
          <p:cNvGrpSpPr/>
          <p:nvPr/>
        </p:nvGrpSpPr>
        <p:grpSpPr>
          <a:xfrm>
            <a:off x="3418455" y="1062380"/>
            <a:ext cx="2389258" cy="5279761"/>
            <a:chOff x="3418455" y="1062380"/>
            <a:chExt cx="2389258" cy="5279761"/>
          </a:xfrm>
        </p:grpSpPr>
        <p:grpSp>
          <p:nvGrpSpPr>
            <p:cNvPr id="228" name="组合 227">
              <a:extLst>
                <a:ext uri="{FF2B5EF4-FFF2-40B4-BE49-F238E27FC236}">
                  <a16:creationId xmlns:a16="http://schemas.microsoft.com/office/drawing/2014/main" id="{23624DF5-BF9A-2177-FC51-45253CA3AD42}"/>
                </a:ext>
              </a:extLst>
            </p:cNvPr>
            <p:cNvGrpSpPr/>
            <p:nvPr/>
          </p:nvGrpSpPr>
          <p:grpSpPr>
            <a:xfrm>
              <a:off x="3418455" y="1062380"/>
              <a:ext cx="2389258" cy="127345"/>
              <a:chOff x="3409392" y="1062380"/>
              <a:chExt cx="2389258" cy="127345"/>
            </a:xfrm>
          </p:grpSpPr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523868E9-1EA8-D450-062C-A4637BCC4690}"/>
                  </a:ext>
                </a:extLst>
              </p:cNvPr>
              <p:cNvGrpSpPr/>
              <p:nvPr/>
            </p:nvGrpSpPr>
            <p:grpSpPr>
              <a:xfrm>
                <a:off x="5671305" y="1062380"/>
                <a:ext cx="127345" cy="127345"/>
                <a:chOff x="5671305" y="1062380"/>
                <a:chExt cx="127345" cy="127345"/>
              </a:xfrm>
            </p:grpSpPr>
            <p:grpSp>
              <p:nvGrpSpPr>
                <p:cNvPr id="21" name="组合 20">
                  <a:extLst>
                    <a:ext uri="{FF2B5EF4-FFF2-40B4-BE49-F238E27FC236}">
                      <a16:creationId xmlns:a16="http://schemas.microsoft.com/office/drawing/2014/main" id="{69CB7A66-B06B-2155-D71C-5CF7446D38AC}"/>
                    </a:ext>
                  </a:extLst>
                </p:cNvPr>
                <p:cNvGrpSpPr/>
                <p:nvPr/>
              </p:nvGrpSpPr>
              <p:grpSpPr>
                <a:xfrm>
                  <a:off x="5671305" y="1062380"/>
                  <a:ext cx="127345" cy="127345"/>
                  <a:chOff x="1832144" y="894601"/>
                  <a:chExt cx="1584549" cy="1584549"/>
                </a:xfrm>
              </p:grpSpPr>
              <p:sp>
                <p:nvSpPr>
                  <p:cNvPr id="22" name="矩形: 圆角 21">
                    <a:extLst>
                      <a:ext uri="{FF2B5EF4-FFF2-40B4-BE49-F238E27FC236}">
                        <a16:creationId xmlns:a16="http://schemas.microsoft.com/office/drawing/2014/main" id="{69B4B038-3E07-377D-4A69-9CC706E3E6FA}"/>
                      </a:ext>
                    </a:extLst>
                  </p:cNvPr>
                  <p:cNvSpPr/>
                  <p:nvPr/>
                </p:nvSpPr>
                <p:spPr>
                  <a:xfrm>
                    <a:off x="1832144" y="894601"/>
                    <a:ext cx="1584549" cy="1584549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DCE8F4"/>
                  </a:solidFill>
                  <a:ln w="19050" cap="flat" cmpd="sng" algn="ctr">
                    <a:noFill/>
                    <a:prstDash val="solid"/>
                    <a:miter lim="800000"/>
                  </a:ln>
                  <a:effectLst>
                    <a:outerShdw blurRad="62073" dist="43268" dir="2700001" rotWithShape="0">
                      <a:srgbClr val="8BA3CB">
                        <a:alpha val="70000"/>
                      </a:srgbClr>
                    </a:outerShdw>
                  </a:effectLst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OPPOSans R"/>
                      <a:ea typeface="OPPOSans R"/>
                      <a:cs typeface="+mn-cs"/>
                    </a:endParaRPr>
                  </a:p>
                </p:txBody>
              </p:sp>
              <p:sp>
                <p:nvSpPr>
                  <p:cNvPr id="23" name="矩形: 圆角 22">
                    <a:extLst>
                      <a:ext uri="{FF2B5EF4-FFF2-40B4-BE49-F238E27FC236}">
                        <a16:creationId xmlns:a16="http://schemas.microsoft.com/office/drawing/2014/main" id="{C9E89CB4-84A2-0C80-E9EF-916E626E414A}"/>
                      </a:ext>
                    </a:extLst>
                  </p:cNvPr>
                  <p:cNvSpPr/>
                  <p:nvPr/>
                </p:nvSpPr>
                <p:spPr>
                  <a:xfrm>
                    <a:off x="1832144" y="894601"/>
                    <a:ext cx="1584549" cy="1584549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DCE8F4"/>
                  </a:solidFill>
                  <a:ln w="9540" cap="flat" cmpd="sng" algn="ctr">
                    <a:noFill/>
                    <a:prstDash val="solid"/>
                    <a:miter lim="800000"/>
                  </a:ln>
                  <a:effectLst>
                    <a:outerShdw blurRad="84149" dist="50904" dir="13500002" rotWithShape="0">
                      <a:srgbClr val="FFFFFF">
                        <a:alpha val="70000"/>
                      </a:srgbClr>
                    </a:outerShdw>
                  </a:effectLst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OPPOSans R"/>
                      <a:ea typeface="OPPOSans R"/>
                      <a:cs typeface="+mn-cs"/>
                    </a:endParaRPr>
                  </a:p>
                </p:txBody>
              </p:sp>
            </p:grpSp>
            <p:grpSp>
              <p:nvGrpSpPr>
                <p:cNvPr id="7" name="组合 6">
                  <a:extLst>
                    <a:ext uri="{FF2B5EF4-FFF2-40B4-BE49-F238E27FC236}">
                      <a16:creationId xmlns:a16="http://schemas.microsoft.com/office/drawing/2014/main" id="{B3BFAE80-3F23-6A33-4298-54F58DD993D5}"/>
                    </a:ext>
                  </a:extLst>
                </p:cNvPr>
                <p:cNvGrpSpPr/>
                <p:nvPr/>
              </p:nvGrpSpPr>
              <p:grpSpPr>
                <a:xfrm flipH="1">
                  <a:off x="5702560" y="1093636"/>
                  <a:ext cx="64836" cy="64834"/>
                  <a:chOff x="1832144" y="894601"/>
                  <a:chExt cx="1584549" cy="1584549"/>
                </a:xfrm>
              </p:grpSpPr>
              <p:sp>
                <p:nvSpPr>
                  <p:cNvPr id="10" name="矩形: 圆角 9">
                    <a:extLst>
                      <a:ext uri="{FF2B5EF4-FFF2-40B4-BE49-F238E27FC236}">
                        <a16:creationId xmlns:a16="http://schemas.microsoft.com/office/drawing/2014/main" id="{20CE3754-C83B-1BDF-A1E7-759FDBC8BC28}"/>
                      </a:ext>
                    </a:extLst>
                  </p:cNvPr>
                  <p:cNvSpPr/>
                  <p:nvPr/>
                </p:nvSpPr>
                <p:spPr>
                  <a:xfrm>
                    <a:off x="1832144" y="894601"/>
                    <a:ext cx="1584549" cy="1584549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DCE8F4"/>
                  </a:solidFill>
                  <a:ln w="19050" cap="flat" cmpd="sng" algn="ctr">
                    <a:noFill/>
                    <a:prstDash val="solid"/>
                    <a:miter lim="800000"/>
                  </a:ln>
                  <a:effectLst>
                    <a:outerShdw blurRad="62073" dist="43268" dir="2700001" rotWithShape="0">
                      <a:srgbClr val="8BA3CB">
                        <a:alpha val="70000"/>
                      </a:srgbClr>
                    </a:outerShdw>
                  </a:effectLst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OPPOSans R"/>
                      <a:ea typeface="OPPOSans R"/>
                      <a:cs typeface="+mn-cs"/>
                    </a:endParaRPr>
                  </a:p>
                </p:txBody>
              </p:sp>
              <p:sp>
                <p:nvSpPr>
                  <p:cNvPr id="19" name="矩形: 圆角 18">
                    <a:extLst>
                      <a:ext uri="{FF2B5EF4-FFF2-40B4-BE49-F238E27FC236}">
                        <a16:creationId xmlns:a16="http://schemas.microsoft.com/office/drawing/2014/main" id="{7DF58749-798D-4F63-247D-17778F02A451}"/>
                      </a:ext>
                    </a:extLst>
                  </p:cNvPr>
                  <p:cNvSpPr/>
                  <p:nvPr/>
                </p:nvSpPr>
                <p:spPr>
                  <a:xfrm>
                    <a:off x="1832144" y="894601"/>
                    <a:ext cx="1584549" cy="1584549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DCE8F4"/>
                  </a:solidFill>
                  <a:ln w="9540" cap="flat" cmpd="sng" algn="ctr">
                    <a:noFill/>
                    <a:prstDash val="solid"/>
                    <a:miter lim="800000"/>
                  </a:ln>
                  <a:effectLst>
                    <a:outerShdw blurRad="84149" dist="50904" dir="13500002" rotWithShape="0">
                      <a:srgbClr val="FFFFFF">
                        <a:alpha val="70000"/>
                      </a:srgbClr>
                    </a:outerShdw>
                  </a:effectLst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OPPOSans R"/>
                      <a:ea typeface="OPPOSans R"/>
                      <a:cs typeface="+mn-cs"/>
                    </a:endParaRPr>
                  </a:p>
                </p:txBody>
              </p:sp>
            </p:grpSp>
          </p:grpSp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id="{618BD2AD-7406-00C4-8B7B-766E23C086BB}"/>
                  </a:ext>
                </a:extLst>
              </p:cNvPr>
              <p:cNvGrpSpPr/>
              <p:nvPr/>
            </p:nvGrpSpPr>
            <p:grpSpPr>
              <a:xfrm>
                <a:off x="3409392" y="1062380"/>
                <a:ext cx="127345" cy="127345"/>
                <a:chOff x="5671305" y="1062380"/>
                <a:chExt cx="127345" cy="127345"/>
              </a:xfrm>
            </p:grpSpPr>
            <p:grpSp>
              <p:nvGrpSpPr>
                <p:cNvPr id="26" name="组合 25">
                  <a:extLst>
                    <a:ext uri="{FF2B5EF4-FFF2-40B4-BE49-F238E27FC236}">
                      <a16:creationId xmlns:a16="http://schemas.microsoft.com/office/drawing/2014/main" id="{B894CFE7-3682-B644-BDDF-AEEF8DFD988F}"/>
                    </a:ext>
                  </a:extLst>
                </p:cNvPr>
                <p:cNvGrpSpPr/>
                <p:nvPr/>
              </p:nvGrpSpPr>
              <p:grpSpPr>
                <a:xfrm>
                  <a:off x="5671305" y="1062380"/>
                  <a:ext cx="127345" cy="127345"/>
                  <a:chOff x="1832144" y="894601"/>
                  <a:chExt cx="1584549" cy="1584549"/>
                </a:xfrm>
              </p:grpSpPr>
              <p:sp>
                <p:nvSpPr>
                  <p:cNvPr id="225" name="矩形: 圆角 224">
                    <a:extLst>
                      <a:ext uri="{FF2B5EF4-FFF2-40B4-BE49-F238E27FC236}">
                        <a16:creationId xmlns:a16="http://schemas.microsoft.com/office/drawing/2014/main" id="{5F3DE38D-9761-9EFD-0E3C-529C6A7489BF}"/>
                      </a:ext>
                    </a:extLst>
                  </p:cNvPr>
                  <p:cNvSpPr/>
                  <p:nvPr/>
                </p:nvSpPr>
                <p:spPr>
                  <a:xfrm>
                    <a:off x="1832144" y="894601"/>
                    <a:ext cx="1584549" cy="1584549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DCE8F4"/>
                  </a:solidFill>
                  <a:ln w="19050" cap="flat" cmpd="sng" algn="ctr">
                    <a:noFill/>
                    <a:prstDash val="solid"/>
                    <a:miter lim="800000"/>
                  </a:ln>
                  <a:effectLst>
                    <a:outerShdw blurRad="62073" dist="43268" dir="2700001" rotWithShape="0">
                      <a:srgbClr val="8BA3CB">
                        <a:alpha val="70000"/>
                      </a:srgbClr>
                    </a:outerShdw>
                  </a:effectLst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OPPOSans R"/>
                      <a:ea typeface="OPPOSans R"/>
                      <a:cs typeface="+mn-cs"/>
                    </a:endParaRPr>
                  </a:p>
                </p:txBody>
              </p:sp>
              <p:sp>
                <p:nvSpPr>
                  <p:cNvPr id="227" name="矩形: 圆角 226">
                    <a:extLst>
                      <a:ext uri="{FF2B5EF4-FFF2-40B4-BE49-F238E27FC236}">
                        <a16:creationId xmlns:a16="http://schemas.microsoft.com/office/drawing/2014/main" id="{35EBB9AC-EAC0-297B-7082-529412E7D6A1}"/>
                      </a:ext>
                    </a:extLst>
                  </p:cNvPr>
                  <p:cNvSpPr/>
                  <p:nvPr/>
                </p:nvSpPr>
                <p:spPr>
                  <a:xfrm>
                    <a:off x="1832144" y="894601"/>
                    <a:ext cx="1584549" cy="1584549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DCE8F4"/>
                  </a:solidFill>
                  <a:ln w="9540" cap="flat" cmpd="sng" algn="ctr">
                    <a:noFill/>
                    <a:prstDash val="solid"/>
                    <a:miter lim="800000"/>
                  </a:ln>
                  <a:effectLst>
                    <a:outerShdw blurRad="84149" dist="50904" dir="13500002" rotWithShape="0">
                      <a:srgbClr val="FFFFFF">
                        <a:alpha val="70000"/>
                      </a:srgbClr>
                    </a:outerShdw>
                  </a:effectLst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OPPOSans R"/>
                      <a:ea typeface="OPPOSans R"/>
                      <a:cs typeface="+mn-cs"/>
                    </a:endParaRPr>
                  </a:p>
                </p:txBody>
              </p:sp>
            </p:grpSp>
            <p:grpSp>
              <p:nvGrpSpPr>
                <p:cNvPr id="28" name="组合 27">
                  <a:extLst>
                    <a:ext uri="{FF2B5EF4-FFF2-40B4-BE49-F238E27FC236}">
                      <a16:creationId xmlns:a16="http://schemas.microsoft.com/office/drawing/2014/main" id="{044CFE0B-19FB-3F09-DDEF-19B952744744}"/>
                    </a:ext>
                  </a:extLst>
                </p:cNvPr>
                <p:cNvGrpSpPr/>
                <p:nvPr/>
              </p:nvGrpSpPr>
              <p:grpSpPr>
                <a:xfrm flipH="1">
                  <a:off x="5702560" y="1093636"/>
                  <a:ext cx="64836" cy="64834"/>
                  <a:chOff x="1832144" y="894601"/>
                  <a:chExt cx="1584549" cy="1584549"/>
                </a:xfrm>
              </p:grpSpPr>
              <p:sp>
                <p:nvSpPr>
                  <p:cNvPr id="29" name="矩形: 圆角 28">
                    <a:extLst>
                      <a:ext uri="{FF2B5EF4-FFF2-40B4-BE49-F238E27FC236}">
                        <a16:creationId xmlns:a16="http://schemas.microsoft.com/office/drawing/2014/main" id="{C28282A3-7289-8A4C-67EF-4B461E8CCA7A}"/>
                      </a:ext>
                    </a:extLst>
                  </p:cNvPr>
                  <p:cNvSpPr/>
                  <p:nvPr/>
                </p:nvSpPr>
                <p:spPr>
                  <a:xfrm>
                    <a:off x="1832144" y="894601"/>
                    <a:ext cx="1584549" cy="1584549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DCE8F4"/>
                  </a:solidFill>
                  <a:ln w="19050" cap="flat" cmpd="sng" algn="ctr">
                    <a:noFill/>
                    <a:prstDash val="solid"/>
                    <a:miter lim="800000"/>
                  </a:ln>
                  <a:effectLst>
                    <a:outerShdw blurRad="62073" dist="43268" dir="2700001" rotWithShape="0">
                      <a:srgbClr val="8BA3CB">
                        <a:alpha val="70000"/>
                      </a:srgbClr>
                    </a:outerShdw>
                  </a:effectLst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OPPOSans R"/>
                      <a:ea typeface="OPPOSans R"/>
                      <a:cs typeface="+mn-cs"/>
                    </a:endParaRPr>
                  </a:p>
                </p:txBody>
              </p:sp>
              <p:sp>
                <p:nvSpPr>
                  <p:cNvPr id="31" name="矩形: 圆角 30">
                    <a:extLst>
                      <a:ext uri="{FF2B5EF4-FFF2-40B4-BE49-F238E27FC236}">
                        <a16:creationId xmlns:a16="http://schemas.microsoft.com/office/drawing/2014/main" id="{3E5E16CB-0F06-1134-3778-5BD25E3BB7D7}"/>
                      </a:ext>
                    </a:extLst>
                  </p:cNvPr>
                  <p:cNvSpPr/>
                  <p:nvPr/>
                </p:nvSpPr>
                <p:spPr>
                  <a:xfrm>
                    <a:off x="1832144" y="894601"/>
                    <a:ext cx="1584549" cy="1584549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DCE8F4"/>
                  </a:solidFill>
                  <a:ln w="9540" cap="flat" cmpd="sng" algn="ctr">
                    <a:noFill/>
                    <a:prstDash val="solid"/>
                    <a:miter lim="800000"/>
                  </a:ln>
                  <a:effectLst>
                    <a:outerShdw blurRad="84149" dist="50904" dir="13500002" rotWithShape="0">
                      <a:srgbClr val="FFFFFF">
                        <a:alpha val="70000"/>
                      </a:srgbClr>
                    </a:outerShdw>
                  </a:effectLst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OPPOSans R"/>
                      <a:ea typeface="OPPOSans R"/>
                      <a:cs typeface="+mn-cs"/>
                    </a:endParaRPr>
                  </a:p>
                </p:txBody>
              </p:sp>
            </p:grpSp>
          </p:grpSp>
        </p:grpSp>
        <p:grpSp>
          <p:nvGrpSpPr>
            <p:cNvPr id="230" name="组合 229">
              <a:extLst>
                <a:ext uri="{FF2B5EF4-FFF2-40B4-BE49-F238E27FC236}">
                  <a16:creationId xmlns:a16="http://schemas.microsoft.com/office/drawing/2014/main" id="{A067F0F7-52B6-1417-A358-42123F83C572}"/>
                </a:ext>
              </a:extLst>
            </p:cNvPr>
            <p:cNvGrpSpPr/>
            <p:nvPr/>
          </p:nvGrpSpPr>
          <p:grpSpPr>
            <a:xfrm>
              <a:off x="3418455" y="6214796"/>
              <a:ext cx="2389258" cy="127345"/>
              <a:chOff x="3409392" y="1062380"/>
              <a:chExt cx="2389258" cy="127345"/>
            </a:xfrm>
          </p:grpSpPr>
          <p:grpSp>
            <p:nvGrpSpPr>
              <p:cNvPr id="231" name="组合 230">
                <a:extLst>
                  <a:ext uri="{FF2B5EF4-FFF2-40B4-BE49-F238E27FC236}">
                    <a16:creationId xmlns:a16="http://schemas.microsoft.com/office/drawing/2014/main" id="{233CAB09-540B-1723-8922-FC56AB62CAD9}"/>
                  </a:ext>
                </a:extLst>
              </p:cNvPr>
              <p:cNvGrpSpPr/>
              <p:nvPr/>
            </p:nvGrpSpPr>
            <p:grpSpPr>
              <a:xfrm>
                <a:off x="5671305" y="1062380"/>
                <a:ext cx="127345" cy="127345"/>
                <a:chOff x="5671305" y="1062380"/>
                <a:chExt cx="127345" cy="127345"/>
              </a:xfrm>
            </p:grpSpPr>
            <p:grpSp>
              <p:nvGrpSpPr>
                <p:cNvPr id="242" name="组合 241">
                  <a:extLst>
                    <a:ext uri="{FF2B5EF4-FFF2-40B4-BE49-F238E27FC236}">
                      <a16:creationId xmlns:a16="http://schemas.microsoft.com/office/drawing/2014/main" id="{F488C12E-D35F-1DB5-A6BB-A09D8824B1A7}"/>
                    </a:ext>
                  </a:extLst>
                </p:cNvPr>
                <p:cNvGrpSpPr/>
                <p:nvPr/>
              </p:nvGrpSpPr>
              <p:grpSpPr>
                <a:xfrm>
                  <a:off x="5671305" y="1062380"/>
                  <a:ext cx="127345" cy="127345"/>
                  <a:chOff x="1832144" y="894601"/>
                  <a:chExt cx="1584549" cy="1584549"/>
                </a:xfrm>
              </p:grpSpPr>
              <p:sp>
                <p:nvSpPr>
                  <p:cNvPr id="248" name="矩形: 圆角 247">
                    <a:extLst>
                      <a:ext uri="{FF2B5EF4-FFF2-40B4-BE49-F238E27FC236}">
                        <a16:creationId xmlns:a16="http://schemas.microsoft.com/office/drawing/2014/main" id="{0F25919D-6C82-0F3E-795D-12E7AC21DCDB}"/>
                      </a:ext>
                    </a:extLst>
                  </p:cNvPr>
                  <p:cNvSpPr/>
                  <p:nvPr/>
                </p:nvSpPr>
                <p:spPr>
                  <a:xfrm>
                    <a:off x="1832144" y="894601"/>
                    <a:ext cx="1584549" cy="1584549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DCE8F4"/>
                  </a:solidFill>
                  <a:ln w="19050" cap="flat" cmpd="sng" algn="ctr">
                    <a:noFill/>
                    <a:prstDash val="solid"/>
                    <a:miter lim="800000"/>
                  </a:ln>
                  <a:effectLst>
                    <a:outerShdw blurRad="62073" dist="43268" dir="2700001" rotWithShape="0">
                      <a:srgbClr val="8BA3CB">
                        <a:alpha val="70000"/>
                      </a:srgbClr>
                    </a:outerShdw>
                  </a:effectLst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OPPOSans R"/>
                      <a:ea typeface="OPPOSans R"/>
                      <a:cs typeface="+mn-cs"/>
                    </a:endParaRPr>
                  </a:p>
                </p:txBody>
              </p:sp>
              <p:sp>
                <p:nvSpPr>
                  <p:cNvPr id="253" name="矩形: 圆角 252">
                    <a:extLst>
                      <a:ext uri="{FF2B5EF4-FFF2-40B4-BE49-F238E27FC236}">
                        <a16:creationId xmlns:a16="http://schemas.microsoft.com/office/drawing/2014/main" id="{986717AF-6197-EE92-BECA-AD643506D796}"/>
                      </a:ext>
                    </a:extLst>
                  </p:cNvPr>
                  <p:cNvSpPr/>
                  <p:nvPr/>
                </p:nvSpPr>
                <p:spPr>
                  <a:xfrm>
                    <a:off x="1832144" y="894601"/>
                    <a:ext cx="1584549" cy="1584549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DCE8F4"/>
                  </a:solidFill>
                  <a:ln w="9540" cap="flat" cmpd="sng" algn="ctr">
                    <a:noFill/>
                    <a:prstDash val="solid"/>
                    <a:miter lim="800000"/>
                  </a:ln>
                  <a:effectLst>
                    <a:outerShdw blurRad="84149" dist="50904" dir="13500002" rotWithShape="0">
                      <a:srgbClr val="FFFFFF">
                        <a:alpha val="70000"/>
                      </a:srgbClr>
                    </a:outerShdw>
                  </a:effectLst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OPPOSans R"/>
                      <a:ea typeface="OPPOSans R"/>
                      <a:cs typeface="+mn-cs"/>
                    </a:endParaRPr>
                  </a:p>
                </p:txBody>
              </p:sp>
            </p:grpSp>
            <p:grpSp>
              <p:nvGrpSpPr>
                <p:cNvPr id="245" name="组合 244">
                  <a:extLst>
                    <a:ext uri="{FF2B5EF4-FFF2-40B4-BE49-F238E27FC236}">
                      <a16:creationId xmlns:a16="http://schemas.microsoft.com/office/drawing/2014/main" id="{2E16C290-D36D-C723-985F-2EABF6028043}"/>
                    </a:ext>
                  </a:extLst>
                </p:cNvPr>
                <p:cNvGrpSpPr/>
                <p:nvPr/>
              </p:nvGrpSpPr>
              <p:grpSpPr>
                <a:xfrm flipH="1">
                  <a:off x="5702560" y="1093636"/>
                  <a:ext cx="64836" cy="64834"/>
                  <a:chOff x="1832144" y="894601"/>
                  <a:chExt cx="1584549" cy="1584549"/>
                </a:xfrm>
              </p:grpSpPr>
              <p:sp>
                <p:nvSpPr>
                  <p:cNvPr id="246" name="矩形: 圆角 245">
                    <a:extLst>
                      <a:ext uri="{FF2B5EF4-FFF2-40B4-BE49-F238E27FC236}">
                        <a16:creationId xmlns:a16="http://schemas.microsoft.com/office/drawing/2014/main" id="{51C49603-F680-44E6-63B6-B55B974BD546}"/>
                      </a:ext>
                    </a:extLst>
                  </p:cNvPr>
                  <p:cNvSpPr/>
                  <p:nvPr/>
                </p:nvSpPr>
                <p:spPr>
                  <a:xfrm>
                    <a:off x="1832144" y="894601"/>
                    <a:ext cx="1584549" cy="1584549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DCE8F4"/>
                  </a:solidFill>
                  <a:ln w="19050" cap="flat" cmpd="sng" algn="ctr">
                    <a:noFill/>
                    <a:prstDash val="solid"/>
                    <a:miter lim="800000"/>
                  </a:ln>
                  <a:effectLst>
                    <a:outerShdw blurRad="62073" dist="43268" dir="2700001" rotWithShape="0">
                      <a:srgbClr val="8BA3CB">
                        <a:alpha val="70000"/>
                      </a:srgbClr>
                    </a:outerShdw>
                  </a:effectLst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OPPOSans R"/>
                      <a:ea typeface="OPPOSans R"/>
                      <a:cs typeface="+mn-cs"/>
                    </a:endParaRPr>
                  </a:p>
                </p:txBody>
              </p:sp>
              <p:sp>
                <p:nvSpPr>
                  <p:cNvPr id="247" name="矩形: 圆角 246">
                    <a:extLst>
                      <a:ext uri="{FF2B5EF4-FFF2-40B4-BE49-F238E27FC236}">
                        <a16:creationId xmlns:a16="http://schemas.microsoft.com/office/drawing/2014/main" id="{E26BF0A2-5228-BE25-E6B5-9D6368F1A4A5}"/>
                      </a:ext>
                    </a:extLst>
                  </p:cNvPr>
                  <p:cNvSpPr/>
                  <p:nvPr/>
                </p:nvSpPr>
                <p:spPr>
                  <a:xfrm>
                    <a:off x="1832144" y="894601"/>
                    <a:ext cx="1584549" cy="1584549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DCE8F4"/>
                  </a:solidFill>
                  <a:ln w="9540" cap="flat" cmpd="sng" algn="ctr">
                    <a:noFill/>
                    <a:prstDash val="solid"/>
                    <a:miter lim="800000"/>
                  </a:ln>
                  <a:effectLst>
                    <a:outerShdw blurRad="84149" dist="50904" dir="13500002" rotWithShape="0">
                      <a:srgbClr val="FFFFFF">
                        <a:alpha val="70000"/>
                      </a:srgbClr>
                    </a:outerShdw>
                  </a:effectLst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OPPOSans R"/>
                      <a:ea typeface="OPPOSans R"/>
                      <a:cs typeface="+mn-cs"/>
                    </a:endParaRPr>
                  </a:p>
                </p:txBody>
              </p:sp>
            </p:grpSp>
          </p:grpSp>
          <p:grpSp>
            <p:nvGrpSpPr>
              <p:cNvPr id="232" name="组合 231">
                <a:extLst>
                  <a:ext uri="{FF2B5EF4-FFF2-40B4-BE49-F238E27FC236}">
                    <a16:creationId xmlns:a16="http://schemas.microsoft.com/office/drawing/2014/main" id="{A4574541-3ABB-A1F8-4050-4926FBBE6C5A}"/>
                  </a:ext>
                </a:extLst>
              </p:cNvPr>
              <p:cNvGrpSpPr/>
              <p:nvPr/>
            </p:nvGrpSpPr>
            <p:grpSpPr>
              <a:xfrm>
                <a:off x="3409392" y="1062380"/>
                <a:ext cx="127345" cy="127345"/>
                <a:chOff x="5671305" y="1062380"/>
                <a:chExt cx="127345" cy="127345"/>
              </a:xfrm>
            </p:grpSpPr>
            <p:grpSp>
              <p:nvGrpSpPr>
                <p:cNvPr id="233" name="组合 232">
                  <a:extLst>
                    <a:ext uri="{FF2B5EF4-FFF2-40B4-BE49-F238E27FC236}">
                      <a16:creationId xmlns:a16="http://schemas.microsoft.com/office/drawing/2014/main" id="{2FFF267E-2C46-3F2B-0A30-EF57594FE474}"/>
                    </a:ext>
                  </a:extLst>
                </p:cNvPr>
                <p:cNvGrpSpPr/>
                <p:nvPr/>
              </p:nvGrpSpPr>
              <p:grpSpPr>
                <a:xfrm>
                  <a:off x="5671305" y="1062380"/>
                  <a:ext cx="127345" cy="127345"/>
                  <a:chOff x="1832144" y="894601"/>
                  <a:chExt cx="1584549" cy="1584549"/>
                </a:xfrm>
              </p:grpSpPr>
              <p:sp>
                <p:nvSpPr>
                  <p:cNvPr id="240" name="矩形: 圆角 239">
                    <a:extLst>
                      <a:ext uri="{FF2B5EF4-FFF2-40B4-BE49-F238E27FC236}">
                        <a16:creationId xmlns:a16="http://schemas.microsoft.com/office/drawing/2014/main" id="{16A62475-2387-5487-27AE-633F6EF2E83A}"/>
                      </a:ext>
                    </a:extLst>
                  </p:cNvPr>
                  <p:cNvSpPr/>
                  <p:nvPr/>
                </p:nvSpPr>
                <p:spPr>
                  <a:xfrm>
                    <a:off x="1832144" y="894601"/>
                    <a:ext cx="1584549" cy="1584549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DCE8F4"/>
                  </a:solidFill>
                  <a:ln w="19050" cap="flat" cmpd="sng" algn="ctr">
                    <a:noFill/>
                    <a:prstDash val="solid"/>
                    <a:miter lim="800000"/>
                  </a:ln>
                  <a:effectLst>
                    <a:outerShdw blurRad="62073" dist="43268" dir="2700001" rotWithShape="0">
                      <a:srgbClr val="8BA3CB">
                        <a:alpha val="70000"/>
                      </a:srgbClr>
                    </a:outerShdw>
                  </a:effectLst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OPPOSans R"/>
                      <a:ea typeface="OPPOSans R"/>
                      <a:cs typeface="+mn-cs"/>
                    </a:endParaRPr>
                  </a:p>
                </p:txBody>
              </p:sp>
              <p:sp>
                <p:nvSpPr>
                  <p:cNvPr id="241" name="矩形: 圆角 240">
                    <a:extLst>
                      <a:ext uri="{FF2B5EF4-FFF2-40B4-BE49-F238E27FC236}">
                        <a16:creationId xmlns:a16="http://schemas.microsoft.com/office/drawing/2014/main" id="{D0442D74-185D-4E4B-1E18-218C734FFC8B}"/>
                      </a:ext>
                    </a:extLst>
                  </p:cNvPr>
                  <p:cNvSpPr/>
                  <p:nvPr/>
                </p:nvSpPr>
                <p:spPr>
                  <a:xfrm>
                    <a:off x="1832144" y="894601"/>
                    <a:ext cx="1584549" cy="1584549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DCE8F4"/>
                  </a:solidFill>
                  <a:ln w="9540" cap="flat" cmpd="sng" algn="ctr">
                    <a:noFill/>
                    <a:prstDash val="solid"/>
                    <a:miter lim="800000"/>
                  </a:ln>
                  <a:effectLst>
                    <a:outerShdw blurRad="84149" dist="50904" dir="13500002" rotWithShape="0">
                      <a:srgbClr val="FFFFFF">
                        <a:alpha val="70000"/>
                      </a:srgbClr>
                    </a:outerShdw>
                  </a:effectLst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OPPOSans R"/>
                      <a:ea typeface="OPPOSans R"/>
                      <a:cs typeface="+mn-cs"/>
                    </a:endParaRPr>
                  </a:p>
                </p:txBody>
              </p:sp>
            </p:grpSp>
            <p:grpSp>
              <p:nvGrpSpPr>
                <p:cNvPr id="234" name="组合 233">
                  <a:extLst>
                    <a:ext uri="{FF2B5EF4-FFF2-40B4-BE49-F238E27FC236}">
                      <a16:creationId xmlns:a16="http://schemas.microsoft.com/office/drawing/2014/main" id="{F7C98AAF-0B25-E980-CEA1-18C75FC3EE52}"/>
                    </a:ext>
                  </a:extLst>
                </p:cNvPr>
                <p:cNvGrpSpPr/>
                <p:nvPr/>
              </p:nvGrpSpPr>
              <p:grpSpPr>
                <a:xfrm flipH="1">
                  <a:off x="5702560" y="1093636"/>
                  <a:ext cx="64836" cy="64834"/>
                  <a:chOff x="1832144" y="894601"/>
                  <a:chExt cx="1584549" cy="1584549"/>
                </a:xfrm>
              </p:grpSpPr>
              <p:sp>
                <p:nvSpPr>
                  <p:cNvPr id="238" name="矩形: 圆角 237">
                    <a:extLst>
                      <a:ext uri="{FF2B5EF4-FFF2-40B4-BE49-F238E27FC236}">
                        <a16:creationId xmlns:a16="http://schemas.microsoft.com/office/drawing/2014/main" id="{2BAC2E49-54D7-8771-6E3E-8566C4E5F380}"/>
                      </a:ext>
                    </a:extLst>
                  </p:cNvPr>
                  <p:cNvSpPr/>
                  <p:nvPr/>
                </p:nvSpPr>
                <p:spPr>
                  <a:xfrm>
                    <a:off x="1832144" y="894601"/>
                    <a:ext cx="1584549" cy="1584549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DCE8F4"/>
                  </a:solidFill>
                  <a:ln w="19050" cap="flat" cmpd="sng" algn="ctr">
                    <a:noFill/>
                    <a:prstDash val="solid"/>
                    <a:miter lim="800000"/>
                  </a:ln>
                  <a:effectLst>
                    <a:outerShdw blurRad="62073" dist="43268" dir="2700001" rotWithShape="0">
                      <a:srgbClr val="8BA3CB">
                        <a:alpha val="70000"/>
                      </a:srgbClr>
                    </a:outerShdw>
                  </a:effectLst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OPPOSans R"/>
                      <a:ea typeface="OPPOSans R"/>
                      <a:cs typeface="+mn-cs"/>
                    </a:endParaRPr>
                  </a:p>
                </p:txBody>
              </p:sp>
              <p:sp>
                <p:nvSpPr>
                  <p:cNvPr id="239" name="矩形: 圆角 238">
                    <a:extLst>
                      <a:ext uri="{FF2B5EF4-FFF2-40B4-BE49-F238E27FC236}">
                        <a16:creationId xmlns:a16="http://schemas.microsoft.com/office/drawing/2014/main" id="{52A0CD12-8ABA-1CBD-20DB-EE6340A90A1C}"/>
                      </a:ext>
                    </a:extLst>
                  </p:cNvPr>
                  <p:cNvSpPr/>
                  <p:nvPr/>
                </p:nvSpPr>
                <p:spPr>
                  <a:xfrm>
                    <a:off x="1832144" y="894601"/>
                    <a:ext cx="1584549" cy="1584549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DCE8F4"/>
                  </a:solidFill>
                  <a:ln w="9540" cap="flat" cmpd="sng" algn="ctr">
                    <a:noFill/>
                    <a:prstDash val="solid"/>
                    <a:miter lim="800000"/>
                  </a:ln>
                  <a:effectLst>
                    <a:outerShdw blurRad="84149" dist="50904" dir="13500002" rotWithShape="0">
                      <a:srgbClr val="FFFFFF">
                        <a:alpha val="70000"/>
                      </a:srgbClr>
                    </a:outerShdw>
                  </a:effectLst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OPPOSans R"/>
                      <a:ea typeface="OPPOSans R"/>
                      <a:cs typeface="+mn-cs"/>
                    </a:endParaRPr>
                  </a:p>
                </p:txBody>
              </p:sp>
            </p:grpSp>
          </p:grpSp>
        </p:grpSp>
      </p:grpSp>
      <p:grpSp>
        <p:nvGrpSpPr>
          <p:cNvPr id="255" name="组合 254">
            <a:extLst>
              <a:ext uri="{FF2B5EF4-FFF2-40B4-BE49-F238E27FC236}">
                <a16:creationId xmlns:a16="http://schemas.microsoft.com/office/drawing/2014/main" id="{B0969F03-55F6-313F-097F-1872E21E9989}"/>
              </a:ext>
            </a:extLst>
          </p:cNvPr>
          <p:cNvGrpSpPr/>
          <p:nvPr/>
        </p:nvGrpSpPr>
        <p:grpSpPr>
          <a:xfrm>
            <a:off x="6382847" y="1062380"/>
            <a:ext cx="2389258" cy="5279761"/>
            <a:chOff x="3418455" y="1062380"/>
            <a:chExt cx="2389258" cy="5279761"/>
          </a:xfrm>
        </p:grpSpPr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934B0B51-6D72-ECFF-1910-FE6B8E106238}"/>
                </a:ext>
              </a:extLst>
            </p:cNvPr>
            <p:cNvGrpSpPr/>
            <p:nvPr/>
          </p:nvGrpSpPr>
          <p:grpSpPr>
            <a:xfrm>
              <a:off x="3418455" y="1062380"/>
              <a:ext cx="2389258" cy="127345"/>
              <a:chOff x="3409392" y="1062380"/>
              <a:chExt cx="2389258" cy="127345"/>
            </a:xfrm>
          </p:grpSpPr>
          <p:grpSp>
            <p:nvGrpSpPr>
              <p:cNvPr id="265" name="组合 264">
                <a:extLst>
                  <a:ext uri="{FF2B5EF4-FFF2-40B4-BE49-F238E27FC236}">
                    <a16:creationId xmlns:a16="http://schemas.microsoft.com/office/drawing/2014/main" id="{DA91A4F0-2F69-2ABE-F477-CDB97DB46023}"/>
                  </a:ext>
                </a:extLst>
              </p:cNvPr>
              <p:cNvGrpSpPr/>
              <p:nvPr/>
            </p:nvGrpSpPr>
            <p:grpSpPr>
              <a:xfrm>
                <a:off x="5671305" y="1062380"/>
                <a:ext cx="127345" cy="127345"/>
                <a:chOff x="5671305" y="1062380"/>
                <a:chExt cx="127345" cy="127345"/>
              </a:xfrm>
            </p:grpSpPr>
            <p:grpSp>
              <p:nvGrpSpPr>
                <p:cNvPr id="65" name="组合 64">
                  <a:extLst>
                    <a:ext uri="{FF2B5EF4-FFF2-40B4-BE49-F238E27FC236}">
                      <a16:creationId xmlns:a16="http://schemas.microsoft.com/office/drawing/2014/main" id="{70D002B9-3EC5-7C94-CD0A-0EA1CD63F3A9}"/>
                    </a:ext>
                  </a:extLst>
                </p:cNvPr>
                <p:cNvGrpSpPr/>
                <p:nvPr/>
              </p:nvGrpSpPr>
              <p:grpSpPr>
                <a:xfrm>
                  <a:off x="5671305" y="1062380"/>
                  <a:ext cx="127345" cy="127345"/>
                  <a:chOff x="1832144" y="894601"/>
                  <a:chExt cx="1584549" cy="1584549"/>
                </a:xfrm>
              </p:grpSpPr>
              <p:sp>
                <p:nvSpPr>
                  <p:cNvPr id="77" name="矩形: 圆角 76">
                    <a:extLst>
                      <a:ext uri="{FF2B5EF4-FFF2-40B4-BE49-F238E27FC236}">
                        <a16:creationId xmlns:a16="http://schemas.microsoft.com/office/drawing/2014/main" id="{B25F31C2-13C1-DF4D-351F-80494DB20385}"/>
                      </a:ext>
                    </a:extLst>
                  </p:cNvPr>
                  <p:cNvSpPr/>
                  <p:nvPr/>
                </p:nvSpPr>
                <p:spPr>
                  <a:xfrm>
                    <a:off x="1832144" y="894601"/>
                    <a:ext cx="1584549" cy="1584549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DCE8F4"/>
                  </a:solidFill>
                  <a:ln w="19050" cap="flat" cmpd="sng" algn="ctr">
                    <a:noFill/>
                    <a:prstDash val="solid"/>
                    <a:miter lim="800000"/>
                  </a:ln>
                  <a:effectLst>
                    <a:outerShdw blurRad="62073" dist="43268" dir="2700001" rotWithShape="0">
                      <a:srgbClr val="8BA3CB">
                        <a:alpha val="70000"/>
                      </a:srgbClr>
                    </a:outerShdw>
                  </a:effectLst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OPPOSans R"/>
                      <a:ea typeface="OPPOSans R"/>
                      <a:cs typeface="+mn-cs"/>
                    </a:endParaRPr>
                  </a:p>
                </p:txBody>
              </p:sp>
              <p:sp>
                <p:nvSpPr>
                  <p:cNvPr id="79" name="矩形: 圆角 78">
                    <a:extLst>
                      <a:ext uri="{FF2B5EF4-FFF2-40B4-BE49-F238E27FC236}">
                        <a16:creationId xmlns:a16="http://schemas.microsoft.com/office/drawing/2014/main" id="{FB8B8FE1-70BE-94EA-14CD-FC13C8BA442D}"/>
                      </a:ext>
                    </a:extLst>
                  </p:cNvPr>
                  <p:cNvSpPr/>
                  <p:nvPr/>
                </p:nvSpPr>
                <p:spPr>
                  <a:xfrm>
                    <a:off x="1832144" y="894601"/>
                    <a:ext cx="1584549" cy="1584549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DCE8F4"/>
                  </a:solidFill>
                  <a:ln w="9540" cap="flat" cmpd="sng" algn="ctr">
                    <a:noFill/>
                    <a:prstDash val="solid"/>
                    <a:miter lim="800000"/>
                  </a:ln>
                  <a:effectLst>
                    <a:outerShdw blurRad="84149" dist="50904" dir="13500002" rotWithShape="0">
                      <a:srgbClr val="FFFFFF">
                        <a:alpha val="70000"/>
                      </a:srgbClr>
                    </a:outerShdw>
                  </a:effectLst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OPPOSans R"/>
                      <a:ea typeface="OPPOSans R"/>
                      <a:cs typeface="+mn-cs"/>
                    </a:endParaRPr>
                  </a:p>
                </p:txBody>
              </p:sp>
            </p:grpSp>
            <p:grpSp>
              <p:nvGrpSpPr>
                <p:cNvPr id="71" name="组合 70">
                  <a:extLst>
                    <a:ext uri="{FF2B5EF4-FFF2-40B4-BE49-F238E27FC236}">
                      <a16:creationId xmlns:a16="http://schemas.microsoft.com/office/drawing/2014/main" id="{5C76D092-C26F-4E2D-80F6-9D19F222CDC4}"/>
                    </a:ext>
                  </a:extLst>
                </p:cNvPr>
                <p:cNvGrpSpPr/>
                <p:nvPr/>
              </p:nvGrpSpPr>
              <p:grpSpPr>
                <a:xfrm flipH="1">
                  <a:off x="5702560" y="1093636"/>
                  <a:ext cx="64836" cy="64834"/>
                  <a:chOff x="1832144" y="894601"/>
                  <a:chExt cx="1584549" cy="1584549"/>
                </a:xfrm>
              </p:grpSpPr>
              <p:sp>
                <p:nvSpPr>
                  <p:cNvPr id="74" name="矩形: 圆角 73">
                    <a:extLst>
                      <a:ext uri="{FF2B5EF4-FFF2-40B4-BE49-F238E27FC236}">
                        <a16:creationId xmlns:a16="http://schemas.microsoft.com/office/drawing/2014/main" id="{BEEA5BF9-CE8E-E52B-85F0-E05E4FB31BA0}"/>
                      </a:ext>
                    </a:extLst>
                  </p:cNvPr>
                  <p:cNvSpPr/>
                  <p:nvPr/>
                </p:nvSpPr>
                <p:spPr>
                  <a:xfrm>
                    <a:off x="1832144" y="894601"/>
                    <a:ext cx="1584549" cy="1584549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DCE8F4"/>
                  </a:solidFill>
                  <a:ln w="19050" cap="flat" cmpd="sng" algn="ctr">
                    <a:noFill/>
                    <a:prstDash val="solid"/>
                    <a:miter lim="800000"/>
                  </a:ln>
                  <a:effectLst>
                    <a:outerShdw blurRad="62073" dist="43268" dir="2700001" rotWithShape="0">
                      <a:srgbClr val="8BA3CB">
                        <a:alpha val="70000"/>
                      </a:srgbClr>
                    </a:outerShdw>
                  </a:effectLst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OPPOSans R"/>
                      <a:ea typeface="OPPOSans R"/>
                      <a:cs typeface="+mn-cs"/>
                    </a:endParaRPr>
                  </a:p>
                </p:txBody>
              </p:sp>
              <p:sp>
                <p:nvSpPr>
                  <p:cNvPr id="76" name="矩形: 圆角 75">
                    <a:extLst>
                      <a:ext uri="{FF2B5EF4-FFF2-40B4-BE49-F238E27FC236}">
                        <a16:creationId xmlns:a16="http://schemas.microsoft.com/office/drawing/2014/main" id="{2F19EB81-2076-7D95-D982-7379507CF9D1}"/>
                      </a:ext>
                    </a:extLst>
                  </p:cNvPr>
                  <p:cNvSpPr/>
                  <p:nvPr/>
                </p:nvSpPr>
                <p:spPr>
                  <a:xfrm>
                    <a:off x="1832144" y="894601"/>
                    <a:ext cx="1584549" cy="1584549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DCE8F4"/>
                  </a:solidFill>
                  <a:ln w="9540" cap="flat" cmpd="sng" algn="ctr">
                    <a:noFill/>
                    <a:prstDash val="solid"/>
                    <a:miter lim="800000"/>
                  </a:ln>
                  <a:effectLst>
                    <a:outerShdw blurRad="84149" dist="50904" dir="13500002" rotWithShape="0">
                      <a:srgbClr val="FFFFFF">
                        <a:alpha val="70000"/>
                      </a:srgbClr>
                    </a:outerShdw>
                  </a:effectLst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OPPOSans R"/>
                      <a:ea typeface="OPPOSans R"/>
                      <a:cs typeface="+mn-cs"/>
                    </a:endParaRPr>
                  </a:p>
                </p:txBody>
              </p:sp>
            </p:grpSp>
          </p:grpSp>
          <p:grpSp>
            <p:nvGrpSpPr>
              <p:cNvPr id="270" name="组合 269">
                <a:extLst>
                  <a:ext uri="{FF2B5EF4-FFF2-40B4-BE49-F238E27FC236}">
                    <a16:creationId xmlns:a16="http://schemas.microsoft.com/office/drawing/2014/main" id="{42105654-17EA-B767-7C2A-95D7FA52786A}"/>
                  </a:ext>
                </a:extLst>
              </p:cNvPr>
              <p:cNvGrpSpPr/>
              <p:nvPr/>
            </p:nvGrpSpPr>
            <p:grpSpPr>
              <a:xfrm>
                <a:off x="3409392" y="1062380"/>
                <a:ext cx="127345" cy="127345"/>
                <a:chOff x="5671305" y="1062380"/>
                <a:chExt cx="127345" cy="127345"/>
              </a:xfrm>
            </p:grpSpPr>
            <p:grpSp>
              <p:nvGrpSpPr>
                <p:cNvPr id="271" name="组合 270">
                  <a:extLst>
                    <a:ext uri="{FF2B5EF4-FFF2-40B4-BE49-F238E27FC236}">
                      <a16:creationId xmlns:a16="http://schemas.microsoft.com/office/drawing/2014/main" id="{3698EC36-54DF-C5B0-8652-513A655D4C2F}"/>
                    </a:ext>
                  </a:extLst>
                </p:cNvPr>
                <p:cNvGrpSpPr/>
                <p:nvPr/>
              </p:nvGrpSpPr>
              <p:grpSpPr>
                <a:xfrm>
                  <a:off x="5671305" y="1062380"/>
                  <a:ext cx="127345" cy="127345"/>
                  <a:chOff x="1832144" y="894601"/>
                  <a:chExt cx="1584549" cy="1584549"/>
                </a:xfrm>
              </p:grpSpPr>
              <p:sp>
                <p:nvSpPr>
                  <p:cNvPr id="286" name="矩形: 圆角 285">
                    <a:extLst>
                      <a:ext uri="{FF2B5EF4-FFF2-40B4-BE49-F238E27FC236}">
                        <a16:creationId xmlns:a16="http://schemas.microsoft.com/office/drawing/2014/main" id="{ACFF19C7-487F-B235-4961-6C929FFB6DCD}"/>
                      </a:ext>
                    </a:extLst>
                  </p:cNvPr>
                  <p:cNvSpPr/>
                  <p:nvPr/>
                </p:nvSpPr>
                <p:spPr>
                  <a:xfrm>
                    <a:off x="1832144" y="894601"/>
                    <a:ext cx="1584549" cy="1584549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DCE8F4"/>
                  </a:solidFill>
                  <a:ln w="19050" cap="flat" cmpd="sng" algn="ctr">
                    <a:noFill/>
                    <a:prstDash val="solid"/>
                    <a:miter lim="800000"/>
                  </a:ln>
                  <a:effectLst>
                    <a:outerShdw blurRad="62073" dist="43268" dir="2700001" rotWithShape="0">
                      <a:srgbClr val="8BA3CB">
                        <a:alpha val="70000"/>
                      </a:srgbClr>
                    </a:outerShdw>
                  </a:effectLst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OPPOSans R"/>
                      <a:ea typeface="OPPOSans R"/>
                      <a:cs typeface="+mn-cs"/>
                    </a:endParaRPr>
                  </a:p>
                </p:txBody>
              </p:sp>
              <p:sp>
                <p:nvSpPr>
                  <p:cNvPr id="287" name="矩形: 圆角 286">
                    <a:extLst>
                      <a:ext uri="{FF2B5EF4-FFF2-40B4-BE49-F238E27FC236}">
                        <a16:creationId xmlns:a16="http://schemas.microsoft.com/office/drawing/2014/main" id="{2EEACC64-C5B7-A7DA-79CE-203A5EB68BAA}"/>
                      </a:ext>
                    </a:extLst>
                  </p:cNvPr>
                  <p:cNvSpPr/>
                  <p:nvPr/>
                </p:nvSpPr>
                <p:spPr>
                  <a:xfrm>
                    <a:off x="1832144" y="894601"/>
                    <a:ext cx="1584549" cy="1584549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DCE8F4"/>
                  </a:solidFill>
                  <a:ln w="9540" cap="flat" cmpd="sng" algn="ctr">
                    <a:noFill/>
                    <a:prstDash val="solid"/>
                    <a:miter lim="800000"/>
                  </a:ln>
                  <a:effectLst>
                    <a:outerShdw blurRad="84149" dist="50904" dir="13500002" rotWithShape="0">
                      <a:srgbClr val="FFFFFF">
                        <a:alpha val="70000"/>
                      </a:srgbClr>
                    </a:outerShdw>
                  </a:effectLst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OPPOSans R"/>
                      <a:ea typeface="OPPOSans R"/>
                      <a:cs typeface="+mn-cs"/>
                    </a:endParaRPr>
                  </a:p>
                </p:txBody>
              </p:sp>
            </p:grpSp>
            <p:grpSp>
              <p:nvGrpSpPr>
                <p:cNvPr id="272" name="组合 271">
                  <a:extLst>
                    <a:ext uri="{FF2B5EF4-FFF2-40B4-BE49-F238E27FC236}">
                      <a16:creationId xmlns:a16="http://schemas.microsoft.com/office/drawing/2014/main" id="{34966944-4117-0618-12AF-B845C9071FDE}"/>
                    </a:ext>
                  </a:extLst>
                </p:cNvPr>
                <p:cNvGrpSpPr/>
                <p:nvPr/>
              </p:nvGrpSpPr>
              <p:grpSpPr>
                <a:xfrm flipH="1">
                  <a:off x="5702560" y="1093636"/>
                  <a:ext cx="64836" cy="64834"/>
                  <a:chOff x="1832144" y="894601"/>
                  <a:chExt cx="1584549" cy="1584549"/>
                </a:xfrm>
              </p:grpSpPr>
              <p:sp>
                <p:nvSpPr>
                  <p:cNvPr id="282" name="矩形: 圆角 281">
                    <a:extLst>
                      <a:ext uri="{FF2B5EF4-FFF2-40B4-BE49-F238E27FC236}">
                        <a16:creationId xmlns:a16="http://schemas.microsoft.com/office/drawing/2014/main" id="{C8F1C5F9-D41A-1974-C651-71C7357CBE58}"/>
                      </a:ext>
                    </a:extLst>
                  </p:cNvPr>
                  <p:cNvSpPr/>
                  <p:nvPr/>
                </p:nvSpPr>
                <p:spPr>
                  <a:xfrm>
                    <a:off x="1832144" y="894601"/>
                    <a:ext cx="1584549" cy="1584549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DCE8F4"/>
                  </a:solidFill>
                  <a:ln w="19050" cap="flat" cmpd="sng" algn="ctr">
                    <a:noFill/>
                    <a:prstDash val="solid"/>
                    <a:miter lim="800000"/>
                  </a:ln>
                  <a:effectLst>
                    <a:outerShdw blurRad="62073" dist="43268" dir="2700001" rotWithShape="0">
                      <a:srgbClr val="8BA3CB">
                        <a:alpha val="70000"/>
                      </a:srgbClr>
                    </a:outerShdw>
                  </a:effectLst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OPPOSans R"/>
                      <a:ea typeface="OPPOSans R"/>
                      <a:cs typeface="+mn-cs"/>
                    </a:endParaRPr>
                  </a:p>
                </p:txBody>
              </p:sp>
              <p:sp>
                <p:nvSpPr>
                  <p:cNvPr id="283" name="矩形: 圆角 282">
                    <a:extLst>
                      <a:ext uri="{FF2B5EF4-FFF2-40B4-BE49-F238E27FC236}">
                        <a16:creationId xmlns:a16="http://schemas.microsoft.com/office/drawing/2014/main" id="{051F7D18-3030-1CFB-728A-E49F0C7287EE}"/>
                      </a:ext>
                    </a:extLst>
                  </p:cNvPr>
                  <p:cNvSpPr/>
                  <p:nvPr/>
                </p:nvSpPr>
                <p:spPr>
                  <a:xfrm>
                    <a:off x="1832144" y="894601"/>
                    <a:ext cx="1584549" cy="1584549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DCE8F4"/>
                  </a:solidFill>
                  <a:ln w="9540" cap="flat" cmpd="sng" algn="ctr">
                    <a:noFill/>
                    <a:prstDash val="solid"/>
                    <a:miter lim="800000"/>
                  </a:ln>
                  <a:effectLst>
                    <a:outerShdw blurRad="84149" dist="50904" dir="13500002" rotWithShape="0">
                      <a:srgbClr val="FFFFFF">
                        <a:alpha val="70000"/>
                      </a:srgbClr>
                    </a:outerShdw>
                  </a:effectLst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OPPOSans R"/>
                      <a:ea typeface="OPPOSans R"/>
                      <a:cs typeface="+mn-cs"/>
                    </a:endParaRPr>
                  </a:p>
                </p:txBody>
              </p:sp>
            </p:grpSp>
          </p:grpSp>
        </p:grp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0E324B79-301C-17A1-CD19-BEB7C01FD41B}"/>
                </a:ext>
              </a:extLst>
            </p:cNvPr>
            <p:cNvGrpSpPr/>
            <p:nvPr/>
          </p:nvGrpSpPr>
          <p:grpSpPr>
            <a:xfrm>
              <a:off x="3418455" y="6214796"/>
              <a:ext cx="2389258" cy="127345"/>
              <a:chOff x="3409392" y="1062380"/>
              <a:chExt cx="2389258" cy="127345"/>
            </a:xfrm>
          </p:grpSpPr>
          <p:grpSp>
            <p:nvGrpSpPr>
              <p:cNvPr id="35" name="组合 34">
                <a:extLst>
                  <a:ext uri="{FF2B5EF4-FFF2-40B4-BE49-F238E27FC236}">
                    <a16:creationId xmlns:a16="http://schemas.microsoft.com/office/drawing/2014/main" id="{40F7959E-84F6-D4F5-C1C1-B34F69B35BAC}"/>
                  </a:ext>
                </a:extLst>
              </p:cNvPr>
              <p:cNvGrpSpPr/>
              <p:nvPr/>
            </p:nvGrpSpPr>
            <p:grpSpPr>
              <a:xfrm>
                <a:off x="5671305" y="1062380"/>
                <a:ext cx="127345" cy="127345"/>
                <a:chOff x="5671305" y="1062380"/>
                <a:chExt cx="127345" cy="127345"/>
              </a:xfrm>
            </p:grpSpPr>
            <p:grpSp>
              <p:nvGrpSpPr>
                <p:cNvPr id="56" name="组合 55">
                  <a:extLst>
                    <a:ext uri="{FF2B5EF4-FFF2-40B4-BE49-F238E27FC236}">
                      <a16:creationId xmlns:a16="http://schemas.microsoft.com/office/drawing/2014/main" id="{D4CD6DE6-1761-22E0-C384-FA47FC197DBC}"/>
                    </a:ext>
                  </a:extLst>
                </p:cNvPr>
                <p:cNvGrpSpPr/>
                <p:nvPr/>
              </p:nvGrpSpPr>
              <p:grpSpPr>
                <a:xfrm>
                  <a:off x="5671305" y="1062380"/>
                  <a:ext cx="127345" cy="127345"/>
                  <a:chOff x="1832144" y="894601"/>
                  <a:chExt cx="1584549" cy="1584549"/>
                </a:xfrm>
              </p:grpSpPr>
              <p:sp>
                <p:nvSpPr>
                  <p:cNvPr id="263" name="矩形: 圆角 262">
                    <a:extLst>
                      <a:ext uri="{FF2B5EF4-FFF2-40B4-BE49-F238E27FC236}">
                        <a16:creationId xmlns:a16="http://schemas.microsoft.com/office/drawing/2014/main" id="{295B9337-811F-1DC3-6B27-F8DB3FD549A3}"/>
                      </a:ext>
                    </a:extLst>
                  </p:cNvPr>
                  <p:cNvSpPr/>
                  <p:nvPr/>
                </p:nvSpPr>
                <p:spPr>
                  <a:xfrm>
                    <a:off x="1832144" y="894601"/>
                    <a:ext cx="1584549" cy="1584549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DCE8F4"/>
                  </a:solidFill>
                  <a:ln w="19050" cap="flat" cmpd="sng" algn="ctr">
                    <a:noFill/>
                    <a:prstDash val="solid"/>
                    <a:miter lim="800000"/>
                  </a:ln>
                  <a:effectLst>
                    <a:outerShdw blurRad="62073" dist="43268" dir="2700001" rotWithShape="0">
                      <a:srgbClr val="8BA3CB">
                        <a:alpha val="70000"/>
                      </a:srgbClr>
                    </a:outerShdw>
                  </a:effectLst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OPPOSans R"/>
                      <a:ea typeface="OPPOSans R"/>
                      <a:cs typeface="+mn-cs"/>
                    </a:endParaRPr>
                  </a:p>
                </p:txBody>
              </p:sp>
              <p:sp>
                <p:nvSpPr>
                  <p:cNvPr id="264" name="矩形: 圆角 263">
                    <a:extLst>
                      <a:ext uri="{FF2B5EF4-FFF2-40B4-BE49-F238E27FC236}">
                        <a16:creationId xmlns:a16="http://schemas.microsoft.com/office/drawing/2014/main" id="{EC49AC8D-771F-7A1A-B0E0-3FE99BF6F39D}"/>
                      </a:ext>
                    </a:extLst>
                  </p:cNvPr>
                  <p:cNvSpPr/>
                  <p:nvPr/>
                </p:nvSpPr>
                <p:spPr>
                  <a:xfrm>
                    <a:off x="1832144" y="894601"/>
                    <a:ext cx="1584549" cy="1584549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DCE8F4"/>
                  </a:solidFill>
                  <a:ln w="9540" cap="flat" cmpd="sng" algn="ctr">
                    <a:noFill/>
                    <a:prstDash val="solid"/>
                    <a:miter lim="800000"/>
                  </a:ln>
                  <a:effectLst>
                    <a:outerShdw blurRad="84149" dist="50904" dir="13500002" rotWithShape="0">
                      <a:srgbClr val="FFFFFF">
                        <a:alpha val="70000"/>
                      </a:srgbClr>
                    </a:outerShdw>
                  </a:effectLst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OPPOSans R"/>
                      <a:ea typeface="OPPOSans R"/>
                      <a:cs typeface="+mn-cs"/>
                    </a:endParaRPr>
                  </a:p>
                </p:txBody>
              </p:sp>
            </p:grpSp>
            <p:grpSp>
              <p:nvGrpSpPr>
                <p:cNvPr id="57" name="组合 56">
                  <a:extLst>
                    <a:ext uri="{FF2B5EF4-FFF2-40B4-BE49-F238E27FC236}">
                      <a16:creationId xmlns:a16="http://schemas.microsoft.com/office/drawing/2014/main" id="{AF8DF5DF-C1E5-22BD-8FA5-48265C56E714}"/>
                    </a:ext>
                  </a:extLst>
                </p:cNvPr>
                <p:cNvGrpSpPr/>
                <p:nvPr/>
              </p:nvGrpSpPr>
              <p:grpSpPr>
                <a:xfrm flipH="1">
                  <a:off x="5702560" y="1093636"/>
                  <a:ext cx="64836" cy="64834"/>
                  <a:chOff x="1832144" y="894601"/>
                  <a:chExt cx="1584549" cy="1584549"/>
                </a:xfrm>
              </p:grpSpPr>
              <p:sp>
                <p:nvSpPr>
                  <p:cNvPr id="259" name="矩形: 圆角 258">
                    <a:extLst>
                      <a:ext uri="{FF2B5EF4-FFF2-40B4-BE49-F238E27FC236}">
                        <a16:creationId xmlns:a16="http://schemas.microsoft.com/office/drawing/2014/main" id="{D66EFDA2-16B2-4705-5622-23F7A80CD3C3}"/>
                      </a:ext>
                    </a:extLst>
                  </p:cNvPr>
                  <p:cNvSpPr/>
                  <p:nvPr/>
                </p:nvSpPr>
                <p:spPr>
                  <a:xfrm>
                    <a:off x="1832144" y="894601"/>
                    <a:ext cx="1584549" cy="1584549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DCE8F4"/>
                  </a:solidFill>
                  <a:ln w="19050" cap="flat" cmpd="sng" algn="ctr">
                    <a:noFill/>
                    <a:prstDash val="solid"/>
                    <a:miter lim="800000"/>
                  </a:ln>
                  <a:effectLst>
                    <a:outerShdw blurRad="62073" dist="43268" dir="2700001" rotWithShape="0">
                      <a:srgbClr val="8BA3CB">
                        <a:alpha val="70000"/>
                      </a:srgbClr>
                    </a:outerShdw>
                  </a:effectLst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OPPOSans R"/>
                      <a:ea typeface="OPPOSans R"/>
                      <a:cs typeface="+mn-cs"/>
                    </a:endParaRPr>
                  </a:p>
                </p:txBody>
              </p:sp>
              <p:sp>
                <p:nvSpPr>
                  <p:cNvPr id="260" name="矩形: 圆角 259">
                    <a:extLst>
                      <a:ext uri="{FF2B5EF4-FFF2-40B4-BE49-F238E27FC236}">
                        <a16:creationId xmlns:a16="http://schemas.microsoft.com/office/drawing/2014/main" id="{19503F91-0525-869B-B128-3E9C764930D2}"/>
                      </a:ext>
                    </a:extLst>
                  </p:cNvPr>
                  <p:cNvSpPr/>
                  <p:nvPr/>
                </p:nvSpPr>
                <p:spPr>
                  <a:xfrm>
                    <a:off x="1832144" y="894601"/>
                    <a:ext cx="1584549" cy="1584549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DCE8F4"/>
                  </a:solidFill>
                  <a:ln w="9540" cap="flat" cmpd="sng" algn="ctr">
                    <a:noFill/>
                    <a:prstDash val="solid"/>
                    <a:miter lim="800000"/>
                  </a:ln>
                  <a:effectLst>
                    <a:outerShdw blurRad="84149" dist="50904" dir="13500002" rotWithShape="0">
                      <a:srgbClr val="FFFFFF">
                        <a:alpha val="70000"/>
                      </a:srgbClr>
                    </a:outerShdw>
                  </a:effectLst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OPPOSans R"/>
                      <a:ea typeface="OPPOSans R"/>
                      <a:cs typeface="+mn-cs"/>
                    </a:endParaRPr>
                  </a:p>
                </p:txBody>
              </p:sp>
            </p:grpSp>
          </p:grpSp>
          <p:grpSp>
            <p:nvGrpSpPr>
              <p:cNvPr id="36" name="组合 35">
                <a:extLst>
                  <a:ext uri="{FF2B5EF4-FFF2-40B4-BE49-F238E27FC236}">
                    <a16:creationId xmlns:a16="http://schemas.microsoft.com/office/drawing/2014/main" id="{CFB2BCC8-0E42-64A3-3BBA-EE3814C6C578}"/>
                  </a:ext>
                </a:extLst>
              </p:cNvPr>
              <p:cNvGrpSpPr/>
              <p:nvPr/>
            </p:nvGrpSpPr>
            <p:grpSpPr>
              <a:xfrm>
                <a:off x="3409392" y="1062380"/>
                <a:ext cx="127345" cy="127345"/>
                <a:chOff x="5671305" y="1062380"/>
                <a:chExt cx="127345" cy="127345"/>
              </a:xfrm>
            </p:grpSpPr>
            <p:grpSp>
              <p:nvGrpSpPr>
                <p:cNvPr id="39" name="组合 38">
                  <a:extLst>
                    <a:ext uri="{FF2B5EF4-FFF2-40B4-BE49-F238E27FC236}">
                      <a16:creationId xmlns:a16="http://schemas.microsoft.com/office/drawing/2014/main" id="{D41DEF49-9570-FFDF-FF27-AF76D9D13B7E}"/>
                    </a:ext>
                  </a:extLst>
                </p:cNvPr>
                <p:cNvGrpSpPr/>
                <p:nvPr/>
              </p:nvGrpSpPr>
              <p:grpSpPr>
                <a:xfrm>
                  <a:off x="5671305" y="1062380"/>
                  <a:ext cx="127345" cy="127345"/>
                  <a:chOff x="1832144" y="894601"/>
                  <a:chExt cx="1584549" cy="1584549"/>
                </a:xfrm>
              </p:grpSpPr>
              <p:sp>
                <p:nvSpPr>
                  <p:cNvPr id="49" name="矩形: 圆角 48">
                    <a:extLst>
                      <a:ext uri="{FF2B5EF4-FFF2-40B4-BE49-F238E27FC236}">
                        <a16:creationId xmlns:a16="http://schemas.microsoft.com/office/drawing/2014/main" id="{0A961E09-2C47-9BA9-9125-C981559F4E9F}"/>
                      </a:ext>
                    </a:extLst>
                  </p:cNvPr>
                  <p:cNvSpPr/>
                  <p:nvPr/>
                </p:nvSpPr>
                <p:spPr>
                  <a:xfrm>
                    <a:off x="1832144" y="894601"/>
                    <a:ext cx="1584549" cy="1584549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DCE8F4"/>
                  </a:solidFill>
                  <a:ln w="19050" cap="flat" cmpd="sng" algn="ctr">
                    <a:noFill/>
                    <a:prstDash val="solid"/>
                    <a:miter lim="800000"/>
                  </a:ln>
                  <a:effectLst>
                    <a:outerShdw blurRad="62073" dist="43268" dir="2700001" rotWithShape="0">
                      <a:srgbClr val="8BA3CB">
                        <a:alpha val="70000"/>
                      </a:srgbClr>
                    </a:outerShdw>
                  </a:effectLst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OPPOSans R"/>
                      <a:ea typeface="OPPOSans R"/>
                      <a:cs typeface="+mn-cs"/>
                    </a:endParaRPr>
                  </a:p>
                </p:txBody>
              </p:sp>
              <p:sp>
                <p:nvSpPr>
                  <p:cNvPr id="53" name="矩形: 圆角 52">
                    <a:extLst>
                      <a:ext uri="{FF2B5EF4-FFF2-40B4-BE49-F238E27FC236}">
                        <a16:creationId xmlns:a16="http://schemas.microsoft.com/office/drawing/2014/main" id="{737FB281-C7C5-DA0D-B30E-638BC8BD9478}"/>
                      </a:ext>
                    </a:extLst>
                  </p:cNvPr>
                  <p:cNvSpPr/>
                  <p:nvPr/>
                </p:nvSpPr>
                <p:spPr>
                  <a:xfrm>
                    <a:off x="1832144" y="894601"/>
                    <a:ext cx="1584549" cy="1584549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DCE8F4"/>
                  </a:solidFill>
                  <a:ln w="9540" cap="flat" cmpd="sng" algn="ctr">
                    <a:noFill/>
                    <a:prstDash val="solid"/>
                    <a:miter lim="800000"/>
                  </a:ln>
                  <a:effectLst>
                    <a:outerShdw blurRad="84149" dist="50904" dir="13500002" rotWithShape="0">
                      <a:srgbClr val="FFFFFF">
                        <a:alpha val="70000"/>
                      </a:srgbClr>
                    </a:outerShdw>
                  </a:effectLst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OPPOSans R"/>
                      <a:ea typeface="OPPOSans R"/>
                      <a:cs typeface="+mn-cs"/>
                    </a:endParaRPr>
                  </a:p>
                </p:txBody>
              </p:sp>
            </p:grpSp>
            <p:grpSp>
              <p:nvGrpSpPr>
                <p:cNvPr id="40" name="组合 39">
                  <a:extLst>
                    <a:ext uri="{FF2B5EF4-FFF2-40B4-BE49-F238E27FC236}">
                      <a16:creationId xmlns:a16="http://schemas.microsoft.com/office/drawing/2014/main" id="{78BCECE3-F8AE-520D-5CA9-F9F1101F4855}"/>
                    </a:ext>
                  </a:extLst>
                </p:cNvPr>
                <p:cNvGrpSpPr/>
                <p:nvPr/>
              </p:nvGrpSpPr>
              <p:grpSpPr>
                <a:xfrm flipH="1">
                  <a:off x="5702560" y="1093636"/>
                  <a:ext cx="64836" cy="64834"/>
                  <a:chOff x="1832144" y="894601"/>
                  <a:chExt cx="1584549" cy="1584549"/>
                </a:xfrm>
              </p:grpSpPr>
              <p:sp>
                <p:nvSpPr>
                  <p:cNvPr id="43" name="矩形: 圆角 42">
                    <a:extLst>
                      <a:ext uri="{FF2B5EF4-FFF2-40B4-BE49-F238E27FC236}">
                        <a16:creationId xmlns:a16="http://schemas.microsoft.com/office/drawing/2014/main" id="{5A117290-2BE7-1704-A690-6F1CB844BB07}"/>
                      </a:ext>
                    </a:extLst>
                  </p:cNvPr>
                  <p:cNvSpPr/>
                  <p:nvPr/>
                </p:nvSpPr>
                <p:spPr>
                  <a:xfrm>
                    <a:off x="1832144" y="894601"/>
                    <a:ext cx="1584549" cy="1584549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DCE8F4"/>
                  </a:solidFill>
                  <a:ln w="19050" cap="flat" cmpd="sng" algn="ctr">
                    <a:noFill/>
                    <a:prstDash val="solid"/>
                    <a:miter lim="800000"/>
                  </a:ln>
                  <a:effectLst>
                    <a:outerShdw blurRad="62073" dist="43268" dir="2700001" rotWithShape="0">
                      <a:srgbClr val="8BA3CB">
                        <a:alpha val="70000"/>
                      </a:srgbClr>
                    </a:outerShdw>
                  </a:effectLst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OPPOSans R"/>
                      <a:ea typeface="OPPOSans R"/>
                      <a:cs typeface="+mn-cs"/>
                    </a:endParaRPr>
                  </a:p>
                </p:txBody>
              </p:sp>
              <p:sp>
                <p:nvSpPr>
                  <p:cNvPr id="47" name="矩形: 圆角 46">
                    <a:extLst>
                      <a:ext uri="{FF2B5EF4-FFF2-40B4-BE49-F238E27FC236}">
                        <a16:creationId xmlns:a16="http://schemas.microsoft.com/office/drawing/2014/main" id="{46423C53-4F06-C0B4-8067-945B32067EE3}"/>
                      </a:ext>
                    </a:extLst>
                  </p:cNvPr>
                  <p:cNvSpPr/>
                  <p:nvPr/>
                </p:nvSpPr>
                <p:spPr>
                  <a:xfrm>
                    <a:off x="1832144" y="894601"/>
                    <a:ext cx="1584549" cy="1584549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DCE8F4"/>
                  </a:solidFill>
                  <a:ln w="9540" cap="flat" cmpd="sng" algn="ctr">
                    <a:noFill/>
                    <a:prstDash val="solid"/>
                    <a:miter lim="800000"/>
                  </a:ln>
                  <a:effectLst>
                    <a:outerShdw blurRad="84149" dist="50904" dir="13500002" rotWithShape="0">
                      <a:srgbClr val="FFFFFF">
                        <a:alpha val="70000"/>
                      </a:srgbClr>
                    </a:outerShdw>
                  </a:effectLst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OPPOSans R"/>
                      <a:ea typeface="OPPOSans R"/>
                      <a:cs typeface="+mn-cs"/>
                    </a:endParaRPr>
                  </a:p>
                </p:txBody>
              </p:sp>
            </p:grpSp>
          </p:grpSp>
        </p:grpSp>
      </p:grp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B78DA516-5CD2-2189-52CB-795E713F89BB}"/>
              </a:ext>
            </a:extLst>
          </p:cNvPr>
          <p:cNvGrpSpPr/>
          <p:nvPr/>
        </p:nvGrpSpPr>
        <p:grpSpPr>
          <a:xfrm>
            <a:off x="9347238" y="1062380"/>
            <a:ext cx="2389258" cy="5279761"/>
            <a:chOff x="3418455" y="1062380"/>
            <a:chExt cx="2389258" cy="5279761"/>
          </a:xfrm>
        </p:grpSpPr>
        <p:grpSp>
          <p:nvGrpSpPr>
            <p:cNvPr id="90" name="组合 89">
              <a:extLst>
                <a:ext uri="{FF2B5EF4-FFF2-40B4-BE49-F238E27FC236}">
                  <a16:creationId xmlns:a16="http://schemas.microsoft.com/office/drawing/2014/main" id="{2D306071-2EE8-C32C-ABA7-3743B92D467A}"/>
                </a:ext>
              </a:extLst>
            </p:cNvPr>
            <p:cNvGrpSpPr/>
            <p:nvPr/>
          </p:nvGrpSpPr>
          <p:grpSpPr>
            <a:xfrm>
              <a:off x="3418455" y="1062380"/>
              <a:ext cx="2389258" cy="127345"/>
              <a:chOff x="3409392" y="1062380"/>
              <a:chExt cx="2389258" cy="127345"/>
            </a:xfrm>
          </p:grpSpPr>
          <p:grpSp>
            <p:nvGrpSpPr>
              <p:cNvPr id="130" name="组合 129">
                <a:extLst>
                  <a:ext uri="{FF2B5EF4-FFF2-40B4-BE49-F238E27FC236}">
                    <a16:creationId xmlns:a16="http://schemas.microsoft.com/office/drawing/2014/main" id="{E7FD0FBA-8F40-A8C7-5D75-25401D629068}"/>
                  </a:ext>
                </a:extLst>
              </p:cNvPr>
              <p:cNvGrpSpPr/>
              <p:nvPr/>
            </p:nvGrpSpPr>
            <p:grpSpPr>
              <a:xfrm>
                <a:off x="5671305" y="1062380"/>
                <a:ext cx="127345" cy="127345"/>
                <a:chOff x="5671305" y="1062380"/>
                <a:chExt cx="127345" cy="127345"/>
              </a:xfrm>
            </p:grpSpPr>
            <p:grpSp>
              <p:nvGrpSpPr>
                <p:cNvPr id="139" name="组合 138">
                  <a:extLst>
                    <a:ext uri="{FF2B5EF4-FFF2-40B4-BE49-F238E27FC236}">
                      <a16:creationId xmlns:a16="http://schemas.microsoft.com/office/drawing/2014/main" id="{FCB15E7C-736A-6C50-1A73-03108737250C}"/>
                    </a:ext>
                  </a:extLst>
                </p:cNvPr>
                <p:cNvGrpSpPr/>
                <p:nvPr/>
              </p:nvGrpSpPr>
              <p:grpSpPr>
                <a:xfrm>
                  <a:off x="5671305" y="1062380"/>
                  <a:ext cx="127345" cy="127345"/>
                  <a:chOff x="1832144" y="894601"/>
                  <a:chExt cx="1584549" cy="1584549"/>
                </a:xfrm>
              </p:grpSpPr>
              <p:sp>
                <p:nvSpPr>
                  <p:cNvPr id="143" name="矩形: 圆角 142">
                    <a:extLst>
                      <a:ext uri="{FF2B5EF4-FFF2-40B4-BE49-F238E27FC236}">
                        <a16:creationId xmlns:a16="http://schemas.microsoft.com/office/drawing/2014/main" id="{568E44E8-2E26-6ADA-ADD7-68B14C4F07E6}"/>
                      </a:ext>
                    </a:extLst>
                  </p:cNvPr>
                  <p:cNvSpPr/>
                  <p:nvPr/>
                </p:nvSpPr>
                <p:spPr>
                  <a:xfrm>
                    <a:off x="1832144" y="894601"/>
                    <a:ext cx="1584549" cy="1584549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DCE8F4"/>
                  </a:solidFill>
                  <a:ln w="19050" cap="flat" cmpd="sng" algn="ctr">
                    <a:noFill/>
                    <a:prstDash val="solid"/>
                    <a:miter lim="800000"/>
                  </a:ln>
                  <a:effectLst>
                    <a:outerShdw blurRad="62073" dist="43268" dir="2700001" rotWithShape="0">
                      <a:srgbClr val="8BA3CB">
                        <a:alpha val="70000"/>
                      </a:srgbClr>
                    </a:outerShdw>
                  </a:effectLst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OPPOSans R"/>
                      <a:ea typeface="OPPOSans R"/>
                      <a:cs typeface="+mn-cs"/>
                    </a:endParaRPr>
                  </a:p>
                </p:txBody>
              </p:sp>
              <p:sp>
                <p:nvSpPr>
                  <p:cNvPr id="144" name="矩形: 圆角 143">
                    <a:extLst>
                      <a:ext uri="{FF2B5EF4-FFF2-40B4-BE49-F238E27FC236}">
                        <a16:creationId xmlns:a16="http://schemas.microsoft.com/office/drawing/2014/main" id="{2E720AE0-0152-1AF9-0ED1-F0520969556F}"/>
                      </a:ext>
                    </a:extLst>
                  </p:cNvPr>
                  <p:cNvSpPr/>
                  <p:nvPr/>
                </p:nvSpPr>
                <p:spPr>
                  <a:xfrm>
                    <a:off x="1832144" y="894601"/>
                    <a:ext cx="1584549" cy="1584549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DCE8F4"/>
                  </a:solidFill>
                  <a:ln w="9540" cap="flat" cmpd="sng" algn="ctr">
                    <a:noFill/>
                    <a:prstDash val="solid"/>
                    <a:miter lim="800000"/>
                  </a:ln>
                  <a:effectLst>
                    <a:outerShdw blurRad="84149" dist="50904" dir="13500002" rotWithShape="0">
                      <a:srgbClr val="FFFFFF">
                        <a:alpha val="70000"/>
                      </a:srgbClr>
                    </a:outerShdw>
                  </a:effectLst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OPPOSans R"/>
                      <a:ea typeface="OPPOSans R"/>
                      <a:cs typeface="+mn-cs"/>
                    </a:endParaRPr>
                  </a:p>
                </p:txBody>
              </p:sp>
            </p:grpSp>
            <p:grpSp>
              <p:nvGrpSpPr>
                <p:cNvPr id="140" name="组合 139">
                  <a:extLst>
                    <a:ext uri="{FF2B5EF4-FFF2-40B4-BE49-F238E27FC236}">
                      <a16:creationId xmlns:a16="http://schemas.microsoft.com/office/drawing/2014/main" id="{1967C496-AA34-93F4-E9DE-4DCF23FC3478}"/>
                    </a:ext>
                  </a:extLst>
                </p:cNvPr>
                <p:cNvGrpSpPr/>
                <p:nvPr/>
              </p:nvGrpSpPr>
              <p:grpSpPr>
                <a:xfrm flipH="1">
                  <a:off x="5702560" y="1093636"/>
                  <a:ext cx="64836" cy="64834"/>
                  <a:chOff x="1832144" y="894601"/>
                  <a:chExt cx="1584549" cy="1584549"/>
                </a:xfrm>
              </p:grpSpPr>
              <p:sp>
                <p:nvSpPr>
                  <p:cNvPr id="141" name="矩形: 圆角 140">
                    <a:extLst>
                      <a:ext uri="{FF2B5EF4-FFF2-40B4-BE49-F238E27FC236}">
                        <a16:creationId xmlns:a16="http://schemas.microsoft.com/office/drawing/2014/main" id="{AC17B50E-F74B-6DC3-3FBC-8AE3C5CA0DCC}"/>
                      </a:ext>
                    </a:extLst>
                  </p:cNvPr>
                  <p:cNvSpPr/>
                  <p:nvPr/>
                </p:nvSpPr>
                <p:spPr>
                  <a:xfrm>
                    <a:off x="1832144" y="894601"/>
                    <a:ext cx="1584549" cy="1584549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DCE8F4"/>
                  </a:solidFill>
                  <a:ln w="19050" cap="flat" cmpd="sng" algn="ctr">
                    <a:noFill/>
                    <a:prstDash val="solid"/>
                    <a:miter lim="800000"/>
                  </a:ln>
                  <a:effectLst>
                    <a:outerShdw blurRad="62073" dist="43268" dir="2700001" rotWithShape="0">
                      <a:srgbClr val="8BA3CB">
                        <a:alpha val="70000"/>
                      </a:srgbClr>
                    </a:outerShdw>
                  </a:effectLst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OPPOSans R"/>
                      <a:ea typeface="OPPOSans R"/>
                      <a:cs typeface="+mn-cs"/>
                    </a:endParaRPr>
                  </a:p>
                </p:txBody>
              </p:sp>
              <p:sp>
                <p:nvSpPr>
                  <p:cNvPr id="142" name="矩形: 圆角 141">
                    <a:extLst>
                      <a:ext uri="{FF2B5EF4-FFF2-40B4-BE49-F238E27FC236}">
                        <a16:creationId xmlns:a16="http://schemas.microsoft.com/office/drawing/2014/main" id="{526AC26A-977F-2D23-446A-3511BE24BEF0}"/>
                      </a:ext>
                    </a:extLst>
                  </p:cNvPr>
                  <p:cNvSpPr/>
                  <p:nvPr/>
                </p:nvSpPr>
                <p:spPr>
                  <a:xfrm>
                    <a:off x="1832144" y="894601"/>
                    <a:ext cx="1584549" cy="1584549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DCE8F4"/>
                  </a:solidFill>
                  <a:ln w="9540" cap="flat" cmpd="sng" algn="ctr">
                    <a:noFill/>
                    <a:prstDash val="solid"/>
                    <a:miter lim="800000"/>
                  </a:ln>
                  <a:effectLst>
                    <a:outerShdw blurRad="84149" dist="50904" dir="13500002" rotWithShape="0">
                      <a:srgbClr val="FFFFFF">
                        <a:alpha val="70000"/>
                      </a:srgbClr>
                    </a:outerShdw>
                  </a:effectLst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OPPOSans R"/>
                      <a:ea typeface="OPPOSans R"/>
                      <a:cs typeface="+mn-cs"/>
                    </a:endParaRPr>
                  </a:p>
                </p:txBody>
              </p:sp>
            </p:grpSp>
          </p:grpSp>
          <p:grpSp>
            <p:nvGrpSpPr>
              <p:cNvPr id="131" name="组合 130">
                <a:extLst>
                  <a:ext uri="{FF2B5EF4-FFF2-40B4-BE49-F238E27FC236}">
                    <a16:creationId xmlns:a16="http://schemas.microsoft.com/office/drawing/2014/main" id="{DD10E631-3097-915B-8AF5-101129E425FA}"/>
                  </a:ext>
                </a:extLst>
              </p:cNvPr>
              <p:cNvGrpSpPr/>
              <p:nvPr/>
            </p:nvGrpSpPr>
            <p:grpSpPr>
              <a:xfrm>
                <a:off x="3409392" y="1062380"/>
                <a:ext cx="127345" cy="127345"/>
                <a:chOff x="5671305" y="1062380"/>
                <a:chExt cx="127345" cy="127345"/>
              </a:xfrm>
            </p:grpSpPr>
            <p:grpSp>
              <p:nvGrpSpPr>
                <p:cNvPr id="132" name="组合 131">
                  <a:extLst>
                    <a:ext uri="{FF2B5EF4-FFF2-40B4-BE49-F238E27FC236}">
                      <a16:creationId xmlns:a16="http://schemas.microsoft.com/office/drawing/2014/main" id="{7AC69E38-FA00-330B-8F13-307DB1105D9D}"/>
                    </a:ext>
                  </a:extLst>
                </p:cNvPr>
                <p:cNvGrpSpPr/>
                <p:nvPr/>
              </p:nvGrpSpPr>
              <p:grpSpPr>
                <a:xfrm>
                  <a:off x="5671305" y="1062380"/>
                  <a:ext cx="127345" cy="127345"/>
                  <a:chOff x="1832144" y="894601"/>
                  <a:chExt cx="1584549" cy="1584549"/>
                </a:xfrm>
              </p:grpSpPr>
              <p:sp>
                <p:nvSpPr>
                  <p:cNvPr id="137" name="矩形: 圆角 136">
                    <a:extLst>
                      <a:ext uri="{FF2B5EF4-FFF2-40B4-BE49-F238E27FC236}">
                        <a16:creationId xmlns:a16="http://schemas.microsoft.com/office/drawing/2014/main" id="{80B20D8C-BD3D-0D35-7B61-04E6E1500646}"/>
                      </a:ext>
                    </a:extLst>
                  </p:cNvPr>
                  <p:cNvSpPr/>
                  <p:nvPr/>
                </p:nvSpPr>
                <p:spPr>
                  <a:xfrm>
                    <a:off x="1832144" y="894601"/>
                    <a:ext cx="1584549" cy="1584549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DCE8F4"/>
                  </a:solidFill>
                  <a:ln w="19050" cap="flat" cmpd="sng" algn="ctr">
                    <a:noFill/>
                    <a:prstDash val="solid"/>
                    <a:miter lim="800000"/>
                  </a:ln>
                  <a:effectLst>
                    <a:outerShdw blurRad="62073" dist="43268" dir="2700001" rotWithShape="0">
                      <a:srgbClr val="8BA3CB">
                        <a:alpha val="70000"/>
                      </a:srgbClr>
                    </a:outerShdw>
                  </a:effectLst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OPPOSans R"/>
                      <a:ea typeface="OPPOSans R"/>
                      <a:cs typeface="+mn-cs"/>
                    </a:endParaRPr>
                  </a:p>
                </p:txBody>
              </p:sp>
              <p:sp>
                <p:nvSpPr>
                  <p:cNvPr id="138" name="矩形: 圆角 137">
                    <a:extLst>
                      <a:ext uri="{FF2B5EF4-FFF2-40B4-BE49-F238E27FC236}">
                        <a16:creationId xmlns:a16="http://schemas.microsoft.com/office/drawing/2014/main" id="{5B8F5F32-E9AF-5F2D-3F62-BA9D53A51D0E}"/>
                      </a:ext>
                    </a:extLst>
                  </p:cNvPr>
                  <p:cNvSpPr/>
                  <p:nvPr/>
                </p:nvSpPr>
                <p:spPr>
                  <a:xfrm>
                    <a:off x="1832144" y="894601"/>
                    <a:ext cx="1584549" cy="1584549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DCE8F4"/>
                  </a:solidFill>
                  <a:ln w="9540" cap="flat" cmpd="sng" algn="ctr">
                    <a:noFill/>
                    <a:prstDash val="solid"/>
                    <a:miter lim="800000"/>
                  </a:ln>
                  <a:effectLst>
                    <a:outerShdw blurRad="84149" dist="50904" dir="13500002" rotWithShape="0">
                      <a:srgbClr val="FFFFFF">
                        <a:alpha val="70000"/>
                      </a:srgbClr>
                    </a:outerShdw>
                  </a:effectLst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OPPOSans R"/>
                      <a:ea typeface="OPPOSans R"/>
                      <a:cs typeface="+mn-cs"/>
                    </a:endParaRPr>
                  </a:p>
                </p:txBody>
              </p:sp>
            </p:grpSp>
            <p:grpSp>
              <p:nvGrpSpPr>
                <p:cNvPr id="134" name="组合 133">
                  <a:extLst>
                    <a:ext uri="{FF2B5EF4-FFF2-40B4-BE49-F238E27FC236}">
                      <a16:creationId xmlns:a16="http://schemas.microsoft.com/office/drawing/2014/main" id="{0DFE2083-6CA6-912E-2155-8CFDE320B82F}"/>
                    </a:ext>
                  </a:extLst>
                </p:cNvPr>
                <p:cNvGrpSpPr/>
                <p:nvPr/>
              </p:nvGrpSpPr>
              <p:grpSpPr>
                <a:xfrm flipH="1">
                  <a:off x="5702560" y="1093636"/>
                  <a:ext cx="64836" cy="64834"/>
                  <a:chOff x="1832144" y="894601"/>
                  <a:chExt cx="1584549" cy="1584549"/>
                </a:xfrm>
              </p:grpSpPr>
              <p:sp>
                <p:nvSpPr>
                  <p:cNvPr id="135" name="矩形: 圆角 134">
                    <a:extLst>
                      <a:ext uri="{FF2B5EF4-FFF2-40B4-BE49-F238E27FC236}">
                        <a16:creationId xmlns:a16="http://schemas.microsoft.com/office/drawing/2014/main" id="{879915E1-2EDA-4132-BB1F-97DABCCA53CD}"/>
                      </a:ext>
                    </a:extLst>
                  </p:cNvPr>
                  <p:cNvSpPr/>
                  <p:nvPr/>
                </p:nvSpPr>
                <p:spPr>
                  <a:xfrm>
                    <a:off x="1832144" y="894601"/>
                    <a:ext cx="1584549" cy="1584549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DCE8F4"/>
                  </a:solidFill>
                  <a:ln w="19050" cap="flat" cmpd="sng" algn="ctr">
                    <a:noFill/>
                    <a:prstDash val="solid"/>
                    <a:miter lim="800000"/>
                  </a:ln>
                  <a:effectLst>
                    <a:outerShdw blurRad="62073" dist="43268" dir="2700001" rotWithShape="0">
                      <a:srgbClr val="8BA3CB">
                        <a:alpha val="70000"/>
                      </a:srgbClr>
                    </a:outerShdw>
                  </a:effectLst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OPPOSans R"/>
                      <a:ea typeface="OPPOSans R"/>
                      <a:cs typeface="+mn-cs"/>
                    </a:endParaRPr>
                  </a:p>
                </p:txBody>
              </p:sp>
              <p:sp>
                <p:nvSpPr>
                  <p:cNvPr id="136" name="矩形: 圆角 135">
                    <a:extLst>
                      <a:ext uri="{FF2B5EF4-FFF2-40B4-BE49-F238E27FC236}">
                        <a16:creationId xmlns:a16="http://schemas.microsoft.com/office/drawing/2014/main" id="{3CD9CF46-8003-6B97-C024-80E40BD7E79F}"/>
                      </a:ext>
                    </a:extLst>
                  </p:cNvPr>
                  <p:cNvSpPr/>
                  <p:nvPr/>
                </p:nvSpPr>
                <p:spPr>
                  <a:xfrm>
                    <a:off x="1832144" y="894601"/>
                    <a:ext cx="1584549" cy="1584549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DCE8F4"/>
                  </a:solidFill>
                  <a:ln w="9540" cap="flat" cmpd="sng" algn="ctr">
                    <a:noFill/>
                    <a:prstDash val="solid"/>
                    <a:miter lim="800000"/>
                  </a:ln>
                  <a:effectLst>
                    <a:outerShdw blurRad="84149" dist="50904" dir="13500002" rotWithShape="0">
                      <a:srgbClr val="FFFFFF">
                        <a:alpha val="70000"/>
                      </a:srgbClr>
                    </a:outerShdw>
                  </a:effectLst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OPPOSans R"/>
                      <a:ea typeface="OPPOSans R"/>
                      <a:cs typeface="+mn-cs"/>
                    </a:endParaRPr>
                  </a:p>
                </p:txBody>
              </p:sp>
            </p:grpSp>
          </p:grpSp>
        </p:grpSp>
        <p:grpSp>
          <p:nvGrpSpPr>
            <p:cNvPr id="91" name="组合 90">
              <a:extLst>
                <a:ext uri="{FF2B5EF4-FFF2-40B4-BE49-F238E27FC236}">
                  <a16:creationId xmlns:a16="http://schemas.microsoft.com/office/drawing/2014/main" id="{79E436B2-FA95-76BF-D32E-B48EE70AB558}"/>
                </a:ext>
              </a:extLst>
            </p:cNvPr>
            <p:cNvGrpSpPr/>
            <p:nvPr/>
          </p:nvGrpSpPr>
          <p:grpSpPr>
            <a:xfrm>
              <a:off x="3418455" y="6214796"/>
              <a:ext cx="2389258" cy="127345"/>
              <a:chOff x="3409392" y="1062380"/>
              <a:chExt cx="2389258" cy="127345"/>
            </a:xfrm>
          </p:grpSpPr>
          <p:grpSp>
            <p:nvGrpSpPr>
              <p:cNvPr id="92" name="组合 91">
                <a:extLst>
                  <a:ext uri="{FF2B5EF4-FFF2-40B4-BE49-F238E27FC236}">
                    <a16:creationId xmlns:a16="http://schemas.microsoft.com/office/drawing/2014/main" id="{FC9B2652-F89D-E491-C08A-05D0570A4F6D}"/>
                  </a:ext>
                </a:extLst>
              </p:cNvPr>
              <p:cNvGrpSpPr/>
              <p:nvPr/>
            </p:nvGrpSpPr>
            <p:grpSpPr>
              <a:xfrm>
                <a:off x="5671305" y="1062380"/>
                <a:ext cx="127345" cy="127345"/>
                <a:chOff x="5671305" y="1062380"/>
                <a:chExt cx="127345" cy="127345"/>
              </a:xfrm>
            </p:grpSpPr>
            <p:grpSp>
              <p:nvGrpSpPr>
                <p:cNvPr id="124" name="组合 123">
                  <a:extLst>
                    <a:ext uri="{FF2B5EF4-FFF2-40B4-BE49-F238E27FC236}">
                      <a16:creationId xmlns:a16="http://schemas.microsoft.com/office/drawing/2014/main" id="{F758400F-E666-A346-7A7C-C7B1B2481E2B}"/>
                    </a:ext>
                  </a:extLst>
                </p:cNvPr>
                <p:cNvGrpSpPr/>
                <p:nvPr/>
              </p:nvGrpSpPr>
              <p:grpSpPr>
                <a:xfrm>
                  <a:off x="5671305" y="1062380"/>
                  <a:ext cx="127345" cy="127345"/>
                  <a:chOff x="1832144" y="894601"/>
                  <a:chExt cx="1584549" cy="1584549"/>
                </a:xfrm>
              </p:grpSpPr>
              <p:sp>
                <p:nvSpPr>
                  <p:cNvPr id="128" name="矩形: 圆角 127">
                    <a:extLst>
                      <a:ext uri="{FF2B5EF4-FFF2-40B4-BE49-F238E27FC236}">
                        <a16:creationId xmlns:a16="http://schemas.microsoft.com/office/drawing/2014/main" id="{4650B100-2966-452F-846D-6F31CF6086B0}"/>
                      </a:ext>
                    </a:extLst>
                  </p:cNvPr>
                  <p:cNvSpPr/>
                  <p:nvPr/>
                </p:nvSpPr>
                <p:spPr>
                  <a:xfrm>
                    <a:off x="1832144" y="894601"/>
                    <a:ext cx="1584549" cy="1584549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DCE8F4"/>
                  </a:solidFill>
                  <a:ln w="19050" cap="flat" cmpd="sng" algn="ctr">
                    <a:noFill/>
                    <a:prstDash val="solid"/>
                    <a:miter lim="800000"/>
                  </a:ln>
                  <a:effectLst>
                    <a:outerShdw blurRad="62073" dist="43268" dir="2700001" rotWithShape="0">
                      <a:srgbClr val="8BA3CB">
                        <a:alpha val="70000"/>
                      </a:srgbClr>
                    </a:outerShdw>
                  </a:effectLst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OPPOSans R"/>
                      <a:ea typeface="OPPOSans R"/>
                      <a:cs typeface="+mn-cs"/>
                    </a:endParaRPr>
                  </a:p>
                </p:txBody>
              </p:sp>
              <p:sp>
                <p:nvSpPr>
                  <p:cNvPr id="129" name="矩形: 圆角 128">
                    <a:extLst>
                      <a:ext uri="{FF2B5EF4-FFF2-40B4-BE49-F238E27FC236}">
                        <a16:creationId xmlns:a16="http://schemas.microsoft.com/office/drawing/2014/main" id="{EDDADBE7-0054-269F-5741-168DBE2982E1}"/>
                      </a:ext>
                    </a:extLst>
                  </p:cNvPr>
                  <p:cNvSpPr/>
                  <p:nvPr/>
                </p:nvSpPr>
                <p:spPr>
                  <a:xfrm>
                    <a:off x="1832144" y="894601"/>
                    <a:ext cx="1584549" cy="1584549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DCE8F4"/>
                  </a:solidFill>
                  <a:ln w="9540" cap="flat" cmpd="sng" algn="ctr">
                    <a:noFill/>
                    <a:prstDash val="solid"/>
                    <a:miter lim="800000"/>
                  </a:ln>
                  <a:effectLst>
                    <a:outerShdw blurRad="84149" dist="50904" dir="13500002" rotWithShape="0">
                      <a:srgbClr val="FFFFFF">
                        <a:alpha val="70000"/>
                      </a:srgbClr>
                    </a:outerShdw>
                  </a:effectLst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OPPOSans R"/>
                      <a:ea typeface="OPPOSans R"/>
                      <a:cs typeface="+mn-cs"/>
                    </a:endParaRPr>
                  </a:p>
                </p:txBody>
              </p:sp>
            </p:grpSp>
            <p:grpSp>
              <p:nvGrpSpPr>
                <p:cNvPr id="125" name="组合 124">
                  <a:extLst>
                    <a:ext uri="{FF2B5EF4-FFF2-40B4-BE49-F238E27FC236}">
                      <a16:creationId xmlns:a16="http://schemas.microsoft.com/office/drawing/2014/main" id="{77944A26-53A3-0AF8-C8A9-FFA2BE20E6A3}"/>
                    </a:ext>
                  </a:extLst>
                </p:cNvPr>
                <p:cNvGrpSpPr/>
                <p:nvPr/>
              </p:nvGrpSpPr>
              <p:grpSpPr>
                <a:xfrm flipH="1">
                  <a:off x="5702560" y="1093636"/>
                  <a:ext cx="64836" cy="64834"/>
                  <a:chOff x="1832144" y="894601"/>
                  <a:chExt cx="1584549" cy="1584549"/>
                </a:xfrm>
              </p:grpSpPr>
              <p:sp>
                <p:nvSpPr>
                  <p:cNvPr id="126" name="矩形: 圆角 125">
                    <a:extLst>
                      <a:ext uri="{FF2B5EF4-FFF2-40B4-BE49-F238E27FC236}">
                        <a16:creationId xmlns:a16="http://schemas.microsoft.com/office/drawing/2014/main" id="{191C7502-1910-FE27-9941-139CF0FB2C8B}"/>
                      </a:ext>
                    </a:extLst>
                  </p:cNvPr>
                  <p:cNvSpPr/>
                  <p:nvPr/>
                </p:nvSpPr>
                <p:spPr>
                  <a:xfrm>
                    <a:off x="1832144" y="894601"/>
                    <a:ext cx="1584549" cy="1584549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DCE8F4"/>
                  </a:solidFill>
                  <a:ln w="19050" cap="flat" cmpd="sng" algn="ctr">
                    <a:noFill/>
                    <a:prstDash val="solid"/>
                    <a:miter lim="800000"/>
                  </a:ln>
                  <a:effectLst>
                    <a:outerShdw blurRad="62073" dist="43268" dir="2700001" rotWithShape="0">
                      <a:srgbClr val="8BA3CB">
                        <a:alpha val="70000"/>
                      </a:srgbClr>
                    </a:outerShdw>
                  </a:effectLst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OPPOSans R"/>
                      <a:ea typeface="OPPOSans R"/>
                      <a:cs typeface="+mn-cs"/>
                    </a:endParaRPr>
                  </a:p>
                </p:txBody>
              </p:sp>
              <p:sp>
                <p:nvSpPr>
                  <p:cNvPr id="127" name="矩形: 圆角 126">
                    <a:extLst>
                      <a:ext uri="{FF2B5EF4-FFF2-40B4-BE49-F238E27FC236}">
                        <a16:creationId xmlns:a16="http://schemas.microsoft.com/office/drawing/2014/main" id="{173957EA-324B-17D7-8477-A8A824671A83}"/>
                      </a:ext>
                    </a:extLst>
                  </p:cNvPr>
                  <p:cNvSpPr/>
                  <p:nvPr/>
                </p:nvSpPr>
                <p:spPr>
                  <a:xfrm>
                    <a:off x="1832144" y="894601"/>
                    <a:ext cx="1584549" cy="1584549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DCE8F4"/>
                  </a:solidFill>
                  <a:ln w="9540" cap="flat" cmpd="sng" algn="ctr">
                    <a:noFill/>
                    <a:prstDash val="solid"/>
                    <a:miter lim="800000"/>
                  </a:ln>
                  <a:effectLst>
                    <a:outerShdw blurRad="84149" dist="50904" dir="13500002" rotWithShape="0">
                      <a:srgbClr val="FFFFFF">
                        <a:alpha val="70000"/>
                      </a:srgbClr>
                    </a:outerShdw>
                  </a:effectLst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OPPOSans R"/>
                      <a:ea typeface="OPPOSans R"/>
                      <a:cs typeface="+mn-cs"/>
                    </a:endParaRPr>
                  </a:p>
                </p:txBody>
              </p:sp>
            </p:grpSp>
          </p:grpSp>
          <p:grpSp>
            <p:nvGrpSpPr>
              <p:cNvPr id="294" name="组合 293">
                <a:extLst>
                  <a:ext uri="{FF2B5EF4-FFF2-40B4-BE49-F238E27FC236}">
                    <a16:creationId xmlns:a16="http://schemas.microsoft.com/office/drawing/2014/main" id="{5AFD3DA0-19F2-C5C6-52F3-3A89BADD6637}"/>
                  </a:ext>
                </a:extLst>
              </p:cNvPr>
              <p:cNvGrpSpPr/>
              <p:nvPr/>
            </p:nvGrpSpPr>
            <p:grpSpPr>
              <a:xfrm>
                <a:off x="3409392" y="1062380"/>
                <a:ext cx="127345" cy="127345"/>
                <a:chOff x="5671305" y="1062380"/>
                <a:chExt cx="127345" cy="127345"/>
              </a:xfrm>
            </p:grpSpPr>
            <p:grpSp>
              <p:nvGrpSpPr>
                <p:cNvPr id="295" name="组合 294">
                  <a:extLst>
                    <a:ext uri="{FF2B5EF4-FFF2-40B4-BE49-F238E27FC236}">
                      <a16:creationId xmlns:a16="http://schemas.microsoft.com/office/drawing/2014/main" id="{3A5459EF-7F21-ECB8-5383-A78F8D448F8D}"/>
                    </a:ext>
                  </a:extLst>
                </p:cNvPr>
                <p:cNvGrpSpPr/>
                <p:nvPr/>
              </p:nvGrpSpPr>
              <p:grpSpPr>
                <a:xfrm>
                  <a:off x="5671305" y="1062380"/>
                  <a:ext cx="127345" cy="127345"/>
                  <a:chOff x="1832144" y="894601"/>
                  <a:chExt cx="1584549" cy="1584549"/>
                </a:xfrm>
              </p:grpSpPr>
              <p:sp>
                <p:nvSpPr>
                  <p:cNvPr id="300" name="矩形: 圆角 299">
                    <a:extLst>
                      <a:ext uri="{FF2B5EF4-FFF2-40B4-BE49-F238E27FC236}">
                        <a16:creationId xmlns:a16="http://schemas.microsoft.com/office/drawing/2014/main" id="{4A32EA24-4356-5118-2EFB-5AADEFB38083}"/>
                      </a:ext>
                    </a:extLst>
                  </p:cNvPr>
                  <p:cNvSpPr/>
                  <p:nvPr/>
                </p:nvSpPr>
                <p:spPr>
                  <a:xfrm>
                    <a:off x="1832144" y="894601"/>
                    <a:ext cx="1584549" cy="1584549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DCE8F4"/>
                  </a:solidFill>
                  <a:ln w="19050" cap="flat" cmpd="sng" algn="ctr">
                    <a:noFill/>
                    <a:prstDash val="solid"/>
                    <a:miter lim="800000"/>
                  </a:ln>
                  <a:effectLst>
                    <a:outerShdw blurRad="62073" dist="43268" dir="2700001" rotWithShape="0">
                      <a:srgbClr val="8BA3CB">
                        <a:alpha val="70000"/>
                      </a:srgbClr>
                    </a:outerShdw>
                  </a:effectLst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OPPOSans R"/>
                      <a:ea typeface="OPPOSans R"/>
                      <a:cs typeface="+mn-cs"/>
                    </a:endParaRPr>
                  </a:p>
                </p:txBody>
              </p:sp>
              <p:sp>
                <p:nvSpPr>
                  <p:cNvPr id="123" name="矩形: 圆角 122">
                    <a:extLst>
                      <a:ext uri="{FF2B5EF4-FFF2-40B4-BE49-F238E27FC236}">
                        <a16:creationId xmlns:a16="http://schemas.microsoft.com/office/drawing/2014/main" id="{71532F6D-9F49-67FA-0D6E-5559036DCC2E}"/>
                      </a:ext>
                    </a:extLst>
                  </p:cNvPr>
                  <p:cNvSpPr/>
                  <p:nvPr/>
                </p:nvSpPr>
                <p:spPr>
                  <a:xfrm>
                    <a:off x="1832144" y="894601"/>
                    <a:ext cx="1584549" cy="1584549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DCE8F4"/>
                  </a:solidFill>
                  <a:ln w="9540" cap="flat" cmpd="sng" algn="ctr">
                    <a:noFill/>
                    <a:prstDash val="solid"/>
                    <a:miter lim="800000"/>
                  </a:ln>
                  <a:effectLst>
                    <a:outerShdw blurRad="84149" dist="50904" dir="13500002" rotWithShape="0">
                      <a:srgbClr val="FFFFFF">
                        <a:alpha val="70000"/>
                      </a:srgbClr>
                    </a:outerShdw>
                  </a:effectLst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OPPOSans R"/>
                      <a:ea typeface="OPPOSans R"/>
                      <a:cs typeface="+mn-cs"/>
                    </a:endParaRPr>
                  </a:p>
                </p:txBody>
              </p:sp>
            </p:grpSp>
            <p:grpSp>
              <p:nvGrpSpPr>
                <p:cNvPr id="296" name="组合 295">
                  <a:extLst>
                    <a:ext uri="{FF2B5EF4-FFF2-40B4-BE49-F238E27FC236}">
                      <a16:creationId xmlns:a16="http://schemas.microsoft.com/office/drawing/2014/main" id="{DAF8645B-1C0A-13C8-5A2D-28076B9F8703}"/>
                    </a:ext>
                  </a:extLst>
                </p:cNvPr>
                <p:cNvGrpSpPr/>
                <p:nvPr/>
              </p:nvGrpSpPr>
              <p:grpSpPr>
                <a:xfrm flipH="1">
                  <a:off x="5702560" y="1093636"/>
                  <a:ext cx="64836" cy="64834"/>
                  <a:chOff x="1832144" y="894601"/>
                  <a:chExt cx="1584549" cy="1584549"/>
                </a:xfrm>
              </p:grpSpPr>
              <p:sp>
                <p:nvSpPr>
                  <p:cNvPr id="298" name="矩形: 圆角 297">
                    <a:extLst>
                      <a:ext uri="{FF2B5EF4-FFF2-40B4-BE49-F238E27FC236}">
                        <a16:creationId xmlns:a16="http://schemas.microsoft.com/office/drawing/2014/main" id="{56E39182-0877-6BFF-F8EA-D4DEC3112682}"/>
                      </a:ext>
                    </a:extLst>
                  </p:cNvPr>
                  <p:cNvSpPr/>
                  <p:nvPr/>
                </p:nvSpPr>
                <p:spPr>
                  <a:xfrm>
                    <a:off x="1832144" y="894601"/>
                    <a:ext cx="1584549" cy="1584549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DCE8F4"/>
                  </a:solidFill>
                  <a:ln w="19050" cap="flat" cmpd="sng" algn="ctr">
                    <a:noFill/>
                    <a:prstDash val="solid"/>
                    <a:miter lim="800000"/>
                  </a:ln>
                  <a:effectLst>
                    <a:outerShdw blurRad="62073" dist="43268" dir="2700001" rotWithShape="0">
                      <a:srgbClr val="8BA3CB">
                        <a:alpha val="70000"/>
                      </a:srgbClr>
                    </a:outerShdw>
                  </a:effectLst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OPPOSans R"/>
                      <a:ea typeface="OPPOSans R"/>
                      <a:cs typeface="+mn-cs"/>
                    </a:endParaRPr>
                  </a:p>
                </p:txBody>
              </p:sp>
              <p:sp>
                <p:nvSpPr>
                  <p:cNvPr id="299" name="矩形: 圆角 298">
                    <a:extLst>
                      <a:ext uri="{FF2B5EF4-FFF2-40B4-BE49-F238E27FC236}">
                        <a16:creationId xmlns:a16="http://schemas.microsoft.com/office/drawing/2014/main" id="{3FC5DEFF-228A-E169-38F8-D68C649C8493}"/>
                      </a:ext>
                    </a:extLst>
                  </p:cNvPr>
                  <p:cNvSpPr/>
                  <p:nvPr/>
                </p:nvSpPr>
                <p:spPr>
                  <a:xfrm>
                    <a:off x="1832144" y="894601"/>
                    <a:ext cx="1584549" cy="1584549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DCE8F4"/>
                  </a:solidFill>
                  <a:ln w="9540" cap="flat" cmpd="sng" algn="ctr">
                    <a:noFill/>
                    <a:prstDash val="solid"/>
                    <a:miter lim="800000"/>
                  </a:ln>
                  <a:effectLst>
                    <a:outerShdw blurRad="84149" dist="50904" dir="13500002" rotWithShape="0">
                      <a:srgbClr val="FFFFFF">
                        <a:alpha val="70000"/>
                      </a:srgbClr>
                    </a:outerShdw>
                  </a:effectLst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OPPOSans R"/>
                      <a:ea typeface="OPPOSans R"/>
                      <a:cs typeface="+mn-cs"/>
                    </a:endParaRPr>
                  </a:p>
                </p:txBody>
              </p:sp>
            </p:grpSp>
          </p:grpSp>
        </p:grpSp>
      </p:grpSp>
      <p:grpSp>
        <p:nvGrpSpPr>
          <p:cNvPr id="147" name="组合 146">
            <a:extLst>
              <a:ext uri="{FF2B5EF4-FFF2-40B4-BE49-F238E27FC236}">
                <a16:creationId xmlns:a16="http://schemas.microsoft.com/office/drawing/2014/main" id="{03323B5E-D2CA-D267-8C22-5CAB2EA0CDF9}"/>
              </a:ext>
            </a:extLst>
          </p:cNvPr>
          <p:cNvGrpSpPr/>
          <p:nvPr/>
        </p:nvGrpSpPr>
        <p:grpSpPr>
          <a:xfrm>
            <a:off x="454063" y="1062380"/>
            <a:ext cx="2389258" cy="5279761"/>
            <a:chOff x="3418455" y="1062380"/>
            <a:chExt cx="2389258" cy="5279761"/>
          </a:xfrm>
        </p:grpSpPr>
        <p:grpSp>
          <p:nvGrpSpPr>
            <p:cNvPr id="148" name="组合 147">
              <a:extLst>
                <a:ext uri="{FF2B5EF4-FFF2-40B4-BE49-F238E27FC236}">
                  <a16:creationId xmlns:a16="http://schemas.microsoft.com/office/drawing/2014/main" id="{898A0A31-EA29-813C-AECF-728D44918A4B}"/>
                </a:ext>
              </a:extLst>
            </p:cNvPr>
            <p:cNvGrpSpPr/>
            <p:nvPr/>
          </p:nvGrpSpPr>
          <p:grpSpPr>
            <a:xfrm>
              <a:off x="3418455" y="1062380"/>
              <a:ext cx="2389258" cy="127345"/>
              <a:chOff x="3409392" y="1062380"/>
              <a:chExt cx="2389258" cy="127345"/>
            </a:xfrm>
          </p:grpSpPr>
          <p:grpSp>
            <p:nvGrpSpPr>
              <p:cNvPr id="324" name="组合 323">
                <a:extLst>
                  <a:ext uri="{FF2B5EF4-FFF2-40B4-BE49-F238E27FC236}">
                    <a16:creationId xmlns:a16="http://schemas.microsoft.com/office/drawing/2014/main" id="{B96146EF-268E-DE7B-4D2A-BD4DA8DACBFF}"/>
                  </a:ext>
                </a:extLst>
              </p:cNvPr>
              <p:cNvGrpSpPr/>
              <p:nvPr/>
            </p:nvGrpSpPr>
            <p:grpSpPr>
              <a:xfrm>
                <a:off x="5671305" y="1062380"/>
                <a:ext cx="127345" cy="127345"/>
                <a:chOff x="5671305" y="1062380"/>
                <a:chExt cx="127345" cy="127345"/>
              </a:xfrm>
            </p:grpSpPr>
            <p:grpSp>
              <p:nvGrpSpPr>
                <p:cNvPr id="332" name="组合 331">
                  <a:extLst>
                    <a:ext uri="{FF2B5EF4-FFF2-40B4-BE49-F238E27FC236}">
                      <a16:creationId xmlns:a16="http://schemas.microsoft.com/office/drawing/2014/main" id="{31ECDE62-D0B7-5221-DF37-63A9BA8B1956}"/>
                    </a:ext>
                  </a:extLst>
                </p:cNvPr>
                <p:cNvGrpSpPr/>
                <p:nvPr/>
              </p:nvGrpSpPr>
              <p:grpSpPr>
                <a:xfrm>
                  <a:off x="5671305" y="1062380"/>
                  <a:ext cx="127345" cy="127345"/>
                  <a:chOff x="1832144" y="894601"/>
                  <a:chExt cx="1584549" cy="1584549"/>
                </a:xfrm>
              </p:grpSpPr>
              <p:sp>
                <p:nvSpPr>
                  <p:cNvPr id="336" name="矩形: 圆角 335">
                    <a:extLst>
                      <a:ext uri="{FF2B5EF4-FFF2-40B4-BE49-F238E27FC236}">
                        <a16:creationId xmlns:a16="http://schemas.microsoft.com/office/drawing/2014/main" id="{28A3AAF0-2533-BB5A-B8B2-203CFD5C23E5}"/>
                      </a:ext>
                    </a:extLst>
                  </p:cNvPr>
                  <p:cNvSpPr/>
                  <p:nvPr/>
                </p:nvSpPr>
                <p:spPr>
                  <a:xfrm>
                    <a:off x="1832144" y="894601"/>
                    <a:ext cx="1584549" cy="1584549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DCE8F4"/>
                  </a:solidFill>
                  <a:ln w="19050" cap="flat" cmpd="sng" algn="ctr">
                    <a:noFill/>
                    <a:prstDash val="solid"/>
                    <a:miter lim="800000"/>
                  </a:ln>
                  <a:effectLst>
                    <a:outerShdw blurRad="62073" dist="43268" dir="2700001" rotWithShape="0">
                      <a:srgbClr val="8BA3CB">
                        <a:alpha val="70000"/>
                      </a:srgbClr>
                    </a:outerShdw>
                  </a:effectLst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OPPOSans R"/>
                      <a:ea typeface="OPPOSans R"/>
                      <a:cs typeface="+mn-cs"/>
                    </a:endParaRPr>
                  </a:p>
                </p:txBody>
              </p:sp>
              <p:sp>
                <p:nvSpPr>
                  <p:cNvPr id="337" name="矩形: 圆角 336">
                    <a:extLst>
                      <a:ext uri="{FF2B5EF4-FFF2-40B4-BE49-F238E27FC236}">
                        <a16:creationId xmlns:a16="http://schemas.microsoft.com/office/drawing/2014/main" id="{FE88E026-E9B0-C81C-9BBE-E9152ACA3A11}"/>
                      </a:ext>
                    </a:extLst>
                  </p:cNvPr>
                  <p:cNvSpPr/>
                  <p:nvPr/>
                </p:nvSpPr>
                <p:spPr>
                  <a:xfrm>
                    <a:off x="1832144" y="894601"/>
                    <a:ext cx="1584549" cy="1584549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DCE8F4"/>
                  </a:solidFill>
                  <a:ln w="9540" cap="flat" cmpd="sng" algn="ctr">
                    <a:noFill/>
                    <a:prstDash val="solid"/>
                    <a:miter lim="800000"/>
                  </a:ln>
                  <a:effectLst>
                    <a:outerShdw blurRad="84149" dist="50904" dir="13500002" rotWithShape="0">
                      <a:srgbClr val="FFFFFF">
                        <a:alpha val="70000"/>
                      </a:srgbClr>
                    </a:outerShdw>
                  </a:effectLst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OPPOSans R"/>
                      <a:ea typeface="OPPOSans R"/>
                      <a:cs typeface="+mn-cs"/>
                    </a:endParaRPr>
                  </a:p>
                </p:txBody>
              </p:sp>
            </p:grpSp>
            <p:grpSp>
              <p:nvGrpSpPr>
                <p:cNvPr id="333" name="组合 332">
                  <a:extLst>
                    <a:ext uri="{FF2B5EF4-FFF2-40B4-BE49-F238E27FC236}">
                      <a16:creationId xmlns:a16="http://schemas.microsoft.com/office/drawing/2014/main" id="{CD573D3D-A604-D76D-FE9E-511ADE0A7235}"/>
                    </a:ext>
                  </a:extLst>
                </p:cNvPr>
                <p:cNvGrpSpPr/>
                <p:nvPr/>
              </p:nvGrpSpPr>
              <p:grpSpPr>
                <a:xfrm flipH="1">
                  <a:off x="5702560" y="1093636"/>
                  <a:ext cx="64836" cy="64834"/>
                  <a:chOff x="1832144" y="894601"/>
                  <a:chExt cx="1584549" cy="1584549"/>
                </a:xfrm>
              </p:grpSpPr>
              <p:sp>
                <p:nvSpPr>
                  <p:cNvPr id="334" name="矩形: 圆角 333">
                    <a:extLst>
                      <a:ext uri="{FF2B5EF4-FFF2-40B4-BE49-F238E27FC236}">
                        <a16:creationId xmlns:a16="http://schemas.microsoft.com/office/drawing/2014/main" id="{D1F9C972-5550-58B0-A6F9-9F74631FB79A}"/>
                      </a:ext>
                    </a:extLst>
                  </p:cNvPr>
                  <p:cNvSpPr/>
                  <p:nvPr/>
                </p:nvSpPr>
                <p:spPr>
                  <a:xfrm>
                    <a:off x="1832144" y="894601"/>
                    <a:ext cx="1584549" cy="1584549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DCE8F4"/>
                  </a:solidFill>
                  <a:ln w="19050" cap="flat" cmpd="sng" algn="ctr">
                    <a:noFill/>
                    <a:prstDash val="solid"/>
                    <a:miter lim="800000"/>
                  </a:ln>
                  <a:effectLst>
                    <a:outerShdw blurRad="62073" dist="43268" dir="2700001" rotWithShape="0">
                      <a:srgbClr val="8BA3CB">
                        <a:alpha val="70000"/>
                      </a:srgbClr>
                    </a:outerShdw>
                  </a:effectLst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OPPOSans R"/>
                      <a:ea typeface="OPPOSans R"/>
                      <a:cs typeface="+mn-cs"/>
                    </a:endParaRPr>
                  </a:p>
                </p:txBody>
              </p:sp>
              <p:sp>
                <p:nvSpPr>
                  <p:cNvPr id="335" name="矩形: 圆角 334">
                    <a:extLst>
                      <a:ext uri="{FF2B5EF4-FFF2-40B4-BE49-F238E27FC236}">
                        <a16:creationId xmlns:a16="http://schemas.microsoft.com/office/drawing/2014/main" id="{8DAFF8FD-78B3-D159-94F1-DE7F22D976AE}"/>
                      </a:ext>
                    </a:extLst>
                  </p:cNvPr>
                  <p:cNvSpPr/>
                  <p:nvPr/>
                </p:nvSpPr>
                <p:spPr>
                  <a:xfrm>
                    <a:off x="1832144" y="894601"/>
                    <a:ext cx="1584549" cy="1584549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DCE8F4"/>
                  </a:solidFill>
                  <a:ln w="9540" cap="flat" cmpd="sng" algn="ctr">
                    <a:noFill/>
                    <a:prstDash val="solid"/>
                    <a:miter lim="800000"/>
                  </a:ln>
                  <a:effectLst>
                    <a:outerShdw blurRad="84149" dist="50904" dir="13500002" rotWithShape="0">
                      <a:srgbClr val="FFFFFF">
                        <a:alpha val="70000"/>
                      </a:srgbClr>
                    </a:outerShdw>
                  </a:effectLst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OPPOSans R"/>
                      <a:ea typeface="OPPOSans R"/>
                      <a:cs typeface="+mn-cs"/>
                    </a:endParaRPr>
                  </a:p>
                </p:txBody>
              </p:sp>
            </p:grpSp>
          </p:grpSp>
          <p:grpSp>
            <p:nvGrpSpPr>
              <p:cNvPr id="325" name="组合 324">
                <a:extLst>
                  <a:ext uri="{FF2B5EF4-FFF2-40B4-BE49-F238E27FC236}">
                    <a16:creationId xmlns:a16="http://schemas.microsoft.com/office/drawing/2014/main" id="{E87B84BD-0336-725D-E760-0CCC276E3D0E}"/>
                  </a:ext>
                </a:extLst>
              </p:cNvPr>
              <p:cNvGrpSpPr/>
              <p:nvPr/>
            </p:nvGrpSpPr>
            <p:grpSpPr>
              <a:xfrm>
                <a:off x="3409392" y="1062380"/>
                <a:ext cx="127345" cy="127345"/>
                <a:chOff x="5671305" y="1062380"/>
                <a:chExt cx="127345" cy="127345"/>
              </a:xfrm>
            </p:grpSpPr>
            <p:grpSp>
              <p:nvGrpSpPr>
                <p:cNvPr id="326" name="组合 325">
                  <a:extLst>
                    <a:ext uri="{FF2B5EF4-FFF2-40B4-BE49-F238E27FC236}">
                      <a16:creationId xmlns:a16="http://schemas.microsoft.com/office/drawing/2014/main" id="{5C7CCFC4-C00B-424D-4B2D-48CF87299DF3}"/>
                    </a:ext>
                  </a:extLst>
                </p:cNvPr>
                <p:cNvGrpSpPr/>
                <p:nvPr/>
              </p:nvGrpSpPr>
              <p:grpSpPr>
                <a:xfrm>
                  <a:off x="5671305" y="1062380"/>
                  <a:ext cx="127345" cy="127345"/>
                  <a:chOff x="1832144" y="894601"/>
                  <a:chExt cx="1584549" cy="1584549"/>
                </a:xfrm>
              </p:grpSpPr>
              <p:sp>
                <p:nvSpPr>
                  <p:cNvPr id="330" name="矩形: 圆角 329">
                    <a:extLst>
                      <a:ext uri="{FF2B5EF4-FFF2-40B4-BE49-F238E27FC236}">
                        <a16:creationId xmlns:a16="http://schemas.microsoft.com/office/drawing/2014/main" id="{C0E93B8D-F82B-076D-4C38-77CDB4BE23D0}"/>
                      </a:ext>
                    </a:extLst>
                  </p:cNvPr>
                  <p:cNvSpPr/>
                  <p:nvPr/>
                </p:nvSpPr>
                <p:spPr>
                  <a:xfrm>
                    <a:off x="1832144" y="894601"/>
                    <a:ext cx="1584549" cy="1584549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DCE8F4"/>
                  </a:solidFill>
                  <a:ln w="19050" cap="flat" cmpd="sng" algn="ctr">
                    <a:noFill/>
                    <a:prstDash val="solid"/>
                    <a:miter lim="800000"/>
                  </a:ln>
                  <a:effectLst>
                    <a:outerShdw blurRad="62073" dist="43268" dir="2700001" rotWithShape="0">
                      <a:srgbClr val="8BA3CB">
                        <a:alpha val="70000"/>
                      </a:srgbClr>
                    </a:outerShdw>
                  </a:effectLst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OPPOSans R"/>
                      <a:ea typeface="OPPOSans R"/>
                      <a:cs typeface="+mn-cs"/>
                    </a:endParaRPr>
                  </a:p>
                </p:txBody>
              </p:sp>
              <p:sp>
                <p:nvSpPr>
                  <p:cNvPr id="331" name="矩形: 圆角 330">
                    <a:extLst>
                      <a:ext uri="{FF2B5EF4-FFF2-40B4-BE49-F238E27FC236}">
                        <a16:creationId xmlns:a16="http://schemas.microsoft.com/office/drawing/2014/main" id="{2F38A7F6-088B-D1C4-2926-682389B369FB}"/>
                      </a:ext>
                    </a:extLst>
                  </p:cNvPr>
                  <p:cNvSpPr/>
                  <p:nvPr/>
                </p:nvSpPr>
                <p:spPr>
                  <a:xfrm>
                    <a:off x="1832144" y="894601"/>
                    <a:ext cx="1584549" cy="1584549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DCE8F4"/>
                  </a:solidFill>
                  <a:ln w="9540" cap="flat" cmpd="sng" algn="ctr">
                    <a:noFill/>
                    <a:prstDash val="solid"/>
                    <a:miter lim="800000"/>
                  </a:ln>
                  <a:effectLst>
                    <a:outerShdw blurRad="84149" dist="50904" dir="13500002" rotWithShape="0">
                      <a:srgbClr val="FFFFFF">
                        <a:alpha val="70000"/>
                      </a:srgbClr>
                    </a:outerShdw>
                  </a:effectLst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OPPOSans R"/>
                      <a:ea typeface="OPPOSans R"/>
                      <a:cs typeface="+mn-cs"/>
                    </a:endParaRPr>
                  </a:p>
                </p:txBody>
              </p:sp>
            </p:grpSp>
            <p:grpSp>
              <p:nvGrpSpPr>
                <p:cNvPr id="327" name="组合 326">
                  <a:extLst>
                    <a:ext uri="{FF2B5EF4-FFF2-40B4-BE49-F238E27FC236}">
                      <a16:creationId xmlns:a16="http://schemas.microsoft.com/office/drawing/2014/main" id="{818CEFD7-2888-FC60-8220-9CF0EA09CDC1}"/>
                    </a:ext>
                  </a:extLst>
                </p:cNvPr>
                <p:cNvGrpSpPr/>
                <p:nvPr/>
              </p:nvGrpSpPr>
              <p:grpSpPr>
                <a:xfrm flipH="1">
                  <a:off x="5702560" y="1093636"/>
                  <a:ext cx="64836" cy="64834"/>
                  <a:chOff x="1832144" y="894601"/>
                  <a:chExt cx="1584549" cy="1584549"/>
                </a:xfrm>
              </p:grpSpPr>
              <p:sp>
                <p:nvSpPr>
                  <p:cNvPr id="328" name="矩形: 圆角 327">
                    <a:extLst>
                      <a:ext uri="{FF2B5EF4-FFF2-40B4-BE49-F238E27FC236}">
                        <a16:creationId xmlns:a16="http://schemas.microsoft.com/office/drawing/2014/main" id="{3B700D52-BB38-9E5F-6F92-5CA98BF8A520}"/>
                      </a:ext>
                    </a:extLst>
                  </p:cNvPr>
                  <p:cNvSpPr/>
                  <p:nvPr/>
                </p:nvSpPr>
                <p:spPr>
                  <a:xfrm>
                    <a:off x="1832144" y="894601"/>
                    <a:ext cx="1584549" cy="1584549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DCE8F4"/>
                  </a:solidFill>
                  <a:ln w="19050" cap="flat" cmpd="sng" algn="ctr">
                    <a:noFill/>
                    <a:prstDash val="solid"/>
                    <a:miter lim="800000"/>
                  </a:ln>
                  <a:effectLst>
                    <a:outerShdw blurRad="62073" dist="43268" dir="2700001" rotWithShape="0">
                      <a:srgbClr val="8BA3CB">
                        <a:alpha val="70000"/>
                      </a:srgbClr>
                    </a:outerShdw>
                  </a:effectLst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OPPOSans R"/>
                      <a:ea typeface="OPPOSans R"/>
                      <a:cs typeface="+mn-cs"/>
                    </a:endParaRPr>
                  </a:p>
                </p:txBody>
              </p:sp>
              <p:sp>
                <p:nvSpPr>
                  <p:cNvPr id="329" name="矩形: 圆角 328">
                    <a:extLst>
                      <a:ext uri="{FF2B5EF4-FFF2-40B4-BE49-F238E27FC236}">
                        <a16:creationId xmlns:a16="http://schemas.microsoft.com/office/drawing/2014/main" id="{EA028D80-E0FD-E02C-9686-7B09D20550B0}"/>
                      </a:ext>
                    </a:extLst>
                  </p:cNvPr>
                  <p:cNvSpPr/>
                  <p:nvPr/>
                </p:nvSpPr>
                <p:spPr>
                  <a:xfrm>
                    <a:off x="1832144" y="894601"/>
                    <a:ext cx="1584549" cy="1584549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DCE8F4"/>
                  </a:solidFill>
                  <a:ln w="9540" cap="flat" cmpd="sng" algn="ctr">
                    <a:noFill/>
                    <a:prstDash val="solid"/>
                    <a:miter lim="800000"/>
                  </a:ln>
                  <a:effectLst>
                    <a:outerShdw blurRad="84149" dist="50904" dir="13500002" rotWithShape="0">
                      <a:srgbClr val="FFFFFF">
                        <a:alpha val="70000"/>
                      </a:srgbClr>
                    </a:outerShdw>
                  </a:effectLst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OPPOSans R"/>
                      <a:ea typeface="OPPOSans R"/>
                      <a:cs typeface="+mn-cs"/>
                    </a:endParaRPr>
                  </a:p>
                </p:txBody>
              </p:sp>
            </p:grpSp>
          </p:grpSp>
        </p:grpSp>
        <p:grpSp>
          <p:nvGrpSpPr>
            <p:cNvPr id="149" name="组合 148">
              <a:extLst>
                <a:ext uri="{FF2B5EF4-FFF2-40B4-BE49-F238E27FC236}">
                  <a16:creationId xmlns:a16="http://schemas.microsoft.com/office/drawing/2014/main" id="{9CAAB3E4-9799-E8BB-04CC-E3AE27CE8112}"/>
                </a:ext>
              </a:extLst>
            </p:cNvPr>
            <p:cNvGrpSpPr/>
            <p:nvPr/>
          </p:nvGrpSpPr>
          <p:grpSpPr>
            <a:xfrm>
              <a:off x="3418455" y="6214796"/>
              <a:ext cx="2389258" cy="127345"/>
              <a:chOff x="3409392" y="1062380"/>
              <a:chExt cx="2389258" cy="127345"/>
            </a:xfrm>
          </p:grpSpPr>
          <p:grpSp>
            <p:nvGrpSpPr>
              <p:cNvPr id="150" name="组合 149">
                <a:extLst>
                  <a:ext uri="{FF2B5EF4-FFF2-40B4-BE49-F238E27FC236}">
                    <a16:creationId xmlns:a16="http://schemas.microsoft.com/office/drawing/2014/main" id="{0970DA39-C3FD-B583-967A-8EEE5B1BA14B}"/>
                  </a:ext>
                </a:extLst>
              </p:cNvPr>
              <p:cNvGrpSpPr/>
              <p:nvPr/>
            </p:nvGrpSpPr>
            <p:grpSpPr>
              <a:xfrm>
                <a:off x="5671305" y="1062380"/>
                <a:ext cx="127345" cy="127345"/>
                <a:chOff x="5671305" y="1062380"/>
                <a:chExt cx="127345" cy="127345"/>
              </a:xfrm>
            </p:grpSpPr>
            <p:grpSp>
              <p:nvGrpSpPr>
                <p:cNvPr id="158" name="组合 157">
                  <a:extLst>
                    <a:ext uri="{FF2B5EF4-FFF2-40B4-BE49-F238E27FC236}">
                      <a16:creationId xmlns:a16="http://schemas.microsoft.com/office/drawing/2014/main" id="{E5FB559D-4A47-789B-D063-4B1FCD47FF89}"/>
                    </a:ext>
                  </a:extLst>
                </p:cNvPr>
                <p:cNvGrpSpPr/>
                <p:nvPr/>
              </p:nvGrpSpPr>
              <p:grpSpPr>
                <a:xfrm>
                  <a:off x="5671305" y="1062380"/>
                  <a:ext cx="127345" cy="127345"/>
                  <a:chOff x="1832144" y="894601"/>
                  <a:chExt cx="1584549" cy="1584549"/>
                </a:xfrm>
              </p:grpSpPr>
              <p:sp>
                <p:nvSpPr>
                  <p:cNvPr id="322" name="矩形: 圆角 321">
                    <a:extLst>
                      <a:ext uri="{FF2B5EF4-FFF2-40B4-BE49-F238E27FC236}">
                        <a16:creationId xmlns:a16="http://schemas.microsoft.com/office/drawing/2014/main" id="{F972122A-5F62-9733-B869-A43F45716797}"/>
                      </a:ext>
                    </a:extLst>
                  </p:cNvPr>
                  <p:cNvSpPr/>
                  <p:nvPr/>
                </p:nvSpPr>
                <p:spPr>
                  <a:xfrm>
                    <a:off x="1832144" y="894601"/>
                    <a:ext cx="1584549" cy="1584549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DCE8F4"/>
                  </a:solidFill>
                  <a:ln w="19050" cap="flat" cmpd="sng" algn="ctr">
                    <a:noFill/>
                    <a:prstDash val="solid"/>
                    <a:miter lim="800000"/>
                  </a:ln>
                  <a:effectLst>
                    <a:outerShdw blurRad="62073" dist="43268" dir="2700001" rotWithShape="0">
                      <a:srgbClr val="8BA3CB">
                        <a:alpha val="70000"/>
                      </a:srgbClr>
                    </a:outerShdw>
                  </a:effectLst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OPPOSans R"/>
                      <a:ea typeface="OPPOSans R"/>
                      <a:cs typeface="+mn-cs"/>
                    </a:endParaRPr>
                  </a:p>
                </p:txBody>
              </p:sp>
              <p:sp>
                <p:nvSpPr>
                  <p:cNvPr id="323" name="矩形: 圆角 322">
                    <a:extLst>
                      <a:ext uri="{FF2B5EF4-FFF2-40B4-BE49-F238E27FC236}">
                        <a16:creationId xmlns:a16="http://schemas.microsoft.com/office/drawing/2014/main" id="{9BF83A99-3FA0-D752-635E-D699DB1BF167}"/>
                      </a:ext>
                    </a:extLst>
                  </p:cNvPr>
                  <p:cNvSpPr/>
                  <p:nvPr/>
                </p:nvSpPr>
                <p:spPr>
                  <a:xfrm>
                    <a:off x="1832144" y="894601"/>
                    <a:ext cx="1584549" cy="1584549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DCE8F4"/>
                  </a:solidFill>
                  <a:ln w="9540" cap="flat" cmpd="sng" algn="ctr">
                    <a:noFill/>
                    <a:prstDash val="solid"/>
                    <a:miter lim="800000"/>
                  </a:ln>
                  <a:effectLst>
                    <a:outerShdw blurRad="84149" dist="50904" dir="13500002" rotWithShape="0">
                      <a:srgbClr val="FFFFFF">
                        <a:alpha val="70000"/>
                      </a:srgbClr>
                    </a:outerShdw>
                  </a:effectLst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OPPOSans R"/>
                      <a:ea typeface="OPPOSans R"/>
                      <a:cs typeface="+mn-cs"/>
                    </a:endParaRPr>
                  </a:p>
                </p:txBody>
              </p:sp>
            </p:grpSp>
            <p:grpSp>
              <p:nvGrpSpPr>
                <p:cNvPr id="159" name="组合 158">
                  <a:extLst>
                    <a:ext uri="{FF2B5EF4-FFF2-40B4-BE49-F238E27FC236}">
                      <a16:creationId xmlns:a16="http://schemas.microsoft.com/office/drawing/2014/main" id="{C94662FF-505E-B0EA-9D65-DF233F9824F6}"/>
                    </a:ext>
                  </a:extLst>
                </p:cNvPr>
                <p:cNvGrpSpPr/>
                <p:nvPr/>
              </p:nvGrpSpPr>
              <p:grpSpPr>
                <a:xfrm flipH="1">
                  <a:off x="5702560" y="1093636"/>
                  <a:ext cx="64836" cy="64834"/>
                  <a:chOff x="1832144" y="894601"/>
                  <a:chExt cx="1584549" cy="1584549"/>
                </a:xfrm>
              </p:grpSpPr>
              <p:sp>
                <p:nvSpPr>
                  <p:cNvPr id="320" name="矩形: 圆角 319">
                    <a:extLst>
                      <a:ext uri="{FF2B5EF4-FFF2-40B4-BE49-F238E27FC236}">
                        <a16:creationId xmlns:a16="http://schemas.microsoft.com/office/drawing/2014/main" id="{867B35F3-0354-2F80-CB4A-1F3405011157}"/>
                      </a:ext>
                    </a:extLst>
                  </p:cNvPr>
                  <p:cNvSpPr/>
                  <p:nvPr/>
                </p:nvSpPr>
                <p:spPr>
                  <a:xfrm>
                    <a:off x="1832144" y="894601"/>
                    <a:ext cx="1584549" cy="1584549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DCE8F4"/>
                  </a:solidFill>
                  <a:ln w="19050" cap="flat" cmpd="sng" algn="ctr">
                    <a:noFill/>
                    <a:prstDash val="solid"/>
                    <a:miter lim="800000"/>
                  </a:ln>
                  <a:effectLst>
                    <a:outerShdw blurRad="62073" dist="43268" dir="2700001" rotWithShape="0">
                      <a:srgbClr val="8BA3CB">
                        <a:alpha val="70000"/>
                      </a:srgbClr>
                    </a:outerShdw>
                  </a:effectLst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OPPOSans R"/>
                      <a:ea typeface="OPPOSans R"/>
                      <a:cs typeface="+mn-cs"/>
                    </a:endParaRPr>
                  </a:p>
                </p:txBody>
              </p:sp>
              <p:sp>
                <p:nvSpPr>
                  <p:cNvPr id="321" name="矩形: 圆角 320">
                    <a:extLst>
                      <a:ext uri="{FF2B5EF4-FFF2-40B4-BE49-F238E27FC236}">
                        <a16:creationId xmlns:a16="http://schemas.microsoft.com/office/drawing/2014/main" id="{7695C6D8-653D-D796-A3A0-B6FC50228F00}"/>
                      </a:ext>
                    </a:extLst>
                  </p:cNvPr>
                  <p:cNvSpPr/>
                  <p:nvPr/>
                </p:nvSpPr>
                <p:spPr>
                  <a:xfrm>
                    <a:off x="1832144" y="894601"/>
                    <a:ext cx="1584549" cy="1584549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DCE8F4"/>
                  </a:solidFill>
                  <a:ln w="9540" cap="flat" cmpd="sng" algn="ctr">
                    <a:noFill/>
                    <a:prstDash val="solid"/>
                    <a:miter lim="800000"/>
                  </a:ln>
                  <a:effectLst>
                    <a:outerShdw blurRad="84149" dist="50904" dir="13500002" rotWithShape="0">
                      <a:srgbClr val="FFFFFF">
                        <a:alpha val="70000"/>
                      </a:srgbClr>
                    </a:outerShdw>
                  </a:effectLst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OPPOSans R"/>
                      <a:ea typeface="OPPOSans R"/>
                      <a:cs typeface="+mn-cs"/>
                    </a:endParaRPr>
                  </a:p>
                </p:txBody>
              </p:sp>
            </p:grpSp>
          </p:grpSp>
          <p:grpSp>
            <p:nvGrpSpPr>
              <p:cNvPr id="151" name="组合 150">
                <a:extLst>
                  <a:ext uri="{FF2B5EF4-FFF2-40B4-BE49-F238E27FC236}">
                    <a16:creationId xmlns:a16="http://schemas.microsoft.com/office/drawing/2014/main" id="{529C15A9-7198-48CB-AF3B-AE6C352D7A57}"/>
                  </a:ext>
                </a:extLst>
              </p:cNvPr>
              <p:cNvGrpSpPr/>
              <p:nvPr/>
            </p:nvGrpSpPr>
            <p:grpSpPr>
              <a:xfrm>
                <a:off x="3409392" y="1062380"/>
                <a:ext cx="127345" cy="127345"/>
                <a:chOff x="5671305" y="1062380"/>
                <a:chExt cx="127345" cy="127345"/>
              </a:xfrm>
            </p:grpSpPr>
            <p:grpSp>
              <p:nvGrpSpPr>
                <p:cNvPr id="152" name="组合 151">
                  <a:extLst>
                    <a:ext uri="{FF2B5EF4-FFF2-40B4-BE49-F238E27FC236}">
                      <a16:creationId xmlns:a16="http://schemas.microsoft.com/office/drawing/2014/main" id="{63418D66-3EDD-D7F3-EC2D-60E3D0B11D2A}"/>
                    </a:ext>
                  </a:extLst>
                </p:cNvPr>
                <p:cNvGrpSpPr/>
                <p:nvPr/>
              </p:nvGrpSpPr>
              <p:grpSpPr>
                <a:xfrm>
                  <a:off x="5671305" y="1062380"/>
                  <a:ext cx="127345" cy="127345"/>
                  <a:chOff x="1832144" y="894601"/>
                  <a:chExt cx="1584549" cy="1584549"/>
                </a:xfrm>
              </p:grpSpPr>
              <p:sp>
                <p:nvSpPr>
                  <p:cNvPr id="156" name="矩形: 圆角 155">
                    <a:extLst>
                      <a:ext uri="{FF2B5EF4-FFF2-40B4-BE49-F238E27FC236}">
                        <a16:creationId xmlns:a16="http://schemas.microsoft.com/office/drawing/2014/main" id="{E64EE294-B06D-1FBB-47B3-BCCB7F3CAB27}"/>
                      </a:ext>
                    </a:extLst>
                  </p:cNvPr>
                  <p:cNvSpPr/>
                  <p:nvPr/>
                </p:nvSpPr>
                <p:spPr>
                  <a:xfrm>
                    <a:off x="1832144" y="894601"/>
                    <a:ext cx="1584549" cy="1584549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DCE8F4"/>
                  </a:solidFill>
                  <a:ln w="19050" cap="flat" cmpd="sng" algn="ctr">
                    <a:noFill/>
                    <a:prstDash val="solid"/>
                    <a:miter lim="800000"/>
                  </a:ln>
                  <a:effectLst>
                    <a:outerShdw blurRad="62073" dist="43268" dir="2700001" rotWithShape="0">
                      <a:srgbClr val="8BA3CB">
                        <a:alpha val="70000"/>
                      </a:srgbClr>
                    </a:outerShdw>
                  </a:effectLst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OPPOSans R"/>
                      <a:ea typeface="OPPOSans R"/>
                      <a:cs typeface="+mn-cs"/>
                    </a:endParaRPr>
                  </a:p>
                </p:txBody>
              </p:sp>
              <p:sp>
                <p:nvSpPr>
                  <p:cNvPr id="157" name="矩形: 圆角 156">
                    <a:extLst>
                      <a:ext uri="{FF2B5EF4-FFF2-40B4-BE49-F238E27FC236}">
                        <a16:creationId xmlns:a16="http://schemas.microsoft.com/office/drawing/2014/main" id="{2A6834DC-70B6-BE93-F4D3-D8B333DC7334}"/>
                      </a:ext>
                    </a:extLst>
                  </p:cNvPr>
                  <p:cNvSpPr/>
                  <p:nvPr/>
                </p:nvSpPr>
                <p:spPr>
                  <a:xfrm>
                    <a:off x="1832144" y="894601"/>
                    <a:ext cx="1584549" cy="1584549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DCE8F4"/>
                  </a:solidFill>
                  <a:ln w="9540" cap="flat" cmpd="sng" algn="ctr">
                    <a:noFill/>
                    <a:prstDash val="solid"/>
                    <a:miter lim="800000"/>
                  </a:ln>
                  <a:effectLst>
                    <a:outerShdw blurRad="84149" dist="50904" dir="13500002" rotWithShape="0">
                      <a:srgbClr val="FFFFFF">
                        <a:alpha val="70000"/>
                      </a:srgbClr>
                    </a:outerShdw>
                  </a:effectLst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OPPOSans R"/>
                      <a:ea typeface="OPPOSans R"/>
                      <a:cs typeface="+mn-cs"/>
                    </a:endParaRPr>
                  </a:p>
                </p:txBody>
              </p:sp>
            </p:grpSp>
            <p:grpSp>
              <p:nvGrpSpPr>
                <p:cNvPr id="153" name="组合 152">
                  <a:extLst>
                    <a:ext uri="{FF2B5EF4-FFF2-40B4-BE49-F238E27FC236}">
                      <a16:creationId xmlns:a16="http://schemas.microsoft.com/office/drawing/2014/main" id="{2EEE7B2A-8EF4-7F2D-549C-E5FFFD0E09D4}"/>
                    </a:ext>
                  </a:extLst>
                </p:cNvPr>
                <p:cNvGrpSpPr/>
                <p:nvPr/>
              </p:nvGrpSpPr>
              <p:grpSpPr>
                <a:xfrm flipH="1">
                  <a:off x="5702560" y="1093636"/>
                  <a:ext cx="64836" cy="64834"/>
                  <a:chOff x="1832144" y="894601"/>
                  <a:chExt cx="1584549" cy="1584549"/>
                </a:xfrm>
              </p:grpSpPr>
              <p:sp>
                <p:nvSpPr>
                  <p:cNvPr id="154" name="矩形: 圆角 153">
                    <a:extLst>
                      <a:ext uri="{FF2B5EF4-FFF2-40B4-BE49-F238E27FC236}">
                        <a16:creationId xmlns:a16="http://schemas.microsoft.com/office/drawing/2014/main" id="{DEA84CF6-7A5D-1824-8D32-36AE6B5FA47B}"/>
                      </a:ext>
                    </a:extLst>
                  </p:cNvPr>
                  <p:cNvSpPr/>
                  <p:nvPr/>
                </p:nvSpPr>
                <p:spPr>
                  <a:xfrm>
                    <a:off x="1832144" y="894601"/>
                    <a:ext cx="1584549" cy="1584549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DCE8F4"/>
                  </a:solidFill>
                  <a:ln w="19050" cap="flat" cmpd="sng" algn="ctr">
                    <a:noFill/>
                    <a:prstDash val="solid"/>
                    <a:miter lim="800000"/>
                  </a:ln>
                  <a:effectLst>
                    <a:outerShdw blurRad="62073" dist="43268" dir="2700001" rotWithShape="0">
                      <a:srgbClr val="8BA3CB">
                        <a:alpha val="70000"/>
                      </a:srgbClr>
                    </a:outerShdw>
                  </a:effectLst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OPPOSans R"/>
                      <a:ea typeface="OPPOSans R"/>
                      <a:cs typeface="+mn-cs"/>
                    </a:endParaRPr>
                  </a:p>
                </p:txBody>
              </p:sp>
              <p:sp>
                <p:nvSpPr>
                  <p:cNvPr id="155" name="矩形: 圆角 154">
                    <a:extLst>
                      <a:ext uri="{FF2B5EF4-FFF2-40B4-BE49-F238E27FC236}">
                        <a16:creationId xmlns:a16="http://schemas.microsoft.com/office/drawing/2014/main" id="{1806A3C2-2FF7-8871-63CD-B978AA6346F2}"/>
                      </a:ext>
                    </a:extLst>
                  </p:cNvPr>
                  <p:cNvSpPr/>
                  <p:nvPr/>
                </p:nvSpPr>
                <p:spPr>
                  <a:xfrm>
                    <a:off x="1832144" y="894601"/>
                    <a:ext cx="1584549" cy="1584549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DCE8F4"/>
                  </a:solidFill>
                  <a:ln w="9540" cap="flat" cmpd="sng" algn="ctr">
                    <a:noFill/>
                    <a:prstDash val="solid"/>
                    <a:miter lim="800000"/>
                  </a:ln>
                  <a:effectLst>
                    <a:outerShdw blurRad="84149" dist="50904" dir="13500002" rotWithShape="0">
                      <a:srgbClr val="FFFFFF">
                        <a:alpha val="70000"/>
                      </a:srgbClr>
                    </a:outerShdw>
                  </a:effectLst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OPPOSans R"/>
                      <a:ea typeface="OPPOSans R"/>
                      <a:cs typeface="+mn-cs"/>
                    </a:endParaRPr>
                  </a:p>
                </p:txBody>
              </p:sp>
            </p:grpSp>
          </p:grpSp>
        </p:grpSp>
      </p:grpSp>
    </p:spTree>
    <p:extLst>
      <p:ext uri="{BB962C8B-B14F-4D97-AF65-F5344CB8AC3E}">
        <p14:creationId xmlns:p14="http://schemas.microsoft.com/office/powerpoint/2010/main" val="37326749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CC8B2FCC-534F-CAAD-F246-49FA2F72D008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225424"/>
            <a:ext cx="371474" cy="447675"/>
          </a:xfrm>
          <a:custGeom>
            <a:avLst/>
            <a:gdLst>
              <a:gd name="connsiteX0" fmla="*/ 0 w 371474"/>
              <a:gd name="connsiteY0" fmla="*/ 0 h 447675"/>
              <a:gd name="connsiteX1" fmla="*/ 371474 w 371474"/>
              <a:gd name="connsiteY1" fmla="*/ 0 h 447675"/>
              <a:gd name="connsiteX2" fmla="*/ 107153 w 371474"/>
              <a:gd name="connsiteY2" fmla="*/ 447675 h 447675"/>
              <a:gd name="connsiteX3" fmla="*/ 0 w 371474"/>
              <a:gd name="connsiteY3" fmla="*/ 447675 h 447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1474" h="447675">
                <a:moveTo>
                  <a:pt x="0" y="0"/>
                </a:moveTo>
                <a:lnTo>
                  <a:pt x="371474" y="0"/>
                </a:lnTo>
                <a:lnTo>
                  <a:pt x="107153" y="447675"/>
                </a:lnTo>
                <a:lnTo>
                  <a:pt x="0" y="447675"/>
                </a:lnTo>
                <a:close/>
              </a:path>
            </a:pathLst>
          </a:custGeom>
          <a:gradFill>
            <a:gsLst>
              <a:gs pos="30000">
                <a:srgbClr val="1552EF"/>
              </a:gs>
              <a:gs pos="100000">
                <a:srgbClr val="40D8DE"/>
              </a:gs>
            </a:gsLst>
            <a:lin ang="2700000" scaled="0"/>
          </a:gradFill>
          <a:ln w="896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rgbClr val="1552EF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C97988EB-84E5-2E64-E524-2140B40B8596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71474" y="249206"/>
            <a:ext cx="2249334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1552EF"/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耳机销售业绩展示</a:t>
            </a:r>
          </a:p>
        </p:txBody>
      </p:sp>
      <p:grpSp>
        <p:nvGrpSpPr>
          <p:cNvPr id="304" name="组合 303">
            <a:extLst>
              <a:ext uri="{FF2B5EF4-FFF2-40B4-BE49-F238E27FC236}">
                <a16:creationId xmlns:a16="http://schemas.microsoft.com/office/drawing/2014/main" id="{D0F9BC03-94AC-8D09-62D6-2993D053ECA6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10561695" y="309275"/>
            <a:ext cx="1258830" cy="269070"/>
            <a:chOff x="4310346" y="365706"/>
            <a:chExt cx="1525629" cy="326098"/>
          </a:xfrm>
          <a:solidFill>
            <a:srgbClr val="1552EF"/>
          </a:solidFill>
        </p:grpSpPr>
        <p:sp>
          <p:nvSpPr>
            <p:cNvPr id="305" name="Rectangle 3">
              <a:extLst>
                <a:ext uri="{FF2B5EF4-FFF2-40B4-BE49-F238E27FC236}">
                  <a16:creationId xmlns:a16="http://schemas.microsoft.com/office/drawing/2014/main" id="{F0B12DAB-4278-67CF-543F-64E90B60F79F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>
              <p:custDataLst>
                <p:tags r:id="rId1"/>
              </p:custDataLst>
            </p:nvPr>
          </p:nvSpPr>
          <p:spPr bwMode="auto">
            <a:xfrm>
              <a:off x="4813820" y="367618"/>
              <a:ext cx="1022155" cy="188624"/>
            </a:xfrm>
            <a:custGeom>
              <a:avLst/>
              <a:gdLst/>
              <a:ahLst/>
              <a:cxnLst/>
              <a:rect l="l" t="t" r="r" b="b"/>
              <a:pathLst>
                <a:path w="1022156" h="188624">
                  <a:moveTo>
                    <a:pt x="55807" y="109614"/>
                  </a:moveTo>
                  <a:lnTo>
                    <a:pt x="51606" y="141418"/>
                  </a:lnTo>
                  <a:cubicBezTo>
                    <a:pt x="51206" y="143818"/>
                    <a:pt x="52006" y="145419"/>
                    <a:pt x="54007" y="146219"/>
                  </a:cubicBezTo>
                  <a:lnTo>
                    <a:pt x="66008" y="150419"/>
                  </a:lnTo>
                  <a:lnTo>
                    <a:pt x="79010" y="146219"/>
                  </a:lnTo>
                  <a:cubicBezTo>
                    <a:pt x="81143" y="145419"/>
                    <a:pt x="82344" y="143818"/>
                    <a:pt x="82610" y="141418"/>
                  </a:cubicBezTo>
                  <a:lnTo>
                    <a:pt x="86811" y="109614"/>
                  </a:lnTo>
                  <a:close/>
                  <a:moveTo>
                    <a:pt x="25403" y="87611"/>
                  </a:moveTo>
                  <a:lnTo>
                    <a:pt x="58607" y="87611"/>
                  </a:lnTo>
                  <a:lnTo>
                    <a:pt x="57807" y="93812"/>
                  </a:lnTo>
                  <a:lnTo>
                    <a:pt x="89011" y="93812"/>
                  </a:lnTo>
                  <a:lnTo>
                    <a:pt x="89011" y="93612"/>
                  </a:lnTo>
                  <a:cubicBezTo>
                    <a:pt x="89278" y="91879"/>
                    <a:pt x="90011" y="90445"/>
                    <a:pt x="91211" y="89312"/>
                  </a:cubicBezTo>
                  <a:cubicBezTo>
                    <a:pt x="92412" y="88178"/>
                    <a:pt x="93812" y="87611"/>
                    <a:pt x="95412" y="87611"/>
                  </a:cubicBezTo>
                  <a:lnTo>
                    <a:pt x="128016" y="87611"/>
                  </a:lnTo>
                  <a:lnTo>
                    <a:pt x="127216" y="93812"/>
                  </a:lnTo>
                  <a:lnTo>
                    <a:pt x="134417" y="93812"/>
                  </a:lnTo>
                  <a:lnTo>
                    <a:pt x="133017" y="105014"/>
                  </a:lnTo>
                  <a:cubicBezTo>
                    <a:pt x="132750" y="106347"/>
                    <a:pt x="132150" y="107447"/>
                    <a:pt x="131216" y="108314"/>
                  </a:cubicBezTo>
                  <a:cubicBezTo>
                    <a:pt x="130283" y="109181"/>
                    <a:pt x="129216" y="109614"/>
                    <a:pt x="128016" y="109614"/>
                  </a:cubicBezTo>
                  <a:lnTo>
                    <a:pt x="125016" y="109614"/>
                  </a:lnTo>
                  <a:lnTo>
                    <a:pt x="120415" y="145619"/>
                  </a:lnTo>
                  <a:cubicBezTo>
                    <a:pt x="120015" y="148419"/>
                    <a:pt x="118948" y="150953"/>
                    <a:pt x="117215" y="153220"/>
                  </a:cubicBezTo>
                  <a:cubicBezTo>
                    <a:pt x="115481" y="155353"/>
                    <a:pt x="113347" y="156820"/>
                    <a:pt x="110814" y="157620"/>
                  </a:cubicBezTo>
                  <a:lnTo>
                    <a:pt x="98212" y="161021"/>
                  </a:lnTo>
                  <a:lnTo>
                    <a:pt x="110014" y="165021"/>
                  </a:lnTo>
                  <a:cubicBezTo>
                    <a:pt x="114281" y="166488"/>
                    <a:pt x="117548" y="169122"/>
                    <a:pt x="119815" y="172922"/>
                  </a:cubicBezTo>
                  <a:cubicBezTo>
                    <a:pt x="122082" y="176723"/>
                    <a:pt x="122949" y="180956"/>
                    <a:pt x="122415" y="185624"/>
                  </a:cubicBezTo>
                  <a:lnTo>
                    <a:pt x="122015" y="188224"/>
                  </a:lnTo>
                  <a:lnTo>
                    <a:pt x="63408" y="170822"/>
                  </a:lnTo>
                  <a:lnTo>
                    <a:pt x="0" y="188224"/>
                  </a:lnTo>
                  <a:lnTo>
                    <a:pt x="600" y="183823"/>
                  </a:lnTo>
                  <a:cubicBezTo>
                    <a:pt x="2200" y="174756"/>
                    <a:pt x="7134" y="168755"/>
                    <a:pt x="15402" y="165821"/>
                  </a:cubicBezTo>
                  <a:lnTo>
                    <a:pt x="30804" y="161021"/>
                  </a:lnTo>
                  <a:lnTo>
                    <a:pt x="19402" y="157620"/>
                  </a:lnTo>
                  <a:cubicBezTo>
                    <a:pt x="17002" y="156820"/>
                    <a:pt x="15202" y="155353"/>
                    <a:pt x="14002" y="153220"/>
                  </a:cubicBezTo>
                  <a:cubicBezTo>
                    <a:pt x="12802" y="151219"/>
                    <a:pt x="12402" y="148819"/>
                    <a:pt x="12802" y="146019"/>
                  </a:cubicBezTo>
                  <a:lnTo>
                    <a:pt x="17602" y="109614"/>
                  </a:lnTo>
                  <a:lnTo>
                    <a:pt x="10401" y="109614"/>
                  </a:lnTo>
                  <a:lnTo>
                    <a:pt x="12001" y="98013"/>
                  </a:lnTo>
                  <a:cubicBezTo>
                    <a:pt x="12135" y="96813"/>
                    <a:pt x="12635" y="95812"/>
                    <a:pt x="13502" y="95012"/>
                  </a:cubicBezTo>
                  <a:cubicBezTo>
                    <a:pt x="14368" y="94212"/>
                    <a:pt x="15335" y="93812"/>
                    <a:pt x="16402" y="93812"/>
                  </a:cubicBezTo>
                  <a:lnTo>
                    <a:pt x="19602" y="93812"/>
                  </a:lnTo>
                  <a:lnTo>
                    <a:pt x="19802" y="92812"/>
                  </a:lnTo>
                  <a:cubicBezTo>
                    <a:pt x="19936" y="91345"/>
                    <a:pt x="20536" y="90112"/>
                    <a:pt x="21603" y="89112"/>
                  </a:cubicBezTo>
                  <a:cubicBezTo>
                    <a:pt x="22669" y="88111"/>
                    <a:pt x="23936" y="87611"/>
                    <a:pt x="25403" y="87611"/>
                  </a:cubicBezTo>
                  <a:close/>
                  <a:moveTo>
                    <a:pt x="730777" y="87211"/>
                  </a:moveTo>
                  <a:lnTo>
                    <a:pt x="751780" y="87211"/>
                  </a:lnTo>
                  <a:lnTo>
                    <a:pt x="745179" y="162221"/>
                  </a:lnTo>
                  <a:cubicBezTo>
                    <a:pt x="739578" y="162221"/>
                    <a:pt x="734944" y="160020"/>
                    <a:pt x="731277" y="155620"/>
                  </a:cubicBezTo>
                  <a:cubicBezTo>
                    <a:pt x="727610" y="151219"/>
                    <a:pt x="725976" y="145952"/>
                    <a:pt x="726376" y="139818"/>
                  </a:cubicBezTo>
                  <a:close/>
                  <a:moveTo>
                    <a:pt x="616363" y="87211"/>
                  </a:moveTo>
                  <a:lnTo>
                    <a:pt x="637365" y="87211"/>
                  </a:lnTo>
                  <a:lnTo>
                    <a:pt x="627164" y="145419"/>
                  </a:lnTo>
                  <a:cubicBezTo>
                    <a:pt x="626231" y="150486"/>
                    <a:pt x="624030" y="154553"/>
                    <a:pt x="620563" y="157620"/>
                  </a:cubicBezTo>
                  <a:cubicBezTo>
                    <a:pt x="617096" y="160687"/>
                    <a:pt x="613096" y="162221"/>
                    <a:pt x="608562" y="162221"/>
                  </a:cubicBezTo>
                  <a:lnTo>
                    <a:pt x="603561" y="162221"/>
                  </a:lnTo>
                  <a:close/>
                  <a:moveTo>
                    <a:pt x="836733" y="86211"/>
                  </a:moveTo>
                  <a:lnTo>
                    <a:pt x="863336" y="86211"/>
                  </a:lnTo>
                  <a:lnTo>
                    <a:pt x="859936" y="111214"/>
                  </a:lnTo>
                  <a:lnTo>
                    <a:pt x="872138" y="111214"/>
                  </a:lnTo>
                  <a:lnTo>
                    <a:pt x="870937" y="119415"/>
                  </a:lnTo>
                  <a:cubicBezTo>
                    <a:pt x="870671" y="121682"/>
                    <a:pt x="869737" y="123516"/>
                    <a:pt x="868137" y="124916"/>
                  </a:cubicBezTo>
                  <a:cubicBezTo>
                    <a:pt x="866537" y="126316"/>
                    <a:pt x="864737" y="127016"/>
                    <a:pt x="862736" y="127016"/>
                  </a:cubicBezTo>
                  <a:lnTo>
                    <a:pt x="857936" y="127016"/>
                  </a:lnTo>
                  <a:lnTo>
                    <a:pt x="852535" y="167821"/>
                  </a:lnTo>
                  <a:lnTo>
                    <a:pt x="864737" y="167021"/>
                  </a:lnTo>
                  <a:lnTo>
                    <a:pt x="863536" y="175422"/>
                  </a:lnTo>
                  <a:cubicBezTo>
                    <a:pt x="863270" y="177689"/>
                    <a:pt x="862370" y="179556"/>
                    <a:pt x="860836" y="181023"/>
                  </a:cubicBezTo>
                  <a:cubicBezTo>
                    <a:pt x="859303" y="182490"/>
                    <a:pt x="857469" y="183290"/>
                    <a:pt x="855336" y="183423"/>
                  </a:cubicBezTo>
                  <a:lnTo>
                    <a:pt x="769525" y="188224"/>
                  </a:lnTo>
                  <a:lnTo>
                    <a:pt x="770525" y="179823"/>
                  </a:lnTo>
                  <a:cubicBezTo>
                    <a:pt x="770925" y="177556"/>
                    <a:pt x="771858" y="175689"/>
                    <a:pt x="773325" y="174222"/>
                  </a:cubicBezTo>
                  <a:cubicBezTo>
                    <a:pt x="774792" y="172755"/>
                    <a:pt x="776592" y="171889"/>
                    <a:pt x="778726" y="171622"/>
                  </a:cubicBezTo>
                  <a:lnTo>
                    <a:pt x="778926" y="171622"/>
                  </a:lnTo>
                  <a:lnTo>
                    <a:pt x="787927" y="103613"/>
                  </a:lnTo>
                  <a:cubicBezTo>
                    <a:pt x="788327" y="100946"/>
                    <a:pt x="789494" y="98713"/>
                    <a:pt x="791427" y="96913"/>
                  </a:cubicBezTo>
                  <a:cubicBezTo>
                    <a:pt x="793361" y="95112"/>
                    <a:pt x="795595" y="94212"/>
                    <a:pt x="798128" y="94212"/>
                  </a:cubicBezTo>
                  <a:lnTo>
                    <a:pt x="816131" y="94212"/>
                  </a:lnTo>
                  <a:lnTo>
                    <a:pt x="805929" y="170222"/>
                  </a:lnTo>
                  <a:lnTo>
                    <a:pt x="816531" y="169822"/>
                  </a:lnTo>
                  <a:lnTo>
                    <a:pt x="826332" y="95812"/>
                  </a:lnTo>
                  <a:cubicBezTo>
                    <a:pt x="826732" y="93012"/>
                    <a:pt x="827932" y="90712"/>
                    <a:pt x="829932" y="88912"/>
                  </a:cubicBezTo>
                  <a:cubicBezTo>
                    <a:pt x="831933" y="87111"/>
                    <a:pt x="834199" y="86211"/>
                    <a:pt x="836733" y="86211"/>
                  </a:cubicBezTo>
                  <a:close/>
                  <a:moveTo>
                    <a:pt x="570757" y="78010"/>
                  </a:moveTo>
                  <a:lnTo>
                    <a:pt x="594960" y="78010"/>
                  </a:lnTo>
                  <a:lnTo>
                    <a:pt x="591360" y="106214"/>
                  </a:lnTo>
                  <a:lnTo>
                    <a:pt x="605961" y="106214"/>
                  </a:lnTo>
                  <a:lnTo>
                    <a:pt x="604961" y="114015"/>
                  </a:lnTo>
                  <a:cubicBezTo>
                    <a:pt x="604561" y="116415"/>
                    <a:pt x="603561" y="118382"/>
                    <a:pt x="601961" y="119915"/>
                  </a:cubicBezTo>
                  <a:cubicBezTo>
                    <a:pt x="600361" y="121449"/>
                    <a:pt x="598494" y="122216"/>
                    <a:pt x="596360" y="122216"/>
                  </a:cubicBezTo>
                  <a:lnTo>
                    <a:pt x="589359" y="122216"/>
                  </a:lnTo>
                  <a:lnTo>
                    <a:pt x="583359" y="168221"/>
                  </a:lnTo>
                  <a:lnTo>
                    <a:pt x="597960" y="167421"/>
                  </a:lnTo>
                  <a:lnTo>
                    <a:pt x="596560" y="178023"/>
                  </a:lnTo>
                  <a:cubicBezTo>
                    <a:pt x="596427" y="179623"/>
                    <a:pt x="595827" y="180956"/>
                    <a:pt x="594760" y="182023"/>
                  </a:cubicBezTo>
                  <a:cubicBezTo>
                    <a:pt x="593693" y="183090"/>
                    <a:pt x="592426" y="183690"/>
                    <a:pt x="590959" y="183823"/>
                  </a:cubicBezTo>
                  <a:lnTo>
                    <a:pt x="512350" y="188624"/>
                  </a:lnTo>
                  <a:lnTo>
                    <a:pt x="513750" y="177023"/>
                  </a:lnTo>
                  <a:cubicBezTo>
                    <a:pt x="514017" y="175689"/>
                    <a:pt x="514583" y="174622"/>
                    <a:pt x="515450" y="173822"/>
                  </a:cubicBezTo>
                  <a:cubicBezTo>
                    <a:pt x="516317" y="173022"/>
                    <a:pt x="517350" y="172555"/>
                    <a:pt x="518550" y="172422"/>
                  </a:cubicBezTo>
                  <a:lnTo>
                    <a:pt x="528552" y="94812"/>
                  </a:lnTo>
                  <a:cubicBezTo>
                    <a:pt x="528952" y="92279"/>
                    <a:pt x="529985" y="90212"/>
                    <a:pt x="531652" y="88612"/>
                  </a:cubicBezTo>
                  <a:cubicBezTo>
                    <a:pt x="533319" y="87011"/>
                    <a:pt x="535286" y="86211"/>
                    <a:pt x="537553" y="86211"/>
                  </a:cubicBezTo>
                  <a:lnTo>
                    <a:pt x="553555" y="86211"/>
                  </a:lnTo>
                  <a:lnTo>
                    <a:pt x="542553" y="170822"/>
                  </a:lnTo>
                  <a:lnTo>
                    <a:pt x="551755" y="170222"/>
                  </a:lnTo>
                  <a:lnTo>
                    <a:pt x="562556" y="85811"/>
                  </a:lnTo>
                  <a:cubicBezTo>
                    <a:pt x="562956" y="83544"/>
                    <a:pt x="563923" y="81677"/>
                    <a:pt x="565456" y="80210"/>
                  </a:cubicBezTo>
                  <a:cubicBezTo>
                    <a:pt x="566990" y="78744"/>
                    <a:pt x="568757" y="78010"/>
                    <a:pt x="570757" y="78010"/>
                  </a:cubicBezTo>
                  <a:close/>
                  <a:moveTo>
                    <a:pt x="282378" y="50807"/>
                  </a:moveTo>
                  <a:lnTo>
                    <a:pt x="482203" y="50807"/>
                  </a:lnTo>
                  <a:lnTo>
                    <a:pt x="479603" y="68809"/>
                  </a:lnTo>
                  <a:lnTo>
                    <a:pt x="413595" y="103613"/>
                  </a:lnTo>
                  <a:lnTo>
                    <a:pt x="496605" y="103613"/>
                  </a:lnTo>
                  <a:lnTo>
                    <a:pt x="494605" y="114815"/>
                  </a:lnTo>
                  <a:cubicBezTo>
                    <a:pt x="494071" y="117348"/>
                    <a:pt x="492738" y="119682"/>
                    <a:pt x="490604" y="121816"/>
                  </a:cubicBezTo>
                  <a:cubicBezTo>
                    <a:pt x="488204" y="123816"/>
                    <a:pt x="485470" y="124816"/>
                    <a:pt x="482403" y="124816"/>
                  </a:cubicBezTo>
                  <a:lnTo>
                    <a:pt x="406794" y="124816"/>
                  </a:lnTo>
                  <a:lnTo>
                    <a:pt x="400593" y="169822"/>
                  </a:lnTo>
                  <a:cubicBezTo>
                    <a:pt x="400193" y="172222"/>
                    <a:pt x="399259" y="174622"/>
                    <a:pt x="397793" y="177023"/>
                  </a:cubicBezTo>
                  <a:cubicBezTo>
                    <a:pt x="396326" y="179423"/>
                    <a:pt x="394459" y="181490"/>
                    <a:pt x="392192" y="183223"/>
                  </a:cubicBezTo>
                  <a:cubicBezTo>
                    <a:pt x="387258" y="186824"/>
                    <a:pt x="381857" y="188624"/>
                    <a:pt x="375990" y="188624"/>
                  </a:cubicBezTo>
                  <a:lnTo>
                    <a:pt x="303381" y="188624"/>
                  </a:lnTo>
                  <a:lnTo>
                    <a:pt x="304781" y="184223"/>
                  </a:lnTo>
                  <a:cubicBezTo>
                    <a:pt x="308248" y="175556"/>
                    <a:pt x="314115" y="171222"/>
                    <a:pt x="322383" y="171222"/>
                  </a:cubicBezTo>
                  <a:lnTo>
                    <a:pt x="345586" y="171222"/>
                  </a:lnTo>
                  <a:cubicBezTo>
                    <a:pt x="347720" y="171222"/>
                    <a:pt x="349586" y="170422"/>
                    <a:pt x="351187" y="168822"/>
                  </a:cubicBezTo>
                  <a:cubicBezTo>
                    <a:pt x="352787" y="167621"/>
                    <a:pt x="353654" y="166155"/>
                    <a:pt x="353787" y="164421"/>
                  </a:cubicBezTo>
                  <a:lnTo>
                    <a:pt x="359588" y="124816"/>
                  </a:lnTo>
                  <a:lnTo>
                    <a:pt x="255175" y="124816"/>
                  </a:lnTo>
                  <a:lnTo>
                    <a:pt x="257175" y="111614"/>
                  </a:lnTo>
                  <a:cubicBezTo>
                    <a:pt x="257708" y="109347"/>
                    <a:pt x="259109" y="107414"/>
                    <a:pt x="261375" y="105814"/>
                  </a:cubicBezTo>
                  <a:cubicBezTo>
                    <a:pt x="263509" y="104347"/>
                    <a:pt x="266043" y="103613"/>
                    <a:pt x="268976" y="103613"/>
                  </a:cubicBezTo>
                  <a:lnTo>
                    <a:pt x="362588" y="103613"/>
                  </a:lnTo>
                  <a:lnTo>
                    <a:pt x="363588" y="96012"/>
                  </a:lnTo>
                  <a:lnTo>
                    <a:pt x="413995" y="70209"/>
                  </a:lnTo>
                  <a:lnTo>
                    <a:pt x="303781" y="70209"/>
                  </a:lnTo>
                  <a:cubicBezTo>
                    <a:pt x="298713" y="70209"/>
                    <a:pt x="294713" y="69009"/>
                    <a:pt x="291779" y="66609"/>
                  </a:cubicBezTo>
                  <a:cubicBezTo>
                    <a:pt x="289112" y="64342"/>
                    <a:pt x="286979" y="61208"/>
                    <a:pt x="285378" y="57208"/>
                  </a:cubicBezTo>
                  <a:close/>
                  <a:moveTo>
                    <a:pt x="104213" y="45406"/>
                  </a:moveTo>
                  <a:lnTo>
                    <a:pt x="128216" y="45406"/>
                  </a:lnTo>
                  <a:cubicBezTo>
                    <a:pt x="129549" y="45406"/>
                    <a:pt x="130683" y="45873"/>
                    <a:pt x="131616" y="46806"/>
                  </a:cubicBezTo>
                  <a:cubicBezTo>
                    <a:pt x="132550" y="47740"/>
                    <a:pt x="133083" y="48873"/>
                    <a:pt x="133217" y="50207"/>
                  </a:cubicBezTo>
                  <a:lnTo>
                    <a:pt x="136017" y="81211"/>
                  </a:lnTo>
                  <a:lnTo>
                    <a:pt x="120015" y="81211"/>
                  </a:lnTo>
                  <a:cubicBezTo>
                    <a:pt x="116415" y="81211"/>
                    <a:pt x="113314" y="79977"/>
                    <a:pt x="110714" y="77510"/>
                  </a:cubicBezTo>
                  <a:cubicBezTo>
                    <a:pt x="108113" y="75043"/>
                    <a:pt x="106613" y="71876"/>
                    <a:pt x="106213" y="68009"/>
                  </a:cubicBezTo>
                  <a:close/>
                  <a:moveTo>
                    <a:pt x="31804" y="45406"/>
                  </a:moveTo>
                  <a:lnTo>
                    <a:pt x="55407" y="45406"/>
                  </a:lnTo>
                  <a:lnTo>
                    <a:pt x="48806" y="64408"/>
                  </a:lnTo>
                  <a:cubicBezTo>
                    <a:pt x="43739" y="75610"/>
                    <a:pt x="36138" y="81211"/>
                    <a:pt x="26003" y="81211"/>
                  </a:cubicBezTo>
                  <a:lnTo>
                    <a:pt x="14202" y="81211"/>
                  </a:lnTo>
                  <a:lnTo>
                    <a:pt x="24803" y="50607"/>
                  </a:lnTo>
                  <a:cubicBezTo>
                    <a:pt x="26403" y="47140"/>
                    <a:pt x="28737" y="45406"/>
                    <a:pt x="31804" y="45406"/>
                  </a:cubicBezTo>
                  <a:close/>
                  <a:moveTo>
                    <a:pt x="215827" y="31204"/>
                  </a:moveTo>
                  <a:lnTo>
                    <a:pt x="244431" y="31204"/>
                  </a:lnTo>
                  <a:lnTo>
                    <a:pt x="204826" y="125816"/>
                  </a:lnTo>
                  <a:lnTo>
                    <a:pt x="223028" y="188624"/>
                  </a:lnTo>
                  <a:lnTo>
                    <a:pt x="208826" y="188624"/>
                  </a:lnTo>
                  <a:cubicBezTo>
                    <a:pt x="194424" y="188624"/>
                    <a:pt x="183890" y="180423"/>
                    <a:pt x="177222" y="164021"/>
                  </a:cubicBezTo>
                  <a:lnTo>
                    <a:pt x="177022" y="163421"/>
                  </a:lnTo>
                  <a:cubicBezTo>
                    <a:pt x="167288" y="180223"/>
                    <a:pt x="154153" y="188624"/>
                    <a:pt x="137617" y="188624"/>
                  </a:cubicBezTo>
                  <a:lnTo>
                    <a:pt x="126216" y="188624"/>
                  </a:lnTo>
                  <a:lnTo>
                    <a:pt x="159220" y="121616"/>
                  </a:lnTo>
                  <a:lnTo>
                    <a:pt x="145218" y="52207"/>
                  </a:lnTo>
                  <a:lnTo>
                    <a:pt x="174622" y="52207"/>
                  </a:lnTo>
                  <a:cubicBezTo>
                    <a:pt x="176755" y="52207"/>
                    <a:pt x="178589" y="52874"/>
                    <a:pt x="180122" y="54207"/>
                  </a:cubicBezTo>
                  <a:cubicBezTo>
                    <a:pt x="181656" y="55541"/>
                    <a:pt x="182689" y="57341"/>
                    <a:pt x="183223" y="59608"/>
                  </a:cubicBezTo>
                  <a:lnTo>
                    <a:pt x="187423" y="80611"/>
                  </a:lnTo>
                  <a:lnTo>
                    <a:pt x="206026" y="38005"/>
                  </a:lnTo>
                  <a:cubicBezTo>
                    <a:pt x="208293" y="33471"/>
                    <a:pt x="211560" y="31204"/>
                    <a:pt x="215827" y="31204"/>
                  </a:cubicBezTo>
                  <a:close/>
                  <a:moveTo>
                    <a:pt x="289579" y="8001"/>
                  </a:moveTo>
                  <a:lnTo>
                    <a:pt x="311982" y="8001"/>
                  </a:lnTo>
                  <a:lnTo>
                    <a:pt x="306981" y="43806"/>
                  </a:lnTo>
                  <a:lnTo>
                    <a:pt x="264976" y="43806"/>
                  </a:lnTo>
                  <a:lnTo>
                    <a:pt x="267376" y="27604"/>
                  </a:lnTo>
                  <a:cubicBezTo>
                    <a:pt x="268176" y="22137"/>
                    <a:pt x="270710" y="17536"/>
                    <a:pt x="274977" y="13802"/>
                  </a:cubicBezTo>
                  <a:cubicBezTo>
                    <a:pt x="279244" y="9935"/>
                    <a:pt x="284112" y="8001"/>
                    <a:pt x="289579" y="8001"/>
                  </a:cubicBezTo>
                  <a:close/>
                  <a:moveTo>
                    <a:pt x="759981" y="3601"/>
                  </a:moveTo>
                  <a:lnTo>
                    <a:pt x="764981" y="3601"/>
                  </a:lnTo>
                  <a:lnTo>
                    <a:pt x="752780" y="79010"/>
                  </a:lnTo>
                  <a:lnTo>
                    <a:pt x="731777" y="79010"/>
                  </a:lnTo>
                  <a:lnTo>
                    <a:pt x="741378" y="20403"/>
                  </a:lnTo>
                  <a:cubicBezTo>
                    <a:pt x="742312" y="15469"/>
                    <a:pt x="744512" y="11435"/>
                    <a:pt x="747979" y="8301"/>
                  </a:cubicBezTo>
                  <a:cubicBezTo>
                    <a:pt x="751446" y="5168"/>
                    <a:pt x="755447" y="3601"/>
                    <a:pt x="759981" y="3601"/>
                  </a:cubicBezTo>
                  <a:close/>
                  <a:moveTo>
                    <a:pt x="624764" y="3601"/>
                  </a:moveTo>
                  <a:cubicBezTo>
                    <a:pt x="630231" y="3601"/>
                    <a:pt x="634798" y="5801"/>
                    <a:pt x="638465" y="10202"/>
                  </a:cubicBezTo>
                  <a:cubicBezTo>
                    <a:pt x="642133" y="14602"/>
                    <a:pt x="643766" y="19936"/>
                    <a:pt x="643366" y="26204"/>
                  </a:cubicBezTo>
                  <a:lnTo>
                    <a:pt x="638565" y="79010"/>
                  </a:lnTo>
                  <a:lnTo>
                    <a:pt x="617363" y="79010"/>
                  </a:lnTo>
                  <a:close/>
                  <a:moveTo>
                    <a:pt x="537753" y="1801"/>
                  </a:moveTo>
                  <a:lnTo>
                    <a:pt x="570157" y="1801"/>
                  </a:lnTo>
                  <a:lnTo>
                    <a:pt x="568157" y="16402"/>
                  </a:lnTo>
                  <a:lnTo>
                    <a:pt x="567356" y="24003"/>
                  </a:lnTo>
                  <a:lnTo>
                    <a:pt x="563356" y="53807"/>
                  </a:lnTo>
                  <a:cubicBezTo>
                    <a:pt x="563223" y="54874"/>
                    <a:pt x="563423" y="55741"/>
                    <a:pt x="563956" y="56407"/>
                  </a:cubicBezTo>
                  <a:cubicBezTo>
                    <a:pt x="564490" y="57208"/>
                    <a:pt x="565290" y="57608"/>
                    <a:pt x="566356" y="57608"/>
                  </a:cubicBezTo>
                  <a:lnTo>
                    <a:pt x="573157" y="57608"/>
                  </a:lnTo>
                  <a:cubicBezTo>
                    <a:pt x="573957" y="57608"/>
                    <a:pt x="574757" y="57208"/>
                    <a:pt x="575558" y="56407"/>
                  </a:cubicBezTo>
                  <a:cubicBezTo>
                    <a:pt x="576358" y="55741"/>
                    <a:pt x="576824" y="54874"/>
                    <a:pt x="576958" y="53807"/>
                  </a:cubicBezTo>
                  <a:lnTo>
                    <a:pt x="581758" y="16402"/>
                  </a:lnTo>
                  <a:lnTo>
                    <a:pt x="572157" y="16402"/>
                  </a:lnTo>
                  <a:lnTo>
                    <a:pt x="574157" y="1801"/>
                  </a:lnTo>
                  <a:lnTo>
                    <a:pt x="615763" y="1801"/>
                  </a:lnTo>
                  <a:lnTo>
                    <a:pt x="608762" y="55607"/>
                  </a:lnTo>
                  <a:cubicBezTo>
                    <a:pt x="608228" y="60408"/>
                    <a:pt x="606161" y="64475"/>
                    <a:pt x="602561" y="67809"/>
                  </a:cubicBezTo>
                  <a:cubicBezTo>
                    <a:pt x="599094" y="71143"/>
                    <a:pt x="595160" y="72810"/>
                    <a:pt x="590759" y="72810"/>
                  </a:cubicBezTo>
                  <a:lnTo>
                    <a:pt x="544554" y="72810"/>
                  </a:lnTo>
                  <a:cubicBezTo>
                    <a:pt x="540153" y="72810"/>
                    <a:pt x="536619" y="71143"/>
                    <a:pt x="533952" y="67809"/>
                  </a:cubicBezTo>
                  <a:cubicBezTo>
                    <a:pt x="531285" y="64475"/>
                    <a:pt x="530285" y="60408"/>
                    <a:pt x="530952" y="55607"/>
                  </a:cubicBezTo>
                  <a:close/>
                  <a:moveTo>
                    <a:pt x="797928" y="1601"/>
                  </a:moveTo>
                  <a:lnTo>
                    <a:pt x="833533" y="1601"/>
                  </a:lnTo>
                  <a:lnTo>
                    <a:pt x="831532" y="16002"/>
                  </a:lnTo>
                  <a:lnTo>
                    <a:pt x="831132" y="19403"/>
                  </a:lnTo>
                  <a:lnTo>
                    <a:pt x="825532" y="62008"/>
                  </a:lnTo>
                  <a:cubicBezTo>
                    <a:pt x="825398" y="63075"/>
                    <a:pt x="825598" y="63942"/>
                    <a:pt x="826132" y="64609"/>
                  </a:cubicBezTo>
                  <a:cubicBezTo>
                    <a:pt x="826532" y="65409"/>
                    <a:pt x="827332" y="65809"/>
                    <a:pt x="828532" y="65809"/>
                  </a:cubicBezTo>
                  <a:lnTo>
                    <a:pt x="837333" y="65809"/>
                  </a:lnTo>
                  <a:cubicBezTo>
                    <a:pt x="838267" y="65809"/>
                    <a:pt x="839133" y="65409"/>
                    <a:pt x="839934" y="64609"/>
                  </a:cubicBezTo>
                  <a:cubicBezTo>
                    <a:pt x="840734" y="63942"/>
                    <a:pt x="841200" y="63075"/>
                    <a:pt x="841334" y="62008"/>
                  </a:cubicBezTo>
                  <a:lnTo>
                    <a:pt x="847334" y="16002"/>
                  </a:lnTo>
                  <a:lnTo>
                    <a:pt x="835933" y="16002"/>
                  </a:lnTo>
                  <a:lnTo>
                    <a:pt x="837733" y="1601"/>
                  </a:lnTo>
                  <a:lnTo>
                    <a:pt x="884939" y="1601"/>
                  </a:lnTo>
                  <a:lnTo>
                    <a:pt x="876738" y="63608"/>
                  </a:lnTo>
                  <a:cubicBezTo>
                    <a:pt x="876205" y="68409"/>
                    <a:pt x="874204" y="72476"/>
                    <a:pt x="870737" y="75810"/>
                  </a:cubicBezTo>
                  <a:cubicBezTo>
                    <a:pt x="867404" y="79144"/>
                    <a:pt x="863470" y="80811"/>
                    <a:pt x="858936" y="80811"/>
                  </a:cubicBezTo>
                  <a:lnTo>
                    <a:pt x="803729" y="80811"/>
                  </a:lnTo>
                  <a:cubicBezTo>
                    <a:pt x="799195" y="80811"/>
                    <a:pt x="795595" y="79144"/>
                    <a:pt x="792928" y="75810"/>
                  </a:cubicBezTo>
                  <a:cubicBezTo>
                    <a:pt x="790127" y="72476"/>
                    <a:pt x="789060" y="68409"/>
                    <a:pt x="789727" y="63608"/>
                  </a:cubicBezTo>
                  <a:close/>
                  <a:moveTo>
                    <a:pt x="74009" y="601"/>
                  </a:moveTo>
                  <a:lnTo>
                    <a:pt x="104013" y="601"/>
                  </a:lnTo>
                  <a:lnTo>
                    <a:pt x="100813" y="25404"/>
                  </a:lnTo>
                  <a:lnTo>
                    <a:pt x="106413" y="25404"/>
                  </a:lnTo>
                  <a:lnTo>
                    <a:pt x="109414" y="14202"/>
                  </a:lnTo>
                  <a:cubicBezTo>
                    <a:pt x="112214" y="7001"/>
                    <a:pt x="116748" y="3401"/>
                    <a:pt x="123015" y="3401"/>
                  </a:cubicBezTo>
                  <a:lnTo>
                    <a:pt x="142418" y="3401"/>
                  </a:lnTo>
                  <a:lnTo>
                    <a:pt x="136617" y="25404"/>
                  </a:lnTo>
                  <a:lnTo>
                    <a:pt x="143418" y="25404"/>
                  </a:lnTo>
                  <a:lnTo>
                    <a:pt x="142218" y="34405"/>
                  </a:lnTo>
                  <a:cubicBezTo>
                    <a:pt x="141951" y="36405"/>
                    <a:pt x="141151" y="38005"/>
                    <a:pt x="139817" y="39205"/>
                  </a:cubicBezTo>
                  <a:cubicBezTo>
                    <a:pt x="138484" y="40405"/>
                    <a:pt x="136884" y="41006"/>
                    <a:pt x="135017" y="41006"/>
                  </a:cubicBezTo>
                  <a:lnTo>
                    <a:pt x="98612" y="41006"/>
                  </a:lnTo>
                  <a:lnTo>
                    <a:pt x="94812" y="70409"/>
                  </a:lnTo>
                  <a:cubicBezTo>
                    <a:pt x="94278" y="73610"/>
                    <a:pt x="92912" y="76210"/>
                    <a:pt x="90711" y="78210"/>
                  </a:cubicBezTo>
                  <a:cubicBezTo>
                    <a:pt x="88511" y="80210"/>
                    <a:pt x="85944" y="81211"/>
                    <a:pt x="83010" y="81211"/>
                  </a:cubicBezTo>
                  <a:lnTo>
                    <a:pt x="57007" y="81211"/>
                  </a:lnTo>
                  <a:lnTo>
                    <a:pt x="62208" y="41006"/>
                  </a:lnTo>
                  <a:lnTo>
                    <a:pt x="19602" y="41006"/>
                  </a:lnTo>
                  <a:lnTo>
                    <a:pt x="21003" y="29804"/>
                  </a:lnTo>
                  <a:cubicBezTo>
                    <a:pt x="21136" y="28471"/>
                    <a:pt x="21669" y="27404"/>
                    <a:pt x="22603" y="26604"/>
                  </a:cubicBezTo>
                  <a:cubicBezTo>
                    <a:pt x="23536" y="25804"/>
                    <a:pt x="24603" y="25404"/>
                    <a:pt x="25803" y="25404"/>
                  </a:cubicBezTo>
                  <a:lnTo>
                    <a:pt x="28203" y="25404"/>
                  </a:lnTo>
                  <a:lnTo>
                    <a:pt x="28203" y="3401"/>
                  </a:lnTo>
                  <a:lnTo>
                    <a:pt x="45806" y="3401"/>
                  </a:lnTo>
                  <a:cubicBezTo>
                    <a:pt x="49139" y="3401"/>
                    <a:pt x="51940" y="4601"/>
                    <a:pt x="54207" y="7001"/>
                  </a:cubicBezTo>
                  <a:cubicBezTo>
                    <a:pt x="56474" y="9402"/>
                    <a:pt x="57674" y="12402"/>
                    <a:pt x="57807" y="16002"/>
                  </a:cubicBezTo>
                  <a:lnTo>
                    <a:pt x="57807" y="25404"/>
                  </a:lnTo>
                  <a:lnTo>
                    <a:pt x="64408" y="25404"/>
                  </a:lnTo>
                  <a:lnTo>
                    <a:pt x="66608" y="7401"/>
                  </a:lnTo>
                  <a:cubicBezTo>
                    <a:pt x="67008" y="5534"/>
                    <a:pt x="67875" y="3934"/>
                    <a:pt x="69209" y="2601"/>
                  </a:cubicBezTo>
                  <a:cubicBezTo>
                    <a:pt x="70542" y="1267"/>
                    <a:pt x="72142" y="601"/>
                    <a:pt x="74009" y="601"/>
                  </a:cubicBezTo>
                  <a:close/>
                  <a:moveTo>
                    <a:pt x="1022156" y="0"/>
                  </a:moveTo>
                  <a:lnTo>
                    <a:pt x="1021356" y="6001"/>
                  </a:lnTo>
                  <a:cubicBezTo>
                    <a:pt x="1020823" y="9468"/>
                    <a:pt x="1019389" y="12335"/>
                    <a:pt x="1017056" y="14602"/>
                  </a:cubicBezTo>
                  <a:cubicBezTo>
                    <a:pt x="1014722" y="16869"/>
                    <a:pt x="1011822" y="18069"/>
                    <a:pt x="1008355" y="18203"/>
                  </a:cubicBezTo>
                  <a:lnTo>
                    <a:pt x="975551" y="18803"/>
                  </a:lnTo>
                  <a:lnTo>
                    <a:pt x="961549" y="64008"/>
                  </a:lnTo>
                  <a:lnTo>
                    <a:pt x="1015955" y="64008"/>
                  </a:lnTo>
                  <a:lnTo>
                    <a:pt x="1014555" y="75210"/>
                  </a:lnTo>
                  <a:cubicBezTo>
                    <a:pt x="1014155" y="77877"/>
                    <a:pt x="1013022" y="80044"/>
                    <a:pt x="1011155" y="81711"/>
                  </a:cubicBezTo>
                  <a:cubicBezTo>
                    <a:pt x="1009288" y="83378"/>
                    <a:pt x="1007154" y="84211"/>
                    <a:pt x="1004754" y="84211"/>
                  </a:cubicBezTo>
                  <a:lnTo>
                    <a:pt x="954548" y="84211"/>
                  </a:lnTo>
                  <a:lnTo>
                    <a:pt x="949747" y="96412"/>
                  </a:lnTo>
                  <a:lnTo>
                    <a:pt x="979351" y="96412"/>
                  </a:lnTo>
                  <a:lnTo>
                    <a:pt x="999553" y="188624"/>
                  </a:lnTo>
                  <a:lnTo>
                    <a:pt x="982151" y="188624"/>
                  </a:lnTo>
                  <a:cubicBezTo>
                    <a:pt x="975617" y="188624"/>
                    <a:pt x="969783" y="186524"/>
                    <a:pt x="964649" y="182323"/>
                  </a:cubicBezTo>
                  <a:cubicBezTo>
                    <a:pt x="959515" y="178123"/>
                    <a:pt x="956081" y="172555"/>
                    <a:pt x="954348" y="165621"/>
                  </a:cubicBezTo>
                  <a:lnTo>
                    <a:pt x="942346" y="115215"/>
                  </a:lnTo>
                  <a:lnTo>
                    <a:pt x="916543" y="169822"/>
                  </a:lnTo>
                  <a:cubicBezTo>
                    <a:pt x="909476" y="182357"/>
                    <a:pt x="899808" y="188624"/>
                    <a:pt x="887539" y="188624"/>
                  </a:cubicBezTo>
                  <a:lnTo>
                    <a:pt x="867537" y="188624"/>
                  </a:lnTo>
                  <a:lnTo>
                    <a:pt x="914743" y="84211"/>
                  </a:lnTo>
                  <a:lnTo>
                    <a:pt x="879338" y="84211"/>
                  </a:lnTo>
                  <a:lnTo>
                    <a:pt x="880739" y="74410"/>
                  </a:lnTo>
                  <a:cubicBezTo>
                    <a:pt x="881139" y="71343"/>
                    <a:pt x="882406" y="68842"/>
                    <a:pt x="884539" y="66909"/>
                  </a:cubicBezTo>
                  <a:cubicBezTo>
                    <a:pt x="886673" y="64975"/>
                    <a:pt x="889140" y="64008"/>
                    <a:pt x="891940" y="64008"/>
                  </a:cubicBezTo>
                  <a:lnTo>
                    <a:pt x="921544" y="64008"/>
                  </a:lnTo>
                  <a:lnTo>
                    <a:pt x="935345" y="19803"/>
                  </a:lnTo>
                  <a:lnTo>
                    <a:pt x="890140" y="20803"/>
                  </a:lnTo>
                  <a:lnTo>
                    <a:pt x="891540" y="10602"/>
                  </a:lnTo>
                  <a:cubicBezTo>
                    <a:pt x="891807" y="8335"/>
                    <a:pt x="892707" y="6501"/>
                    <a:pt x="894240" y="5101"/>
                  </a:cubicBezTo>
                  <a:cubicBezTo>
                    <a:pt x="895774" y="3701"/>
                    <a:pt x="897607" y="2934"/>
                    <a:pt x="899741" y="2801"/>
                  </a:cubicBezTo>
                  <a:close/>
                  <a:moveTo>
                    <a:pt x="709374" y="0"/>
                  </a:moveTo>
                  <a:lnTo>
                    <a:pt x="735778" y="0"/>
                  </a:lnTo>
                  <a:lnTo>
                    <a:pt x="714575" y="165221"/>
                  </a:lnTo>
                  <a:cubicBezTo>
                    <a:pt x="714308" y="167221"/>
                    <a:pt x="714642" y="168955"/>
                    <a:pt x="715575" y="170422"/>
                  </a:cubicBezTo>
                  <a:cubicBezTo>
                    <a:pt x="716642" y="171889"/>
                    <a:pt x="717975" y="172622"/>
                    <a:pt x="719576" y="172622"/>
                  </a:cubicBezTo>
                  <a:lnTo>
                    <a:pt x="734377" y="172622"/>
                  </a:lnTo>
                  <a:cubicBezTo>
                    <a:pt x="737444" y="172622"/>
                    <a:pt x="739978" y="173889"/>
                    <a:pt x="741978" y="176423"/>
                  </a:cubicBezTo>
                  <a:cubicBezTo>
                    <a:pt x="743979" y="178956"/>
                    <a:pt x="744845" y="181957"/>
                    <a:pt x="744579" y="185424"/>
                  </a:cubicBezTo>
                  <a:lnTo>
                    <a:pt x="743979" y="188624"/>
                  </a:lnTo>
                  <a:lnTo>
                    <a:pt x="695973" y="188624"/>
                  </a:lnTo>
                  <a:cubicBezTo>
                    <a:pt x="693039" y="188624"/>
                    <a:pt x="690439" y="187957"/>
                    <a:pt x="688172" y="186624"/>
                  </a:cubicBezTo>
                  <a:cubicBezTo>
                    <a:pt x="685905" y="185290"/>
                    <a:pt x="683971" y="183557"/>
                    <a:pt x="682371" y="181423"/>
                  </a:cubicBezTo>
                  <a:cubicBezTo>
                    <a:pt x="680771" y="179156"/>
                    <a:pt x="679637" y="176556"/>
                    <a:pt x="678971" y="173622"/>
                  </a:cubicBezTo>
                  <a:cubicBezTo>
                    <a:pt x="678304" y="170688"/>
                    <a:pt x="678170" y="167488"/>
                    <a:pt x="678570" y="164021"/>
                  </a:cubicBezTo>
                  <a:lnTo>
                    <a:pt x="698373" y="10202"/>
                  </a:lnTo>
                  <a:cubicBezTo>
                    <a:pt x="698773" y="7268"/>
                    <a:pt x="700006" y="4834"/>
                    <a:pt x="702073" y="2901"/>
                  </a:cubicBezTo>
                  <a:cubicBezTo>
                    <a:pt x="704140" y="967"/>
                    <a:pt x="706574" y="0"/>
                    <a:pt x="709374" y="0"/>
                  </a:cubicBezTo>
                  <a:close/>
                  <a:moveTo>
                    <a:pt x="664369" y="0"/>
                  </a:moveTo>
                  <a:lnTo>
                    <a:pt x="690972" y="0"/>
                  </a:lnTo>
                  <a:lnTo>
                    <a:pt x="669769" y="164021"/>
                  </a:lnTo>
                  <a:cubicBezTo>
                    <a:pt x="669236" y="167488"/>
                    <a:pt x="668303" y="170688"/>
                    <a:pt x="666969" y="173622"/>
                  </a:cubicBezTo>
                  <a:cubicBezTo>
                    <a:pt x="665502" y="176556"/>
                    <a:pt x="663702" y="179156"/>
                    <a:pt x="661568" y="181423"/>
                  </a:cubicBezTo>
                  <a:cubicBezTo>
                    <a:pt x="659301" y="183557"/>
                    <a:pt x="656901" y="185290"/>
                    <a:pt x="654367" y="186624"/>
                  </a:cubicBezTo>
                  <a:cubicBezTo>
                    <a:pt x="651700" y="187957"/>
                    <a:pt x="648900" y="188624"/>
                    <a:pt x="645966" y="188624"/>
                  </a:cubicBezTo>
                  <a:lnTo>
                    <a:pt x="599361" y="188624"/>
                  </a:lnTo>
                  <a:lnTo>
                    <a:pt x="599961" y="182823"/>
                  </a:lnTo>
                  <a:cubicBezTo>
                    <a:pt x="600494" y="179890"/>
                    <a:pt x="601761" y="177456"/>
                    <a:pt x="603761" y="175522"/>
                  </a:cubicBezTo>
                  <a:cubicBezTo>
                    <a:pt x="605761" y="173589"/>
                    <a:pt x="608162" y="172622"/>
                    <a:pt x="610962" y="172622"/>
                  </a:cubicBezTo>
                  <a:lnTo>
                    <a:pt x="626364" y="172622"/>
                  </a:lnTo>
                  <a:cubicBezTo>
                    <a:pt x="627964" y="172622"/>
                    <a:pt x="629498" y="171889"/>
                    <a:pt x="630964" y="170422"/>
                  </a:cubicBezTo>
                  <a:cubicBezTo>
                    <a:pt x="632298" y="168955"/>
                    <a:pt x="633098" y="167221"/>
                    <a:pt x="633365" y="165221"/>
                  </a:cubicBezTo>
                  <a:lnTo>
                    <a:pt x="653367" y="10202"/>
                  </a:lnTo>
                  <a:cubicBezTo>
                    <a:pt x="653901" y="7268"/>
                    <a:pt x="655167" y="4834"/>
                    <a:pt x="657168" y="2901"/>
                  </a:cubicBezTo>
                  <a:cubicBezTo>
                    <a:pt x="659168" y="967"/>
                    <a:pt x="661568" y="0"/>
                    <a:pt x="664369" y="0"/>
                  </a:cubicBezTo>
                  <a:close/>
                  <a:moveTo>
                    <a:pt x="371389" y="0"/>
                  </a:moveTo>
                  <a:lnTo>
                    <a:pt x="413394" y="0"/>
                  </a:lnTo>
                  <a:cubicBezTo>
                    <a:pt x="414995" y="0"/>
                    <a:pt x="416328" y="601"/>
                    <a:pt x="417395" y="1801"/>
                  </a:cubicBezTo>
                  <a:cubicBezTo>
                    <a:pt x="418462" y="3001"/>
                    <a:pt x="418862" y="4468"/>
                    <a:pt x="418595" y="6201"/>
                  </a:cubicBezTo>
                  <a:lnTo>
                    <a:pt x="418395" y="8001"/>
                  </a:lnTo>
                  <a:lnTo>
                    <a:pt x="490204" y="8001"/>
                  </a:lnTo>
                  <a:cubicBezTo>
                    <a:pt x="495671" y="8001"/>
                    <a:pt x="500139" y="9935"/>
                    <a:pt x="503606" y="13802"/>
                  </a:cubicBezTo>
                  <a:cubicBezTo>
                    <a:pt x="507073" y="17536"/>
                    <a:pt x="508473" y="22137"/>
                    <a:pt x="507806" y="27604"/>
                  </a:cubicBezTo>
                  <a:lnTo>
                    <a:pt x="505406" y="43806"/>
                  </a:lnTo>
                  <a:lnTo>
                    <a:pt x="462001" y="43806"/>
                  </a:lnTo>
                  <a:lnTo>
                    <a:pt x="463801" y="32204"/>
                  </a:lnTo>
                  <a:cubicBezTo>
                    <a:pt x="463934" y="31538"/>
                    <a:pt x="463934" y="30871"/>
                    <a:pt x="463801" y="30204"/>
                  </a:cubicBezTo>
                  <a:cubicBezTo>
                    <a:pt x="463667" y="29537"/>
                    <a:pt x="463401" y="29004"/>
                    <a:pt x="463001" y="28604"/>
                  </a:cubicBezTo>
                  <a:cubicBezTo>
                    <a:pt x="462601" y="28071"/>
                    <a:pt x="462201" y="27604"/>
                    <a:pt x="461801" y="27204"/>
                  </a:cubicBezTo>
                  <a:cubicBezTo>
                    <a:pt x="461401" y="26937"/>
                    <a:pt x="460867" y="26804"/>
                    <a:pt x="460200" y="26804"/>
                  </a:cubicBezTo>
                  <a:lnTo>
                    <a:pt x="317983" y="26804"/>
                  </a:lnTo>
                  <a:lnTo>
                    <a:pt x="319983" y="8001"/>
                  </a:lnTo>
                  <a:lnTo>
                    <a:pt x="369989" y="8001"/>
                  </a:lnTo>
                  <a:close/>
                  <a:moveTo>
                    <a:pt x="165021" y="0"/>
                  </a:moveTo>
                  <a:lnTo>
                    <a:pt x="197825" y="0"/>
                  </a:lnTo>
                  <a:lnTo>
                    <a:pt x="194824" y="9002"/>
                  </a:lnTo>
                  <a:lnTo>
                    <a:pt x="248431" y="9002"/>
                  </a:lnTo>
                  <a:lnTo>
                    <a:pt x="248031" y="12602"/>
                  </a:lnTo>
                  <a:cubicBezTo>
                    <a:pt x="247498" y="16202"/>
                    <a:pt x="245997" y="19103"/>
                    <a:pt x="243530" y="21303"/>
                  </a:cubicBezTo>
                  <a:cubicBezTo>
                    <a:pt x="241063" y="23503"/>
                    <a:pt x="238230" y="24604"/>
                    <a:pt x="235029" y="24604"/>
                  </a:cubicBezTo>
                  <a:lnTo>
                    <a:pt x="189424" y="24604"/>
                  </a:lnTo>
                  <a:cubicBezTo>
                    <a:pt x="184890" y="35272"/>
                    <a:pt x="177822" y="40606"/>
                    <a:pt x="168221" y="40606"/>
                  </a:cubicBezTo>
                  <a:lnTo>
                    <a:pt x="146218" y="40606"/>
                  </a:lnTo>
                  <a:lnTo>
                    <a:pt x="158020" y="5201"/>
                  </a:lnTo>
                  <a:cubicBezTo>
                    <a:pt x="159487" y="1734"/>
                    <a:pt x="161820" y="0"/>
                    <a:pt x="165021" y="0"/>
                  </a:cubicBezTo>
                  <a:close/>
                </a:path>
              </a:pathLst>
            </a:custGeom>
            <a:grpFill/>
            <a:ln w="896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>
                <a:defRPr>
                  <a:solidFill>
                    <a:srgbClr val="1552EF"/>
                  </a:solidFill>
                  <a:latin typeface="OPPOSans R"/>
                  <a:ea typeface="OPPOSans R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1552EF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sp>
          <p:nvSpPr>
            <p:cNvPr id="306" name="Rectangle 3">
              <a:extLst>
                <a:ext uri="{FF2B5EF4-FFF2-40B4-BE49-F238E27FC236}">
                  <a16:creationId xmlns:a16="http://schemas.microsoft.com/office/drawing/2014/main" id="{2C0F3200-D1C7-D83F-4E1C-763AD9834389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>
              <p:custDataLst>
                <p:tags r:id="rId2"/>
              </p:custDataLst>
            </p:nvPr>
          </p:nvSpPr>
          <p:spPr bwMode="auto">
            <a:xfrm>
              <a:off x="4813819" y="593534"/>
              <a:ext cx="1022155" cy="98270"/>
            </a:xfrm>
            <a:custGeom>
              <a:avLst/>
              <a:gdLst/>
              <a:ahLst/>
              <a:cxnLst/>
              <a:rect l="l" t="t" r="r" b="b"/>
              <a:pathLst>
                <a:path w="1504341" h="144627">
                  <a:moveTo>
                    <a:pt x="1121055" y="103022"/>
                  </a:moveTo>
                  <a:lnTo>
                    <a:pt x="1183234" y="103022"/>
                  </a:lnTo>
                  <a:lnTo>
                    <a:pt x="1183234" y="108204"/>
                  </a:lnTo>
                  <a:lnTo>
                    <a:pt x="1121055" y="108204"/>
                  </a:lnTo>
                  <a:close/>
                  <a:moveTo>
                    <a:pt x="939394" y="93116"/>
                  </a:moveTo>
                  <a:cubicBezTo>
                    <a:pt x="938073" y="95758"/>
                    <a:pt x="936752" y="98272"/>
                    <a:pt x="935432" y="100660"/>
                  </a:cubicBezTo>
                  <a:cubicBezTo>
                    <a:pt x="934111" y="103048"/>
                    <a:pt x="932841" y="105207"/>
                    <a:pt x="931622" y="107137"/>
                  </a:cubicBezTo>
                  <a:cubicBezTo>
                    <a:pt x="934873" y="108458"/>
                    <a:pt x="938632" y="110083"/>
                    <a:pt x="942899" y="112014"/>
                  </a:cubicBezTo>
                  <a:cubicBezTo>
                    <a:pt x="947166" y="113944"/>
                    <a:pt x="951535" y="115976"/>
                    <a:pt x="956006" y="118110"/>
                  </a:cubicBezTo>
                  <a:cubicBezTo>
                    <a:pt x="960171" y="114655"/>
                    <a:pt x="963549" y="110896"/>
                    <a:pt x="966140" y="106832"/>
                  </a:cubicBezTo>
                  <a:cubicBezTo>
                    <a:pt x="968731" y="102768"/>
                    <a:pt x="971042" y="98196"/>
                    <a:pt x="973074" y="93116"/>
                  </a:cubicBezTo>
                  <a:close/>
                  <a:moveTo>
                    <a:pt x="811530" y="92811"/>
                  </a:moveTo>
                  <a:lnTo>
                    <a:pt x="811530" y="120091"/>
                  </a:lnTo>
                  <a:lnTo>
                    <a:pt x="853288" y="120091"/>
                  </a:lnTo>
                  <a:lnTo>
                    <a:pt x="853288" y="92811"/>
                  </a:lnTo>
                  <a:close/>
                  <a:moveTo>
                    <a:pt x="806654" y="87630"/>
                  </a:moveTo>
                  <a:lnTo>
                    <a:pt x="858165" y="87630"/>
                  </a:lnTo>
                  <a:lnTo>
                    <a:pt x="858165" y="125120"/>
                  </a:lnTo>
                  <a:lnTo>
                    <a:pt x="806654" y="125120"/>
                  </a:lnTo>
                  <a:close/>
                  <a:moveTo>
                    <a:pt x="1399337" y="86715"/>
                  </a:moveTo>
                  <a:lnTo>
                    <a:pt x="1399337" y="133350"/>
                  </a:lnTo>
                  <a:lnTo>
                    <a:pt x="1484072" y="133350"/>
                  </a:lnTo>
                  <a:lnTo>
                    <a:pt x="1484072" y="86715"/>
                  </a:lnTo>
                  <a:close/>
                  <a:moveTo>
                    <a:pt x="515112" y="83820"/>
                  </a:moveTo>
                  <a:lnTo>
                    <a:pt x="515112" y="98450"/>
                  </a:lnTo>
                  <a:lnTo>
                    <a:pt x="576377" y="98450"/>
                  </a:lnTo>
                  <a:lnTo>
                    <a:pt x="576377" y="83820"/>
                  </a:lnTo>
                  <a:close/>
                  <a:moveTo>
                    <a:pt x="1394003" y="81229"/>
                  </a:moveTo>
                  <a:lnTo>
                    <a:pt x="1489558" y="81229"/>
                  </a:lnTo>
                  <a:lnTo>
                    <a:pt x="1489558" y="138836"/>
                  </a:lnTo>
                  <a:lnTo>
                    <a:pt x="1394003" y="138836"/>
                  </a:lnTo>
                  <a:close/>
                  <a:moveTo>
                    <a:pt x="233172" y="77419"/>
                  </a:moveTo>
                  <a:lnTo>
                    <a:pt x="238354" y="77419"/>
                  </a:lnTo>
                  <a:lnTo>
                    <a:pt x="238049" y="90525"/>
                  </a:lnTo>
                  <a:cubicBezTo>
                    <a:pt x="237948" y="94081"/>
                    <a:pt x="237668" y="97383"/>
                    <a:pt x="237211" y="100431"/>
                  </a:cubicBezTo>
                  <a:cubicBezTo>
                    <a:pt x="236754" y="103479"/>
                    <a:pt x="236017" y="106324"/>
                    <a:pt x="235001" y="108966"/>
                  </a:cubicBezTo>
                  <a:cubicBezTo>
                    <a:pt x="238964" y="110795"/>
                    <a:pt x="243409" y="112954"/>
                    <a:pt x="248336" y="115443"/>
                  </a:cubicBezTo>
                  <a:cubicBezTo>
                    <a:pt x="253264" y="117932"/>
                    <a:pt x="258268" y="120548"/>
                    <a:pt x="263348" y="123291"/>
                  </a:cubicBezTo>
                  <a:cubicBezTo>
                    <a:pt x="268428" y="126035"/>
                    <a:pt x="273330" y="128752"/>
                    <a:pt x="278054" y="131445"/>
                  </a:cubicBezTo>
                  <a:cubicBezTo>
                    <a:pt x="282779" y="134137"/>
                    <a:pt x="286817" y="136550"/>
                    <a:pt x="290170" y="138684"/>
                  </a:cubicBezTo>
                  <a:lnTo>
                    <a:pt x="287274" y="143561"/>
                  </a:lnTo>
                  <a:cubicBezTo>
                    <a:pt x="283718" y="141224"/>
                    <a:pt x="279604" y="138684"/>
                    <a:pt x="274930" y="135941"/>
                  </a:cubicBezTo>
                  <a:cubicBezTo>
                    <a:pt x="270256" y="133197"/>
                    <a:pt x="265456" y="130480"/>
                    <a:pt x="260528" y="127787"/>
                  </a:cubicBezTo>
                  <a:cubicBezTo>
                    <a:pt x="255601" y="125095"/>
                    <a:pt x="250724" y="122529"/>
                    <a:pt x="245898" y="120091"/>
                  </a:cubicBezTo>
                  <a:cubicBezTo>
                    <a:pt x="241072" y="117653"/>
                    <a:pt x="236728" y="115519"/>
                    <a:pt x="232868" y="113690"/>
                  </a:cubicBezTo>
                  <a:cubicBezTo>
                    <a:pt x="231039" y="116941"/>
                    <a:pt x="228702" y="119913"/>
                    <a:pt x="225857" y="122606"/>
                  </a:cubicBezTo>
                  <a:cubicBezTo>
                    <a:pt x="223012" y="125298"/>
                    <a:pt x="219507" y="127838"/>
                    <a:pt x="215342" y="130226"/>
                  </a:cubicBezTo>
                  <a:cubicBezTo>
                    <a:pt x="211176" y="132613"/>
                    <a:pt x="206299" y="134925"/>
                    <a:pt x="200711" y="137160"/>
                  </a:cubicBezTo>
                  <a:cubicBezTo>
                    <a:pt x="195123" y="139395"/>
                    <a:pt x="188722" y="141681"/>
                    <a:pt x="181509" y="144018"/>
                  </a:cubicBezTo>
                  <a:lnTo>
                    <a:pt x="178918" y="138531"/>
                  </a:lnTo>
                  <a:cubicBezTo>
                    <a:pt x="189992" y="135382"/>
                    <a:pt x="199009" y="132232"/>
                    <a:pt x="205969" y="129083"/>
                  </a:cubicBezTo>
                  <a:cubicBezTo>
                    <a:pt x="212929" y="125933"/>
                    <a:pt x="218390" y="122504"/>
                    <a:pt x="222352" y="118796"/>
                  </a:cubicBezTo>
                  <a:cubicBezTo>
                    <a:pt x="226314" y="115087"/>
                    <a:pt x="229007" y="110947"/>
                    <a:pt x="230429" y="106375"/>
                  </a:cubicBezTo>
                  <a:cubicBezTo>
                    <a:pt x="231852" y="101803"/>
                    <a:pt x="232664" y="96520"/>
                    <a:pt x="232868" y="90525"/>
                  </a:cubicBezTo>
                  <a:close/>
                  <a:moveTo>
                    <a:pt x="361950" y="76505"/>
                  </a:moveTo>
                  <a:lnTo>
                    <a:pt x="439674" y="76505"/>
                  </a:lnTo>
                  <a:lnTo>
                    <a:pt x="439674" y="81686"/>
                  </a:lnTo>
                  <a:lnTo>
                    <a:pt x="382677" y="81686"/>
                  </a:lnTo>
                  <a:lnTo>
                    <a:pt x="378562" y="100279"/>
                  </a:lnTo>
                  <a:lnTo>
                    <a:pt x="427940" y="100279"/>
                  </a:lnTo>
                  <a:cubicBezTo>
                    <a:pt x="427432" y="105765"/>
                    <a:pt x="426873" y="110718"/>
                    <a:pt x="426263" y="115138"/>
                  </a:cubicBezTo>
                  <a:cubicBezTo>
                    <a:pt x="425654" y="119558"/>
                    <a:pt x="424993" y="123799"/>
                    <a:pt x="424282" y="127863"/>
                  </a:cubicBezTo>
                  <a:cubicBezTo>
                    <a:pt x="423876" y="130302"/>
                    <a:pt x="423241" y="132283"/>
                    <a:pt x="422377" y="133807"/>
                  </a:cubicBezTo>
                  <a:cubicBezTo>
                    <a:pt x="421513" y="135331"/>
                    <a:pt x="420421" y="136499"/>
                    <a:pt x="419101" y="137312"/>
                  </a:cubicBezTo>
                  <a:cubicBezTo>
                    <a:pt x="417780" y="138125"/>
                    <a:pt x="416205" y="138735"/>
                    <a:pt x="414376" y="139141"/>
                  </a:cubicBezTo>
                  <a:cubicBezTo>
                    <a:pt x="412547" y="139547"/>
                    <a:pt x="410464" y="139801"/>
                    <a:pt x="408128" y="139903"/>
                  </a:cubicBezTo>
                  <a:cubicBezTo>
                    <a:pt x="404368" y="140106"/>
                    <a:pt x="400889" y="140233"/>
                    <a:pt x="397688" y="140284"/>
                  </a:cubicBezTo>
                  <a:cubicBezTo>
                    <a:pt x="394488" y="140335"/>
                    <a:pt x="391211" y="140309"/>
                    <a:pt x="387858" y="140208"/>
                  </a:cubicBezTo>
                  <a:lnTo>
                    <a:pt x="387097" y="134112"/>
                  </a:lnTo>
                  <a:cubicBezTo>
                    <a:pt x="390449" y="134315"/>
                    <a:pt x="393548" y="134467"/>
                    <a:pt x="396393" y="134569"/>
                  </a:cubicBezTo>
                  <a:cubicBezTo>
                    <a:pt x="399238" y="134671"/>
                    <a:pt x="402336" y="134671"/>
                    <a:pt x="405689" y="134569"/>
                  </a:cubicBezTo>
                  <a:cubicBezTo>
                    <a:pt x="408229" y="134569"/>
                    <a:pt x="410337" y="134417"/>
                    <a:pt x="412014" y="134112"/>
                  </a:cubicBezTo>
                  <a:cubicBezTo>
                    <a:pt x="413690" y="133807"/>
                    <a:pt x="415036" y="133324"/>
                    <a:pt x="416052" y="132664"/>
                  </a:cubicBezTo>
                  <a:cubicBezTo>
                    <a:pt x="417069" y="132004"/>
                    <a:pt x="417805" y="131140"/>
                    <a:pt x="418262" y="130073"/>
                  </a:cubicBezTo>
                  <a:cubicBezTo>
                    <a:pt x="418719" y="129006"/>
                    <a:pt x="419101" y="127660"/>
                    <a:pt x="419405" y="126035"/>
                  </a:cubicBezTo>
                  <a:cubicBezTo>
                    <a:pt x="420015" y="122682"/>
                    <a:pt x="420523" y="119405"/>
                    <a:pt x="420929" y="116205"/>
                  </a:cubicBezTo>
                  <a:cubicBezTo>
                    <a:pt x="421336" y="113004"/>
                    <a:pt x="421793" y="109423"/>
                    <a:pt x="422301" y="105461"/>
                  </a:cubicBezTo>
                  <a:lnTo>
                    <a:pt x="372314" y="105461"/>
                  </a:lnTo>
                  <a:lnTo>
                    <a:pt x="377343" y="81686"/>
                  </a:lnTo>
                  <a:lnTo>
                    <a:pt x="361950" y="81686"/>
                  </a:lnTo>
                  <a:close/>
                  <a:moveTo>
                    <a:pt x="941680" y="74981"/>
                  </a:moveTo>
                  <a:lnTo>
                    <a:pt x="946557" y="76657"/>
                  </a:lnTo>
                  <a:cubicBezTo>
                    <a:pt x="945236" y="80315"/>
                    <a:pt x="943610" y="84175"/>
                    <a:pt x="941680" y="88239"/>
                  </a:cubicBezTo>
                  <a:lnTo>
                    <a:pt x="978408" y="88239"/>
                  </a:lnTo>
                  <a:lnTo>
                    <a:pt x="978408" y="92964"/>
                  </a:lnTo>
                  <a:cubicBezTo>
                    <a:pt x="976173" y="98552"/>
                    <a:pt x="973735" y="103581"/>
                    <a:pt x="971093" y="108051"/>
                  </a:cubicBezTo>
                  <a:cubicBezTo>
                    <a:pt x="968452" y="112522"/>
                    <a:pt x="964997" y="116687"/>
                    <a:pt x="960730" y="120548"/>
                  </a:cubicBezTo>
                  <a:cubicBezTo>
                    <a:pt x="964286" y="122275"/>
                    <a:pt x="967613" y="123977"/>
                    <a:pt x="970712" y="125654"/>
                  </a:cubicBezTo>
                  <a:cubicBezTo>
                    <a:pt x="973811" y="127330"/>
                    <a:pt x="976529" y="128930"/>
                    <a:pt x="978866" y="130454"/>
                  </a:cubicBezTo>
                  <a:lnTo>
                    <a:pt x="975818" y="135026"/>
                  </a:lnTo>
                  <a:cubicBezTo>
                    <a:pt x="973176" y="133197"/>
                    <a:pt x="970204" y="131343"/>
                    <a:pt x="966902" y="129464"/>
                  </a:cubicBezTo>
                  <a:cubicBezTo>
                    <a:pt x="963600" y="127584"/>
                    <a:pt x="960120" y="125781"/>
                    <a:pt x="956463" y="124053"/>
                  </a:cubicBezTo>
                  <a:cubicBezTo>
                    <a:pt x="951789" y="127609"/>
                    <a:pt x="946125" y="130962"/>
                    <a:pt x="939470" y="134112"/>
                  </a:cubicBezTo>
                  <a:cubicBezTo>
                    <a:pt x="932815" y="137261"/>
                    <a:pt x="924611" y="140462"/>
                    <a:pt x="914858" y="143713"/>
                  </a:cubicBezTo>
                  <a:lnTo>
                    <a:pt x="912572" y="138989"/>
                  </a:lnTo>
                  <a:cubicBezTo>
                    <a:pt x="921512" y="136144"/>
                    <a:pt x="929132" y="133324"/>
                    <a:pt x="935432" y="130530"/>
                  </a:cubicBezTo>
                  <a:cubicBezTo>
                    <a:pt x="941731" y="127736"/>
                    <a:pt x="947116" y="124765"/>
                    <a:pt x="951586" y="121615"/>
                  </a:cubicBezTo>
                  <a:cubicBezTo>
                    <a:pt x="946709" y="119278"/>
                    <a:pt x="941883" y="117043"/>
                    <a:pt x="937108" y="114909"/>
                  </a:cubicBezTo>
                  <a:cubicBezTo>
                    <a:pt x="932333" y="112776"/>
                    <a:pt x="928167" y="110947"/>
                    <a:pt x="924611" y="109423"/>
                  </a:cubicBezTo>
                  <a:cubicBezTo>
                    <a:pt x="926135" y="107086"/>
                    <a:pt x="927659" y="104521"/>
                    <a:pt x="929183" y="101727"/>
                  </a:cubicBezTo>
                  <a:cubicBezTo>
                    <a:pt x="930707" y="98933"/>
                    <a:pt x="932180" y="96063"/>
                    <a:pt x="933603" y="93116"/>
                  </a:cubicBezTo>
                  <a:lnTo>
                    <a:pt x="914248" y="93116"/>
                  </a:lnTo>
                  <a:lnTo>
                    <a:pt x="914248" y="88239"/>
                  </a:lnTo>
                  <a:lnTo>
                    <a:pt x="936041" y="88239"/>
                  </a:lnTo>
                  <a:cubicBezTo>
                    <a:pt x="937159" y="85903"/>
                    <a:pt x="938175" y="83617"/>
                    <a:pt x="939089" y="81381"/>
                  </a:cubicBezTo>
                  <a:cubicBezTo>
                    <a:pt x="940004" y="79146"/>
                    <a:pt x="940867" y="77013"/>
                    <a:pt x="941680" y="74981"/>
                  </a:cubicBezTo>
                  <a:close/>
                  <a:moveTo>
                    <a:pt x="680314" y="66294"/>
                  </a:moveTo>
                  <a:lnTo>
                    <a:pt x="680314" y="97688"/>
                  </a:lnTo>
                  <a:lnTo>
                    <a:pt x="724662" y="97688"/>
                  </a:lnTo>
                  <a:lnTo>
                    <a:pt x="724662" y="66294"/>
                  </a:lnTo>
                  <a:close/>
                  <a:moveTo>
                    <a:pt x="631241" y="66294"/>
                  </a:moveTo>
                  <a:lnTo>
                    <a:pt x="631241" y="97688"/>
                  </a:lnTo>
                  <a:lnTo>
                    <a:pt x="674980" y="97688"/>
                  </a:lnTo>
                  <a:lnTo>
                    <a:pt x="674980" y="66294"/>
                  </a:lnTo>
                  <a:close/>
                  <a:moveTo>
                    <a:pt x="1088289" y="65075"/>
                  </a:moveTo>
                  <a:lnTo>
                    <a:pt x="1088289" y="123291"/>
                  </a:lnTo>
                  <a:lnTo>
                    <a:pt x="1111911" y="123291"/>
                  </a:lnTo>
                  <a:lnTo>
                    <a:pt x="1111911" y="65075"/>
                  </a:lnTo>
                  <a:close/>
                  <a:moveTo>
                    <a:pt x="515112" y="64617"/>
                  </a:moveTo>
                  <a:lnTo>
                    <a:pt x="515112" y="79248"/>
                  </a:lnTo>
                  <a:lnTo>
                    <a:pt x="576377" y="79248"/>
                  </a:lnTo>
                  <a:lnTo>
                    <a:pt x="576377" y="64617"/>
                  </a:lnTo>
                  <a:close/>
                  <a:moveTo>
                    <a:pt x="846887" y="61722"/>
                  </a:moveTo>
                  <a:cubicBezTo>
                    <a:pt x="848919" y="63144"/>
                    <a:pt x="851180" y="64897"/>
                    <a:pt x="853669" y="66980"/>
                  </a:cubicBezTo>
                  <a:cubicBezTo>
                    <a:pt x="856158" y="69062"/>
                    <a:pt x="858978" y="71526"/>
                    <a:pt x="862127" y="74371"/>
                  </a:cubicBezTo>
                  <a:cubicBezTo>
                    <a:pt x="865277" y="77216"/>
                    <a:pt x="868020" y="79807"/>
                    <a:pt x="870357" y="82143"/>
                  </a:cubicBezTo>
                  <a:cubicBezTo>
                    <a:pt x="872694" y="84480"/>
                    <a:pt x="874726" y="86614"/>
                    <a:pt x="876453" y="88544"/>
                  </a:cubicBezTo>
                  <a:lnTo>
                    <a:pt x="873100" y="92659"/>
                  </a:lnTo>
                  <a:cubicBezTo>
                    <a:pt x="871373" y="90729"/>
                    <a:pt x="869341" y="88570"/>
                    <a:pt x="867004" y="86182"/>
                  </a:cubicBezTo>
                  <a:cubicBezTo>
                    <a:pt x="864667" y="83794"/>
                    <a:pt x="861924" y="81127"/>
                    <a:pt x="858774" y="78181"/>
                  </a:cubicBezTo>
                  <a:cubicBezTo>
                    <a:pt x="852577" y="72491"/>
                    <a:pt x="847497" y="68173"/>
                    <a:pt x="843534" y="65227"/>
                  </a:cubicBezTo>
                  <a:close/>
                  <a:moveTo>
                    <a:pt x="818388" y="61569"/>
                  </a:moveTo>
                  <a:lnTo>
                    <a:pt x="821741" y="65075"/>
                  </a:lnTo>
                  <a:cubicBezTo>
                    <a:pt x="820014" y="67107"/>
                    <a:pt x="817957" y="69342"/>
                    <a:pt x="815569" y="71780"/>
                  </a:cubicBezTo>
                  <a:cubicBezTo>
                    <a:pt x="813181" y="74219"/>
                    <a:pt x="810413" y="76911"/>
                    <a:pt x="807263" y="79857"/>
                  </a:cubicBezTo>
                  <a:cubicBezTo>
                    <a:pt x="800964" y="85649"/>
                    <a:pt x="795782" y="89916"/>
                    <a:pt x="791718" y="92659"/>
                  </a:cubicBezTo>
                  <a:lnTo>
                    <a:pt x="788670" y="88392"/>
                  </a:lnTo>
                  <a:cubicBezTo>
                    <a:pt x="790702" y="87071"/>
                    <a:pt x="792963" y="85369"/>
                    <a:pt x="795452" y="83286"/>
                  </a:cubicBezTo>
                  <a:cubicBezTo>
                    <a:pt x="797941" y="81204"/>
                    <a:pt x="800761" y="78740"/>
                    <a:pt x="803910" y="75895"/>
                  </a:cubicBezTo>
                  <a:cubicBezTo>
                    <a:pt x="807060" y="72949"/>
                    <a:pt x="809829" y="70307"/>
                    <a:pt x="812216" y="67970"/>
                  </a:cubicBezTo>
                  <a:cubicBezTo>
                    <a:pt x="814604" y="65633"/>
                    <a:pt x="816661" y="63500"/>
                    <a:pt x="818388" y="61569"/>
                  </a:cubicBezTo>
                  <a:close/>
                  <a:moveTo>
                    <a:pt x="510236" y="59741"/>
                  </a:moveTo>
                  <a:lnTo>
                    <a:pt x="581406" y="59741"/>
                  </a:lnTo>
                  <a:lnTo>
                    <a:pt x="581406" y="103327"/>
                  </a:lnTo>
                  <a:lnTo>
                    <a:pt x="560375" y="103327"/>
                  </a:lnTo>
                  <a:lnTo>
                    <a:pt x="560375" y="125882"/>
                  </a:lnTo>
                  <a:cubicBezTo>
                    <a:pt x="560375" y="127609"/>
                    <a:pt x="560477" y="129032"/>
                    <a:pt x="560680" y="130149"/>
                  </a:cubicBezTo>
                  <a:cubicBezTo>
                    <a:pt x="560883" y="131267"/>
                    <a:pt x="561315" y="132131"/>
                    <a:pt x="561976" y="132740"/>
                  </a:cubicBezTo>
                  <a:cubicBezTo>
                    <a:pt x="562636" y="133350"/>
                    <a:pt x="563525" y="133782"/>
                    <a:pt x="564642" y="134036"/>
                  </a:cubicBezTo>
                  <a:cubicBezTo>
                    <a:pt x="565760" y="134290"/>
                    <a:pt x="567233" y="134467"/>
                    <a:pt x="569062" y="134569"/>
                  </a:cubicBezTo>
                  <a:cubicBezTo>
                    <a:pt x="571297" y="134671"/>
                    <a:pt x="573202" y="134721"/>
                    <a:pt x="574777" y="134721"/>
                  </a:cubicBezTo>
                  <a:cubicBezTo>
                    <a:pt x="576352" y="134721"/>
                    <a:pt x="578206" y="134671"/>
                    <a:pt x="580340" y="134569"/>
                  </a:cubicBezTo>
                  <a:cubicBezTo>
                    <a:pt x="582067" y="134467"/>
                    <a:pt x="583464" y="134315"/>
                    <a:pt x="584531" y="134112"/>
                  </a:cubicBezTo>
                  <a:cubicBezTo>
                    <a:pt x="585597" y="133909"/>
                    <a:pt x="586436" y="133528"/>
                    <a:pt x="587045" y="132969"/>
                  </a:cubicBezTo>
                  <a:cubicBezTo>
                    <a:pt x="587655" y="132410"/>
                    <a:pt x="588087" y="131623"/>
                    <a:pt x="588341" y="130607"/>
                  </a:cubicBezTo>
                  <a:cubicBezTo>
                    <a:pt x="588595" y="129591"/>
                    <a:pt x="588823" y="128321"/>
                    <a:pt x="589026" y="126797"/>
                  </a:cubicBezTo>
                  <a:cubicBezTo>
                    <a:pt x="589331" y="123952"/>
                    <a:pt x="589560" y="121285"/>
                    <a:pt x="589712" y="118796"/>
                  </a:cubicBezTo>
                  <a:cubicBezTo>
                    <a:pt x="589865" y="116306"/>
                    <a:pt x="590042" y="113792"/>
                    <a:pt x="590246" y="111252"/>
                  </a:cubicBezTo>
                  <a:lnTo>
                    <a:pt x="594970" y="112928"/>
                  </a:lnTo>
                  <a:cubicBezTo>
                    <a:pt x="594767" y="115671"/>
                    <a:pt x="594564" y="118237"/>
                    <a:pt x="594360" y="120624"/>
                  </a:cubicBezTo>
                  <a:cubicBezTo>
                    <a:pt x="594157" y="123012"/>
                    <a:pt x="593954" y="125425"/>
                    <a:pt x="593751" y="127863"/>
                  </a:cubicBezTo>
                  <a:cubicBezTo>
                    <a:pt x="593548" y="129591"/>
                    <a:pt x="593268" y="131115"/>
                    <a:pt x="592913" y="132435"/>
                  </a:cubicBezTo>
                  <a:cubicBezTo>
                    <a:pt x="592557" y="133756"/>
                    <a:pt x="591973" y="134874"/>
                    <a:pt x="591160" y="135788"/>
                  </a:cubicBezTo>
                  <a:cubicBezTo>
                    <a:pt x="590347" y="136703"/>
                    <a:pt x="589204" y="137465"/>
                    <a:pt x="587731" y="138074"/>
                  </a:cubicBezTo>
                  <a:cubicBezTo>
                    <a:pt x="586258" y="138684"/>
                    <a:pt x="584353" y="139039"/>
                    <a:pt x="582016" y="139141"/>
                  </a:cubicBezTo>
                  <a:cubicBezTo>
                    <a:pt x="579476" y="139344"/>
                    <a:pt x="577038" y="139446"/>
                    <a:pt x="574701" y="139446"/>
                  </a:cubicBezTo>
                  <a:cubicBezTo>
                    <a:pt x="572364" y="139446"/>
                    <a:pt x="569824" y="139344"/>
                    <a:pt x="567081" y="139141"/>
                  </a:cubicBezTo>
                  <a:cubicBezTo>
                    <a:pt x="562915" y="139039"/>
                    <a:pt x="559943" y="138150"/>
                    <a:pt x="558165" y="136474"/>
                  </a:cubicBezTo>
                  <a:cubicBezTo>
                    <a:pt x="556387" y="134798"/>
                    <a:pt x="555499" y="131572"/>
                    <a:pt x="555499" y="126797"/>
                  </a:cubicBezTo>
                  <a:lnTo>
                    <a:pt x="555499" y="103327"/>
                  </a:lnTo>
                  <a:lnTo>
                    <a:pt x="534162" y="103327"/>
                  </a:lnTo>
                  <a:lnTo>
                    <a:pt x="534162" y="107137"/>
                  </a:lnTo>
                  <a:cubicBezTo>
                    <a:pt x="533654" y="116891"/>
                    <a:pt x="530200" y="124307"/>
                    <a:pt x="523799" y="129387"/>
                  </a:cubicBezTo>
                  <a:cubicBezTo>
                    <a:pt x="520548" y="132029"/>
                    <a:pt x="516459" y="134620"/>
                    <a:pt x="511531" y="137160"/>
                  </a:cubicBezTo>
                  <a:cubicBezTo>
                    <a:pt x="506603" y="139700"/>
                    <a:pt x="500330" y="142138"/>
                    <a:pt x="492710" y="144475"/>
                  </a:cubicBezTo>
                  <a:lnTo>
                    <a:pt x="489966" y="139446"/>
                  </a:lnTo>
                  <a:cubicBezTo>
                    <a:pt x="505308" y="134772"/>
                    <a:pt x="515570" y="129997"/>
                    <a:pt x="520751" y="125120"/>
                  </a:cubicBezTo>
                  <a:cubicBezTo>
                    <a:pt x="525831" y="120040"/>
                    <a:pt x="528524" y="113995"/>
                    <a:pt x="528828" y="106985"/>
                  </a:cubicBezTo>
                  <a:lnTo>
                    <a:pt x="528981" y="103327"/>
                  </a:lnTo>
                  <a:lnTo>
                    <a:pt x="510236" y="103327"/>
                  </a:lnTo>
                  <a:close/>
                  <a:moveTo>
                    <a:pt x="378562" y="52578"/>
                  </a:moveTo>
                  <a:lnTo>
                    <a:pt x="419101" y="52578"/>
                  </a:lnTo>
                  <a:lnTo>
                    <a:pt x="419101" y="57607"/>
                  </a:lnTo>
                  <a:lnTo>
                    <a:pt x="378562" y="57607"/>
                  </a:lnTo>
                  <a:close/>
                  <a:moveTo>
                    <a:pt x="92202" y="50901"/>
                  </a:moveTo>
                  <a:lnTo>
                    <a:pt x="97536" y="50901"/>
                  </a:lnTo>
                  <a:lnTo>
                    <a:pt x="97536" y="121767"/>
                  </a:lnTo>
                  <a:cubicBezTo>
                    <a:pt x="97536" y="124104"/>
                    <a:pt x="97714" y="125984"/>
                    <a:pt x="98070" y="127406"/>
                  </a:cubicBezTo>
                  <a:cubicBezTo>
                    <a:pt x="98425" y="128829"/>
                    <a:pt x="99162" y="129921"/>
                    <a:pt x="100280" y="130683"/>
                  </a:cubicBezTo>
                  <a:cubicBezTo>
                    <a:pt x="101397" y="131445"/>
                    <a:pt x="102972" y="131953"/>
                    <a:pt x="105004" y="132207"/>
                  </a:cubicBezTo>
                  <a:cubicBezTo>
                    <a:pt x="107036" y="132461"/>
                    <a:pt x="109779" y="132588"/>
                    <a:pt x="113234" y="132588"/>
                  </a:cubicBezTo>
                  <a:cubicBezTo>
                    <a:pt x="116993" y="132588"/>
                    <a:pt x="119939" y="132461"/>
                    <a:pt x="122073" y="132207"/>
                  </a:cubicBezTo>
                  <a:cubicBezTo>
                    <a:pt x="124206" y="131953"/>
                    <a:pt x="125832" y="131496"/>
                    <a:pt x="126950" y="130835"/>
                  </a:cubicBezTo>
                  <a:cubicBezTo>
                    <a:pt x="128067" y="130175"/>
                    <a:pt x="128804" y="129235"/>
                    <a:pt x="129159" y="128016"/>
                  </a:cubicBezTo>
                  <a:cubicBezTo>
                    <a:pt x="129515" y="126797"/>
                    <a:pt x="129794" y="125222"/>
                    <a:pt x="129998" y="123291"/>
                  </a:cubicBezTo>
                  <a:cubicBezTo>
                    <a:pt x="130506" y="119431"/>
                    <a:pt x="130861" y="115900"/>
                    <a:pt x="131064" y="112700"/>
                  </a:cubicBezTo>
                  <a:cubicBezTo>
                    <a:pt x="131268" y="109499"/>
                    <a:pt x="131471" y="105969"/>
                    <a:pt x="131674" y="102108"/>
                  </a:cubicBezTo>
                  <a:lnTo>
                    <a:pt x="137313" y="104241"/>
                  </a:lnTo>
                  <a:cubicBezTo>
                    <a:pt x="137110" y="107391"/>
                    <a:pt x="136881" y="110591"/>
                    <a:pt x="136627" y="113843"/>
                  </a:cubicBezTo>
                  <a:cubicBezTo>
                    <a:pt x="136373" y="117094"/>
                    <a:pt x="136094" y="119837"/>
                    <a:pt x="135789" y="122072"/>
                  </a:cubicBezTo>
                  <a:cubicBezTo>
                    <a:pt x="135382" y="125628"/>
                    <a:pt x="134900" y="128448"/>
                    <a:pt x="134341" y="130530"/>
                  </a:cubicBezTo>
                  <a:cubicBezTo>
                    <a:pt x="133782" y="132613"/>
                    <a:pt x="132741" y="134213"/>
                    <a:pt x="131217" y="135331"/>
                  </a:cubicBezTo>
                  <a:cubicBezTo>
                    <a:pt x="129693" y="136449"/>
                    <a:pt x="127559" y="137160"/>
                    <a:pt x="124816" y="137465"/>
                  </a:cubicBezTo>
                  <a:cubicBezTo>
                    <a:pt x="122073" y="137769"/>
                    <a:pt x="118263" y="137922"/>
                    <a:pt x="113386" y="137922"/>
                  </a:cubicBezTo>
                  <a:cubicBezTo>
                    <a:pt x="109119" y="137922"/>
                    <a:pt x="105614" y="137744"/>
                    <a:pt x="102870" y="137388"/>
                  </a:cubicBezTo>
                  <a:cubicBezTo>
                    <a:pt x="100127" y="137033"/>
                    <a:pt x="97968" y="136296"/>
                    <a:pt x="96393" y="135179"/>
                  </a:cubicBezTo>
                  <a:cubicBezTo>
                    <a:pt x="94819" y="134061"/>
                    <a:pt x="93726" y="132385"/>
                    <a:pt x="93117" y="130149"/>
                  </a:cubicBezTo>
                  <a:cubicBezTo>
                    <a:pt x="92507" y="127914"/>
                    <a:pt x="92202" y="124917"/>
                    <a:pt x="92202" y="121158"/>
                  </a:cubicBezTo>
                  <a:close/>
                  <a:moveTo>
                    <a:pt x="1000202" y="36423"/>
                  </a:moveTo>
                  <a:lnTo>
                    <a:pt x="997458" y="42519"/>
                  </a:lnTo>
                  <a:cubicBezTo>
                    <a:pt x="999287" y="64262"/>
                    <a:pt x="1004164" y="82347"/>
                    <a:pt x="1012089" y="96774"/>
                  </a:cubicBezTo>
                  <a:lnTo>
                    <a:pt x="1013918" y="100127"/>
                  </a:lnTo>
                  <a:lnTo>
                    <a:pt x="1016204" y="96317"/>
                  </a:lnTo>
                  <a:cubicBezTo>
                    <a:pt x="1024027" y="81686"/>
                    <a:pt x="1029158" y="61722"/>
                    <a:pt x="1031596" y="36423"/>
                  </a:cubicBezTo>
                  <a:close/>
                  <a:moveTo>
                    <a:pt x="680314" y="31089"/>
                  </a:moveTo>
                  <a:lnTo>
                    <a:pt x="680314" y="61417"/>
                  </a:lnTo>
                  <a:lnTo>
                    <a:pt x="724662" y="61417"/>
                  </a:lnTo>
                  <a:lnTo>
                    <a:pt x="724662" y="31089"/>
                  </a:lnTo>
                  <a:close/>
                  <a:moveTo>
                    <a:pt x="631241" y="31089"/>
                  </a:moveTo>
                  <a:lnTo>
                    <a:pt x="631241" y="61417"/>
                  </a:lnTo>
                  <a:lnTo>
                    <a:pt x="674980" y="61417"/>
                  </a:lnTo>
                  <a:lnTo>
                    <a:pt x="674980" y="31089"/>
                  </a:lnTo>
                  <a:close/>
                  <a:moveTo>
                    <a:pt x="1338530" y="29565"/>
                  </a:moveTo>
                  <a:lnTo>
                    <a:pt x="1343254" y="32461"/>
                  </a:lnTo>
                  <a:cubicBezTo>
                    <a:pt x="1341832" y="35204"/>
                    <a:pt x="1340003" y="38303"/>
                    <a:pt x="1337768" y="41757"/>
                  </a:cubicBezTo>
                  <a:cubicBezTo>
                    <a:pt x="1335532" y="45212"/>
                    <a:pt x="1332942" y="49022"/>
                    <a:pt x="1329995" y="53187"/>
                  </a:cubicBezTo>
                  <a:cubicBezTo>
                    <a:pt x="1324407" y="61214"/>
                    <a:pt x="1319581" y="67411"/>
                    <a:pt x="1315517" y="71780"/>
                  </a:cubicBezTo>
                  <a:lnTo>
                    <a:pt x="1311402" y="68123"/>
                  </a:lnTo>
                  <a:cubicBezTo>
                    <a:pt x="1315467" y="63957"/>
                    <a:pt x="1320242" y="57912"/>
                    <a:pt x="1325728" y="49987"/>
                  </a:cubicBezTo>
                  <a:cubicBezTo>
                    <a:pt x="1328573" y="45821"/>
                    <a:pt x="1331062" y="42037"/>
                    <a:pt x="1333196" y="38633"/>
                  </a:cubicBezTo>
                  <a:cubicBezTo>
                    <a:pt x="1335329" y="35230"/>
                    <a:pt x="1337107" y="32207"/>
                    <a:pt x="1338530" y="29565"/>
                  </a:cubicBezTo>
                  <a:close/>
                  <a:moveTo>
                    <a:pt x="1240232" y="29413"/>
                  </a:moveTo>
                  <a:cubicBezTo>
                    <a:pt x="1242264" y="31648"/>
                    <a:pt x="1244473" y="34315"/>
                    <a:pt x="1246861" y="37414"/>
                  </a:cubicBezTo>
                  <a:cubicBezTo>
                    <a:pt x="1249249" y="40513"/>
                    <a:pt x="1251916" y="44196"/>
                    <a:pt x="1254862" y="48463"/>
                  </a:cubicBezTo>
                  <a:cubicBezTo>
                    <a:pt x="1257808" y="52629"/>
                    <a:pt x="1260374" y="56362"/>
                    <a:pt x="1262558" y="59664"/>
                  </a:cubicBezTo>
                  <a:cubicBezTo>
                    <a:pt x="1264743" y="62966"/>
                    <a:pt x="1266546" y="65938"/>
                    <a:pt x="1267968" y="68580"/>
                  </a:cubicBezTo>
                  <a:lnTo>
                    <a:pt x="1263244" y="71323"/>
                  </a:lnTo>
                  <a:cubicBezTo>
                    <a:pt x="1260602" y="66345"/>
                    <a:pt x="1256386" y="59741"/>
                    <a:pt x="1250595" y="51511"/>
                  </a:cubicBezTo>
                  <a:cubicBezTo>
                    <a:pt x="1244905" y="43281"/>
                    <a:pt x="1240028" y="36982"/>
                    <a:pt x="1235964" y="32613"/>
                  </a:cubicBezTo>
                  <a:close/>
                  <a:moveTo>
                    <a:pt x="860756" y="27127"/>
                  </a:moveTo>
                  <a:lnTo>
                    <a:pt x="865175" y="30023"/>
                  </a:lnTo>
                  <a:cubicBezTo>
                    <a:pt x="863042" y="33477"/>
                    <a:pt x="859943" y="37643"/>
                    <a:pt x="855879" y="42519"/>
                  </a:cubicBezTo>
                  <a:cubicBezTo>
                    <a:pt x="853542" y="45263"/>
                    <a:pt x="851510" y="47599"/>
                    <a:pt x="849783" y="49530"/>
                  </a:cubicBezTo>
                  <a:lnTo>
                    <a:pt x="887578" y="49530"/>
                  </a:lnTo>
                  <a:lnTo>
                    <a:pt x="887578" y="122834"/>
                  </a:lnTo>
                  <a:cubicBezTo>
                    <a:pt x="887578" y="126289"/>
                    <a:pt x="887324" y="129108"/>
                    <a:pt x="886816" y="131292"/>
                  </a:cubicBezTo>
                  <a:cubicBezTo>
                    <a:pt x="886308" y="133477"/>
                    <a:pt x="885444" y="135204"/>
                    <a:pt x="884225" y="136474"/>
                  </a:cubicBezTo>
                  <a:cubicBezTo>
                    <a:pt x="883006" y="137744"/>
                    <a:pt x="881355" y="138658"/>
                    <a:pt x="879272" y="139217"/>
                  </a:cubicBezTo>
                  <a:cubicBezTo>
                    <a:pt x="877190" y="139776"/>
                    <a:pt x="874573" y="140157"/>
                    <a:pt x="871424" y="140360"/>
                  </a:cubicBezTo>
                  <a:cubicBezTo>
                    <a:pt x="868172" y="140563"/>
                    <a:pt x="864845" y="140741"/>
                    <a:pt x="861441" y="140894"/>
                  </a:cubicBezTo>
                  <a:cubicBezTo>
                    <a:pt x="858038" y="141046"/>
                    <a:pt x="855269" y="141071"/>
                    <a:pt x="853136" y="140970"/>
                  </a:cubicBezTo>
                  <a:lnTo>
                    <a:pt x="852069" y="134417"/>
                  </a:lnTo>
                  <a:cubicBezTo>
                    <a:pt x="854609" y="134620"/>
                    <a:pt x="857606" y="134772"/>
                    <a:pt x="861060" y="134874"/>
                  </a:cubicBezTo>
                  <a:cubicBezTo>
                    <a:pt x="864515" y="134975"/>
                    <a:pt x="867563" y="134975"/>
                    <a:pt x="870204" y="134874"/>
                  </a:cubicBezTo>
                  <a:cubicBezTo>
                    <a:pt x="872643" y="134772"/>
                    <a:pt x="874649" y="134594"/>
                    <a:pt x="876224" y="134340"/>
                  </a:cubicBezTo>
                  <a:cubicBezTo>
                    <a:pt x="877799" y="134086"/>
                    <a:pt x="879044" y="133528"/>
                    <a:pt x="879958" y="132664"/>
                  </a:cubicBezTo>
                  <a:cubicBezTo>
                    <a:pt x="880872" y="131800"/>
                    <a:pt x="881507" y="130505"/>
                    <a:pt x="881863" y="128778"/>
                  </a:cubicBezTo>
                  <a:cubicBezTo>
                    <a:pt x="882219" y="127051"/>
                    <a:pt x="882396" y="124714"/>
                    <a:pt x="882396" y="121767"/>
                  </a:cubicBezTo>
                  <a:lnTo>
                    <a:pt x="882396" y="54864"/>
                  </a:lnTo>
                  <a:lnTo>
                    <a:pt x="782422" y="54864"/>
                  </a:lnTo>
                  <a:lnTo>
                    <a:pt x="782422" y="141884"/>
                  </a:lnTo>
                  <a:lnTo>
                    <a:pt x="777240" y="141884"/>
                  </a:lnTo>
                  <a:lnTo>
                    <a:pt x="777240" y="49530"/>
                  </a:lnTo>
                  <a:lnTo>
                    <a:pt x="842620" y="49530"/>
                  </a:lnTo>
                  <a:cubicBezTo>
                    <a:pt x="843839" y="48412"/>
                    <a:pt x="845185" y="47041"/>
                    <a:pt x="846659" y="45415"/>
                  </a:cubicBezTo>
                  <a:cubicBezTo>
                    <a:pt x="848132" y="43789"/>
                    <a:pt x="849732" y="41859"/>
                    <a:pt x="851459" y="39624"/>
                  </a:cubicBezTo>
                  <a:cubicBezTo>
                    <a:pt x="855523" y="34747"/>
                    <a:pt x="858622" y="30581"/>
                    <a:pt x="860756" y="27127"/>
                  </a:cubicBezTo>
                  <a:close/>
                  <a:moveTo>
                    <a:pt x="803606" y="26822"/>
                  </a:moveTo>
                  <a:cubicBezTo>
                    <a:pt x="805739" y="29057"/>
                    <a:pt x="808432" y="32055"/>
                    <a:pt x="811683" y="35814"/>
                  </a:cubicBezTo>
                  <a:cubicBezTo>
                    <a:pt x="814934" y="39573"/>
                    <a:pt x="817423" y="42672"/>
                    <a:pt x="819150" y="45110"/>
                  </a:cubicBezTo>
                  <a:lnTo>
                    <a:pt x="815036" y="48006"/>
                  </a:lnTo>
                  <a:cubicBezTo>
                    <a:pt x="814223" y="46787"/>
                    <a:pt x="813181" y="45390"/>
                    <a:pt x="811911" y="43815"/>
                  </a:cubicBezTo>
                  <a:cubicBezTo>
                    <a:pt x="810641" y="42240"/>
                    <a:pt x="809194" y="40487"/>
                    <a:pt x="807568" y="38557"/>
                  </a:cubicBezTo>
                  <a:cubicBezTo>
                    <a:pt x="805942" y="36627"/>
                    <a:pt x="804469" y="34925"/>
                    <a:pt x="803148" y="33452"/>
                  </a:cubicBezTo>
                  <a:cubicBezTo>
                    <a:pt x="801828" y="31978"/>
                    <a:pt x="800608" y="30734"/>
                    <a:pt x="799491" y="29718"/>
                  </a:cubicBezTo>
                  <a:close/>
                  <a:moveTo>
                    <a:pt x="525628" y="21945"/>
                  </a:moveTo>
                  <a:cubicBezTo>
                    <a:pt x="527254" y="24282"/>
                    <a:pt x="529184" y="27279"/>
                    <a:pt x="531419" y="30937"/>
                  </a:cubicBezTo>
                  <a:cubicBezTo>
                    <a:pt x="532537" y="32664"/>
                    <a:pt x="533654" y="34493"/>
                    <a:pt x="534772" y="36423"/>
                  </a:cubicBezTo>
                  <a:cubicBezTo>
                    <a:pt x="535890" y="38354"/>
                    <a:pt x="536753" y="39929"/>
                    <a:pt x="537363" y="41148"/>
                  </a:cubicBezTo>
                  <a:lnTo>
                    <a:pt x="556413" y="41148"/>
                  </a:lnTo>
                  <a:cubicBezTo>
                    <a:pt x="557124" y="40132"/>
                    <a:pt x="557911" y="38989"/>
                    <a:pt x="558775" y="37719"/>
                  </a:cubicBezTo>
                  <a:cubicBezTo>
                    <a:pt x="559639" y="36449"/>
                    <a:pt x="560629" y="34899"/>
                    <a:pt x="561747" y="33071"/>
                  </a:cubicBezTo>
                  <a:cubicBezTo>
                    <a:pt x="563068" y="31039"/>
                    <a:pt x="564236" y="29057"/>
                    <a:pt x="565252" y="27127"/>
                  </a:cubicBezTo>
                  <a:cubicBezTo>
                    <a:pt x="566268" y="25197"/>
                    <a:pt x="567081" y="23520"/>
                    <a:pt x="567690" y="22098"/>
                  </a:cubicBezTo>
                  <a:lnTo>
                    <a:pt x="572720" y="24231"/>
                  </a:lnTo>
                  <a:cubicBezTo>
                    <a:pt x="572008" y="25654"/>
                    <a:pt x="571170" y="27279"/>
                    <a:pt x="570205" y="29108"/>
                  </a:cubicBezTo>
                  <a:cubicBezTo>
                    <a:pt x="569240" y="30937"/>
                    <a:pt x="568046" y="32969"/>
                    <a:pt x="566624" y="35204"/>
                  </a:cubicBezTo>
                  <a:lnTo>
                    <a:pt x="562814" y="41148"/>
                  </a:lnTo>
                  <a:lnTo>
                    <a:pt x="595884" y="41148"/>
                  </a:lnTo>
                  <a:lnTo>
                    <a:pt x="595884" y="46025"/>
                  </a:lnTo>
                  <a:lnTo>
                    <a:pt x="505054" y="46025"/>
                  </a:lnTo>
                  <a:lnTo>
                    <a:pt x="505054" y="41148"/>
                  </a:lnTo>
                  <a:lnTo>
                    <a:pt x="531876" y="41148"/>
                  </a:lnTo>
                  <a:cubicBezTo>
                    <a:pt x="530759" y="38913"/>
                    <a:pt x="529235" y="36271"/>
                    <a:pt x="527304" y="33223"/>
                  </a:cubicBezTo>
                  <a:cubicBezTo>
                    <a:pt x="524968" y="29261"/>
                    <a:pt x="523037" y="26314"/>
                    <a:pt x="521513" y="24384"/>
                  </a:cubicBezTo>
                  <a:close/>
                  <a:moveTo>
                    <a:pt x="232868" y="21336"/>
                  </a:moveTo>
                  <a:lnTo>
                    <a:pt x="238202" y="21336"/>
                  </a:lnTo>
                  <a:lnTo>
                    <a:pt x="238202" y="39929"/>
                  </a:lnTo>
                  <a:lnTo>
                    <a:pt x="290932" y="39929"/>
                  </a:lnTo>
                  <a:lnTo>
                    <a:pt x="290932" y="45110"/>
                  </a:lnTo>
                  <a:lnTo>
                    <a:pt x="238202" y="45110"/>
                  </a:lnTo>
                  <a:lnTo>
                    <a:pt x="238202" y="65989"/>
                  </a:lnTo>
                  <a:lnTo>
                    <a:pt x="274320" y="65989"/>
                  </a:lnTo>
                  <a:lnTo>
                    <a:pt x="274320" y="113690"/>
                  </a:lnTo>
                  <a:lnTo>
                    <a:pt x="269139" y="113690"/>
                  </a:lnTo>
                  <a:lnTo>
                    <a:pt x="269139" y="71171"/>
                  </a:lnTo>
                  <a:lnTo>
                    <a:pt x="201930" y="71171"/>
                  </a:lnTo>
                  <a:lnTo>
                    <a:pt x="201930" y="113690"/>
                  </a:lnTo>
                  <a:lnTo>
                    <a:pt x="196749" y="113690"/>
                  </a:lnTo>
                  <a:lnTo>
                    <a:pt x="196749" y="65989"/>
                  </a:lnTo>
                  <a:lnTo>
                    <a:pt x="232868" y="65989"/>
                  </a:lnTo>
                  <a:lnTo>
                    <a:pt x="232868" y="45110"/>
                  </a:lnTo>
                  <a:lnTo>
                    <a:pt x="183490" y="45110"/>
                  </a:lnTo>
                  <a:lnTo>
                    <a:pt x="183490" y="39929"/>
                  </a:lnTo>
                  <a:lnTo>
                    <a:pt x="232868" y="39929"/>
                  </a:lnTo>
                  <a:close/>
                  <a:moveTo>
                    <a:pt x="321564" y="17831"/>
                  </a:moveTo>
                  <a:lnTo>
                    <a:pt x="321564" y="48311"/>
                  </a:lnTo>
                  <a:lnTo>
                    <a:pt x="349911" y="48311"/>
                  </a:lnTo>
                  <a:lnTo>
                    <a:pt x="349911" y="17831"/>
                  </a:lnTo>
                  <a:close/>
                  <a:moveTo>
                    <a:pt x="1069696" y="15240"/>
                  </a:moveTo>
                  <a:lnTo>
                    <a:pt x="1125474" y="15240"/>
                  </a:lnTo>
                  <a:lnTo>
                    <a:pt x="1125474" y="20574"/>
                  </a:lnTo>
                  <a:lnTo>
                    <a:pt x="1101243" y="20574"/>
                  </a:lnTo>
                  <a:cubicBezTo>
                    <a:pt x="1099719" y="27381"/>
                    <a:pt x="1097915" y="34061"/>
                    <a:pt x="1095833" y="40614"/>
                  </a:cubicBezTo>
                  <a:cubicBezTo>
                    <a:pt x="1093750" y="47168"/>
                    <a:pt x="1091438" y="53543"/>
                    <a:pt x="1088898" y="59741"/>
                  </a:cubicBezTo>
                  <a:lnTo>
                    <a:pt x="1116788" y="59741"/>
                  </a:lnTo>
                  <a:lnTo>
                    <a:pt x="1116788" y="128625"/>
                  </a:lnTo>
                  <a:lnTo>
                    <a:pt x="1083412" y="128625"/>
                  </a:lnTo>
                  <a:lnTo>
                    <a:pt x="1083412" y="72085"/>
                  </a:lnTo>
                  <a:cubicBezTo>
                    <a:pt x="1081482" y="76149"/>
                    <a:pt x="1079475" y="80061"/>
                    <a:pt x="1077392" y="83820"/>
                  </a:cubicBezTo>
                  <a:cubicBezTo>
                    <a:pt x="1075309" y="87579"/>
                    <a:pt x="1073150" y="91237"/>
                    <a:pt x="1070915" y="94793"/>
                  </a:cubicBezTo>
                  <a:lnTo>
                    <a:pt x="1066648" y="91745"/>
                  </a:lnTo>
                  <a:cubicBezTo>
                    <a:pt x="1073150" y="81381"/>
                    <a:pt x="1078916" y="70053"/>
                    <a:pt x="1083945" y="57759"/>
                  </a:cubicBezTo>
                  <a:cubicBezTo>
                    <a:pt x="1088975" y="45466"/>
                    <a:pt x="1092912" y="33071"/>
                    <a:pt x="1095756" y="20574"/>
                  </a:cubicBezTo>
                  <a:lnTo>
                    <a:pt x="1069696" y="20574"/>
                  </a:lnTo>
                  <a:close/>
                  <a:moveTo>
                    <a:pt x="316840" y="12649"/>
                  </a:moveTo>
                  <a:lnTo>
                    <a:pt x="354788" y="12649"/>
                  </a:lnTo>
                  <a:lnTo>
                    <a:pt x="354788" y="53645"/>
                  </a:lnTo>
                  <a:lnTo>
                    <a:pt x="342291" y="53645"/>
                  </a:lnTo>
                  <a:lnTo>
                    <a:pt x="342291" y="81991"/>
                  </a:lnTo>
                  <a:lnTo>
                    <a:pt x="360122" y="81991"/>
                  </a:lnTo>
                  <a:lnTo>
                    <a:pt x="360122" y="87325"/>
                  </a:lnTo>
                  <a:lnTo>
                    <a:pt x="342291" y="87325"/>
                  </a:lnTo>
                  <a:lnTo>
                    <a:pt x="342291" y="121310"/>
                  </a:lnTo>
                  <a:cubicBezTo>
                    <a:pt x="346152" y="120497"/>
                    <a:pt x="349733" y="119761"/>
                    <a:pt x="353035" y="119100"/>
                  </a:cubicBezTo>
                  <a:cubicBezTo>
                    <a:pt x="356337" y="118440"/>
                    <a:pt x="359309" y="117754"/>
                    <a:pt x="361950" y="117043"/>
                  </a:cubicBezTo>
                  <a:lnTo>
                    <a:pt x="362560" y="122072"/>
                  </a:lnTo>
                  <a:cubicBezTo>
                    <a:pt x="359004" y="122987"/>
                    <a:pt x="354864" y="123926"/>
                    <a:pt x="350139" y="124892"/>
                  </a:cubicBezTo>
                  <a:cubicBezTo>
                    <a:pt x="345415" y="125857"/>
                    <a:pt x="340056" y="126847"/>
                    <a:pt x="334061" y="127863"/>
                  </a:cubicBezTo>
                  <a:cubicBezTo>
                    <a:pt x="328168" y="128981"/>
                    <a:pt x="322911" y="129870"/>
                    <a:pt x="318288" y="130530"/>
                  </a:cubicBezTo>
                  <a:cubicBezTo>
                    <a:pt x="313665" y="131191"/>
                    <a:pt x="309525" y="131724"/>
                    <a:pt x="305867" y="132131"/>
                  </a:cubicBezTo>
                  <a:lnTo>
                    <a:pt x="305258" y="126949"/>
                  </a:lnTo>
                  <a:lnTo>
                    <a:pt x="315011" y="125882"/>
                  </a:lnTo>
                  <a:lnTo>
                    <a:pt x="315011" y="66141"/>
                  </a:lnTo>
                  <a:lnTo>
                    <a:pt x="319888" y="66141"/>
                  </a:lnTo>
                  <a:lnTo>
                    <a:pt x="319888" y="125273"/>
                  </a:lnTo>
                  <a:lnTo>
                    <a:pt x="333604" y="122987"/>
                  </a:lnTo>
                  <a:lnTo>
                    <a:pt x="337414" y="122377"/>
                  </a:lnTo>
                  <a:lnTo>
                    <a:pt x="337414" y="53645"/>
                  </a:lnTo>
                  <a:lnTo>
                    <a:pt x="316840" y="53645"/>
                  </a:lnTo>
                  <a:close/>
                  <a:moveTo>
                    <a:pt x="1130199" y="12039"/>
                  </a:moveTo>
                  <a:lnTo>
                    <a:pt x="1187044" y="12039"/>
                  </a:lnTo>
                  <a:lnTo>
                    <a:pt x="1181253" y="72085"/>
                  </a:lnTo>
                  <a:lnTo>
                    <a:pt x="1198931" y="72085"/>
                  </a:lnTo>
                  <a:cubicBezTo>
                    <a:pt x="1198525" y="85191"/>
                    <a:pt x="1198093" y="96215"/>
                    <a:pt x="1197636" y="105156"/>
                  </a:cubicBezTo>
                  <a:cubicBezTo>
                    <a:pt x="1197179" y="114097"/>
                    <a:pt x="1196645" y="121107"/>
                    <a:pt x="1196036" y="126187"/>
                  </a:cubicBezTo>
                  <a:cubicBezTo>
                    <a:pt x="1195731" y="128524"/>
                    <a:pt x="1195248" y="130505"/>
                    <a:pt x="1194588" y="132131"/>
                  </a:cubicBezTo>
                  <a:cubicBezTo>
                    <a:pt x="1193927" y="133756"/>
                    <a:pt x="1193038" y="135102"/>
                    <a:pt x="1191921" y="136169"/>
                  </a:cubicBezTo>
                  <a:cubicBezTo>
                    <a:pt x="1190803" y="137236"/>
                    <a:pt x="1189355" y="138049"/>
                    <a:pt x="1187577" y="138608"/>
                  </a:cubicBezTo>
                  <a:cubicBezTo>
                    <a:pt x="1185799" y="139166"/>
                    <a:pt x="1183640" y="139497"/>
                    <a:pt x="1181100" y="139598"/>
                  </a:cubicBezTo>
                  <a:cubicBezTo>
                    <a:pt x="1176833" y="139801"/>
                    <a:pt x="1172845" y="139954"/>
                    <a:pt x="1169137" y="140055"/>
                  </a:cubicBezTo>
                  <a:cubicBezTo>
                    <a:pt x="1165429" y="140157"/>
                    <a:pt x="1161441" y="140157"/>
                    <a:pt x="1157174" y="140055"/>
                  </a:cubicBezTo>
                  <a:lnTo>
                    <a:pt x="1156412" y="134417"/>
                  </a:lnTo>
                  <a:cubicBezTo>
                    <a:pt x="1159968" y="134620"/>
                    <a:pt x="1163574" y="134772"/>
                    <a:pt x="1167232" y="134874"/>
                  </a:cubicBezTo>
                  <a:cubicBezTo>
                    <a:pt x="1170890" y="134975"/>
                    <a:pt x="1174496" y="134925"/>
                    <a:pt x="1178052" y="134721"/>
                  </a:cubicBezTo>
                  <a:cubicBezTo>
                    <a:pt x="1180592" y="134620"/>
                    <a:pt x="1182624" y="134417"/>
                    <a:pt x="1184148" y="134112"/>
                  </a:cubicBezTo>
                  <a:cubicBezTo>
                    <a:pt x="1185672" y="133807"/>
                    <a:pt x="1186892" y="133248"/>
                    <a:pt x="1187806" y="132435"/>
                  </a:cubicBezTo>
                  <a:cubicBezTo>
                    <a:pt x="1188720" y="131623"/>
                    <a:pt x="1189381" y="130454"/>
                    <a:pt x="1189787" y="128930"/>
                  </a:cubicBezTo>
                  <a:cubicBezTo>
                    <a:pt x="1190194" y="127406"/>
                    <a:pt x="1190549" y="125425"/>
                    <a:pt x="1190854" y="122987"/>
                  </a:cubicBezTo>
                  <a:cubicBezTo>
                    <a:pt x="1191464" y="118110"/>
                    <a:pt x="1191997" y="111658"/>
                    <a:pt x="1192454" y="103632"/>
                  </a:cubicBezTo>
                  <a:cubicBezTo>
                    <a:pt x="1192911" y="95605"/>
                    <a:pt x="1193242" y="86919"/>
                    <a:pt x="1193445" y="77571"/>
                  </a:cubicBezTo>
                  <a:lnTo>
                    <a:pt x="1133704" y="77571"/>
                  </a:lnTo>
                  <a:lnTo>
                    <a:pt x="1138886" y="25603"/>
                  </a:lnTo>
                  <a:lnTo>
                    <a:pt x="1143915" y="26213"/>
                  </a:lnTo>
                  <a:lnTo>
                    <a:pt x="1139495" y="72085"/>
                  </a:lnTo>
                  <a:lnTo>
                    <a:pt x="1175766" y="72085"/>
                  </a:lnTo>
                  <a:lnTo>
                    <a:pt x="1181100" y="17526"/>
                  </a:lnTo>
                  <a:lnTo>
                    <a:pt x="1130199" y="17526"/>
                  </a:lnTo>
                  <a:close/>
                  <a:moveTo>
                    <a:pt x="1228192" y="11277"/>
                  </a:moveTo>
                  <a:lnTo>
                    <a:pt x="1350722" y="11277"/>
                  </a:lnTo>
                  <a:lnTo>
                    <a:pt x="1350722" y="16611"/>
                  </a:lnTo>
                  <a:lnTo>
                    <a:pt x="1292200" y="16611"/>
                  </a:lnTo>
                  <a:lnTo>
                    <a:pt x="1292200" y="83363"/>
                  </a:lnTo>
                  <a:lnTo>
                    <a:pt x="1357732" y="83363"/>
                  </a:lnTo>
                  <a:lnTo>
                    <a:pt x="1357732" y="88697"/>
                  </a:lnTo>
                  <a:lnTo>
                    <a:pt x="1292200" y="88697"/>
                  </a:lnTo>
                  <a:lnTo>
                    <a:pt x="1292200" y="142951"/>
                  </a:lnTo>
                  <a:lnTo>
                    <a:pt x="1286714" y="142951"/>
                  </a:lnTo>
                  <a:lnTo>
                    <a:pt x="1286714" y="88697"/>
                  </a:lnTo>
                  <a:lnTo>
                    <a:pt x="1221029" y="88697"/>
                  </a:lnTo>
                  <a:lnTo>
                    <a:pt x="1221029" y="83363"/>
                  </a:lnTo>
                  <a:lnTo>
                    <a:pt x="1286714" y="83363"/>
                  </a:lnTo>
                  <a:lnTo>
                    <a:pt x="1286714" y="16611"/>
                  </a:lnTo>
                  <a:lnTo>
                    <a:pt x="1228192" y="16611"/>
                  </a:lnTo>
                  <a:close/>
                  <a:moveTo>
                    <a:pt x="980542" y="8534"/>
                  </a:moveTo>
                  <a:lnTo>
                    <a:pt x="984352" y="11125"/>
                  </a:lnTo>
                  <a:cubicBezTo>
                    <a:pt x="983539" y="12547"/>
                    <a:pt x="982472" y="14198"/>
                    <a:pt x="981152" y="16078"/>
                  </a:cubicBezTo>
                  <a:cubicBezTo>
                    <a:pt x="979831" y="17958"/>
                    <a:pt x="978383" y="19913"/>
                    <a:pt x="976808" y="21945"/>
                  </a:cubicBezTo>
                  <a:cubicBezTo>
                    <a:pt x="975233" y="23977"/>
                    <a:pt x="973608" y="25959"/>
                    <a:pt x="971931" y="27889"/>
                  </a:cubicBezTo>
                  <a:cubicBezTo>
                    <a:pt x="970255" y="29819"/>
                    <a:pt x="968756" y="31445"/>
                    <a:pt x="967436" y="32766"/>
                  </a:cubicBezTo>
                  <a:lnTo>
                    <a:pt x="963930" y="29870"/>
                  </a:lnTo>
                  <a:cubicBezTo>
                    <a:pt x="966978" y="26619"/>
                    <a:pt x="969925" y="23190"/>
                    <a:pt x="972770" y="19583"/>
                  </a:cubicBezTo>
                  <a:cubicBezTo>
                    <a:pt x="975614" y="15976"/>
                    <a:pt x="978205" y="12293"/>
                    <a:pt x="980542" y="8534"/>
                  </a:cubicBezTo>
                  <a:close/>
                  <a:moveTo>
                    <a:pt x="924002" y="8534"/>
                  </a:moveTo>
                  <a:cubicBezTo>
                    <a:pt x="925119" y="9652"/>
                    <a:pt x="926364" y="11074"/>
                    <a:pt x="927735" y="12801"/>
                  </a:cubicBezTo>
                  <a:cubicBezTo>
                    <a:pt x="929107" y="14529"/>
                    <a:pt x="930656" y="16561"/>
                    <a:pt x="932384" y="18897"/>
                  </a:cubicBezTo>
                  <a:cubicBezTo>
                    <a:pt x="935838" y="23469"/>
                    <a:pt x="938429" y="27127"/>
                    <a:pt x="940156" y="29870"/>
                  </a:cubicBezTo>
                  <a:lnTo>
                    <a:pt x="936498" y="32461"/>
                  </a:lnTo>
                  <a:cubicBezTo>
                    <a:pt x="934771" y="29616"/>
                    <a:pt x="932180" y="25959"/>
                    <a:pt x="928726" y="21488"/>
                  </a:cubicBezTo>
                  <a:cubicBezTo>
                    <a:pt x="926999" y="19253"/>
                    <a:pt x="925475" y="17272"/>
                    <a:pt x="924154" y="15545"/>
                  </a:cubicBezTo>
                  <a:cubicBezTo>
                    <a:pt x="922833" y="13817"/>
                    <a:pt x="921614" y="12344"/>
                    <a:pt x="920496" y="11125"/>
                  </a:cubicBezTo>
                  <a:close/>
                  <a:moveTo>
                    <a:pt x="100889" y="7315"/>
                  </a:moveTo>
                  <a:cubicBezTo>
                    <a:pt x="104039" y="9652"/>
                    <a:pt x="108154" y="13157"/>
                    <a:pt x="113234" y="17831"/>
                  </a:cubicBezTo>
                  <a:cubicBezTo>
                    <a:pt x="115774" y="20167"/>
                    <a:pt x="118009" y="22276"/>
                    <a:pt x="119939" y="24155"/>
                  </a:cubicBezTo>
                  <a:cubicBezTo>
                    <a:pt x="121870" y="26035"/>
                    <a:pt x="123546" y="27737"/>
                    <a:pt x="124968" y="29261"/>
                  </a:cubicBezTo>
                  <a:lnTo>
                    <a:pt x="121463" y="33071"/>
                  </a:lnTo>
                  <a:cubicBezTo>
                    <a:pt x="120041" y="31547"/>
                    <a:pt x="118364" y="29845"/>
                    <a:pt x="116434" y="27965"/>
                  </a:cubicBezTo>
                  <a:cubicBezTo>
                    <a:pt x="114504" y="26086"/>
                    <a:pt x="112268" y="23977"/>
                    <a:pt x="109728" y="21641"/>
                  </a:cubicBezTo>
                  <a:cubicBezTo>
                    <a:pt x="107188" y="19304"/>
                    <a:pt x="104928" y="17246"/>
                    <a:pt x="102947" y="15468"/>
                  </a:cubicBezTo>
                  <a:cubicBezTo>
                    <a:pt x="100965" y="13690"/>
                    <a:pt x="99162" y="12192"/>
                    <a:pt x="97536" y="10973"/>
                  </a:cubicBezTo>
                  <a:close/>
                  <a:moveTo>
                    <a:pt x="282550" y="6553"/>
                  </a:moveTo>
                  <a:lnTo>
                    <a:pt x="283464" y="11887"/>
                  </a:lnTo>
                  <a:cubicBezTo>
                    <a:pt x="265176" y="13817"/>
                    <a:pt x="247371" y="15519"/>
                    <a:pt x="230048" y="16992"/>
                  </a:cubicBezTo>
                  <a:cubicBezTo>
                    <a:pt x="212725" y="18466"/>
                    <a:pt x="195072" y="19507"/>
                    <a:pt x="177089" y="20117"/>
                  </a:cubicBezTo>
                  <a:lnTo>
                    <a:pt x="177089" y="57912"/>
                  </a:lnTo>
                  <a:cubicBezTo>
                    <a:pt x="177089" y="80569"/>
                    <a:pt x="175819" y="97180"/>
                    <a:pt x="173279" y="107747"/>
                  </a:cubicBezTo>
                  <a:cubicBezTo>
                    <a:pt x="172060" y="113131"/>
                    <a:pt x="170384" y="118719"/>
                    <a:pt x="168250" y="124511"/>
                  </a:cubicBezTo>
                  <a:cubicBezTo>
                    <a:pt x="166116" y="130302"/>
                    <a:pt x="163068" y="136398"/>
                    <a:pt x="159106" y="142799"/>
                  </a:cubicBezTo>
                  <a:lnTo>
                    <a:pt x="154077" y="140055"/>
                  </a:lnTo>
                  <a:cubicBezTo>
                    <a:pt x="158039" y="133655"/>
                    <a:pt x="161113" y="127609"/>
                    <a:pt x="163297" y="121920"/>
                  </a:cubicBezTo>
                  <a:cubicBezTo>
                    <a:pt x="165481" y="116230"/>
                    <a:pt x="167132" y="110896"/>
                    <a:pt x="168250" y="105918"/>
                  </a:cubicBezTo>
                  <a:cubicBezTo>
                    <a:pt x="170587" y="95656"/>
                    <a:pt x="171755" y="79705"/>
                    <a:pt x="171755" y="58064"/>
                  </a:cubicBezTo>
                  <a:lnTo>
                    <a:pt x="171755" y="14935"/>
                  </a:lnTo>
                  <a:cubicBezTo>
                    <a:pt x="179680" y="14833"/>
                    <a:pt x="188341" y="14503"/>
                    <a:pt x="197739" y="13944"/>
                  </a:cubicBezTo>
                  <a:cubicBezTo>
                    <a:pt x="207137" y="13386"/>
                    <a:pt x="216739" y="12725"/>
                    <a:pt x="226543" y="11963"/>
                  </a:cubicBezTo>
                  <a:cubicBezTo>
                    <a:pt x="236347" y="11201"/>
                    <a:pt x="246050" y="10363"/>
                    <a:pt x="255651" y="9449"/>
                  </a:cubicBezTo>
                  <a:cubicBezTo>
                    <a:pt x="265253" y="8534"/>
                    <a:pt x="274219" y="7569"/>
                    <a:pt x="282550" y="6553"/>
                  </a:cubicBezTo>
                  <a:close/>
                  <a:moveTo>
                    <a:pt x="949910" y="3353"/>
                  </a:moveTo>
                  <a:lnTo>
                    <a:pt x="954786" y="3353"/>
                  </a:lnTo>
                  <a:lnTo>
                    <a:pt x="954786" y="39167"/>
                  </a:lnTo>
                  <a:lnTo>
                    <a:pt x="985419" y="39167"/>
                  </a:lnTo>
                  <a:lnTo>
                    <a:pt x="985419" y="43891"/>
                  </a:lnTo>
                  <a:lnTo>
                    <a:pt x="954786" y="43891"/>
                  </a:lnTo>
                  <a:lnTo>
                    <a:pt x="954786" y="46787"/>
                  </a:lnTo>
                  <a:cubicBezTo>
                    <a:pt x="957936" y="49022"/>
                    <a:pt x="961086" y="51308"/>
                    <a:pt x="964235" y="53645"/>
                  </a:cubicBezTo>
                  <a:cubicBezTo>
                    <a:pt x="967385" y="55981"/>
                    <a:pt x="970306" y="58267"/>
                    <a:pt x="972998" y="60503"/>
                  </a:cubicBezTo>
                  <a:cubicBezTo>
                    <a:pt x="975691" y="62738"/>
                    <a:pt x="978104" y="64821"/>
                    <a:pt x="980237" y="66751"/>
                  </a:cubicBezTo>
                  <a:cubicBezTo>
                    <a:pt x="982371" y="68681"/>
                    <a:pt x="984047" y="70307"/>
                    <a:pt x="985266" y="71628"/>
                  </a:cubicBezTo>
                  <a:lnTo>
                    <a:pt x="982218" y="75438"/>
                  </a:lnTo>
                  <a:cubicBezTo>
                    <a:pt x="980796" y="73914"/>
                    <a:pt x="979018" y="72136"/>
                    <a:pt x="976884" y="70104"/>
                  </a:cubicBezTo>
                  <a:cubicBezTo>
                    <a:pt x="974751" y="68072"/>
                    <a:pt x="972440" y="66014"/>
                    <a:pt x="969950" y="63932"/>
                  </a:cubicBezTo>
                  <a:cubicBezTo>
                    <a:pt x="967461" y="61849"/>
                    <a:pt x="964896" y="59817"/>
                    <a:pt x="962254" y="57836"/>
                  </a:cubicBezTo>
                  <a:cubicBezTo>
                    <a:pt x="959612" y="55854"/>
                    <a:pt x="957123" y="54051"/>
                    <a:pt x="954786" y="52425"/>
                  </a:cubicBezTo>
                  <a:lnTo>
                    <a:pt x="954786" y="74219"/>
                  </a:lnTo>
                  <a:lnTo>
                    <a:pt x="949910" y="74219"/>
                  </a:lnTo>
                  <a:lnTo>
                    <a:pt x="949910" y="43891"/>
                  </a:lnTo>
                  <a:lnTo>
                    <a:pt x="949605" y="43891"/>
                  </a:lnTo>
                  <a:cubicBezTo>
                    <a:pt x="945846" y="51003"/>
                    <a:pt x="940994" y="57353"/>
                    <a:pt x="935051" y="62941"/>
                  </a:cubicBezTo>
                  <a:cubicBezTo>
                    <a:pt x="929107" y="68529"/>
                    <a:pt x="922427" y="73609"/>
                    <a:pt x="915010" y="78181"/>
                  </a:cubicBezTo>
                  <a:lnTo>
                    <a:pt x="911962" y="74219"/>
                  </a:lnTo>
                  <a:cubicBezTo>
                    <a:pt x="918769" y="70358"/>
                    <a:pt x="924916" y="65887"/>
                    <a:pt x="930402" y="60807"/>
                  </a:cubicBezTo>
                  <a:cubicBezTo>
                    <a:pt x="935889" y="55727"/>
                    <a:pt x="940562" y="50089"/>
                    <a:pt x="944423" y="43891"/>
                  </a:cubicBezTo>
                  <a:lnTo>
                    <a:pt x="915162" y="43891"/>
                  </a:lnTo>
                  <a:lnTo>
                    <a:pt x="915162" y="39167"/>
                  </a:lnTo>
                  <a:lnTo>
                    <a:pt x="949910" y="39167"/>
                  </a:lnTo>
                  <a:close/>
                  <a:moveTo>
                    <a:pt x="674980" y="3200"/>
                  </a:moveTo>
                  <a:lnTo>
                    <a:pt x="680314" y="3200"/>
                  </a:lnTo>
                  <a:lnTo>
                    <a:pt x="680314" y="26060"/>
                  </a:lnTo>
                  <a:lnTo>
                    <a:pt x="730149" y="26060"/>
                  </a:lnTo>
                  <a:lnTo>
                    <a:pt x="730149" y="103175"/>
                  </a:lnTo>
                  <a:lnTo>
                    <a:pt x="680314" y="103175"/>
                  </a:lnTo>
                  <a:lnTo>
                    <a:pt x="680314" y="118567"/>
                  </a:lnTo>
                  <a:cubicBezTo>
                    <a:pt x="680314" y="121310"/>
                    <a:pt x="680492" y="123596"/>
                    <a:pt x="680847" y="125425"/>
                  </a:cubicBezTo>
                  <a:cubicBezTo>
                    <a:pt x="681203" y="127254"/>
                    <a:pt x="681889" y="128702"/>
                    <a:pt x="682905" y="129768"/>
                  </a:cubicBezTo>
                  <a:cubicBezTo>
                    <a:pt x="683921" y="130835"/>
                    <a:pt x="685242" y="131597"/>
                    <a:pt x="686867" y="132054"/>
                  </a:cubicBezTo>
                  <a:cubicBezTo>
                    <a:pt x="688493" y="132512"/>
                    <a:pt x="690626" y="132842"/>
                    <a:pt x="693268" y="133045"/>
                  </a:cubicBezTo>
                  <a:cubicBezTo>
                    <a:pt x="695402" y="133248"/>
                    <a:pt x="697764" y="133375"/>
                    <a:pt x="700355" y="133426"/>
                  </a:cubicBezTo>
                  <a:cubicBezTo>
                    <a:pt x="702945" y="133477"/>
                    <a:pt x="705587" y="133502"/>
                    <a:pt x="708279" y="133502"/>
                  </a:cubicBezTo>
                  <a:cubicBezTo>
                    <a:pt x="710972" y="133502"/>
                    <a:pt x="713613" y="133477"/>
                    <a:pt x="716204" y="133426"/>
                  </a:cubicBezTo>
                  <a:cubicBezTo>
                    <a:pt x="718795" y="133375"/>
                    <a:pt x="721157" y="133248"/>
                    <a:pt x="723291" y="133045"/>
                  </a:cubicBezTo>
                  <a:cubicBezTo>
                    <a:pt x="726339" y="132842"/>
                    <a:pt x="728803" y="132512"/>
                    <a:pt x="730682" y="132054"/>
                  </a:cubicBezTo>
                  <a:cubicBezTo>
                    <a:pt x="732562" y="131597"/>
                    <a:pt x="734060" y="130886"/>
                    <a:pt x="735178" y="129921"/>
                  </a:cubicBezTo>
                  <a:cubicBezTo>
                    <a:pt x="736296" y="128956"/>
                    <a:pt x="737134" y="127609"/>
                    <a:pt x="737693" y="125882"/>
                  </a:cubicBezTo>
                  <a:cubicBezTo>
                    <a:pt x="738251" y="124155"/>
                    <a:pt x="738785" y="121869"/>
                    <a:pt x="739293" y="119024"/>
                  </a:cubicBezTo>
                  <a:cubicBezTo>
                    <a:pt x="739801" y="116281"/>
                    <a:pt x="740156" y="113893"/>
                    <a:pt x="740360" y="111861"/>
                  </a:cubicBezTo>
                  <a:cubicBezTo>
                    <a:pt x="740563" y="109829"/>
                    <a:pt x="740766" y="107391"/>
                    <a:pt x="740969" y="104546"/>
                  </a:cubicBezTo>
                  <a:lnTo>
                    <a:pt x="746151" y="105765"/>
                  </a:lnTo>
                  <a:cubicBezTo>
                    <a:pt x="745948" y="108204"/>
                    <a:pt x="745719" y="110718"/>
                    <a:pt x="745465" y="113309"/>
                  </a:cubicBezTo>
                  <a:cubicBezTo>
                    <a:pt x="745211" y="115900"/>
                    <a:pt x="744830" y="118415"/>
                    <a:pt x="744322" y="120853"/>
                  </a:cubicBezTo>
                  <a:cubicBezTo>
                    <a:pt x="743712" y="124206"/>
                    <a:pt x="742976" y="126974"/>
                    <a:pt x="742112" y="129159"/>
                  </a:cubicBezTo>
                  <a:cubicBezTo>
                    <a:pt x="741249" y="131343"/>
                    <a:pt x="740131" y="133096"/>
                    <a:pt x="738759" y="134417"/>
                  </a:cubicBezTo>
                  <a:cubicBezTo>
                    <a:pt x="737388" y="135737"/>
                    <a:pt x="735661" y="136703"/>
                    <a:pt x="733578" y="137312"/>
                  </a:cubicBezTo>
                  <a:cubicBezTo>
                    <a:pt x="731495" y="137922"/>
                    <a:pt x="728930" y="138328"/>
                    <a:pt x="725882" y="138531"/>
                  </a:cubicBezTo>
                  <a:cubicBezTo>
                    <a:pt x="723748" y="138633"/>
                    <a:pt x="721233" y="138735"/>
                    <a:pt x="718338" y="138836"/>
                  </a:cubicBezTo>
                  <a:cubicBezTo>
                    <a:pt x="715442" y="138938"/>
                    <a:pt x="712470" y="138989"/>
                    <a:pt x="709422" y="138989"/>
                  </a:cubicBezTo>
                  <a:cubicBezTo>
                    <a:pt x="706374" y="138989"/>
                    <a:pt x="703403" y="138963"/>
                    <a:pt x="700507" y="138912"/>
                  </a:cubicBezTo>
                  <a:cubicBezTo>
                    <a:pt x="697611" y="138862"/>
                    <a:pt x="695097" y="138735"/>
                    <a:pt x="692963" y="138531"/>
                  </a:cubicBezTo>
                  <a:cubicBezTo>
                    <a:pt x="689509" y="138227"/>
                    <a:pt x="686613" y="137719"/>
                    <a:pt x="684276" y="137007"/>
                  </a:cubicBezTo>
                  <a:cubicBezTo>
                    <a:pt x="681940" y="136296"/>
                    <a:pt x="680085" y="135204"/>
                    <a:pt x="678714" y="133731"/>
                  </a:cubicBezTo>
                  <a:cubicBezTo>
                    <a:pt x="677342" y="132258"/>
                    <a:pt x="676377" y="130353"/>
                    <a:pt x="675818" y="128016"/>
                  </a:cubicBezTo>
                  <a:cubicBezTo>
                    <a:pt x="675259" y="125679"/>
                    <a:pt x="674980" y="122834"/>
                    <a:pt x="674980" y="119481"/>
                  </a:cubicBezTo>
                  <a:lnTo>
                    <a:pt x="674980" y="103175"/>
                  </a:lnTo>
                  <a:lnTo>
                    <a:pt x="625907" y="103175"/>
                  </a:lnTo>
                  <a:lnTo>
                    <a:pt x="625907" y="26060"/>
                  </a:lnTo>
                  <a:lnTo>
                    <a:pt x="674980" y="26060"/>
                  </a:lnTo>
                  <a:close/>
                  <a:moveTo>
                    <a:pt x="1005993" y="2591"/>
                  </a:moveTo>
                  <a:lnTo>
                    <a:pt x="1011174" y="3810"/>
                  </a:lnTo>
                  <a:cubicBezTo>
                    <a:pt x="1010057" y="8280"/>
                    <a:pt x="1008787" y="12751"/>
                    <a:pt x="1007364" y="17221"/>
                  </a:cubicBezTo>
                  <a:cubicBezTo>
                    <a:pt x="1005942" y="21691"/>
                    <a:pt x="1004215" y="26416"/>
                    <a:pt x="1002183" y="31394"/>
                  </a:cubicBezTo>
                  <a:lnTo>
                    <a:pt x="1051865" y="31394"/>
                  </a:lnTo>
                  <a:lnTo>
                    <a:pt x="1051865" y="36423"/>
                  </a:lnTo>
                  <a:lnTo>
                    <a:pt x="1036625" y="36423"/>
                  </a:lnTo>
                  <a:cubicBezTo>
                    <a:pt x="1034187" y="63043"/>
                    <a:pt x="1028904" y="83871"/>
                    <a:pt x="1020776" y="98907"/>
                  </a:cubicBezTo>
                  <a:cubicBezTo>
                    <a:pt x="1020166" y="100025"/>
                    <a:pt x="1019582" y="101066"/>
                    <a:pt x="1019023" y="102032"/>
                  </a:cubicBezTo>
                  <a:cubicBezTo>
                    <a:pt x="1018464" y="102997"/>
                    <a:pt x="1017829" y="104038"/>
                    <a:pt x="1017118" y="105156"/>
                  </a:cubicBezTo>
                  <a:cubicBezTo>
                    <a:pt x="1025144" y="117043"/>
                    <a:pt x="1036473" y="128676"/>
                    <a:pt x="1051103" y="140055"/>
                  </a:cubicBezTo>
                  <a:lnTo>
                    <a:pt x="1047446" y="144627"/>
                  </a:lnTo>
                  <a:cubicBezTo>
                    <a:pt x="1040130" y="138836"/>
                    <a:pt x="1033730" y="133070"/>
                    <a:pt x="1028243" y="127330"/>
                  </a:cubicBezTo>
                  <a:cubicBezTo>
                    <a:pt x="1022757" y="121590"/>
                    <a:pt x="1017982" y="115722"/>
                    <a:pt x="1013918" y="109728"/>
                  </a:cubicBezTo>
                  <a:cubicBezTo>
                    <a:pt x="1009650" y="115519"/>
                    <a:pt x="1004469" y="121234"/>
                    <a:pt x="998373" y="126873"/>
                  </a:cubicBezTo>
                  <a:cubicBezTo>
                    <a:pt x="992277" y="132512"/>
                    <a:pt x="985165" y="138328"/>
                    <a:pt x="977037" y="144323"/>
                  </a:cubicBezTo>
                  <a:lnTo>
                    <a:pt x="973532" y="140208"/>
                  </a:lnTo>
                  <a:cubicBezTo>
                    <a:pt x="981761" y="134417"/>
                    <a:pt x="988975" y="128575"/>
                    <a:pt x="995172" y="122682"/>
                  </a:cubicBezTo>
                  <a:cubicBezTo>
                    <a:pt x="1001370" y="116789"/>
                    <a:pt x="1006602" y="110845"/>
                    <a:pt x="1010870" y="104851"/>
                  </a:cubicBezTo>
                  <a:cubicBezTo>
                    <a:pt x="1010362" y="104038"/>
                    <a:pt x="1009879" y="103225"/>
                    <a:pt x="1009422" y="102413"/>
                  </a:cubicBezTo>
                  <a:cubicBezTo>
                    <a:pt x="1008965" y="101600"/>
                    <a:pt x="1008482" y="100787"/>
                    <a:pt x="1007974" y="99974"/>
                  </a:cubicBezTo>
                  <a:cubicBezTo>
                    <a:pt x="1000456" y="86157"/>
                    <a:pt x="995630" y="69647"/>
                    <a:pt x="993496" y="50444"/>
                  </a:cubicBezTo>
                  <a:cubicBezTo>
                    <a:pt x="992277" y="52781"/>
                    <a:pt x="991032" y="55016"/>
                    <a:pt x="989762" y="57150"/>
                  </a:cubicBezTo>
                  <a:cubicBezTo>
                    <a:pt x="988492" y="59283"/>
                    <a:pt x="987197" y="61366"/>
                    <a:pt x="985876" y="63398"/>
                  </a:cubicBezTo>
                  <a:lnTo>
                    <a:pt x="981609" y="60655"/>
                  </a:lnTo>
                  <a:cubicBezTo>
                    <a:pt x="986790" y="52832"/>
                    <a:pt x="991616" y="43535"/>
                    <a:pt x="996087" y="32766"/>
                  </a:cubicBezTo>
                  <a:cubicBezTo>
                    <a:pt x="1000760" y="21387"/>
                    <a:pt x="1004062" y="11328"/>
                    <a:pt x="1005993" y="2591"/>
                  </a:cubicBezTo>
                  <a:close/>
                  <a:moveTo>
                    <a:pt x="37186" y="2438"/>
                  </a:moveTo>
                  <a:lnTo>
                    <a:pt x="42977" y="3353"/>
                  </a:lnTo>
                  <a:cubicBezTo>
                    <a:pt x="38812" y="15545"/>
                    <a:pt x="34087" y="27432"/>
                    <a:pt x="28804" y="39014"/>
                  </a:cubicBezTo>
                  <a:lnTo>
                    <a:pt x="28804" y="143103"/>
                  </a:lnTo>
                  <a:lnTo>
                    <a:pt x="23622" y="143103"/>
                  </a:lnTo>
                  <a:lnTo>
                    <a:pt x="23622" y="49682"/>
                  </a:lnTo>
                  <a:cubicBezTo>
                    <a:pt x="20371" y="55880"/>
                    <a:pt x="17196" y="61646"/>
                    <a:pt x="14097" y="66980"/>
                  </a:cubicBezTo>
                  <a:cubicBezTo>
                    <a:pt x="10999" y="72314"/>
                    <a:pt x="7925" y="77216"/>
                    <a:pt x="4877" y="81686"/>
                  </a:cubicBezTo>
                  <a:lnTo>
                    <a:pt x="0" y="77724"/>
                  </a:lnTo>
                  <a:cubicBezTo>
                    <a:pt x="6909" y="68580"/>
                    <a:pt x="13767" y="57099"/>
                    <a:pt x="20574" y="43281"/>
                  </a:cubicBezTo>
                  <a:cubicBezTo>
                    <a:pt x="27382" y="29769"/>
                    <a:pt x="32919" y="16154"/>
                    <a:pt x="37186" y="2438"/>
                  </a:cubicBezTo>
                  <a:close/>
                  <a:moveTo>
                    <a:pt x="75438" y="1981"/>
                  </a:moveTo>
                  <a:lnTo>
                    <a:pt x="80620" y="1981"/>
                  </a:lnTo>
                  <a:cubicBezTo>
                    <a:pt x="80620" y="4216"/>
                    <a:pt x="80595" y="6731"/>
                    <a:pt x="80544" y="9525"/>
                  </a:cubicBezTo>
                  <a:cubicBezTo>
                    <a:pt x="80493" y="12319"/>
                    <a:pt x="80442" y="15265"/>
                    <a:pt x="80391" y="18364"/>
                  </a:cubicBezTo>
                  <a:cubicBezTo>
                    <a:pt x="80341" y="21463"/>
                    <a:pt x="80290" y="24612"/>
                    <a:pt x="80239" y="27813"/>
                  </a:cubicBezTo>
                  <a:cubicBezTo>
                    <a:pt x="80188" y="31013"/>
                    <a:pt x="80112" y="34087"/>
                    <a:pt x="80010" y="37033"/>
                  </a:cubicBezTo>
                  <a:cubicBezTo>
                    <a:pt x="80010" y="37541"/>
                    <a:pt x="79985" y="38049"/>
                    <a:pt x="79934" y="38557"/>
                  </a:cubicBezTo>
                  <a:cubicBezTo>
                    <a:pt x="79883" y="39065"/>
                    <a:pt x="79858" y="39573"/>
                    <a:pt x="79858" y="40081"/>
                  </a:cubicBezTo>
                  <a:lnTo>
                    <a:pt x="137313" y="40081"/>
                  </a:lnTo>
                  <a:lnTo>
                    <a:pt x="137313" y="45567"/>
                  </a:lnTo>
                  <a:lnTo>
                    <a:pt x="79706" y="45567"/>
                  </a:lnTo>
                  <a:cubicBezTo>
                    <a:pt x="78690" y="66497"/>
                    <a:pt x="75540" y="83667"/>
                    <a:pt x="70257" y="97079"/>
                  </a:cubicBezTo>
                  <a:cubicBezTo>
                    <a:pt x="64262" y="112014"/>
                    <a:pt x="53493" y="127355"/>
                    <a:pt x="37948" y="143103"/>
                  </a:cubicBezTo>
                  <a:lnTo>
                    <a:pt x="33681" y="139141"/>
                  </a:lnTo>
                  <a:cubicBezTo>
                    <a:pt x="48921" y="124206"/>
                    <a:pt x="59335" y="109474"/>
                    <a:pt x="64923" y="94945"/>
                  </a:cubicBezTo>
                  <a:cubicBezTo>
                    <a:pt x="67361" y="88544"/>
                    <a:pt x="69393" y="81254"/>
                    <a:pt x="71019" y="73076"/>
                  </a:cubicBezTo>
                  <a:cubicBezTo>
                    <a:pt x="72644" y="64897"/>
                    <a:pt x="73711" y="55727"/>
                    <a:pt x="74219" y="45567"/>
                  </a:cubicBezTo>
                  <a:lnTo>
                    <a:pt x="39777" y="45567"/>
                  </a:lnTo>
                  <a:lnTo>
                    <a:pt x="39777" y="40081"/>
                  </a:lnTo>
                  <a:lnTo>
                    <a:pt x="74524" y="40081"/>
                  </a:lnTo>
                  <a:cubicBezTo>
                    <a:pt x="74626" y="39573"/>
                    <a:pt x="74676" y="39040"/>
                    <a:pt x="74676" y="38481"/>
                  </a:cubicBezTo>
                  <a:cubicBezTo>
                    <a:pt x="74676" y="37922"/>
                    <a:pt x="74676" y="37338"/>
                    <a:pt x="74676" y="36728"/>
                  </a:cubicBezTo>
                  <a:cubicBezTo>
                    <a:pt x="74778" y="32664"/>
                    <a:pt x="74880" y="29032"/>
                    <a:pt x="74981" y="25832"/>
                  </a:cubicBezTo>
                  <a:cubicBezTo>
                    <a:pt x="75083" y="22631"/>
                    <a:pt x="75159" y="19685"/>
                    <a:pt x="75210" y="16992"/>
                  </a:cubicBezTo>
                  <a:cubicBezTo>
                    <a:pt x="75261" y="14300"/>
                    <a:pt x="75311" y="11735"/>
                    <a:pt x="75362" y="9296"/>
                  </a:cubicBezTo>
                  <a:cubicBezTo>
                    <a:pt x="75413" y="6858"/>
                    <a:pt x="75438" y="4419"/>
                    <a:pt x="75438" y="1981"/>
                  </a:cubicBezTo>
                  <a:close/>
                  <a:moveTo>
                    <a:pt x="1434389" y="1676"/>
                  </a:moveTo>
                  <a:lnTo>
                    <a:pt x="1438961" y="4572"/>
                  </a:lnTo>
                  <a:cubicBezTo>
                    <a:pt x="1433475" y="12395"/>
                    <a:pt x="1426312" y="21082"/>
                    <a:pt x="1417473" y="30632"/>
                  </a:cubicBezTo>
                  <a:cubicBezTo>
                    <a:pt x="1413104" y="35407"/>
                    <a:pt x="1408888" y="39700"/>
                    <a:pt x="1404824" y="43510"/>
                  </a:cubicBezTo>
                  <a:cubicBezTo>
                    <a:pt x="1400760" y="47320"/>
                    <a:pt x="1396797" y="50698"/>
                    <a:pt x="1392937" y="53645"/>
                  </a:cubicBezTo>
                  <a:cubicBezTo>
                    <a:pt x="1409700" y="53645"/>
                    <a:pt x="1427074" y="53340"/>
                    <a:pt x="1445057" y="52730"/>
                  </a:cubicBezTo>
                  <a:cubicBezTo>
                    <a:pt x="1453185" y="52425"/>
                    <a:pt x="1460704" y="52044"/>
                    <a:pt x="1467612" y="51587"/>
                  </a:cubicBezTo>
                  <a:cubicBezTo>
                    <a:pt x="1474521" y="51130"/>
                    <a:pt x="1480871" y="50647"/>
                    <a:pt x="1486662" y="50139"/>
                  </a:cubicBezTo>
                  <a:lnTo>
                    <a:pt x="1480871" y="43739"/>
                  </a:lnTo>
                  <a:cubicBezTo>
                    <a:pt x="1476604" y="39167"/>
                    <a:pt x="1472718" y="35179"/>
                    <a:pt x="1469213" y="31775"/>
                  </a:cubicBezTo>
                  <a:cubicBezTo>
                    <a:pt x="1465708" y="28372"/>
                    <a:pt x="1462533" y="25501"/>
                    <a:pt x="1459688" y="23165"/>
                  </a:cubicBezTo>
                  <a:lnTo>
                    <a:pt x="1463498" y="19202"/>
                  </a:lnTo>
                  <a:cubicBezTo>
                    <a:pt x="1466343" y="21539"/>
                    <a:pt x="1469517" y="24409"/>
                    <a:pt x="1473023" y="27813"/>
                  </a:cubicBezTo>
                  <a:cubicBezTo>
                    <a:pt x="1476528" y="31216"/>
                    <a:pt x="1480465" y="35204"/>
                    <a:pt x="1484834" y="39776"/>
                  </a:cubicBezTo>
                  <a:cubicBezTo>
                    <a:pt x="1489202" y="44348"/>
                    <a:pt x="1492987" y="48514"/>
                    <a:pt x="1496187" y="52273"/>
                  </a:cubicBezTo>
                  <a:cubicBezTo>
                    <a:pt x="1499388" y="56032"/>
                    <a:pt x="1502106" y="59385"/>
                    <a:pt x="1504341" y="62331"/>
                  </a:cubicBezTo>
                  <a:lnTo>
                    <a:pt x="1500226" y="65989"/>
                  </a:lnTo>
                  <a:cubicBezTo>
                    <a:pt x="1499007" y="64465"/>
                    <a:pt x="1497661" y="62789"/>
                    <a:pt x="1496187" y="60960"/>
                  </a:cubicBezTo>
                  <a:cubicBezTo>
                    <a:pt x="1494714" y="59131"/>
                    <a:pt x="1493114" y="57201"/>
                    <a:pt x="1491387" y="55169"/>
                  </a:cubicBezTo>
                  <a:cubicBezTo>
                    <a:pt x="1484376" y="55677"/>
                    <a:pt x="1476274" y="56185"/>
                    <a:pt x="1467079" y="56693"/>
                  </a:cubicBezTo>
                  <a:cubicBezTo>
                    <a:pt x="1457884" y="57201"/>
                    <a:pt x="1447445" y="57658"/>
                    <a:pt x="1435761" y="58064"/>
                  </a:cubicBezTo>
                  <a:cubicBezTo>
                    <a:pt x="1424077" y="58471"/>
                    <a:pt x="1413663" y="58775"/>
                    <a:pt x="1404519" y="58979"/>
                  </a:cubicBezTo>
                  <a:cubicBezTo>
                    <a:pt x="1395375" y="59182"/>
                    <a:pt x="1387298" y="59233"/>
                    <a:pt x="1380287" y="59131"/>
                  </a:cubicBezTo>
                  <a:lnTo>
                    <a:pt x="1379678" y="53797"/>
                  </a:lnTo>
                  <a:cubicBezTo>
                    <a:pt x="1381710" y="53797"/>
                    <a:pt x="1383208" y="53619"/>
                    <a:pt x="1384173" y="53264"/>
                  </a:cubicBezTo>
                  <a:cubicBezTo>
                    <a:pt x="1385139" y="52908"/>
                    <a:pt x="1386282" y="52171"/>
                    <a:pt x="1387602" y="51054"/>
                  </a:cubicBezTo>
                  <a:cubicBezTo>
                    <a:pt x="1391158" y="48209"/>
                    <a:pt x="1395019" y="44932"/>
                    <a:pt x="1399185" y="41224"/>
                  </a:cubicBezTo>
                  <a:cubicBezTo>
                    <a:pt x="1403350" y="37516"/>
                    <a:pt x="1407821" y="33071"/>
                    <a:pt x="1412596" y="27889"/>
                  </a:cubicBezTo>
                  <a:cubicBezTo>
                    <a:pt x="1417371" y="22707"/>
                    <a:pt x="1421562" y="17958"/>
                    <a:pt x="1425169" y="13640"/>
                  </a:cubicBezTo>
                  <a:cubicBezTo>
                    <a:pt x="1428776" y="9322"/>
                    <a:pt x="1431849" y="5334"/>
                    <a:pt x="1434389" y="1676"/>
                  </a:cubicBezTo>
                  <a:close/>
                  <a:moveTo>
                    <a:pt x="395783" y="1524"/>
                  </a:moveTo>
                  <a:lnTo>
                    <a:pt x="400812" y="2438"/>
                  </a:lnTo>
                  <a:cubicBezTo>
                    <a:pt x="400000" y="5791"/>
                    <a:pt x="399136" y="9017"/>
                    <a:pt x="398222" y="12116"/>
                  </a:cubicBezTo>
                  <a:cubicBezTo>
                    <a:pt x="397307" y="15214"/>
                    <a:pt x="396291" y="18186"/>
                    <a:pt x="395174" y="21031"/>
                  </a:cubicBezTo>
                  <a:lnTo>
                    <a:pt x="441656" y="21031"/>
                  </a:lnTo>
                  <a:lnTo>
                    <a:pt x="441656" y="26213"/>
                  </a:lnTo>
                  <a:lnTo>
                    <a:pt x="411938" y="26213"/>
                  </a:lnTo>
                  <a:cubicBezTo>
                    <a:pt x="415494" y="34544"/>
                    <a:pt x="419964" y="41834"/>
                    <a:pt x="425349" y="48082"/>
                  </a:cubicBezTo>
                  <a:cubicBezTo>
                    <a:pt x="430734" y="54330"/>
                    <a:pt x="437338" y="59588"/>
                    <a:pt x="445161" y="63855"/>
                  </a:cubicBezTo>
                  <a:lnTo>
                    <a:pt x="442570" y="68123"/>
                  </a:lnTo>
                  <a:cubicBezTo>
                    <a:pt x="433934" y="63246"/>
                    <a:pt x="426720" y="57378"/>
                    <a:pt x="420929" y="50520"/>
                  </a:cubicBezTo>
                  <a:cubicBezTo>
                    <a:pt x="415138" y="43662"/>
                    <a:pt x="410414" y="35560"/>
                    <a:pt x="406756" y="26213"/>
                  </a:cubicBezTo>
                  <a:lnTo>
                    <a:pt x="393040" y="26213"/>
                  </a:lnTo>
                  <a:cubicBezTo>
                    <a:pt x="391821" y="28854"/>
                    <a:pt x="390551" y="31369"/>
                    <a:pt x="389230" y="33756"/>
                  </a:cubicBezTo>
                  <a:cubicBezTo>
                    <a:pt x="387909" y="36144"/>
                    <a:pt x="386487" y="38405"/>
                    <a:pt x="384963" y="40538"/>
                  </a:cubicBezTo>
                  <a:cubicBezTo>
                    <a:pt x="381407" y="45720"/>
                    <a:pt x="377292" y="50622"/>
                    <a:pt x="372618" y="55245"/>
                  </a:cubicBezTo>
                  <a:cubicBezTo>
                    <a:pt x="367945" y="59868"/>
                    <a:pt x="362560" y="64313"/>
                    <a:pt x="356464" y="68580"/>
                  </a:cubicBezTo>
                  <a:lnTo>
                    <a:pt x="353264" y="64465"/>
                  </a:lnTo>
                  <a:cubicBezTo>
                    <a:pt x="365049" y="56540"/>
                    <a:pt x="374193" y="47650"/>
                    <a:pt x="380696" y="37795"/>
                  </a:cubicBezTo>
                  <a:cubicBezTo>
                    <a:pt x="381915" y="36068"/>
                    <a:pt x="383058" y="34214"/>
                    <a:pt x="384125" y="32232"/>
                  </a:cubicBezTo>
                  <a:cubicBezTo>
                    <a:pt x="385191" y="30251"/>
                    <a:pt x="386233" y="28245"/>
                    <a:pt x="387249" y="26213"/>
                  </a:cubicBezTo>
                  <a:lnTo>
                    <a:pt x="360274" y="26213"/>
                  </a:lnTo>
                  <a:lnTo>
                    <a:pt x="360274" y="21031"/>
                  </a:lnTo>
                  <a:lnTo>
                    <a:pt x="389687" y="21031"/>
                  </a:lnTo>
                  <a:cubicBezTo>
                    <a:pt x="390906" y="18085"/>
                    <a:pt x="392024" y="14986"/>
                    <a:pt x="393040" y="11735"/>
                  </a:cubicBezTo>
                  <a:cubicBezTo>
                    <a:pt x="394056" y="8483"/>
                    <a:pt x="394971" y="5080"/>
                    <a:pt x="395783" y="1524"/>
                  </a:cubicBezTo>
                  <a:close/>
                  <a:moveTo>
                    <a:pt x="830733" y="1219"/>
                  </a:moveTo>
                  <a:cubicBezTo>
                    <a:pt x="831444" y="2438"/>
                    <a:pt x="832231" y="3886"/>
                    <a:pt x="833095" y="5562"/>
                  </a:cubicBezTo>
                  <a:cubicBezTo>
                    <a:pt x="833959" y="7239"/>
                    <a:pt x="834898" y="9195"/>
                    <a:pt x="835914" y="11430"/>
                  </a:cubicBezTo>
                  <a:cubicBezTo>
                    <a:pt x="836727" y="13157"/>
                    <a:pt x="837464" y="14757"/>
                    <a:pt x="838124" y="16230"/>
                  </a:cubicBezTo>
                  <a:cubicBezTo>
                    <a:pt x="838785" y="17704"/>
                    <a:pt x="839369" y="18999"/>
                    <a:pt x="839877" y="20117"/>
                  </a:cubicBezTo>
                  <a:lnTo>
                    <a:pt x="899922" y="20117"/>
                  </a:lnTo>
                  <a:lnTo>
                    <a:pt x="899922" y="25146"/>
                  </a:lnTo>
                  <a:lnTo>
                    <a:pt x="764896" y="25146"/>
                  </a:lnTo>
                  <a:lnTo>
                    <a:pt x="764896" y="20117"/>
                  </a:lnTo>
                  <a:lnTo>
                    <a:pt x="834086" y="20117"/>
                  </a:lnTo>
                  <a:lnTo>
                    <a:pt x="830580" y="12497"/>
                  </a:lnTo>
                  <a:cubicBezTo>
                    <a:pt x="829564" y="10261"/>
                    <a:pt x="828625" y="8306"/>
                    <a:pt x="827761" y="6629"/>
                  </a:cubicBezTo>
                  <a:cubicBezTo>
                    <a:pt x="826897" y="4953"/>
                    <a:pt x="826110" y="3505"/>
                    <a:pt x="825399" y="2286"/>
                  </a:cubicBezTo>
                  <a:close/>
                  <a:moveTo>
                    <a:pt x="478384" y="1067"/>
                  </a:moveTo>
                  <a:lnTo>
                    <a:pt x="483566" y="1067"/>
                  </a:lnTo>
                  <a:lnTo>
                    <a:pt x="483566" y="41910"/>
                  </a:lnTo>
                  <a:lnTo>
                    <a:pt x="501244" y="41910"/>
                  </a:lnTo>
                  <a:lnTo>
                    <a:pt x="501244" y="47091"/>
                  </a:lnTo>
                  <a:lnTo>
                    <a:pt x="483566" y="47091"/>
                  </a:lnTo>
                  <a:lnTo>
                    <a:pt x="483566" y="105765"/>
                  </a:lnTo>
                  <a:cubicBezTo>
                    <a:pt x="491287" y="102717"/>
                    <a:pt x="497688" y="99974"/>
                    <a:pt x="502768" y="97536"/>
                  </a:cubicBezTo>
                  <a:lnTo>
                    <a:pt x="503835" y="103022"/>
                  </a:lnTo>
                  <a:cubicBezTo>
                    <a:pt x="500990" y="104343"/>
                    <a:pt x="497688" y="105765"/>
                    <a:pt x="493929" y="107289"/>
                  </a:cubicBezTo>
                  <a:cubicBezTo>
                    <a:pt x="490170" y="108813"/>
                    <a:pt x="485902" y="110490"/>
                    <a:pt x="481127" y="112319"/>
                  </a:cubicBezTo>
                  <a:cubicBezTo>
                    <a:pt x="471983" y="115976"/>
                    <a:pt x="464414" y="118567"/>
                    <a:pt x="458420" y="120091"/>
                  </a:cubicBezTo>
                  <a:lnTo>
                    <a:pt x="457201" y="114452"/>
                  </a:lnTo>
                  <a:cubicBezTo>
                    <a:pt x="459842" y="113741"/>
                    <a:pt x="462941" y="112827"/>
                    <a:pt x="466497" y="111709"/>
                  </a:cubicBezTo>
                  <a:cubicBezTo>
                    <a:pt x="470053" y="110591"/>
                    <a:pt x="474015" y="109220"/>
                    <a:pt x="478384" y="107594"/>
                  </a:cubicBezTo>
                  <a:lnTo>
                    <a:pt x="478384" y="47091"/>
                  </a:lnTo>
                  <a:lnTo>
                    <a:pt x="459791" y="47091"/>
                  </a:lnTo>
                  <a:lnTo>
                    <a:pt x="459791" y="41910"/>
                  </a:lnTo>
                  <a:lnTo>
                    <a:pt x="478384" y="41910"/>
                  </a:lnTo>
                  <a:close/>
                  <a:moveTo>
                    <a:pt x="545897" y="0"/>
                  </a:moveTo>
                  <a:cubicBezTo>
                    <a:pt x="546405" y="1117"/>
                    <a:pt x="546939" y="2387"/>
                    <a:pt x="547497" y="3810"/>
                  </a:cubicBezTo>
                  <a:cubicBezTo>
                    <a:pt x="548056" y="5232"/>
                    <a:pt x="548691" y="6858"/>
                    <a:pt x="549402" y="8687"/>
                  </a:cubicBezTo>
                  <a:cubicBezTo>
                    <a:pt x="550012" y="10211"/>
                    <a:pt x="550571" y="11608"/>
                    <a:pt x="551079" y="12878"/>
                  </a:cubicBezTo>
                  <a:cubicBezTo>
                    <a:pt x="551587" y="14148"/>
                    <a:pt x="551993" y="15291"/>
                    <a:pt x="552298" y="16307"/>
                  </a:cubicBezTo>
                  <a:lnTo>
                    <a:pt x="590855" y="16307"/>
                  </a:lnTo>
                  <a:lnTo>
                    <a:pt x="590855" y="20879"/>
                  </a:lnTo>
                  <a:lnTo>
                    <a:pt x="507188" y="20879"/>
                  </a:lnTo>
                  <a:lnTo>
                    <a:pt x="507188" y="16307"/>
                  </a:lnTo>
                  <a:lnTo>
                    <a:pt x="546659" y="16307"/>
                  </a:lnTo>
                  <a:cubicBezTo>
                    <a:pt x="546354" y="15392"/>
                    <a:pt x="545999" y="14402"/>
                    <a:pt x="545592" y="13335"/>
                  </a:cubicBezTo>
                  <a:cubicBezTo>
                    <a:pt x="545186" y="12268"/>
                    <a:pt x="544729" y="11125"/>
                    <a:pt x="544221" y="9906"/>
                  </a:cubicBezTo>
                  <a:cubicBezTo>
                    <a:pt x="542798" y="6045"/>
                    <a:pt x="541579" y="3200"/>
                    <a:pt x="540563" y="1371"/>
                  </a:cubicBezTo>
                  <a:close/>
                </a:path>
              </a:pathLst>
            </a:custGeom>
            <a:grpFill/>
            <a:ln w="896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>
                <a:defRPr>
                  <a:solidFill>
                    <a:srgbClr val="1552EF"/>
                  </a:solidFill>
                  <a:latin typeface="OPPOSans R"/>
                  <a:ea typeface="OPPOSans R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1552EF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sp>
          <p:nvSpPr>
            <p:cNvPr id="307" name="任意多边形: 形状 306">
              <a:extLst>
                <a:ext uri="{FF2B5EF4-FFF2-40B4-BE49-F238E27FC236}">
                  <a16:creationId xmlns:a16="http://schemas.microsoft.com/office/drawing/2014/main" id="{4495E9E2-3B12-D650-CFB0-415B31B667D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flipH="1">
              <a:off x="4310346" y="365706"/>
              <a:ext cx="419927" cy="321326"/>
            </a:xfrm>
            <a:custGeom>
              <a:avLst/>
              <a:gdLst>
                <a:gd name="connsiteX0" fmla="*/ 209964 w 419927"/>
                <a:gd name="connsiteY0" fmla="*/ 97397 h 321326"/>
                <a:gd name="connsiteX1" fmla="*/ 230594 w 419927"/>
                <a:gd name="connsiteY1" fmla="*/ 109596 h 321326"/>
                <a:gd name="connsiteX2" fmla="*/ 229510 w 419927"/>
                <a:gd name="connsiteY2" fmla="*/ 213607 h 321326"/>
                <a:gd name="connsiteX3" fmla="*/ 209964 w 419927"/>
                <a:gd name="connsiteY3" fmla="*/ 224622 h 321326"/>
                <a:gd name="connsiteX4" fmla="*/ 190417 w 419927"/>
                <a:gd name="connsiteY4" fmla="*/ 213607 h 321326"/>
                <a:gd name="connsiteX5" fmla="*/ 189333 w 419927"/>
                <a:gd name="connsiteY5" fmla="*/ 109596 h 321326"/>
                <a:gd name="connsiteX6" fmla="*/ 278277 w 419927"/>
                <a:gd name="connsiteY6" fmla="*/ 0 h 321326"/>
                <a:gd name="connsiteX7" fmla="*/ 209964 w 419927"/>
                <a:gd name="connsiteY7" fmla="*/ 40396 h 321326"/>
                <a:gd name="connsiteX8" fmla="*/ 141650 w 419927"/>
                <a:gd name="connsiteY8" fmla="*/ 0 h 321326"/>
                <a:gd name="connsiteX9" fmla="*/ 15898 w 419927"/>
                <a:gd name="connsiteY9" fmla="*/ 70866 h 321326"/>
                <a:gd name="connsiteX10" fmla="*/ 47488 w 419927"/>
                <a:gd name="connsiteY10" fmla="*/ 106067 h 321326"/>
                <a:gd name="connsiteX11" fmla="*/ 50440 w 419927"/>
                <a:gd name="connsiteY11" fmla="*/ 107779 h 321326"/>
                <a:gd name="connsiteX12" fmla="*/ 50441 w 419927"/>
                <a:gd name="connsiteY12" fmla="*/ 107719 h 321326"/>
                <a:gd name="connsiteX13" fmla="*/ 141059 w 419927"/>
                <a:gd name="connsiteY13" fmla="*/ 56652 h 321326"/>
                <a:gd name="connsiteX14" fmla="*/ 161767 w 419927"/>
                <a:gd name="connsiteY14" fmla="*/ 68897 h 321326"/>
                <a:gd name="connsiteX15" fmla="*/ 139976 w 419927"/>
                <a:gd name="connsiteY15" fmla="*/ 81782 h 321326"/>
                <a:gd name="connsiteX16" fmla="*/ 141651 w 419927"/>
                <a:gd name="connsiteY16" fmla="*/ 242445 h 321326"/>
                <a:gd name="connsiteX17" fmla="*/ 159994 w 419927"/>
                <a:gd name="connsiteY17" fmla="*/ 252782 h 321326"/>
                <a:gd name="connsiteX18" fmla="*/ 138892 w 419927"/>
                <a:gd name="connsiteY18" fmla="*/ 264674 h 321326"/>
                <a:gd name="connsiteX19" fmla="*/ 49357 w 419927"/>
                <a:gd name="connsiteY19" fmla="*/ 211730 h 321326"/>
                <a:gd name="connsiteX20" fmla="*/ 49733 w 419927"/>
                <a:gd name="connsiteY20" fmla="*/ 175664 h 321326"/>
                <a:gd name="connsiteX21" fmla="*/ 666 w 419927"/>
                <a:gd name="connsiteY21" fmla="*/ 175664 h 321326"/>
                <a:gd name="connsiteX22" fmla="*/ 0 w 419927"/>
                <a:gd name="connsiteY22" fmla="*/ 239544 h 321326"/>
                <a:gd name="connsiteX23" fmla="*/ 138301 w 419927"/>
                <a:gd name="connsiteY23" fmla="*/ 321326 h 321326"/>
                <a:gd name="connsiteX24" fmla="*/ 209964 w 419927"/>
                <a:gd name="connsiteY24" fmla="*/ 280942 h 321326"/>
                <a:gd name="connsiteX25" fmla="*/ 281626 w 419927"/>
                <a:gd name="connsiteY25" fmla="*/ 321326 h 321326"/>
                <a:gd name="connsiteX26" fmla="*/ 419927 w 419927"/>
                <a:gd name="connsiteY26" fmla="*/ 239544 h 321326"/>
                <a:gd name="connsiteX27" fmla="*/ 419261 w 419927"/>
                <a:gd name="connsiteY27" fmla="*/ 175664 h 321326"/>
                <a:gd name="connsiteX28" fmla="*/ 370194 w 419927"/>
                <a:gd name="connsiteY28" fmla="*/ 175664 h 321326"/>
                <a:gd name="connsiteX29" fmla="*/ 370570 w 419927"/>
                <a:gd name="connsiteY29" fmla="*/ 211730 h 321326"/>
                <a:gd name="connsiteX30" fmla="*/ 281035 w 419927"/>
                <a:gd name="connsiteY30" fmla="*/ 264674 h 321326"/>
                <a:gd name="connsiteX31" fmla="*/ 259933 w 419927"/>
                <a:gd name="connsiteY31" fmla="*/ 252782 h 321326"/>
                <a:gd name="connsiteX32" fmla="*/ 278276 w 419927"/>
                <a:gd name="connsiteY32" fmla="*/ 242445 h 321326"/>
                <a:gd name="connsiteX33" fmla="*/ 279951 w 419927"/>
                <a:gd name="connsiteY33" fmla="*/ 81782 h 321326"/>
                <a:gd name="connsiteX34" fmla="*/ 258161 w 419927"/>
                <a:gd name="connsiteY34" fmla="*/ 68897 h 321326"/>
                <a:gd name="connsiteX35" fmla="*/ 278868 w 419927"/>
                <a:gd name="connsiteY35" fmla="*/ 56652 h 321326"/>
                <a:gd name="connsiteX36" fmla="*/ 369486 w 419927"/>
                <a:gd name="connsiteY36" fmla="*/ 107719 h 321326"/>
                <a:gd name="connsiteX37" fmla="*/ 369487 w 419927"/>
                <a:gd name="connsiteY37" fmla="*/ 107779 h 321326"/>
                <a:gd name="connsiteX38" fmla="*/ 372439 w 419927"/>
                <a:gd name="connsiteY38" fmla="*/ 106067 h 321326"/>
                <a:gd name="connsiteX39" fmla="*/ 404029 w 419927"/>
                <a:gd name="connsiteY39" fmla="*/ 70866 h 321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19927" h="321326">
                  <a:moveTo>
                    <a:pt x="209964" y="97397"/>
                  </a:moveTo>
                  <a:lnTo>
                    <a:pt x="230594" y="109596"/>
                  </a:lnTo>
                  <a:lnTo>
                    <a:pt x="229510" y="213607"/>
                  </a:lnTo>
                  <a:lnTo>
                    <a:pt x="209964" y="224622"/>
                  </a:lnTo>
                  <a:lnTo>
                    <a:pt x="190417" y="213607"/>
                  </a:lnTo>
                  <a:lnTo>
                    <a:pt x="189333" y="109596"/>
                  </a:lnTo>
                  <a:close/>
                  <a:moveTo>
                    <a:pt x="278277" y="0"/>
                  </a:moveTo>
                  <a:lnTo>
                    <a:pt x="209964" y="40396"/>
                  </a:lnTo>
                  <a:lnTo>
                    <a:pt x="141650" y="0"/>
                  </a:lnTo>
                  <a:lnTo>
                    <a:pt x="15898" y="70866"/>
                  </a:lnTo>
                  <a:lnTo>
                    <a:pt x="47488" y="106067"/>
                  </a:lnTo>
                  <a:lnTo>
                    <a:pt x="50440" y="107779"/>
                  </a:lnTo>
                  <a:lnTo>
                    <a:pt x="50441" y="107719"/>
                  </a:lnTo>
                  <a:lnTo>
                    <a:pt x="141059" y="56652"/>
                  </a:lnTo>
                  <a:lnTo>
                    <a:pt x="161767" y="68897"/>
                  </a:lnTo>
                  <a:lnTo>
                    <a:pt x="139976" y="81782"/>
                  </a:lnTo>
                  <a:lnTo>
                    <a:pt x="141651" y="242445"/>
                  </a:lnTo>
                  <a:lnTo>
                    <a:pt x="159994" y="252782"/>
                  </a:lnTo>
                  <a:lnTo>
                    <a:pt x="138892" y="264674"/>
                  </a:lnTo>
                  <a:lnTo>
                    <a:pt x="49357" y="211730"/>
                  </a:lnTo>
                  <a:lnTo>
                    <a:pt x="49733" y="175664"/>
                  </a:lnTo>
                  <a:lnTo>
                    <a:pt x="666" y="175664"/>
                  </a:lnTo>
                  <a:lnTo>
                    <a:pt x="0" y="239544"/>
                  </a:lnTo>
                  <a:lnTo>
                    <a:pt x="138301" y="321326"/>
                  </a:lnTo>
                  <a:lnTo>
                    <a:pt x="209964" y="280942"/>
                  </a:lnTo>
                  <a:lnTo>
                    <a:pt x="281626" y="321326"/>
                  </a:lnTo>
                  <a:lnTo>
                    <a:pt x="419927" y="239544"/>
                  </a:lnTo>
                  <a:lnTo>
                    <a:pt x="419261" y="175664"/>
                  </a:lnTo>
                  <a:lnTo>
                    <a:pt x="370194" y="175664"/>
                  </a:lnTo>
                  <a:lnTo>
                    <a:pt x="370570" y="211730"/>
                  </a:lnTo>
                  <a:lnTo>
                    <a:pt x="281035" y="264674"/>
                  </a:lnTo>
                  <a:lnTo>
                    <a:pt x="259933" y="252782"/>
                  </a:lnTo>
                  <a:lnTo>
                    <a:pt x="278276" y="242445"/>
                  </a:lnTo>
                  <a:lnTo>
                    <a:pt x="279951" y="81782"/>
                  </a:lnTo>
                  <a:lnTo>
                    <a:pt x="258161" y="68897"/>
                  </a:lnTo>
                  <a:lnTo>
                    <a:pt x="278868" y="56652"/>
                  </a:lnTo>
                  <a:lnTo>
                    <a:pt x="369486" y="107719"/>
                  </a:lnTo>
                  <a:lnTo>
                    <a:pt x="369487" y="107779"/>
                  </a:lnTo>
                  <a:lnTo>
                    <a:pt x="372439" y="106067"/>
                  </a:lnTo>
                  <a:lnTo>
                    <a:pt x="404029" y="70866"/>
                  </a:lnTo>
                  <a:close/>
                </a:path>
              </a:pathLst>
            </a:custGeom>
            <a:grpFill/>
            <a:ln w="896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1552EF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</p:grpSp>
      <p:grpSp>
        <p:nvGrpSpPr>
          <p:cNvPr id="567" name="组合 566">
            <a:extLst>
              <a:ext uri="{FF2B5EF4-FFF2-40B4-BE49-F238E27FC236}">
                <a16:creationId xmlns:a16="http://schemas.microsoft.com/office/drawing/2014/main" id="{6F0B931C-7C95-C995-CC56-FBD4172212FA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371475" y="953935"/>
            <a:ext cx="11449050" cy="3349279"/>
            <a:chOff x="2626757" y="962013"/>
            <a:chExt cx="2102190" cy="5476887"/>
          </a:xfrm>
        </p:grpSpPr>
        <p:sp>
          <p:nvSpPr>
            <p:cNvPr id="568" name="矩形: 圆角 567">
              <a:extLst>
                <a:ext uri="{FF2B5EF4-FFF2-40B4-BE49-F238E27FC236}">
                  <a16:creationId xmlns:a16="http://schemas.microsoft.com/office/drawing/2014/main" id="{B6B9247E-85F1-5224-FB79-04AB7146C9A8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2626757" y="962013"/>
              <a:ext cx="2102190" cy="5476887"/>
            </a:xfrm>
            <a:prstGeom prst="roundRect">
              <a:avLst>
                <a:gd name="adj" fmla="val 5092"/>
              </a:avLst>
            </a:prstGeom>
            <a:solidFill>
              <a:srgbClr val="DCE8F4"/>
            </a:solidFill>
            <a:ln w="19050" cap="flat" cmpd="sng" algn="ctr">
              <a:noFill/>
              <a:prstDash val="solid"/>
              <a:miter lim="800000"/>
            </a:ln>
            <a:effectLst>
              <a:outerShdw blurRad="62073" dist="43268" dir="2700001" rotWithShape="0">
                <a:srgbClr val="8BA3CB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sp>
          <p:nvSpPr>
            <p:cNvPr id="569" name="矩形: 圆角 568">
              <a:extLst>
                <a:ext uri="{FF2B5EF4-FFF2-40B4-BE49-F238E27FC236}">
                  <a16:creationId xmlns:a16="http://schemas.microsoft.com/office/drawing/2014/main" id="{B779EDD7-8DCE-E04B-02F8-410E5940FA7C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2626757" y="962013"/>
              <a:ext cx="2102190" cy="5476887"/>
            </a:xfrm>
            <a:prstGeom prst="roundRect">
              <a:avLst>
                <a:gd name="adj" fmla="val 5092"/>
              </a:avLst>
            </a:prstGeom>
            <a:solidFill>
              <a:srgbClr val="DCE8F4"/>
            </a:solidFill>
            <a:ln w="9540" cap="flat" cmpd="sng" algn="ctr">
              <a:noFill/>
              <a:prstDash val="solid"/>
              <a:miter lim="800000"/>
            </a:ln>
            <a:effectLst>
              <a:outerShdw blurRad="84149" dist="50904" dir="13500002" rotWithShape="0">
                <a:srgbClr val="FFFFFF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</p:grpSp>
      <p:grpSp>
        <p:nvGrpSpPr>
          <p:cNvPr id="877" name="组合 876">
            <a:extLst>
              <a:ext uri="{FF2B5EF4-FFF2-40B4-BE49-F238E27FC236}">
                <a16:creationId xmlns:a16="http://schemas.microsoft.com/office/drawing/2014/main" id="{79111BF3-DBD5-C14D-CE72-484DAEDECAF6}"/>
              </a:ext>
            </a:extLst>
          </p:cNvPr>
          <p:cNvGrpSpPr>
            <a:grpSpLocks/>
          </p:cNvGrpSpPr>
          <p:nvPr/>
        </p:nvGrpSpPr>
        <p:grpSpPr>
          <a:xfrm>
            <a:off x="4686301" y="1218879"/>
            <a:ext cx="2819398" cy="2819390"/>
            <a:chOff x="4686302" y="1391078"/>
            <a:chExt cx="2819398" cy="2819390"/>
          </a:xfrm>
        </p:grpSpPr>
        <p:grpSp>
          <p:nvGrpSpPr>
            <p:cNvPr id="565" name="组合 564">
              <a:extLst>
                <a:ext uri="{FF2B5EF4-FFF2-40B4-BE49-F238E27FC236}">
                  <a16:creationId xmlns:a16="http://schemas.microsoft.com/office/drawing/2014/main" id="{84EC563B-6DAF-868A-BB9A-C5D727B3F048}"/>
                </a:ext>
              </a:extLst>
            </p:cNvPr>
            <p:cNvGrpSpPr>
              <a:grpSpLocks/>
            </p:cNvGrpSpPr>
            <p:nvPr/>
          </p:nvGrpSpPr>
          <p:grpSpPr>
            <a:xfrm>
              <a:off x="4686302" y="1391078"/>
              <a:ext cx="2819398" cy="2819390"/>
              <a:chOff x="4686302" y="1391078"/>
              <a:chExt cx="2819398" cy="2819390"/>
            </a:xfrm>
          </p:grpSpPr>
          <p:sp>
            <p:nvSpPr>
              <p:cNvPr id="556" name="椭圆 555">
                <a:extLst>
                  <a:ext uri="{FF2B5EF4-FFF2-40B4-BE49-F238E27FC236}">
                    <a16:creationId xmlns:a16="http://schemas.microsoft.com/office/drawing/2014/main" id="{C1F16078-8F53-975D-4511-D775BD41F0E6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4686302" y="1391078"/>
                <a:ext cx="2819398" cy="2819390"/>
              </a:xfrm>
              <a:prstGeom prst="ellipse">
                <a:avLst/>
              </a:prstGeom>
              <a:blipFill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  <a:stretch>
                  <a:fillRect/>
                </a:stretch>
              </a:blipFill>
              <a:ln w="19050" cap="flat" cmpd="sng" algn="ctr">
                <a:noFill/>
                <a:prstDash val="solid"/>
                <a:miter lim="800000"/>
              </a:ln>
              <a:effectLst>
                <a:innerShdw blurRad="418167" dist="185852" dir="14100000">
                  <a:srgbClr val="A7BBD8"/>
                </a:inn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  <p:grpSp>
            <p:nvGrpSpPr>
              <p:cNvPr id="557" name="组合 556">
                <a:extLst>
                  <a:ext uri="{FF2B5EF4-FFF2-40B4-BE49-F238E27FC236}">
                    <a16:creationId xmlns:a16="http://schemas.microsoft.com/office/drawing/2014/main" id="{DE1CE030-CE1A-166A-1725-40CBCFB1BA93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4994247" y="1699022"/>
                <a:ext cx="2203509" cy="2203503"/>
                <a:chOff x="1832144" y="894601"/>
                <a:chExt cx="1584549" cy="1584549"/>
              </a:xfrm>
            </p:grpSpPr>
            <p:sp>
              <p:nvSpPr>
                <p:cNvPr id="559" name="矩形: 圆角 558">
                  <a:extLst>
                    <a:ext uri="{FF2B5EF4-FFF2-40B4-BE49-F238E27FC236}">
                      <a16:creationId xmlns:a16="http://schemas.microsoft.com/office/drawing/2014/main" id="{0D84A595-6F5C-1274-3A31-4E9B3066110B}"/>
                    </a:ext>
                  </a:extLst>
                </p:cNvPr>
                <p:cNvSpPr>
                  <a:spLocks/>
                </p:cNvSpPr>
                <p:nvPr/>
              </p:nvSpPr>
              <p:spPr>
                <a:xfrm>
                  <a:off x="1832144" y="894601"/>
                  <a:ext cx="1584549" cy="158454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DCE8F4"/>
                </a:solidFill>
                <a:ln w="19050" cap="flat" cmpd="sng" algn="ctr">
                  <a:noFill/>
                  <a:prstDash val="solid"/>
                  <a:miter lim="800000"/>
                </a:ln>
                <a:effectLst>
                  <a:outerShdw blurRad="103653" dist="72252" dir="2700001" rotWithShape="0">
                    <a:srgbClr val="8BA3CB">
                      <a:alpha val="70000"/>
                    </a:srgbClr>
                  </a:outerShd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endParaRPr>
                </a:p>
              </p:txBody>
            </p:sp>
            <p:sp>
              <p:nvSpPr>
                <p:cNvPr id="560" name="矩形: 圆角 559">
                  <a:extLst>
                    <a:ext uri="{FF2B5EF4-FFF2-40B4-BE49-F238E27FC236}">
                      <a16:creationId xmlns:a16="http://schemas.microsoft.com/office/drawing/2014/main" id="{B09B8283-E79E-C45B-4FAB-2BF06682F32F}"/>
                    </a:ext>
                  </a:extLst>
                </p:cNvPr>
                <p:cNvSpPr>
                  <a:spLocks/>
                </p:cNvSpPr>
                <p:nvPr/>
              </p:nvSpPr>
              <p:spPr>
                <a:xfrm>
                  <a:off x="1832144" y="894601"/>
                  <a:ext cx="1584549" cy="158454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DCE8F4"/>
                </a:solidFill>
                <a:ln w="9540" cap="flat" cmpd="sng" algn="ctr">
                  <a:noFill/>
                  <a:prstDash val="solid"/>
                  <a:miter lim="800000"/>
                </a:ln>
                <a:effectLst>
                  <a:outerShdw blurRad="140516" dist="85002" dir="13500002" rotWithShape="0">
                    <a:srgbClr val="FFFFFF">
                      <a:alpha val="70000"/>
                    </a:srgbClr>
                  </a:outerShd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endParaRPr>
                </a:p>
              </p:txBody>
            </p:sp>
          </p:grpSp>
        </p:grpSp>
        <p:sp>
          <p:nvSpPr>
            <p:cNvPr id="576" name="弧形 575">
              <a:extLst>
                <a:ext uri="{FF2B5EF4-FFF2-40B4-BE49-F238E27FC236}">
                  <a16:creationId xmlns:a16="http://schemas.microsoft.com/office/drawing/2014/main" id="{586C55E8-81A0-4E60-D2F6-F862D3793C17}"/>
                </a:ext>
              </a:extLst>
            </p:cNvPr>
            <p:cNvSpPr>
              <a:spLocks/>
            </p:cNvSpPr>
            <p:nvPr/>
          </p:nvSpPr>
          <p:spPr>
            <a:xfrm>
              <a:off x="4838276" y="1543050"/>
              <a:ext cx="2515448" cy="2515444"/>
            </a:xfrm>
            <a:prstGeom prst="arc">
              <a:avLst>
                <a:gd name="adj1" fmla="val 16209485"/>
                <a:gd name="adj2" fmla="val 13646401"/>
              </a:avLst>
            </a:prstGeom>
            <a:noFill/>
            <a:ln w="117475" cap="rnd" cmpd="sng" algn="ctr">
              <a:gradFill>
                <a:gsLst>
                  <a:gs pos="0">
                    <a:srgbClr val="40D8DE"/>
                  </a:gs>
                  <a:gs pos="62000">
                    <a:srgbClr val="1552EF"/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</p:grpSp>
      <p:grpSp>
        <p:nvGrpSpPr>
          <p:cNvPr id="895" name="组合 894">
            <a:extLst>
              <a:ext uri="{FF2B5EF4-FFF2-40B4-BE49-F238E27FC236}">
                <a16:creationId xmlns:a16="http://schemas.microsoft.com/office/drawing/2014/main" id="{A69D5BFE-8ACD-D194-4C0F-B551290E1130}"/>
              </a:ext>
            </a:extLst>
          </p:cNvPr>
          <p:cNvGrpSpPr>
            <a:grpSpLocks/>
          </p:cNvGrpSpPr>
          <p:nvPr/>
        </p:nvGrpSpPr>
        <p:grpSpPr>
          <a:xfrm>
            <a:off x="7514750" y="2167626"/>
            <a:ext cx="3937236" cy="1882367"/>
            <a:chOff x="558272" y="5023200"/>
            <a:chExt cx="3937236" cy="1882367"/>
          </a:xfrm>
        </p:grpSpPr>
        <p:grpSp>
          <p:nvGrpSpPr>
            <p:cNvPr id="889" name="组合 888">
              <a:extLst>
                <a:ext uri="{FF2B5EF4-FFF2-40B4-BE49-F238E27FC236}">
                  <a16:creationId xmlns:a16="http://schemas.microsoft.com/office/drawing/2014/main" id="{EA6423B6-11C6-7642-B26B-F996D622FB21}"/>
                </a:ext>
              </a:extLst>
            </p:cNvPr>
            <p:cNvGrpSpPr>
              <a:grpSpLocks/>
            </p:cNvGrpSpPr>
            <p:nvPr/>
          </p:nvGrpSpPr>
          <p:grpSpPr>
            <a:xfrm>
              <a:off x="558272" y="5023200"/>
              <a:ext cx="646332" cy="1882367"/>
              <a:chOff x="558272" y="5023200"/>
              <a:chExt cx="646332" cy="1882367"/>
            </a:xfrm>
          </p:grpSpPr>
          <p:sp>
            <p:nvSpPr>
              <p:cNvPr id="809" name="文本框 808">
                <a:extLst>
                  <a:ext uri="{FF2B5EF4-FFF2-40B4-BE49-F238E27FC236}">
                    <a16:creationId xmlns:a16="http://schemas.microsoft.com/office/drawing/2014/main" id="{EF258620-FE0F-1454-31F2-5EB76195E7D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96744" y="5023200"/>
                <a:ext cx="569387" cy="215444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4546A"/>
                    </a:solidFill>
                    <a:effectLst/>
                    <a:uLnTx/>
                    <a:uFillTx/>
                    <a:latin typeface="腾讯体" panose="02010600010101010101" pitchFamily="2" charset="-122"/>
                    <a:ea typeface="腾讯体" panose="02010600010101010101" pitchFamily="2" charset="-122"/>
                    <a:cs typeface="+mn-cs"/>
                  </a:rPr>
                  <a:t>2024.21</a:t>
                </a:r>
              </a:p>
            </p:txBody>
          </p:sp>
          <p:sp>
            <p:nvSpPr>
              <p:cNvPr id="810" name="文本框 809">
                <a:extLst>
                  <a:ext uri="{FF2B5EF4-FFF2-40B4-BE49-F238E27FC236}">
                    <a16:creationId xmlns:a16="http://schemas.microsoft.com/office/drawing/2014/main" id="{4838C7FA-A824-8B27-A865-FD6F92058B5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58272" y="6720901"/>
                <a:ext cx="646332" cy="184666"/>
              </a:xfrm>
              <a:prstGeom prst="rect">
                <a:avLst/>
              </a:prstGeom>
              <a:noFill/>
            </p:spPr>
            <p:txBody>
              <a:bodyPr wrap="none" anchor="ctr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4546A"/>
                    </a:solidFill>
                    <a:effectLst/>
                    <a:uLnTx/>
                    <a:uFillTx/>
                    <a:latin typeface="腾讯体" panose="02010600010101010101" pitchFamily="2" charset="-122"/>
                    <a:ea typeface="腾讯体" panose="02010600010101010101" pitchFamily="2" charset="-122"/>
                    <a:cs typeface="+mn-cs"/>
                  </a:rPr>
                  <a:t>平台其他费用</a:t>
                </a:r>
              </a:p>
            </p:txBody>
          </p:sp>
          <p:grpSp>
            <p:nvGrpSpPr>
              <p:cNvPr id="811" name="组合 810">
                <a:extLst>
                  <a:ext uri="{FF2B5EF4-FFF2-40B4-BE49-F238E27FC236}">
                    <a16:creationId xmlns:a16="http://schemas.microsoft.com/office/drawing/2014/main" id="{25DC9D74-BF48-0469-CDA8-F7527BE45C09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721535" y="5427681"/>
                <a:ext cx="319804" cy="1241706"/>
                <a:chOff x="1778458" y="2855915"/>
                <a:chExt cx="319804" cy="2416653"/>
              </a:xfrm>
            </p:grpSpPr>
            <p:sp>
              <p:nvSpPr>
                <p:cNvPr id="837" name="矩形: 圆角 836">
                  <a:extLst>
                    <a:ext uri="{FF2B5EF4-FFF2-40B4-BE49-F238E27FC236}">
                      <a16:creationId xmlns:a16="http://schemas.microsoft.com/office/drawing/2014/main" id="{76024C4A-0A25-34B9-F8D9-E163CF5F7AC2}"/>
                    </a:ext>
                  </a:extLst>
                </p:cNvPr>
                <p:cNvSpPr>
                  <a:spLocks/>
                </p:cNvSpPr>
                <p:nvPr/>
              </p:nvSpPr>
              <p:spPr>
                <a:xfrm>
                  <a:off x="1778458" y="2855915"/>
                  <a:ext cx="319804" cy="2416653"/>
                </a:xfrm>
                <a:prstGeom prst="roundRect">
                  <a:avLst>
                    <a:gd name="adj" fmla="val 50000"/>
                  </a:avLst>
                </a:prstGeom>
                <a:blipFill>
                  <a:blip r:embed="rId7">
                    <a:extLst>
                      <a:ext uri="{96DAC541-7B7A-43D3-8B79-37D633B846F1}">
                        <asvg:svgBlip xmlns:asvg="http://schemas.microsoft.com/office/drawing/2016/SVG/main" r:embed="rId8"/>
                      </a:ext>
                    </a:extLst>
                  </a:blip>
                  <a:stretch>
                    <a:fillRect/>
                  </a:stretch>
                </a:blipFill>
                <a:ln w="19050" cap="flat" cmpd="sng" algn="ctr">
                  <a:noFill/>
                  <a:prstDash val="solid"/>
                  <a:miter lim="800000"/>
                </a:ln>
                <a:effectLst>
                  <a:innerShdw blurRad="182126" dist="56039" dir="14099999">
                    <a:srgbClr val="94ACD0"/>
                  </a:innerShd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endParaRPr>
                </a:p>
              </p:txBody>
            </p:sp>
            <p:sp>
              <p:nvSpPr>
                <p:cNvPr id="838" name="任意多边形: 形状 837">
                  <a:extLst>
                    <a:ext uri="{FF2B5EF4-FFF2-40B4-BE49-F238E27FC236}">
                      <a16:creationId xmlns:a16="http://schemas.microsoft.com/office/drawing/2014/main" id="{98ABE7C8-5FBA-D32E-444B-E89995F71A6D}"/>
                    </a:ext>
                  </a:extLst>
                </p:cNvPr>
                <p:cNvSpPr>
                  <a:spLocks/>
                </p:cNvSpPr>
                <p:nvPr/>
              </p:nvSpPr>
              <p:spPr>
                <a:xfrm>
                  <a:off x="1870839" y="5227592"/>
                  <a:ext cx="135042" cy="21161"/>
                </a:xfrm>
                <a:custGeom>
                  <a:avLst/>
                  <a:gdLst>
                    <a:gd name="connsiteX0" fmla="*/ 0 w 135042"/>
                    <a:gd name="connsiteY0" fmla="*/ 0 h 21161"/>
                    <a:gd name="connsiteX1" fmla="*/ 135042 w 135042"/>
                    <a:gd name="connsiteY1" fmla="*/ 0 h 21161"/>
                    <a:gd name="connsiteX2" fmla="*/ 119102 w 135042"/>
                    <a:gd name="connsiteY2" fmla="*/ 10747 h 21161"/>
                    <a:gd name="connsiteX3" fmla="*/ 67521 w 135042"/>
                    <a:gd name="connsiteY3" fmla="*/ 21161 h 21161"/>
                    <a:gd name="connsiteX4" fmla="*/ 15940 w 135042"/>
                    <a:gd name="connsiteY4" fmla="*/ 10747 h 211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5042" h="21161">
                      <a:moveTo>
                        <a:pt x="0" y="0"/>
                      </a:moveTo>
                      <a:lnTo>
                        <a:pt x="135042" y="0"/>
                      </a:lnTo>
                      <a:lnTo>
                        <a:pt x="119102" y="10747"/>
                      </a:lnTo>
                      <a:cubicBezTo>
                        <a:pt x="103248" y="17453"/>
                        <a:pt x="85818" y="21161"/>
                        <a:pt x="67521" y="21161"/>
                      </a:cubicBezTo>
                      <a:cubicBezTo>
                        <a:pt x="49225" y="21161"/>
                        <a:pt x="31794" y="17453"/>
                        <a:pt x="15940" y="10747"/>
                      </a:cubicBezTo>
                      <a:close/>
                    </a:path>
                  </a:pathLst>
                </a:custGeom>
                <a:solidFill>
                  <a:srgbClr val="1587EF"/>
                </a:solidFill>
                <a:ln w="1905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endParaRPr>
                </a:p>
              </p:txBody>
            </p:sp>
          </p:grpSp>
        </p:grpSp>
        <p:grpSp>
          <p:nvGrpSpPr>
            <p:cNvPr id="893" name="组合 892">
              <a:extLst>
                <a:ext uri="{FF2B5EF4-FFF2-40B4-BE49-F238E27FC236}">
                  <a16:creationId xmlns:a16="http://schemas.microsoft.com/office/drawing/2014/main" id="{09FB3306-4910-350D-4AC2-F6FEEB260644}"/>
                </a:ext>
              </a:extLst>
            </p:cNvPr>
            <p:cNvGrpSpPr>
              <a:grpSpLocks/>
            </p:cNvGrpSpPr>
            <p:nvPr/>
          </p:nvGrpSpPr>
          <p:grpSpPr>
            <a:xfrm>
              <a:off x="1870467" y="5023200"/>
              <a:ext cx="623889" cy="1882367"/>
              <a:chOff x="1603593" y="5023200"/>
              <a:chExt cx="623889" cy="1882367"/>
            </a:xfrm>
          </p:grpSpPr>
          <p:grpSp>
            <p:nvGrpSpPr>
              <p:cNvPr id="812" name="组合 811">
                <a:extLst>
                  <a:ext uri="{FF2B5EF4-FFF2-40B4-BE49-F238E27FC236}">
                    <a16:creationId xmlns:a16="http://schemas.microsoft.com/office/drawing/2014/main" id="{6CC83C7B-7677-BCF3-0D4B-9F3D84E94AD7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1755635" y="5427681"/>
                <a:ext cx="319804" cy="1241706"/>
                <a:chOff x="4417052" y="2855915"/>
                <a:chExt cx="319804" cy="2416653"/>
              </a:xfrm>
            </p:grpSpPr>
            <p:sp>
              <p:nvSpPr>
                <p:cNvPr id="835" name="矩形: 圆角 834">
                  <a:extLst>
                    <a:ext uri="{FF2B5EF4-FFF2-40B4-BE49-F238E27FC236}">
                      <a16:creationId xmlns:a16="http://schemas.microsoft.com/office/drawing/2014/main" id="{2571E556-A994-C9DA-C09A-E51A36C302A6}"/>
                    </a:ext>
                  </a:extLst>
                </p:cNvPr>
                <p:cNvSpPr>
                  <a:spLocks/>
                </p:cNvSpPr>
                <p:nvPr/>
              </p:nvSpPr>
              <p:spPr>
                <a:xfrm>
                  <a:off x="4417052" y="2855915"/>
                  <a:ext cx="319804" cy="2416653"/>
                </a:xfrm>
                <a:prstGeom prst="roundRect">
                  <a:avLst>
                    <a:gd name="adj" fmla="val 50000"/>
                  </a:avLst>
                </a:prstGeom>
                <a:blipFill>
                  <a:blip r:embed="rId7">
                    <a:extLst>
                      <a:ext uri="{96DAC541-7B7A-43D3-8B79-37D633B846F1}">
                        <asvg:svgBlip xmlns:asvg="http://schemas.microsoft.com/office/drawing/2016/SVG/main" r:embed="rId8"/>
                      </a:ext>
                    </a:extLst>
                  </a:blip>
                  <a:stretch>
                    <a:fillRect/>
                  </a:stretch>
                </a:blipFill>
                <a:ln w="19050" cap="flat" cmpd="sng" algn="ctr">
                  <a:noFill/>
                  <a:prstDash val="solid"/>
                  <a:miter lim="800000"/>
                </a:ln>
                <a:effectLst>
                  <a:innerShdw blurRad="182126" dist="56039" dir="14099999">
                    <a:srgbClr val="94ACD0"/>
                  </a:innerShd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endParaRPr>
                </a:p>
              </p:txBody>
            </p:sp>
            <p:sp>
              <p:nvSpPr>
                <p:cNvPr id="836" name="矩形: 圆角 835">
                  <a:extLst>
                    <a:ext uri="{FF2B5EF4-FFF2-40B4-BE49-F238E27FC236}">
                      <a16:creationId xmlns:a16="http://schemas.microsoft.com/office/drawing/2014/main" id="{F9D43CC0-623B-914C-79E7-1431C1EA4AD6}"/>
                    </a:ext>
                  </a:extLst>
                </p:cNvPr>
                <p:cNvSpPr>
                  <a:spLocks/>
                </p:cNvSpPr>
                <p:nvPr/>
              </p:nvSpPr>
              <p:spPr>
                <a:xfrm>
                  <a:off x="4444439" y="5000625"/>
                  <a:ext cx="265030" cy="248127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1587EF"/>
                </a:solidFill>
                <a:ln w="1905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endParaRPr>
                </a:p>
              </p:txBody>
            </p:sp>
          </p:grpSp>
          <p:sp>
            <p:nvSpPr>
              <p:cNvPr id="813" name="文本框 812">
                <a:extLst>
                  <a:ext uri="{FF2B5EF4-FFF2-40B4-BE49-F238E27FC236}">
                    <a16:creationId xmlns:a16="http://schemas.microsoft.com/office/drawing/2014/main" id="{BC1D560D-1E81-81B0-7B92-75FD734D262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603593" y="5023200"/>
                <a:ext cx="623889" cy="215444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4546A"/>
                    </a:solidFill>
                    <a:effectLst/>
                    <a:uLnTx/>
                    <a:uFillTx/>
                    <a:latin typeface="腾讯体" panose="02010600010101010101" pitchFamily="2" charset="-122"/>
                    <a:ea typeface="腾讯体" panose="02010600010101010101" pitchFamily="2" charset="-122"/>
                    <a:cs typeface="+mn-cs"/>
                  </a:rPr>
                  <a:t>32415.35</a:t>
                </a:r>
              </a:p>
            </p:txBody>
          </p:sp>
          <p:sp>
            <p:nvSpPr>
              <p:cNvPr id="814" name="文本框 813">
                <a:extLst>
                  <a:ext uri="{FF2B5EF4-FFF2-40B4-BE49-F238E27FC236}">
                    <a16:creationId xmlns:a16="http://schemas.microsoft.com/office/drawing/2014/main" id="{C52322B8-0F91-727F-0F10-B506E0EEF7A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634852" y="6720901"/>
                <a:ext cx="561371" cy="184666"/>
              </a:xfrm>
              <a:prstGeom prst="rect">
                <a:avLst/>
              </a:prstGeom>
              <a:noFill/>
            </p:spPr>
            <p:txBody>
              <a:bodyPr wrap="none" anchor="ctr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4546A"/>
                    </a:solidFill>
                    <a:effectLst/>
                    <a:uLnTx/>
                    <a:uFillTx/>
                    <a:latin typeface="腾讯体" panose="02010600010101010101" pitchFamily="2" charset="-122"/>
                    <a:ea typeface="腾讯体" panose="02010600010101010101" pitchFamily="2" charset="-122"/>
                    <a:cs typeface="+mn-cs"/>
                  </a:rPr>
                  <a:t>FBA</a:t>
                </a:r>
                <a:r>
                  <a:rPr kumimoji="0" lang="zh-CN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4546A"/>
                    </a:solidFill>
                    <a:effectLst/>
                    <a:uLnTx/>
                    <a:uFillTx/>
                    <a:latin typeface="腾讯体" panose="02010600010101010101" pitchFamily="2" charset="-122"/>
                    <a:ea typeface="腾讯体" panose="02010600010101010101" pitchFamily="2" charset="-122"/>
                    <a:cs typeface="+mn-cs"/>
                  </a:rPr>
                  <a:t>仓储费</a:t>
                </a:r>
              </a:p>
            </p:txBody>
          </p:sp>
        </p:grpSp>
        <p:grpSp>
          <p:nvGrpSpPr>
            <p:cNvPr id="892" name="组合 891">
              <a:extLst>
                <a:ext uri="{FF2B5EF4-FFF2-40B4-BE49-F238E27FC236}">
                  <a16:creationId xmlns:a16="http://schemas.microsoft.com/office/drawing/2014/main" id="{3D9422E7-236D-3709-EE3C-CC28F9FFA32A}"/>
                </a:ext>
              </a:extLst>
            </p:cNvPr>
            <p:cNvGrpSpPr>
              <a:grpSpLocks/>
            </p:cNvGrpSpPr>
            <p:nvPr/>
          </p:nvGrpSpPr>
          <p:grpSpPr>
            <a:xfrm>
              <a:off x="2533778" y="5023200"/>
              <a:ext cx="606255" cy="1882367"/>
              <a:chOff x="2133467" y="5023200"/>
              <a:chExt cx="606255" cy="1882367"/>
            </a:xfrm>
          </p:grpSpPr>
          <p:grpSp>
            <p:nvGrpSpPr>
              <p:cNvPr id="815" name="组合 814">
                <a:extLst>
                  <a:ext uri="{FF2B5EF4-FFF2-40B4-BE49-F238E27FC236}">
                    <a16:creationId xmlns:a16="http://schemas.microsoft.com/office/drawing/2014/main" id="{D59ABF25-1FE7-F5C3-5C4B-76A5DC8E836D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2276692" y="5427681"/>
                <a:ext cx="319804" cy="1241706"/>
                <a:chOff x="5436215" y="2855915"/>
                <a:chExt cx="319804" cy="2416653"/>
              </a:xfrm>
            </p:grpSpPr>
            <p:sp>
              <p:nvSpPr>
                <p:cNvPr id="833" name="矩形: 圆角 832">
                  <a:extLst>
                    <a:ext uri="{FF2B5EF4-FFF2-40B4-BE49-F238E27FC236}">
                      <a16:creationId xmlns:a16="http://schemas.microsoft.com/office/drawing/2014/main" id="{BE6BD98B-4184-BC7C-6B6F-6AAF60744B25}"/>
                    </a:ext>
                  </a:extLst>
                </p:cNvPr>
                <p:cNvSpPr>
                  <a:spLocks/>
                </p:cNvSpPr>
                <p:nvPr/>
              </p:nvSpPr>
              <p:spPr>
                <a:xfrm>
                  <a:off x="5436215" y="2855915"/>
                  <a:ext cx="319804" cy="2416653"/>
                </a:xfrm>
                <a:prstGeom prst="roundRect">
                  <a:avLst>
                    <a:gd name="adj" fmla="val 50000"/>
                  </a:avLst>
                </a:prstGeom>
                <a:blipFill>
                  <a:blip r:embed="rId7">
                    <a:extLst>
                      <a:ext uri="{96DAC541-7B7A-43D3-8B79-37D633B846F1}">
                        <asvg:svgBlip xmlns:asvg="http://schemas.microsoft.com/office/drawing/2016/SVG/main" r:embed="rId8"/>
                      </a:ext>
                    </a:extLst>
                  </a:blip>
                  <a:stretch>
                    <a:fillRect/>
                  </a:stretch>
                </a:blipFill>
                <a:ln w="19050" cap="flat" cmpd="sng" algn="ctr">
                  <a:noFill/>
                  <a:prstDash val="solid"/>
                  <a:miter lim="800000"/>
                </a:ln>
                <a:effectLst>
                  <a:innerShdw blurRad="182126" dist="56039" dir="14099999">
                    <a:srgbClr val="94ACD0"/>
                  </a:innerShd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endParaRPr>
                </a:p>
              </p:txBody>
            </p:sp>
            <p:sp>
              <p:nvSpPr>
                <p:cNvPr id="834" name="矩形: 圆角 833">
                  <a:extLst>
                    <a:ext uri="{FF2B5EF4-FFF2-40B4-BE49-F238E27FC236}">
                      <a16:creationId xmlns:a16="http://schemas.microsoft.com/office/drawing/2014/main" id="{165281B6-5E15-95BC-ACAB-10F2D842C28A}"/>
                    </a:ext>
                  </a:extLst>
                </p:cNvPr>
                <p:cNvSpPr>
                  <a:spLocks/>
                </p:cNvSpPr>
                <p:nvPr/>
              </p:nvSpPr>
              <p:spPr>
                <a:xfrm>
                  <a:off x="5463602" y="4738689"/>
                  <a:ext cx="265030" cy="510064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1587EF"/>
                </a:solidFill>
                <a:ln w="1905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endParaRPr>
                </a:p>
              </p:txBody>
            </p:sp>
          </p:grpSp>
          <p:sp>
            <p:nvSpPr>
              <p:cNvPr id="816" name="文本框 815">
                <a:extLst>
                  <a:ext uri="{FF2B5EF4-FFF2-40B4-BE49-F238E27FC236}">
                    <a16:creationId xmlns:a16="http://schemas.microsoft.com/office/drawing/2014/main" id="{147BDA10-5A7E-B2D6-424E-0522825C708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133467" y="5023200"/>
                <a:ext cx="606255" cy="215444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4546A"/>
                    </a:solidFill>
                    <a:effectLst/>
                    <a:uLnTx/>
                    <a:uFillTx/>
                    <a:latin typeface="腾讯体" panose="02010600010101010101" pitchFamily="2" charset="-122"/>
                    <a:ea typeface="腾讯体" panose="02010600010101010101" pitchFamily="2" charset="-122"/>
                    <a:cs typeface="+mn-cs"/>
                  </a:rPr>
                  <a:t>65412.21</a:t>
                </a:r>
              </a:p>
            </p:txBody>
          </p:sp>
          <p:sp>
            <p:nvSpPr>
              <p:cNvPr id="817" name="文本框 816">
                <a:extLst>
                  <a:ext uri="{FF2B5EF4-FFF2-40B4-BE49-F238E27FC236}">
                    <a16:creationId xmlns:a16="http://schemas.microsoft.com/office/drawing/2014/main" id="{5251387F-D318-0C0A-D4C3-B23EAE05505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228845" y="6720901"/>
                <a:ext cx="415498" cy="184666"/>
              </a:xfrm>
              <a:prstGeom prst="rect">
                <a:avLst/>
              </a:prstGeom>
              <a:noFill/>
            </p:spPr>
            <p:txBody>
              <a:bodyPr wrap="none" anchor="ctr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4546A"/>
                    </a:solidFill>
                    <a:effectLst/>
                    <a:uLnTx/>
                    <a:uFillTx/>
                    <a:latin typeface="腾讯体" panose="02010600010101010101" pitchFamily="2" charset="-122"/>
                    <a:ea typeface="腾讯体" panose="02010600010101010101" pitchFamily="2" charset="-122"/>
                    <a:cs typeface="+mn-cs"/>
                  </a:rPr>
                  <a:t>广告费</a:t>
                </a:r>
                <a:endParaRPr kumimoji="0" lang="en-US" altLang="zh-CN" sz="600" b="0" i="0" u="none" strike="noStrike" kern="1200" cap="none" spc="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腾讯体" panose="02010600010101010101" pitchFamily="2" charset="-122"/>
                  <a:ea typeface="腾讯体" panose="02010600010101010101" pitchFamily="2" charset="-122"/>
                  <a:cs typeface="+mn-cs"/>
                </a:endParaRPr>
              </a:p>
            </p:txBody>
          </p:sp>
        </p:grpSp>
        <p:grpSp>
          <p:nvGrpSpPr>
            <p:cNvPr id="890" name="组合 889">
              <a:extLst>
                <a:ext uri="{FF2B5EF4-FFF2-40B4-BE49-F238E27FC236}">
                  <a16:creationId xmlns:a16="http://schemas.microsoft.com/office/drawing/2014/main" id="{B3243D35-55D5-22B6-D960-49ED03EB98C7}"/>
                </a:ext>
              </a:extLst>
            </p:cNvPr>
            <p:cNvGrpSpPr>
              <a:grpSpLocks/>
            </p:cNvGrpSpPr>
            <p:nvPr/>
          </p:nvGrpSpPr>
          <p:grpSpPr>
            <a:xfrm>
              <a:off x="3842764" y="5023200"/>
              <a:ext cx="652744" cy="1882367"/>
              <a:chOff x="3175583" y="5023200"/>
              <a:chExt cx="652744" cy="1882367"/>
            </a:xfrm>
          </p:grpSpPr>
          <p:grpSp>
            <p:nvGrpSpPr>
              <p:cNvPr id="818" name="组合 817">
                <a:extLst>
                  <a:ext uri="{FF2B5EF4-FFF2-40B4-BE49-F238E27FC236}">
                    <a16:creationId xmlns:a16="http://schemas.microsoft.com/office/drawing/2014/main" id="{285885C3-BAF8-60B9-A440-42C95BA96991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3342052" y="5427681"/>
                <a:ext cx="319804" cy="1241706"/>
                <a:chOff x="6435081" y="2855915"/>
                <a:chExt cx="319804" cy="2416653"/>
              </a:xfrm>
            </p:grpSpPr>
            <p:sp>
              <p:nvSpPr>
                <p:cNvPr id="831" name="矩形: 圆角 830">
                  <a:extLst>
                    <a:ext uri="{FF2B5EF4-FFF2-40B4-BE49-F238E27FC236}">
                      <a16:creationId xmlns:a16="http://schemas.microsoft.com/office/drawing/2014/main" id="{C5D69DE7-2286-983E-DB3E-E8D058C55A4A}"/>
                    </a:ext>
                  </a:extLst>
                </p:cNvPr>
                <p:cNvSpPr>
                  <a:spLocks/>
                </p:cNvSpPr>
                <p:nvPr/>
              </p:nvSpPr>
              <p:spPr>
                <a:xfrm>
                  <a:off x="6435081" y="2855915"/>
                  <a:ext cx="319804" cy="2416653"/>
                </a:xfrm>
                <a:prstGeom prst="roundRect">
                  <a:avLst>
                    <a:gd name="adj" fmla="val 50000"/>
                  </a:avLst>
                </a:prstGeom>
                <a:blipFill>
                  <a:blip r:embed="rId7">
                    <a:extLst>
                      <a:ext uri="{96DAC541-7B7A-43D3-8B79-37D633B846F1}">
                        <asvg:svgBlip xmlns:asvg="http://schemas.microsoft.com/office/drawing/2016/SVG/main" r:embed="rId8"/>
                      </a:ext>
                    </a:extLst>
                  </a:blip>
                  <a:stretch>
                    <a:fillRect/>
                  </a:stretch>
                </a:blipFill>
                <a:ln w="19050" cap="flat" cmpd="sng" algn="ctr">
                  <a:noFill/>
                  <a:prstDash val="solid"/>
                  <a:miter lim="800000"/>
                </a:ln>
                <a:effectLst>
                  <a:innerShdw blurRad="182126" dist="56039" dir="14099999">
                    <a:srgbClr val="94ACD0"/>
                  </a:innerShd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endParaRPr>
                </a:p>
              </p:txBody>
            </p:sp>
            <p:sp>
              <p:nvSpPr>
                <p:cNvPr id="832" name="矩形: 圆角 831">
                  <a:extLst>
                    <a:ext uri="{FF2B5EF4-FFF2-40B4-BE49-F238E27FC236}">
                      <a16:creationId xmlns:a16="http://schemas.microsoft.com/office/drawing/2014/main" id="{8097F1AA-BE8E-EEF9-F6F2-F72D33BDE235}"/>
                    </a:ext>
                  </a:extLst>
                </p:cNvPr>
                <p:cNvSpPr>
                  <a:spLocks/>
                </p:cNvSpPr>
                <p:nvPr/>
              </p:nvSpPr>
              <p:spPr>
                <a:xfrm>
                  <a:off x="6462468" y="3192480"/>
                  <a:ext cx="265030" cy="2056272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1552EF"/>
                </a:solidFill>
                <a:ln w="1905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endParaRPr>
                </a:p>
              </p:txBody>
            </p:sp>
          </p:grpSp>
          <p:sp>
            <p:nvSpPr>
              <p:cNvPr id="819" name="文本框 818">
                <a:extLst>
                  <a:ext uri="{FF2B5EF4-FFF2-40B4-BE49-F238E27FC236}">
                    <a16:creationId xmlns:a16="http://schemas.microsoft.com/office/drawing/2014/main" id="{E5937904-D41D-B556-175A-01A4C1704EB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175583" y="5023200"/>
                <a:ext cx="652744" cy="215444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4546A"/>
                    </a:solidFill>
                    <a:effectLst/>
                    <a:uLnTx/>
                    <a:uFillTx/>
                    <a:latin typeface="腾讯体" panose="02010600010101010101" pitchFamily="2" charset="-122"/>
                    <a:ea typeface="腾讯体" panose="02010600010101010101" pitchFamily="2" charset="-122"/>
                    <a:cs typeface="+mn-cs"/>
                  </a:rPr>
                  <a:t>124511.22</a:t>
                </a:r>
                <a:endPara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腾讯体" panose="02010600010101010101" pitchFamily="2" charset="-122"/>
                  <a:ea typeface="腾讯体" panose="02010600010101010101" pitchFamily="2" charset="-122"/>
                  <a:cs typeface="+mn-cs"/>
                </a:endParaRPr>
              </a:p>
            </p:txBody>
          </p:sp>
          <p:sp>
            <p:nvSpPr>
              <p:cNvPr id="820" name="文本框 819">
                <a:extLst>
                  <a:ext uri="{FF2B5EF4-FFF2-40B4-BE49-F238E27FC236}">
                    <a16:creationId xmlns:a16="http://schemas.microsoft.com/office/drawing/2014/main" id="{FC69AE80-6D71-FA98-8E27-25F21ABB899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255733" y="6720901"/>
                <a:ext cx="492443" cy="184666"/>
              </a:xfrm>
              <a:prstGeom prst="rect">
                <a:avLst/>
              </a:prstGeom>
              <a:noFill/>
            </p:spPr>
            <p:txBody>
              <a:bodyPr wrap="none" anchor="ctr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4546A"/>
                    </a:solidFill>
                    <a:effectLst/>
                    <a:uLnTx/>
                    <a:uFillTx/>
                    <a:latin typeface="腾讯体" panose="02010600010101010101" pitchFamily="2" charset="-122"/>
                    <a:ea typeface="腾讯体" panose="02010600010101010101" pitchFamily="2" charset="-122"/>
                    <a:cs typeface="+mn-cs"/>
                  </a:rPr>
                  <a:t>平台投放</a:t>
                </a:r>
              </a:p>
            </p:txBody>
          </p:sp>
        </p:grpSp>
        <p:grpSp>
          <p:nvGrpSpPr>
            <p:cNvPr id="891" name="组合 890">
              <a:extLst>
                <a:ext uri="{FF2B5EF4-FFF2-40B4-BE49-F238E27FC236}">
                  <a16:creationId xmlns:a16="http://schemas.microsoft.com/office/drawing/2014/main" id="{5CAE74F7-3A7C-6017-4339-06CEF73DED0F}"/>
                </a:ext>
              </a:extLst>
            </p:cNvPr>
            <p:cNvGrpSpPr>
              <a:grpSpLocks/>
            </p:cNvGrpSpPr>
            <p:nvPr/>
          </p:nvGrpSpPr>
          <p:grpSpPr>
            <a:xfrm>
              <a:off x="3179455" y="5023200"/>
              <a:ext cx="623889" cy="1882367"/>
              <a:chOff x="2645707" y="5023200"/>
              <a:chExt cx="623889" cy="1882367"/>
            </a:xfrm>
          </p:grpSpPr>
          <p:grpSp>
            <p:nvGrpSpPr>
              <p:cNvPr id="821" name="组合 820">
                <a:extLst>
                  <a:ext uri="{FF2B5EF4-FFF2-40B4-BE49-F238E27FC236}">
                    <a16:creationId xmlns:a16="http://schemas.microsoft.com/office/drawing/2014/main" id="{A2906F32-7E0A-E517-8D71-E888B4540890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2797749" y="5427681"/>
                <a:ext cx="319804" cy="1241706"/>
                <a:chOff x="7525639" y="2855915"/>
                <a:chExt cx="319804" cy="2416653"/>
              </a:xfrm>
            </p:grpSpPr>
            <p:sp>
              <p:nvSpPr>
                <p:cNvPr id="829" name="矩形: 圆角 828">
                  <a:extLst>
                    <a:ext uri="{FF2B5EF4-FFF2-40B4-BE49-F238E27FC236}">
                      <a16:creationId xmlns:a16="http://schemas.microsoft.com/office/drawing/2014/main" id="{86E06718-367E-9657-38E0-915AC6F6F576}"/>
                    </a:ext>
                  </a:extLst>
                </p:cNvPr>
                <p:cNvSpPr>
                  <a:spLocks/>
                </p:cNvSpPr>
                <p:nvPr/>
              </p:nvSpPr>
              <p:spPr>
                <a:xfrm>
                  <a:off x="7525639" y="2855915"/>
                  <a:ext cx="319804" cy="2416653"/>
                </a:xfrm>
                <a:prstGeom prst="roundRect">
                  <a:avLst>
                    <a:gd name="adj" fmla="val 50000"/>
                  </a:avLst>
                </a:prstGeom>
                <a:blipFill>
                  <a:blip r:embed="rId7">
                    <a:extLst>
                      <a:ext uri="{96DAC541-7B7A-43D3-8B79-37D633B846F1}">
                        <asvg:svgBlip xmlns:asvg="http://schemas.microsoft.com/office/drawing/2016/SVG/main" r:embed="rId8"/>
                      </a:ext>
                    </a:extLst>
                  </a:blip>
                  <a:stretch>
                    <a:fillRect/>
                  </a:stretch>
                </a:blipFill>
                <a:ln w="19050" cap="flat" cmpd="sng" algn="ctr">
                  <a:noFill/>
                  <a:prstDash val="solid"/>
                  <a:miter lim="800000"/>
                </a:ln>
                <a:effectLst>
                  <a:innerShdw blurRad="182126" dist="56039" dir="14099999">
                    <a:srgbClr val="94ACD0"/>
                  </a:innerShd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endParaRPr>
                </a:p>
              </p:txBody>
            </p:sp>
            <p:sp>
              <p:nvSpPr>
                <p:cNvPr id="830" name="矩形: 圆角 829">
                  <a:extLst>
                    <a:ext uri="{FF2B5EF4-FFF2-40B4-BE49-F238E27FC236}">
                      <a16:creationId xmlns:a16="http://schemas.microsoft.com/office/drawing/2014/main" id="{DE4FE056-53C6-6907-F37C-16485D43C94B}"/>
                    </a:ext>
                  </a:extLst>
                </p:cNvPr>
                <p:cNvSpPr>
                  <a:spLocks/>
                </p:cNvSpPr>
                <p:nvPr/>
              </p:nvSpPr>
              <p:spPr>
                <a:xfrm>
                  <a:off x="7553026" y="3854184"/>
                  <a:ext cx="265030" cy="1394568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1552EF"/>
                </a:solidFill>
                <a:ln w="1905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endParaRPr>
                </a:p>
              </p:txBody>
            </p:sp>
          </p:grpSp>
          <p:sp>
            <p:nvSpPr>
              <p:cNvPr id="822" name="文本框 821">
                <a:extLst>
                  <a:ext uri="{FF2B5EF4-FFF2-40B4-BE49-F238E27FC236}">
                    <a16:creationId xmlns:a16="http://schemas.microsoft.com/office/drawing/2014/main" id="{3323163F-29BA-0F07-3F7D-3281EB56F66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645707" y="5023200"/>
                <a:ext cx="623889" cy="215444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4546A"/>
                    </a:solidFill>
                    <a:effectLst/>
                    <a:uLnTx/>
                    <a:uFillTx/>
                    <a:latin typeface="腾讯体" panose="02010600010101010101" pitchFamily="2" charset="-122"/>
                    <a:ea typeface="腾讯体" panose="02010600010101010101" pitchFamily="2" charset="-122"/>
                    <a:cs typeface="+mn-cs"/>
                  </a:rPr>
                  <a:t>84641.52</a:t>
                </a:r>
                <a:endPara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腾讯体" panose="02010600010101010101" pitchFamily="2" charset="-122"/>
                  <a:ea typeface="腾讯体" panose="02010600010101010101" pitchFamily="2" charset="-122"/>
                  <a:cs typeface="+mn-cs"/>
                </a:endParaRPr>
              </a:p>
            </p:txBody>
          </p:sp>
          <p:sp>
            <p:nvSpPr>
              <p:cNvPr id="823" name="文本框 822">
                <a:extLst>
                  <a:ext uri="{FF2B5EF4-FFF2-40B4-BE49-F238E27FC236}">
                    <a16:creationId xmlns:a16="http://schemas.microsoft.com/office/drawing/2014/main" id="{6CD75A60-0289-6013-D7EC-05B5A65BB20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711430" y="6720901"/>
                <a:ext cx="492443" cy="184666"/>
              </a:xfrm>
              <a:prstGeom prst="rect">
                <a:avLst/>
              </a:prstGeom>
              <a:noFill/>
            </p:spPr>
            <p:txBody>
              <a:bodyPr wrap="none" anchor="ctr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4546A"/>
                    </a:solidFill>
                    <a:effectLst/>
                    <a:uLnTx/>
                    <a:uFillTx/>
                    <a:latin typeface="腾讯体" panose="02010600010101010101" pitchFamily="2" charset="-122"/>
                    <a:ea typeface="腾讯体" panose="02010600010101010101" pitchFamily="2" charset="-122"/>
                    <a:cs typeface="+mn-cs"/>
                  </a:rPr>
                  <a:t>物流费用</a:t>
                </a:r>
              </a:p>
            </p:txBody>
          </p:sp>
        </p:grpSp>
        <p:grpSp>
          <p:nvGrpSpPr>
            <p:cNvPr id="894" name="组合 893">
              <a:extLst>
                <a:ext uri="{FF2B5EF4-FFF2-40B4-BE49-F238E27FC236}">
                  <a16:creationId xmlns:a16="http://schemas.microsoft.com/office/drawing/2014/main" id="{D4530123-7411-9E56-E0E0-62E68871BCAD}"/>
                </a:ext>
              </a:extLst>
            </p:cNvPr>
            <p:cNvGrpSpPr>
              <a:grpSpLocks/>
            </p:cNvGrpSpPr>
            <p:nvPr/>
          </p:nvGrpSpPr>
          <p:grpSpPr>
            <a:xfrm>
              <a:off x="1244026" y="5023200"/>
              <a:ext cx="587019" cy="1882367"/>
              <a:chOff x="1110589" y="5023200"/>
              <a:chExt cx="587019" cy="1882367"/>
            </a:xfrm>
          </p:grpSpPr>
          <p:grpSp>
            <p:nvGrpSpPr>
              <p:cNvPr id="824" name="组合 823">
                <a:extLst>
                  <a:ext uri="{FF2B5EF4-FFF2-40B4-BE49-F238E27FC236}">
                    <a16:creationId xmlns:a16="http://schemas.microsoft.com/office/drawing/2014/main" id="{C5E5DB28-4876-0EE6-3FB6-A0240A563075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1244196" y="5427681"/>
                <a:ext cx="319804" cy="1241706"/>
                <a:chOff x="8580264" y="2855915"/>
                <a:chExt cx="319804" cy="2416653"/>
              </a:xfrm>
            </p:grpSpPr>
            <p:sp>
              <p:nvSpPr>
                <p:cNvPr id="827" name="矩形: 圆角 826">
                  <a:extLst>
                    <a:ext uri="{FF2B5EF4-FFF2-40B4-BE49-F238E27FC236}">
                      <a16:creationId xmlns:a16="http://schemas.microsoft.com/office/drawing/2014/main" id="{6927FCBC-BE1A-F89A-F7F7-4FB8058E3BE5}"/>
                    </a:ext>
                  </a:extLst>
                </p:cNvPr>
                <p:cNvSpPr>
                  <a:spLocks/>
                </p:cNvSpPr>
                <p:nvPr/>
              </p:nvSpPr>
              <p:spPr>
                <a:xfrm>
                  <a:off x="8580264" y="2855915"/>
                  <a:ext cx="319804" cy="2416653"/>
                </a:xfrm>
                <a:prstGeom prst="roundRect">
                  <a:avLst>
                    <a:gd name="adj" fmla="val 50000"/>
                  </a:avLst>
                </a:prstGeom>
                <a:blipFill>
                  <a:blip r:embed="rId7">
                    <a:extLst>
                      <a:ext uri="{96DAC541-7B7A-43D3-8B79-37D633B846F1}">
                        <asvg:svgBlip xmlns:asvg="http://schemas.microsoft.com/office/drawing/2016/SVG/main" r:embed="rId8"/>
                      </a:ext>
                    </a:extLst>
                  </a:blip>
                  <a:stretch>
                    <a:fillRect/>
                  </a:stretch>
                </a:blipFill>
                <a:ln w="19050" cap="flat" cmpd="sng" algn="ctr">
                  <a:noFill/>
                  <a:prstDash val="solid"/>
                  <a:miter lim="800000"/>
                </a:ln>
                <a:effectLst>
                  <a:innerShdw blurRad="182126" dist="56039" dir="14099999">
                    <a:srgbClr val="94ACD0"/>
                  </a:innerShd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endParaRPr>
                </a:p>
              </p:txBody>
            </p:sp>
            <p:sp>
              <p:nvSpPr>
                <p:cNvPr id="828" name="矩形: 圆角 827">
                  <a:extLst>
                    <a:ext uri="{FF2B5EF4-FFF2-40B4-BE49-F238E27FC236}">
                      <a16:creationId xmlns:a16="http://schemas.microsoft.com/office/drawing/2014/main" id="{190026B6-CDFB-C28D-3003-05B8F36EEDE7}"/>
                    </a:ext>
                  </a:extLst>
                </p:cNvPr>
                <p:cNvSpPr>
                  <a:spLocks/>
                </p:cNvSpPr>
                <p:nvPr/>
              </p:nvSpPr>
              <p:spPr>
                <a:xfrm>
                  <a:off x="8607651" y="5148268"/>
                  <a:ext cx="265030" cy="100484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1587EF"/>
                </a:solidFill>
                <a:ln w="1905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endParaRPr>
                </a:p>
              </p:txBody>
            </p:sp>
          </p:grpSp>
          <p:sp>
            <p:nvSpPr>
              <p:cNvPr id="825" name="文本框 824">
                <a:extLst>
                  <a:ext uri="{FF2B5EF4-FFF2-40B4-BE49-F238E27FC236}">
                    <a16:creationId xmlns:a16="http://schemas.microsoft.com/office/drawing/2014/main" id="{8B59C0D3-8838-709F-779D-BEA48902F3D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110589" y="5023200"/>
                <a:ext cx="587019" cy="215444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4546A"/>
                    </a:solidFill>
                    <a:effectLst/>
                    <a:uLnTx/>
                    <a:uFillTx/>
                    <a:latin typeface="腾讯体" panose="02010600010101010101" pitchFamily="2" charset="-122"/>
                    <a:ea typeface="腾讯体" panose="02010600010101010101" pitchFamily="2" charset="-122"/>
                    <a:cs typeface="+mn-cs"/>
                  </a:rPr>
                  <a:t>13514.21</a:t>
                </a:r>
                <a:endPara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腾讯体" panose="02010600010101010101" pitchFamily="2" charset="-122"/>
                  <a:ea typeface="腾讯体" panose="02010600010101010101" pitchFamily="2" charset="-122"/>
                  <a:cs typeface="+mn-cs"/>
                </a:endParaRPr>
              </a:p>
            </p:txBody>
          </p:sp>
          <p:sp>
            <p:nvSpPr>
              <p:cNvPr id="826" name="文本框 825">
                <a:extLst>
                  <a:ext uri="{FF2B5EF4-FFF2-40B4-BE49-F238E27FC236}">
                    <a16:creationId xmlns:a16="http://schemas.microsoft.com/office/drawing/2014/main" id="{3B0B235B-C9DE-699C-8375-19E15CCF3E9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157877" y="6720901"/>
                <a:ext cx="492443" cy="184666"/>
              </a:xfrm>
              <a:prstGeom prst="rect">
                <a:avLst/>
              </a:prstGeom>
              <a:noFill/>
            </p:spPr>
            <p:txBody>
              <a:bodyPr wrap="none" anchor="ctr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4546A"/>
                    </a:solidFill>
                    <a:effectLst/>
                    <a:uLnTx/>
                    <a:uFillTx/>
                    <a:latin typeface="腾讯体" panose="02010600010101010101" pitchFamily="2" charset="-122"/>
                    <a:ea typeface="腾讯体" panose="02010600010101010101" pitchFamily="2" charset="-122"/>
                    <a:cs typeface="+mn-cs"/>
                  </a:rPr>
                  <a:t>促销费用</a:t>
                </a:r>
              </a:p>
            </p:txBody>
          </p:sp>
        </p:grpSp>
      </p:grpSp>
      <p:grpSp>
        <p:nvGrpSpPr>
          <p:cNvPr id="839" name="组合 838">
            <a:extLst>
              <a:ext uri="{FF2B5EF4-FFF2-40B4-BE49-F238E27FC236}">
                <a16:creationId xmlns:a16="http://schemas.microsoft.com/office/drawing/2014/main" id="{3C430A4B-B768-6CF7-103C-168DAF0AA146}"/>
              </a:ext>
            </a:extLst>
          </p:cNvPr>
          <p:cNvGrpSpPr>
            <a:grpSpLocks/>
          </p:cNvGrpSpPr>
          <p:nvPr/>
        </p:nvGrpSpPr>
        <p:grpSpPr>
          <a:xfrm>
            <a:off x="558272" y="2167626"/>
            <a:ext cx="3937236" cy="1928534"/>
            <a:chOff x="1608839" y="2167269"/>
            <a:chExt cx="3937236" cy="1928534"/>
          </a:xfrm>
        </p:grpSpPr>
        <p:grpSp>
          <p:nvGrpSpPr>
            <p:cNvPr id="840" name="组合 839">
              <a:extLst>
                <a:ext uri="{FF2B5EF4-FFF2-40B4-BE49-F238E27FC236}">
                  <a16:creationId xmlns:a16="http://schemas.microsoft.com/office/drawing/2014/main" id="{CEC0DC76-6949-2C49-32CD-AA7702D82263}"/>
                </a:ext>
              </a:extLst>
            </p:cNvPr>
            <p:cNvGrpSpPr>
              <a:grpSpLocks/>
            </p:cNvGrpSpPr>
            <p:nvPr/>
          </p:nvGrpSpPr>
          <p:grpSpPr>
            <a:xfrm>
              <a:off x="1760881" y="2571750"/>
              <a:ext cx="319804" cy="1241706"/>
              <a:chOff x="2894830" y="2855915"/>
              <a:chExt cx="319804" cy="2416653"/>
            </a:xfrm>
          </p:grpSpPr>
          <p:sp>
            <p:nvSpPr>
              <p:cNvPr id="873" name="矩形: 圆角 872">
                <a:extLst>
                  <a:ext uri="{FF2B5EF4-FFF2-40B4-BE49-F238E27FC236}">
                    <a16:creationId xmlns:a16="http://schemas.microsoft.com/office/drawing/2014/main" id="{AFEF539E-23C8-AEAC-452C-7572A7C365F6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2894830" y="2855915"/>
                <a:ext cx="319804" cy="2416653"/>
              </a:xfrm>
              <a:prstGeom prst="roundRect">
                <a:avLst>
                  <a:gd name="adj" fmla="val 50000"/>
                </a:avLst>
              </a:prstGeom>
              <a:blipFill>
                <a:blip r:embed="rId7">
                  <a:extLst>
                    <a:ext uri="{96DAC541-7B7A-43D3-8B79-37D633B846F1}">
                      <asvg:svgBlip xmlns:asvg="http://schemas.microsoft.com/office/drawing/2016/SVG/main" r:embed="rId8"/>
                    </a:ext>
                  </a:extLst>
                </a:blip>
                <a:stretch>
                  <a:fillRect/>
                </a:stretch>
              </a:blipFill>
              <a:ln w="19050" cap="flat" cmpd="sng" algn="ctr">
                <a:noFill/>
                <a:prstDash val="solid"/>
                <a:miter lim="800000"/>
              </a:ln>
              <a:effectLst>
                <a:innerShdw blurRad="182126" dist="56039" dir="14099999">
                  <a:srgbClr val="94ACD0"/>
                </a:inn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  <p:sp>
            <p:nvSpPr>
              <p:cNvPr id="874" name="矩形: 圆角 873">
                <a:extLst>
                  <a:ext uri="{FF2B5EF4-FFF2-40B4-BE49-F238E27FC236}">
                    <a16:creationId xmlns:a16="http://schemas.microsoft.com/office/drawing/2014/main" id="{7132176D-E3CE-A80A-8C1C-8D8A66895FAB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2922217" y="3181351"/>
                <a:ext cx="265030" cy="2067402"/>
              </a:xfrm>
              <a:prstGeom prst="roundRect">
                <a:avLst>
                  <a:gd name="adj" fmla="val 50000"/>
                </a:avLst>
              </a:prstGeom>
              <a:solidFill>
                <a:srgbClr val="1587EF"/>
              </a:solidFill>
              <a:ln w="190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</p:grpSp>
        <p:sp>
          <p:nvSpPr>
            <p:cNvPr id="841" name="文本框 840">
              <a:extLst>
                <a:ext uri="{FF2B5EF4-FFF2-40B4-BE49-F238E27FC236}">
                  <a16:creationId xmlns:a16="http://schemas.microsoft.com/office/drawing/2014/main" id="{F09CC6BA-3416-EA0A-5FA7-3BC836CA062B}"/>
                </a:ext>
              </a:extLst>
            </p:cNvPr>
            <p:cNvSpPr txBox="1">
              <a:spLocks/>
            </p:cNvSpPr>
            <p:nvPr/>
          </p:nvSpPr>
          <p:spPr>
            <a:xfrm>
              <a:off x="1608839" y="2167269"/>
              <a:ext cx="623889" cy="215444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腾讯体" panose="02010600010101010101" pitchFamily="2" charset="-122"/>
                  <a:ea typeface="腾讯体" panose="02010600010101010101" pitchFamily="2" charset="-122"/>
                  <a:cs typeface="+mn-cs"/>
                </a:rPr>
                <a:t>263263.2</a:t>
              </a:r>
            </a:p>
          </p:txBody>
        </p:sp>
        <p:sp>
          <p:nvSpPr>
            <p:cNvPr id="842" name="文本框 841">
              <a:extLst>
                <a:ext uri="{FF2B5EF4-FFF2-40B4-BE49-F238E27FC236}">
                  <a16:creationId xmlns:a16="http://schemas.microsoft.com/office/drawing/2014/main" id="{BFE68D17-FD2E-E7CC-6FE0-3A26ED9FDF01}"/>
                </a:ext>
              </a:extLst>
            </p:cNvPr>
            <p:cNvSpPr txBox="1">
              <a:spLocks/>
            </p:cNvSpPr>
            <p:nvPr/>
          </p:nvSpPr>
          <p:spPr>
            <a:xfrm>
              <a:off x="1608839" y="3818804"/>
              <a:ext cx="623889" cy="276999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600" b="0" i="0" u="none" strike="noStrike" kern="1200" cap="none" spc="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腾讯体" panose="02010600010101010101" pitchFamily="2" charset="-122"/>
                  <a:ea typeface="腾讯体" panose="02010600010101010101" pitchFamily="2" charset="-122"/>
                  <a:cs typeface="+mn-cs"/>
                </a:rPr>
                <a:t>Beats Solo3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600" b="0" i="0" u="none" strike="noStrike" kern="1200" cap="none" spc="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腾讯体" panose="02010600010101010101" pitchFamily="2" charset="-122"/>
                  <a:ea typeface="腾讯体" panose="02010600010101010101" pitchFamily="2" charset="-122"/>
                  <a:cs typeface="+mn-cs"/>
                </a:rPr>
                <a:t>Wireless</a:t>
              </a:r>
            </a:p>
          </p:txBody>
        </p:sp>
        <p:sp>
          <p:nvSpPr>
            <p:cNvPr id="843" name="文本框 842">
              <a:extLst>
                <a:ext uri="{FF2B5EF4-FFF2-40B4-BE49-F238E27FC236}">
                  <a16:creationId xmlns:a16="http://schemas.microsoft.com/office/drawing/2014/main" id="{DB4BF761-90F8-A856-5579-94C01B9FBFDB}"/>
                </a:ext>
              </a:extLst>
            </p:cNvPr>
            <p:cNvSpPr txBox="1">
              <a:spLocks/>
            </p:cNvSpPr>
            <p:nvPr/>
          </p:nvSpPr>
          <p:spPr>
            <a:xfrm>
              <a:off x="3229445" y="2167269"/>
              <a:ext cx="623889" cy="215444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腾讯体" panose="02010600010101010101" pitchFamily="2" charset="-122"/>
                  <a:ea typeface="腾讯体" panose="02010600010101010101" pitchFamily="2" charset="-122"/>
                  <a:cs typeface="+mn-cs"/>
                </a:rPr>
                <a:t>122415.5</a:t>
              </a: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endParaRPr>
            </a:p>
          </p:txBody>
        </p:sp>
        <p:sp>
          <p:nvSpPr>
            <p:cNvPr id="844" name="文本框 843">
              <a:extLst>
                <a:ext uri="{FF2B5EF4-FFF2-40B4-BE49-F238E27FC236}">
                  <a16:creationId xmlns:a16="http://schemas.microsoft.com/office/drawing/2014/main" id="{648E656D-7995-78C0-D7EC-C0179085179B}"/>
                </a:ext>
              </a:extLst>
            </p:cNvPr>
            <p:cNvSpPr txBox="1">
              <a:spLocks/>
            </p:cNvSpPr>
            <p:nvPr/>
          </p:nvSpPr>
          <p:spPr>
            <a:xfrm>
              <a:off x="3249482" y="3864970"/>
              <a:ext cx="583814" cy="184666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600" b="0" i="0" u="none" strike="noStrike" kern="1200" cap="none" spc="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腾讯体" panose="02010600010101010101" pitchFamily="2" charset="-122"/>
                  <a:ea typeface="腾讯体" panose="02010600010101010101" pitchFamily="2" charset="-122"/>
                  <a:cs typeface="+mn-cs"/>
                </a:rPr>
                <a:t>Beats Flex</a:t>
              </a:r>
            </a:p>
          </p:txBody>
        </p:sp>
        <p:grpSp>
          <p:nvGrpSpPr>
            <p:cNvPr id="845" name="组合 844">
              <a:extLst>
                <a:ext uri="{FF2B5EF4-FFF2-40B4-BE49-F238E27FC236}">
                  <a16:creationId xmlns:a16="http://schemas.microsoft.com/office/drawing/2014/main" id="{3C368693-FF30-B699-792F-CE1CA4941184}"/>
                </a:ext>
              </a:extLst>
            </p:cNvPr>
            <p:cNvGrpSpPr>
              <a:grpSpLocks/>
            </p:cNvGrpSpPr>
            <p:nvPr/>
          </p:nvGrpSpPr>
          <p:grpSpPr>
            <a:xfrm>
              <a:off x="3381487" y="2571750"/>
              <a:ext cx="319804" cy="1241706"/>
              <a:chOff x="3895003" y="2855915"/>
              <a:chExt cx="319804" cy="2416653"/>
            </a:xfrm>
          </p:grpSpPr>
          <p:sp>
            <p:nvSpPr>
              <p:cNvPr id="871" name="矩形: 圆角 870">
                <a:extLst>
                  <a:ext uri="{FF2B5EF4-FFF2-40B4-BE49-F238E27FC236}">
                    <a16:creationId xmlns:a16="http://schemas.microsoft.com/office/drawing/2014/main" id="{AAB3B705-70EF-8448-C77D-E17E682A13A0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3895003" y="2855915"/>
                <a:ext cx="319804" cy="2416653"/>
              </a:xfrm>
              <a:prstGeom prst="roundRect">
                <a:avLst>
                  <a:gd name="adj" fmla="val 50000"/>
                </a:avLst>
              </a:prstGeom>
              <a:blipFill>
                <a:blip r:embed="rId7">
                  <a:extLst>
                    <a:ext uri="{96DAC541-7B7A-43D3-8B79-37D633B846F1}">
                      <asvg:svgBlip xmlns:asvg="http://schemas.microsoft.com/office/drawing/2016/SVG/main" r:embed="rId8"/>
                    </a:ext>
                  </a:extLst>
                </a:blip>
                <a:stretch>
                  <a:fillRect/>
                </a:stretch>
              </a:blipFill>
              <a:ln w="19050" cap="flat" cmpd="sng" algn="ctr">
                <a:noFill/>
                <a:prstDash val="solid"/>
                <a:miter lim="800000"/>
              </a:ln>
              <a:effectLst>
                <a:innerShdw blurRad="182126" dist="56039" dir="14099999">
                  <a:srgbClr val="94ACD0"/>
                </a:inn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  <p:sp>
            <p:nvSpPr>
              <p:cNvPr id="872" name="矩形: 圆角 871">
                <a:extLst>
                  <a:ext uri="{FF2B5EF4-FFF2-40B4-BE49-F238E27FC236}">
                    <a16:creationId xmlns:a16="http://schemas.microsoft.com/office/drawing/2014/main" id="{8AAAD440-B27D-428A-DC5F-C3885CB0A0F7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3922390" y="4283869"/>
                <a:ext cx="265030" cy="964883"/>
              </a:xfrm>
              <a:prstGeom prst="roundRect">
                <a:avLst>
                  <a:gd name="adj" fmla="val 50000"/>
                </a:avLst>
              </a:prstGeom>
              <a:solidFill>
                <a:srgbClr val="40B1DE"/>
              </a:solidFill>
              <a:ln w="190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</p:grpSp>
        <p:grpSp>
          <p:nvGrpSpPr>
            <p:cNvPr id="846" name="组合 845">
              <a:extLst>
                <a:ext uri="{FF2B5EF4-FFF2-40B4-BE49-F238E27FC236}">
                  <a16:creationId xmlns:a16="http://schemas.microsoft.com/office/drawing/2014/main" id="{990EA6B5-37F0-CC3C-1BCF-C1A19935E455}"/>
                </a:ext>
              </a:extLst>
            </p:cNvPr>
            <p:cNvGrpSpPr>
              <a:grpSpLocks/>
            </p:cNvGrpSpPr>
            <p:nvPr/>
          </p:nvGrpSpPr>
          <p:grpSpPr>
            <a:xfrm>
              <a:off x="4487539" y="2571750"/>
              <a:ext cx="319804" cy="1241706"/>
              <a:chOff x="4947594" y="2855915"/>
              <a:chExt cx="319804" cy="2416653"/>
            </a:xfrm>
          </p:grpSpPr>
          <p:sp>
            <p:nvSpPr>
              <p:cNvPr id="869" name="矩形: 圆角 868">
                <a:extLst>
                  <a:ext uri="{FF2B5EF4-FFF2-40B4-BE49-F238E27FC236}">
                    <a16:creationId xmlns:a16="http://schemas.microsoft.com/office/drawing/2014/main" id="{0257A64C-9D14-5191-9844-47574AA4A116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4947594" y="2855915"/>
                <a:ext cx="319804" cy="2416653"/>
              </a:xfrm>
              <a:prstGeom prst="roundRect">
                <a:avLst>
                  <a:gd name="adj" fmla="val 50000"/>
                </a:avLst>
              </a:prstGeom>
              <a:blipFill>
                <a:blip r:embed="rId7">
                  <a:extLst>
                    <a:ext uri="{96DAC541-7B7A-43D3-8B79-37D633B846F1}">
                      <asvg:svgBlip xmlns:asvg="http://schemas.microsoft.com/office/drawing/2016/SVG/main" r:embed="rId8"/>
                    </a:ext>
                  </a:extLst>
                </a:blip>
                <a:stretch>
                  <a:fillRect/>
                </a:stretch>
              </a:blipFill>
              <a:ln w="19050" cap="flat" cmpd="sng" algn="ctr">
                <a:noFill/>
                <a:prstDash val="solid"/>
                <a:miter lim="800000"/>
              </a:ln>
              <a:effectLst>
                <a:innerShdw blurRad="182126" dist="56039" dir="14099999">
                  <a:srgbClr val="94ACD0"/>
                </a:inn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  <p:sp>
            <p:nvSpPr>
              <p:cNvPr id="870" name="矩形: 圆角 869">
                <a:extLst>
                  <a:ext uri="{FF2B5EF4-FFF2-40B4-BE49-F238E27FC236}">
                    <a16:creationId xmlns:a16="http://schemas.microsoft.com/office/drawing/2014/main" id="{3A91D838-364E-9862-8CAA-5F697F2F24C7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4974981" y="4657725"/>
                <a:ext cx="265030" cy="591027"/>
              </a:xfrm>
              <a:prstGeom prst="roundRect">
                <a:avLst>
                  <a:gd name="adj" fmla="val 50000"/>
                </a:avLst>
              </a:prstGeom>
              <a:solidFill>
                <a:srgbClr val="40B1DE"/>
              </a:solidFill>
              <a:ln w="190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</p:grpSp>
        <p:sp>
          <p:nvSpPr>
            <p:cNvPr id="847" name="文本框 846">
              <a:extLst>
                <a:ext uri="{FF2B5EF4-FFF2-40B4-BE49-F238E27FC236}">
                  <a16:creationId xmlns:a16="http://schemas.microsoft.com/office/drawing/2014/main" id="{DA91090A-006B-F5A1-DCE5-75B1847783E2}"/>
                </a:ext>
              </a:extLst>
            </p:cNvPr>
            <p:cNvSpPr txBox="1">
              <a:spLocks/>
            </p:cNvSpPr>
            <p:nvPr/>
          </p:nvSpPr>
          <p:spPr>
            <a:xfrm>
              <a:off x="4344314" y="2167269"/>
              <a:ext cx="606255" cy="215444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腾讯体" panose="02010600010101010101" pitchFamily="2" charset="-122"/>
                  <a:ea typeface="腾讯体" panose="02010600010101010101" pitchFamily="2" charset="-122"/>
                  <a:cs typeface="+mn-cs"/>
                </a:rPr>
                <a:t>75412.21</a:t>
              </a:r>
            </a:p>
          </p:txBody>
        </p:sp>
        <p:sp>
          <p:nvSpPr>
            <p:cNvPr id="848" name="文本框 847">
              <a:extLst>
                <a:ext uri="{FF2B5EF4-FFF2-40B4-BE49-F238E27FC236}">
                  <a16:creationId xmlns:a16="http://schemas.microsoft.com/office/drawing/2014/main" id="{2FB51045-B7B3-1724-B4F8-5024C5FE9C76}"/>
                </a:ext>
              </a:extLst>
            </p:cNvPr>
            <p:cNvSpPr txBox="1">
              <a:spLocks/>
            </p:cNvSpPr>
            <p:nvPr/>
          </p:nvSpPr>
          <p:spPr>
            <a:xfrm>
              <a:off x="4313055" y="3864970"/>
              <a:ext cx="668773" cy="184666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600" b="0" i="0" u="none" strike="noStrike" kern="1200" cap="none" spc="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腾讯体" panose="02010600010101010101" pitchFamily="2" charset="-122"/>
                  <a:ea typeface="腾讯体" panose="02010600010101010101" pitchFamily="2" charset="-122"/>
                  <a:cs typeface="+mn-cs"/>
                </a:rPr>
                <a:t>Beats fit pro</a:t>
              </a:r>
            </a:p>
          </p:txBody>
        </p:sp>
        <p:grpSp>
          <p:nvGrpSpPr>
            <p:cNvPr id="849" name="组合 848">
              <a:extLst>
                <a:ext uri="{FF2B5EF4-FFF2-40B4-BE49-F238E27FC236}">
                  <a16:creationId xmlns:a16="http://schemas.microsoft.com/office/drawing/2014/main" id="{2701370F-B529-BC69-C4A9-38CFC5685637}"/>
                </a:ext>
              </a:extLst>
            </p:cNvPr>
            <p:cNvGrpSpPr>
              <a:grpSpLocks/>
            </p:cNvGrpSpPr>
            <p:nvPr/>
          </p:nvGrpSpPr>
          <p:grpSpPr>
            <a:xfrm>
              <a:off x="5051786" y="2571750"/>
              <a:ext cx="319804" cy="1241706"/>
              <a:chOff x="5965621" y="2855915"/>
              <a:chExt cx="319804" cy="2416653"/>
            </a:xfrm>
          </p:grpSpPr>
          <p:sp>
            <p:nvSpPr>
              <p:cNvPr id="867" name="矩形: 圆角 866">
                <a:extLst>
                  <a:ext uri="{FF2B5EF4-FFF2-40B4-BE49-F238E27FC236}">
                    <a16:creationId xmlns:a16="http://schemas.microsoft.com/office/drawing/2014/main" id="{BF91EE93-E2F7-4184-A521-04F9D30C9290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965621" y="2855915"/>
                <a:ext cx="319804" cy="2416653"/>
              </a:xfrm>
              <a:prstGeom prst="roundRect">
                <a:avLst>
                  <a:gd name="adj" fmla="val 50000"/>
                </a:avLst>
              </a:prstGeom>
              <a:blipFill>
                <a:blip r:embed="rId7">
                  <a:extLst>
                    <a:ext uri="{96DAC541-7B7A-43D3-8B79-37D633B846F1}">
                      <asvg:svgBlip xmlns:asvg="http://schemas.microsoft.com/office/drawing/2016/SVG/main" r:embed="rId8"/>
                    </a:ext>
                  </a:extLst>
                </a:blip>
                <a:stretch>
                  <a:fillRect/>
                </a:stretch>
              </a:blipFill>
              <a:ln w="19050" cap="flat" cmpd="sng" algn="ctr">
                <a:noFill/>
                <a:prstDash val="solid"/>
                <a:miter lim="800000"/>
              </a:ln>
              <a:effectLst>
                <a:innerShdw blurRad="182126" dist="56039" dir="14099999">
                  <a:srgbClr val="94ACD0"/>
                </a:inn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  <p:sp>
            <p:nvSpPr>
              <p:cNvPr id="868" name="矩形: 圆角 867">
                <a:extLst>
                  <a:ext uri="{FF2B5EF4-FFF2-40B4-BE49-F238E27FC236}">
                    <a16:creationId xmlns:a16="http://schemas.microsoft.com/office/drawing/2014/main" id="{D361CEEB-061E-052E-3F8B-0A39F00D8085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993008" y="4664870"/>
                <a:ext cx="265030" cy="583882"/>
              </a:xfrm>
              <a:prstGeom prst="roundRect">
                <a:avLst>
                  <a:gd name="adj" fmla="val 50000"/>
                </a:avLst>
              </a:prstGeom>
              <a:solidFill>
                <a:srgbClr val="40B1DE"/>
              </a:solidFill>
              <a:ln w="190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</p:grpSp>
        <p:sp>
          <p:nvSpPr>
            <p:cNvPr id="850" name="文本框 849">
              <a:extLst>
                <a:ext uri="{FF2B5EF4-FFF2-40B4-BE49-F238E27FC236}">
                  <a16:creationId xmlns:a16="http://schemas.microsoft.com/office/drawing/2014/main" id="{923B6364-5A15-2465-9458-6513B31FCC65}"/>
                </a:ext>
              </a:extLst>
            </p:cNvPr>
            <p:cNvSpPr txBox="1">
              <a:spLocks/>
            </p:cNvSpPr>
            <p:nvPr/>
          </p:nvSpPr>
          <p:spPr>
            <a:xfrm>
              <a:off x="4899744" y="2167269"/>
              <a:ext cx="623889" cy="215444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腾讯体" panose="02010600010101010101" pitchFamily="2" charset="-122"/>
                  <a:ea typeface="腾讯体" panose="02010600010101010101" pitchFamily="2" charset="-122"/>
                  <a:cs typeface="+mn-cs"/>
                </a:rPr>
                <a:t>74511.22</a:t>
              </a:r>
            </a:p>
          </p:txBody>
        </p:sp>
        <p:sp>
          <p:nvSpPr>
            <p:cNvPr id="851" name="文本框 850">
              <a:extLst>
                <a:ext uri="{FF2B5EF4-FFF2-40B4-BE49-F238E27FC236}">
                  <a16:creationId xmlns:a16="http://schemas.microsoft.com/office/drawing/2014/main" id="{B8C8AAB7-9F3B-030B-401D-46225A1138A7}"/>
                </a:ext>
              </a:extLst>
            </p:cNvPr>
            <p:cNvSpPr txBox="1">
              <a:spLocks/>
            </p:cNvSpPr>
            <p:nvPr/>
          </p:nvSpPr>
          <p:spPr>
            <a:xfrm>
              <a:off x="4877302" y="3818804"/>
              <a:ext cx="668773" cy="276999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600" b="0" i="0" u="none" strike="noStrike" kern="1200" cap="none" spc="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腾讯体" panose="02010600010101010101" pitchFamily="2" charset="-122"/>
                  <a:ea typeface="腾讯体" panose="02010600010101010101" pitchFamily="2" charset="-122"/>
                  <a:cs typeface="+mn-cs"/>
                </a:rPr>
                <a:t>B&amp;O </a:t>
              </a:r>
              <a:r>
                <a:rPr kumimoji="0" lang="en-US" altLang="zh-CN" sz="6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腾讯体" panose="02010600010101010101" pitchFamily="2" charset="-122"/>
                  <a:ea typeface="腾讯体" panose="02010600010101010101" pitchFamily="2" charset="-122"/>
                  <a:cs typeface="+mn-cs"/>
                </a:rPr>
                <a:t>peoplay</a:t>
              </a:r>
              <a:endParaRPr kumimoji="0" lang="en-US" altLang="zh-CN" sz="6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600" b="0" i="0" u="none" strike="noStrike" kern="1200" cap="none" spc="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腾讯体" panose="02010600010101010101" pitchFamily="2" charset="-122"/>
                  <a:ea typeface="腾讯体" panose="02010600010101010101" pitchFamily="2" charset="-122"/>
                  <a:cs typeface="+mn-cs"/>
                </a:rPr>
                <a:t>HX</a:t>
              </a:r>
            </a:p>
          </p:txBody>
        </p:sp>
        <p:sp>
          <p:nvSpPr>
            <p:cNvPr id="852" name="文本框 851">
              <a:extLst>
                <a:ext uri="{FF2B5EF4-FFF2-40B4-BE49-F238E27FC236}">
                  <a16:creationId xmlns:a16="http://schemas.microsoft.com/office/drawing/2014/main" id="{2CB9E863-8A79-CC4D-7382-7C39094CC39E}"/>
                </a:ext>
              </a:extLst>
            </p:cNvPr>
            <p:cNvSpPr txBox="1">
              <a:spLocks/>
            </p:cNvSpPr>
            <p:nvPr/>
          </p:nvSpPr>
          <p:spPr>
            <a:xfrm>
              <a:off x="2666000" y="2167269"/>
              <a:ext cx="667170" cy="215444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腾讯体" panose="02010600010101010101" pitchFamily="2" charset="-122"/>
                  <a:ea typeface="腾讯体" panose="02010600010101010101" pitchFamily="2" charset="-122"/>
                  <a:cs typeface="+mn-cs"/>
                </a:rPr>
                <a:t>134641.52</a:t>
              </a:r>
            </a:p>
          </p:txBody>
        </p:sp>
        <p:sp>
          <p:nvSpPr>
            <p:cNvPr id="853" name="文本框 852">
              <a:extLst>
                <a:ext uri="{FF2B5EF4-FFF2-40B4-BE49-F238E27FC236}">
                  <a16:creationId xmlns:a16="http://schemas.microsoft.com/office/drawing/2014/main" id="{31DFA62F-9287-51EE-563D-6620E1D56FB8}"/>
                </a:ext>
              </a:extLst>
            </p:cNvPr>
            <p:cNvSpPr txBox="1">
              <a:spLocks/>
            </p:cNvSpPr>
            <p:nvPr/>
          </p:nvSpPr>
          <p:spPr>
            <a:xfrm>
              <a:off x="2665198" y="3818804"/>
              <a:ext cx="668773" cy="276999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600" b="0" i="0" u="none" strike="noStrike" kern="1200" cap="none" spc="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腾讯体" panose="02010600010101010101" pitchFamily="2" charset="-122"/>
                  <a:ea typeface="腾讯体" panose="02010600010101010101" pitchFamily="2" charset="-122"/>
                  <a:cs typeface="+mn-cs"/>
                </a:rPr>
                <a:t>B&amp;O </a:t>
              </a:r>
              <a:r>
                <a:rPr kumimoji="0" lang="en-US" altLang="zh-CN" sz="6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腾讯体" panose="02010600010101010101" pitchFamily="2" charset="-122"/>
                  <a:ea typeface="腾讯体" panose="02010600010101010101" pitchFamily="2" charset="-122"/>
                  <a:cs typeface="+mn-cs"/>
                </a:rPr>
                <a:t>peoplay</a:t>
              </a:r>
              <a:endParaRPr kumimoji="0" lang="en-US" altLang="zh-CN" sz="6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600" b="0" i="0" u="none" strike="noStrike" kern="1200" cap="none" spc="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腾讯体" panose="02010600010101010101" pitchFamily="2" charset="-122"/>
                  <a:ea typeface="腾讯体" panose="02010600010101010101" pitchFamily="2" charset="-122"/>
                  <a:cs typeface="+mn-cs"/>
                </a:rPr>
                <a:t>H95</a:t>
              </a:r>
            </a:p>
          </p:txBody>
        </p:sp>
        <p:grpSp>
          <p:nvGrpSpPr>
            <p:cNvPr id="854" name="组合 853">
              <a:extLst>
                <a:ext uri="{FF2B5EF4-FFF2-40B4-BE49-F238E27FC236}">
                  <a16:creationId xmlns:a16="http://schemas.microsoft.com/office/drawing/2014/main" id="{E3C23F30-356D-E832-DE09-DB693332DBF3}"/>
                </a:ext>
              </a:extLst>
            </p:cNvPr>
            <p:cNvGrpSpPr>
              <a:grpSpLocks/>
            </p:cNvGrpSpPr>
            <p:nvPr/>
          </p:nvGrpSpPr>
          <p:grpSpPr>
            <a:xfrm>
              <a:off x="2839682" y="2571750"/>
              <a:ext cx="319804" cy="1241706"/>
              <a:chOff x="7086928" y="2855915"/>
              <a:chExt cx="319804" cy="2416653"/>
            </a:xfrm>
          </p:grpSpPr>
          <p:sp>
            <p:nvSpPr>
              <p:cNvPr id="865" name="矩形: 圆角 864">
                <a:extLst>
                  <a:ext uri="{FF2B5EF4-FFF2-40B4-BE49-F238E27FC236}">
                    <a16:creationId xmlns:a16="http://schemas.microsoft.com/office/drawing/2014/main" id="{7084C3D0-002A-DD75-4092-E01C0117952A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7086928" y="2855915"/>
                <a:ext cx="319804" cy="2416653"/>
              </a:xfrm>
              <a:prstGeom prst="roundRect">
                <a:avLst>
                  <a:gd name="adj" fmla="val 50000"/>
                </a:avLst>
              </a:prstGeom>
              <a:blipFill>
                <a:blip r:embed="rId7">
                  <a:extLst>
                    <a:ext uri="{96DAC541-7B7A-43D3-8B79-37D633B846F1}">
                      <asvg:svgBlip xmlns:asvg="http://schemas.microsoft.com/office/drawing/2016/SVG/main" r:embed="rId8"/>
                    </a:ext>
                  </a:extLst>
                </a:blip>
                <a:stretch>
                  <a:fillRect/>
                </a:stretch>
              </a:blipFill>
              <a:ln w="19050" cap="flat" cmpd="sng" algn="ctr">
                <a:noFill/>
                <a:prstDash val="solid"/>
                <a:miter lim="800000"/>
              </a:ln>
              <a:effectLst>
                <a:innerShdw blurRad="182126" dist="56039" dir="14099999">
                  <a:srgbClr val="94ACD0"/>
                </a:inn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  <p:sp>
            <p:nvSpPr>
              <p:cNvPr id="866" name="矩形: 圆角 865">
                <a:extLst>
                  <a:ext uri="{FF2B5EF4-FFF2-40B4-BE49-F238E27FC236}">
                    <a16:creationId xmlns:a16="http://schemas.microsoft.com/office/drawing/2014/main" id="{4143C0F8-6636-B1E1-B7E2-2D0D3D564C10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7114315" y="4190990"/>
                <a:ext cx="265030" cy="1057761"/>
              </a:xfrm>
              <a:prstGeom prst="roundRect">
                <a:avLst>
                  <a:gd name="adj" fmla="val 50000"/>
                </a:avLst>
              </a:prstGeom>
              <a:solidFill>
                <a:srgbClr val="40B1DE"/>
              </a:solidFill>
              <a:ln w="190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</p:grpSp>
        <p:grpSp>
          <p:nvGrpSpPr>
            <p:cNvPr id="855" name="组合 854">
              <a:extLst>
                <a:ext uri="{FF2B5EF4-FFF2-40B4-BE49-F238E27FC236}">
                  <a16:creationId xmlns:a16="http://schemas.microsoft.com/office/drawing/2014/main" id="{0C231E39-22FD-D15A-C796-9F8116971B2F}"/>
                </a:ext>
              </a:extLst>
            </p:cNvPr>
            <p:cNvGrpSpPr>
              <a:grpSpLocks/>
            </p:cNvGrpSpPr>
            <p:nvPr/>
          </p:nvGrpSpPr>
          <p:grpSpPr>
            <a:xfrm>
              <a:off x="3923292" y="2571750"/>
              <a:ext cx="319804" cy="1241706"/>
              <a:chOff x="8189252" y="2855915"/>
              <a:chExt cx="319804" cy="2416653"/>
            </a:xfrm>
          </p:grpSpPr>
          <p:sp>
            <p:nvSpPr>
              <p:cNvPr id="863" name="矩形: 圆角 862">
                <a:extLst>
                  <a:ext uri="{FF2B5EF4-FFF2-40B4-BE49-F238E27FC236}">
                    <a16:creationId xmlns:a16="http://schemas.microsoft.com/office/drawing/2014/main" id="{66FBAEA1-5F70-FBB2-7C03-FC5DAA203475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8189252" y="2855915"/>
                <a:ext cx="319804" cy="2416653"/>
              </a:xfrm>
              <a:prstGeom prst="roundRect">
                <a:avLst>
                  <a:gd name="adj" fmla="val 50000"/>
                </a:avLst>
              </a:prstGeom>
              <a:blipFill>
                <a:blip r:embed="rId7">
                  <a:extLst>
                    <a:ext uri="{96DAC541-7B7A-43D3-8B79-37D633B846F1}">
                      <asvg:svgBlip xmlns:asvg="http://schemas.microsoft.com/office/drawing/2016/SVG/main" r:embed="rId8"/>
                    </a:ext>
                  </a:extLst>
                </a:blip>
                <a:stretch>
                  <a:fillRect/>
                </a:stretch>
              </a:blipFill>
              <a:ln w="19050" cap="flat" cmpd="sng" algn="ctr">
                <a:noFill/>
                <a:prstDash val="solid"/>
                <a:miter lim="800000"/>
              </a:ln>
              <a:effectLst>
                <a:innerShdw blurRad="182126" dist="56039" dir="14099999">
                  <a:srgbClr val="94ACD0"/>
                </a:inn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  <p:sp>
            <p:nvSpPr>
              <p:cNvPr id="864" name="矩形: 圆角 863">
                <a:extLst>
                  <a:ext uri="{FF2B5EF4-FFF2-40B4-BE49-F238E27FC236}">
                    <a16:creationId xmlns:a16="http://schemas.microsoft.com/office/drawing/2014/main" id="{C9F83E2A-875D-CF51-35E6-492A6E5BFFCC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8216639" y="4530716"/>
                <a:ext cx="265030" cy="718036"/>
              </a:xfrm>
              <a:prstGeom prst="roundRect">
                <a:avLst>
                  <a:gd name="adj" fmla="val 50000"/>
                </a:avLst>
              </a:prstGeom>
              <a:solidFill>
                <a:srgbClr val="40B1DE"/>
              </a:solidFill>
              <a:ln w="190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</p:grpSp>
        <p:sp>
          <p:nvSpPr>
            <p:cNvPr id="856" name="文本框 855">
              <a:extLst>
                <a:ext uri="{FF2B5EF4-FFF2-40B4-BE49-F238E27FC236}">
                  <a16:creationId xmlns:a16="http://schemas.microsoft.com/office/drawing/2014/main" id="{D06E28FE-E8FE-ED18-2F93-315E16487314}"/>
                </a:ext>
              </a:extLst>
            </p:cNvPr>
            <p:cNvSpPr txBox="1">
              <a:spLocks/>
            </p:cNvSpPr>
            <p:nvPr/>
          </p:nvSpPr>
          <p:spPr>
            <a:xfrm>
              <a:off x="3788883" y="2167269"/>
              <a:ext cx="588623" cy="215444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腾讯体" panose="02010600010101010101" pitchFamily="2" charset="-122"/>
                  <a:ea typeface="腾讯体" panose="02010600010101010101" pitchFamily="2" charset="-122"/>
                  <a:cs typeface="+mn-cs"/>
                </a:rPr>
                <a:t>91514.21</a:t>
              </a:r>
            </a:p>
          </p:txBody>
        </p:sp>
        <p:sp>
          <p:nvSpPr>
            <p:cNvPr id="857" name="文本框 856">
              <a:extLst>
                <a:ext uri="{FF2B5EF4-FFF2-40B4-BE49-F238E27FC236}">
                  <a16:creationId xmlns:a16="http://schemas.microsoft.com/office/drawing/2014/main" id="{72DA1A8A-7BA5-7595-7EE4-A86222594DCC}"/>
                </a:ext>
              </a:extLst>
            </p:cNvPr>
            <p:cNvSpPr txBox="1">
              <a:spLocks/>
            </p:cNvSpPr>
            <p:nvPr/>
          </p:nvSpPr>
          <p:spPr>
            <a:xfrm>
              <a:off x="3748808" y="3818804"/>
              <a:ext cx="668773" cy="276999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600" b="0" i="0" u="none" strike="noStrike" kern="1200" cap="none" spc="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腾讯体" panose="02010600010101010101" pitchFamily="2" charset="-122"/>
                  <a:ea typeface="腾讯体" panose="02010600010101010101" pitchFamily="2" charset="-122"/>
                  <a:cs typeface="+mn-cs"/>
                </a:rPr>
                <a:t>B&amp;O </a:t>
              </a:r>
              <a:r>
                <a:rPr kumimoji="0" lang="en-US" altLang="zh-CN" sz="6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腾讯体" panose="02010600010101010101" pitchFamily="2" charset="-122"/>
                  <a:ea typeface="腾讯体" panose="02010600010101010101" pitchFamily="2" charset="-122"/>
                  <a:cs typeface="+mn-cs"/>
                </a:rPr>
                <a:t>peoplay</a:t>
              </a:r>
              <a:endParaRPr kumimoji="0" lang="en-US" altLang="zh-CN" sz="6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600" b="0" i="0" u="none" strike="noStrike" kern="1200" cap="none" spc="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腾讯体" panose="02010600010101010101" pitchFamily="2" charset="-122"/>
                  <a:ea typeface="腾讯体" panose="02010600010101010101" pitchFamily="2" charset="-122"/>
                  <a:cs typeface="+mn-cs"/>
                </a:rPr>
                <a:t>Portal</a:t>
              </a:r>
            </a:p>
          </p:txBody>
        </p:sp>
        <p:sp>
          <p:nvSpPr>
            <p:cNvPr id="858" name="文本框 857">
              <a:extLst>
                <a:ext uri="{FF2B5EF4-FFF2-40B4-BE49-F238E27FC236}">
                  <a16:creationId xmlns:a16="http://schemas.microsoft.com/office/drawing/2014/main" id="{DC5A17A8-8E66-3D71-7484-60C9A9FEFA19}"/>
                </a:ext>
              </a:extLst>
            </p:cNvPr>
            <p:cNvSpPr txBox="1">
              <a:spLocks/>
            </p:cNvSpPr>
            <p:nvPr/>
          </p:nvSpPr>
          <p:spPr>
            <a:xfrm>
              <a:off x="2128202" y="2167269"/>
              <a:ext cx="641522" cy="215444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腾讯体" panose="02010600010101010101" pitchFamily="2" charset="-122"/>
                  <a:ea typeface="腾讯体" panose="02010600010101010101" pitchFamily="2" charset="-122"/>
                  <a:cs typeface="+mn-cs"/>
                </a:rPr>
                <a:t>181514.21</a:t>
              </a:r>
            </a:p>
          </p:txBody>
        </p:sp>
        <p:sp>
          <p:nvSpPr>
            <p:cNvPr id="859" name="文本框 858">
              <a:extLst>
                <a:ext uri="{FF2B5EF4-FFF2-40B4-BE49-F238E27FC236}">
                  <a16:creationId xmlns:a16="http://schemas.microsoft.com/office/drawing/2014/main" id="{81AE7DEB-F2B8-1248-E0E0-7B2D7E697DD1}"/>
                </a:ext>
              </a:extLst>
            </p:cNvPr>
            <p:cNvSpPr txBox="1">
              <a:spLocks/>
            </p:cNvSpPr>
            <p:nvPr/>
          </p:nvSpPr>
          <p:spPr>
            <a:xfrm>
              <a:off x="2202741" y="3818804"/>
              <a:ext cx="492443" cy="276999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600" b="0" i="0" u="none" strike="noStrike" kern="1200" cap="none" spc="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腾讯体" panose="02010600010101010101" pitchFamily="2" charset="-122"/>
                  <a:ea typeface="腾讯体" panose="02010600010101010101" pitchFamily="2" charset="-122"/>
                  <a:cs typeface="+mn-cs"/>
                </a:rPr>
                <a:t>其它型号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600" b="0" i="0" u="none" strike="noStrike" kern="1200" cap="none" spc="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腾讯体" panose="02010600010101010101" pitchFamily="2" charset="-122"/>
                  <a:ea typeface="腾讯体" panose="02010600010101010101" pitchFamily="2" charset="-122"/>
                  <a:cs typeface="+mn-cs"/>
                </a:rPr>
                <a:t>型号</a:t>
              </a:r>
            </a:p>
          </p:txBody>
        </p:sp>
        <p:grpSp>
          <p:nvGrpSpPr>
            <p:cNvPr id="860" name="组合 859">
              <a:extLst>
                <a:ext uri="{FF2B5EF4-FFF2-40B4-BE49-F238E27FC236}">
                  <a16:creationId xmlns:a16="http://schemas.microsoft.com/office/drawing/2014/main" id="{8F8B4110-E125-C8F3-1C9E-29FAB080A232}"/>
                </a:ext>
              </a:extLst>
            </p:cNvPr>
            <p:cNvGrpSpPr>
              <a:grpSpLocks/>
            </p:cNvGrpSpPr>
            <p:nvPr/>
          </p:nvGrpSpPr>
          <p:grpSpPr>
            <a:xfrm>
              <a:off x="2289060" y="2571750"/>
              <a:ext cx="319804" cy="1241706"/>
              <a:chOff x="9231040" y="2855915"/>
              <a:chExt cx="319804" cy="2416653"/>
            </a:xfrm>
          </p:grpSpPr>
          <p:sp>
            <p:nvSpPr>
              <p:cNvPr id="861" name="矩形: 圆角 860">
                <a:extLst>
                  <a:ext uri="{FF2B5EF4-FFF2-40B4-BE49-F238E27FC236}">
                    <a16:creationId xmlns:a16="http://schemas.microsoft.com/office/drawing/2014/main" id="{535254E1-BDAC-78CF-0CFD-D22B5C9C5876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9231040" y="2855915"/>
                <a:ext cx="319804" cy="2416653"/>
              </a:xfrm>
              <a:prstGeom prst="roundRect">
                <a:avLst>
                  <a:gd name="adj" fmla="val 50000"/>
                </a:avLst>
              </a:prstGeom>
              <a:blipFill>
                <a:blip r:embed="rId7">
                  <a:extLst>
                    <a:ext uri="{96DAC541-7B7A-43D3-8B79-37D633B846F1}">
                      <asvg:svgBlip xmlns:asvg="http://schemas.microsoft.com/office/drawing/2016/SVG/main" r:embed="rId8"/>
                    </a:ext>
                  </a:extLst>
                </a:blip>
                <a:stretch>
                  <a:fillRect/>
                </a:stretch>
              </a:blipFill>
              <a:ln w="19050" cap="flat" cmpd="sng" algn="ctr">
                <a:noFill/>
                <a:prstDash val="solid"/>
                <a:miter lim="800000"/>
              </a:ln>
              <a:effectLst>
                <a:innerShdw blurRad="182126" dist="56039" dir="14099999">
                  <a:srgbClr val="94ACD0"/>
                </a:inn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  <p:sp>
            <p:nvSpPr>
              <p:cNvPr id="862" name="矩形: 圆角 861">
                <a:extLst>
                  <a:ext uri="{FF2B5EF4-FFF2-40B4-BE49-F238E27FC236}">
                    <a16:creationId xmlns:a16="http://schemas.microsoft.com/office/drawing/2014/main" id="{0787CD91-5D82-E710-8D22-16387A473E3A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9258427" y="3822205"/>
                <a:ext cx="265030" cy="1426546"/>
              </a:xfrm>
              <a:prstGeom prst="roundRect">
                <a:avLst>
                  <a:gd name="adj" fmla="val 50000"/>
                </a:avLst>
              </a:prstGeom>
              <a:solidFill>
                <a:srgbClr val="1587EF"/>
              </a:solidFill>
              <a:ln w="190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</p:grpSp>
      </p:grpSp>
      <p:grpSp>
        <p:nvGrpSpPr>
          <p:cNvPr id="930" name="组合 929">
            <a:extLst>
              <a:ext uri="{FF2B5EF4-FFF2-40B4-BE49-F238E27FC236}">
                <a16:creationId xmlns:a16="http://schemas.microsoft.com/office/drawing/2014/main" id="{6FC44B98-9862-FE90-EFBA-388759630732}"/>
              </a:ext>
            </a:extLst>
          </p:cNvPr>
          <p:cNvGrpSpPr>
            <a:grpSpLocks/>
          </p:cNvGrpSpPr>
          <p:nvPr/>
        </p:nvGrpSpPr>
        <p:grpSpPr>
          <a:xfrm>
            <a:off x="975458" y="1160989"/>
            <a:ext cx="3102865" cy="766274"/>
            <a:chOff x="781239" y="1383016"/>
            <a:chExt cx="3102865" cy="766274"/>
          </a:xfrm>
        </p:grpSpPr>
        <p:grpSp>
          <p:nvGrpSpPr>
            <p:cNvPr id="915" name="组合 914">
              <a:extLst>
                <a:ext uri="{FF2B5EF4-FFF2-40B4-BE49-F238E27FC236}">
                  <a16:creationId xmlns:a16="http://schemas.microsoft.com/office/drawing/2014/main" id="{ADD4A4B9-0AE5-F49D-FB32-6050D100C0EB}"/>
                </a:ext>
              </a:extLst>
            </p:cNvPr>
            <p:cNvGrpSpPr>
              <a:grpSpLocks/>
            </p:cNvGrpSpPr>
            <p:nvPr/>
          </p:nvGrpSpPr>
          <p:grpSpPr>
            <a:xfrm>
              <a:off x="781239" y="1383016"/>
              <a:ext cx="1726755" cy="766274"/>
              <a:chOff x="781239" y="1383016"/>
              <a:chExt cx="1726755" cy="766274"/>
            </a:xfrm>
          </p:grpSpPr>
          <p:sp>
            <p:nvSpPr>
              <p:cNvPr id="897" name="文本框 896">
                <a:extLst>
                  <a:ext uri="{FF2B5EF4-FFF2-40B4-BE49-F238E27FC236}">
                    <a16:creationId xmlns:a16="http://schemas.microsoft.com/office/drawing/2014/main" id="{29AC5784-097E-692C-59B3-031A33CDE40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81239" y="1383016"/>
                <a:ext cx="1726755" cy="461665"/>
              </a:xfrm>
              <a:prstGeom prst="rect">
                <a:avLst/>
              </a:prstGeom>
              <a:noFill/>
            </p:spPr>
            <p:txBody>
              <a:bodyPr wrap="none" anchor="ctr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gradFill>
                      <a:gsLst>
                        <a:gs pos="30000">
                          <a:srgbClr val="1552EF"/>
                        </a:gs>
                        <a:gs pos="100000">
                          <a:srgbClr val="40D8DE"/>
                        </a:gs>
                      </a:gsLst>
                      <a:lin ang="2700000" scaled="0"/>
                    </a:gradFill>
                    <a:effectLst/>
                    <a:uLnTx/>
                    <a:uFillTx/>
                    <a:latin typeface="腾讯体" panose="02010600010101010101" pitchFamily="2" charset="-122"/>
                    <a:ea typeface="腾讯体" panose="02010600010101010101" pitchFamily="2" charset="-122"/>
                    <a:cs typeface="OPPOSans H" panose="00020600040101010101" pitchFamily="18" charset="-122"/>
                    <a:sym typeface="OPPOSans R" panose="00020600040101010101" pitchFamily="18" charset="-122"/>
                  </a:rPr>
                  <a:t>943272.07</a:t>
                </a:r>
                <a:endPara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腾讯体" panose="02010600010101010101" pitchFamily="2" charset="-122"/>
                  <a:ea typeface="腾讯体" panose="02010600010101010101" pitchFamily="2" charset="-122"/>
                  <a:cs typeface="OPPOSans H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grpSp>
            <p:nvGrpSpPr>
              <p:cNvPr id="898" name="组合 897">
                <a:extLst>
                  <a:ext uri="{FF2B5EF4-FFF2-40B4-BE49-F238E27FC236}">
                    <a16:creationId xmlns:a16="http://schemas.microsoft.com/office/drawing/2014/main" id="{75089A80-2BC2-926E-7684-155478E35789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1087451" y="1872290"/>
                <a:ext cx="1114330" cy="277000"/>
                <a:chOff x="6917590" y="4087440"/>
                <a:chExt cx="1114330" cy="277000"/>
              </a:xfrm>
            </p:grpSpPr>
            <p:grpSp>
              <p:nvGrpSpPr>
                <p:cNvPr id="899" name="组合 898">
                  <a:extLst>
                    <a:ext uri="{FF2B5EF4-FFF2-40B4-BE49-F238E27FC236}">
                      <a16:creationId xmlns:a16="http://schemas.microsoft.com/office/drawing/2014/main" id="{533F6872-90B3-98A7-6515-FBE6052B1904}"/>
                    </a:ext>
                  </a:extLst>
                </p:cNvPr>
                <p:cNvGrpSpPr>
                  <a:grpSpLocks/>
                </p:cNvGrpSpPr>
                <p:nvPr/>
              </p:nvGrpSpPr>
              <p:grpSpPr>
                <a:xfrm>
                  <a:off x="6917590" y="4087440"/>
                  <a:ext cx="1114330" cy="277000"/>
                  <a:chOff x="1832144" y="894601"/>
                  <a:chExt cx="1584549" cy="1584549"/>
                </a:xfrm>
              </p:grpSpPr>
              <p:sp>
                <p:nvSpPr>
                  <p:cNvPr id="903" name="矩形: 圆角 902">
                    <a:extLst>
                      <a:ext uri="{FF2B5EF4-FFF2-40B4-BE49-F238E27FC236}">
                        <a16:creationId xmlns:a16="http://schemas.microsoft.com/office/drawing/2014/main" id="{1B812C26-85B5-BD23-DADF-8DA30402D380}"/>
                      </a:ext>
                    </a:extLst>
                  </p:cNvPr>
                  <p:cNvSpPr>
                    <a:spLocks/>
                  </p:cNvSpPr>
                  <p:nvPr/>
                </p:nvSpPr>
                <p:spPr>
                  <a:xfrm>
                    <a:off x="1832144" y="894601"/>
                    <a:ext cx="1584549" cy="1584549"/>
                  </a:xfrm>
                  <a:prstGeom prst="roundRect">
                    <a:avLst/>
                  </a:prstGeom>
                  <a:solidFill>
                    <a:srgbClr val="DCE8F4"/>
                  </a:solidFill>
                  <a:ln w="19050" cap="flat" cmpd="sng" algn="ctr">
                    <a:noFill/>
                    <a:prstDash val="solid"/>
                    <a:miter lim="800000"/>
                  </a:ln>
                  <a:effectLst>
                    <a:outerShdw blurRad="62073" dist="43268" dir="2700001" rotWithShape="0">
                      <a:srgbClr val="8BA3CB">
                        <a:alpha val="70000"/>
                      </a:srgbClr>
                    </a:outerShdw>
                  </a:effectLst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腾讯体" panose="02010600010101010101" pitchFamily="2" charset="-122"/>
                      <a:ea typeface="腾讯体" panose="02010600010101010101" pitchFamily="2" charset="-122"/>
                    </a:endParaRPr>
                  </a:p>
                </p:txBody>
              </p:sp>
              <p:sp>
                <p:nvSpPr>
                  <p:cNvPr id="904" name="矩形: 圆角 903">
                    <a:extLst>
                      <a:ext uri="{FF2B5EF4-FFF2-40B4-BE49-F238E27FC236}">
                        <a16:creationId xmlns:a16="http://schemas.microsoft.com/office/drawing/2014/main" id="{1C519A2E-D287-50FD-D03A-0F3F48310DB5}"/>
                      </a:ext>
                    </a:extLst>
                  </p:cNvPr>
                  <p:cNvSpPr>
                    <a:spLocks/>
                  </p:cNvSpPr>
                  <p:nvPr/>
                </p:nvSpPr>
                <p:spPr>
                  <a:xfrm>
                    <a:off x="1832144" y="894601"/>
                    <a:ext cx="1584549" cy="1584549"/>
                  </a:xfrm>
                  <a:prstGeom prst="roundRect">
                    <a:avLst/>
                  </a:prstGeom>
                  <a:solidFill>
                    <a:srgbClr val="DCE8F4"/>
                  </a:solidFill>
                  <a:ln w="9540" cap="flat" cmpd="sng" algn="ctr">
                    <a:noFill/>
                    <a:prstDash val="solid"/>
                    <a:miter lim="800000"/>
                  </a:ln>
                  <a:effectLst>
                    <a:outerShdw blurRad="84149" dist="50904" dir="13500002" rotWithShape="0">
                      <a:srgbClr val="FFFFFF">
                        <a:alpha val="70000"/>
                      </a:srgbClr>
                    </a:outerShdw>
                  </a:effectLst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腾讯体" panose="02010600010101010101" pitchFamily="2" charset="-122"/>
                      <a:ea typeface="腾讯体" panose="02010600010101010101" pitchFamily="2" charset="-122"/>
                    </a:endParaRPr>
                  </a:p>
                </p:txBody>
              </p:sp>
            </p:grpSp>
            <p:grpSp>
              <p:nvGrpSpPr>
                <p:cNvPr id="900" name="组合 899">
                  <a:extLst>
                    <a:ext uri="{FF2B5EF4-FFF2-40B4-BE49-F238E27FC236}">
                      <a16:creationId xmlns:a16="http://schemas.microsoft.com/office/drawing/2014/main" id="{46B22977-8336-2354-7BB3-DCE1B33DEE7F}"/>
                    </a:ext>
                  </a:extLst>
                </p:cNvPr>
                <p:cNvGrpSpPr>
                  <a:grpSpLocks/>
                </p:cNvGrpSpPr>
                <p:nvPr/>
              </p:nvGrpSpPr>
              <p:grpSpPr>
                <a:xfrm>
                  <a:off x="7052070" y="4087440"/>
                  <a:ext cx="845371" cy="276999"/>
                  <a:chOff x="6870891" y="4087440"/>
                  <a:chExt cx="845371" cy="276999"/>
                </a:xfrm>
              </p:grpSpPr>
              <p:sp>
                <p:nvSpPr>
                  <p:cNvPr id="901" name="文本框 900">
                    <a:extLst>
                      <a:ext uri="{FF2B5EF4-FFF2-40B4-BE49-F238E27FC236}">
                        <a16:creationId xmlns:a16="http://schemas.microsoft.com/office/drawing/2014/main" id="{FC508C45-2DF9-1756-46B9-21312312AE48}"/>
                      </a:ext>
                    </a:extLst>
                  </p:cNvPr>
                  <p:cNvSpPr txBox="1">
                    <a:spLocks/>
                  </p:cNvSpPr>
                  <p:nvPr/>
                </p:nvSpPr>
                <p:spPr>
                  <a:xfrm>
                    <a:off x="7069931" y="4087440"/>
                    <a:ext cx="646331" cy="276999"/>
                  </a:xfrm>
                  <a:prstGeom prst="rect">
                    <a:avLst/>
                  </a:prstGeom>
                  <a:noFill/>
                </p:spPr>
                <p:txBody>
                  <a:bodyPr wrap="none" anchor="ctr">
                    <a:spAutoFit/>
                  </a:bodyPr>
                  <a:lstStyle/>
                  <a:p>
                    <a:r>
                      <a:rPr kumimoji="0" lang="zh-CN" altLang="en-US" sz="120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4546A"/>
                        </a:solidFill>
                        <a:effectLst/>
                        <a:uLnTx/>
                        <a:uFillTx/>
                        <a:latin typeface="腾讯体" panose="02010600010101010101" pitchFamily="2" charset="-122"/>
                        <a:ea typeface="腾讯体" panose="02010600010101010101" pitchFamily="2" charset="-122"/>
                        <a:cs typeface="OPPOSans H" panose="00020600040101010101" pitchFamily="18" charset="-122"/>
                        <a:sym typeface="OPPOSans R" panose="00020600040101010101" pitchFamily="18" charset="-122"/>
                      </a:rPr>
                      <a:t>总收入</a:t>
                    </a:r>
                    <a:endParaRPr lang="zh-CN" altLang="en-US" dirty="0"/>
                  </a:p>
                </p:txBody>
              </p:sp>
              <p:sp>
                <p:nvSpPr>
                  <p:cNvPr id="902" name="图形 107">
                    <a:extLst>
                      <a:ext uri="{FF2B5EF4-FFF2-40B4-BE49-F238E27FC236}">
                        <a16:creationId xmlns:a16="http://schemas.microsoft.com/office/drawing/2014/main" id="{BE1EDB22-CF61-83ED-A494-A2B1E91AE032}"/>
                      </a:ext>
                    </a:extLst>
                  </p:cNvPr>
                  <p:cNvSpPr>
                    <a:spLocks/>
                  </p:cNvSpPr>
                  <p:nvPr/>
                </p:nvSpPr>
                <p:spPr>
                  <a:xfrm>
                    <a:off x="6870891" y="4119647"/>
                    <a:ext cx="199040" cy="212584"/>
                  </a:xfrm>
                  <a:custGeom>
                    <a:avLst/>
                    <a:gdLst>
                      <a:gd name="connsiteX0" fmla="*/ 657389 w 758352"/>
                      <a:gd name="connsiteY0" fmla="*/ 275969 h 809956"/>
                      <a:gd name="connsiteX1" fmla="*/ 592323 w 758352"/>
                      <a:gd name="connsiteY1" fmla="*/ 219877 h 809956"/>
                      <a:gd name="connsiteX2" fmla="*/ 581105 w 758352"/>
                      <a:gd name="connsiteY2" fmla="*/ 213147 h 809956"/>
                      <a:gd name="connsiteX3" fmla="*/ 634952 w 758352"/>
                      <a:gd name="connsiteY3" fmla="*/ 134619 h 809956"/>
                      <a:gd name="connsiteX4" fmla="*/ 520526 w 758352"/>
                      <a:gd name="connsiteY4" fmla="*/ 40386 h 809956"/>
                      <a:gd name="connsiteX5" fmla="*/ 482384 w 758352"/>
                      <a:gd name="connsiteY5" fmla="*/ 47117 h 809956"/>
                      <a:gd name="connsiteX6" fmla="*/ 468922 w 758352"/>
                      <a:gd name="connsiteY6" fmla="*/ 53848 h 809956"/>
                      <a:gd name="connsiteX7" fmla="*/ 459948 w 758352"/>
                      <a:gd name="connsiteY7" fmla="*/ 51604 h 809956"/>
                      <a:gd name="connsiteX8" fmla="*/ 437511 w 758352"/>
                      <a:gd name="connsiteY8" fmla="*/ 26924 h 809956"/>
                      <a:gd name="connsiteX9" fmla="*/ 376933 w 758352"/>
                      <a:gd name="connsiteY9" fmla="*/ 0 h 809956"/>
                      <a:gd name="connsiteX10" fmla="*/ 316354 w 758352"/>
                      <a:gd name="connsiteY10" fmla="*/ 26924 h 809956"/>
                      <a:gd name="connsiteX11" fmla="*/ 293918 w 758352"/>
                      <a:gd name="connsiteY11" fmla="*/ 51604 h 809956"/>
                      <a:gd name="connsiteX12" fmla="*/ 287187 w 758352"/>
                      <a:gd name="connsiteY12" fmla="*/ 49360 h 809956"/>
                      <a:gd name="connsiteX13" fmla="*/ 273725 w 758352"/>
                      <a:gd name="connsiteY13" fmla="*/ 42629 h 809956"/>
                      <a:gd name="connsiteX14" fmla="*/ 235583 w 758352"/>
                      <a:gd name="connsiteY14" fmla="*/ 35898 h 809956"/>
                      <a:gd name="connsiteX15" fmla="*/ 121157 w 758352"/>
                      <a:gd name="connsiteY15" fmla="*/ 130132 h 809956"/>
                      <a:gd name="connsiteX16" fmla="*/ 175004 w 758352"/>
                      <a:gd name="connsiteY16" fmla="*/ 208659 h 809956"/>
                      <a:gd name="connsiteX17" fmla="*/ 163786 w 758352"/>
                      <a:gd name="connsiteY17" fmla="*/ 215390 h 809956"/>
                      <a:gd name="connsiteX18" fmla="*/ 98720 w 758352"/>
                      <a:gd name="connsiteY18" fmla="*/ 271481 h 809956"/>
                      <a:gd name="connsiteX19" fmla="*/ 0 w 758352"/>
                      <a:gd name="connsiteY19" fmla="*/ 484628 h 809956"/>
                      <a:gd name="connsiteX20" fmla="*/ 374689 w 758352"/>
                      <a:gd name="connsiteY20" fmla="*/ 809957 h 809956"/>
                      <a:gd name="connsiteX21" fmla="*/ 383664 w 758352"/>
                      <a:gd name="connsiteY21" fmla="*/ 809957 h 809956"/>
                      <a:gd name="connsiteX22" fmla="*/ 758353 w 758352"/>
                      <a:gd name="connsiteY22" fmla="*/ 484628 h 809956"/>
                      <a:gd name="connsiteX23" fmla="*/ 657389 w 758352"/>
                      <a:gd name="connsiteY23" fmla="*/ 275969 h 809956"/>
                      <a:gd name="connsiteX24" fmla="*/ 489115 w 758352"/>
                      <a:gd name="connsiteY24" fmla="*/ 502577 h 809956"/>
                      <a:gd name="connsiteX25" fmla="*/ 511552 w 758352"/>
                      <a:gd name="connsiteY25" fmla="*/ 525013 h 809956"/>
                      <a:gd name="connsiteX26" fmla="*/ 489115 w 758352"/>
                      <a:gd name="connsiteY26" fmla="*/ 547450 h 809956"/>
                      <a:gd name="connsiteX27" fmla="*/ 399369 w 758352"/>
                      <a:gd name="connsiteY27" fmla="*/ 547450 h 809956"/>
                      <a:gd name="connsiteX28" fmla="*/ 399369 w 758352"/>
                      <a:gd name="connsiteY28" fmla="*/ 634952 h 809956"/>
                      <a:gd name="connsiteX29" fmla="*/ 376933 w 758352"/>
                      <a:gd name="connsiteY29" fmla="*/ 657389 h 809956"/>
                      <a:gd name="connsiteX30" fmla="*/ 354496 w 758352"/>
                      <a:gd name="connsiteY30" fmla="*/ 634952 h 809956"/>
                      <a:gd name="connsiteX31" fmla="*/ 354496 w 758352"/>
                      <a:gd name="connsiteY31" fmla="*/ 547450 h 809956"/>
                      <a:gd name="connsiteX32" fmla="*/ 264750 w 758352"/>
                      <a:gd name="connsiteY32" fmla="*/ 547450 h 809956"/>
                      <a:gd name="connsiteX33" fmla="*/ 242314 w 758352"/>
                      <a:gd name="connsiteY33" fmla="*/ 525013 h 809956"/>
                      <a:gd name="connsiteX34" fmla="*/ 264750 w 758352"/>
                      <a:gd name="connsiteY34" fmla="*/ 502577 h 809956"/>
                      <a:gd name="connsiteX35" fmla="*/ 354496 w 758352"/>
                      <a:gd name="connsiteY35" fmla="*/ 502577 h 809956"/>
                      <a:gd name="connsiteX36" fmla="*/ 354496 w 758352"/>
                      <a:gd name="connsiteY36" fmla="*/ 448729 h 809956"/>
                      <a:gd name="connsiteX37" fmla="*/ 262507 w 758352"/>
                      <a:gd name="connsiteY37" fmla="*/ 448729 h 809956"/>
                      <a:gd name="connsiteX38" fmla="*/ 240070 w 758352"/>
                      <a:gd name="connsiteY38" fmla="*/ 426293 h 809956"/>
                      <a:gd name="connsiteX39" fmla="*/ 262507 w 758352"/>
                      <a:gd name="connsiteY39" fmla="*/ 403857 h 809956"/>
                      <a:gd name="connsiteX40" fmla="*/ 329816 w 758352"/>
                      <a:gd name="connsiteY40" fmla="*/ 403857 h 809956"/>
                      <a:gd name="connsiteX41" fmla="*/ 255776 w 758352"/>
                      <a:gd name="connsiteY41" fmla="*/ 329816 h 809956"/>
                      <a:gd name="connsiteX42" fmla="*/ 255776 w 758352"/>
                      <a:gd name="connsiteY42" fmla="*/ 298405 h 809956"/>
                      <a:gd name="connsiteX43" fmla="*/ 287187 w 758352"/>
                      <a:gd name="connsiteY43" fmla="*/ 298405 h 809956"/>
                      <a:gd name="connsiteX44" fmla="*/ 376933 w 758352"/>
                      <a:gd name="connsiteY44" fmla="*/ 388151 h 809956"/>
                      <a:gd name="connsiteX45" fmla="*/ 466679 w 758352"/>
                      <a:gd name="connsiteY45" fmla="*/ 298405 h 809956"/>
                      <a:gd name="connsiteX46" fmla="*/ 498090 w 758352"/>
                      <a:gd name="connsiteY46" fmla="*/ 298405 h 809956"/>
                      <a:gd name="connsiteX47" fmla="*/ 498090 w 758352"/>
                      <a:gd name="connsiteY47" fmla="*/ 329816 h 809956"/>
                      <a:gd name="connsiteX48" fmla="*/ 424049 w 758352"/>
                      <a:gd name="connsiteY48" fmla="*/ 403857 h 809956"/>
                      <a:gd name="connsiteX49" fmla="*/ 491359 w 758352"/>
                      <a:gd name="connsiteY49" fmla="*/ 403857 h 809956"/>
                      <a:gd name="connsiteX50" fmla="*/ 513795 w 758352"/>
                      <a:gd name="connsiteY50" fmla="*/ 426293 h 809956"/>
                      <a:gd name="connsiteX51" fmla="*/ 491359 w 758352"/>
                      <a:gd name="connsiteY51" fmla="*/ 448729 h 809956"/>
                      <a:gd name="connsiteX52" fmla="*/ 399369 w 758352"/>
                      <a:gd name="connsiteY52" fmla="*/ 448729 h 809956"/>
                      <a:gd name="connsiteX53" fmla="*/ 399369 w 758352"/>
                      <a:gd name="connsiteY53" fmla="*/ 502577 h 809956"/>
                      <a:gd name="connsiteX54" fmla="*/ 489115 w 758352"/>
                      <a:gd name="connsiteY54" fmla="*/ 502577 h 8099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</a:cxnLst>
                    <a:rect l="l" t="t" r="r" b="b"/>
                    <a:pathLst>
                      <a:path w="758352" h="809956">
                        <a:moveTo>
                          <a:pt x="657389" y="275969"/>
                        </a:moveTo>
                        <a:cubicBezTo>
                          <a:pt x="637196" y="253532"/>
                          <a:pt x="614759" y="235583"/>
                          <a:pt x="592323" y="219877"/>
                        </a:cubicBezTo>
                        <a:cubicBezTo>
                          <a:pt x="587836" y="217634"/>
                          <a:pt x="585592" y="215390"/>
                          <a:pt x="581105" y="213147"/>
                        </a:cubicBezTo>
                        <a:cubicBezTo>
                          <a:pt x="612516" y="197441"/>
                          <a:pt x="634952" y="168274"/>
                          <a:pt x="634952" y="134619"/>
                        </a:cubicBezTo>
                        <a:cubicBezTo>
                          <a:pt x="634952" y="80771"/>
                          <a:pt x="583348" y="40386"/>
                          <a:pt x="520526" y="40386"/>
                        </a:cubicBezTo>
                        <a:cubicBezTo>
                          <a:pt x="507064" y="40386"/>
                          <a:pt x="493602" y="42629"/>
                          <a:pt x="482384" y="47117"/>
                        </a:cubicBezTo>
                        <a:cubicBezTo>
                          <a:pt x="475653" y="49360"/>
                          <a:pt x="473410" y="51604"/>
                          <a:pt x="468922" y="53848"/>
                        </a:cubicBezTo>
                        <a:cubicBezTo>
                          <a:pt x="466679" y="53848"/>
                          <a:pt x="462191" y="53848"/>
                          <a:pt x="459948" y="51604"/>
                        </a:cubicBezTo>
                        <a:cubicBezTo>
                          <a:pt x="455460" y="44873"/>
                          <a:pt x="448729" y="35898"/>
                          <a:pt x="437511" y="26924"/>
                        </a:cubicBezTo>
                        <a:cubicBezTo>
                          <a:pt x="419562" y="11218"/>
                          <a:pt x="399369" y="2244"/>
                          <a:pt x="376933" y="0"/>
                        </a:cubicBezTo>
                        <a:cubicBezTo>
                          <a:pt x="354496" y="2244"/>
                          <a:pt x="334303" y="11218"/>
                          <a:pt x="316354" y="26924"/>
                        </a:cubicBezTo>
                        <a:cubicBezTo>
                          <a:pt x="307380" y="35898"/>
                          <a:pt x="298405" y="42629"/>
                          <a:pt x="293918" y="51604"/>
                        </a:cubicBezTo>
                        <a:cubicBezTo>
                          <a:pt x="293918" y="49360"/>
                          <a:pt x="289431" y="51604"/>
                          <a:pt x="287187" y="49360"/>
                        </a:cubicBezTo>
                        <a:cubicBezTo>
                          <a:pt x="284943" y="47117"/>
                          <a:pt x="280456" y="44873"/>
                          <a:pt x="273725" y="42629"/>
                        </a:cubicBezTo>
                        <a:cubicBezTo>
                          <a:pt x="262507" y="38142"/>
                          <a:pt x="249045" y="35898"/>
                          <a:pt x="235583" y="35898"/>
                        </a:cubicBezTo>
                        <a:cubicBezTo>
                          <a:pt x="175004" y="35898"/>
                          <a:pt x="121157" y="76284"/>
                          <a:pt x="121157" y="130132"/>
                        </a:cubicBezTo>
                        <a:cubicBezTo>
                          <a:pt x="121157" y="163786"/>
                          <a:pt x="143593" y="192954"/>
                          <a:pt x="175004" y="208659"/>
                        </a:cubicBezTo>
                        <a:cubicBezTo>
                          <a:pt x="172761" y="210903"/>
                          <a:pt x="168274" y="213147"/>
                          <a:pt x="163786" y="215390"/>
                        </a:cubicBezTo>
                        <a:cubicBezTo>
                          <a:pt x="141350" y="231096"/>
                          <a:pt x="118913" y="251288"/>
                          <a:pt x="98720" y="271481"/>
                        </a:cubicBezTo>
                        <a:cubicBezTo>
                          <a:pt x="38142" y="334303"/>
                          <a:pt x="0" y="406100"/>
                          <a:pt x="0" y="484628"/>
                        </a:cubicBezTo>
                        <a:cubicBezTo>
                          <a:pt x="0" y="704505"/>
                          <a:pt x="170517" y="809957"/>
                          <a:pt x="374689" y="809957"/>
                        </a:cubicBezTo>
                        <a:lnTo>
                          <a:pt x="383664" y="809957"/>
                        </a:lnTo>
                        <a:cubicBezTo>
                          <a:pt x="587836" y="809957"/>
                          <a:pt x="758353" y="704505"/>
                          <a:pt x="758353" y="484628"/>
                        </a:cubicBezTo>
                        <a:cubicBezTo>
                          <a:pt x="756109" y="408344"/>
                          <a:pt x="717967" y="336547"/>
                          <a:pt x="657389" y="275969"/>
                        </a:cubicBezTo>
                        <a:close/>
                        <a:moveTo>
                          <a:pt x="489115" y="502577"/>
                        </a:moveTo>
                        <a:cubicBezTo>
                          <a:pt x="502577" y="502577"/>
                          <a:pt x="511552" y="511552"/>
                          <a:pt x="511552" y="525013"/>
                        </a:cubicBezTo>
                        <a:cubicBezTo>
                          <a:pt x="511552" y="538475"/>
                          <a:pt x="502577" y="547450"/>
                          <a:pt x="489115" y="547450"/>
                        </a:cubicBezTo>
                        <a:lnTo>
                          <a:pt x="399369" y="547450"/>
                        </a:lnTo>
                        <a:lnTo>
                          <a:pt x="399369" y="634952"/>
                        </a:lnTo>
                        <a:cubicBezTo>
                          <a:pt x="399369" y="648414"/>
                          <a:pt x="390395" y="657389"/>
                          <a:pt x="376933" y="657389"/>
                        </a:cubicBezTo>
                        <a:cubicBezTo>
                          <a:pt x="363471" y="657389"/>
                          <a:pt x="354496" y="648414"/>
                          <a:pt x="354496" y="634952"/>
                        </a:cubicBezTo>
                        <a:lnTo>
                          <a:pt x="354496" y="547450"/>
                        </a:lnTo>
                        <a:lnTo>
                          <a:pt x="264750" y="547450"/>
                        </a:lnTo>
                        <a:cubicBezTo>
                          <a:pt x="251289" y="547450"/>
                          <a:pt x="242314" y="538475"/>
                          <a:pt x="242314" y="525013"/>
                        </a:cubicBezTo>
                        <a:cubicBezTo>
                          <a:pt x="242314" y="511552"/>
                          <a:pt x="251289" y="502577"/>
                          <a:pt x="264750" y="502577"/>
                        </a:cubicBezTo>
                        <a:lnTo>
                          <a:pt x="354496" y="502577"/>
                        </a:lnTo>
                        <a:lnTo>
                          <a:pt x="354496" y="448729"/>
                        </a:lnTo>
                        <a:lnTo>
                          <a:pt x="262507" y="448729"/>
                        </a:lnTo>
                        <a:cubicBezTo>
                          <a:pt x="249045" y="448729"/>
                          <a:pt x="240070" y="439755"/>
                          <a:pt x="240070" y="426293"/>
                        </a:cubicBezTo>
                        <a:cubicBezTo>
                          <a:pt x="240070" y="412831"/>
                          <a:pt x="249045" y="403857"/>
                          <a:pt x="262507" y="403857"/>
                        </a:cubicBezTo>
                        <a:lnTo>
                          <a:pt x="329816" y="403857"/>
                        </a:lnTo>
                        <a:lnTo>
                          <a:pt x="255776" y="329816"/>
                        </a:lnTo>
                        <a:cubicBezTo>
                          <a:pt x="246801" y="320842"/>
                          <a:pt x="246801" y="307380"/>
                          <a:pt x="255776" y="298405"/>
                        </a:cubicBezTo>
                        <a:cubicBezTo>
                          <a:pt x="264750" y="289431"/>
                          <a:pt x="278212" y="289431"/>
                          <a:pt x="287187" y="298405"/>
                        </a:cubicBezTo>
                        <a:lnTo>
                          <a:pt x="376933" y="388151"/>
                        </a:lnTo>
                        <a:lnTo>
                          <a:pt x="466679" y="298405"/>
                        </a:lnTo>
                        <a:cubicBezTo>
                          <a:pt x="475653" y="289431"/>
                          <a:pt x="489115" y="289431"/>
                          <a:pt x="498090" y="298405"/>
                        </a:cubicBezTo>
                        <a:cubicBezTo>
                          <a:pt x="507064" y="307380"/>
                          <a:pt x="507064" y="320842"/>
                          <a:pt x="498090" y="329816"/>
                        </a:cubicBezTo>
                        <a:lnTo>
                          <a:pt x="424049" y="403857"/>
                        </a:lnTo>
                        <a:lnTo>
                          <a:pt x="491359" y="403857"/>
                        </a:lnTo>
                        <a:cubicBezTo>
                          <a:pt x="504821" y="403857"/>
                          <a:pt x="513795" y="412831"/>
                          <a:pt x="513795" y="426293"/>
                        </a:cubicBezTo>
                        <a:cubicBezTo>
                          <a:pt x="513795" y="439755"/>
                          <a:pt x="504821" y="448729"/>
                          <a:pt x="491359" y="448729"/>
                        </a:cubicBezTo>
                        <a:lnTo>
                          <a:pt x="399369" y="448729"/>
                        </a:lnTo>
                        <a:lnTo>
                          <a:pt x="399369" y="502577"/>
                        </a:lnTo>
                        <a:lnTo>
                          <a:pt x="489115" y="502577"/>
                        </a:lnTo>
                        <a:close/>
                      </a:path>
                    </a:pathLst>
                  </a:custGeom>
                  <a:gradFill>
                    <a:gsLst>
                      <a:gs pos="30000">
                        <a:srgbClr val="1552EF"/>
                      </a:gs>
                      <a:gs pos="100000">
                        <a:srgbClr val="40D8DE"/>
                      </a:gs>
                    </a:gsLst>
                    <a:lin ang="2700000" scaled="0"/>
                  </a:gradFill>
                  <a:ln w="89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b="1">
                      <a:solidFill>
                        <a:srgbClr val="1552EF"/>
                      </a:solidFill>
                      <a:latin typeface="OPPOSans R"/>
                      <a:ea typeface="OPPOSans R"/>
                    </a:endParaRPr>
                  </a:p>
                </p:txBody>
              </p:sp>
            </p:grpSp>
          </p:grpSp>
        </p:grpSp>
        <p:grpSp>
          <p:nvGrpSpPr>
            <p:cNvPr id="929" name="组合 928">
              <a:extLst>
                <a:ext uri="{FF2B5EF4-FFF2-40B4-BE49-F238E27FC236}">
                  <a16:creationId xmlns:a16="http://schemas.microsoft.com/office/drawing/2014/main" id="{68A3D4EC-E02B-4784-F758-0F138A5B4A0B}"/>
                </a:ext>
              </a:extLst>
            </p:cNvPr>
            <p:cNvGrpSpPr>
              <a:grpSpLocks/>
            </p:cNvGrpSpPr>
            <p:nvPr/>
          </p:nvGrpSpPr>
          <p:grpSpPr>
            <a:xfrm>
              <a:off x="2769774" y="1383016"/>
              <a:ext cx="1114330" cy="766274"/>
              <a:chOff x="3234641" y="1383016"/>
              <a:chExt cx="1114330" cy="766274"/>
            </a:xfrm>
          </p:grpSpPr>
          <p:sp>
            <p:nvSpPr>
              <p:cNvPr id="917" name="文本框 916">
                <a:extLst>
                  <a:ext uri="{FF2B5EF4-FFF2-40B4-BE49-F238E27FC236}">
                    <a16:creationId xmlns:a16="http://schemas.microsoft.com/office/drawing/2014/main" id="{A3093324-5B12-609D-A379-2BFC3C599A3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385284" y="1383016"/>
                <a:ext cx="813044" cy="461665"/>
              </a:xfrm>
              <a:prstGeom prst="rect">
                <a:avLst/>
              </a:prstGeom>
              <a:noFill/>
            </p:spPr>
            <p:txBody>
              <a:bodyPr wrap="none" anchor="ctr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gradFill>
                      <a:gsLst>
                        <a:gs pos="30000">
                          <a:srgbClr val="1552EF"/>
                        </a:gs>
                        <a:gs pos="100000">
                          <a:srgbClr val="40D8DE"/>
                        </a:gs>
                      </a:gsLst>
                      <a:lin ang="2700000" scaled="0"/>
                    </a:gradFill>
                    <a:effectLst/>
                    <a:uLnTx/>
                    <a:uFillTx/>
                    <a:latin typeface="腾讯体" panose="02010600010101010101" pitchFamily="2" charset="-122"/>
                    <a:ea typeface="腾讯体" panose="02010600010101010101" pitchFamily="2" charset="-122"/>
                    <a:cs typeface="OPPOSans H" panose="00020600040101010101" pitchFamily="18" charset="-122"/>
                    <a:sym typeface="OPPOSans R" panose="00020600040101010101" pitchFamily="18" charset="-122"/>
                  </a:rPr>
                  <a:t>30%</a:t>
                </a:r>
                <a:endPara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腾讯体" panose="02010600010101010101" pitchFamily="2" charset="-122"/>
                  <a:ea typeface="腾讯体" panose="02010600010101010101" pitchFamily="2" charset="-122"/>
                  <a:cs typeface="OPPOSans H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grpSp>
            <p:nvGrpSpPr>
              <p:cNvPr id="919" name="组合 918">
                <a:extLst>
                  <a:ext uri="{FF2B5EF4-FFF2-40B4-BE49-F238E27FC236}">
                    <a16:creationId xmlns:a16="http://schemas.microsoft.com/office/drawing/2014/main" id="{DC010EA4-10E8-9FB0-CBE0-1D7B6F95CD5B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3234641" y="1872290"/>
                <a:ext cx="1114330" cy="277000"/>
                <a:chOff x="1832144" y="894601"/>
                <a:chExt cx="1584549" cy="1584549"/>
              </a:xfrm>
            </p:grpSpPr>
            <p:sp>
              <p:nvSpPr>
                <p:cNvPr id="923" name="矩形: 圆角 922">
                  <a:extLst>
                    <a:ext uri="{FF2B5EF4-FFF2-40B4-BE49-F238E27FC236}">
                      <a16:creationId xmlns:a16="http://schemas.microsoft.com/office/drawing/2014/main" id="{3017D591-C905-16F3-51EC-F8F009FA0086}"/>
                    </a:ext>
                  </a:extLst>
                </p:cNvPr>
                <p:cNvSpPr>
                  <a:spLocks/>
                </p:cNvSpPr>
                <p:nvPr/>
              </p:nvSpPr>
              <p:spPr>
                <a:xfrm>
                  <a:off x="1832144" y="894601"/>
                  <a:ext cx="1584549" cy="1584549"/>
                </a:xfrm>
                <a:prstGeom prst="roundRect">
                  <a:avLst/>
                </a:prstGeom>
                <a:solidFill>
                  <a:srgbClr val="DCE8F4"/>
                </a:solidFill>
                <a:ln w="19050" cap="flat" cmpd="sng" algn="ctr">
                  <a:noFill/>
                  <a:prstDash val="solid"/>
                  <a:miter lim="800000"/>
                </a:ln>
                <a:effectLst>
                  <a:outerShdw blurRad="62073" dist="43268" dir="2700001" rotWithShape="0">
                    <a:srgbClr val="8BA3CB">
                      <a:alpha val="70000"/>
                    </a:srgbClr>
                  </a:outerShd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腾讯体" panose="02010600010101010101" pitchFamily="2" charset="-122"/>
                    <a:ea typeface="腾讯体" panose="02010600010101010101" pitchFamily="2" charset="-122"/>
                  </a:endParaRPr>
                </a:p>
              </p:txBody>
            </p:sp>
            <p:sp>
              <p:nvSpPr>
                <p:cNvPr id="924" name="矩形: 圆角 923">
                  <a:extLst>
                    <a:ext uri="{FF2B5EF4-FFF2-40B4-BE49-F238E27FC236}">
                      <a16:creationId xmlns:a16="http://schemas.microsoft.com/office/drawing/2014/main" id="{F30B60B8-8B37-B03C-75C5-4B2865E82D41}"/>
                    </a:ext>
                  </a:extLst>
                </p:cNvPr>
                <p:cNvSpPr>
                  <a:spLocks/>
                </p:cNvSpPr>
                <p:nvPr/>
              </p:nvSpPr>
              <p:spPr>
                <a:xfrm>
                  <a:off x="1832144" y="894601"/>
                  <a:ext cx="1584549" cy="1584549"/>
                </a:xfrm>
                <a:prstGeom prst="roundRect">
                  <a:avLst/>
                </a:prstGeom>
                <a:solidFill>
                  <a:srgbClr val="DCE8F4"/>
                </a:solidFill>
                <a:ln w="9540" cap="flat" cmpd="sng" algn="ctr">
                  <a:noFill/>
                  <a:prstDash val="solid"/>
                  <a:miter lim="800000"/>
                </a:ln>
                <a:effectLst>
                  <a:outerShdw blurRad="84149" dist="50904" dir="13500002" rotWithShape="0">
                    <a:srgbClr val="FFFFFF">
                      <a:alpha val="70000"/>
                    </a:srgbClr>
                  </a:outerShd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腾讯体" panose="02010600010101010101" pitchFamily="2" charset="-122"/>
                    <a:ea typeface="腾讯体" panose="02010600010101010101" pitchFamily="2" charset="-122"/>
                  </a:endParaRPr>
                </a:p>
              </p:txBody>
            </p:sp>
          </p:grpSp>
          <p:grpSp>
            <p:nvGrpSpPr>
              <p:cNvPr id="928" name="组合 927">
                <a:extLst>
                  <a:ext uri="{FF2B5EF4-FFF2-40B4-BE49-F238E27FC236}">
                    <a16:creationId xmlns:a16="http://schemas.microsoft.com/office/drawing/2014/main" id="{C838C381-2A07-D945-B8F0-64F5149156CA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3292177" y="1872290"/>
                <a:ext cx="999259" cy="276999"/>
                <a:chOff x="3292177" y="1872290"/>
                <a:chExt cx="999259" cy="276999"/>
              </a:xfrm>
            </p:grpSpPr>
            <p:sp>
              <p:nvSpPr>
                <p:cNvPr id="921" name="文本框 920">
                  <a:extLst>
                    <a:ext uri="{FF2B5EF4-FFF2-40B4-BE49-F238E27FC236}">
                      <a16:creationId xmlns:a16="http://schemas.microsoft.com/office/drawing/2014/main" id="{8E6D9653-4640-21D5-C16A-6F19B5FA0005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3491217" y="1872290"/>
                  <a:ext cx="800219" cy="276999"/>
                </a:xfrm>
                <a:prstGeom prst="rect">
                  <a:avLst/>
                </a:prstGeom>
                <a:noFill/>
              </p:spPr>
              <p:txBody>
                <a:bodyPr wrap="none" anchor="ctr">
                  <a:spAutoFit/>
                </a:bodyPr>
                <a:lstStyle/>
                <a:p>
                  <a:r>
                    <a:rPr kumimoji="0" lang="zh-CN" altLang="en-US" sz="120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44546A"/>
                      </a:solidFill>
                      <a:effectLst/>
                      <a:uLnTx/>
                      <a:uFillTx/>
                      <a:latin typeface="腾讯体" panose="02010600010101010101" pitchFamily="2" charset="-122"/>
                      <a:ea typeface="腾讯体" panose="02010600010101010101" pitchFamily="2" charset="-122"/>
                      <a:cs typeface="OPPOSans H" panose="00020600040101010101" pitchFamily="18" charset="-122"/>
                      <a:sym typeface="OPPOSans R" panose="00020600040101010101" pitchFamily="18" charset="-122"/>
                    </a:rPr>
                    <a:t>环比上涨</a:t>
                  </a:r>
                </a:p>
              </p:txBody>
            </p:sp>
            <p:sp>
              <p:nvSpPr>
                <p:cNvPr id="927" name="图形 105">
                  <a:extLst>
                    <a:ext uri="{FF2B5EF4-FFF2-40B4-BE49-F238E27FC236}">
                      <a16:creationId xmlns:a16="http://schemas.microsoft.com/office/drawing/2014/main" id="{BBBF4EE4-4E75-E9F3-1FA8-FAE896455BBC}"/>
                    </a:ext>
                  </a:extLst>
                </p:cNvPr>
                <p:cNvSpPr>
                  <a:spLocks/>
                </p:cNvSpPr>
                <p:nvPr/>
              </p:nvSpPr>
              <p:spPr>
                <a:xfrm>
                  <a:off x="3292177" y="1904484"/>
                  <a:ext cx="199040" cy="212610"/>
                </a:xfrm>
                <a:custGeom>
                  <a:avLst/>
                  <a:gdLst>
                    <a:gd name="connsiteX0" fmla="*/ 334160 w 639717"/>
                    <a:gd name="connsiteY0" fmla="*/ 6444 h 886838"/>
                    <a:gd name="connsiteX1" fmla="*/ 635049 w 639717"/>
                    <a:gd name="connsiteY1" fmla="*/ 351235 h 886838"/>
                    <a:gd name="connsiteX2" fmla="*/ 633287 w 639717"/>
                    <a:gd name="connsiteY2" fmla="*/ 377831 h 886838"/>
                    <a:gd name="connsiteX3" fmla="*/ 620858 w 639717"/>
                    <a:gd name="connsiteY3" fmla="*/ 382500 h 886838"/>
                    <a:gd name="connsiteX4" fmla="*/ 472964 w 639717"/>
                    <a:gd name="connsiteY4" fmla="*/ 382500 h 886838"/>
                    <a:gd name="connsiteX5" fmla="*/ 454338 w 639717"/>
                    <a:gd name="connsiteY5" fmla="*/ 398686 h 886838"/>
                    <a:gd name="connsiteX6" fmla="*/ 59214 w 639717"/>
                    <a:gd name="connsiteY6" fmla="*/ 886493 h 886838"/>
                    <a:gd name="connsiteX7" fmla="*/ 37137 w 639717"/>
                    <a:gd name="connsiteY7" fmla="*/ 871560 h 886838"/>
                    <a:gd name="connsiteX8" fmla="*/ 43915 w 639717"/>
                    <a:gd name="connsiteY8" fmla="*/ 853234 h 886838"/>
                    <a:gd name="connsiteX9" fmla="*/ 189148 w 639717"/>
                    <a:gd name="connsiteY9" fmla="*/ 581392 h 886838"/>
                    <a:gd name="connsiteX10" fmla="*/ 200235 w 639717"/>
                    <a:gd name="connsiteY10" fmla="*/ 401568 h 886838"/>
                    <a:gd name="connsiteX11" fmla="*/ 181388 w 639717"/>
                    <a:gd name="connsiteY11" fmla="*/ 382278 h 886838"/>
                    <a:gd name="connsiteX12" fmla="*/ 18859 w 639717"/>
                    <a:gd name="connsiteY12" fmla="*/ 382278 h 886838"/>
                    <a:gd name="connsiteX13" fmla="*/ 0 w 639717"/>
                    <a:gd name="connsiteY13" fmla="*/ 363443 h 886838"/>
                    <a:gd name="connsiteX14" fmla="*/ 4668 w 639717"/>
                    <a:gd name="connsiteY14" fmla="*/ 351014 h 886838"/>
                    <a:gd name="connsiteX15" fmla="*/ 305779 w 639717"/>
                    <a:gd name="connsiteY15" fmla="*/ 6444 h 886838"/>
                    <a:gd name="connsiteX16" fmla="*/ 332373 w 639717"/>
                    <a:gd name="connsiteY16" fmla="*/ 4657 h 886838"/>
                    <a:gd name="connsiteX17" fmla="*/ 334160 w 639717"/>
                    <a:gd name="connsiteY17" fmla="*/ 6444 h 8868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639717" h="886838">
                      <a:moveTo>
                        <a:pt x="334160" y="6444"/>
                      </a:moveTo>
                      <a:lnTo>
                        <a:pt x="635049" y="351235"/>
                      </a:lnTo>
                      <a:cubicBezTo>
                        <a:pt x="641906" y="359066"/>
                        <a:pt x="641118" y="370973"/>
                        <a:pt x="633287" y="377831"/>
                      </a:cubicBezTo>
                      <a:cubicBezTo>
                        <a:pt x="629847" y="380843"/>
                        <a:pt x="625430" y="382502"/>
                        <a:pt x="620858" y="382500"/>
                      </a:cubicBezTo>
                      <a:lnTo>
                        <a:pt x="472964" y="382500"/>
                      </a:lnTo>
                      <a:cubicBezTo>
                        <a:pt x="463559" y="382419"/>
                        <a:pt x="455569" y="389362"/>
                        <a:pt x="454338" y="398686"/>
                      </a:cubicBezTo>
                      <a:cubicBezTo>
                        <a:pt x="443252" y="478952"/>
                        <a:pt x="376289" y="833943"/>
                        <a:pt x="59214" y="886493"/>
                      </a:cubicBezTo>
                      <a:cubicBezTo>
                        <a:pt x="48994" y="888466"/>
                        <a:pt x="39109" y="881780"/>
                        <a:pt x="37137" y="871560"/>
                      </a:cubicBezTo>
                      <a:cubicBezTo>
                        <a:pt x="35806" y="864665"/>
                        <a:pt x="38418" y="857603"/>
                        <a:pt x="43915" y="853234"/>
                      </a:cubicBezTo>
                      <a:cubicBezTo>
                        <a:pt x="98239" y="810661"/>
                        <a:pt x="169193" y="728178"/>
                        <a:pt x="189148" y="581392"/>
                      </a:cubicBezTo>
                      <a:cubicBezTo>
                        <a:pt x="196810" y="521761"/>
                        <a:pt x="200513" y="461689"/>
                        <a:pt x="200235" y="401568"/>
                      </a:cubicBezTo>
                      <a:cubicBezTo>
                        <a:pt x="200238" y="391085"/>
                        <a:pt x="191868" y="382519"/>
                        <a:pt x="181388" y="382278"/>
                      </a:cubicBezTo>
                      <a:lnTo>
                        <a:pt x="18859" y="382278"/>
                      </a:lnTo>
                      <a:cubicBezTo>
                        <a:pt x="8450" y="382284"/>
                        <a:pt x="7" y="373852"/>
                        <a:pt x="0" y="363443"/>
                      </a:cubicBezTo>
                      <a:cubicBezTo>
                        <a:pt x="-3" y="358871"/>
                        <a:pt x="1656" y="354453"/>
                        <a:pt x="4668" y="351014"/>
                      </a:cubicBezTo>
                      <a:lnTo>
                        <a:pt x="305779" y="6444"/>
                      </a:lnTo>
                      <a:cubicBezTo>
                        <a:pt x="312629" y="-1393"/>
                        <a:pt x="324535" y="-2193"/>
                        <a:pt x="332373" y="4657"/>
                      </a:cubicBezTo>
                      <a:cubicBezTo>
                        <a:pt x="333008" y="5212"/>
                        <a:pt x="333605" y="5809"/>
                        <a:pt x="334160" y="6444"/>
                      </a:cubicBezTo>
                      <a:close/>
                    </a:path>
                  </a:pathLst>
                </a:custGeom>
                <a:gradFill>
                  <a:gsLst>
                    <a:gs pos="30000">
                      <a:srgbClr val="1552EF"/>
                    </a:gs>
                    <a:gs pos="100000">
                      <a:srgbClr val="40D8DE"/>
                    </a:gs>
                  </a:gsLst>
                  <a:lin ang="2700000" scaled="0"/>
                </a:gradFill>
                <a:ln w="89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>
                    <a:solidFill>
                      <a:srgbClr val="1552EF"/>
                    </a:solidFill>
                    <a:latin typeface="OPPOSans R"/>
                    <a:ea typeface="OPPOSans R"/>
                  </a:endParaRPr>
                </a:p>
              </p:txBody>
            </p:sp>
          </p:grpSp>
        </p:grpSp>
      </p:grpSp>
      <p:sp>
        <p:nvSpPr>
          <p:cNvPr id="942" name="文本框 941">
            <a:extLst>
              <a:ext uri="{FF2B5EF4-FFF2-40B4-BE49-F238E27FC236}">
                <a16:creationId xmlns:a16="http://schemas.microsoft.com/office/drawing/2014/main" id="{D68DC5AE-AA5D-2F85-59DB-DFE81433BD16}"/>
              </a:ext>
            </a:extLst>
          </p:cNvPr>
          <p:cNvSpPr txBox="1">
            <a:spLocks/>
          </p:cNvSpPr>
          <p:nvPr/>
        </p:nvSpPr>
        <p:spPr>
          <a:xfrm>
            <a:off x="7931936" y="1160989"/>
            <a:ext cx="1726755" cy="461665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30000">
                      <a:srgbClr val="1552EF"/>
                    </a:gs>
                    <a:gs pos="100000">
                      <a:srgbClr val="40D8DE"/>
                    </a:gs>
                  </a:gsLst>
                  <a:lin ang="2700000" scaled="0"/>
                </a:gra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OPPOSans H" panose="00020600040101010101" pitchFamily="18" charset="-122"/>
                <a:sym typeface="OPPOSans R" panose="00020600040101010101" pitchFamily="18" charset="-122"/>
              </a:rPr>
              <a:t>322518.72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OPPOSans H" panose="00020600040101010101" pitchFamily="18" charset="-122"/>
              <a:sym typeface="OPPOSans R" panose="00020600040101010101" pitchFamily="18" charset="-122"/>
            </a:endParaRPr>
          </a:p>
        </p:txBody>
      </p:sp>
      <p:grpSp>
        <p:nvGrpSpPr>
          <p:cNvPr id="944" name="组合 943">
            <a:extLst>
              <a:ext uri="{FF2B5EF4-FFF2-40B4-BE49-F238E27FC236}">
                <a16:creationId xmlns:a16="http://schemas.microsoft.com/office/drawing/2014/main" id="{0EB413C6-0EEB-18C3-2BF8-484724884520}"/>
              </a:ext>
            </a:extLst>
          </p:cNvPr>
          <p:cNvGrpSpPr>
            <a:grpSpLocks/>
          </p:cNvGrpSpPr>
          <p:nvPr/>
        </p:nvGrpSpPr>
        <p:grpSpPr>
          <a:xfrm>
            <a:off x="8238148" y="1650263"/>
            <a:ext cx="1114330" cy="277000"/>
            <a:chOff x="1832144" y="894601"/>
            <a:chExt cx="1584549" cy="1584549"/>
          </a:xfrm>
        </p:grpSpPr>
        <p:sp>
          <p:nvSpPr>
            <p:cNvPr id="948" name="矩形: 圆角 947">
              <a:extLst>
                <a:ext uri="{FF2B5EF4-FFF2-40B4-BE49-F238E27FC236}">
                  <a16:creationId xmlns:a16="http://schemas.microsoft.com/office/drawing/2014/main" id="{A9936104-722A-B2AC-8239-0F61609F70B8}"/>
                </a:ext>
              </a:extLst>
            </p:cNvPr>
            <p:cNvSpPr>
              <a:spLocks/>
            </p:cNvSpPr>
            <p:nvPr/>
          </p:nvSpPr>
          <p:spPr>
            <a:xfrm>
              <a:off x="1832144" y="894601"/>
              <a:ext cx="1584549" cy="1584549"/>
            </a:xfrm>
            <a:prstGeom prst="roundRect">
              <a:avLst/>
            </a:prstGeom>
            <a:solidFill>
              <a:srgbClr val="DCE8F4"/>
            </a:solidFill>
            <a:ln w="19050" cap="flat" cmpd="sng" algn="ctr">
              <a:noFill/>
              <a:prstDash val="solid"/>
              <a:miter lim="800000"/>
            </a:ln>
            <a:effectLst>
              <a:outerShdw blurRad="62073" dist="43268" dir="2700001" rotWithShape="0">
                <a:srgbClr val="8BA3CB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</a:endParaRPr>
            </a:p>
          </p:txBody>
        </p:sp>
        <p:sp>
          <p:nvSpPr>
            <p:cNvPr id="949" name="矩形: 圆角 948">
              <a:extLst>
                <a:ext uri="{FF2B5EF4-FFF2-40B4-BE49-F238E27FC236}">
                  <a16:creationId xmlns:a16="http://schemas.microsoft.com/office/drawing/2014/main" id="{A573E9B5-6373-805D-2F63-AB55D5A0DC03}"/>
                </a:ext>
              </a:extLst>
            </p:cNvPr>
            <p:cNvSpPr>
              <a:spLocks/>
            </p:cNvSpPr>
            <p:nvPr/>
          </p:nvSpPr>
          <p:spPr>
            <a:xfrm>
              <a:off x="1832144" y="894601"/>
              <a:ext cx="1584549" cy="1584549"/>
            </a:xfrm>
            <a:prstGeom prst="roundRect">
              <a:avLst/>
            </a:prstGeom>
            <a:solidFill>
              <a:srgbClr val="DCE8F4"/>
            </a:solidFill>
            <a:ln w="9540" cap="flat" cmpd="sng" algn="ctr">
              <a:noFill/>
              <a:prstDash val="solid"/>
              <a:miter lim="800000"/>
            </a:ln>
            <a:effectLst>
              <a:outerShdw blurRad="84149" dist="50904" dir="13500002" rotWithShape="0">
                <a:srgbClr val="FFFFFF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</a:endParaRPr>
            </a:p>
          </p:txBody>
        </p:sp>
      </p:grpSp>
      <p:sp>
        <p:nvSpPr>
          <p:cNvPr id="946" name="文本框 945">
            <a:extLst>
              <a:ext uri="{FF2B5EF4-FFF2-40B4-BE49-F238E27FC236}">
                <a16:creationId xmlns:a16="http://schemas.microsoft.com/office/drawing/2014/main" id="{B57B6875-A824-2C7D-FC16-ADB35C305204}"/>
              </a:ext>
            </a:extLst>
          </p:cNvPr>
          <p:cNvSpPr txBox="1">
            <a:spLocks/>
          </p:cNvSpPr>
          <p:nvPr/>
        </p:nvSpPr>
        <p:spPr>
          <a:xfrm>
            <a:off x="8571668" y="1650263"/>
            <a:ext cx="646331" cy="276999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OPPOSans H" panose="00020600040101010101" pitchFamily="18" charset="-122"/>
                <a:sym typeface="OPPOSans R" panose="00020600040101010101" pitchFamily="18" charset="-122"/>
              </a:rPr>
              <a:t>总支出</a:t>
            </a:r>
          </a:p>
        </p:txBody>
      </p:sp>
      <p:sp>
        <p:nvSpPr>
          <p:cNvPr id="935" name="文本框 934">
            <a:extLst>
              <a:ext uri="{FF2B5EF4-FFF2-40B4-BE49-F238E27FC236}">
                <a16:creationId xmlns:a16="http://schemas.microsoft.com/office/drawing/2014/main" id="{704D315C-04D9-5B94-2B06-296837A6E0A9}"/>
              </a:ext>
            </a:extLst>
          </p:cNvPr>
          <p:cNvSpPr txBox="1">
            <a:spLocks/>
          </p:cNvSpPr>
          <p:nvPr/>
        </p:nvSpPr>
        <p:spPr>
          <a:xfrm>
            <a:off x="10051077" y="1160989"/>
            <a:ext cx="853119" cy="461665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30000">
                      <a:srgbClr val="1552EF"/>
                    </a:gs>
                    <a:gs pos="100000">
                      <a:srgbClr val="40D8DE"/>
                    </a:gs>
                  </a:gsLst>
                  <a:lin ang="2700000" scaled="0"/>
                </a:gra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OPPOSans H" panose="00020600040101010101" pitchFamily="18" charset="-122"/>
                <a:sym typeface="OPPOSans R" panose="00020600040101010101" pitchFamily="18" charset="-122"/>
              </a:rPr>
              <a:t>3.5%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OPPOSans H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940" name="矩形: 圆角 939">
            <a:extLst>
              <a:ext uri="{FF2B5EF4-FFF2-40B4-BE49-F238E27FC236}">
                <a16:creationId xmlns:a16="http://schemas.microsoft.com/office/drawing/2014/main" id="{2058AA95-DF99-85DA-C799-EF5C8FDEE3C2}"/>
              </a:ext>
            </a:extLst>
          </p:cNvPr>
          <p:cNvSpPr>
            <a:spLocks/>
          </p:cNvSpPr>
          <p:nvPr/>
        </p:nvSpPr>
        <p:spPr>
          <a:xfrm>
            <a:off x="9920471" y="1650263"/>
            <a:ext cx="1114330" cy="277000"/>
          </a:xfrm>
          <a:prstGeom prst="roundRect">
            <a:avLst/>
          </a:prstGeom>
          <a:solidFill>
            <a:srgbClr val="DCE8F4"/>
          </a:solidFill>
          <a:ln w="19050" cap="flat" cmpd="sng" algn="ctr">
            <a:noFill/>
            <a:prstDash val="solid"/>
            <a:miter lim="800000"/>
          </a:ln>
          <a:effectLst>
            <a:outerShdw blurRad="62073" dist="43268" dir="2700001" rotWithShape="0">
              <a:srgbClr val="8BA3CB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</a:endParaRPr>
          </a:p>
        </p:txBody>
      </p:sp>
      <p:sp>
        <p:nvSpPr>
          <p:cNvPr id="941" name="矩形: 圆角 940">
            <a:extLst>
              <a:ext uri="{FF2B5EF4-FFF2-40B4-BE49-F238E27FC236}">
                <a16:creationId xmlns:a16="http://schemas.microsoft.com/office/drawing/2014/main" id="{EE63D673-A2B4-F8C5-05A2-7E2D596700CA}"/>
              </a:ext>
            </a:extLst>
          </p:cNvPr>
          <p:cNvSpPr>
            <a:spLocks/>
          </p:cNvSpPr>
          <p:nvPr/>
        </p:nvSpPr>
        <p:spPr>
          <a:xfrm>
            <a:off x="9920471" y="1650263"/>
            <a:ext cx="1114330" cy="277000"/>
          </a:xfrm>
          <a:prstGeom prst="roundRect">
            <a:avLst/>
          </a:prstGeom>
          <a:solidFill>
            <a:srgbClr val="DCE8F4"/>
          </a:solidFill>
          <a:ln w="9540" cap="flat" cmpd="sng" algn="ctr">
            <a:noFill/>
            <a:prstDash val="solid"/>
            <a:miter lim="800000"/>
          </a:ln>
          <a:effectLst>
            <a:outerShdw blurRad="84149" dist="50904" dir="13500002" rotWithShape="0">
              <a:srgbClr val="FFFFFF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</a:endParaRPr>
          </a:p>
        </p:txBody>
      </p:sp>
      <p:sp>
        <p:nvSpPr>
          <p:cNvPr id="938" name="文本框 937">
            <a:extLst>
              <a:ext uri="{FF2B5EF4-FFF2-40B4-BE49-F238E27FC236}">
                <a16:creationId xmlns:a16="http://schemas.microsoft.com/office/drawing/2014/main" id="{B25A5C99-B0FF-58E1-8F1F-D75F9A1FA5AC}"/>
              </a:ext>
            </a:extLst>
          </p:cNvPr>
          <p:cNvSpPr txBox="1">
            <a:spLocks/>
          </p:cNvSpPr>
          <p:nvPr/>
        </p:nvSpPr>
        <p:spPr>
          <a:xfrm>
            <a:off x="10177047" y="1650263"/>
            <a:ext cx="800219" cy="276999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OPPOSans H" panose="00020600040101010101" pitchFamily="18" charset="-122"/>
                <a:sym typeface="OPPOSans R" panose="00020600040101010101" pitchFamily="18" charset="-122"/>
              </a:rPr>
              <a:t>环比下降</a:t>
            </a:r>
          </a:p>
        </p:txBody>
      </p:sp>
      <p:sp>
        <p:nvSpPr>
          <p:cNvPr id="939" name="图形 105">
            <a:extLst>
              <a:ext uri="{FF2B5EF4-FFF2-40B4-BE49-F238E27FC236}">
                <a16:creationId xmlns:a16="http://schemas.microsoft.com/office/drawing/2014/main" id="{E4547EEF-AD3C-D119-8FD9-626554079251}"/>
              </a:ext>
            </a:extLst>
          </p:cNvPr>
          <p:cNvSpPr>
            <a:spLocks/>
          </p:cNvSpPr>
          <p:nvPr/>
        </p:nvSpPr>
        <p:spPr>
          <a:xfrm flipV="1">
            <a:off x="9978007" y="1682457"/>
            <a:ext cx="199040" cy="212610"/>
          </a:xfrm>
          <a:custGeom>
            <a:avLst/>
            <a:gdLst>
              <a:gd name="connsiteX0" fmla="*/ 334160 w 639717"/>
              <a:gd name="connsiteY0" fmla="*/ 6444 h 886838"/>
              <a:gd name="connsiteX1" fmla="*/ 635049 w 639717"/>
              <a:gd name="connsiteY1" fmla="*/ 351235 h 886838"/>
              <a:gd name="connsiteX2" fmla="*/ 633287 w 639717"/>
              <a:gd name="connsiteY2" fmla="*/ 377831 h 886838"/>
              <a:gd name="connsiteX3" fmla="*/ 620858 w 639717"/>
              <a:gd name="connsiteY3" fmla="*/ 382500 h 886838"/>
              <a:gd name="connsiteX4" fmla="*/ 472964 w 639717"/>
              <a:gd name="connsiteY4" fmla="*/ 382500 h 886838"/>
              <a:gd name="connsiteX5" fmla="*/ 454338 w 639717"/>
              <a:gd name="connsiteY5" fmla="*/ 398686 h 886838"/>
              <a:gd name="connsiteX6" fmla="*/ 59214 w 639717"/>
              <a:gd name="connsiteY6" fmla="*/ 886493 h 886838"/>
              <a:gd name="connsiteX7" fmla="*/ 37137 w 639717"/>
              <a:gd name="connsiteY7" fmla="*/ 871560 h 886838"/>
              <a:gd name="connsiteX8" fmla="*/ 43915 w 639717"/>
              <a:gd name="connsiteY8" fmla="*/ 853234 h 886838"/>
              <a:gd name="connsiteX9" fmla="*/ 189148 w 639717"/>
              <a:gd name="connsiteY9" fmla="*/ 581392 h 886838"/>
              <a:gd name="connsiteX10" fmla="*/ 200235 w 639717"/>
              <a:gd name="connsiteY10" fmla="*/ 401568 h 886838"/>
              <a:gd name="connsiteX11" fmla="*/ 181388 w 639717"/>
              <a:gd name="connsiteY11" fmla="*/ 382278 h 886838"/>
              <a:gd name="connsiteX12" fmla="*/ 18859 w 639717"/>
              <a:gd name="connsiteY12" fmla="*/ 382278 h 886838"/>
              <a:gd name="connsiteX13" fmla="*/ 0 w 639717"/>
              <a:gd name="connsiteY13" fmla="*/ 363443 h 886838"/>
              <a:gd name="connsiteX14" fmla="*/ 4668 w 639717"/>
              <a:gd name="connsiteY14" fmla="*/ 351014 h 886838"/>
              <a:gd name="connsiteX15" fmla="*/ 305779 w 639717"/>
              <a:gd name="connsiteY15" fmla="*/ 6444 h 886838"/>
              <a:gd name="connsiteX16" fmla="*/ 332373 w 639717"/>
              <a:gd name="connsiteY16" fmla="*/ 4657 h 886838"/>
              <a:gd name="connsiteX17" fmla="*/ 334160 w 639717"/>
              <a:gd name="connsiteY17" fmla="*/ 6444 h 886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639717" h="886838">
                <a:moveTo>
                  <a:pt x="334160" y="6444"/>
                </a:moveTo>
                <a:lnTo>
                  <a:pt x="635049" y="351235"/>
                </a:lnTo>
                <a:cubicBezTo>
                  <a:pt x="641906" y="359066"/>
                  <a:pt x="641118" y="370973"/>
                  <a:pt x="633287" y="377831"/>
                </a:cubicBezTo>
                <a:cubicBezTo>
                  <a:pt x="629847" y="380843"/>
                  <a:pt x="625430" y="382502"/>
                  <a:pt x="620858" y="382500"/>
                </a:cubicBezTo>
                <a:lnTo>
                  <a:pt x="472964" y="382500"/>
                </a:lnTo>
                <a:cubicBezTo>
                  <a:pt x="463559" y="382419"/>
                  <a:pt x="455569" y="389362"/>
                  <a:pt x="454338" y="398686"/>
                </a:cubicBezTo>
                <a:cubicBezTo>
                  <a:pt x="443252" y="478952"/>
                  <a:pt x="376289" y="833943"/>
                  <a:pt x="59214" y="886493"/>
                </a:cubicBezTo>
                <a:cubicBezTo>
                  <a:pt x="48994" y="888466"/>
                  <a:pt x="39109" y="881780"/>
                  <a:pt x="37137" y="871560"/>
                </a:cubicBezTo>
                <a:cubicBezTo>
                  <a:pt x="35806" y="864665"/>
                  <a:pt x="38418" y="857603"/>
                  <a:pt x="43915" y="853234"/>
                </a:cubicBezTo>
                <a:cubicBezTo>
                  <a:pt x="98239" y="810661"/>
                  <a:pt x="169193" y="728178"/>
                  <a:pt x="189148" y="581392"/>
                </a:cubicBezTo>
                <a:cubicBezTo>
                  <a:pt x="196810" y="521761"/>
                  <a:pt x="200513" y="461689"/>
                  <a:pt x="200235" y="401568"/>
                </a:cubicBezTo>
                <a:cubicBezTo>
                  <a:pt x="200238" y="391085"/>
                  <a:pt x="191868" y="382519"/>
                  <a:pt x="181388" y="382278"/>
                </a:cubicBezTo>
                <a:lnTo>
                  <a:pt x="18859" y="382278"/>
                </a:lnTo>
                <a:cubicBezTo>
                  <a:pt x="8450" y="382284"/>
                  <a:pt x="7" y="373852"/>
                  <a:pt x="0" y="363443"/>
                </a:cubicBezTo>
                <a:cubicBezTo>
                  <a:pt x="-3" y="358871"/>
                  <a:pt x="1656" y="354453"/>
                  <a:pt x="4668" y="351014"/>
                </a:cubicBezTo>
                <a:lnTo>
                  <a:pt x="305779" y="6444"/>
                </a:lnTo>
                <a:cubicBezTo>
                  <a:pt x="312629" y="-1393"/>
                  <a:pt x="324535" y="-2193"/>
                  <a:pt x="332373" y="4657"/>
                </a:cubicBezTo>
                <a:cubicBezTo>
                  <a:pt x="333008" y="5212"/>
                  <a:pt x="333605" y="5809"/>
                  <a:pt x="334160" y="6444"/>
                </a:cubicBezTo>
                <a:close/>
              </a:path>
            </a:pathLst>
          </a:custGeom>
          <a:gradFill>
            <a:gsLst>
              <a:gs pos="30000">
                <a:srgbClr val="1552EF"/>
              </a:gs>
              <a:gs pos="100000">
                <a:srgbClr val="40D8DE"/>
              </a:gs>
            </a:gsLst>
            <a:lin ang="2700000" scaled="0"/>
          </a:gradFill>
          <a:ln w="896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b="1">
              <a:solidFill>
                <a:srgbClr val="1552EF"/>
              </a:solidFill>
              <a:latin typeface="OPPOSans R"/>
              <a:ea typeface="OPPOSans R"/>
            </a:endParaRPr>
          </a:p>
        </p:txBody>
      </p:sp>
      <p:sp>
        <p:nvSpPr>
          <p:cNvPr id="950" name="图形 111">
            <a:extLst>
              <a:ext uri="{FF2B5EF4-FFF2-40B4-BE49-F238E27FC236}">
                <a16:creationId xmlns:a16="http://schemas.microsoft.com/office/drawing/2014/main" id="{E3260EF9-B601-C3F5-DA36-9D2ECC42D380}"/>
              </a:ext>
            </a:extLst>
          </p:cNvPr>
          <p:cNvSpPr>
            <a:spLocks/>
          </p:cNvSpPr>
          <p:nvPr/>
        </p:nvSpPr>
        <p:spPr>
          <a:xfrm>
            <a:off x="8369008" y="1682392"/>
            <a:ext cx="202659" cy="212742"/>
          </a:xfrm>
          <a:custGeom>
            <a:avLst/>
            <a:gdLst>
              <a:gd name="connsiteX0" fmla="*/ 458799 w 811155"/>
              <a:gd name="connsiteY0" fmla="*/ 887380 h 887380"/>
              <a:gd name="connsiteX1" fmla="*/ 133126 w 811155"/>
              <a:gd name="connsiteY1" fmla="*/ 887380 h 887380"/>
              <a:gd name="connsiteX2" fmla="*/ 0 w 811155"/>
              <a:gd name="connsiteY2" fmla="*/ 754254 h 887380"/>
              <a:gd name="connsiteX3" fmla="*/ 0 w 811155"/>
              <a:gd name="connsiteY3" fmla="*/ 133126 h 887380"/>
              <a:gd name="connsiteX4" fmla="*/ 133126 w 811155"/>
              <a:gd name="connsiteY4" fmla="*/ 0 h 887380"/>
              <a:gd name="connsiteX5" fmla="*/ 532457 w 811155"/>
              <a:gd name="connsiteY5" fmla="*/ 0 h 887380"/>
              <a:gd name="connsiteX6" fmla="*/ 665583 w 811155"/>
              <a:gd name="connsiteY6" fmla="*/ 133126 h 887380"/>
              <a:gd name="connsiteX7" fmla="*/ 665583 w 811155"/>
              <a:gd name="connsiteY7" fmla="*/ 453036 h 887380"/>
              <a:gd name="connsiteX8" fmla="*/ 599044 w 811155"/>
              <a:gd name="connsiteY8" fmla="*/ 443690 h 887380"/>
              <a:gd name="connsiteX9" fmla="*/ 354906 w 811155"/>
              <a:gd name="connsiteY9" fmla="*/ 687504 h 887380"/>
              <a:gd name="connsiteX10" fmla="*/ 458606 w 811155"/>
              <a:gd name="connsiteY10" fmla="*/ 887283 h 887380"/>
              <a:gd name="connsiteX11" fmla="*/ 114627 w 811155"/>
              <a:gd name="connsiteY11" fmla="*/ 310564 h 887380"/>
              <a:gd name="connsiteX12" fmla="*/ 81363 w 811155"/>
              <a:gd name="connsiteY12" fmla="*/ 343839 h 887380"/>
              <a:gd name="connsiteX13" fmla="*/ 114627 w 811155"/>
              <a:gd name="connsiteY13" fmla="*/ 377103 h 887380"/>
              <a:gd name="connsiteX14" fmla="*/ 292113 w 811155"/>
              <a:gd name="connsiteY14" fmla="*/ 377103 h 887380"/>
              <a:gd name="connsiteX15" fmla="*/ 325377 w 811155"/>
              <a:gd name="connsiteY15" fmla="*/ 343828 h 887380"/>
              <a:gd name="connsiteX16" fmla="*/ 292113 w 811155"/>
              <a:gd name="connsiteY16" fmla="*/ 310564 h 887380"/>
              <a:gd name="connsiteX17" fmla="*/ 114627 w 811155"/>
              <a:gd name="connsiteY17" fmla="*/ 166396 h 887380"/>
              <a:gd name="connsiteX18" fmla="*/ 81363 w 811155"/>
              <a:gd name="connsiteY18" fmla="*/ 199671 h 887380"/>
              <a:gd name="connsiteX19" fmla="*/ 114627 w 811155"/>
              <a:gd name="connsiteY19" fmla="*/ 232935 h 887380"/>
              <a:gd name="connsiteX20" fmla="*/ 558317 w 811155"/>
              <a:gd name="connsiteY20" fmla="*/ 232935 h 887380"/>
              <a:gd name="connsiteX21" fmla="*/ 591581 w 811155"/>
              <a:gd name="connsiteY21" fmla="*/ 199660 h 887380"/>
              <a:gd name="connsiteX22" fmla="*/ 558317 w 811155"/>
              <a:gd name="connsiteY22" fmla="*/ 166396 h 887380"/>
              <a:gd name="connsiteX23" fmla="*/ 617447 w 811155"/>
              <a:gd name="connsiteY23" fmla="*/ 871690 h 887380"/>
              <a:gd name="connsiteX24" fmla="*/ 423738 w 811155"/>
              <a:gd name="connsiteY24" fmla="*/ 677981 h 887380"/>
              <a:gd name="connsiteX25" fmla="*/ 617447 w 811155"/>
              <a:gd name="connsiteY25" fmla="*/ 484272 h 887380"/>
              <a:gd name="connsiteX26" fmla="*/ 811156 w 811155"/>
              <a:gd name="connsiteY26" fmla="*/ 677981 h 887380"/>
              <a:gd name="connsiteX27" fmla="*/ 617447 w 811155"/>
              <a:gd name="connsiteY27" fmla="*/ 871690 h 887380"/>
              <a:gd name="connsiteX28" fmla="*/ 511924 w 811155"/>
              <a:gd name="connsiteY28" fmla="*/ 707328 h 887380"/>
              <a:gd name="connsiteX29" fmla="*/ 495410 w 811155"/>
              <a:gd name="connsiteY29" fmla="*/ 723841 h 887380"/>
              <a:gd name="connsiteX30" fmla="*/ 511924 w 811155"/>
              <a:gd name="connsiteY30" fmla="*/ 740355 h 887380"/>
              <a:gd name="connsiteX31" fmla="*/ 561368 w 811155"/>
              <a:gd name="connsiteY31" fmla="*/ 740355 h 887380"/>
              <a:gd name="connsiteX32" fmla="*/ 561368 w 811155"/>
              <a:gd name="connsiteY32" fmla="*/ 773721 h 887380"/>
              <a:gd name="connsiteX33" fmla="*/ 577882 w 811155"/>
              <a:gd name="connsiteY33" fmla="*/ 790235 h 887380"/>
              <a:gd name="connsiteX34" fmla="*/ 594395 w 811155"/>
              <a:gd name="connsiteY34" fmla="*/ 773721 h 887380"/>
              <a:gd name="connsiteX35" fmla="*/ 594395 w 811155"/>
              <a:gd name="connsiteY35" fmla="*/ 740355 h 887380"/>
              <a:gd name="connsiteX36" fmla="*/ 644082 w 811155"/>
              <a:gd name="connsiteY36" fmla="*/ 740355 h 887380"/>
              <a:gd name="connsiteX37" fmla="*/ 646455 w 811155"/>
              <a:gd name="connsiteY37" fmla="*/ 740355 h 887380"/>
              <a:gd name="connsiteX38" fmla="*/ 670668 w 811155"/>
              <a:gd name="connsiteY38" fmla="*/ 740355 h 887380"/>
              <a:gd name="connsiteX39" fmla="*/ 661516 w 811155"/>
              <a:gd name="connsiteY39" fmla="*/ 749508 h 887380"/>
              <a:gd name="connsiteX40" fmla="*/ 662263 w 811155"/>
              <a:gd name="connsiteY40" fmla="*/ 772850 h 887380"/>
              <a:gd name="connsiteX41" fmla="*/ 684857 w 811155"/>
              <a:gd name="connsiteY41" fmla="*/ 772850 h 887380"/>
              <a:gd name="connsiteX42" fmla="*/ 721856 w 811155"/>
              <a:gd name="connsiteY42" fmla="*/ 735851 h 887380"/>
              <a:gd name="connsiteX43" fmla="*/ 726699 w 811155"/>
              <a:gd name="connsiteY43" fmla="*/ 723987 h 887380"/>
              <a:gd name="connsiteX44" fmla="*/ 726699 w 811155"/>
              <a:gd name="connsiteY44" fmla="*/ 722970 h 887380"/>
              <a:gd name="connsiteX45" fmla="*/ 726699 w 811155"/>
              <a:gd name="connsiteY45" fmla="*/ 722195 h 887380"/>
              <a:gd name="connsiteX46" fmla="*/ 726699 w 811155"/>
              <a:gd name="connsiteY46" fmla="*/ 721565 h 887380"/>
              <a:gd name="connsiteX47" fmla="*/ 726699 w 811155"/>
              <a:gd name="connsiteY47" fmla="*/ 721226 h 887380"/>
              <a:gd name="connsiteX48" fmla="*/ 726699 w 811155"/>
              <a:gd name="connsiteY48" fmla="*/ 720742 h 887380"/>
              <a:gd name="connsiteX49" fmla="*/ 726699 w 811155"/>
              <a:gd name="connsiteY49" fmla="*/ 720209 h 887380"/>
              <a:gd name="connsiteX50" fmla="*/ 726699 w 811155"/>
              <a:gd name="connsiteY50" fmla="*/ 719967 h 887380"/>
              <a:gd name="connsiteX51" fmla="*/ 726699 w 811155"/>
              <a:gd name="connsiteY51" fmla="*/ 717401 h 887380"/>
              <a:gd name="connsiteX52" fmla="*/ 726699 w 811155"/>
              <a:gd name="connsiteY52" fmla="*/ 717013 h 887380"/>
              <a:gd name="connsiteX53" fmla="*/ 726699 w 811155"/>
              <a:gd name="connsiteY53" fmla="*/ 716674 h 887380"/>
              <a:gd name="connsiteX54" fmla="*/ 726699 w 811155"/>
              <a:gd name="connsiteY54" fmla="*/ 714592 h 887380"/>
              <a:gd name="connsiteX55" fmla="*/ 726408 w 811155"/>
              <a:gd name="connsiteY55" fmla="*/ 714156 h 887380"/>
              <a:gd name="connsiteX56" fmla="*/ 726408 w 811155"/>
              <a:gd name="connsiteY56" fmla="*/ 713865 h 887380"/>
              <a:gd name="connsiteX57" fmla="*/ 726117 w 811155"/>
              <a:gd name="connsiteY57" fmla="*/ 713526 h 887380"/>
              <a:gd name="connsiteX58" fmla="*/ 726117 w 811155"/>
              <a:gd name="connsiteY58" fmla="*/ 713236 h 887380"/>
              <a:gd name="connsiteX59" fmla="*/ 725778 w 811155"/>
              <a:gd name="connsiteY59" fmla="*/ 712848 h 887380"/>
              <a:gd name="connsiteX60" fmla="*/ 725439 w 811155"/>
              <a:gd name="connsiteY60" fmla="*/ 712509 h 887380"/>
              <a:gd name="connsiteX61" fmla="*/ 688490 w 811155"/>
              <a:gd name="connsiteY61" fmla="*/ 675414 h 887380"/>
              <a:gd name="connsiteX62" fmla="*/ 665123 w 811155"/>
              <a:gd name="connsiteY62" fmla="*/ 675438 h 887380"/>
              <a:gd name="connsiteX63" fmla="*/ 665148 w 811155"/>
              <a:gd name="connsiteY63" fmla="*/ 698805 h 887380"/>
              <a:gd name="connsiteX64" fmla="*/ 674010 w 811155"/>
              <a:gd name="connsiteY64" fmla="*/ 707618 h 887380"/>
              <a:gd name="connsiteX65" fmla="*/ 597979 w 811155"/>
              <a:gd name="connsiteY65" fmla="*/ 707618 h 887380"/>
              <a:gd name="connsiteX66" fmla="*/ 597979 w 811155"/>
              <a:gd name="connsiteY66" fmla="*/ 680886 h 887380"/>
              <a:gd name="connsiteX67" fmla="*/ 644082 w 811155"/>
              <a:gd name="connsiteY67" fmla="*/ 680886 h 887380"/>
              <a:gd name="connsiteX68" fmla="*/ 660595 w 811155"/>
              <a:gd name="connsiteY68" fmla="*/ 664373 h 887380"/>
              <a:gd name="connsiteX69" fmla="*/ 644082 w 811155"/>
              <a:gd name="connsiteY69" fmla="*/ 647859 h 887380"/>
              <a:gd name="connsiteX70" fmla="*/ 610958 w 811155"/>
              <a:gd name="connsiteY70" fmla="*/ 647859 h 887380"/>
              <a:gd name="connsiteX71" fmla="*/ 657157 w 811155"/>
              <a:gd name="connsiteY71" fmla="*/ 585969 h 887380"/>
              <a:gd name="connsiteX72" fmla="*/ 653949 w 811155"/>
              <a:gd name="connsiteY72" fmla="*/ 562906 h 887380"/>
              <a:gd name="connsiteX73" fmla="*/ 644033 w 811155"/>
              <a:gd name="connsiteY73" fmla="*/ 559576 h 887380"/>
              <a:gd name="connsiteX74" fmla="*/ 630764 w 811155"/>
              <a:gd name="connsiteY74" fmla="*/ 566211 h 887380"/>
              <a:gd name="connsiteX75" fmla="*/ 578027 w 811155"/>
              <a:gd name="connsiteY75" fmla="*/ 636576 h 887380"/>
              <a:gd name="connsiteX76" fmla="*/ 525145 w 811155"/>
              <a:gd name="connsiteY76" fmla="*/ 566114 h 887380"/>
              <a:gd name="connsiteX77" fmla="*/ 501996 w 811155"/>
              <a:gd name="connsiteY77" fmla="*/ 562821 h 887380"/>
              <a:gd name="connsiteX78" fmla="*/ 498703 w 811155"/>
              <a:gd name="connsiteY78" fmla="*/ 585969 h 887380"/>
              <a:gd name="connsiteX79" fmla="*/ 545097 w 811155"/>
              <a:gd name="connsiteY79" fmla="*/ 647811 h 887380"/>
              <a:gd name="connsiteX80" fmla="*/ 511972 w 811155"/>
              <a:gd name="connsiteY80" fmla="*/ 647811 h 887380"/>
              <a:gd name="connsiteX81" fmla="*/ 495459 w 811155"/>
              <a:gd name="connsiteY81" fmla="*/ 664324 h 887380"/>
              <a:gd name="connsiteX82" fmla="*/ 511972 w 811155"/>
              <a:gd name="connsiteY82" fmla="*/ 680838 h 887380"/>
              <a:gd name="connsiteX83" fmla="*/ 561417 w 811155"/>
              <a:gd name="connsiteY83" fmla="*/ 680838 h 887380"/>
              <a:gd name="connsiteX84" fmla="*/ 561417 w 811155"/>
              <a:gd name="connsiteY84" fmla="*/ 707328 h 887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</a:cxnLst>
            <a:rect l="l" t="t" r="r" b="b"/>
            <a:pathLst>
              <a:path w="811155" h="887380">
                <a:moveTo>
                  <a:pt x="458799" y="887380"/>
                </a:moveTo>
                <a:lnTo>
                  <a:pt x="133126" y="887380"/>
                </a:lnTo>
                <a:cubicBezTo>
                  <a:pt x="59636" y="887300"/>
                  <a:pt x="80" y="827744"/>
                  <a:pt x="0" y="754254"/>
                </a:cubicBezTo>
                <a:lnTo>
                  <a:pt x="0" y="133126"/>
                </a:lnTo>
                <a:cubicBezTo>
                  <a:pt x="80" y="59636"/>
                  <a:pt x="59636" y="80"/>
                  <a:pt x="133126" y="0"/>
                </a:cubicBezTo>
                <a:lnTo>
                  <a:pt x="532457" y="0"/>
                </a:lnTo>
                <a:cubicBezTo>
                  <a:pt x="605948" y="80"/>
                  <a:pt x="665503" y="59636"/>
                  <a:pt x="665583" y="133126"/>
                </a:cubicBezTo>
                <a:lnTo>
                  <a:pt x="665583" y="453036"/>
                </a:lnTo>
                <a:cubicBezTo>
                  <a:pt x="643969" y="446736"/>
                  <a:pt x="621558" y="443588"/>
                  <a:pt x="599044" y="443690"/>
                </a:cubicBezTo>
                <a:cubicBezTo>
                  <a:pt x="464300" y="443600"/>
                  <a:pt x="354996" y="552759"/>
                  <a:pt x="354906" y="687504"/>
                </a:cubicBezTo>
                <a:cubicBezTo>
                  <a:pt x="354853" y="767016"/>
                  <a:pt x="393550" y="841567"/>
                  <a:pt x="458606" y="887283"/>
                </a:cubicBezTo>
                <a:close/>
                <a:moveTo>
                  <a:pt x="114627" y="310564"/>
                </a:moveTo>
                <a:cubicBezTo>
                  <a:pt x="96253" y="310567"/>
                  <a:pt x="81360" y="325464"/>
                  <a:pt x="81363" y="343839"/>
                </a:cubicBezTo>
                <a:cubicBezTo>
                  <a:pt x="81366" y="362209"/>
                  <a:pt x="96257" y="377100"/>
                  <a:pt x="114627" y="377103"/>
                </a:cubicBezTo>
                <a:lnTo>
                  <a:pt x="292113" y="377103"/>
                </a:lnTo>
                <a:cubicBezTo>
                  <a:pt x="310487" y="377100"/>
                  <a:pt x="325380" y="362202"/>
                  <a:pt x="325377" y="343828"/>
                </a:cubicBezTo>
                <a:cubicBezTo>
                  <a:pt x="325374" y="325458"/>
                  <a:pt x="310483" y="310567"/>
                  <a:pt x="292113" y="310564"/>
                </a:cubicBezTo>
                <a:close/>
                <a:moveTo>
                  <a:pt x="114627" y="166396"/>
                </a:moveTo>
                <a:cubicBezTo>
                  <a:pt x="96253" y="166399"/>
                  <a:pt x="81360" y="181296"/>
                  <a:pt x="81363" y="199671"/>
                </a:cubicBezTo>
                <a:cubicBezTo>
                  <a:pt x="81366" y="218041"/>
                  <a:pt x="96257" y="232932"/>
                  <a:pt x="114627" y="232935"/>
                </a:cubicBezTo>
                <a:lnTo>
                  <a:pt x="558317" y="232935"/>
                </a:lnTo>
                <a:cubicBezTo>
                  <a:pt x="576691" y="232932"/>
                  <a:pt x="591584" y="218034"/>
                  <a:pt x="591581" y="199660"/>
                </a:cubicBezTo>
                <a:cubicBezTo>
                  <a:pt x="591578" y="181290"/>
                  <a:pt x="576687" y="166399"/>
                  <a:pt x="558317" y="166396"/>
                </a:cubicBezTo>
                <a:close/>
                <a:moveTo>
                  <a:pt x="617447" y="871690"/>
                </a:moveTo>
                <a:cubicBezTo>
                  <a:pt x="510464" y="871690"/>
                  <a:pt x="423738" y="784963"/>
                  <a:pt x="423738" y="677981"/>
                </a:cubicBezTo>
                <a:cubicBezTo>
                  <a:pt x="423738" y="570998"/>
                  <a:pt x="510464" y="484272"/>
                  <a:pt x="617447" y="484272"/>
                </a:cubicBezTo>
                <a:cubicBezTo>
                  <a:pt x="724429" y="484272"/>
                  <a:pt x="811156" y="570998"/>
                  <a:pt x="811156" y="677981"/>
                </a:cubicBezTo>
                <a:cubicBezTo>
                  <a:pt x="811156" y="784963"/>
                  <a:pt x="724429" y="871690"/>
                  <a:pt x="617447" y="871690"/>
                </a:cubicBezTo>
                <a:close/>
                <a:moveTo>
                  <a:pt x="511924" y="707328"/>
                </a:moveTo>
                <a:cubicBezTo>
                  <a:pt x="502804" y="707328"/>
                  <a:pt x="495410" y="714721"/>
                  <a:pt x="495410" y="723841"/>
                </a:cubicBezTo>
                <a:cubicBezTo>
                  <a:pt x="495410" y="732962"/>
                  <a:pt x="502804" y="740355"/>
                  <a:pt x="511924" y="740355"/>
                </a:cubicBezTo>
                <a:lnTo>
                  <a:pt x="561368" y="740355"/>
                </a:lnTo>
                <a:lnTo>
                  <a:pt x="561368" y="773721"/>
                </a:lnTo>
                <a:cubicBezTo>
                  <a:pt x="561368" y="782842"/>
                  <a:pt x="568762" y="790235"/>
                  <a:pt x="577882" y="790235"/>
                </a:cubicBezTo>
                <a:cubicBezTo>
                  <a:pt x="587002" y="790235"/>
                  <a:pt x="594395" y="782842"/>
                  <a:pt x="594395" y="773721"/>
                </a:cubicBezTo>
                <a:lnTo>
                  <a:pt x="594395" y="740355"/>
                </a:lnTo>
                <a:lnTo>
                  <a:pt x="644082" y="740355"/>
                </a:lnTo>
                <a:cubicBezTo>
                  <a:pt x="644872" y="740399"/>
                  <a:pt x="645664" y="740399"/>
                  <a:pt x="646455" y="740355"/>
                </a:cubicBezTo>
                <a:lnTo>
                  <a:pt x="670668" y="740355"/>
                </a:lnTo>
                <a:lnTo>
                  <a:pt x="661516" y="749508"/>
                </a:lnTo>
                <a:cubicBezTo>
                  <a:pt x="655276" y="756160"/>
                  <a:pt x="655611" y="766610"/>
                  <a:pt x="662263" y="772850"/>
                </a:cubicBezTo>
                <a:cubicBezTo>
                  <a:pt x="668616" y="778809"/>
                  <a:pt x="678505" y="778809"/>
                  <a:pt x="684857" y="772850"/>
                </a:cubicBezTo>
                <a:lnTo>
                  <a:pt x="721856" y="735851"/>
                </a:lnTo>
                <a:cubicBezTo>
                  <a:pt x="724978" y="732694"/>
                  <a:pt x="726720" y="728427"/>
                  <a:pt x="726699" y="723987"/>
                </a:cubicBezTo>
                <a:lnTo>
                  <a:pt x="726699" y="722970"/>
                </a:lnTo>
                <a:cubicBezTo>
                  <a:pt x="726699" y="722711"/>
                  <a:pt x="726699" y="722453"/>
                  <a:pt x="726699" y="722195"/>
                </a:cubicBezTo>
                <a:lnTo>
                  <a:pt x="726699" y="721565"/>
                </a:lnTo>
                <a:cubicBezTo>
                  <a:pt x="726735" y="721455"/>
                  <a:pt x="726735" y="721336"/>
                  <a:pt x="726699" y="721226"/>
                </a:cubicBezTo>
                <a:cubicBezTo>
                  <a:pt x="726708" y="721065"/>
                  <a:pt x="726708" y="720903"/>
                  <a:pt x="726699" y="720742"/>
                </a:cubicBezTo>
                <a:lnTo>
                  <a:pt x="726699" y="720209"/>
                </a:lnTo>
                <a:cubicBezTo>
                  <a:pt x="726705" y="720129"/>
                  <a:pt x="726705" y="720048"/>
                  <a:pt x="726699" y="719967"/>
                </a:cubicBezTo>
                <a:lnTo>
                  <a:pt x="726699" y="717401"/>
                </a:lnTo>
                <a:cubicBezTo>
                  <a:pt x="726683" y="717272"/>
                  <a:pt x="726683" y="717142"/>
                  <a:pt x="726699" y="717013"/>
                </a:cubicBezTo>
                <a:cubicBezTo>
                  <a:pt x="726715" y="716901"/>
                  <a:pt x="726715" y="716787"/>
                  <a:pt x="726699" y="716674"/>
                </a:cubicBezTo>
                <a:lnTo>
                  <a:pt x="726699" y="714592"/>
                </a:lnTo>
                <a:lnTo>
                  <a:pt x="726408" y="714156"/>
                </a:lnTo>
                <a:lnTo>
                  <a:pt x="726408" y="713865"/>
                </a:lnTo>
                <a:lnTo>
                  <a:pt x="726117" y="713526"/>
                </a:lnTo>
                <a:lnTo>
                  <a:pt x="726117" y="713236"/>
                </a:lnTo>
                <a:lnTo>
                  <a:pt x="725778" y="712848"/>
                </a:lnTo>
                <a:lnTo>
                  <a:pt x="725439" y="712509"/>
                </a:lnTo>
                <a:lnTo>
                  <a:pt x="688490" y="675414"/>
                </a:lnTo>
                <a:cubicBezTo>
                  <a:pt x="682030" y="668969"/>
                  <a:pt x="671569" y="668979"/>
                  <a:pt x="665123" y="675438"/>
                </a:cubicBezTo>
                <a:cubicBezTo>
                  <a:pt x="658678" y="681897"/>
                  <a:pt x="658689" y="692359"/>
                  <a:pt x="665148" y="698805"/>
                </a:cubicBezTo>
                <a:lnTo>
                  <a:pt x="674010" y="707618"/>
                </a:lnTo>
                <a:lnTo>
                  <a:pt x="597979" y="707618"/>
                </a:lnTo>
                <a:lnTo>
                  <a:pt x="597979" y="680886"/>
                </a:lnTo>
                <a:lnTo>
                  <a:pt x="644082" y="680886"/>
                </a:lnTo>
                <a:cubicBezTo>
                  <a:pt x="653202" y="680886"/>
                  <a:pt x="660595" y="673493"/>
                  <a:pt x="660595" y="664373"/>
                </a:cubicBezTo>
                <a:cubicBezTo>
                  <a:pt x="660595" y="655253"/>
                  <a:pt x="653202" y="647859"/>
                  <a:pt x="644082" y="647859"/>
                </a:cubicBezTo>
                <a:lnTo>
                  <a:pt x="610958" y="647859"/>
                </a:lnTo>
                <a:lnTo>
                  <a:pt x="657157" y="585969"/>
                </a:lnTo>
                <a:cubicBezTo>
                  <a:pt x="662640" y="578715"/>
                  <a:pt x="661204" y="568389"/>
                  <a:pt x="653949" y="562906"/>
                </a:cubicBezTo>
                <a:cubicBezTo>
                  <a:pt x="651093" y="560748"/>
                  <a:pt x="647613" y="559579"/>
                  <a:pt x="644033" y="559576"/>
                </a:cubicBezTo>
                <a:cubicBezTo>
                  <a:pt x="638817" y="559595"/>
                  <a:pt x="633909" y="562049"/>
                  <a:pt x="630764" y="566211"/>
                </a:cubicBezTo>
                <a:lnTo>
                  <a:pt x="578027" y="636576"/>
                </a:lnTo>
                <a:lnTo>
                  <a:pt x="525145" y="566114"/>
                </a:lnTo>
                <a:cubicBezTo>
                  <a:pt x="519662" y="558812"/>
                  <a:pt x="509298" y="557338"/>
                  <a:pt x="501996" y="562821"/>
                </a:cubicBezTo>
                <a:cubicBezTo>
                  <a:pt x="494695" y="568304"/>
                  <a:pt x="493220" y="578668"/>
                  <a:pt x="498703" y="585969"/>
                </a:cubicBezTo>
                <a:lnTo>
                  <a:pt x="545097" y="647811"/>
                </a:lnTo>
                <a:lnTo>
                  <a:pt x="511972" y="647811"/>
                </a:lnTo>
                <a:cubicBezTo>
                  <a:pt x="502852" y="647811"/>
                  <a:pt x="495459" y="655204"/>
                  <a:pt x="495459" y="664324"/>
                </a:cubicBezTo>
                <a:cubicBezTo>
                  <a:pt x="495459" y="673445"/>
                  <a:pt x="502852" y="680838"/>
                  <a:pt x="511972" y="680838"/>
                </a:cubicBezTo>
                <a:lnTo>
                  <a:pt x="561417" y="680838"/>
                </a:lnTo>
                <a:lnTo>
                  <a:pt x="561417" y="707328"/>
                </a:lnTo>
                <a:close/>
              </a:path>
            </a:pathLst>
          </a:custGeom>
          <a:gradFill>
            <a:gsLst>
              <a:gs pos="30000">
                <a:srgbClr val="1552EF"/>
              </a:gs>
              <a:gs pos="100000">
                <a:srgbClr val="40D8DE"/>
              </a:gs>
            </a:gsLst>
            <a:lin ang="2700000" scaled="0"/>
          </a:gradFill>
          <a:ln w="896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b="1">
              <a:solidFill>
                <a:srgbClr val="1552EF"/>
              </a:solidFill>
              <a:latin typeface="OPPOSans R"/>
              <a:ea typeface="OPPOSans R"/>
            </a:endParaRPr>
          </a:p>
        </p:txBody>
      </p:sp>
      <p:grpSp>
        <p:nvGrpSpPr>
          <p:cNvPr id="972" name="组合 971">
            <a:extLst>
              <a:ext uri="{FF2B5EF4-FFF2-40B4-BE49-F238E27FC236}">
                <a16:creationId xmlns:a16="http://schemas.microsoft.com/office/drawing/2014/main" id="{49F15BBB-165B-77A9-DABB-1CD4F157732E}"/>
              </a:ext>
            </a:extLst>
          </p:cNvPr>
          <p:cNvGrpSpPr>
            <a:grpSpLocks/>
          </p:cNvGrpSpPr>
          <p:nvPr/>
        </p:nvGrpSpPr>
        <p:grpSpPr>
          <a:xfrm>
            <a:off x="5019022" y="2113848"/>
            <a:ext cx="2199641" cy="1029452"/>
            <a:chOff x="4968984" y="5253397"/>
            <a:chExt cx="2199641" cy="1029452"/>
          </a:xfrm>
        </p:grpSpPr>
        <p:sp>
          <p:nvSpPr>
            <p:cNvPr id="952" name="文本框 951">
              <a:extLst>
                <a:ext uri="{FF2B5EF4-FFF2-40B4-BE49-F238E27FC236}">
                  <a16:creationId xmlns:a16="http://schemas.microsoft.com/office/drawing/2014/main" id="{123A1924-E7F9-2382-330C-F4F14000ADFE}"/>
                </a:ext>
              </a:extLst>
            </p:cNvPr>
            <p:cNvSpPr txBox="1">
              <a:spLocks/>
            </p:cNvSpPr>
            <p:nvPr/>
          </p:nvSpPr>
          <p:spPr>
            <a:xfrm>
              <a:off x="4968984" y="5253397"/>
              <a:ext cx="2199641" cy="584775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1" i="0" u="none" kern="1200" cap="none" spc="0" normalizeH="0" baseline="0" noProof="0" dirty="0">
                  <a:ln>
                    <a:noFill/>
                  </a:ln>
                  <a:gradFill>
                    <a:gsLst>
                      <a:gs pos="30000">
                        <a:srgbClr val="1552EF"/>
                      </a:gs>
                      <a:gs pos="100000">
                        <a:srgbClr val="40D8DE"/>
                      </a:gs>
                    </a:gsLst>
                    <a:lin ang="2700000" scaled="0"/>
                  </a:gradFill>
                  <a:effectLst/>
                  <a:uLnTx/>
                  <a:uFillTx/>
                  <a:latin typeface="腾讯体" panose="02010600010101010101" pitchFamily="2" charset="-122"/>
                  <a:ea typeface="腾讯体" panose="02010600010101010101" pitchFamily="2" charset="-122"/>
                  <a:cs typeface="OPPOSans H" panose="00020600040101010101" pitchFamily="18" charset="-122"/>
                  <a:sym typeface="OPPOSans R" panose="00020600040101010101" pitchFamily="18" charset="-122"/>
                </a:rPr>
                <a:t>620753.35</a:t>
              </a:r>
              <a:endParaRPr kumimoji="0" lang="zh-CN" altLang="en-US" sz="3200" b="1" i="0" u="non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OPPOSans H" panose="00020600040101010101" pitchFamily="18" charset="-122"/>
                <a:sym typeface="OPPOSans R" panose="00020600040101010101" pitchFamily="18" charset="-122"/>
              </a:endParaRPr>
            </a:p>
          </p:txBody>
        </p:sp>
        <p:grpSp>
          <p:nvGrpSpPr>
            <p:cNvPr id="971" name="组合 970">
              <a:extLst>
                <a:ext uri="{FF2B5EF4-FFF2-40B4-BE49-F238E27FC236}">
                  <a16:creationId xmlns:a16="http://schemas.microsoft.com/office/drawing/2014/main" id="{99CD47D0-0C9C-0C4B-DDBA-A975CC33E701}"/>
                </a:ext>
              </a:extLst>
            </p:cNvPr>
            <p:cNvGrpSpPr>
              <a:grpSpLocks/>
            </p:cNvGrpSpPr>
            <p:nvPr/>
          </p:nvGrpSpPr>
          <p:grpSpPr>
            <a:xfrm>
              <a:off x="5288250" y="5889309"/>
              <a:ext cx="1515424" cy="393540"/>
              <a:chOff x="5288250" y="5889309"/>
              <a:chExt cx="1515424" cy="393540"/>
            </a:xfrm>
          </p:grpSpPr>
          <p:grpSp>
            <p:nvGrpSpPr>
              <p:cNvPr id="954" name="组合 953">
                <a:extLst>
                  <a:ext uri="{FF2B5EF4-FFF2-40B4-BE49-F238E27FC236}">
                    <a16:creationId xmlns:a16="http://schemas.microsoft.com/office/drawing/2014/main" id="{74E04606-1DA3-1682-4203-7077A051E3A7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5288250" y="5889309"/>
                <a:ext cx="1515424" cy="393540"/>
                <a:chOff x="1312204" y="4561755"/>
                <a:chExt cx="2280032" cy="406934"/>
              </a:xfrm>
            </p:grpSpPr>
            <p:sp>
              <p:nvSpPr>
                <p:cNvPr id="956" name="矩形: 圆角 955">
                  <a:extLst>
                    <a:ext uri="{FF2B5EF4-FFF2-40B4-BE49-F238E27FC236}">
                      <a16:creationId xmlns:a16="http://schemas.microsoft.com/office/drawing/2014/main" id="{0A7FF1B9-CC5E-A738-1661-269D4637508E}"/>
                    </a:ext>
                  </a:extLst>
                </p:cNvPr>
                <p:cNvSpPr>
                  <a:spLocks/>
                </p:cNvSpPr>
                <p:nvPr/>
              </p:nvSpPr>
              <p:spPr>
                <a:xfrm>
                  <a:off x="1312204" y="4561755"/>
                  <a:ext cx="2280032" cy="406934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DCE8F4"/>
                </a:solidFill>
                <a:ln w="19050" cap="flat" cmpd="sng" algn="ctr">
                  <a:noFill/>
                  <a:prstDash val="solid"/>
                  <a:miter lim="800000"/>
                </a:ln>
                <a:effectLst>
                  <a:outerShdw blurRad="62073" dist="43268" dir="2700001" rotWithShape="0">
                    <a:srgbClr val="8BA3CB">
                      <a:alpha val="70000"/>
                    </a:srgbClr>
                  </a:outerShd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endParaRPr>
                </a:p>
              </p:txBody>
            </p:sp>
            <p:sp>
              <p:nvSpPr>
                <p:cNvPr id="957" name="矩形: 圆角 956">
                  <a:extLst>
                    <a:ext uri="{FF2B5EF4-FFF2-40B4-BE49-F238E27FC236}">
                      <a16:creationId xmlns:a16="http://schemas.microsoft.com/office/drawing/2014/main" id="{329F1E96-5A45-8BA3-4FFF-69DE23F310C9}"/>
                    </a:ext>
                  </a:extLst>
                </p:cNvPr>
                <p:cNvSpPr>
                  <a:spLocks/>
                </p:cNvSpPr>
                <p:nvPr/>
              </p:nvSpPr>
              <p:spPr>
                <a:xfrm>
                  <a:off x="1312204" y="4561755"/>
                  <a:ext cx="2280032" cy="406934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DCE8F4"/>
                </a:solidFill>
                <a:ln w="9540" cap="flat" cmpd="sng" algn="ctr">
                  <a:noFill/>
                  <a:prstDash val="solid"/>
                  <a:miter lim="800000"/>
                </a:ln>
                <a:effectLst>
                  <a:outerShdw blurRad="84149" dist="50904" dir="13500002" rotWithShape="0">
                    <a:srgbClr val="FFFFFF">
                      <a:alpha val="70000"/>
                    </a:srgbClr>
                  </a:outerShd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endParaRPr>
                </a:p>
              </p:txBody>
            </p:sp>
          </p:grpSp>
          <p:grpSp>
            <p:nvGrpSpPr>
              <p:cNvPr id="970" name="组合 969">
                <a:extLst>
                  <a:ext uri="{FF2B5EF4-FFF2-40B4-BE49-F238E27FC236}">
                    <a16:creationId xmlns:a16="http://schemas.microsoft.com/office/drawing/2014/main" id="{A4CA7649-CE0B-C4EC-BC80-55A83D75D8D4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5518664" y="5916802"/>
                <a:ext cx="1054597" cy="338554"/>
                <a:chOff x="5391474" y="5944773"/>
                <a:chExt cx="1054597" cy="338554"/>
              </a:xfrm>
            </p:grpSpPr>
            <p:sp>
              <p:nvSpPr>
                <p:cNvPr id="955" name="文本框 954">
                  <a:extLst>
                    <a:ext uri="{FF2B5EF4-FFF2-40B4-BE49-F238E27FC236}">
                      <a16:creationId xmlns:a16="http://schemas.microsoft.com/office/drawing/2014/main" id="{33F19EA8-5463-F337-7EA7-6654101DBB41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5645852" y="5944773"/>
                  <a:ext cx="800219" cy="338554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6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44546A"/>
                      </a:solidFill>
                      <a:effectLst/>
                      <a:uLnTx/>
                      <a:uFillTx/>
                      <a:latin typeface="腾讯体" panose="02010600010101010101" pitchFamily="2" charset="-122"/>
                      <a:ea typeface="腾讯体" panose="02010600010101010101" pitchFamily="2" charset="-122"/>
                      <a:cs typeface="OPPOSans H" panose="00020600040101010101" pitchFamily="18" charset="-122"/>
                      <a:sym typeface="OPPOSans R" panose="00020600040101010101" pitchFamily="18" charset="-122"/>
                    </a:rPr>
                    <a:t>毛利润</a:t>
                  </a:r>
                </a:p>
              </p:txBody>
            </p:sp>
            <p:sp>
              <p:nvSpPr>
                <p:cNvPr id="969" name="任意多边形: 形状 968">
                  <a:extLst>
                    <a:ext uri="{FF2B5EF4-FFF2-40B4-BE49-F238E27FC236}">
                      <a16:creationId xmlns:a16="http://schemas.microsoft.com/office/drawing/2014/main" id="{11F61229-E77F-1B95-2668-293737C0F3D8}"/>
                    </a:ext>
                  </a:extLst>
                </p:cNvPr>
                <p:cNvSpPr>
                  <a:spLocks/>
                </p:cNvSpPr>
                <p:nvPr/>
              </p:nvSpPr>
              <p:spPr>
                <a:xfrm>
                  <a:off x="5391474" y="5986463"/>
                  <a:ext cx="254378" cy="255174"/>
                </a:xfrm>
                <a:custGeom>
                  <a:avLst/>
                  <a:gdLst>
                    <a:gd name="connsiteX0" fmla="*/ 15905 w 1656879"/>
                    <a:gd name="connsiteY0" fmla="*/ 1284825 h 1662072"/>
                    <a:gd name="connsiteX1" fmla="*/ 622302 w 1656879"/>
                    <a:gd name="connsiteY1" fmla="*/ 1525031 h 1662072"/>
                    <a:gd name="connsiteX2" fmla="*/ 744718 w 1656879"/>
                    <a:gd name="connsiteY2" fmla="*/ 1518800 h 1662072"/>
                    <a:gd name="connsiteX3" fmla="*/ 903558 w 1656879"/>
                    <a:gd name="connsiteY3" fmla="*/ 1628488 h 1662072"/>
                    <a:gd name="connsiteX4" fmla="*/ 622304 w 1656879"/>
                    <a:gd name="connsiteY4" fmla="*/ 1662072 h 1662072"/>
                    <a:gd name="connsiteX5" fmla="*/ 0 w 1656879"/>
                    <a:gd name="connsiteY5" fmla="*/ 1353355 h 1662072"/>
                    <a:gd name="connsiteX6" fmla="*/ 15905 w 1656879"/>
                    <a:gd name="connsiteY6" fmla="*/ 1284825 h 1662072"/>
                    <a:gd name="connsiteX7" fmla="*/ 15905 w 1656879"/>
                    <a:gd name="connsiteY7" fmla="*/ 1081727 h 1662072"/>
                    <a:gd name="connsiteX8" fmla="*/ 618831 w 1656879"/>
                    <a:gd name="connsiteY8" fmla="*/ 1321819 h 1662072"/>
                    <a:gd name="connsiteX9" fmla="*/ 690637 w 1656879"/>
                    <a:gd name="connsiteY9" fmla="*/ 1456992 h 1662072"/>
                    <a:gd name="connsiteX10" fmla="*/ 622304 w 1656879"/>
                    <a:gd name="connsiteY10" fmla="*/ 1458957 h 1662072"/>
                    <a:gd name="connsiteX11" fmla="*/ 0 w 1656879"/>
                    <a:gd name="connsiteY11" fmla="*/ 1150222 h 1662072"/>
                    <a:gd name="connsiteX12" fmla="*/ 15905 w 1656879"/>
                    <a:gd name="connsiteY12" fmla="*/ 1081727 h 1662072"/>
                    <a:gd name="connsiteX13" fmla="*/ 15907 w 1656879"/>
                    <a:gd name="connsiteY13" fmla="*/ 878577 h 1662072"/>
                    <a:gd name="connsiteX14" fmla="*/ 586919 w 1656879"/>
                    <a:gd name="connsiteY14" fmla="*/ 1118003 h 1662072"/>
                    <a:gd name="connsiteX15" fmla="*/ 586011 w 1656879"/>
                    <a:gd name="connsiteY15" fmla="*/ 1138892 h 1662072"/>
                    <a:gd name="connsiteX16" fmla="*/ 598964 w 1656879"/>
                    <a:gd name="connsiteY16" fmla="*/ 1255205 h 1662072"/>
                    <a:gd name="connsiteX17" fmla="*/ 2 w 1656879"/>
                    <a:gd name="connsiteY17" fmla="*/ 947105 h 1662072"/>
                    <a:gd name="connsiteX18" fmla="*/ 15907 w 1656879"/>
                    <a:gd name="connsiteY18" fmla="*/ 878577 h 1662072"/>
                    <a:gd name="connsiteX19" fmla="*/ 1309461 w 1656879"/>
                    <a:gd name="connsiteY19" fmla="*/ 799305 h 1662072"/>
                    <a:gd name="connsiteX20" fmla="*/ 1290537 w 1656879"/>
                    <a:gd name="connsiteY20" fmla="*/ 819918 h 1662072"/>
                    <a:gd name="connsiteX21" fmla="*/ 1267846 w 1656879"/>
                    <a:gd name="connsiteY21" fmla="*/ 853079 h 1662072"/>
                    <a:gd name="connsiteX22" fmla="*/ 1229605 w 1656879"/>
                    <a:gd name="connsiteY22" fmla="*/ 909579 h 1662072"/>
                    <a:gd name="connsiteX23" fmla="*/ 1192437 w 1656879"/>
                    <a:gd name="connsiteY23" fmla="*/ 963353 h 1662072"/>
                    <a:gd name="connsiteX24" fmla="*/ 1173350 w 1656879"/>
                    <a:gd name="connsiteY24" fmla="*/ 992311 h 1662072"/>
                    <a:gd name="connsiteX25" fmla="*/ 1156241 w 1656879"/>
                    <a:gd name="connsiteY25" fmla="*/ 999242 h 1662072"/>
                    <a:gd name="connsiteX26" fmla="*/ 1139687 w 1656879"/>
                    <a:gd name="connsiteY26" fmla="*/ 987749 h 1662072"/>
                    <a:gd name="connsiteX27" fmla="*/ 1119203 w 1656879"/>
                    <a:gd name="connsiteY27" fmla="*/ 961000 h 1662072"/>
                    <a:gd name="connsiteX28" fmla="*/ 1080834 w 1656879"/>
                    <a:gd name="connsiteY28" fmla="*/ 911786 h 1662072"/>
                    <a:gd name="connsiteX29" fmla="*/ 1041552 w 1656879"/>
                    <a:gd name="connsiteY29" fmla="*/ 860138 h 1662072"/>
                    <a:gd name="connsiteX30" fmla="*/ 1015453 w 1656879"/>
                    <a:gd name="connsiteY30" fmla="*/ 826589 h 1662072"/>
                    <a:gd name="connsiteX31" fmla="*/ 972798 w 1656879"/>
                    <a:gd name="connsiteY31" fmla="*/ 801546 h 1662072"/>
                    <a:gd name="connsiteX32" fmla="*/ 944361 w 1656879"/>
                    <a:gd name="connsiteY32" fmla="*/ 820861 h 1662072"/>
                    <a:gd name="connsiteX33" fmla="*/ 920890 w 1656879"/>
                    <a:gd name="connsiteY33" fmla="*/ 838472 h 1662072"/>
                    <a:gd name="connsiteX34" fmla="*/ 914072 w 1656879"/>
                    <a:gd name="connsiteY34" fmla="*/ 879699 h 1662072"/>
                    <a:gd name="connsiteX35" fmla="*/ 981822 w 1656879"/>
                    <a:gd name="connsiteY35" fmla="*/ 964781 h 1662072"/>
                    <a:gd name="connsiteX36" fmla="*/ 1029184 w 1656879"/>
                    <a:gd name="connsiteY36" fmla="*/ 1027029 h 1662072"/>
                    <a:gd name="connsiteX37" fmla="*/ 1055935 w 1656879"/>
                    <a:gd name="connsiteY37" fmla="*/ 1061470 h 1662072"/>
                    <a:gd name="connsiteX38" fmla="*/ 1046909 w 1656879"/>
                    <a:gd name="connsiteY38" fmla="*/ 1070608 h 1662072"/>
                    <a:gd name="connsiteX39" fmla="*/ 1020160 w 1656879"/>
                    <a:gd name="connsiteY39" fmla="*/ 1070608 h 1662072"/>
                    <a:gd name="connsiteX40" fmla="*/ 987535 w 1656879"/>
                    <a:gd name="connsiteY40" fmla="*/ 1071665 h 1662072"/>
                    <a:gd name="connsiteX41" fmla="*/ 947738 w 1656879"/>
                    <a:gd name="connsiteY41" fmla="*/ 1070608 h 1662072"/>
                    <a:gd name="connsiteX42" fmla="*/ 918392 w 1656879"/>
                    <a:gd name="connsiteY42" fmla="*/ 1079765 h 1662072"/>
                    <a:gd name="connsiteX43" fmla="*/ 911834 w 1656879"/>
                    <a:gd name="connsiteY43" fmla="*/ 1102455 h 1662072"/>
                    <a:gd name="connsiteX44" fmla="*/ 914074 w 1656879"/>
                    <a:gd name="connsiteY44" fmla="*/ 1129985 h 1662072"/>
                    <a:gd name="connsiteX45" fmla="*/ 914074 w 1656879"/>
                    <a:gd name="connsiteY45" fmla="*/ 1158030 h 1662072"/>
                    <a:gd name="connsiteX46" fmla="*/ 920892 w 1656879"/>
                    <a:gd name="connsiteY46" fmla="*/ 1170561 h 1662072"/>
                    <a:gd name="connsiteX47" fmla="*/ 936668 w 1656879"/>
                    <a:gd name="connsiteY47" fmla="*/ 1171486 h 1662072"/>
                    <a:gd name="connsiteX48" fmla="*/ 1067393 w 1656879"/>
                    <a:gd name="connsiteY48" fmla="*/ 1171486 h 1662072"/>
                    <a:gd name="connsiteX49" fmla="*/ 1094144 w 1656879"/>
                    <a:gd name="connsiteY49" fmla="*/ 1182977 h 1662072"/>
                    <a:gd name="connsiteX50" fmla="*/ 1094144 w 1656879"/>
                    <a:gd name="connsiteY50" fmla="*/ 1226541 h 1662072"/>
                    <a:gd name="connsiteX51" fmla="*/ 1089730 w 1656879"/>
                    <a:gd name="connsiteY51" fmla="*/ 1238295 h 1662072"/>
                    <a:gd name="connsiteX52" fmla="*/ 1078498 w 1656879"/>
                    <a:gd name="connsiteY52" fmla="*/ 1238295 h 1662072"/>
                    <a:gd name="connsiteX53" fmla="*/ 1055807 w 1656879"/>
                    <a:gd name="connsiteY53" fmla="*/ 1238295 h 1662072"/>
                    <a:gd name="connsiteX54" fmla="*/ 1010912 w 1656879"/>
                    <a:gd name="connsiteY54" fmla="*/ 1238295 h 1662072"/>
                    <a:gd name="connsiteX55" fmla="*/ 965756 w 1656879"/>
                    <a:gd name="connsiteY55" fmla="*/ 1238295 h 1662072"/>
                    <a:gd name="connsiteX56" fmla="*/ 938746 w 1656879"/>
                    <a:gd name="connsiteY56" fmla="*/ 1238295 h 1662072"/>
                    <a:gd name="connsiteX57" fmla="*/ 920892 w 1656879"/>
                    <a:gd name="connsiteY57" fmla="*/ 1244948 h 1662072"/>
                    <a:gd name="connsiteX58" fmla="*/ 914074 w 1656879"/>
                    <a:gd name="connsiteY58" fmla="*/ 1265822 h 1662072"/>
                    <a:gd name="connsiteX59" fmla="*/ 914074 w 1656879"/>
                    <a:gd name="connsiteY59" fmla="*/ 1287490 h 1662072"/>
                    <a:gd name="connsiteX60" fmla="*/ 916184 w 1656879"/>
                    <a:gd name="connsiteY60" fmla="*/ 1304841 h 1662072"/>
                    <a:gd name="connsiteX61" fmla="*/ 945529 w 1656879"/>
                    <a:gd name="connsiteY61" fmla="*/ 1334837 h 1662072"/>
                    <a:gd name="connsiteX62" fmla="*/ 1080834 w 1656879"/>
                    <a:gd name="connsiteY62" fmla="*/ 1334837 h 1662072"/>
                    <a:gd name="connsiteX63" fmla="*/ 1094274 w 1656879"/>
                    <a:gd name="connsiteY63" fmla="*/ 1338116 h 1662072"/>
                    <a:gd name="connsiteX64" fmla="*/ 1096612 w 1656879"/>
                    <a:gd name="connsiteY64" fmla="*/ 1353113 h 1662072"/>
                    <a:gd name="connsiteX65" fmla="*/ 1097714 w 1656879"/>
                    <a:gd name="connsiteY65" fmla="*/ 1394340 h 1662072"/>
                    <a:gd name="connsiteX66" fmla="*/ 1096513 w 1656879"/>
                    <a:gd name="connsiteY66" fmla="*/ 1433783 h 1662072"/>
                    <a:gd name="connsiteX67" fmla="*/ 1125731 w 1656879"/>
                    <a:gd name="connsiteY67" fmla="*/ 1458959 h 1662072"/>
                    <a:gd name="connsiteX68" fmla="*/ 1198024 w 1656879"/>
                    <a:gd name="connsiteY68" fmla="*/ 1458959 h 1662072"/>
                    <a:gd name="connsiteX69" fmla="*/ 1216170 w 1656879"/>
                    <a:gd name="connsiteY69" fmla="*/ 1447223 h 1662072"/>
                    <a:gd name="connsiteX70" fmla="*/ 1216170 w 1656879"/>
                    <a:gd name="connsiteY70" fmla="*/ 1431414 h 1662072"/>
                    <a:gd name="connsiteX71" fmla="*/ 1216170 w 1656879"/>
                    <a:gd name="connsiteY71" fmla="*/ 1355466 h 1662072"/>
                    <a:gd name="connsiteX72" fmla="*/ 1236266 w 1656879"/>
                    <a:gd name="connsiteY72" fmla="*/ 1332241 h 1662072"/>
                    <a:gd name="connsiteX73" fmla="*/ 1256588 w 1656879"/>
                    <a:gd name="connsiteY73" fmla="*/ 1332241 h 1662072"/>
                    <a:gd name="connsiteX74" fmla="*/ 1291582 w 1656879"/>
                    <a:gd name="connsiteY74" fmla="*/ 1330940 h 1662072"/>
                    <a:gd name="connsiteX75" fmla="*/ 1328523 w 1656879"/>
                    <a:gd name="connsiteY75" fmla="*/ 1329903 h 1662072"/>
                    <a:gd name="connsiteX76" fmla="*/ 1357869 w 1656879"/>
                    <a:gd name="connsiteY76" fmla="*/ 1329903 h 1662072"/>
                    <a:gd name="connsiteX77" fmla="*/ 1389716 w 1656879"/>
                    <a:gd name="connsiteY77" fmla="*/ 1307178 h 1662072"/>
                    <a:gd name="connsiteX78" fmla="*/ 1389716 w 1656879"/>
                    <a:gd name="connsiteY78" fmla="*/ 1256424 h 1662072"/>
                    <a:gd name="connsiteX79" fmla="*/ 1367252 w 1656879"/>
                    <a:gd name="connsiteY79" fmla="*/ 1235567 h 1662072"/>
                    <a:gd name="connsiteX80" fmla="*/ 1236266 w 1656879"/>
                    <a:gd name="connsiteY80" fmla="*/ 1235567 h 1662072"/>
                    <a:gd name="connsiteX81" fmla="*/ 1213574 w 1656879"/>
                    <a:gd name="connsiteY81" fmla="*/ 1226412 h 1662072"/>
                    <a:gd name="connsiteX82" fmla="*/ 1212502 w 1656879"/>
                    <a:gd name="connsiteY82" fmla="*/ 1209303 h 1662072"/>
                    <a:gd name="connsiteX83" fmla="*/ 1211592 w 1656879"/>
                    <a:gd name="connsiteY83" fmla="*/ 1189876 h 1662072"/>
                    <a:gd name="connsiteX84" fmla="*/ 1219285 w 1656879"/>
                    <a:gd name="connsiteY84" fmla="*/ 1176323 h 1662072"/>
                    <a:gd name="connsiteX85" fmla="*/ 1236264 w 1656879"/>
                    <a:gd name="connsiteY85" fmla="*/ 1171486 h 1662072"/>
                    <a:gd name="connsiteX86" fmla="*/ 1369360 w 1656879"/>
                    <a:gd name="connsiteY86" fmla="*/ 1171486 h 1662072"/>
                    <a:gd name="connsiteX87" fmla="*/ 1391824 w 1656879"/>
                    <a:gd name="connsiteY87" fmla="*/ 1155432 h 1662072"/>
                    <a:gd name="connsiteX88" fmla="*/ 1391824 w 1656879"/>
                    <a:gd name="connsiteY88" fmla="*/ 1100247 h 1662072"/>
                    <a:gd name="connsiteX89" fmla="*/ 1383837 w 1656879"/>
                    <a:gd name="connsiteY89" fmla="*/ 1082084 h 1662072"/>
                    <a:gd name="connsiteX90" fmla="*/ 1364816 w 1656879"/>
                    <a:gd name="connsiteY90" fmla="*/ 1072961 h 1662072"/>
                    <a:gd name="connsiteX91" fmla="*/ 1288043 w 1656879"/>
                    <a:gd name="connsiteY91" fmla="*/ 1072961 h 1662072"/>
                    <a:gd name="connsiteX92" fmla="*/ 1264311 w 1656879"/>
                    <a:gd name="connsiteY92" fmla="*/ 1070608 h 1662072"/>
                    <a:gd name="connsiteX93" fmla="*/ 1258724 w 1656879"/>
                    <a:gd name="connsiteY93" fmla="*/ 1056648 h 1662072"/>
                    <a:gd name="connsiteX94" fmla="*/ 1280342 w 1656879"/>
                    <a:gd name="connsiteY94" fmla="*/ 1024561 h 1662072"/>
                    <a:gd name="connsiteX95" fmla="*/ 1323130 w 1656879"/>
                    <a:gd name="connsiteY95" fmla="*/ 965967 h 1662072"/>
                    <a:gd name="connsiteX96" fmla="*/ 1367247 w 1656879"/>
                    <a:gd name="connsiteY96" fmla="*/ 907373 h 1662072"/>
                    <a:gd name="connsiteX97" fmla="*/ 1391820 w 1656879"/>
                    <a:gd name="connsiteY97" fmla="*/ 872670 h 1662072"/>
                    <a:gd name="connsiteX98" fmla="*/ 1378218 w 1656879"/>
                    <a:gd name="connsiteY98" fmla="*/ 829203 h 1662072"/>
                    <a:gd name="connsiteX99" fmla="*/ 1360102 w 1656879"/>
                    <a:gd name="connsiteY99" fmla="*/ 815098 h 1662072"/>
                    <a:gd name="connsiteX100" fmla="*/ 1335691 w 1656879"/>
                    <a:gd name="connsiteY100" fmla="*/ 801546 h 1662072"/>
                    <a:gd name="connsiteX101" fmla="*/ 1309461 w 1656879"/>
                    <a:gd name="connsiteY101" fmla="*/ 799305 h 1662072"/>
                    <a:gd name="connsiteX102" fmla="*/ 15907 w 1656879"/>
                    <a:gd name="connsiteY102" fmla="*/ 675459 h 1662072"/>
                    <a:gd name="connsiteX103" fmla="*/ 622304 w 1656879"/>
                    <a:gd name="connsiteY103" fmla="*/ 915665 h 1662072"/>
                    <a:gd name="connsiteX104" fmla="*/ 634998 w 1656879"/>
                    <a:gd name="connsiteY104" fmla="*/ 915355 h 1662072"/>
                    <a:gd name="connsiteX105" fmla="*/ 593316 w 1656879"/>
                    <a:gd name="connsiteY105" fmla="*/ 1051957 h 1662072"/>
                    <a:gd name="connsiteX106" fmla="*/ 2 w 1656879"/>
                    <a:gd name="connsiteY106" fmla="*/ 743972 h 1662072"/>
                    <a:gd name="connsiteX107" fmla="*/ 15907 w 1656879"/>
                    <a:gd name="connsiteY107" fmla="*/ 675459 h 1662072"/>
                    <a:gd name="connsiteX108" fmla="*/ 1151537 w 1656879"/>
                    <a:gd name="connsiteY108" fmla="*/ 633568 h 1662072"/>
                    <a:gd name="connsiteX109" fmla="*/ 1656879 w 1656879"/>
                    <a:gd name="connsiteY109" fmla="*/ 1138944 h 1662072"/>
                    <a:gd name="connsiteX110" fmla="*/ 1151537 w 1656879"/>
                    <a:gd name="connsiteY110" fmla="*/ 1644301 h 1662072"/>
                    <a:gd name="connsiteX111" fmla="*/ 646133 w 1656879"/>
                    <a:gd name="connsiteY111" fmla="*/ 1138944 h 1662072"/>
                    <a:gd name="connsiteX112" fmla="*/ 1151537 w 1656879"/>
                    <a:gd name="connsiteY112" fmla="*/ 633568 h 1662072"/>
                    <a:gd name="connsiteX113" fmla="*/ 1228571 w 1656879"/>
                    <a:gd name="connsiteY113" fmla="*/ 472394 h 1662072"/>
                    <a:gd name="connsiteX114" fmla="*/ 1244476 w 1656879"/>
                    <a:gd name="connsiteY114" fmla="*/ 540905 h 1662072"/>
                    <a:gd name="connsiteX115" fmla="*/ 1227466 w 1656879"/>
                    <a:gd name="connsiteY115" fmla="*/ 611574 h 1662072"/>
                    <a:gd name="connsiteX116" fmla="*/ 1123688 w 1656879"/>
                    <a:gd name="connsiteY116" fmla="*/ 601317 h 1662072"/>
                    <a:gd name="connsiteX117" fmla="*/ 1097165 w 1656879"/>
                    <a:gd name="connsiteY117" fmla="*/ 602697 h 1662072"/>
                    <a:gd name="connsiteX118" fmla="*/ 1228571 w 1656879"/>
                    <a:gd name="connsiteY118" fmla="*/ 472394 h 1662072"/>
                    <a:gd name="connsiteX119" fmla="*/ 15905 w 1656879"/>
                    <a:gd name="connsiteY119" fmla="*/ 472342 h 1662072"/>
                    <a:gd name="connsiteX120" fmla="*/ 622302 w 1656879"/>
                    <a:gd name="connsiteY120" fmla="*/ 712531 h 1662072"/>
                    <a:gd name="connsiteX121" fmla="*/ 818407 w 1656879"/>
                    <a:gd name="connsiteY121" fmla="*/ 696626 h 1662072"/>
                    <a:gd name="connsiteX122" fmla="*/ 671745 w 1656879"/>
                    <a:gd name="connsiteY122" fmla="*/ 848321 h 1662072"/>
                    <a:gd name="connsiteX123" fmla="*/ 622304 w 1656879"/>
                    <a:gd name="connsiteY123" fmla="*/ 849587 h 1662072"/>
                    <a:gd name="connsiteX124" fmla="*/ 0 w 1656879"/>
                    <a:gd name="connsiteY124" fmla="*/ 540855 h 1662072"/>
                    <a:gd name="connsiteX125" fmla="*/ 15905 w 1656879"/>
                    <a:gd name="connsiteY125" fmla="*/ 472342 h 1662072"/>
                    <a:gd name="connsiteX126" fmla="*/ 622304 w 1656879"/>
                    <a:gd name="connsiteY126" fmla="*/ 0 h 1662072"/>
                    <a:gd name="connsiteX127" fmla="*/ 1244540 w 1656879"/>
                    <a:gd name="connsiteY127" fmla="*/ 308717 h 1662072"/>
                    <a:gd name="connsiteX128" fmla="*/ 622304 w 1656879"/>
                    <a:gd name="connsiteY128" fmla="*/ 617417 h 1662072"/>
                    <a:gd name="connsiteX129" fmla="*/ 0 w 1656879"/>
                    <a:gd name="connsiteY129" fmla="*/ 308717 h 1662072"/>
                    <a:gd name="connsiteX130" fmla="*/ 622304 w 1656879"/>
                    <a:gd name="connsiteY130" fmla="*/ 0 h 16620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</a:cxnLst>
                  <a:rect l="l" t="t" r="r" b="b"/>
                  <a:pathLst>
                    <a:path w="1656879" h="1662072">
                      <a:moveTo>
                        <a:pt x="15905" y="1284825"/>
                      </a:moveTo>
                      <a:cubicBezTo>
                        <a:pt x="78785" y="1422305"/>
                        <a:pt x="326115" y="1525031"/>
                        <a:pt x="622302" y="1525031"/>
                      </a:cubicBezTo>
                      <a:cubicBezTo>
                        <a:pt x="664277" y="1525031"/>
                        <a:pt x="705083" y="1522743"/>
                        <a:pt x="744718" y="1518800"/>
                      </a:cubicBezTo>
                      <a:cubicBezTo>
                        <a:pt x="790327" y="1564427"/>
                        <a:pt x="843924" y="1601627"/>
                        <a:pt x="903558" y="1628488"/>
                      </a:cubicBezTo>
                      <a:cubicBezTo>
                        <a:pt x="818993" y="1649816"/>
                        <a:pt x="723619" y="1662072"/>
                        <a:pt x="622304" y="1662072"/>
                      </a:cubicBezTo>
                      <a:cubicBezTo>
                        <a:pt x="278558" y="1662072"/>
                        <a:pt x="0" y="1523847"/>
                        <a:pt x="0" y="1353355"/>
                      </a:cubicBezTo>
                      <a:cubicBezTo>
                        <a:pt x="0" y="1329802"/>
                        <a:pt x="5808" y="1306885"/>
                        <a:pt x="15905" y="1284825"/>
                      </a:cubicBezTo>
                      <a:close/>
                      <a:moveTo>
                        <a:pt x="15905" y="1081727"/>
                      </a:moveTo>
                      <a:cubicBezTo>
                        <a:pt x="78526" y="1218638"/>
                        <a:pt x="324202" y="1321006"/>
                        <a:pt x="618831" y="1321819"/>
                      </a:cubicBezTo>
                      <a:cubicBezTo>
                        <a:pt x="636458" y="1370495"/>
                        <a:pt x="660578" y="1416056"/>
                        <a:pt x="690637" y="1456992"/>
                      </a:cubicBezTo>
                      <a:cubicBezTo>
                        <a:pt x="668173" y="1458225"/>
                        <a:pt x="645449" y="1458957"/>
                        <a:pt x="622304" y="1458957"/>
                      </a:cubicBezTo>
                      <a:cubicBezTo>
                        <a:pt x="278558" y="1458957"/>
                        <a:pt x="0" y="1320698"/>
                        <a:pt x="0" y="1150222"/>
                      </a:cubicBezTo>
                      <a:cubicBezTo>
                        <a:pt x="0" y="1126670"/>
                        <a:pt x="5808" y="1103785"/>
                        <a:pt x="15905" y="1081727"/>
                      </a:cubicBezTo>
                      <a:close/>
                      <a:moveTo>
                        <a:pt x="15907" y="878577"/>
                      </a:moveTo>
                      <a:cubicBezTo>
                        <a:pt x="76287" y="1010519"/>
                        <a:pt x="306672" y="1110196"/>
                        <a:pt x="586919" y="1118003"/>
                      </a:cubicBezTo>
                      <a:cubicBezTo>
                        <a:pt x="586626" y="1124999"/>
                        <a:pt x="586009" y="1131881"/>
                        <a:pt x="586011" y="1138892"/>
                      </a:cubicBezTo>
                      <a:cubicBezTo>
                        <a:pt x="586011" y="1178868"/>
                        <a:pt x="590687" y="1217711"/>
                        <a:pt x="598964" y="1255205"/>
                      </a:cubicBezTo>
                      <a:cubicBezTo>
                        <a:pt x="266162" y="1249069"/>
                        <a:pt x="2" y="1113668"/>
                        <a:pt x="2" y="947105"/>
                      </a:cubicBezTo>
                      <a:cubicBezTo>
                        <a:pt x="2" y="923537"/>
                        <a:pt x="5810" y="900651"/>
                        <a:pt x="15907" y="878577"/>
                      </a:cubicBezTo>
                      <a:close/>
                      <a:moveTo>
                        <a:pt x="1309461" y="799305"/>
                      </a:moveTo>
                      <a:cubicBezTo>
                        <a:pt x="1304626" y="802324"/>
                        <a:pt x="1298003" y="809107"/>
                        <a:pt x="1290537" y="819918"/>
                      </a:cubicBezTo>
                      <a:cubicBezTo>
                        <a:pt x="1287552" y="824365"/>
                        <a:pt x="1280116" y="835597"/>
                        <a:pt x="1267846" y="853079"/>
                      </a:cubicBezTo>
                      <a:cubicBezTo>
                        <a:pt x="1255931" y="871079"/>
                        <a:pt x="1243174" y="889630"/>
                        <a:pt x="1229605" y="909579"/>
                      </a:cubicBezTo>
                      <a:cubicBezTo>
                        <a:pt x="1216166" y="929675"/>
                        <a:pt x="1203636" y="947560"/>
                        <a:pt x="1192437" y="963353"/>
                      </a:cubicBezTo>
                      <a:cubicBezTo>
                        <a:pt x="1180913" y="979664"/>
                        <a:pt x="1174679" y="989048"/>
                        <a:pt x="1173350" y="992311"/>
                      </a:cubicBezTo>
                      <a:cubicBezTo>
                        <a:pt x="1170493" y="998185"/>
                        <a:pt x="1164616" y="1000799"/>
                        <a:pt x="1156241" y="999242"/>
                      </a:cubicBezTo>
                      <a:cubicBezTo>
                        <a:pt x="1148031" y="997650"/>
                        <a:pt x="1142544" y="993885"/>
                        <a:pt x="1139687" y="987749"/>
                      </a:cubicBezTo>
                      <a:cubicBezTo>
                        <a:pt x="1137869" y="984747"/>
                        <a:pt x="1131345" y="975739"/>
                        <a:pt x="1119203" y="961000"/>
                      </a:cubicBezTo>
                      <a:cubicBezTo>
                        <a:pt x="1107061" y="946781"/>
                        <a:pt x="1094142" y="930453"/>
                        <a:pt x="1080834" y="911786"/>
                      </a:cubicBezTo>
                      <a:cubicBezTo>
                        <a:pt x="1067523" y="893120"/>
                        <a:pt x="1054343" y="876436"/>
                        <a:pt x="1041552" y="860138"/>
                      </a:cubicBezTo>
                      <a:cubicBezTo>
                        <a:pt x="1028664" y="843939"/>
                        <a:pt x="1020160" y="833001"/>
                        <a:pt x="1015453" y="826589"/>
                      </a:cubicBezTo>
                      <a:cubicBezTo>
                        <a:pt x="1001883" y="800603"/>
                        <a:pt x="987666" y="792294"/>
                        <a:pt x="972798" y="801546"/>
                      </a:cubicBezTo>
                      <a:cubicBezTo>
                        <a:pt x="962215" y="807552"/>
                        <a:pt x="952703" y="814078"/>
                        <a:pt x="944361" y="820861"/>
                      </a:cubicBezTo>
                      <a:cubicBezTo>
                        <a:pt x="936148" y="828036"/>
                        <a:pt x="928291" y="833781"/>
                        <a:pt x="920890" y="838472"/>
                      </a:cubicBezTo>
                      <a:cubicBezTo>
                        <a:pt x="905860" y="848908"/>
                        <a:pt x="903621" y="862883"/>
                        <a:pt x="914072" y="879699"/>
                      </a:cubicBezTo>
                      <a:cubicBezTo>
                        <a:pt x="939523" y="910228"/>
                        <a:pt x="962215" y="938567"/>
                        <a:pt x="981822" y="964781"/>
                      </a:cubicBezTo>
                      <a:cubicBezTo>
                        <a:pt x="998249" y="986173"/>
                        <a:pt x="1013895" y="1006543"/>
                        <a:pt x="1029184" y="1027029"/>
                      </a:cubicBezTo>
                      <a:cubicBezTo>
                        <a:pt x="1044054" y="1046602"/>
                        <a:pt x="1053045" y="1058095"/>
                        <a:pt x="1055935" y="1061470"/>
                      </a:cubicBezTo>
                      <a:cubicBezTo>
                        <a:pt x="1059051" y="1067347"/>
                        <a:pt x="1055935" y="1070608"/>
                        <a:pt x="1046909" y="1070608"/>
                      </a:cubicBezTo>
                      <a:lnTo>
                        <a:pt x="1020160" y="1070608"/>
                      </a:lnTo>
                      <a:cubicBezTo>
                        <a:pt x="1012725" y="1070608"/>
                        <a:pt x="1001624" y="1070854"/>
                        <a:pt x="987535" y="1071665"/>
                      </a:cubicBezTo>
                      <a:cubicBezTo>
                        <a:pt x="973059" y="1072461"/>
                        <a:pt x="959878" y="1072167"/>
                        <a:pt x="947738" y="1070608"/>
                      </a:cubicBezTo>
                      <a:cubicBezTo>
                        <a:pt x="935857" y="1070608"/>
                        <a:pt x="925988" y="1073336"/>
                        <a:pt x="918392" y="1079765"/>
                      </a:cubicBezTo>
                      <a:cubicBezTo>
                        <a:pt x="911087" y="1085623"/>
                        <a:pt x="908752" y="1093318"/>
                        <a:pt x="911834" y="1102455"/>
                      </a:cubicBezTo>
                      <a:cubicBezTo>
                        <a:pt x="913328" y="1108835"/>
                        <a:pt x="914074" y="1117973"/>
                        <a:pt x="914074" y="1129985"/>
                      </a:cubicBezTo>
                      <a:lnTo>
                        <a:pt x="914074" y="1158030"/>
                      </a:lnTo>
                      <a:cubicBezTo>
                        <a:pt x="914074" y="1165481"/>
                        <a:pt x="916184" y="1169799"/>
                        <a:pt x="920892" y="1170561"/>
                      </a:cubicBezTo>
                      <a:cubicBezTo>
                        <a:pt x="925438" y="1171210"/>
                        <a:pt x="930532" y="1171486"/>
                        <a:pt x="936668" y="1171486"/>
                      </a:cubicBezTo>
                      <a:lnTo>
                        <a:pt x="1067393" y="1171486"/>
                      </a:lnTo>
                      <a:cubicBezTo>
                        <a:pt x="1085151" y="1171486"/>
                        <a:pt x="1094144" y="1175249"/>
                        <a:pt x="1094144" y="1182977"/>
                      </a:cubicBezTo>
                      <a:lnTo>
                        <a:pt x="1094144" y="1226541"/>
                      </a:lnTo>
                      <a:cubicBezTo>
                        <a:pt x="1094144" y="1234512"/>
                        <a:pt x="1092846" y="1238295"/>
                        <a:pt x="1089730" y="1238295"/>
                      </a:cubicBezTo>
                      <a:lnTo>
                        <a:pt x="1078498" y="1238295"/>
                      </a:lnTo>
                      <a:lnTo>
                        <a:pt x="1055807" y="1238295"/>
                      </a:lnTo>
                      <a:lnTo>
                        <a:pt x="1010912" y="1238295"/>
                      </a:lnTo>
                      <a:lnTo>
                        <a:pt x="965756" y="1238295"/>
                      </a:lnTo>
                      <a:lnTo>
                        <a:pt x="938746" y="1238295"/>
                      </a:lnTo>
                      <a:cubicBezTo>
                        <a:pt x="929885" y="1236735"/>
                        <a:pt x="924008" y="1239071"/>
                        <a:pt x="920892" y="1244948"/>
                      </a:cubicBezTo>
                      <a:cubicBezTo>
                        <a:pt x="918002" y="1251344"/>
                        <a:pt x="915763" y="1258257"/>
                        <a:pt x="914074" y="1265822"/>
                      </a:cubicBezTo>
                      <a:cubicBezTo>
                        <a:pt x="912485" y="1273776"/>
                        <a:pt x="912485" y="1280837"/>
                        <a:pt x="914074" y="1287490"/>
                      </a:cubicBezTo>
                      <a:cubicBezTo>
                        <a:pt x="915761" y="1294663"/>
                        <a:pt x="916184" y="1300523"/>
                        <a:pt x="916184" y="1304841"/>
                      </a:cubicBezTo>
                      <a:cubicBezTo>
                        <a:pt x="916184" y="1324936"/>
                        <a:pt x="925988" y="1334837"/>
                        <a:pt x="945529" y="1334837"/>
                      </a:cubicBezTo>
                      <a:lnTo>
                        <a:pt x="1080834" y="1334837"/>
                      </a:lnTo>
                      <a:cubicBezTo>
                        <a:pt x="1088658" y="1334837"/>
                        <a:pt x="1092974" y="1335909"/>
                        <a:pt x="1094274" y="1338116"/>
                      </a:cubicBezTo>
                      <a:cubicBezTo>
                        <a:pt x="1095734" y="1340469"/>
                        <a:pt x="1096612" y="1345550"/>
                        <a:pt x="1096612" y="1353113"/>
                      </a:cubicBezTo>
                      <a:cubicBezTo>
                        <a:pt x="1098201" y="1360825"/>
                        <a:pt x="1098721" y="1374539"/>
                        <a:pt x="1097714" y="1394340"/>
                      </a:cubicBezTo>
                      <a:cubicBezTo>
                        <a:pt x="1097065" y="1414468"/>
                        <a:pt x="1096513" y="1427373"/>
                        <a:pt x="1096513" y="1433783"/>
                      </a:cubicBezTo>
                      <a:cubicBezTo>
                        <a:pt x="1096513" y="1450598"/>
                        <a:pt x="1106284" y="1458959"/>
                        <a:pt x="1125731" y="1458959"/>
                      </a:cubicBezTo>
                      <a:lnTo>
                        <a:pt x="1198024" y="1458959"/>
                      </a:lnTo>
                      <a:cubicBezTo>
                        <a:pt x="1210034" y="1458959"/>
                        <a:pt x="1216170" y="1455177"/>
                        <a:pt x="1216170" y="1447223"/>
                      </a:cubicBezTo>
                      <a:lnTo>
                        <a:pt x="1216170" y="1431414"/>
                      </a:lnTo>
                      <a:lnTo>
                        <a:pt x="1216170" y="1355466"/>
                      </a:lnTo>
                      <a:cubicBezTo>
                        <a:pt x="1216170" y="1339968"/>
                        <a:pt x="1223084" y="1332241"/>
                        <a:pt x="1236266" y="1332241"/>
                      </a:cubicBezTo>
                      <a:lnTo>
                        <a:pt x="1256588" y="1332241"/>
                      </a:lnTo>
                      <a:cubicBezTo>
                        <a:pt x="1267039" y="1332241"/>
                        <a:pt x="1279052" y="1331997"/>
                        <a:pt x="1291582" y="1330940"/>
                      </a:cubicBezTo>
                      <a:cubicBezTo>
                        <a:pt x="1304632" y="1330421"/>
                        <a:pt x="1316772" y="1329903"/>
                        <a:pt x="1328523" y="1329903"/>
                      </a:cubicBezTo>
                      <a:lnTo>
                        <a:pt x="1357869" y="1329903"/>
                      </a:lnTo>
                      <a:cubicBezTo>
                        <a:pt x="1378776" y="1329903"/>
                        <a:pt x="1389716" y="1322208"/>
                        <a:pt x="1389716" y="1307178"/>
                      </a:cubicBezTo>
                      <a:lnTo>
                        <a:pt x="1389716" y="1256424"/>
                      </a:lnTo>
                      <a:cubicBezTo>
                        <a:pt x="1389716" y="1242464"/>
                        <a:pt x="1382282" y="1235567"/>
                        <a:pt x="1367252" y="1235567"/>
                      </a:cubicBezTo>
                      <a:lnTo>
                        <a:pt x="1236266" y="1235567"/>
                      </a:lnTo>
                      <a:cubicBezTo>
                        <a:pt x="1221495" y="1238828"/>
                        <a:pt x="1213574" y="1235567"/>
                        <a:pt x="1213574" y="1226412"/>
                      </a:cubicBezTo>
                      <a:cubicBezTo>
                        <a:pt x="1213574" y="1222126"/>
                        <a:pt x="1213280" y="1216250"/>
                        <a:pt x="1212502" y="1209303"/>
                      </a:cubicBezTo>
                      <a:cubicBezTo>
                        <a:pt x="1211721" y="1202423"/>
                        <a:pt x="1211592" y="1196285"/>
                        <a:pt x="1211592" y="1189876"/>
                      </a:cubicBezTo>
                      <a:cubicBezTo>
                        <a:pt x="1211592" y="1183982"/>
                        <a:pt x="1213962" y="1179179"/>
                        <a:pt x="1219285" y="1176323"/>
                      </a:cubicBezTo>
                      <a:cubicBezTo>
                        <a:pt x="1224771" y="1173043"/>
                        <a:pt x="1230387" y="1171486"/>
                        <a:pt x="1236264" y="1171486"/>
                      </a:cubicBezTo>
                      <a:lnTo>
                        <a:pt x="1369360" y="1171486"/>
                      </a:lnTo>
                      <a:cubicBezTo>
                        <a:pt x="1384096" y="1171486"/>
                        <a:pt x="1391824" y="1166405"/>
                        <a:pt x="1391824" y="1155432"/>
                      </a:cubicBezTo>
                      <a:lnTo>
                        <a:pt x="1391824" y="1100247"/>
                      </a:lnTo>
                      <a:cubicBezTo>
                        <a:pt x="1391824" y="1094096"/>
                        <a:pt x="1389227" y="1088219"/>
                        <a:pt x="1383837" y="1082084"/>
                      </a:cubicBezTo>
                      <a:cubicBezTo>
                        <a:pt x="1378515" y="1075722"/>
                        <a:pt x="1372120" y="1072961"/>
                        <a:pt x="1364816" y="1072961"/>
                      </a:cubicBezTo>
                      <a:lnTo>
                        <a:pt x="1288043" y="1072961"/>
                      </a:lnTo>
                      <a:cubicBezTo>
                        <a:pt x="1280900" y="1072961"/>
                        <a:pt x="1272785" y="1072167"/>
                        <a:pt x="1264311" y="1070608"/>
                      </a:cubicBezTo>
                      <a:cubicBezTo>
                        <a:pt x="1256230" y="1068775"/>
                        <a:pt x="1254638" y="1064198"/>
                        <a:pt x="1258724" y="1056648"/>
                      </a:cubicBezTo>
                      <a:cubicBezTo>
                        <a:pt x="1260508" y="1053922"/>
                        <a:pt x="1267586" y="1042934"/>
                        <a:pt x="1280342" y="1024561"/>
                      </a:cubicBezTo>
                      <a:cubicBezTo>
                        <a:pt x="1293168" y="1005895"/>
                        <a:pt x="1307093" y="986580"/>
                        <a:pt x="1323130" y="965967"/>
                      </a:cubicBezTo>
                      <a:cubicBezTo>
                        <a:pt x="1338939" y="945061"/>
                        <a:pt x="1353190" y="925633"/>
                        <a:pt x="1367247" y="907373"/>
                      </a:cubicBezTo>
                      <a:cubicBezTo>
                        <a:pt x="1380556" y="888966"/>
                        <a:pt x="1388930" y="877506"/>
                        <a:pt x="1391820" y="872670"/>
                      </a:cubicBezTo>
                      <a:cubicBezTo>
                        <a:pt x="1399480" y="860658"/>
                        <a:pt x="1394805" y="846180"/>
                        <a:pt x="1378218" y="829203"/>
                      </a:cubicBezTo>
                      <a:cubicBezTo>
                        <a:pt x="1375490" y="826084"/>
                        <a:pt x="1369354" y="821378"/>
                        <a:pt x="1360102" y="815098"/>
                      </a:cubicBezTo>
                      <a:cubicBezTo>
                        <a:pt x="1351501" y="809109"/>
                        <a:pt x="1343125" y="804531"/>
                        <a:pt x="1335691" y="801546"/>
                      </a:cubicBezTo>
                      <a:cubicBezTo>
                        <a:pt x="1323421" y="797114"/>
                        <a:pt x="1314817" y="796204"/>
                        <a:pt x="1309461" y="799305"/>
                      </a:cubicBezTo>
                      <a:close/>
                      <a:moveTo>
                        <a:pt x="15907" y="675459"/>
                      </a:moveTo>
                      <a:cubicBezTo>
                        <a:pt x="78787" y="812937"/>
                        <a:pt x="326117" y="915665"/>
                        <a:pt x="622304" y="915665"/>
                      </a:cubicBezTo>
                      <a:cubicBezTo>
                        <a:pt x="626555" y="915665"/>
                        <a:pt x="630775" y="915422"/>
                        <a:pt x="634998" y="915355"/>
                      </a:cubicBezTo>
                      <a:cubicBezTo>
                        <a:pt x="615292" y="958126"/>
                        <a:pt x="601205" y="1003978"/>
                        <a:pt x="593316" y="1051957"/>
                      </a:cubicBezTo>
                      <a:cubicBezTo>
                        <a:pt x="263175" y="1044394"/>
                        <a:pt x="2" y="909611"/>
                        <a:pt x="2" y="743972"/>
                      </a:cubicBezTo>
                      <a:cubicBezTo>
                        <a:pt x="2" y="720419"/>
                        <a:pt x="5810" y="697517"/>
                        <a:pt x="15907" y="675459"/>
                      </a:cubicBezTo>
                      <a:close/>
                      <a:moveTo>
                        <a:pt x="1151537" y="633568"/>
                      </a:moveTo>
                      <a:cubicBezTo>
                        <a:pt x="1430615" y="633568"/>
                        <a:pt x="1656879" y="859831"/>
                        <a:pt x="1656879" y="1138944"/>
                      </a:cubicBezTo>
                      <a:cubicBezTo>
                        <a:pt x="1656879" y="1418037"/>
                        <a:pt x="1430617" y="1644301"/>
                        <a:pt x="1151537" y="1644301"/>
                      </a:cubicBezTo>
                      <a:cubicBezTo>
                        <a:pt x="872427" y="1644301"/>
                        <a:pt x="646133" y="1418037"/>
                        <a:pt x="646133" y="1138944"/>
                      </a:cubicBezTo>
                      <a:cubicBezTo>
                        <a:pt x="646133" y="859831"/>
                        <a:pt x="872362" y="633568"/>
                        <a:pt x="1151537" y="633568"/>
                      </a:cubicBezTo>
                      <a:close/>
                      <a:moveTo>
                        <a:pt x="1228571" y="472394"/>
                      </a:moveTo>
                      <a:cubicBezTo>
                        <a:pt x="1238698" y="494435"/>
                        <a:pt x="1244476" y="517304"/>
                        <a:pt x="1244476" y="540905"/>
                      </a:cubicBezTo>
                      <a:cubicBezTo>
                        <a:pt x="1244476" y="565268"/>
                        <a:pt x="1238243" y="588884"/>
                        <a:pt x="1227466" y="611574"/>
                      </a:cubicBezTo>
                      <a:cubicBezTo>
                        <a:pt x="1193900" y="604986"/>
                        <a:pt x="1159197" y="601317"/>
                        <a:pt x="1123688" y="601317"/>
                      </a:cubicBezTo>
                      <a:cubicBezTo>
                        <a:pt x="1114727" y="601317"/>
                        <a:pt x="1106059" y="602259"/>
                        <a:pt x="1097165" y="602697"/>
                      </a:cubicBezTo>
                      <a:cubicBezTo>
                        <a:pt x="1160142" y="565657"/>
                        <a:pt x="1206238" y="521266"/>
                        <a:pt x="1228571" y="472394"/>
                      </a:cubicBezTo>
                      <a:close/>
                      <a:moveTo>
                        <a:pt x="15905" y="472342"/>
                      </a:moveTo>
                      <a:cubicBezTo>
                        <a:pt x="78785" y="609805"/>
                        <a:pt x="326115" y="712531"/>
                        <a:pt x="622302" y="712531"/>
                      </a:cubicBezTo>
                      <a:cubicBezTo>
                        <a:pt x="690896" y="712531"/>
                        <a:pt x="756696" y="706788"/>
                        <a:pt x="818407" y="696626"/>
                      </a:cubicBezTo>
                      <a:cubicBezTo>
                        <a:pt x="760041" y="736977"/>
                        <a:pt x="710244" y="788624"/>
                        <a:pt x="671745" y="848321"/>
                      </a:cubicBezTo>
                      <a:cubicBezTo>
                        <a:pt x="655382" y="848972"/>
                        <a:pt x="639022" y="849587"/>
                        <a:pt x="622304" y="849587"/>
                      </a:cubicBezTo>
                      <a:cubicBezTo>
                        <a:pt x="278558" y="849587"/>
                        <a:pt x="0" y="711330"/>
                        <a:pt x="0" y="540855"/>
                      </a:cubicBezTo>
                      <a:cubicBezTo>
                        <a:pt x="0" y="517302"/>
                        <a:pt x="5808" y="494385"/>
                        <a:pt x="15905" y="472342"/>
                      </a:cubicBezTo>
                      <a:close/>
                      <a:moveTo>
                        <a:pt x="622304" y="0"/>
                      </a:moveTo>
                      <a:cubicBezTo>
                        <a:pt x="965950" y="0"/>
                        <a:pt x="1244540" y="138209"/>
                        <a:pt x="1244540" y="308717"/>
                      </a:cubicBezTo>
                      <a:cubicBezTo>
                        <a:pt x="1244540" y="479225"/>
                        <a:pt x="965952" y="617417"/>
                        <a:pt x="622304" y="617417"/>
                      </a:cubicBezTo>
                      <a:cubicBezTo>
                        <a:pt x="278558" y="617417"/>
                        <a:pt x="0" y="479194"/>
                        <a:pt x="0" y="308717"/>
                      </a:cubicBezTo>
                      <a:cubicBezTo>
                        <a:pt x="0" y="138209"/>
                        <a:pt x="278560" y="0"/>
                        <a:pt x="622304" y="0"/>
                      </a:cubicBezTo>
                      <a:close/>
                    </a:path>
                  </a:pathLst>
                </a:custGeom>
                <a:gradFill>
                  <a:gsLst>
                    <a:gs pos="30000">
                      <a:srgbClr val="1552EF"/>
                    </a:gs>
                    <a:gs pos="100000">
                      <a:srgbClr val="40D8DE"/>
                    </a:gs>
                  </a:gsLst>
                  <a:lin ang="2700000" scaled="0"/>
                </a:gradFill>
                <a:ln w="896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b="1">
                    <a:solidFill>
                      <a:srgbClr val="1552EF"/>
                    </a:solidFill>
                    <a:latin typeface="OPPOSans R"/>
                    <a:ea typeface="OPPOSans R"/>
                  </a:endParaRPr>
                </a:p>
              </p:txBody>
            </p:sp>
          </p:grpSp>
        </p:grpSp>
      </p:grpSp>
      <p:grpSp>
        <p:nvGrpSpPr>
          <p:cNvPr id="973" name="组合 972">
            <a:extLst>
              <a:ext uri="{FF2B5EF4-FFF2-40B4-BE49-F238E27FC236}">
                <a16:creationId xmlns:a16="http://schemas.microsoft.com/office/drawing/2014/main" id="{493B1E43-C4D7-4D56-CED8-DF8D6C554A48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376335" y="4424345"/>
            <a:ext cx="2176365" cy="2081230"/>
            <a:chOff x="2626757" y="962013"/>
            <a:chExt cx="2102190" cy="5476887"/>
          </a:xfrm>
        </p:grpSpPr>
        <p:sp>
          <p:nvSpPr>
            <p:cNvPr id="974" name="矩形: 圆角 973">
              <a:extLst>
                <a:ext uri="{FF2B5EF4-FFF2-40B4-BE49-F238E27FC236}">
                  <a16:creationId xmlns:a16="http://schemas.microsoft.com/office/drawing/2014/main" id="{CFBB7CF7-7406-E16D-3777-287AA26F1662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2626757" y="962013"/>
              <a:ext cx="2102190" cy="5476887"/>
            </a:xfrm>
            <a:prstGeom prst="roundRect">
              <a:avLst>
                <a:gd name="adj" fmla="val 5092"/>
              </a:avLst>
            </a:prstGeom>
            <a:solidFill>
              <a:srgbClr val="DCE8F4"/>
            </a:solidFill>
            <a:ln w="19050" cap="flat" cmpd="sng" algn="ctr">
              <a:noFill/>
              <a:prstDash val="solid"/>
              <a:miter lim="800000"/>
            </a:ln>
            <a:effectLst>
              <a:outerShdw blurRad="62073" dist="43268" dir="2700001" rotWithShape="0">
                <a:srgbClr val="8BA3CB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sp>
          <p:nvSpPr>
            <p:cNvPr id="975" name="矩形: 圆角 974">
              <a:extLst>
                <a:ext uri="{FF2B5EF4-FFF2-40B4-BE49-F238E27FC236}">
                  <a16:creationId xmlns:a16="http://schemas.microsoft.com/office/drawing/2014/main" id="{2AAF718D-72E2-AD62-A09C-324C58E23426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2626757" y="962013"/>
              <a:ext cx="2102190" cy="5476887"/>
            </a:xfrm>
            <a:prstGeom prst="roundRect">
              <a:avLst>
                <a:gd name="adj" fmla="val 5092"/>
              </a:avLst>
            </a:prstGeom>
            <a:solidFill>
              <a:srgbClr val="DCE8F4"/>
            </a:solidFill>
            <a:ln w="9540" cap="flat" cmpd="sng" algn="ctr">
              <a:noFill/>
              <a:prstDash val="solid"/>
              <a:miter lim="800000"/>
            </a:ln>
            <a:effectLst>
              <a:outerShdw blurRad="84149" dist="50904" dir="13500002" rotWithShape="0">
                <a:srgbClr val="FFFFFF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</p:grpSp>
      <p:grpSp>
        <p:nvGrpSpPr>
          <p:cNvPr id="976" name="组合 975">
            <a:extLst>
              <a:ext uri="{FF2B5EF4-FFF2-40B4-BE49-F238E27FC236}">
                <a16:creationId xmlns:a16="http://schemas.microsoft.com/office/drawing/2014/main" id="{5C02D065-52D0-5425-5DC4-D6FD79F65D95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9646538" y="4424345"/>
            <a:ext cx="2176365" cy="2081230"/>
            <a:chOff x="2626757" y="962013"/>
            <a:chExt cx="2102190" cy="5476887"/>
          </a:xfrm>
        </p:grpSpPr>
        <p:sp>
          <p:nvSpPr>
            <p:cNvPr id="977" name="矩形: 圆角 976">
              <a:extLst>
                <a:ext uri="{FF2B5EF4-FFF2-40B4-BE49-F238E27FC236}">
                  <a16:creationId xmlns:a16="http://schemas.microsoft.com/office/drawing/2014/main" id="{108929B1-A02B-37C9-09C6-23FD4621DB5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2626757" y="962013"/>
              <a:ext cx="2102190" cy="5476887"/>
            </a:xfrm>
            <a:prstGeom prst="roundRect">
              <a:avLst>
                <a:gd name="adj" fmla="val 5092"/>
              </a:avLst>
            </a:prstGeom>
            <a:solidFill>
              <a:srgbClr val="DCE8F4"/>
            </a:solidFill>
            <a:ln w="19050" cap="flat" cmpd="sng" algn="ctr">
              <a:noFill/>
              <a:prstDash val="solid"/>
              <a:miter lim="800000"/>
            </a:ln>
            <a:effectLst>
              <a:outerShdw blurRad="62073" dist="43268" dir="2700001" rotWithShape="0">
                <a:srgbClr val="8BA3CB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sp>
          <p:nvSpPr>
            <p:cNvPr id="978" name="矩形: 圆角 977">
              <a:extLst>
                <a:ext uri="{FF2B5EF4-FFF2-40B4-BE49-F238E27FC236}">
                  <a16:creationId xmlns:a16="http://schemas.microsoft.com/office/drawing/2014/main" id="{635293A2-C3E2-D15B-2ED1-F5D00954A698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2626757" y="962013"/>
              <a:ext cx="2102190" cy="5476887"/>
            </a:xfrm>
            <a:prstGeom prst="roundRect">
              <a:avLst>
                <a:gd name="adj" fmla="val 5092"/>
              </a:avLst>
            </a:prstGeom>
            <a:solidFill>
              <a:srgbClr val="DCE8F4"/>
            </a:solidFill>
            <a:ln w="9540" cap="flat" cmpd="sng" algn="ctr">
              <a:noFill/>
              <a:prstDash val="solid"/>
              <a:miter lim="800000"/>
            </a:ln>
            <a:effectLst>
              <a:outerShdw blurRad="84149" dist="50904" dir="13500002" rotWithShape="0">
                <a:srgbClr val="FFFFFF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</p:grpSp>
      <p:grpSp>
        <p:nvGrpSpPr>
          <p:cNvPr id="979" name="组合 978">
            <a:extLst>
              <a:ext uri="{FF2B5EF4-FFF2-40B4-BE49-F238E27FC236}">
                <a16:creationId xmlns:a16="http://schemas.microsoft.com/office/drawing/2014/main" id="{8A91C47B-2861-E8E9-476C-F02D5CEA9B3D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7328988" y="4424345"/>
            <a:ext cx="2176365" cy="2081230"/>
            <a:chOff x="2626757" y="962013"/>
            <a:chExt cx="2102190" cy="5476887"/>
          </a:xfrm>
        </p:grpSpPr>
        <p:sp>
          <p:nvSpPr>
            <p:cNvPr id="980" name="矩形: 圆角 979">
              <a:extLst>
                <a:ext uri="{FF2B5EF4-FFF2-40B4-BE49-F238E27FC236}">
                  <a16:creationId xmlns:a16="http://schemas.microsoft.com/office/drawing/2014/main" id="{E6D83220-8156-399D-9B69-C233DE0C2ED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2626757" y="962013"/>
              <a:ext cx="2102190" cy="5476887"/>
            </a:xfrm>
            <a:prstGeom prst="roundRect">
              <a:avLst>
                <a:gd name="adj" fmla="val 5092"/>
              </a:avLst>
            </a:prstGeom>
            <a:solidFill>
              <a:srgbClr val="DCE8F4"/>
            </a:solidFill>
            <a:ln w="19050" cap="flat" cmpd="sng" algn="ctr">
              <a:noFill/>
              <a:prstDash val="solid"/>
              <a:miter lim="800000"/>
            </a:ln>
            <a:effectLst>
              <a:outerShdw blurRad="62073" dist="43268" dir="2700001" rotWithShape="0">
                <a:srgbClr val="8BA3CB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sp>
          <p:nvSpPr>
            <p:cNvPr id="981" name="矩形: 圆角 980">
              <a:extLst>
                <a:ext uri="{FF2B5EF4-FFF2-40B4-BE49-F238E27FC236}">
                  <a16:creationId xmlns:a16="http://schemas.microsoft.com/office/drawing/2014/main" id="{E689E717-C83E-AD0B-AE55-93DC45F84BD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2626757" y="962013"/>
              <a:ext cx="2102190" cy="5476887"/>
            </a:xfrm>
            <a:prstGeom prst="roundRect">
              <a:avLst>
                <a:gd name="adj" fmla="val 5092"/>
              </a:avLst>
            </a:prstGeom>
            <a:solidFill>
              <a:srgbClr val="DCE8F4"/>
            </a:solidFill>
            <a:ln w="9540" cap="flat" cmpd="sng" algn="ctr">
              <a:noFill/>
              <a:prstDash val="solid"/>
              <a:miter lim="800000"/>
            </a:ln>
            <a:effectLst>
              <a:outerShdw blurRad="84149" dist="50904" dir="13500002" rotWithShape="0">
                <a:srgbClr val="FFFFFF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</p:grpSp>
      <p:grpSp>
        <p:nvGrpSpPr>
          <p:cNvPr id="982" name="组合 981">
            <a:extLst>
              <a:ext uri="{FF2B5EF4-FFF2-40B4-BE49-F238E27FC236}">
                <a16:creationId xmlns:a16="http://schemas.microsoft.com/office/drawing/2014/main" id="{C2EBB540-4974-DCBF-44C8-49E396BF22F8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5011437" y="4424345"/>
            <a:ext cx="2176365" cy="2081230"/>
            <a:chOff x="2626757" y="962013"/>
            <a:chExt cx="2102190" cy="5476887"/>
          </a:xfrm>
        </p:grpSpPr>
        <p:sp>
          <p:nvSpPr>
            <p:cNvPr id="983" name="矩形: 圆角 982">
              <a:extLst>
                <a:ext uri="{FF2B5EF4-FFF2-40B4-BE49-F238E27FC236}">
                  <a16:creationId xmlns:a16="http://schemas.microsoft.com/office/drawing/2014/main" id="{456EF497-20C5-D600-4B16-CA3AA8AE7AD0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2626757" y="962013"/>
              <a:ext cx="2102190" cy="5476887"/>
            </a:xfrm>
            <a:prstGeom prst="roundRect">
              <a:avLst>
                <a:gd name="adj" fmla="val 5092"/>
              </a:avLst>
            </a:prstGeom>
            <a:solidFill>
              <a:srgbClr val="DCE8F4"/>
            </a:solidFill>
            <a:ln w="19050" cap="flat" cmpd="sng" algn="ctr">
              <a:noFill/>
              <a:prstDash val="solid"/>
              <a:miter lim="800000"/>
            </a:ln>
            <a:effectLst>
              <a:outerShdw blurRad="62073" dist="43268" dir="2700001" rotWithShape="0">
                <a:srgbClr val="8BA3CB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sp>
          <p:nvSpPr>
            <p:cNvPr id="984" name="矩形: 圆角 983">
              <a:extLst>
                <a:ext uri="{FF2B5EF4-FFF2-40B4-BE49-F238E27FC236}">
                  <a16:creationId xmlns:a16="http://schemas.microsoft.com/office/drawing/2014/main" id="{ABAB665A-BBD2-982E-B43D-D6FA37AEF4C1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2626757" y="962013"/>
              <a:ext cx="2102190" cy="5476887"/>
            </a:xfrm>
            <a:prstGeom prst="roundRect">
              <a:avLst>
                <a:gd name="adj" fmla="val 5092"/>
              </a:avLst>
            </a:prstGeom>
            <a:solidFill>
              <a:srgbClr val="DCE8F4"/>
            </a:solidFill>
            <a:ln w="9540" cap="flat" cmpd="sng" algn="ctr">
              <a:noFill/>
              <a:prstDash val="solid"/>
              <a:miter lim="800000"/>
            </a:ln>
            <a:effectLst>
              <a:outerShdw blurRad="84149" dist="50904" dir="13500002" rotWithShape="0">
                <a:srgbClr val="FFFFFF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</p:grpSp>
      <p:grpSp>
        <p:nvGrpSpPr>
          <p:cNvPr id="985" name="组合 984">
            <a:extLst>
              <a:ext uri="{FF2B5EF4-FFF2-40B4-BE49-F238E27FC236}">
                <a16:creationId xmlns:a16="http://schemas.microsoft.com/office/drawing/2014/main" id="{15F7DB51-3F45-7883-9BF0-98CAA7C54B95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2693886" y="4424345"/>
            <a:ext cx="2176365" cy="2081230"/>
            <a:chOff x="2626757" y="962013"/>
            <a:chExt cx="2102190" cy="5476887"/>
          </a:xfrm>
        </p:grpSpPr>
        <p:sp>
          <p:nvSpPr>
            <p:cNvPr id="986" name="矩形: 圆角 985">
              <a:extLst>
                <a:ext uri="{FF2B5EF4-FFF2-40B4-BE49-F238E27FC236}">
                  <a16:creationId xmlns:a16="http://schemas.microsoft.com/office/drawing/2014/main" id="{4C225EE0-1E06-8AE0-EA0E-C24BE28AB1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2626757" y="962013"/>
              <a:ext cx="2102190" cy="5476887"/>
            </a:xfrm>
            <a:prstGeom prst="roundRect">
              <a:avLst>
                <a:gd name="adj" fmla="val 5092"/>
              </a:avLst>
            </a:prstGeom>
            <a:solidFill>
              <a:srgbClr val="DCE8F4"/>
            </a:solidFill>
            <a:ln w="19050" cap="flat" cmpd="sng" algn="ctr">
              <a:noFill/>
              <a:prstDash val="solid"/>
              <a:miter lim="800000"/>
            </a:ln>
            <a:effectLst>
              <a:outerShdw blurRad="62073" dist="43268" dir="2700001" rotWithShape="0">
                <a:srgbClr val="8BA3CB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sp>
          <p:nvSpPr>
            <p:cNvPr id="987" name="矩形: 圆角 986">
              <a:extLst>
                <a:ext uri="{FF2B5EF4-FFF2-40B4-BE49-F238E27FC236}">
                  <a16:creationId xmlns:a16="http://schemas.microsoft.com/office/drawing/2014/main" id="{07AA0DC1-147F-3B4B-38B8-9C9A61991AF3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2626757" y="962013"/>
              <a:ext cx="2102190" cy="5476887"/>
            </a:xfrm>
            <a:prstGeom prst="roundRect">
              <a:avLst>
                <a:gd name="adj" fmla="val 5092"/>
              </a:avLst>
            </a:prstGeom>
            <a:solidFill>
              <a:srgbClr val="DCE8F4"/>
            </a:solidFill>
            <a:ln w="9540" cap="flat" cmpd="sng" algn="ctr">
              <a:noFill/>
              <a:prstDash val="solid"/>
              <a:miter lim="800000"/>
            </a:ln>
            <a:effectLst>
              <a:outerShdw blurRad="84149" dist="50904" dir="13500002" rotWithShape="0">
                <a:srgbClr val="FFFFFF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</p:grpSp>
      <p:grpSp>
        <p:nvGrpSpPr>
          <p:cNvPr id="988" name="组合 987">
            <a:extLst>
              <a:ext uri="{FF2B5EF4-FFF2-40B4-BE49-F238E27FC236}">
                <a16:creationId xmlns:a16="http://schemas.microsoft.com/office/drawing/2014/main" id="{E2682B73-EFBB-A1ED-94EE-A96A3FA6D7A1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841589" y="6086502"/>
            <a:ext cx="1245855" cy="297942"/>
            <a:chOff x="3406394" y="5980487"/>
            <a:chExt cx="1245855" cy="297942"/>
          </a:xfrm>
        </p:grpSpPr>
        <p:grpSp>
          <p:nvGrpSpPr>
            <p:cNvPr id="989" name="组合 988">
              <a:extLst>
                <a:ext uri="{FF2B5EF4-FFF2-40B4-BE49-F238E27FC236}">
                  <a16:creationId xmlns:a16="http://schemas.microsoft.com/office/drawing/2014/main" id="{9DB2D2BF-3E96-9823-9137-CBEB440AD6F6}"/>
                </a:ext>
              </a:extLst>
            </p:cNvPr>
            <p:cNvGrpSpPr>
              <a:grpSpLocks noGrp="1" noUngrp="1" noRot="1" noMove="1" noResize="1"/>
            </p:cNvGrpSpPr>
            <p:nvPr/>
          </p:nvGrpSpPr>
          <p:grpSpPr>
            <a:xfrm>
              <a:off x="3455672" y="5980487"/>
              <a:ext cx="1147300" cy="297942"/>
              <a:chOff x="1312204" y="4561755"/>
              <a:chExt cx="2280032" cy="406934"/>
            </a:xfrm>
          </p:grpSpPr>
          <p:sp>
            <p:nvSpPr>
              <p:cNvPr id="991" name="矩形: 圆角 990">
                <a:extLst>
                  <a:ext uri="{FF2B5EF4-FFF2-40B4-BE49-F238E27FC236}">
                    <a16:creationId xmlns:a16="http://schemas.microsoft.com/office/drawing/2014/main" id="{C19DE9FB-EC6B-6AED-30C2-7F5181A39A74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1312204" y="4561755"/>
                <a:ext cx="2280032" cy="406934"/>
              </a:xfrm>
              <a:prstGeom prst="roundRect">
                <a:avLst>
                  <a:gd name="adj" fmla="val 50000"/>
                </a:avLst>
              </a:prstGeom>
              <a:solidFill>
                <a:srgbClr val="DCE8F4"/>
              </a:solidFill>
              <a:ln w="19050" cap="flat" cmpd="sng" algn="ctr">
                <a:noFill/>
                <a:prstDash val="solid"/>
                <a:miter lim="800000"/>
              </a:ln>
              <a:effectLst>
                <a:outerShdw blurRad="62073" dist="43268" dir="2700001" rotWithShape="0">
                  <a:srgbClr val="8BA3CB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  <p:sp>
            <p:nvSpPr>
              <p:cNvPr id="992" name="矩形: 圆角 991">
                <a:extLst>
                  <a:ext uri="{FF2B5EF4-FFF2-40B4-BE49-F238E27FC236}">
                    <a16:creationId xmlns:a16="http://schemas.microsoft.com/office/drawing/2014/main" id="{643726BF-4CFD-F25C-880E-7F8878045AB7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1312204" y="4561755"/>
                <a:ext cx="2280032" cy="406934"/>
              </a:xfrm>
              <a:prstGeom prst="roundRect">
                <a:avLst>
                  <a:gd name="adj" fmla="val 50000"/>
                </a:avLst>
              </a:prstGeom>
              <a:solidFill>
                <a:srgbClr val="DCE8F4"/>
              </a:solidFill>
              <a:ln w="9540" cap="flat" cmpd="sng" algn="ctr">
                <a:noFill/>
                <a:prstDash val="solid"/>
                <a:miter lim="800000"/>
              </a:ln>
              <a:effectLst>
                <a:outerShdw blurRad="84149" dist="50904" dir="13500002" rotWithShape="0">
                  <a:srgbClr val="FFFFFF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</p:grpSp>
        <p:sp>
          <p:nvSpPr>
            <p:cNvPr id="990" name="文本框 989">
              <a:extLst>
                <a:ext uri="{FF2B5EF4-FFF2-40B4-BE49-F238E27FC236}">
                  <a16:creationId xmlns:a16="http://schemas.microsoft.com/office/drawing/2014/main" id="{AADC3232-CB54-41F6-7561-2779031C9717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3406394" y="5988630"/>
              <a:ext cx="1245855" cy="27699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腾讯体" panose="02010600010101010101" pitchFamily="2" charset="-122"/>
                  <a:ea typeface="腾讯体" panose="02010600010101010101" pitchFamily="2" charset="-122"/>
                  <a:cs typeface="OPPOSans H" panose="00020600040101010101" pitchFamily="18" charset="-122"/>
                  <a:sym typeface="OPPOSans R" panose="00020600040101010101" pitchFamily="18" charset="-122"/>
                </a:rPr>
                <a:t>FBA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腾讯体" panose="02010600010101010101" pitchFamily="2" charset="-122"/>
                  <a:ea typeface="腾讯体" panose="02010600010101010101" pitchFamily="2" charset="-122"/>
                  <a:cs typeface="OPPOSans H" panose="00020600040101010101" pitchFamily="18" charset="-122"/>
                  <a:sym typeface="OPPOSans R" panose="00020600040101010101" pitchFamily="18" charset="-122"/>
                </a:rPr>
                <a:t>订单缺陷率</a:t>
              </a:r>
            </a:p>
          </p:txBody>
        </p:sp>
      </p:grpSp>
      <p:sp>
        <p:nvSpPr>
          <p:cNvPr id="994" name="椭圆 993">
            <a:extLst>
              <a:ext uri="{FF2B5EF4-FFF2-40B4-BE49-F238E27FC236}">
                <a16:creationId xmlns:a16="http://schemas.microsoft.com/office/drawing/2014/main" id="{21E4B8F3-CF0B-DAF4-B547-4078A8C55A4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761295" y="4545477"/>
            <a:ext cx="1406445" cy="1406442"/>
          </a:xfrm>
          <a:prstGeom prst="ellipse">
            <a:avLst/>
          </a:pr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  <a:ln w="19050" cap="flat" cmpd="sng" algn="ctr">
            <a:noFill/>
            <a:prstDash val="solid"/>
            <a:miter lim="800000"/>
          </a:ln>
          <a:effectLst>
            <a:innerShdw blurRad="418167" dist="185852" dir="14100000">
              <a:srgbClr val="A7BBD8"/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grpSp>
        <p:nvGrpSpPr>
          <p:cNvPr id="995" name="组合 994">
            <a:extLst>
              <a:ext uri="{FF2B5EF4-FFF2-40B4-BE49-F238E27FC236}">
                <a16:creationId xmlns:a16="http://schemas.microsoft.com/office/drawing/2014/main" id="{8273C20C-5693-8B66-A4E2-3C48B73F7989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1004960" y="4789142"/>
            <a:ext cx="919114" cy="919112"/>
            <a:chOff x="1832144" y="894601"/>
            <a:chExt cx="1584549" cy="1584549"/>
          </a:xfrm>
        </p:grpSpPr>
        <p:sp>
          <p:nvSpPr>
            <p:cNvPr id="997" name="矩形: 圆角 996">
              <a:extLst>
                <a:ext uri="{FF2B5EF4-FFF2-40B4-BE49-F238E27FC236}">
                  <a16:creationId xmlns:a16="http://schemas.microsoft.com/office/drawing/2014/main" id="{CB4684E1-4A13-5957-CCA5-FF2B2377662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832144" y="894601"/>
              <a:ext cx="1584549" cy="1584549"/>
            </a:xfrm>
            <a:prstGeom prst="roundRect">
              <a:avLst>
                <a:gd name="adj" fmla="val 50000"/>
              </a:avLst>
            </a:prstGeom>
            <a:solidFill>
              <a:srgbClr val="DCE8F4"/>
            </a:solidFill>
            <a:ln w="19050" cap="flat" cmpd="sng" algn="ctr">
              <a:noFill/>
              <a:prstDash val="solid"/>
              <a:miter lim="800000"/>
            </a:ln>
            <a:effectLst>
              <a:outerShdw blurRad="103653" dist="72252" dir="2700001" rotWithShape="0">
                <a:srgbClr val="8BA3CB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sp>
          <p:nvSpPr>
            <p:cNvPr id="998" name="矩形: 圆角 997">
              <a:extLst>
                <a:ext uri="{FF2B5EF4-FFF2-40B4-BE49-F238E27FC236}">
                  <a16:creationId xmlns:a16="http://schemas.microsoft.com/office/drawing/2014/main" id="{8CEF572E-22FD-7E8D-AD4E-EFD5E74CC9F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832144" y="894601"/>
              <a:ext cx="1584549" cy="1584549"/>
            </a:xfrm>
            <a:prstGeom prst="roundRect">
              <a:avLst>
                <a:gd name="adj" fmla="val 50000"/>
              </a:avLst>
            </a:prstGeom>
            <a:solidFill>
              <a:srgbClr val="DCE8F4"/>
            </a:solidFill>
            <a:ln w="9540" cap="flat" cmpd="sng" algn="ctr">
              <a:noFill/>
              <a:prstDash val="solid"/>
              <a:miter lim="800000"/>
            </a:ln>
            <a:effectLst>
              <a:outerShdw blurRad="140516" dist="85002" dir="13500002" rotWithShape="0">
                <a:srgbClr val="FFFFFF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</p:grpSp>
      <p:sp>
        <p:nvSpPr>
          <p:cNvPr id="996" name="弧形 995">
            <a:extLst>
              <a:ext uri="{FF2B5EF4-FFF2-40B4-BE49-F238E27FC236}">
                <a16:creationId xmlns:a16="http://schemas.microsoft.com/office/drawing/2014/main" id="{D7777F50-B995-AC1F-24A1-A785779F3EFC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890867" y="4675049"/>
            <a:ext cx="1147300" cy="1147298"/>
          </a:xfrm>
          <a:prstGeom prst="arc">
            <a:avLst>
              <a:gd name="adj1" fmla="val 16195061"/>
              <a:gd name="adj2" fmla="val 16875037"/>
            </a:avLst>
          </a:prstGeom>
          <a:noFill/>
          <a:ln w="117475" cap="rnd" cmpd="sng" algn="ctr">
            <a:gradFill>
              <a:gsLst>
                <a:gs pos="0">
                  <a:srgbClr val="40D8DE"/>
                </a:gs>
                <a:gs pos="62000">
                  <a:srgbClr val="1552EF"/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999" name="文本框 998">
            <a:extLst>
              <a:ext uri="{FF2B5EF4-FFF2-40B4-BE49-F238E27FC236}">
                <a16:creationId xmlns:a16="http://schemas.microsoft.com/office/drawing/2014/main" id="{38E2F2FC-CB5A-607A-E800-97B85F1EC638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961816" y="4987088"/>
            <a:ext cx="1005403" cy="52322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800" b="1" dirty="0">
                <a:gradFill>
                  <a:gsLst>
                    <a:gs pos="30000">
                      <a:srgbClr val="1552EF"/>
                    </a:gs>
                    <a:gs pos="100000">
                      <a:srgbClr val="40D8DE"/>
                    </a:gs>
                  </a:gsLst>
                  <a:lin ang="2700000" scaled="0"/>
                </a:gradFill>
                <a:latin typeface="腾讯体" panose="02010600010101010101" pitchFamily="2" charset="-122"/>
                <a:ea typeface="腾讯体" panose="02010600010101010101" pitchFamily="2" charset="-122"/>
                <a:cs typeface="OPPOSans H" panose="00020600040101010101" pitchFamily="18" charset="-122"/>
                <a:sym typeface="OPPOSans R" panose="00020600040101010101" pitchFamily="18" charset="-122"/>
              </a:rPr>
              <a:t>0.21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OPPOSans H" panose="00020600040101010101" pitchFamily="18" charset="-122"/>
                <a:sym typeface="OPPOSans R" panose="00020600040101010101" pitchFamily="18" charset="-122"/>
              </a:rPr>
              <a:t>%</a:t>
            </a:r>
          </a:p>
        </p:txBody>
      </p:sp>
      <p:grpSp>
        <p:nvGrpSpPr>
          <p:cNvPr id="1051" name="组合 1050">
            <a:extLst>
              <a:ext uri="{FF2B5EF4-FFF2-40B4-BE49-F238E27FC236}">
                <a16:creationId xmlns:a16="http://schemas.microsoft.com/office/drawing/2014/main" id="{6FB9CAC9-B92E-010E-EDBE-718D5C562F9D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3208418" y="6086502"/>
            <a:ext cx="1147300" cy="297942"/>
            <a:chOff x="3455672" y="5980487"/>
            <a:chExt cx="1147300" cy="297942"/>
          </a:xfrm>
        </p:grpSpPr>
        <p:grpSp>
          <p:nvGrpSpPr>
            <p:cNvPr id="1059" name="组合 1058">
              <a:extLst>
                <a:ext uri="{FF2B5EF4-FFF2-40B4-BE49-F238E27FC236}">
                  <a16:creationId xmlns:a16="http://schemas.microsoft.com/office/drawing/2014/main" id="{E9A263DE-0227-1F37-58B2-975CD0164485}"/>
                </a:ext>
              </a:extLst>
            </p:cNvPr>
            <p:cNvGrpSpPr>
              <a:grpSpLocks noGrp="1" noUngrp="1" noRot="1" noMove="1" noResize="1"/>
            </p:cNvGrpSpPr>
            <p:nvPr/>
          </p:nvGrpSpPr>
          <p:grpSpPr>
            <a:xfrm>
              <a:off x="3455672" y="5980487"/>
              <a:ext cx="1147300" cy="297942"/>
              <a:chOff x="1312204" y="4561755"/>
              <a:chExt cx="2280032" cy="406934"/>
            </a:xfrm>
          </p:grpSpPr>
          <p:sp>
            <p:nvSpPr>
              <p:cNvPr id="1061" name="矩形: 圆角 1060">
                <a:extLst>
                  <a:ext uri="{FF2B5EF4-FFF2-40B4-BE49-F238E27FC236}">
                    <a16:creationId xmlns:a16="http://schemas.microsoft.com/office/drawing/2014/main" id="{8EE980DB-817A-8C08-DC2D-7BCB1777E7E6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1312204" y="4561755"/>
                <a:ext cx="2280032" cy="406934"/>
              </a:xfrm>
              <a:prstGeom prst="roundRect">
                <a:avLst>
                  <a:gd name="adj" fmla="val 50000"/>
                </a:avLst>
              </a:prstGeom>
              <a:solidFill>
                <a:srgbClr val="DCE8F4"/>
              </a:solidFill>
              <a:ln w="19050" cap="flat" cmpd="sng" algn="ctr">
                <a:noFill/>
                <a:prstDash val="solid"/>
                <a:miter lim="800000"/>
              </a:ln>
              <a:effectLst>
                <a:outerShdw blurRad="62073" dist="43268" dir="2700001" rotWithShape="0">
                  <a:srgbClr val="8BA3CB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  <p:sp>
            <p:nvSpPr>
              <p:cNvPr id="1062" name="矩形: 圆角 1061">
                <a:extLst>
                  <a:ext uri="{FF2B5EF4-FFF2-40B4-BE49-F238E27FC236}">
                    <a16:creationId xmlns:a16="http://schemas.microsoft.com/office/drawing/2014/main" id="{B4BC0651-B381-91F1-68B8-FC58C1F0266D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1312204" y="4561755"/>
                <a:ext cx="2280032" cy="406934"/>
              </a:xfrm>
              <a:prstGeom prst="roundRect">
                <a:avLst>
                  <a:gd name="adj" fmla="val 50000"/>
                </a:avLst>
              </a:prstGeom>
              <a:solidFill>
                <a:srgbClr val="DCE8F4"/>
              </a:solidFill>
              <a:ln w="9540" cap="flat" cmpd="sng" algn="ctr">
                <a:noFill/>
                <a:prstDash val="solid"/>
                <a:miter lim="800000"/>
              </a:ln>
              <a:effectLst>
                <a:outerShdw blurRad="84149" dist="50904" dir="13500002" rotWithShape="0">
                  <a:srgbClr val="FFFFFF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</p:grpSp>
        <p:sp>
          <p:nvSpPr>
            <p:cNvPr id="1060" name="文本框 1059">
              <a:extLst>
                <a:ext uri="{FF2B5EF4-FFF2-40B4-BE49-F238E27FC236}">
                  <a16:creationId xmlns:a16="http://schemas.microsoft.com/office/drawing/2014/main" id="{38F17457-0998-8D22-829C-7463855A841E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3706156" y="5988630"/>
              <a:ext cx="646331" cy="27699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腾讯体" panose="02010600010101010101" pitchFamily="2" charset="-122"/>
                  <a:ea typeface="腾讯体" panose="02010600010101010101" pitchFamily="2" charset="-122"/>
                  <a:cs typeface="OPPOSans H" panose="00020600040101010101" pitchFamily="18" charset="-122"/>
                  <a:sym typeface="OPPOSans R" panose="00020600040101010101" pitchFamily="18" charset="-122"/>
                </a:rPr>
                <a:t>迟发率</a:t>
              </a:r>
            </a:p>
          </p:txBody>
        </p:sp>
      </p:grpSp>
      <p:sp>
        <p:nvSpPr>
          <p:cNvPr id="1054" name="椭圆 1053">
            <a:extLst>
              <a:ext uri="{FF2B5EF4-FFF2-40B4-BE49-F238E27FC236}">
                <a16:creationId xmlns:a16="http://schemas.microsoft.com/office/drawing/2014/main" id="{3EFF1A3F-A25A-FE6C-F585-62A6124E38CA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078846" y="4545477"/>
            <a:ext cx="1406445" cy="1406442"/>
          </a:xfrm>
          <a:prstGeom prst="ellipse">
            <a:avLst/>
          </a:pr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  <a:ln w="19050" cap="flat" cmpd="sng" algn="ctr">
            <a:noFill/>
            <a:prstDash val="solid"/>
            <a:miter lim="800000"/>
          </a:ln>
          <a:effectLst>
            <a:innerShdw blurRad="418167" dist="185852" dir="14100000">
              <a:srgbClr val="A7BBD8"/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grpSp>
        <p:nvGrpSpPr>
          <p:cNvPr id="1055" name="组合 1054">
            <a:extLst>
              <a:ext uri="{FF2B5EF4-FFF2-40B4-BE49-F238E27FC236}">
                <a16:creationId xmlns:a16="http://schemas.microsoft.com/office/drawing/2014/main" id="{BB2A4379-C47E-7AAB-AB51-93A19F18620E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3322511" y="4789142"/>
            <a:ext cx="919114" cy="919112"/>
            <a:chOff x="1832144" y="894601"/>
            <a:chExt cx="1584549" cy="1584549"/>
          </a:xfrm>
        </p:grpSpPr>
        <p:sp>
          <p:nvSpPr>
            <p:cNvPr id="1057" name="矩形: 圆角 1056">
              <a:extLst>
                <a:ext uri="{FF2B5EF4-FFF2-40B4-BE49-F238E27FC236}">
                  <a16:creationId xmlns:a16="http://schemas.microsoft.com/office/drawing/2014/main" id="{30ACCCE7-6987-7D99-6DC8-0470FA959261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832144" y="894601"/>
              <a:ext cx="1584549" cy="1584549"/>
            </a:xfrm>
            <a:prstGeom prst="roundRect">
              <a:avLst>
                <a:gd name="adj" fmla="val 50000"/>
              </a:avLst>
            </a:prstGeom>
            <a:solidFill>
              <a:srgbClr val="DCE8F4"/>
            </a:solidFill>
            <a:ln w="19050" cap="flat" cmpd="sng" algn="ctr">
              <a:noFill/>
              <a:prstDash val="solid"/>
              <a:miter lim="800000"/>
            </a:ln>
            <a:effectLst>
              <a:outerShdw blurRad="103653" dist="72252" dir="2700001" rotWithShape="0">
                <a:srgbClr val="8BA3CB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sp>
          <p:nvSpPr>
            <p:cNvPr id="1058" name="矩形: 圆角 1057">
              <a:extLst>
                <a:ext uri="{FF2B5EF4-FFF2-40B4-BE49-F238E27FC236}">
                  <a16:creationId xmlns:a16="http://schemas.microsoft.com/office/drawing/2014/main" id="{F6F5504A-0D52-B64B-3629-D569D6B12056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832144" y="894601"/>
              <a:ext cx="1584549" cy="1584549"/>
            </a:xfrm>
            <a:prstGeom prst="roundRect">
              <a:avLst>
                <a:gd name="adj" fmla="val 50000"/>
              </a:avLst>
            </a:prstGeom>
            <a:solidFill>
              <a:srgbClr val="DCE8F4"/>
            </a:solidFill>
            <a:ln w="9540" cap="flat" cmpd="sng" algn="ctr">
              <a:noFill/>
              <a:prstDash val="solid"/>
              <a:miter lim="800000"/>
            </a:ln>
            <a:effectLst>
              <a:outerShdw blurRad="140516" dist="85002" dir="13500002" rotWithShape="0">
                <a:srgbClr val="FFFFFF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</p:grpSp>
      <p:sp>
        <p:nvSpPr>
          <p:cNvPr id="1056" name="弧形 1055">
            <a:extLst>
              <a:ext uri="{FF2B5EF4-FFF2-40B4-BE49-F238E27FC236}">
                <a16:creationId xmlns:a16="http://schemas.microsoft.com/office/drawing/2014/main" id="{887E6479-C6C9-909B-63B0-7F331B054744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208418" y="4675049"/>
            <a:ext cx="1147300" cy="1147298"/>
          </a:xfrm>
          <a:prstGeom prst="arc">
            <a:avLst>
              <a:gd name="adj1" fmla="val 16211274"/>
              <a:gd name="adj2" fmla="val 17820140"/>
            </a:avLst>
          </a:prstGeom>
          <a:noFill/>
          <a:ln w="117475" cap="rnd" cmpd="sng" algn="ctr">
            <a:gradFill>
              <a:gsLst>
                <a:gs pos="0">
                  <a:srgbClr val="40D8DE"/>
                </a:gs>
                <a:gs pos="62000">
                  <a:srgbClr val="1552EF"/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1053" name="文本框 1052">
            <a:extLst>
              <a:ext uri="{FF2B5EF4-FFF2-40B4-BE49-F238E27FC236}">
                <a16:creationId xmlns:a16="http://schemas.microsoft.com/office/drawing/2014/main" id="{9D9E23F4-C1D3-132B-3D08-77DBF3BD2BFA}"/>
              </a:ext>
            </a:extLst>
          </p:cNvPr>
          <p:cNvSpPr txBox="1">
            <a:spLocks/>
          </p:cNvSpPr>
          <p:nvPr/>
        </p:nvSpPr>
        <p:spPr>
          <a:xfrm>
            <a:off x="3303412" y="4987088"/>
            <a:ext cx="957313" cy="52322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30000">
                      <a:srgbClr val="1552EF"/>
                    </a:gs>
                    <a:gs pos="100000">
                      <a:srgbClr val="40D8DE"/>
                    </a:gs>
                  </a:gsLst>
                  <a:lin ang="2700000" scaled="0"/>
                </a:gra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OPPOSans H" panose="00020600040101010101" pitchFamily="18" charset="-122"/>
                <a:sym typeface="OPPOSans R" panose="00020600040101010101" pitchFamily="18" charset="-122"/>
              </a:rPr>
              <a:t>1.35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OPPOSans H" panose="00020600040101010101" pitchFamily="18" charset="-122"/>
                <a:sym typeface="OPPOSans R" panose="00020600040101010101" pitchFamily="18" charset="-122"/>
              </a:rPr>
              <a:t>%</a:t>
            </a:r>
          </a:p>
        </p:txBody>
      </p:sp>
      <p:grpSp>
        <p:nvGrpSpPr>
          <p:cNvPr id="1064" name="组合 1063">
            <a:extLst>
              <a:ext uri="{FF2B5EF4-FFF2-40B4-BE49-F238E27FC236}">
                <a16:creationId xmlns:a16="http://schemas.microsoft.com/office/drawing/2014/main" id="{141F26B3-D6EE-CC98-C2B8-47C35DFBAF24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5525969" y="6086502"/>
            <a:ext cx="1147300" cy="297942"/>
            <a:chOff x="3455672" y="5980487"/>
            <a:chExt cx="1147300" cy="297942"/>
          </a:xfrm>
        </p:grpSpPr>
        <p:grpSp>
          <p:nvGrpSpPr>
            <p:cNvPr id="1072" name="组合 1071">
              <a:extLst>
                <a:ext uri="{FF2B5EF4-FFF2-40B4-BE49-F238E27FC236}">
                  <a16:creationId xmlns:a16="http://schemas.microsoft.com/office/drawing/2014/main" id="{8C80A32D-B541-FF5F-CF21-E185B7E6A858}"/>
                </a:ext>
              </a:extLst>
            </p:cNvPr>
            <p:cNvGrpSpPr>
              <a:grpSpLocks noGrp="1" noUngrp="1" noRot="1" noMove="1" noResize="1"/>
            </p:cNvGrpSpPr>
            <p:nvPr/>
          </p:nvGrpSpPr>
          <p:grpSpPr>
            <a:xfrm>
              <a:off x="3455672" y="5980487"/>
              <a:ext cx="1147300" cy="297942"/>
              <a:chOff x="1312204" y="4561755"/>
              <a:chExt cx="2280032" cy="406934"/>
            </a:xfrm>
          </p:grpSpPr>
          <p:sp>
            <p:nvSpPr>
              <p:cNvPr id="1074" name="矩形: 圆角 1073">
                <a:extLst>
                  <a:ext uri="{FF2B5EF4-FFF2-40B4-BE49-F238E27FC236}">
                    <a16:creationId xmlns:a16="http://schemas.microsoft.com/office/drawing/2014/main" id="{E254418E-C4DA-C96C-1C44-E2FA85469FA9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1312204" y="4561755"/>
                <a:ext cx="2280032" cy="406934"/>
              </a:xfrm>
              <a:prstGeom prst="roundRect">
                <a:avLst>
                  <a:gd name="adj" fmla="val 50000"/>
                </a:avLst>
              </a:prstGeom>
              <a:solidFill>
                <a:srgbClr val="DCE8F4"/>
              </a:solidFill>
              <a:ln w="19050" cap="flat" cmpd="sng" algn="ctr">
                <a:noFill/>
                <a:prstDash val="solid"/>
                <a:miter lim="800000"/>
              </a:ln>
              <a:effectLst>
                <a:outerShdw blurRad="62073" dist="43268" dir="2700001" rotWithShape="0">
                  <a:srgbClr val="8BA3CB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  <p:sp>
            <p:nvSpPr>
              <p:cNvPr id="1075" name="矩形: 圆角 1074">
                <a:extLst>
                  <a:ext uri="{FF2B5EF4-FFF2-40B4-BE49-F238E27FC236}">
                    <a16:creationId xmlns:a16="http://schemas.microsoft.com/office/drawing/2014/main" id="{4488EE87-E532-7A70-0EAA-1C6C7F4562BC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1312204" y="4561755"/>
                <a:ext cx="2280032" cy="406934"/>
              </a:xfrm>
              <a:prstGeom prst="roundRect">
                <a:avLst>
                  <a:gd name="adj" fmla="val 50000"/>
                </a:avLst>
              </a:prstGeom>
              <a:solidFill>
                <a:srgbClr val="DCE8F4"/>
              </a:solidFill>
              <a:ln w="9540" cap="flat" cmpd="sng" algn="ctr">
                <a:noFill/>
                <a:prstDash val="solid"/>
                <a:miter lim="800000"/>
              </a:ln>
              <a:effectLst>
                <a:outerShdw blurRad="84149" dist="50904" dir="13500002" rotWithShape="0">
                  <a:srgbClr val="FFFFFF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</p:grpSp>
        <p:sp>
          <p:nvSpPr>
            <p:cNvPr id="1073" name="文本框 1072">
              <a:extLst>
                <a:ext uri="{FF2B5EF4-FFF2-40B4-BE49-F238E27FC236}">
                  <a16:creationId xmlns:a16="http://schemas.microsoft.com/office/drawing/2014/main" id="{71A32993-84AD-313C-648B-5FF082FEDDF2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3552268" y="5988630"/>
              <a:ext cx="954107" cy="27699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腾讯体" panose="02010600010101010101" pitchFamily="2" charset="-122"/>
                  <a:ea typeface="腾讯体" panose="02010600010101010101" pitchFamily="2" charset="-122"/>
                  <a:cs typeface="OPPOSans H" panose="00020600040101010101" pitchFamily="18" charset="-122"/>
                  <a:sym typeface="OPPOSans R" panose="00020600040101010101" pitchFamily="18" charset="-122"/>
                </a:rPr>
                <a:t>发票缺陷率</a:t>
              </a:r>
            </a:p>
          </p:txBody>
        </p:sp>
      </p:grpSp>
      <p:sp>
        <p:nvSpPr>
          <p:cNvPr id="1067" name="椭圆 1066">
            <a:extLst>
              <a:ext uri="{FF2B5EF4-FFF2-40B4-BE49-F238E27FC236}">
                <a16:creationId xmlns:a16="http://schemas.microsoft.com/office/drawing/2014/main" id="{4ABA7D3A-F812-ED8A-8491-56869434426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5396397" y="4545477"/>
            <a:ext cx="1406445" cy="1406442"/>
          </a:xfrm>
          <a:prstGeom prst="ellipse">
            <a:avLst/>
          </a:pr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  <a:ln w="19050" cap="flat" cmpd="sng" algn="ctr">
            <a:noFill/>
            <a:prstDash val="solid"/>
            <a:miter lim="800000"/>
          </a:ln>
          <a:effectLst>
            <a:innerShdw blurRad="418167" dist="185852" dir="14100000">
              <a:srgbClr val="A7BBD8"/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grpSp>
        <p:nvGrpSpPr>
          <p:cNvPr id="1068" name="组合 1067">
            <a:extLst>
              <a:ext uri="{FF2B5EF4-FFF2-40B4-BE49-F238E27FC236}">
                <a16:creationId xmlns:a16="http://schemas.microsoft.com/office/drawing/2014/main" id="{497BFD75-581D-DB1F-78D2-40C989BAA948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5640062" y="4789142"/>
            <a:ext cx="919114" cy="919112"/>
            <a:chOff x="1832144" y="894601"/>
            <a:chExt cx="1584549" cy="1584549"/>
          </a:xfrm>
        </p:grpSpPr>
        <p:sp>
          <p:nvSpPr>
            <p:cNvPr id="1070" name="矩形: 圆角 1069">
              <a:extLst>
                <a:ext uri="{FF2B5EF4-FFF2-40B4-BE49-F238E27FC236}">
                  <a16:creationId xmlns:a16="http://schemas.microsoft.com/office/drawing/2014/main" id="{1F7F19F7-EEB9-5312-2ED0-5107B4FEA3D2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832144" y="894601"/>
              <a:ext cx="1584549" cy="1584549"/>
            </a:xfrm>
            <a:prstGeom prst="roundRect">
              <a:avLst>
                <a:gd name="adj" fmla="val 50000"/>
              </a:avLst>
            </a:prstGeom>
            <a:solidFill>
              <a:srgbClr val="DCE8F4"/>
            </a:solidFill>
            <a:ln w="19050" cap="flat" cmpd="sng" algn="ctr">
              <a:noFill/>
              <a:prstDash val="solid"/>
              <a:miter lim="800000"/>
            </a:ln>
            <a:effectLst>
              <a:outerShdw blurRad="103653" dist="72252" dir="2700001" rotWithShape="0">
                <a:srgbClr val="8BA3CB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sp>
          <p:nvSpPr>
            <p:cNvPr id="1071" name="矩形: 圆角 1070">
              <a:extLst>
                <a:ext uri="{FF2B5EF4-FFF2-40B4-BE49-F238E27FC236}">
                  <a16:creationId xmlns:a16="http://schemas.microsoft.com/office/drawing/2014/main" id="{AE1379E0-270D-3B1E-610A-C8E7DB56892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832144" y="894601"/>
              <a:ext cx="1584549" cy="1584549"/>
            </a:xfrm>
            <a:prstGeom prst="roundRect">
              <a:avLst>
                <a:gd name="adj" fmla="val 50000"/>
              </a:avLst>
            </a:prstGeom>
            <a:solidFill>
              <a:srgbClr val="DCE8F4"/>
            </a:solidFill>
            <a:ln w="9540" cap="flat" cmpd="sng" algn="ctr">
              <a:noFill/>
              <a:prstDash val="solid"/>
              <a:miter lim="800000"/>
            </a:ln>
            <a:effectLst>
              <a:outerShdw blurRad="140516" dist="85002" dir="13500002" rotWithShape="0">
                <a:srgbClr val="FFFFFF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</p:grpSp>
      <p:sp>
        <p:nvSpPr>
          <p:cNvPr id="1069" name="弧形 1068">
            <a:extLst>
              <a:ext uri="{FF2B5EF4-FFF2-40B4-BE49-F238E27FC236}">
                <a16:creationId xmlns:a16="http://schemas.microsoft.com/office/drawing/2014/main" id="{CD5174D9-C0EF-4542-F931-8D0EDDE7C4A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5525969" y="4675049"/>
            <a:ext cx="1147300" cy="1147298"/>
          </a:xfrm>
          <a:prstGeom prst="arc">
            <a:avLst>
              <a:gd name="adj1" fmla="val 16213520"/>
              <a:gd name="adj2" fmla="val 19283947"/>
            </a:avLst>
          </a:prstGeom>
          <a:noFill/>
          <a:ln w="117475" cap="rnd" cmpd="sng" algn="ctr">
            <a:gradFill>
              <a:gsLst>
                <a:gs pos="0">
                  <a:srgbClr val="40D8DE"/>
                </a:gs>
                <a:gs pos="62000">
                  <a:srgbClr val="1552EF"/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1066" name="文本框 1065">
            <a:extLst>
              <a:ext uri="{FF2B5EF4-FFF2-40B4-BE49-F238E27FC236}">
                <a16:creationId xmlns:a16="http://schemas.microsoft.com/office/drawing/2014/main" id="{7D86F776-94BF-0B1B-74DC-2C20970F344C}"/>
              </a:ext>
            </a:extLst>
          </p:cNvPr>
          <p:cNvSpPr txBox="1">
            <a:spLocks/>
          </p:cNvSpPr>
          <p:nvPr/>
        </p:nvSpPr>
        <p:spPr>
          <a:xfrm>
            <a:off x="5617757" y="4987088"/>
            <a:ext cx="963725" cy="52322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30000">
                      <a:srgbClr val="1552EF"/>
                    </a:gs>
                    <a:gs pos="100000">
                      <a:srgbClr val="40D8DE"/>
                    </a:gs>
                  </a:gsLst>
                  <a:lin ang="2700000" scaled="0"/>
                </a:gra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OPPOSans H" panose="00020600040101010101" pitchFamily="18" charset="-122"/>
                <a:sym typeface="OPPOSans R" panose="00020600040101010101" pitchFamily="18" charset="-122"/>
              </a:rPr>
              <a:t>1.55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OPPOSans H" panose="00020600040101010101" pitchFamily="18" charset="-122"/>
                <a:sym typeface="OPPOSans R" panose="00020600040101010101" pitchFamily="18" charset="-122"/>
              </a:rPr>
              <a:t>%</a:t>
            </a:r>
          </a:p>
        </p:txBody>
      </p:sp>
      <p:grpSp>
        <p:nvGrpSpPr>
          <p:cNvPr id="1078" name="组合 1077">
            <a:extLst>
              <a:ext uri="{FF2B5EF4-FFF2-40B4-BE49-F238E27FC236}">
                <a16:creationId xmlns:a16="http://schemas.microsoft.com/office/drawing/2014/main" id="{E78B9749-6B2D-3050-1CAA-37C1CEA8A430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7843520" y="6086502"/>
            <a:ext cx="1147300" cy="297942"/>
            <a:chOff x="3455672" y="5980487"/>
            <a:chExt cx="1147300" cy="297942"/>
          </a:xfrm>
        </p:grpSpPr>
        <p:grpSp>
          <p:nvGrpSpPr>
            <p:cNvPr id="1079" name="组合 1078">
              <a:extLst>
                <a:ext uri="{FF2B5EF4-FFF2-40B4-BE49-F238E27FC236}">
                  <a16:creationId xmlns:a16="http://schemas.microsoft.com/office/drawing/2014/main" id="{A828F258-FCD8-C8B6-452D-3BA999E6FD86}"/>
                </a:ext>
              </a:extLst>
            </p:cNvPr>
            <p:cNvGrpSpPr>
              <a:grpSpLocks noGrp="1" noUngrp="1" noRot="1" noMove="1" noResize="1"/>
            </p:cNvGrpSpPr>
            <p:nvPr/>
          </p:nvGrpSpPr>
          <p:grpSpPr>
            <a:xfrm>
              <a:off x="3455672" y="5980487"/>
              <a:ext cx="1147300" cy="297942"/>
              <a:chOff x="1312204" y="4561755"/>
              <a:chExt cx="2280032" cy="406934"/>
            </a:xfrm>
          </p:grpSpPr>
          <p:sp>
            <p:nvSpPr>
              <p:cNvPr id="1081" name="矩形: 圆角 1080">
                <a:extLst>
                  <a:ext uri="{FF2B5EF4-FFF2-40B4-BE49-F238E27FC236}">
                    <a16:creationId xmlns:a16="http://schemas.microsoft.com/office/drawing/2014/main" id="{25305A82-D272-2BFD-8018-40E2CEE1504E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1312204" y="4561755"/>
                <a:ext cx="2280032" cy="406934"/>
              </a:xfrm>
              <a:prstGeom prst="roundRect">
                <a:avLst>
                  <a:gd name="adj" fmla="val 50000"/>
                </a:avLst>
              </a:prstGeom>
              <a:solidFill>
                <a:srgbClr val="DCE8F4"/>
              </a:solidFill>
              <a:ln w="19050" cap="flat" cmpd="sng" algn="ctr">
                <a:noFill/>
                <a:prstDash val="solid"/>
                <a:miter lim="800000"/>
              </a:ln>
              <a:effectLst>
                <a:outerShdw blurRad="62073" dist="43268" dir="2700001" rotWithShape="0">
                  <a:srgbClr val="8BA3CB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  <p:sp>
            <p:nvSpPr>
              <p:cNvPr id="1082" name="矩形: 圆角 1081">
                <a:extLst>
                  <a:ext uri="{FF2B5EF4-FFF2-40B4-BE49-F238E27FC236}">
                    <a16:creationId xmlns:a16="http://schemas.microsoft.com/office/drawing/2014/main" id="{C5BBC34F-705D-0671-D234-C3ABFD7CEA02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1312204" y="4561755"/>
                <a:ext cx="2280032" cy="406934"/>
              </a:xfrm>
              <a:prstGeom prst="roundRect">
                <a:avLst>
                  <a:gd name="adj" fmla="val 50000"/>
                </a:avLst>
              </a:prstGeom>
              <a:solidFill>
                <a:srgbClr val="DCE8F4"/>
              </a:solidFill>
              <a:ln w="9540" cap="flat" cmpd="sng" algn="ctr">
                <a:noFill/>
                <a:prstDash val="solid"/>
                <a:miter lim="800000"/>
              </a:ln>
              <a:effectLst>
                <a:outerShdw blurRad="84149" dist="50904" dir="13500002" rotWithShape="0">
                  <a:srgbClr val="FFFFFF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</p:grpSp>
        <p:sp>
          <p:nvSpPr>
            <p:cNvPr id="1080" name="文本框 1079">
              <a:extLst>
                <a:ext uri="{FF2B5EF4-FFF2-40B4-BE49-F238E27FC236}">
                  <a16:creationId xmlns:a16="http://schemas.microsoft.com/office/drawing/2014/main" id="{667050D4-4F3B-52AF-878F-E4E2849E9537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3706156" y="5988630"/>
              <a:ext cx="646331" cy="27699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腾讯体" panose="02010600010101010101" pitchFamily="2" charset="-122"/>
                  <a:ea typeface="腾讯体" panose="02010600010101010101" pitchFamily="2" charset="-122"/>
                  <a:cs typeface="OPPOSans H" panose="00020600040101010101" pitchFamily="18" charset="-122"/>
                  <a:sym typeface="OPPOSans R" panose="00020600040101010101" pitchFamily="18" charset="-122"/>
                </a:rPr>
                <a:t>退货量</a:t>
              </a:r>
            </a:p>
          </p:txBody>
        </p:sp>
      </p:grpSp>
      <p:grpSp>
        <p:nvGrpSpPr>
          <p:cNvPr id="1083" name="组合 1082">
            <a:extLst>
              <a:ext uri="{FF2B5EF4-FFF2-40B4-BE49-F238E27FC236}">
                <a16:creationId xmlns:a16="http://schemas.microsoft.com/office/drawing/2014/main" id="{6DB7A064-DFAB-CAAA-D8C2-69507F860B59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10161070" y="6086502"/>
            <a:ext cx="1147300" cy="297942"/>
            <a:chOff x="3455672" y="5980487"/>
            <a:chExt cx="1147300" cy="297942"/>
          </a:xfrm>
        </p:grpSpPr>
        <p:grpSp>
          <p:nvGrpSpPr>
            <p:cNvPr id="1084" name="组合 1083">
              <a:extLst>
                <a:ext uri="{FF2B5EF4-FFF2-40B4-BE49-F238E27FC236}">
                  <a16:creationId xmlns:a16="http://schemas.microsoft.com/office/drawing/2014/main" id="{9C900751-D08E-0D28-7236-2BA658EF32AE}"/>
                </a:ext>
              </a:extLst>
            </p:cNvPr>
            <p:cNvGrpSpPr>
              <a:grpSpLocks noGrp="1" noUngrp="1" noRot="1" noMove="1" noResize="1"/>
            </p:cNvGrpSpPr>
            <p:nvPr/>
          </p:nvGrpSpPr>
          <p:grpSpPr>
            <a:xfrm>
              <a:off x="3455672" y="5980487"/>
              <a:ext cx="1147300" cy="297942"/>
              <a:chOff x="1312204" y="4561755"/>
              <a:chExt cx="2280032" cy="406934"/>
            </a:xfrm>
          </p:grpSpPr>
          <p:sp>
            <p:nvSpPr>
              <p:cNvPr id="1086" name="矩形: 圆角 1085">
                <a:extLst>
                  <a:ext uri="{FF2B5EF4-FFF2-40B4-BE49-F238E27FC236}">
                    <a16:creationId xmlns:a16="http://schemas.microsoft.com/office/drawing/2014/main" id="{241E79F6-B5E3-006F-21C5-1DD7BDAA8728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1312204" y="4561755"/>
                <a:ext cx="2280032" cy="406934"/>
              </a:xfrm>
              <a:prstGeom prst="roundRect">
                <a:avLst>
                  <a:gd name="adj" fmla="val 50000"/>
                </a:avLst>
              </a:prstGeom>
              <a:solidFill>
                <a:srgbClr val="DCE8F4"/>
              </a:solidFill>
              <a:ln w="19050" cap="flat" cmpd="sng" algn="ctr">
                <a:noFill/>
                <a:prstDash val="solid"/>
                <a:miter lim="800000"/>
              </a:ln>
              <a:effectLst>
                <a:outerShdw blurRad="62073" dist="43268" dir="2700001" rotWithShape="0">
                  <a:srgbClr val="8BA3CB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  <p:sp>
            <p:nvSpPr>
              <p:cNvPr id="1087" name="矩形: 圆角 1086">
                <a:extLst>
                  <a:ext uri="{FF2B5EF4-FFF2-40B4-BE49-F238E27FC236}">
                    <a16:creationId xmlns:a16="http://schemas.microsoft.com/office/drawing/2014/main" id="{94791B4A-F5FF-4913-1DEA-A7861BB77C7C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1312204" y="4561755"/>
                <a:ext cx="2280032" cy="406934"/>
              </a:xfrm>
              <a:prstGeom prst="roundRect">
                <a:avLst>
                  <a:gd name="adj" fmla="val 50000"/>
                </a:avLst>
              </a:prstGeom>
              <a:solidFill>
                <a:srgbClr val="DCE8F4"/>
              </a:solidFill>
              <a:ln w="9540" cap="flat" cmpd="sng" algn="ctr">
                <a:noFill/>
                <a:prstDash val="solid"/>
                <a:miter lim="800000"/>
              </a:ln>
              <a:effectLst>
                <a:outerShdw blurRad="84149" dist="50904" dir="13500002" rotWithShape="0">
                  <a:srgbClr val="FFFFFF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</p:grpSp>
        <p:sp>
          <p:nvSpPr>
            <p:cNvPr id="1085" name="文本框 1084">
              <a:extLst>
                <a:ext uri="{FF2B5EF4-FFF2-40B4-BE49-F238E27FC236}">
                  <a16:creationId xmlns:a16="http://schemas.microsoft.com/office/drawing/2014/main" id="{55F7067B-16AB-530C-FE1C-25CF7BD7E15C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3629212" y="5988630"/>
              <a:ext cx="800219" cy="27699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腾讯体" panose="02010600010101010101" pitchFamily="2" charset="-122"/>
                  <a:ea typeface="腾讯体" panose="02010600010101010101" pitchFamily="2" charset="-122"/>
                  <a:cs typeface="OPPOSans H" panose="00020600040101010101" pitchFamily="18" charset="-122"/>
                  <a:sym typeface="OPPOSans R" panose="00020600040101010101" pitchFamily="18" charset="-122"/>
                </a:rPr>
                <a:t>退款金额</a:t>
              </a:r>
            </a:p>
          </p:txBody>
        </p:sp>
      </p:grpSp>
      <p:sp>
        <p:nvSpPr>
          <p:cNvPr id="1088" name="文本框 1087">
            <a:extLst>
              <a:ext uri="{FF2B5EF4-FFF2-40B4-BE49-F238E27FC236}">
                <a16:creationId xmlns:a16="http://schemas.microsoft.com/office/drawing/2014/main" id="{A18E578B-31A0-4826-5E22-12B99ED83060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7969772" y="5535495"/>
            <a:ext cx="894796" cy="461665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30000">
                      <a:srgbClr val="1552EF"/>
                    </a:gs>
                    <a:gs pos="100000">
                      <a:srgbClr val="40D8DE"/>
                    </a:gs>
                  </a:gsLst>
                  <a:lin ang="2700000" scaled="0"/>
                </a:gra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OPPOSans H" panose="00020600040101010101" pitchFamily="18" charset="-122"/>
                <a:sym typeface="OPPOSans R" panose="00020600040101010101" pitchFamily="18" charset="-122"/>
              </a:rPr>
              <a:t>245</a:t>
            </a:r>
            <a:r>
              <a:rPr kumimoji="0" lang="zh-CN" alt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OPPOSans H" panose="00020600040101010101" pitchFamily="18" charset="-122"/>
                <a:sym typeface="OPPOSans R" panose="00020600040101010101" pitchFamily="18" charset="-122"/>
              </a:rPr>
              <a:t>单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OPPOSans H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089" name="文本框 1088">
            <a:extLst>
              <a:ext uri="{FF2B5EF4-FFF2-40B4-BE49-F238E27FC236}">
                <a16:creationId xmlns:a16="http://schemas.microsoft.com/office/drawing/2014/main" id="{806D83B0-23AB-D40C-AB77-3A5CBE87BAE5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9993171" y="5535495"/>
            <a:ext cx="1483099" cy="461665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30000">
                      <a:srgbClr val="1552EF"/>
                    </a:gs>
                    <a:gs pos="100000">
                      <a:srgbClr val="40D8DE"/>
                    </a:gs>
                  </a:gsLst>
                  <a:lin ang="2700000" scaled="0"/>
                </a:gra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OPPOSans H" panose="00020600040101010101" pitchFamily="18" charset="-122"/>
                <a:sym typeface="OPPOSans R" panose="00020600040101010101" pitchFamily="18" charset="-122"/>
              </a:rPr>
              <a:t>36547.21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OPPOSans H" panose="00020600040101010101" pitchFamily="18" charset="-122"/>
              <a:sym typeface="OPPOSans R" panose="00020600040101010101" pitchFamily="18" charset="-122"/>
            </a:endParaRPr>
          </a:p>
        </p:txBody>
      </p:sp>
      <p:pic>
        <p:nvPicPr>
          <p:cNvPr id="4" name="图片 3" descr="图标&#10;&#10;描述已自动生成">
            <a:extLst>
              <a:ext uri="{FF2B5EF4-FFF2-40B4-BE49-F238E27FC236}">
                <a16:creationId xmlns:a16="http://schemas.microsoft.com/office/drawing/2014/main" id="{F0F17367-B99A-3769-A652-B45ACA45381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3051" y="4545477"/>
            <a:ext cx="1468238" cy="977662"/>
          </a:xfrm>
          <a:prstGeom prst="rect">
            <a:avLst/>
          </a:prstGeom>
        </p:spPr>
      </p:pic>
      <p:pic>
        <p:nvPicPr>
          <p:cNvPr id="3" name="图片 2" descr="图标&#10;&#10;描述已自动生成">
            <a:extLst>
              <a:ext uri="{FF2B5EF4-FFF2-40B4-BE49-F238E27FC236}">
                <a16:creationId xmlns:a16="http://schemas.microsoft.com/office/drawing/2014/main" id="{741D449F-75CF-1AC0-2356-E520821484F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2664" y="4545477"/>
            <a:ext cx="984113" cy="980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02548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CC8B2FCC-534F-CAAD-F246-49FA2F72D008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225424"/>
            <a:ext cx="371474" cy="447675"/>
          </a:xfrm>
          <a:custGeom>
            <a:avLst/>
            <a:gdLst>
              <a:gd name="connsiteX0" fmla="*/ 0 w 371474"/>
              <a:gd name="connsiteY0" fmla="*/ 0 h 447675"/>
              <a:gd name="connsiteX1" fmla="*/ 371474 w 371474"/>
              <a:gd name="connsiteY1" fmla="*/ 0 h 447675"/>
              <a:gd name="connsiteX2" fmla="*/ 107153 w 371474"/>
              <a:gd name="connsiteY2" fmla="*/ 447675 h 447675"/>
              <a:gd name="connsiteX3" fmla="*/ 0 w 371474"/>
              <a:gd name="connsiteY3" fmla="*/ 447675 h 447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1474" h="447675">
                <a:moveTo>
                  <a:pt x="0" y="0"/>
                </a:moveTo>
                <a:lnTo>
                  <a:pt x="371474" y="0"/>
                </a:lnTo>
                <a:lnTo>
                  <a:pt x="107153" y="447675"/>
                </a:lnTo>
                <a:lnTo>
                  <a:pt x="0" y="447675"/>
                </a:lnTo>
                <a:close/>
              </a:path>
            </a:pathLst>
          </a:custGeom>
          <a:gradFill>
            <a:gsLst>
              <a:gs pos="30000">
                <a:srgbClr val="1552EF"/>
              </a:gs>
              <a:gs pos="100000">
                <a:srgbClr val="40D8DE"/>
              </a:gs>
            </a:gsLst>
            <a:lin ang="2700000" scaled="0"/>
          </a:gradFill>
          <a:ln w="896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rgbClr val="1552EF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C97988EB-84E5-2E64-E524-2140B40B8596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71474" y="249206"/>
            <a:ext cx="2492990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1552EF"/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运营突围的四条路径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B19EA898-A209-D721-0A07-3C6DC2EF712A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10561695" y="309275"/>
            <a:ext cx="1258830" cy="269070"/>
            <a:chOff x="4310346" y="365706"/>
            <a:chExt cx="1525629" cy="326098"/>
          </a:xfrm>
          <a:solidFill>
            <a:srgbClr val="1552EF"/>
          </a:solidFill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C4200B19-0917-D73A-8357-92BF0FD1BF42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>
              <p:custDataLst>
                <p:tags r:id="rId1"/>
              </p:custDataLst>
            </p:nvPr>
          </p:nvSpPr>
          <p:spPr bwMode="auto">
            <a:xfrm>
              <a:off x="4813820" y="367618"/>
              <a:ext cx="1022155" cy="188624"/>
            </a:xfrm>
            <a:custGeom>
              <a:avLst/>
              <a:gdLst/>
              <a:ahLst/>
              <a:cxnLst/>
              <a:rect l="l" t="t" r="r" b="b"/>
              <a:pathLst>
                <a:path w="1022156" h="188624">
                  <a:moveTo>
                    <a:pt x="55807" y="109614"/>
                  </a:moveTo>
                  <a:lnTo>
                    <a:pt x="51606" y="141418"/>
                  </a:lnTo>
                  <a:cubicBezTo>
                    <a:pt x="51206" y="143818"/>
                    <a:pt x="52006" y="145419"/>
                    <a:pt x="54007" y="146219"/>
                  </a:cubicBezTo>
                  <a:lnTo>
                    <a:pt x="66008" y="150419"/>
                  </a:lnTo>
                  <a:lnTo>
                    <a:pt x="79010" y="146219"/>
                  </a:lnTo>
                  <a:cubicBezTo>
                    <a:pt x="81143" y="145419"/>
                    <a:pt x="82344" y="143818"/>
                    <a:pt x="82610" y="141418"/>
                  </a:cubicBezTo>
                  <a:lnTo>
                    <a:pt x="86811" y="109614"/>
                  </a:lnTo>
                  <a:close/>
                  <a:moveTo>
                    <a:pt x="25403" y="87611"/>
                  </a:moveTo>
                  <a:lnTo>
                    <a:pt x="58607" y="87611"/>
                  </a:lnTo>
                  <a:lnTo>
                    <a:pt x="57807" y="93812"/>
                  </a:lnTo>
                  <a:lnTo>
                    <a:pt x="89011" y="93812"/>
                  </a:lnTo>
                  <a:lnTo>
                    <a:pt x="89011" y="93612"/>
                  </a:lnTo>
                  <a:cubicBezTo>
                    <a:pt x="89278" y="91879"/>
                    <a:pt x="90011" y="90445"/>
                    <a:pt x="91211" y="89312"/>
                  </a:cubicBezTo>
                  <a:cubicBezTo>
                    <a:pt x="92412" y="88178"/>
                    <a:pt x="93812" y="87611"/>
                    <a:pt x="95412" y="87611"/>
                  </a:cubicBezTo>
                  <a:lnTo>
                    <a:pt x="128016" y="87611"/>
                  </a:lnTo>
                  <a:lnTo>
                    <a:pt x="127216" y="93812"/>
                  </a:lnTo>
                  <a:lnTo>
                    <a:pt x="134417" y="93812"/>
                  </a:lnTo>
                  <a:lnTo>
                    <a:pt x="133017" y="105014"/>
                  </a:lnTo>
                  <a:cubicBezTo>
                    <a:pt x="132750" y="106347"/>
                    <a:pt x="132150" y="107447"/>
                    <a:pt x="131216" y="108314"/>
                  </a:cubicBezTo>
                  <a:cubicBezTo>
                    <a:pt x="130283" y="109181"/>
                    <a:pt x="129216" y="109614"/>
                    <a:pt x="128016" y="109614"/>
                  </a:cubicBezTo>
                  <a:lnTo>
                    <a:pt x="125016" y="109614"/>
                  </a:lnTo>
                  <a:lnTo>
                    <a:pt x="120415" y="145619"/>
                  </a:lnTo>
                  <a:cubicBezTo>
                    <a:pt x="120015" y="148419"/>
                    <a:pt x="118948" y="150953"/>
                    <a:pt x="117215" y="153220"/>
                  </a:cubicBezTo>
                  <a:cubicBezTo>
                    <a:pt x="115481" y="155353"/>
                    <a:pt x="113347" y="156820"/>
                    <a:pt x="110814" y="157620"/>
                  </a:cubicBezTo>
                  <a:lnTo>
                    <a:pt x="98212" y="161021"/>
                  </a:lnTo>
                  <a:lnTo>
                    <a:pt x="110014" y="165021"/>
                  </a:lnTo>
                  <a:cubicBezTo>
                    <a:pt x="114281" y="166488"/>
                    <a:pt x="117548" y="169122"/>
                    <a:pt x="119815" y="172922"/>
                  </a:cubicBezTo>
                  <a:cubicBezTo>
                    <a:pt x="122082" y="176723"/>
                    <a:pt x="122949" y="180956"/>
                    <a:pt x="122415" y="185624"/>
                  </a:cubicBezTo>
                  <a:lnTo>
                    <a:pt x="122015" y="188224"/>
                  </a:lnTo>
                  <a:lnTo>
                    <a:pt x="63408" y="170822"/>
                  </a:lnTo>
                  <a:lnTo>
                    <a:pt x="0" y="188224"/>
                  </a:lnTo>
                  <a:lnTo>
                    <a:pt x="600" y="183823"/>
                  </a:lnTo>
                  <a:cubicBezTo>
                    <a:pt x="2200" y="174756"/>
                    <a:pt x="7134" y="168755"/>
                    <a:pt x="15402" y="165821"/>
                  </a:cubicBezTo>
                  <a:lnTo>
                    <a:pt x="30804" y="161021"/>
                  </a:lnTo>
                  <a:lnTo>
                    <a:pt x="19402" y="157620"/>
                  </a:lnTo>
                  <a:cubicBezTo>
                    <a:pt x="17002" y="156820"/>
                    <a:pt x="15202" y="155353"/>
                    <a:pt x="14002" y="153220"/>
                  </a:cubicBezTo>
                  <a:cubicBezTo>
                    <a:pt x="12802" y="151219"/>
                    <a:pt x="12402" y="148819"/>
                    <a:pt x="12802" y="146019"/>
                  </a:cubicBezTo>
                  <a:lnTo>
                    <a:pt x="17602" y="109614"/>
                  </a:lnTo>
                  <a:lnTo>
                    <a:pt x="10401" y="109614"/>
                  </a:lnTo>
                  <a:lnTo>
                    <a:pt x="12001" y="98013"/>
                  </a:lnTo>
                  <a:cubicBezTo>
                    <a:pt x="12135" y="96813"/>
                    <a:pt x="12635" y="95812"/>
                    <a:pt x="13502" y="95012"/>
                  </a:cubicBezTo>
                  <a:cubicBezTo>
                    <a:pt x="14368" y="94212"/>
                    <a:pt x="15335" y="93812"/>
                    <a:pt x="16402" y="93812"/>
                  </a:cubicBezTo>
                  <a:lnTo>
                    <a:pt x="19602" y="93812"/>
                  </a:lnTo>
                  <a:lnTo>
                    <a:pt x="19802" y="92812"/>
                  </a:lnTo>
                  <a:cubicBezTo>
                    <a:pt x="19936" y="91345"/>
                    <a:pt x="20536" y="90112"/>
                    <a:pt x="21603" y="89112"/>
                  </a:cubicBezTo>
                  <a:cubicBezTo>
                    <a:pt x="22669" y="88111"/>
                    <a:pt x="23936" y="87611"/>
                    <a:pt x="25403" y="87611"/>
                  </a:cubicBezTo>
                  <a:close/>
                  <a:moveTo>
                    <a:pt x="730777" y="87211"/>
                  </a:moveTo>
                  <a:lnTo>
                    <a:pt x="751780" y="87211"/>
                  </a:lnTo>
                  <a:lnTo>
                    <a:pt x="745179" y="162221"/>
                  </a:lnTo>
                  <a:cubicBezTo>
                    <a:pt x="739578" y="162221"/>
                    <a:pt x="734944" y="160020"/>
                    <a:pt x="731277" y="155620"/>
                  </a:cubicBezTo>
                  <a:cubicBezTo>
                    <a:pt x="727610" y="151219"/>
                    <a:pt x="725976" y="145952"/>
                    <a:pt x="726376" y="139818"/>
                  </a:cubicBezTo>
                  <a:close/>
                  <a:moveTo>
                    <a:pt x="616363" y="87211"/>
                  </a:moveTo>
                  <a:lnTo>
                    <a:pt x="637365" y="87211"/>
                  </a:lnTo>
                  <a:lnTo>
                    <a:pt x="627164" y="145419"/>
                  </a:lnTo>
                  <a:cubicBezTo>
                    <a:pt x="626231" y="150486"/>
                    <a:pt x="624030" y="154553"/>
                    <a:pt x="620563" y="157620"/>
                  </a:cubicBezTo>
                  <a:cubicBezTo>
                    <a:pt x="617096" y="160687"/>
                    <a:pt x="613096" y="162221"/>
                    <a:pt x="608562" y="162221"/>
                  </a:cubicBezTo>
                  <a:lnTo>
                    <a:pt x="603561" y="162221"/>
                  </a:lnTo>
                  <a:close/>
                  <a:moveTo>
                    <a:pt x="836733" y="86211"/>
                  </a:moveTo>
                  <a:lnTo>
                    <a:pt x="863336" y="86211"/>
                  </a:lnTo>
                  <a:lnTo>
                    <a:pt x="859936" y="111214"/>
                  </a:lnTo>
                  <a:lnTo>
                    <a:pt x="872138" y="111214"/>
                  </a:lnTo>
                  <a:lnTo>
                    <a:pt x="870937" y="119415"/>
                  </a:lnTo>
                  <a:cubicBezTo>
                    <a:pt x="870671" y="121682"/>
                    <a:pt x="869737" y="123516"/>
                    <a:pt x="868137" y="124916"/>
                  </a:cubicBezTo>
                  <a:cubicBezTo>
                    <a:pt x="866537" y="126316"/>
                    <a:pt x="864737" y="127016"/>
                    <a:pt x="862736" y="127016"/>
                  </a:cubicBezTo>
                  <a:lnTo>
                    <a:pt x="857936" y="127016"/>
                  </a:lnTo>
                  <a:lnTo>
                    <a:pt x="852535" y="167821"/>
                  </a:lnTo>
                  <a:lnTo>
                    <a:pt x="864737" y="167021"/>
                  </a:lnTo>
                  <a:lnTo>
                    <a:pt x="863536" y="175422"/>
                  </a:lnTo>
                  <a:cubicBezTo>
                    <a:pt x="863270" y="177689"/>
                    <a:pt x="862370" y="179556"/>
                    <a:pt x="860836" y="181023"/>
                  </a:cubicBezTo>
                  <a:cubicBezTo>
                    <a:pt x="859303" y="182490"/>
                    <a:pt x="857469" y="183290"/>
                    <a:pt x="855336" y="183423"/>
                  </a:cubicBezTo>
                  <a:lnTo>
                    <a:pt x="769525" y="188224"/>
                  </a:lnTo>
                  <a:lnTo>
                    <a:pt x="770525" y="179823"/>
                  </a:lnTo>
                  <a:cubicBezTo>
                    <a:pt x="770925" y="177556"/>
                    <a:pt x="771858" y="175689"/>
                    <a:pt x="773325" y="174222"/>
                  </a:cubicBezTo>
                  <a:cubicBezTo>
                    <a:pt x="774792" y="172755"/>
                    <a:pt x="776592" y="171889"/>
                    <a:pt x="778726" y="171622"/>
                  </a:cubicBezTo>
                  <a:lnTo>
                    <a:pt x="778926" y="171622"/>
                  </a:lnTo>
                  <a:lnTo>
                    <a:pt x="787927" y="103613"/>
                  </a:lnTo>
                  <a:cubicBezTo>
                    <a:pt x="788327" y="100946"/>
                    <a:pt x="789494" y="98713"/>
                    <a:pt x="791427" y="96913"/>
                  </a:cubicBezTo>
                  <a:cubicBezTo>
                    <a:pt x="793361" y="95112"/>
                    <a:pt x="795595" y="94212"/>
                    <a:pt x="798128" y="94212"/>
                  </a:cubicBezTo>
                  <a:lnTo>
                    <a:pt x="816131" y="94212"/>
                  </a:lnTo>
                  <a:lnTo>
                    <a:pt x="805929" y="170222"/>
                  </a:lnTo>
                  <a:lnTo>
                    <a:pt x="816531" y="169822"/>
                  </a:lnTo>
                  <a:lnTo>
                    <a:pt x="826332" y="95812"/>
                  </a:lnTo>
                  <a:cubicBezTo>
                    <a:pt x="826732" y="93012"/>
                    <a:pt x="827932" y="90712"/>
                    <a:pt x="829932" y="88912"/>
                  </a:cubicBezTo>
                  <a:cubicBezTo>
                    <a:pt x="831933" y="87111"/>
                    <a:pt x="834199" y="86211"/>
                    <a:pt x="836733" y="86211"/>
                  </a:cubicBezTo>
                  <a:close/>
                  <a:moveTo>
                    <a:pt x="570757" y="78010"/>
                  </a:moveTo>
                  <a:lnTo>
                    <a:pt x="594960" y="78010"/>
                  </a:lnTo>
                  <a:lnTo>
                    <a:pt x="591360" y="106214"/>
                  </a:lnTo>
                  <a:lnTo>
                    <a:pt x="605961" y="106214"/>
                  </a:lnTo>
                  <a:lnTo>
                    <a:pt x="604961" y="114015"/>
                  </a:lnTo>
                  <a:cubicBezTo>
                    <a:pt x="604561" y="116415"/>
                    <a:pt x="603561" y="118382"/>
                    <a:pt x="601961" y="119915"/>
                  </a:cubicBezTo>
                  <a:cubicBezTo>
                    <a:pt x="600361" y="121449"/>
                    <a:pt x="598494" y="122216"/>
                    <a:pt x="596360" y="122216"/>
                  </a:cubicBezTo>
                  <a:lnTo>
                    <a:pt x="589359" y="122216"/>
                  </a:lnTo>
                  <a:lnTo>
                    <a:pt x="583359" y="168221"/>
                  </a:lnTo>
                  <a:lnTo>
                    <a:pt x="597960" y="167421"/>
                  </a:lnTo>
                  <a:lnTo>
                    <a:pt x="596560" y="178023"/>
                  </a:lnTo>
                  <a:cubicBezTo>
                    <a:pt x="596427" y="179623"/>
                    <a:pt x="595827" y="180956"/>
                    <a:pt x="594760" y="182023"/>
                  </a:cubicBezTo>
                  <a:cubicBezTo>
                    <a:pt x="593693" y="183090"/>
                    <a:pt x="592426" y="183690"/>
                    <a:pt x="590959" y="183823"/>
                  </a:cubicBezTo>
                  <a:lnTo>
                    <a:pt x="512350" y="188624"/>
                  </a:lnTo>
                  <a:lnTo>
                    <a:pt x="513750" y="177023"/>
                  </a:lnTo>
                  <a:cubicBezTo>
                    <a:pt x="514017" y="175689"/>
                    <a:pt x="514583" y="174622"/>
                    <a:pt x="515450" y="173822"/>
                  </a:cubicBezTo>
                  <a:cubicBezTo>
                    <a:pt x="516317" y="173022"/>
                    <a:pt x="517350" y="172555"/>
                    <a:pt x="518550" y="172422"/>
                  </a:cubicBezTo>
                  <a:lnTo>
                    <a:pt x="528552" y="94812"/>
                  </a:lnTo>
                  <a:cubicBezTo>
                    <a:pt x="528952" y="92279"/>
                    <a:pt x="529985" y="90212"/>
                    <a:pt x="531652" y="88612"/>
                  </a:cubicBezTo>
                  <a:cubicBezTo>
                    <a:pt x="533319" y="87011"/>
                    <a:pt x="535286" y="86211"/>
                    <a:pt x="537553" y="86211"/>
                  </a:cubicBezTo>
                  <a:lnTo>
                    <a:pt x="553555" y="86211"/>
                  </a:lnTo>
                  <a:lnTo>
                    <a:pt x="542553" y="170822"/>
                  </a:lnTo>
                  <a:lnTo>
                    <a:pt x="551755" y="170222"/>
                  </a:lnTo>
                  <a:lnTo>
                    <a:pt x="562556" y="85811"/>
                  </a:lnTo>
                  <a:cubicBezTo>
                    <a:pt x="562956" y="83544"/>
                    <a:pt x="563923" y="81677"/>
                    <a:pt x="565456" y="80210"/>
                  </a:cubicBezTo>
                  <a:cubicBezTo>
                    <a:pt x="566990" y="78744"/>
                    <a:pt x="568757" y="78010"/>
                    <a:pt x="570757" y="78010"/>
                  </a:cubicBezTo>
                  <a:close/>
                  <a:moveTo>
                    <a:pt x="282378" y="50807"/>
                  </a:moveTo>
                  <a:lnTo>
                    <a:pt x="482203" y="50807"/>
                  </a:lnTo>
                  <a:lnTo>
                    <a:pt x="479603" y="68809"/>
                  </a:lnTo>
                  <a:lnTo>
                    <a:pt x="413595" y="103613"/>
                  </a:lnTo>
                  <a:lnTo>
                    <a:pt x="496605" y="103613"/>
                  </a:lnTo>
                  <a:lnTo>
                    <a:pt x="494605" y="114815"/>
                  </a:lnTo>
                  <a:cubicBezTo>
                    <a:pt x="494071" y="117348"/>
                    <a:pt x="492738" y="119682"/>
                    <a:pt x="490604" y="121816"/>
                  </a:cubicBezTo>
                  <a:cubicBezTo>
                    <a:pt x="488204" y="123816"/>
                    <a:pt x="485470" y="124816"/>
                    <a:pt x="482403" y="124816"/>
                  </a:cubicBezTo>
                  <a:lnTo>
                    <a:pt x="406794" y="124816"/>
                  </a:lnTo>
                  <a:lnTo>
                    <a:pt x="400593" y="169822"/>
                  </a:lnTo>
                  <a:cubicBezTo>
                    <a:pt x="400193" y="172222"/>
                    <a:pt x="399259" y="174622"/>
                    <a:pt x="397793" y="177023"/>
                  </a:cubicBezTo>
                  <a:cubicBezTo>
                    <a:pt x="396326" y="179423"/>
                    <a:pt x="394459" y="181490"/>
                    <a:pt x="392192" y="183223"/>
                  </a:cubicBezTo>
                  <a:cubicBezTo>
                    <a:pt x="387258" y="186824"/>
                    <a:pt x="381857" y="188624"/>
                    <a:pt x="375990" y="188624"/>
                  </a:cubicBezTo>
                  <a:lnTo>
                    <a:pt x="303381" y="188624"/>
                  </a:lnTo>
                  <a:lnTo>
                    <a:pt x="304781" y="184223"/>
                  </a:lnTo>
                  <a:cubicBezTo>
                    <a:pt x="308248" y="175556"/>
                    <a:pt x="314115" y="171222"/>
                    <a:pt x="322383" y="171222"/>
                  </a:cubicBezTo>
                  <a:lnTo>
                    <a:pt x="345586" y="171222"/>
                  </a:lnTo>
                  <a:cubicBezTo>
                    <a:pt x="347720" y="171222"/>
                    <a:pt x="349586" y="170422"/>
                    <a:pt x="351187" y="168822"/>
                  </a:cubicBezTo>
                  <a:cubicBezTo>
                    <a:pt x="352787" y="167621"/>
                    <a:pt x="353654" y="166155"/>
                    <a:pt x="353787" y="164421"/>
                  </a:cubicBezTo>
                  <a:lnTo>
                    <a:pt x="359588" y="124816"/>
                  </a:lnTo>
                  <a:lnTo>
                    <a:pt x="255175" y="124816"/>
                  </a:lnTo>
                  <a:lnTo>
                    <a:pt x="257175" y="111614"/>
                  </a:lnTo>
                  <a:cubicBezTo>
                    <a:pt x="257708" y="109347"/>
                    <a:pt x="259109" y="107414"/>
                    <a:pt x="261375" y="105814"/>
                  </a:cubicBezTo>
                  <a:cubicBezTo>
                    <a:pt x="263509" y="104347"/>
                    <a:pt x="266043" y="103613"/>
                    <a:pt x="268976" y="103613"/>
                  </a:cubicBezTo>
                  <a:lnTo>
                    <a:pt x="362588" y="103613"/>
                  </a:lnTo>
                  <a:lnTo>
                    <a:pt x="363588" y="96012"/>
                  </a:lnTo>
                  <a:lnTo>
                    <a:pt x="413995" y="70209"/>
                  </a:lnTo>
                  <a:lnTo>
                    <a:pt x="303781" y="70209"/>
                  </a:lnTo>
                  <a:cubicBezTo>
                    <a:pt x="298713" y="70209"/>
                    <a:pt x="294713" y="69009"/>
                    <a:pt x="291779" y="66609"/>
                  </a:cubicBezTo>
                  <a:cubicBezTo>
                    <a:pt x="289112" y="64342"/>
                    <a:pt x="286979" y="61208"/>
                    <a:pt x="285378" y="57208"/>
                  </a:cubicBezTo>
                  <a:close/>
                  <a:moveTo>
                    <a:pt x="104213" y="45406"/>
                  </a:moveTo>
                  <a:lnTo>
                    <a:pt x="128216" y="45406"/>
                  </a:lnTo>
                  <a:cubicBezTo>
                    <a:pt x="129549" y="45406"/>
                    <a:pt x="130683" y="45873"/>
                    <a:pt x="131616" y="46806"/>
                  </a:cubicBezTo>
                  <a:cubicBezTo>
                    <a:pt x="132550" y="47740"/>
                    <a:pt x="133083" y="48873"/>
                    <a:pt x="133217" y="50207"/>
                  </a:cubicBezTo>
                  <a:lnTo>
                    <a:pt x="136017" y="81211"/>
                  </a:lnTo>
                  <a:lnTo>
                    <a:pt x="120015" y="81211"/>
                  </a:lnTo>
                  <a:cubicBezTo>
                    <a:pt x="116415" y="81211"/>
                    <a:pt x="113314" y="79977"/>
                    <a:pt x="110714" y="77510"/>
                  </a:cubicBezTo>
                  <a:cubicBezTo>
                    <a:pt x="108113" y="75043"/>
                    <a:pt x="106613" y="71876"/>
                    <a:pt x="106213" y="68009"/>
                  </a:cubicBezTo>
                  <a:close/>
                  <a:moveTo>
                    <a:pt x="31804" y="45406"/>
                  </a:moveTo>
                  <a:lnTo>
                    <a:pt x="55407" y="45406"/>
                  </a:lnTo>
                  <a:lnTo>
                    <a:pt x="48806" y="64408"/>
                  </a:lnTo>
                  <a:cubicBezTo>
                    <a:pt x="43739" y="75610"/>
                    <a:pt x="36138" y="81211"/>
                    <a:pt x="26003" y="81211"/>
                  </a:cubicBezTo>
                  <a:lnTo>
                    <a:pt x="14202" y="81211"/>
                  </a:lnTo>
                  <a:lnTo>
                    <a:pt x="24803" y="50607"/>
                  </a:lnTo>
                  <a:cubicBezTo>
                    <a:pt x="26403" y="47140"/>
                    <a:pt x="28737" y="45406"/>
                    <a:pt x="31804" y="45406"/>
                  </a:cubicBezTo>
                  <a:close/>
                  <a:moveTo>
                    <a:pt x="215827" y="31204"/>
                  </a:moveTo>
                  <a:lnTo>
                    <a:pt x="244431" y="31204"/>
                  </a:lnTo>
                  <a:lnTo>
                    <a:pt x="204826" y="125816"/>
                  </a:lnTo>
                  <a:lnTo>
                    <a:pt x="223028" y="188624"/>
                  </a:lnTo>
                  <a:lnTo>
                    <a:pt x="208826" y="188624"/>
                  </a:lnTo>
                  <a:cubicBezTo>
                    <a:pt x="194424" y="188624"/>
                    <a:pt x="183890" y="180423"/>
                    <a:pt x="177222" y="164021"/>
                  </a:cubicBezTo>
                  <a:lnTo>
                    <a:pt x="177022" y="163421"/>
                  </a:lnTo>
                  <a:cubicBezTo>
                    <a:pt x="167288" y="180223"/>
                    <a:pt x="154153" y="188624"/>
                    <a:pt x="137617" y="188624"/>
                  </a:cubicBezTo>
                  <a:lnTo>
                    <a:pt x="126216" y="188624"/>
                  </a:lnTo>
                  <a:lnTo>
                    <a:pt x="159220" y="121616"/>
                  </a:lnTo>
                  <a:lnTo>
                    <a:pt x="145218" y="52207"/>
                  </a:lnTo>
                  <a:lnTo>
                    <a:pt x="174622" y="52207"/>
                  </a:lnTo>
                  <a:cubicBezTo>
                    <a:pt x="176755" y="52207"/>
                    <a:pt x="178589" y="52874"/>
                    <a:pt x="180122" y="54207"/>
                  </a:cubicBezTo>
                  <a:cubicBezTo>
                    <a:pt x="181656" y="55541"/>
                    <a:pt x="182689" y="57341"/>
                    <a:pt x="183223" y="59608"/>
                  </a:cubicBezTo>
                  <a:lnTo>
                    <a:pt x="187423" y="80611"/>
                  </a:lnTo>
                  <a:lnTo>
                    <a:pt x="206026" y="38005"/>
                  </a:lnTo>
                  <a:cubicBezTo>
                    <a:pt x="208293" y="33471"/>
                    <a:pt x="211560" y="31204"/>
                    <a:pt x="215827" y="31204"/>
                  </a:cubicBezTo>
                  <a:close/>
                  <a:moveTo>
                    <a:pt x="289579" y="8001"/>
                  </a:moveTo>
                  <a:lnTo>
                    <a:pt x="311982" y="8001"/>
                  </a:lnTo>
                  <a:lnTo>
                    <a:pt x="306981" y="43806"/>
                  </a:lnTo>
                  <a:lnTo>
                    <a:pt x="264976" y="43806"/>
                  </a:lnTo>
                  <a:lnTo>
                    <a:pt x="267376" y="27604"/>
                  </a:lnTo>
                  <a:cubicBezTo>
                    <a:pt x="268176" y="22137"/>
                    <a:pt x="270710" y="17536"/>
                    <a:pt x="274977" y="13802"/>
                  </a:cubicBezTo>
                  <a:cubicBezTo>
                    <a:pt x="279244" y="9935"/>
                    <a:pt x="284112" y="8001"/>
                    <a:pt x="289579" y="8001"/>
                  </a:cubicBezTo>
                  <a:close/>
                  <a:moveTo>
                    <a:pt x="759981" y="3601"/>
                  </a:moveTo>
                  <a:lnTo>
                    <a:pt x="764981" y="3601"/>
                  </a:lnTo>
                  <a:lnTo>
                    <a:pt x="752780" y="79010"/>
                  </a:lnTo>
                  <a:lnTo>
                    <a:pt x="731777" y="79010"/>
                  </a:lnTo>
                  <a:lnTo>
                    <a:pt x="741378" y="20403"/>
                  </a:lnTo>
                  <a:cubicBezTo>
                    <a:pt x="742312" y="15469"/>
                    <a:pt x="744512" y="11435"/>
                    <a:pt x="747979" y="8301"/>
                  </a:cubicBezTo>
                  <a:cubicBezTo>
                    <a:pt x="751446" y="5168"/>
                    <a:pt x="755447" y="3601"/>
                    <a:pt x="759981" y="3601"/>
                  </a:cubicBezTo>
                  <a:close/>
                  <a:moveTo>
                    <a:pt x="624764" y="3601"/>
                  </a:moveTo>
                  <a:cubicBezTo>
                    <a:pt x="630231" y="3601"/>
                    <a:pt x="634798" y="5801"/>
                    <a:pt x="638465" y="10202"/>
                  </a:cubicBezTo>
                  <a:cubicBezTo>
                    <a:pt x="642133" y="14602"/>
                    <a:pt x="643766" y="19936"/>
                    <a:pt x="643366" y="26204"/>
                  </a:cubicBezTo>
                  <a:lnTo>
                    <a:pt x="638565" y="79010"/>
                  </a:lnTo>
                  <a:lnTo>
                    <a:pt x="617363" y="79010"/>
                  </a:lnTo>
                  <a:close/>
                  <a:moveTo>
                    <a:pt x="537753" y="1801"/>
                  </a:moveTo>
                  <a:lnTo>
                    <a:pt x="570157" y="1801"/>
                  </a:lnTo>
                  <a:lnTo>
                    <a:pt x="568157" y="16402"/>
                  </a:lnTo>
                  <a:lnTo>
                    <a:pt x="567356" y="24003"/>
                  </a:lnTo>
                  <a:lnTo>
                    <a:pt x="563356" y="53807"/>
                  </a:lnTo>
                  <a:cubicBezTo>
                    <a:pt x="563223" y="54874"/>
                    <a:pt x="563423" y="55741"/>
                    <a:pt x="563956" y="56407"/>
                  </a:cubicBezTo>
                  <a:cubicBezTo>
                    <a:pt x="564490" y="57208"/>
                    <a:pt x="565290" y="57608"/>
                    <a:pt x="566356" y="57608"/>
                  </a:cubicBezTo>
                  <a:lnTo>
                    <a:pt x="573157" y="57608"/>
                  </a:lnTo>
                  <a:cubicBezTo>
                    <a:pt x="573957" y="57608"/>
                    <a:pt x="574757" y="57208"/>
                    <a:pt x="575558" y="56407"/>
                  </a:cubicBezTo>
                  <a:cubicBezTo>
                    <a:pt x="576358" y="55741"/>
                    <a:pt x="576824" y="54874"/>
                    <a:pt x="576958" y="53807"/>
                  </a:cubicBezTo>
                  <a:lnTo>
                    <a:pt x="581758" y="16402"/>
                  </a:lnTo>
                  <a:lnTo>
                    <a:pt x="572157" y="16402"/>
                  </a:lnTo>
                  <a:lnTo>
                    <a:pt x="574157" y="1801"/>
                  </a:lnTo>
                  <a:lnTo>
                    <a:pt x="615763" y="1801"/>
                  </a:lnTo>
                  <a:lnTo>
                    <a:pt x="608762" y="55607"/>
                  </a:lnTo>
                  <a:cubicBezTo>
                    <a:pt x="608228" y="60408"/>
                    <a:pt x="606161" y="64475"/>
                    <a:pt x="602561" y="67809"/>
                  </a:cubicBezTo>
                  <a:cubicBezTo>
                    <a:pt x="599094" y="71143"/>
                    <a:pt x="595160" y="72810"/>
                    <a:pt x="590759" y="72810"/>
                  </a:cubicBezTo>
                  <a:lnTo>
                    <a:pt x="544554" y="72810"/>
                  </a:lnTo>
                  <a:cubicBezTo>
                    <a:pt x="540153" y="72810"/>
                    <a:pt x="536619" y="71143"/>
                    <a:pt x="533952" y="67809"/>
                  </a:cubicBezTo>
                  <a:cubicBezTo>
                    <a:pt x="531285" y="64475"/>
                    <a:pt x="530285" y="60408"/>
                    <a:pt x="530952" y="55607"/>
                  </a:cubicBezTo>
                  <a:close/>
                  <a:moveTo>
                    <a:pt x="797928" y="1601"/>
                  </a:moveTo>
                  <a:lnTo>
                    <a:pt x="833533" y="1601"/>
                  </a:lnTo>
                  <a:lnTo>
                    <a:pt x="831532" y="16002"/>
                  </a:lnTo>
                  <a:lnTo>
                    <a:pt x="831132" y="19403"/>
                  </a:lnTo>
                  <a:lnTo>
                    <a:pt x="825532" y="62008"/>
                  </a:lnTo>
                  <a:cubicBezTo>
                    <a:pt x="825398" y="63075"/>
                    <a:pt x="825598" y="63942"/>
                    <a:pt x="826132" y="64609"/>
                  </a:cubicBezTo>
                  <a:cubicBezTo>
                    <a:pt x="826532" y="65409"/>
                    <a:pt x="827332" y="65809"/>
                    <a:pt x="828532" y="65809"/>
                  </a:cubicBezTo>
                  <a:lnTo>
                    <a:pt x="837333" y="65809"/>
                  </a:lnTo>
                  <a:cubicBezTo>
                    <a:pt x="838267" y="65809"/>
                    <a:pt x="839133" y="65409"/>
                    <a:pt x="839934" y="64609"/>
                  </a:cubicBezTo>
                  <a:cubicBezTo>
                    <a:pt x="840734" y="63942"/>
                    <a:pt x="841200" y="63075"/>
                    <a:pt x="841334" y="62008"/>
                  </a:cubicBezTo>
                  <a:lnTo>
                    <a:pt x="847334" y="16002"/>
                  </a:lnTo>
                  <a:lnTo>
                    <a:pt x="835933" y="16002"/>
                  </a:lnTo>
                  <a:lnTo>
                    <a:pt x="837733" y="1601"/>
                  </a:lnTo>
                  <a:lnTo>
                    <a:pt x="884939" y="1601"/>
                  </a:lnTo>
                  <a:lnTo>
                    <a:pt x="876738" y="63608"/>
                  </a:lnTo>
                  <a:cubicBezTo>
                    <a:pt x="876205" y="68409"/>
                    <a:pt x="874204" y="72476"/>
                    <a:pt x="870737" y="75810"/>
                  </a:cubicBezTo>
                  <a:cubicBezTo>
                    <a:pt x="867404" y="79144"/>
                    <a:pt x="863470" y="80811"/>
                    <a:pt x="858936" y="80811"/>
                  </a:cubicBezTo>
                  <a:lnTo>
                    <a:pt x="803729" y="80811"/>
                  </a:lnTo>
                  <a:cubicBezTo>
                    <a:pt x="799195" y="80811"/>
                    <a:pt x="795595" y="79144"/>
                    <a:pt x="792928" y="75810"/>
                  </a:cubicBezTo>
                  <a:cubicBezTo>
                    <a:pt x="790127" y="72476"/>
                    <a:pt x="789060" y="68409"/>
                    <a:pt x="789727" y="63608"/>
                  </a:cubicBezTo>
                  <a:close/>
                  <a:moveTo>
                    <a:pt x="74009" y="601"/>
                  </a:moveTo>
                  <a:lnTo>
                    <a:pt x="104013" y="601"/>
                  </a:lnTo>
                  <a:lnTo>
                    <a:pt x="100813" y="25404"/>
                  </a:lnTo>
                  <a:lnTo>
                    <a:pt x="106413" y="25404"/>
                  </a:lnTo>
                  <a:lnTo>
                    <a:pt x="109414" y="14202"/>
                  </a:lnTo>
                  <a:cubicBezTo>
                    <a:pt x="112214" y="7001"/>
                    <a:pt x="116748" y="3401"/>
                    <a:pt x="123015" y="3401"/>
                  </a:cubicBezTo>
                  <a:lnTo>
                    <a:pt x="142418" y="3401"/>
                  </a:lnTo>
                  <a:lnTo>
                    <a:pt x="136617" y="25404"/>
                  </a:lnTo>
                  <a:lnTo>
                    <a:pt x="143418" y="25404"/>
                  </a:lnTo>
                  <a:lnTo>
                    <a:pt x="142218" y="34405"/>
                  </a:lnTo>
                  <a:cubicBezTo>
                    <a:pt x="141951" y="36405"/>
                    <a:pt x="141151" y="38005"/>
                    <a:pt x="139817" y="39205"/>
                  </a:cubicBezTo>
                  <a:cubicBezTo>
                    <a:pt x="138484" y="40405"/>
                    <a:pt x="136884" y="41006"/>
                    <a:pt x="135017" y="41006"/>
                  </a:cubicBezTo>
                  <a:lnTo>
                    <a:pt x="98612" y="41006"/>
                  </a:lnTo>
                  <a:lnTo>
                    <a:pt x="94812" y="70409"/>
                  </a:lnTo>
                  <a:cubicBezTo>
                    <a:pt x="94278" y="73610"/>
                    <a:pt x="92912" y="76210"/>
                    <a:pt x="90711" y="78210"/>
                  </a:cubicBezTo>
                  <a:cubicBezTo>
                    <a:pt x="88511" y="80210"/>
                    <a:pt x="85944" y="81211"/>
                    <a:pt x="83010" y="81211"/>
                  </a:cubicBezTo>
                  <a:lnTo>
                    <a:pt x="57007" y="81211"/>
                  </a:lnTo>
                  <a:lnTo>
                    <a:pt x="62208" y="41006"/>
                  </a:lnTo>
                  <a:lnTo>
                    <a:pt x="19602" y="41006"/>
                  </a:lnTo>
                  <a:lnTo>
                    <a:pt x="21003" y="29804"/>
                  </a:lnTo>
                  <a:cubicBezTo>
                    <a:pt x="21136" y="28471"/>
                    <a:pt x="21669" y="27404"/>
                    <a:pt x="22603" y="26604"/>
                  </a:cubicBezTo>
                  <a:cubicBezTo>
                    <a:pt x="23536" y="25804"/>
                    <a:pt x="24603" y="25404"/>
                    <a:pt x="25803" y="25404"/>
                  </a:cubicBezTo>
                  <a:lnTo>
                    <a:pt x="28203" y="25404"/>
                  </a:lnTo>
                  <a:lnTo>
                    <a:pt x="28203" y="3401"/>
                  </a:lnTo>
                  <a:lnTo>
                    <a:pt x="45806" y="3401"/>
                  </a:lnTo>
                  <a:cubicBezTo>
                    <a:pt x="49139" y="3401"/>
                    <a:pt x="51940" y="4601"/>
                    <a:pt x="54207" y="7001"/>
                  </a:cubicBezTo>
                  <a:cubicBezTo>
                    <a:pt x="56474" y="9402"/>
                    <a:pt x="57674" y="12402"/>
                    <a:pt x="57807" y="16002"/>
                  </a:cubicBezTo>
                  <a:lnTo>
                    <a:pt x="57807" y="25404"/>
                  </a:lnTo>
                  <a:lnTo>
                    <a:pt x="64408" y="25404"/>
                  </a:lnTo>
                  <a:lnTo>
                    <a:pt x="66608" y="7401"/>
                  </a:lnTo>
                  <a:cubicBezTo>
                    <a:pt x="67008" y="5534"/>
                    <a:pt x="67875" y="3934"/>
                    <a:pt x="69209" y="2601"/>
                  </a:cubicBezTo>
                  <a:cubicBezTo>
                    <a:pt x="70542" y="1267"/>
                    <a:pt x="72142" y="601"/>
                    <a:pt x="74009" y="601"/>
                  </a:cubicBezTo>
                  <a:close/>
                  <a:moveTo>
                    <a:pt x="1022156" y="0"/>
                  </a:moveTo>
                  <a:lnTo>
                    <a:pt x="1021356" y="6001"/>
                  </a:lnTo>
                  <a:cubicBezTo>
                    <a:pt x="1020823" y="9468"/>
                    <a:pt x="1019389" y="12335"/>
                    <a:pt x="1017056" y="14602"/>
                  </a:cubicBezTo>
                  <a:cubicBezTo>
                    <a:pt x="1014722" y="16869"/>
                    <a:pt x="1011822" y="18069"/>
                    <a:pt x="1008355" y="18203"/>
                  </a:cubicBezTo>
                  <a:lnTo>
                    <a:pt x="975551" y="18803"/>
                  </a:lnTo>
                  <a:lnTo>
                    <a:pt x="961549" y="64008"/>
                  </a:lnTo>
                  <a:lnTo>
                    <a:pt x="1015955" y="64008"/>
                  </a:lnTo>
                  <a:lnTo>
                    <a:pt x="1014555" y="75210"/>
                  </a:lnTo>
                  <a:cubicBezTo>
                    <a:pt x="1014155" y="77877"/>
                    <a:pt x="1013022" y="80044"/>
                    <a:pt x="1011155" y="81711"/>
                  </a:cubicBezTo>
                  <a:cubicBezTo>
                    <a:pt x="1009288" y="83378"/>
                    <a:pt x="1007154" y="84211"/>
                    <a:pt x="1004754" y="84211"/>
                  </a:cubicBezTo>
                  <a:lnTo>
                    <a:pt x="954548" y="84211"/>
                  </a:lnTo>
                  <a:lnTo>
                    <a:pt x="949747" y="96412"/>
                  </a:lnTo>
                  <a:lnTo>
                    <a:pt x="979351" y="96412"/>
                  </a:lnTo>
                  <a:lnTo>
                    <a:pt x="999553" y="188624"/>
                  </a:lnTo>
                  <a:lnTo>
                    <a:pt x="982151" y="188624"/>
                  </a:lnTo>
                  <a:cubicBezTo>
                    <a:pt x="975617" y="188624"/>
                    <a:pt x="969783" y="186524"/>
                    <a:pt x="964649" y="182323"/>
                  </a:cubicBezTo>
                  <a:cubicBezTo>
                    <a:pt x="959515" y="178123"/>
                    <a:pt x="956081" y="172555"/>
                    <a:pt x="954348" y="165621"/>
                  </a:cubicBezTo>
                  <a:lnTo>
                    <a:pt x="942346" y="115215"/>
                  </a:lnTo>
                  <a:lnTo>
                    <a:pt x="916543" y="169822"/>
                  </a:lnTo>
                  <a:cubicBezTo>
                    <a:pt x="909476" y="182357"/>
                    <a:pt x="899808" y="188624"/>
                    <a:pt x="887539" y="188624"/>
                  </a:cubicBezTo>
                  <a:lnTo>
                    <a:pt x="867537" y="188624"/>
                  </a:lnTo>
                  <a:lnTo>
                    <a:pt x="914743" y="84211"/>
                  </a:lnTo>
                  <a:lnTo>
                    <a:pt x="879338" y="84211"/>
                  </a:lnTo>
                  <a:lnTo>
                    <a:pt x="880739" y="74410"/>
                  </a:lnTo>
                  <a:cubicBezTo>
                    <a:pt x="881139" y="71343"/>
                    <a:pt x="882406" y="68842"/>
                    <a:pt x="884539" y="66909"/>
                  </a:cubicBezTo>
                  <a:cubicBezTo>
                    <a:pt x="886673" y="64975"/>
                    <a:pt x="889140" y="64008"/>
                    <a:pt x="891940" y="64008"/>
                  </a:cubicBezTo>
                  <a:lnTo>
                    <a:pt x="921544" y="64008"/>
                  </a:lnTo>
                  <a:lnTo>
                    <a:pt x="935345" y="19803"/>
                  </a:lnTo>
                  <a:lnTo>
                    <a:pt x="890140" y="20803"/>
                  </a:lnTo>
                  <a:lnTo>
                    <a:pt x="891540" y="10602"/>
                  </a:lnTo>
                  <a:cubicBezTo>
                    <a:pt x="891807" y="8335"/>
                    <a:pt x="892707" y="6501"/>
                    <a:pt x="894240" y="5101"/>
                  </a:cubicBezTo>
                  <a:cubicBezTo>
                    <a:pt x="895774" y="3701"/>
                    <a:pt x="897607" y="2934"/>
                    <a:pt x="899741" y="2801"/>
                  </a:cubicBezTo>
                  <a:close/>
                  <a:moveTo>
                    <a:pt x="709374" y="0"/>
                  </a:moveTo>
                  <a:lnTo>
                    <a:pt x="735778" y="0"/>
                  </a:lnTo>
                  <a:lnTo>
                    <a:pt x="714575" y="165221"/>
                  </a:lnTo>
                  <a:cubicBezTo>
                    <a:pt x="714308" y="167221"/>
                    <a:pt x="714642" y="168955"/>
                    <a:pt x="715575" y="170422"/>
                  </a:cubicBezTo>
                  <a:cubicBezTo>
                    <a:pt x="716642" y="171889"/>
                    <a:pt x="717975" y="172622"/>
                    <a:pt x="719576" y="172622"/>
                  </a:cubicBezTo>
                  <a:lnTo>
                    <a:pt x="734377" y="172622"/>
                  </a:lnTo>
                  <a:cubicBezTo>
                    <a:pt x="737444" y="172622"/>
                    <a:pt x="739978" y="173889"/>
                    <a:pt x="741978" y="176423"/>
                  </a:cubicBezTo>
                  <a:cubicBezTo>
                    <a:pt x="743979" y="178956"/>
                    <a:pt x="744845" y="181957"/>
                    <a:pt x="744579" y="185424"/>
                  </a:cubicBezTo>
                  <a:lnTo>
                    <a:pt x="743979" y="188624"/>
                  </a:lnTo>
                  <a:lnTo>
                    <a:pt x="695973" y="188624"/>
                  </a:lnTo>
                  <a:cubicBezTo>
                    <a:pt x="693039" y="188624"/>
                    <a:pt x="690439" y="187957"/>
                    <a:pt x="688172" y="186624"/>
                  </a:cubicBezTo>
                  <a:cubicBezTo>
                    <a:pt x="685905" y="185290"/>
                    <a:pt x="683971" y="183557"/>
                    <a:pt x="682371" y="181423"/>
                  </a:cubicBezTo>
                  <a:cubicBezTo>
                    <a:pt x="680771" y="179156"/>
                    <a:pt x="679637" y="176556"/>
                    <a:pt x="678971" y="173622"/>
                  </a:cubicBezTo>
                  <a:cubicBezTo>
                    <a:pt x="678304" y="170688"/>
                    <a:pt x="678170" y="167488"/>
                    <a:pt x="678570" y="164021"/>
                  </a:cubicBezTo>
                  <a:lnTo>
                    <a:pt x="698373" y="10202"/>
                  </a:lnTo>
                  <a:cubicBezTo>
                    <a:pt x="698773" y="7268"/>
                    <a:pt x="700006" y="4834"/>
                    <a:pt x="702073" y="2901"/>
                  </a:cubicBezTo>
                  <a:cubicBezTo>
                    <a:pt x="704140" y="967"/>
                    <a:pt x="706574" y="0"/>
                    <a:pt x="709374" y="0"/>
                  </a:cubicBezTo>
                  <a:close/>
                  <a:moveTo>
                    <a:pt x="664369" y="0"/>
                  </a:moveTo>
                  <a:lnTo>
                    <a:pt x="690972" y="0"/>
                  </a:lnTo>
                  <a:lnTo>
                    <a:pt x="669769" y="164021"/>
                  </a:lnTo>
                  <a:cubicBezTo>
                    <a:pt x="669236" y="167488"/>
                    <a:pt x="668303" y="170688"/>
                    <a:pt x="666969" y="173622"/>
                  </a:cubicBezTo>
                  <a:cubicBezTo>
                    <a:pt x="665502" y="176556"/>
                    <a:pt x="663702" y="179156"/>
                    <a:pt x="661568" y="181423"/>
                  </a:cubicBezTo>
                  <a:cubicBezTo>
                    <a:pt x="659301" y="183557"/>
                    <a:pt x="656901" y="185290"/>
                    <a:pt x="654367" y="186624"/>
                  </a:cubicBezTo>
                  <a:cubicBezTo>
                    <a:pt x="651700" y="187957"/>
                    <a:pt x="648900" y="188624"/>
                    <a:pt x="645966" y="188624"/>
                  </a:cubicBezTo>
                  <a:lnTo>
                    <a:pt x="599361" y="188624"/>
                  </a:lnTo>
                  <a:lnTo>
                    <a:pt x="599961" y="182823"/>
                  </a:lnTo>
                  <a:cubicBezTo>
                    <a:pt x="600494" y="179890"/>
                    <a:pt x="601761" y="177456"/>
                    <a:pt x="603761" y="175522"/>
                  </a:cubicBezTo>
                  <a:cubicBezTo>
                    <a:pt x="605761" y="173589"/>
                    <a:pt x="608162" y="172622"/>
                    <a:pt x="610962" y="172622"/>
                  </a:cubicBezTo>
                  <a:lnTo>
                    <a:pt x="626364" y="172622"/>
                  </a:lnTo>
                  <a:cubicBezTo>
                    <a:pt x="627964" y="172622"/>
                    <a:pt x="629498" y="171889"/>
                    <a:pt x="630964" y="170422"/>
                  </a:cubicBezTo>
                  <a:cubicBezTo>
                    <a:pt x="632298" y="168955"/>
                    <a:pt x="633098" y="167221"/>
                    <a:pt x="633365" y="165221"/>
                  </a:cubicBezTo>
                  <a:lnTo>
                    <a:pt x="653367" y="10202"/>
                  </a:lnTo>
                  <a:cubicBezTo>
                    <a:pt x="653901" y="7268"/>
                    <a:pt x="655167" y="4834"/>
                    <a:pt x="657168" y="2901"/>
                  </a:cubicBezTo>
                  <a:cubicBezTo>
                    <a:pt x="659168" y="967"/>
                    <a:pt x="661568" y="0"/>
                    <a:pt x="664369" y="0"/>
                  </a:cubicBezTo>
                  <a:close/>
                  <a:moveTo>
                    <a:pt x="371389" y="0"/>
                  </a:moveTo>
                  <a:lnTo>
                    <a:pt x="413394" y="0"/>
                  </a:lnTo>
                  <a:cubicBezTo>
                    <a:pt x="414995" y="0"/>
                    <a:pt x="416328" y="601"/>
                    <a:pt x="417395" y="1801"/>
                  </a:cubicBezTo>
                  <a:cubicBezTo>
                    <a:pt x="418462" y="3001"/>
                    <a:pt x="418862" y="4468"/>
                    <a:pt x="418595" y="6201"/>
                  </a:cubicBezTo>
                  <a:lnTo>
                    <a:pt x="418395" y="8001"/>
                  </a:lnTo>
                  <a:lnTo>
                    <a:pt x="490204" y="8001"/>
                  </a:lnTo>
                  <a:cubicBezTo>
                    <a:pt x="495671" y="8001"/>
                    <a:pt x="500139" y="9935"/>
                    <a:pt x="503606" y="13802"/>
                  </a:cubicBezTo>
                  <a:cubicBezTo>
                    <a:pt x="507073" y="17536"/>
                    <a:pt x="508473" y="22137"/>
                    <a:pt x="507806" y="27604"/>
                  </a:cubicBezTo>
                  <a:lnTo>
                    <a:pt x="505406" y="43806"/>
                  </a:lnTo>
                  <a:lnTo>
                    <a:pt x="462001" y="43806"/>
                  </a:lnTo>
                  <a:lnTo>
                    <a:pt x="463801" y="32204"/>
                  </a:lnTo>
                  <a:cubicBezTo>
                    <a:pt x="463934" y="31538"/>
                    <a:pt x="463934" y="30871"/>
                    <a:pt x="463801" y="30204"/>
                  </a:cubicBezTo>
                  <a:cubicBezTo>
                    <a:pt x="463667" y="29537"/>
                    <a:pt x="463401" y="29004"/>
                    <a:pt x="463001" y="28604"/>
                  </a:cubicBezTo>
                  <a:cubicBezTo>
                    <a:pt x="462601" y="28071"/>
                    <a:pt x="462201" y="27604"/>
                    <a:pt x="461801" y="27204"/>
                  </a:cubicBezTo>
                  <a:cubicBezTo>
                    <a:pt x="461401" y="26937"/>
                    <a:pt x="460867" y="26804"/>
                    <a:pt x="460200" y="26804"/>
                  </a:cubicBezTo>
                  <a:lnTo>
                    <a:pt x="317983" y="26804"/>
                  </a:lnTo>
                  <a:lnTo>
                    <a:pt x="319983" y="8001"/>
                  </a:lnTo>
                  <a:lnTo>
                    <a:pt x="369989" y="8001"/>
                  </a:lnTo>
                  <a:close/>
                  <a:moveTo>
                    <a:pt x="165021" y="0"/>
                  </a:moveTo>
                  <a:lnTo>
                    <a:pt x="197825" y="0"/>
                  </a:lnTo>
                  <a:lnTo>
                    <a:pt x="194824" y="9002"/>
                  </a:lnTo>
                  <a:lnTo>
                    <a:pt x="248431" y="9002"/>
                  </a:lnTo>
                  <a:lnTo>
                    <a:pt x="248031" y="12602"/>
                  </a:lnTo>
                  <a:cubicBezTo>
                    <a:pt x="247498" y="16202"/>
                    <a:pt x="245997" y="19103"/>
                    <a:pt x="243530" y="21303"/>
                  </a:cubicBezTo>
                  <a:cubicBezTo>
                    <a:pt x="241063" y="23503"/>
                    <a:pt x="238230" y="24604"/>
                    <a:pt x="235029" y="24604"/>
                  </a:cubicBezTo>
                  <a:lnTo>
                    <a:pt x="189424" y="24604"/>
                  </a:lnTo>
                  <a:cubicBezTo>
                    <a:pt x="184890" y="35272"/>
                    <a:pt x="177822" y="40606"/>
                    <a:pt x="168221" y="40606"/>
                  </a:cubicBezTo>
                  <a:lnTo>
                    <a:pt x="146218" y="40606"/>
                  </a:lnTo>
                  <a:lnTo>
                    <a:pt x="158020" y="5201"/>
                  </a:lnTo>
                  <a:cubicBezTo>
                    <a:pt x="159487" y="1734"/>
                    <a:pt x="161820" y="0"/>
                    <a:pt x="165021" y="0"/>
                  </a:cubicBezTo>
                  <a:close/>
                </a:path>
              </a:pathLst>
            </a:custGeom>
            <a:grpFill/>
            <a:ln w="896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>
                <a:defRPr>
                  <a:solidFill>
                    <a:srgbClr val="1552EF"/>
                  </a:solidFill>
                  <a:latin typeface="OPPOSans R"/>
                  <a:ea typeface="OPPOSans R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1552EF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sp>
          <p:nvSpPr>
            <p:cNvPr id="5" name="Rectangle 3">
              <a:extLst>
                <a:ext uri="{FF2B5EF4-FFF2-40B4-BE49-F238E27FC236}">
                  <a16:creationId xmlns:a16="http://schemas.microsoft.com/office/drawing/2014/main" id="{E0CFBF61-7432-13E5-3244-9184B4709B6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>
              <p:custDataLst>
                <p:tags r:id="rId2"/>
              </p:custDataLst>
            </p:nvPr>
          </p:nvSpPr>
          <p:spPr bwMode="auto">
            <a:xfrm>
              <a:off x="4813819" y="593534"/>
              <a:ext cx="1022155" cy="98270"/>
            </a:xfrm>
            <a:custGeom>
              <a:avLst/>
              <a:gdLst/>
              <a:ahLst/>
              <a:cxnLst/>
              <a:rect l="l" t="t" r="r" b="b"/>
              <a:pathLst>
                <a:path w="1504341" h="144627">
                  <a:moveTo>
                    <a:pt x="1121055" y="103022"/>
                  </a:moveTo>
                  <a:lnTo>
                    <a:pt x="1183234" y="103022"/>
                  </a:lnTo>
                  <a:lnTo>
                    <a:pt x="1183234" y="108204"/>
                  </a:lnTo>
                  <a:lnTo>
                    <a:pt x="1121055" y="108204"/>
                  </a:lnTo>
                  <a:close/>
                  <a:moveTo>
                    <a:pt x="939394" y="93116"/>
                  </a:moveTo>
                  <a:cubicBezTo>
                    <a:pt x="938073" y="95758"/>
                    <a:pt x="936752" y="98272"/>
                    <a:pt x="935432" y="100660"/>
                  </a:cubicBezTo>
                  <a:cubicBezTo>
                    <a:pt x="934111" y="103048"/>
                    <a:pt x="932841" y="105207"/>
                    <a:pt x="931622" y="107137"/>
                  </a:cubicBezTo>
                  <a:cubicBezTo>
                    <a:pt x="934873" y="108458"/>
                    <a:pt x="938632" y="110083"/>
                    <a:pt x="942899" y="112014"/>
                  </a:cubicBezTo>
                  <a:cubicBezTo>
                    <a:pt x="947166" y="113944"/>
                    <a:pt x="951535" y="115976"/>
                    <a:pt x="956006" y="118110"/>
                  </a:cubicBezTo>
                  <a:cubicBezTo>
                    <a:pt x="960171" y="114655"/>
                    <a:pt x="963549" y="110896"/>
                    <a:pt x="966140" y="106832"/>
                  </a:cubicBezTo>
                  <a:cubicBezTo>
                    <a:pt x="968731" y="102768"/>
                    <a:pt x="971042" y="98196"/>
                    <a:pt x="973074" y="93116"/>
                  </a:cubicBezTo>
                  <a:close/>
                  <a:moveTo>
                    <a:pt x="811530" y="92811"/>
                  </a:moveTo>
                  <a:lnTo>
                    <a:pt x="811530" y="120091"/>
                  </a:lnTo>
                  <a:lnTo>
                    <a:pt x="853288" y="120091"/>
                  </a:lnTo>
                  <a:lnTo>
                    <a:pt x="853288" y="92811"/>
                  </a:lnTo>
                  <a:close/>
                  <a:moveTo>
                    <a:pt x="806654" y="87630"/>
                  </a:moveTo>
                  <a:lnTo>
                    <a:pt x="858165" y="87630"/>
                  </a:lnTo>
                  <a:lnTo>
                    <a:pt x="858165" y="125120"/>
                  </a:lnTo>
                  <a:lnTo>
                    <a:pt x="806654" y="125120"/>
                  </a:lnTo>
                  <a:close/>
                  <a:moveTo>
                    <a:pt x="1399337" y="86715"/>
                  </a:moveTo>
                  <a:lnTo>
                    <a:pt x="1399337" y="133350"/>
                  </a:lnTo>
                  <a:lnTo>
                    <a:pt x="1484072" y="133350"/>
                  </a:lnTo>
                  <a:lnTo>
                    <a:pt x="1484072" y="86715"/>
                  </a:lnTo>
                  <a:close/>
                  <a:moveTo>
                    <a:pt x="515112" y="83820"/>
                  </a:moveTo>
                  <a:lnTo>
                    <a:pt x="515112" y="98450"/>
                  </a:lnTo>
                  <a:lnTo>
                    <a:pt x="576377" y="98450"/>
                  </a:lnTo>
                  <a:lnTo>
                    <a:pt x="576377" y="83820"/>
                  </a:lnTo>
                  <a:close/>
                  <a:moveTo>
                    <a:pt x="1394003" y="81229"/>
                  </a:moveTo>
                  <a:lnTo>
                    <a:pt x="1489558" y="81229"/>
                  </a:lnTo>
                  <a:lnTo>
                    <a:pt x="1489558" y="138836"/>
                  </a:lnTo>
                  <a:lnTo>
                    <a:pt x="1394003" y="138836"/>
                  </a:lnTo>
                  <a:close/>
                  <a:moveTo>
                    <a:pt x="233172" y="77419"/>
                  </a:moveTo>
                  <a:lnTo>
                    <a:pt x="238354" y="77419"/>
                  </a:lnTo>
                  <a:lnTo>
                    <a:pt x="238049" y="90525"/>
                  </a:lnTo>
                  <a:cubicBezTo>
                    <a:pt x="237948" y="94081"/>
                    <a:pt x="237668" y="97383"/>
                    <a:pt x="237211" y="100431"/>
                  </a:cubicBezTo>
                  <a:cubicBezTo>
                    <a:pt x="236754" y="103479"/>
                    <a:pt x="236017" y="106324"/>
                    <a:pt x="235001" y="108966"/>
                  </a:cubicBezTo>
                  <a:cubicBezTo>
                    <a:pt x="238964" y="110795"/>
                    <a:pt x="243409" y="112954"/>
                    <a:pt x="248336" y="115443"/>
                  </a:cubicBezTo>
                  <a:cubicBezTo>
                    <a:pt x="253264" y="117932"/>
                    <a:pt x="258268" y="120548"/>
                    <a:pt x="263348" y="123291"/>
                  </a:cubicBezTo>
                  <a:cubicBezTo>
                    <a:pt x="268428" y="126035"/>
                    <a:pt x="273330" y="128752"/>
                    <a:pt x="278054" y="131445"/>
                  </a:cubicBezTo>
                  <a:cubicBezTo>
                    <a:pt x="282779" y="134137"/>
                    <a:pt x="286817" y="136550"/>
                    <a:pt x="290170" y="138684"/>
                  </a:cubicBezTo>
                  <a:lnTo>
                    <a:pt x="287274" y="143561"/>
                  </a:lnTo>
                  <a:cubicBezTo>
                    <a:pt x="283718" y="141224"/>
                    <a:pt x="279604" y="138684"/>
                    <a:pt x="274930" y="135941"/>
                  </a:cubicBezTo>
                  <a:cubicBezTo>
                    <a:pt x="270256" y="133197"/>
                    <a:pt x="265456" y="130480"/>
                    <a:pt x="260528" y="127787"/>
                  </a:cubicBezTo>
                  <a:cubicBezTo>
                    <a:pt x="255601" y="125095"/>
                    <a:pt x="250724" y="122529"/>
                    <a:pt x="245898" y="120091"/>
                  </a:cubicBezTo>
                  <a:cubicBezTo>
                    <a:pt x="241072" y="117653"/>
                    <a:pt x="236728" y="115519"/>
                    <a:pt x="232868" y="113690"/>
                  </a:cubicBezTo>
                  <a:cubicBezTo>
                    <a:pt x="231039" y="116941"/>
                    <a:pt x="228702" y="119913"/>
                    <a:pt x="225857" y="122606"/>
                  </a:cubicBezTo>
                  <a:cubicBezTo>
                    <a:pt x="223012" y="125298"/>
                    <a:pt x="219507" y="127838"/>
                    <a:pt x="215342" y="130226"/>
                  </a:cubicBezTo>
                  <a:cubicBezTo>
                    <a:pt x="211176" y="132613"/>
                    <a:pt x="206299" y="134925"/>
                    <a:pt x="200711" y="137160"/>
                  </a:cubicBezTo>
                  <a:cubicBezTo>
                    <a:pt x="195123" y="139395"/>
                    <a:pt x="188722" y="141681"/>
                    <a:pt x="181509" y="144018"/>
                  </a:cubicBezTo>
                  <a:lnTo>
                    <a:pt x="178918" y="138531"/>
                  </a:lnTo>
                  <a:cubicBezTo>
                    <a:pt x="189992" y="135382"/>
                    <a:pt x="199009" y="132232"/>
                    <a:pt x="205969" y="129083"/>
                  </a:cubicBezTo>
                  <a:cubicBezTo>
                    <a:pt x="212929" y="125933"/>
                    <a:pt x="218390" y="122504"/>
                    <a:pt x="222352" y="118796"/>
                  </a:cubicBezTo>
                  <a:cubicBezTo>
                    <a:pt x="226314" y="115087"/>
                    <a:pt x="229007" y="110947"/>
                    <a:pt x="230429" y="106375"/>
                  </a:cubicBezTo>
                  <a:cubicBezTo>
                    <a:pt x="231852" y="101803"/>
                    <a:pt x="232664" y="96520"/>
                    <a:pt x="232868" y="90525"/>
                  </a:cubicBezTo>
                  <a:close/>
                  <a:moveTo>
                    <a:pt x="361950" y="76505"/>
                  </a:moveTo>
                  <a:lnTo>
                    <a:pt x="439674" y="76505"/>
                  </a:lnTo>
                  <a:lnTo>
                    <a:pt x="439674" y="81686"/>
                  </a:lnTo>
                  <a:lnTo>
                    <a:pt x="382677" y="81686"/>
                  </a:lnTo>
                  <a:lnTo>
                    <a:pt x="378562" y="100279"/>
                  </a:lnTo>
                  <a:lnTo>
                    <a:pt x="427940" y="100279"/>
                  </a:lnTo>
                  <a:cubicBezTo>
                    <a:pt x="427432" y="105765"/>
                    <a:pt x="426873" y="110718"/>
                    <a:pt x="426263" y="115138"/>
                  </a:cubicBezTo>
                  <a:cubicBezTo>
                    <a:pt x="425654" y="119558"/>
                    <a:pt x="424993" y="123799"/>
                    <a:pt x="424282" y="127863"/>
                  </a:cubicBezTo>
                  <a:cubicBezTo>
                    <a:pt x="423876" y="130302"/>
                    <a:pt x="423241" y="132283"/>
                    <a:pt x="422377" y="133807"/>
                  </a:cubicBezTo>
                  <a:cubicBezTo>
                    <a:pt x="421513" y="135331"/>
                    <a:pt x="420421" y="136499"/>
                    <a:pt x="419101" y="137312"/>
                  </a:cubicBezTo>
                  <a:cubicBezTo>
                    <a:pt x="417780" y="138125"/>
                    <a:pt x="416205" y="138735"/>
                    <a:pt x="414376" y="139141"/>
                  </a:cubicBezTo>
                  <a:cubicBezTo>
                    <a:pt x="412547" y="139547"/>
                    <a:pt x="410464" y="139801"/>
                    <a:pt x="408128" y="139903"/>
                  </a:cubicBezTo>
                  <a:cubicBezTo>
                    <a:pt x="404368" y="140106"/>
                    <a:pt x="400889" y="140233"/>
                    <a:pt x="397688" y="140284"/>
                  </a:cubicBezTo>
                  <a:cubicBezTo>
                    <a:pt x="394488" y="140335"/>
                    <a:pt x="391211" y="140309"/>
                    <a:pt x="387858" y="140208"/>
                  </a:cubicBezTo>
                  <a:lnTo>
                    <a:pt x="387097" y="134112"/>
                  </a:lnTo>
                  <a:cubicBezTo>
                    <a:pt x="390449" y="134315"/>
                    <a:pt x="393548" y="134467"/>
                    <a:pt x="396393" y="134569"/>
                  </a:cubicBezTo>
                  <a:cubicBezTo>
                    <a:pt x="399238" y="134671"/>
                    <a:pt x="402336" y="134671"/>
                    <a:pt x="405689" y="134569"/>
                  </a:cubicBezTo>
                  <a:cubicBezTo>
                    <a:pt x="408229" y="134569"/>
                    <a:pt x="410337" y="134417"/>
                    <a:pt x="412014" y="134112"/>
                  </a:cubicBezTo>
                  <a:cubicBezTo>
                    <a:pt x="413690" y="133807"/>
                    <a:pt x="415036" y="133324"/>
                    <a:pt x="416052" y="132664"/>
                  </a:cubicBezTo>
                  <a:cubicBezTo>
                    <a:pt x="417069" y="132004"/>
                    <a:pt x="417805" y="131140"/>
                    <a:pt x="418262" y="130073"/>
                  </a:cubicBezTo>
                  <a:cubicBezTo>
                    <a:pt x="418719" y="129006"/>
                    <a:pt x="419101" y="127660"/>
                    <a:pt x="419405" y="126035"/>
                  </a:cubicBezTo>
                  <a:cubicBezTo>
                    <a:pt x="420015" y="122682"/>
                    <a:pt x="420523" y="119405"/>
                    <a:pt x="420929" y="116205"/>
                  </a:cubicBezTo>
                  <a:cubicBezTo>
                    <a:pt x="421336" y="113004"/>
                    <a:pt x="421793" y="109423"/>
                    <a:pt x="422301" y="105461"/>
                  </a:cubicBezTo>
                  <a:lnTo>
                    <a:pt x="372314" y="105461"/>
                  </a:lnTo>
                  <a:lnTo>
                    <a:pt x="377343" y="81686"/>
                  </a:lnTo>
                  <a:lnTo>
                    <a:pt x="361950" y="81686"/>
                  </a:lnTo>
                  <a:close/>
                  <a:moveTo>
                    <a:pt x="941680" y="74981"/>
                  </a:moveTo>
                  <a:lnTo>
                    <a:pt x="946557" y="76657"/>
                  </a:lnTo>
                  <a:cubicBezTo>
                    <a:pt x="945236" y="80315"/>
                    <a:pt x="943610" y="84175"/>
                    <a:pt x="941680" y="88239"/>
                  </a:cubicBezTo>
                  <a:lnTo>
                    <a:pt x="978408" y="88239"/>
                  </a:lnTo>
                  <a:lnTo>
                    <a:pt x="978408" y="92964"/>
                  </a:lnTo>
                  <a:cubicBezTo>
                    <a:pt x="976173" y="98552"/>
                    <a:pt x="973735" y="103581"/>
                    <a:pt x="971093" y="108051"/>
                  </a:cubicBezTo>
                  <a:cubicBezTo>
                    <a:pt x="968452" y="112522"/>
                    <a:pt x="964997" y="116687"/>
                    <a:pt x="960730" y="120548"/>
                  </a:cubicBezTo>
                  <a:cubicBezTo>
                    <a:pt x="964286" y="122275"/>
                    <a:pt x="967613" y="123977"/>
                    <a:pt x="970712" y="125654"/>
                  </a:cubicBezTo>
                  <a:cubicBezTo>
                    <a:pt x="973811" y="127330"/>
                    <a:pt x="976529" y="128930"/>
                    <a:pt x="978866" y="130454"/>
                  </a:cubicBezTo>
                  <a:lnTo>
                    <a:pt x="975818" y="135026"/>
                  </a:lnTo>
                  <a:cubicBezTo>
                    <a:pt x="973176" y="133197"/>
                    <a:pt x="970204" y="131343"/>
                    <a:pt x="966902" y="129464"/>
                  </a:cubicBezTo>
                  <a:cubicBezTo>
                    <a:pt x="963600" y="127584"/>
                    <a:pt x="960120" y="125781"/>
                    <a:pt x="956463" y="124053"/>
                  </a:cubicBezTo>
                  <a:cubicBezTo>
                    <a:pt x="951789" y="127609"/>
                    <a:pt x="946125" y="130962"/>
                    <a:pt x="939470" y="134112"/>
                  </a:cubicBezTo>
                  <a:cubicBezTo>
                    <a:pt x="932815" y="137261"/>
                    <a:pt x="924611" y="140462"/>
                    <a:pt x="914858" y="143713"/>
                  </a:cubicBezTo>
                  <a:lnTo>
                    <a:pt x="912572" y="138989"/>
                  </a:lnTo>
                  <a:cubicBezTo>
                    <a:pt x="921512" y="136144"/>
                    <a:pt x="929132" y="133324"/>
                    <a:pt x="935432" y="130530"/>
                  </a:cubicBezTo>
                  <a:cubicBezTo>
                    <a:pt x="941731" y="127736"/>
                    <a:pt x="947116" y="124765"/>
                    <a:pt x="951586" y="121615"/>
                  </a:cubicBezTo>
                  <a:cubicBezTo>
                    <a:pt x="946709" y="119278"/>
                    <a:pt x="941883" y="117043"/>
                    <a:pt x="937108" y="114909"/>
                  </a:cubicBezTo>
                  <a:cubicBezTo>
                    <a:pt x="932333" y="112776"/>
                    <a:pt x="928167" y="110947"/>
                    <a:pt x="924611" y="109423"/>
                  </a:cubicBezTo>
                  <a:cubicBezTo>
                    <a:pt x="926135" y="107086"/>
                    <a:pt x="927659" y="104521"/>
                    <a:pt x="929183" y="101727"/>
                  </a:cubicBezTo>
                  <a:cubicBezTo>
                    <a:pt x="930707" y="98933"/>
                    <a:pt x="932180" y="96063"/>
                    <a:pt x="933603" y="93116"/>
                  </a:cubicBezTo>
                  <a:lnTo>
                    <a:pt x="914248" y="93116"/>
                  </a:lnTo>
                  <a:lnTo>
                    <a:pt x="914248" y="88239"/>
                  </a:lnTo>
                  <a:lnTo>
                    <a:pt x="936041" y="88239"/>
                  </a:lnTo>
                  <a:cubicBezTo>
                    <a:pt x="937159" y="85903"/>
                    <a:pt x="938175" y="83617"/>
                    <a:pt x="939089" y="81381"/>
                  </a:cubicBezTo>
                  <a:cubicBezTo>
                    <a:pt x="940004" y="79146"/>
                    <a:pt x="940867" y="77013"/>
                    <a:pt x="941680" y="74981"/>
                  </a:cubicBezTo>
                  <a:close/>
                  <a:moveTo>
                    <a:pt x="680314" y="66294"/>
                  </a:moveTo>
                  <a:lnTo>
                    <a:pt x="680314" y="97688"/>
                  </a:lnTo>
                  <a:lnTo>
                    <a:pt x="724662" y="97688"/>
                  </a:lnTo>
                  <a:lnTo>
                    <a:pt x="724662" y="66294"/>
                  </a:lnTo>
                  <a:close/>
                  <a:moveTo>
                    <a:pt x="631241" y="66294"/>
                  </a:moveTo>
                  <a:lnTo>
                    <a:pt x="631241" y="97688"/>
                  </a:lnTo>
                  <a:lnTo>
                    <a:pt x="674980" y="97688"/>
                  </a:lnTo>
                  <a:lnTo>
                    <a:pt x="674980" y="66294"/>
                  </a:lnTo>
                  <a:close/>
                  <a:moveTo>
                    <a:pt x="1088289" y="65075"/>
                  </a:moveTo>
                  <a:lnTo>
                    <a:pt x="1088289" y="123291"/>
                  </a:lnTo>
                  <a:lnTo>
                    <a:pt x="1111911" y="123291"/>
                  </a:lnTo>
                  <a:lnTo>
                    <a:pt x="1111911" y="65075"/>
                  </a:lnTo>
                  <a:close/>
                  <a:moveTo>
                    <a:pt x="515112" y="64617"/>
                  </a:moveTo>
                  <a:lnTo>
                    <a:pt x="515112" y="79248"/>
                  </a:lnTo>
                  <a:lnTo>
                    <a:pt x="576377" y="79248"/>
                  </a:lnTo>
                  <a:lnTo>
                    <a:pt x="576377" y="64617"/>
                  </a:lnTo>
                  <a:close/>
                  <a:moveTo>
                    <a:pt x="846887" y="61722"/>
                  </a:moveTo>
                  <a:cubicBezTo>
                    <a:pt x="848919" y="63144"/>
                    <a:pt x="851180" y="64897"/>
                    <a:pt x="853669" y="66980"/>
                  </a:cubicBezTo>
                  <a:cubicBezTo>
                    <a:pt x="856158" y="69062"/>
                    <a:pt x="858978" y="71526"/>
                    <a:pt x="862127" y="74371"/>
                  </a:cubicBezTo>
                  <a:cubicBezTo>
                    <a:pt x="865277" y="77216"/>
                    <a:pt x="868020" y="79807"/>
                    <a:pt x="870357" y="82143"/>
                  </a:cubicBezTo>
                  <a:cubicBezTo>
                    <a:pt x="872694" y="84480"/>
                    <a:pt x="874726" y="86614"/>
                    <a:pt x="876453" y="88544"/>
                  </a:cubicBezTo>
                  <a:lnTo>
                    <a:pt x="873100" y="92659"/>
                  </a:lnTo>
                  <a:cubicBezTo>
                    <a:pt x="871373" y="90729"/>
                    <a:pt x="869341" y="88570"/>
                    <a:pt x="867004" y="86182"/>
                  </a:cubicBezTo>
                  <a:cubicBezTo>
                    <a:pt x="864667" y="83794"/>
                    <a:pt x="861924" y="81127"/>
                    <a:pt x="858774" y="78181"/>
                  </a:cubicBezTo>
                  <a:cubicBezTo>
                    <a:pt x="852577" y="72491"/>
                    <a:pt x="847497" y="68173"/>
                    <a:pt x="843534" y="65227"/>
                  </a:cubicBezTo>
                  <a:close/>
                  <a:moveTo>
                    <a:pt x="818388" y="61569"/>
                  </a:moveTo>
                  <a:lnTo>
                    <a:pt x="821741" y="65075"/>
                  </a:lnTo>
                  <a:cubicBezTo>
                    <a:pt x="820014" y="67107"/>
                    <a:pt x="817957" y="69342"/>
                    <a:pt x="815569" y="71780"/>
                  </a:cubicBezTo>
                  <a:cubicBezTo>
                    <a:pt x="813181" y="74219"/>
                    <a:pt x="810413" y="76911"/>
                    <a:pt x="807263" y="79857"/>
                  </a:cubicBezTo>
                  <a:cubicBezTo>
                    <a:pt x="800964" y="85649"/>
                    <a:pt x="795782" y="89916"/>
                    <a:pt x="791718" y="92659"/>
                  </a:cubicBezTo>
                  <a:lnTo>
                    <a:pt x="788670" y="88392"/>
                  </a:lnTo>
                  <a:cubicBezTo>
                    <a:pt x="790702" y="87071"/>
                    <a:pt x="792963" y="85369"/>
                    <a:pt x="795452" y="83286"/>
                  </a:cubicBezTo>
                  <a:cubicBezTo>
                    <a:pt x="797941" y="81204"/>
                    <a:pt x="800761" y="78740"/>
                    <a:pt x="803910" y="75895"/>
                  </a:cubicBezTo>
                  <a:cubicBezTo>
                    <a:pt x="807060" y="72949"/>
                    <a:pt x="809829" y="70307"/>
                    <a:pt x="812216" y="67970"/>
                  </a:cubicBezTo>
                  <a:cubicBezTo>
                    <a:pt x="814604" y="65633"/>
                    <a:pt x="816661" y="63500"/>
                    <a:pt x="818388" y="61569"/>
                  </a:cubicBezTo>
                  <a:close/>
                  <a:moveTo>
                    <a:pt x="510236" y="59741"/>
                  </a:moveTo>
                  <a:lnTo>
                    <a:pt x="581406" y="59741"/>
                  </a:lnTo>
                  <a:lnTo>
                    <a:pt x="581406" y="103327"/>
                  </a:lnTo>
                  <a:lnTo>
                    <a:pt x="560375" y="103327"/>
                  </a:lnTo>
                  <a:lnTo>
                    <a:pt x="560375" y="125882"/>
                  </a:lnTo>
                  <a:cubicBezTo>
                    <a:pt x="560375" y="127609"/>
                    <a:pt x="560477" y="129032"/>
                    <a:pt x="560680" y="130149"/>
                  </a:cubicBezTo>
                  <a:cubicBezTo>
                    <a:pt x="560883" y="131267"/>
                    <a:pt x="561315" y="132131"/>
                    <a:pt x="561976" y="132740"/>
                  </a:cubicBezTo>
                  <a:cubicBezTo>
                    <a:pt x="562636" y="133350"/>
                    <a:pt x="563525" y="133782"/>
                    <a:pt x="564642" y="134036"/>
                  </a:cubicBezTo>
                  <a:cubicBezTo>
                    <a:pt x="565760" y="134290"/>
                    <a:pt x="567233" y="134467"/>
                    <a:pt x="569062" y="134569"/>
                  </a:cubicBezTo>
                  <a:cubicBezTo>
                    <a:pt x="571297" y="134671"/>
                    <a:pt x="573202" y="134721"/>
                    <a:pt x="574777" y="134721"/>
                  </a:cubicBezTo>
                  <a:cubicBezTo>
                    <a:pt x="576352" y="134721"/>
                    <a:pt x="578206" y="134671"/>
                    <a:pt x="580340" y="134569"/>
                  </a:cubicBezTo>
                  <a:cubicBezTo>
                    <a:pt x="582067" y="134467"/>
                    <a:pt x="583464" y="134315"/>
                    <a:pt x="584531" y="134112"/>
                  </a:cubicBezTo>
                  <a:cubicBezTo>
                    <a:pt x="585597" y="133909"/>
                    <a:pt x="586436" y="133528"/>
                    <a:pt x="587045" y="132969"/>
                  </a:cubicBezTo>
                  <a:cubicBezTo>
                    <a:pt x="587655" y="132410"/>
                    <a:pt x="588087" y="131623"/>
                    <a:pt x="588341" y="130607"/>
                  </a:cubicBezTo>
                  <a:cubicBezTo>
                    <a:pt x="588595" y="129591"/>
                    <a:pt x="588823" y="128321"/>
                    <a:pt x="589026" y="126797"/>
                  </a:cubicBezTo>
                  <a:cubicBezTo>
                    <a:pt x="589331" y="123952"/>
                    <a:pt x="589560" y="121285"/>
                    <a:pt x="589712" y="118796"/>
                  </a:cubicBezTo>
                  <a:cubicBezTo>
                    <a:pt x="589865" y="116306"/>
                    <a:pt x="590042" y="113792"/>
                    <a:pt x="590246" y="111252"/>
                  </a:cubicBezTo>
                  <a:lnTo>
                    <a:pt x="594970" y="112928"/>
                  </a:lnTo>
                  <a:cubicBezTo>
                    <a:pt x="594767" y="115671"/>
                    <a:pt x="594564" y="118237"/>
                    <a:pt x="594360" y="120624"/>
                  </a:cubicBezTo>
                  <a:cubicBezTo>
                    <a:pt x="594157" y="123012"/>
                    <a:pt x="593954" y="125425"/>
                    <a:pt x="593751" y="127863"/>
                  </a:cubicBezTo>
                  <a:cubicBezTo>
                    <a:pt x="593548" y="129591"/>
                    <a:pt x="593268" y="131115"/>
                    <a:pt x="592913" y="132435"/>
                  </a:cubicBezTo>
                  <a:cubicBezTo>
                    <a:pt x="592557" y="133756"/>
                    <a:pt x="591973" y="134874"/>
                    <a:pt x="591160" y="135788"/>
                  </a:cubicBezTo>
                  <a:cubicBezTo>
                    <a:pt x="590347" y="136703"/>
                    <a:pt x="589204" y="137465"/>
                    <a:pt x="587731" y="138074"/>
                  </a:cubicBezTo>
                  <a:cubicBezTo>
                    <a:pt x="586258" y="138684"/>
                    <a:pt x="584353" y="139039"/>
                    <a:pt x="582016" y="139141"/>
                  </a:cubicBezTo>
                  <a:cubicBezTo>
                    <a:pt x="579476" y="139344"/>
                    <a:pt x="577038" y="139446"/>
                    <a:pt x="574701" y="139446"/>
                  </a:cubicBezTo>
                  <a:cubicBezTo>
                    <a:pt x="572364" y="139446"/>
                    <a:pt x="569824" y="139344"/>
                    <a:pt x="567081" y="139141"/>
                  </a:cubicBezTo>
                  <a:cubicBezTo>
                    <a:pt x="562915" y="139039"/>
                    <a:pt x="559943" y="138150"/>
                    <a:pt x="558165" y="136474"/>
                  </a:cubicBezTo>
                  <a:cubicBezTo>
                    <a:pt x="556387" y="134798"/>
                    <a:pt x="555499" y="131572"/>
                    <a:pt x="555499" y="126797"/>
                  </a:cubicBezTo>
                  <a:lnTo>
                    <a:pt x="555499" y="103327"/>
                  </a:lnTo>
                  <a:lnTo>
                    <a:pt x="534162" y="103327"/>
                  </a:lnTo>
                  <a:lnTo>
                    <a:pt x="534162" y="107137"/>
                  </a:lnTo>
                  <a:cubicBezTo>
                    <a:pt x="533654" y="116891"/>
                    <a:pt x="530200" y="124307"/>
                    <a:pt x="523799" y="129387"/>
                  </a:cubicBezTo>
                  <a:cubicBezTo>
                    <a:pt x="520548" y="132029"/>
                    <a:pt x="516459" y="134620"/>
                    <a:pt x="511531" y="137160"/>
                  </a:cubicBezTo>
                  <a:cubicBezTo>
                    <a:pt x="506603" y="139700"/>
                    <a:pt x="500330" y="142138"/>
                    <a:pt x="492710" y="144475"/>
                  </a:cubicBezTo>
                  <a:lnTo>
                    <a:pt x="489966" y="139446"/>
                  </a:lnTo>
                  <a:cubicBezTo>
                    <a:pt x="505308" y="134772"/>
                    <a:pt x="515570" y="129997"/>
                    <a:pt x="520751" y="125120"/>
                  </a:cubicBezTo>
                  <a:cubicBezTo>
                    <a:pt x="525831" y="120040"/>
                    <a:pt x="528524" y="113995"/>
                    <a:pt x="528828" y="106985"/>
                  </a:cubicBezTo>
                  <a:lnTo>
                    <a:pt x="528981" y="103327"/>
                  </a:lnTo>
                  <a:lnTo>
                    <a:pt x="510236" y="103327"/>
                  </a:lnTo>
                  <a:close/>
                  <a:moveTo>
                    <a:pt x="378562" y="52578"/>
                  </a:moveTo>
                  <a:lnTo>
                    <a:pt x="419101" y="52578"/>
                  </a:lnTo>
                  <a:lnTo>
                    <a:pt x="419101" y="57607"/>
                  </a:lnTo>
                  <a:lnTo>
                    <a:pt x="378562" y="57607"/>
                  </a:lnTo>
                  <a:close/>
                  <a:moveTo>
                    <a:pt x="92202" y="50901"/>
                  </a:moveTo>
                  <a:lnTo>
                    <a:pt x="97536" y="50901"/>
                  </a:lnTo>
                  <a:lnTo>
                    <a:pt x="97536" y="121767"/>
                  </a:lnTo>
                  <a:cubicBezTo>
                    <a:pt x="97536" y="124104"/>
                    <a:pt x="97714" y="125984"/>
                    <a:pt x="98070" y="127406"/>
                  </a:cubicBezTo>
                  <a:cubicBezTo>
                    <a:pt x="98425" y="128829"/>
                    <a:pt x="99162" y="129921"/>
                    <a:pt x="100280" y="130683"/>
                  </a:cubicBezTo>
                  <a:cubicBezTo>
                    <a:pt x="101397" y="131445"/>
                    <a:pt x="102972" y="131953"/>
                    <a:pt x="105004" y="132207"/>
                  </a:cubicBezTo>
                  <a:cubicBezTo>
                    <a:pt x="107036" y="132461"/>
                    <a:pt x="109779" y="132588"/>
                    <a:pt x="113234" y="132588"/>
                  </a:cubicBezTo>
                  <a:cubicBezTo>
                    <a:pt x="116993" y="132588"/>
                    <a:pt x="119939" y="132461"/>
                    <a:pt x="122073" y="132207"/>
                  </a:cubicBezTo>
                  <a:cubicBezTo>
                    <a:pt x="124206" y="131953"/>
                    <a:pt x="125832" y="131496"/>
                    <a:pt x="126950" y="130835"/>
                  </a:cubicBezTo>
                  <a:cubicBezTo>
                    <a:pt x="128067" y="130175"/>
                    <a:pt x="128804" y="129235"/>
                    <a:pt x="129159" y="128016"/>
                  </a:cubicBezTo>
                  <a:cubicBezTo>
                    <a:pt x="129515" y="126797"/>
                    <a:pt x="129794" y="125222"/>
                    <a:pt x="129998" y="123291"/>
                  </a:cubicBezTo>
                  <a:cubicBezTo>
                    <a:pt x="130506" y="119431"/>
                    <a:pt x="130861" y="115900"/>
                    <a:pt x="131064" y="112700"/>
                  </a:cubicBezTo>
                  <a:cubicBezTo>
                    <a:pt x="131268" y="109499"/>
                    <a:pt x="131471" y="105969"/>
                    <a:pt x="131674" y="102108"/>
                  </a:cubicBezTo>
                  <a:lnTo>
                    <a:pt x="137313" y="104241"/>
                  </a:lnTo>
                  <a:cubicBezTo>
                    <a:pt x="137110" y="107391"/>
                    <a:pt x="136881" y="110591"/>
                    <a:pt x="136627" y="113843"/>
                  </a:cubicBezTo>
                  <a:cubicBezTo>
                    <a:pt x="136373" y="117094"/>
                    <a:pt x="136094" y="119837"/>
                    <a:pt x="135789" y="122072"/>
                  </a:cubicBezTo>
                  <a:cubicBezTo>
                    <a:pt x="135382" y="125628"/>
                    <a:pt x="134900" y="128448"/>
                    <a:pt x="134341" y="130530"/>
                  </a:cubicBezTo>
                  <a:cubicBezTo>
                    <a:pt x="133782" y="132613"/>
                    <a:pt x="132741" y="134213"/>
                    <a:pt x="131217" y="135331"/>
                  </a:cubicBezTo>
                  <a:cubicBezTo>
                    <a:pt x="129693" y="136449"/>
                    <a:pt x="127559" y="137160"/>
                    <a:pt x="124816" y="137465"/>
                  </a:cubicBezTo>
                  <a:cubicBezTo>
                    <a:pt x="122073" y="137769"/>
                    <a:pt x="118263" y="137922"/>
                    <a:pt x="113386" y="137922"/>
                  </a:cubicBezTo>
                  <a:cubicBezTo>
                    <a:pt x="109119" y="137922"/>
                    <a:pt x="105614" y="137744"/>
                    <a:pt x="102870" y="137388"/>
                  </a:cubicBezTo>
                  <a:cubicBezTo>
                    <a:pt x="100127" y="137033"/>
                    <a:pt x="97968" y="136296"/>
                    <a:pt x="96393" y="135179"/>
                  </a:cubicBezTo>
                  <a:cubicBezTo>
                    <a:pt x="94819" y="134061"/>
                    <a:pt x="93726" y="132385"/>
                    <a:pt x="93117" y="130149"/>
                  </a:cubicBezTo>
                  <a:cubicBezTo>
                    <a:pt x="92507" y="127914"/>
                    <a:pt x="92202" y="124917"/>
                    <a:pt x="92202" y="121158"/>
                  </a:cubicBezTo>
                  <a:close/>
                  <a:moveTo>
                    <a:pt x="1000202" y="36423"/>
                  </a:moveTo>
                  <a:lnTo>
                    <a:pt x="997458" y="42519"/>
                  </a:lnTo>
                  <a:cubicBezTo>
                    <a:pt x="999287" y="64262"/>
                    <a:pt x="1004164" y="82347"/>
                    <a:pt x="1012089" y="96774"/>
                  </a:cubicBezTo>
                  <a:lnTo>
                    <a:pt x="1013918" y="100127"/>
                  </a:lnTo>
                  <a:lnTo>
                    <a:pt x="1016204" y="96317"/>
                  </a:lnTo>
                  <a:cubicBezTo>
                    <a:pt x="1024027" y="81686"/>
                    <a:pt x="1029158" y="61722"/>
                    <a:pt x="1031596" y="36423"/>
                  </a:cubicBezTo>
                  <a:close/>
                  <a:moveTo>
                    <a:pt x="680314" y="31089"/>
                  </a:moveTo>
                  <a:lnTo>
                    <a:pt x="680314" y="61417"/>
                  </a:lnTo>
                  <a:lnTo>
                    <a:pt x="724662" y="61417"/>
                  </a:lnTo>
                  <a:lnTo>
                    <a:pt x="724662" y="31089"/>
                  </a:lnTo>
                  <a:close/>
                  <a:moveTo>
                    <a:pt x="631241" y="31089"/>
                  </a:moveTo>
                  <a:lnTo>
                    <a:pt x="631241" y="61417"/>
                  </a:lnTo>
                  <a:lnTo>
                    <a:pt x="674980" y="61417"/>
                  </a:lnTo>
                  <a:lnTo>
                    <a:pt x="674980" y="31089"/>
                  </a:lnTo>
                  <a:close/>
                  <a:moveTo>
                    <a:pt x="1338530" y="29565"/>
                  </a:moveTo>
                  <a:lnTo>
                    <a:pt x="1343254" y="32461"/>
                  </a:lnTo>
                  <a:cubicBezTo>
                    <a:pt x="1341832" y="35204"/>
                    <a:pt x="1340003" y="38303"/>
                    <a:pt x="1337768" y="41757"/>
                  </a:cubicBezTo>
                  <a:cubicBezTo>
                    <a:pt x="1335532" y="45212"/>
                    <a:pt x="1332942" y="49022"/>
                    <a:pt x="1329995" y="53187"/>
                  </a:cubicBezTo>
                  <a:cubicBezTo>
                    <a:pt x="1324407" y="61214"/>
                    <a:pt x="1319581" y="67411"/>
                    <a:pt x="1315517" y="71780"/>
                  </a:cubicBezTo>
                  <a:lnTo>
                    <a:pt x="1311402" y="68123"/>
                  </a:lnTo>
                  <a:cubicBezTo>
                    <a:pt x="1315467" y="63957"/>
                    <a:pt x="1320242" y="57912"/>
                    <a:pt x="1325728" y="49987"/>
                  </a:cubicBezTo>
                  <a:cubicBezTo>
                    <a:pt x="1328573" y="45821"/>
                    <a:pt x="1331062" y="42037"/>
                    <a:pt x="1333196" y="38633"/>
                  </a:cubicBezTo>
                  <a:cubicBezTo>
                    <a:pt x="1335329" y="35230"/>
                    <a:pt x="1337107" y="32207"/>
                    <a:pt x="1338530" y="29565"/>
                  </a:cubicBezTo>
                  <a:close/>
                  <a:moveTo>
                    <a:pt x="1240232" y="29413"/>
                  </a:moveTo>
                  <a:cubicBezTo>
                    <a:pt x="1242264" y="31648"/>
                    <a:pt x="1244473" y="34315"/>
                    <a:pt x="1246861" y="37414"/>
                  </a:cubicBezTo>
                  <a:cubicBezTo>
                    <a:pt x="1249249" y="40513"/>
                    <a:pt x="1251916" y="44196"/>
                    <a:pt x="1254862" y="48463"/>
                  </a:cubicBezTo>
                  <a:cubicBezTo>
                    <a:pt x="1257808" y="52629"/>
                    <a:pt x="1260374" y="56362"/>
                    <a:pt x="1262558" y="59664"/>
                  </a:cubicBezTo>
                  <a:cubicBezTo>
                    <a:pt x="1264743" y="62966"/>
                    <a:pt x="1266546" y="65938"/>
                    <a:pt x="1267968" y="68580"/>
                  </a:cubicBezTo>
                  <a:lnTo>
                    <a:pt x="1263244" y="71323"/>
                  </a:lnTo>
                  <a:cubicBezTo>
                    <a:pt x="1260602" y="66345"/>
                    <a:pt x="1256386" y="59741"/>
                    <a:pt x="1250595" y="51511"/>
                  </a:cubicBezTo>
                  <a:cubicBezTo>
                    <a:pt x="1244905" y="43281"/>
                    <a:pt x="1240028" y="36982"/>
                    <a:pt x="1235964" y="32613"/>
                  </a:cubicBezTo>
                  <a:close/>
                  <a:moveTo>
                    <a:pt x="860756" y="27127"/>
                  </a:moveTo>
                  <a:lnTo>
                    <a:pt x="865175" y="30023"/>
                  </a:lnTo>
                  <a:cubicBezTo>
                    <a:pt x="863042" y="33477"/>
                    <a:pt x="859943" y="37643"/>
                    <a:pt x="855879" y="42519"/>
                  </a:cubicBezTo>
                  <a:cubicBezTo>
                    <a:pt x="853542" y="45263"/>
                    <a:pt x="851510" y="47599"/>
                    <a:pt x="849783" y="49530"/>
                  </a:cubicBezTo>
                  <a:lnTo>
                    <a:pt x="887578" y="49530"/>
                  </a:lnTo>
                  <a:lnTo>
                    <a:pt x="887578" y="122834"/>
                  </a:lnTo>
                  <a:cubicBezTo>
                    <a:pt x="887578" y="126289"/>
                    <a:pt x="887324" y="129108"/>
                    <a:pt x="886816" y="131292"/>
                  </a:cubicBezTo>
                  <a:cubicBezTo>
                    <a:pt x="886308" y="133477"/>
                    <a:pt x="885444" y="135204"/>
                    <a:pt x="884225" y="136474"/>
                  </a:cubicBezTo>
                  <a:cubicBezTo>
                    <a:pt x="883006" y="137744"/>
                    <a:pt x="881355" y="138658"/>
                    <a:pt x="879272" y="139217"/>
                  </a:cubicBezTo>
                  <a:cubicBezTo>
                    <a:pt x="877190" y="139776"/>
                    <a:pt x="874573" y="140157"/>
                    <a:pt x="871424" y="140360"/>
                  </a:cubicBezTo>
                  <a:cubicBezTo>
                    <a:pt x="868172" y="140563"/>
                    <a:pt x="864845" y="140741"/>
                    <a:pt x="861441" y="140894"/>
                  </a:cubicBezTo>
                  <a:cubicBezTo>
                    <a:pt x="858038" y="141046"/>
                    <a:pt x="855269" y="141071"/>
                    <a:pt x="853136" y="140970"/>
                  </a:cubicBezTo>
                  <a:lnTo>
                    <a:pt x="852069" y="134417"/>
                  </a:lnTo>
                  <a:cubicBezTo>
                    <a:pt x="854609" y="134620"/>
                    <a:pt x="857606" y="134772"/>
                    <a:pt x="861060" y="134874"/>
                  </a:cubicBezTo>
                  <a:cubicBezTo>
                    <a:pt x="864515" y="134975"/>
                    <a:pt x="867563" y="134975"/>
                    <a:pt x="870204" y="134874"/>
                  </a:cubicBezTo>
                  <a:cubicBezTo>
                    <a:pt x="872643" y="134772"/>
                    <a:pt x="874649" y="134594"/>
                    <a:pt x="876224" y="134340"/>
                  </a:cubicBezTo>
                  <a:cubicBezTo>
                    <a:pt x="877799" y="134086"/>
                    <a:pt x="879044" y="133528"/>
                    <a:pt x="879958" y="132664"/>
                  </a:cubicBezTo>
                  <a:cubicBezTo>
                    <a:pt x="880872" y="131800"/>
                    <a:pt x="881507" y="130505"/>
                    <a:pt x="881863" y="128778"/>
                  </a:cubicBezTo>
                  <a:cubicBezTo>
                    <a:pt x="882219" y="127051"/>
                    <a:pt x="882396" y="124714"/>
                    <a:pt x="882396" y="121767"/>
                  </a:cubicBezTo>
                  <a:lnTo>
                    <a:pt x="882396" y="54864"/>
                  </a:lnTo>
                  <a:lnTo>
                    <a:pt x="782422" y="54864"/>
                  </a:lnTo>
                  <a:lnTo>
                    <a:pt x="782422" y="141884"/>
                  </a:lnTo>
                  <a:lnTo>
                    <a:pt x="777240" y="141884"/>
                  </a:lnTo>
                  <a:lnTo>
                    <a:pt x="777240" y="49530"/>
                  </a:lnTo>
                  <a:lnTo>
                    <a:pt x="842620" y="49530"/>
                  </a:lnTo>
                  <a:cubicBezTo>
                    <a:pt x="843839" y="48412"/>
                    <a:pt x="845185" y="47041"/>
                    <a:pt x="846659" y="45415"/>
                  </a:cubicBezTo>
                  <a:cubicBezTo>
                    <a:pt x="848132" y="43789"/>
                    <a:pt x="849732" y="41859"/>
                    <a:pt x="851459" y="39624"/>
                  </a:cubicBezTo>
                  <a:cubicBezTo>
                    <a:pt x="855523" y="34747"/>
                    <a:pt x="858622" y="30581"/>
                    <a:pt x="860756" y="27127"/>
                  </a:cubicBezTo>
                  <a:close/>
                  <a:moveTo>
                    <a:pt x="803606" y="26822"/>
                  </a:moveTo>
                  <a:cubicBezTo>
                    <a:pt x="805739" y="29057"/>
                    <a:pt x="808432" y="32055"/>
                    <a:pt x="811683" y="35814"/>
                  </a:cubicBezTo>
                  <a:cubicBezTo>
                    <a:pt x="814934" y="39573"/>
                    <a:pt x="817423" y="42672"/>
                    <a:pt x="819150" y="45110"/>
                  </a:cubicBezTo>
                  <a:lnTo>
                    <a:pt x="815036" y="48006"/>
                  </a:lnTo>
                  <a:cubicBezTo>
                    <a:pt x="814223" y="46787"/>
                    <a:pt x="813181" y="45390"/>
                    <a:pt x="811911" y="43815"/>
                  </a:cubicBezTo>
                  <a:cubicBezTo>
                    <a:pt x="810641" y="42240"/>
                    <a:pt x="809194" y="40487"/>
                    <a:pt x="807568" y="38557"/>
                  </a:cubicBezTo>
                  <a:cubicBezTo>
                    <a:pt x="805942" y="36627"/>
                    <a:pt x="804469" y="34925"/>
                    <a:pt x="803148" y="33452"/>
                  </a:cubicBezTo>
                  <a:cubicBezTo>
                    <a:pt x="801828" y="31978"/>
                    <a:pt x="800608" y="30734"/>
                    <a:pt x="799491" y="29718"/>
                  </a:cubicBezTo>
                  <a:close/>
                  <a:moveTo>
                    <a:pt x="525628" y="21945"/>
                  </a:moveTo>
                  <a:cubicBezTo>
                    <a:pt x="527254" y="24282"/>
                    <a:pt x="529184" y="27279"/>
                    <a:pt x="531419" y="30937"/>
                  </a:cubicBezTo>
                  <a:cubicBezTo>
                    <a:pt x="532537" y="32664"/>
                    <a:pt x="533654" y="34493"/>
                    <a:pt x="534772" y="36423"/>
                  </a:cubicBezTo>
                  <a:cubicBezTo>
                    <a:pt x="535890" y="38354"/>
                    <a:pt x="536753" y="39929"/>
                    <a:pt x="537363" y="41148"/>
                  </a:cubicBezTo>
                  <a:lnTo>
                    <a:pt x="556413" y="41148"/>
                  </a:lnTo>
                  <a:cubicBezTo>
                    <a:pt x="557124" y="40132"/>
                    <a:pt x="557911" y="38989"/>
                    <a:pt x="558775" y="37719"/>
                  </a:cubicBezTo>
                  <a:cubicBezTo>
                    <a:pt x="559639" y="36449"/>
                    <a:pt x="560629" y="34899"/>
                    <a:pt x="561747" y="33071"/>
                  </a:cubicBezTo>
                  <a:cubicBezTo>
                    <a:pt x="563068" y="31039"/>
                    <a:pt x="564236" y="29057"/>
                    <a:pt x="565252" y="27127"/>
                  </a:cubicBezTo>
                  <a:cubicBezTo>
                    <a:pt x="566268" y="25197"/>
                    <a:pt x="567081" y="23520"/>
                    <a:pt x="567690" y="22098"/>
                  </a:cubicBezTo>
                  <a:lnTo>
                    <a:pt x="572720" y="24231"/>
                  </a:lnTo>
                  <a:cubicBezTo>
                    <a:pt x="572008" y="25654"/>
                    <a:pt x="571170" y="27279"/>
                    <a:pt x="570205" y="29108"/>
                  </a:cubicBezTo>
                  <a:cubicBezTo>
                    <a:pt x="569240" y="30937"/>
                    <a:pt x="568046" y="32969"/>
                    <a:pt x="566624" y="35204"/>
                  </a:cubicBezTo>
                  <a:lnTo>
                    <a:pt x="562814" y="41148"/>
                  </a:lnTo>
                  <a:lnTo>
                    <a:pt x="595884" y="41148"/>
                  </a:lnTo>
                  <a:lnTo>
                    <a:pt x="595884" y="46025"/>
                  </a:lnTo>
                  <a:lnTo>
                    <a:pt x="505054" y="46025"/>
                  </a:lnTo>
                  <a:lnTo>
                    <a:pt x="505054" y="41148"/>
                  </a:lnTo>
                  <a:lnTo>
                    <a:pt x="531876" y="41148"/>
                  </a:lnTo>
                  <a:cubicBezTo>
                    <a:pt x="530759" y="38913"/>
                    <a:pt x="529235" y="36271"/>
                    <a:pt x="527304" y="33223"/>
                  </a:cubicBezTo>
                  <a:cubicBezTo>
                    <a:pt x="524968" y="29261"/>
                    <a:pt x="523037" y="26314"/>
                    <a:pt x="521513" y="24384"/>
                  </a:cubicBezTo>
                  <a:close/>
                  <a:moveTo>
                    <a:pt x="232868" y="21336"/>
                  </a:moveTo>
                  <a:lnTo>
                    <a:pt x="238202" y="21336"/>
                  </a:lnTo>
                  <a:lnTo>
                    <a:pt x="238202" y="39929"/>
                  </a:lnTo>
                  <a:lnTo>
                    <a:pt x="290932" y="39929"/>
                  </a:lnTo>
                  <a:lnTo>
                    <a:pt x="290932" y="45110"/>
                  </a:lnTo>
                  <a:lnTo>
                    <a:pt x="238202" y="45110"/>
                  </a:lnTo>
                  <a:lnTo>
                    <a:pt x="238202" y="65989"/>
                  </a:lnTo>
                  <a:lnTo>
                    <a:pt x="274320" y="65989"/>
                  </a:lnTo>
                  <a:lnTo>
                    <a:pt x="274320" y="113690"/>
                  </a:lnTo>
                  <a:lnTo>
                    <a:pt x="269139" y="113690"/>
                  </a:lnTo>
                  <a:lnTo>
                    <a:pt x="269139" y="71171"/>
                  </a:lnTo>
                  <a:lnTo>
                    <a:pt x="201930" y="71171"/>
                  </a:lnTo>
                  <a:lnTo>
                    <a:pt x="201930" y="113690"/>
                  </a:lnTo>
                  <a:lnTo>
                    <a:pt x="196749" y="113690"/>
                  </a:lnTo>
                  <a:lnTo>
                    <a:pt x="196749" y="65989"/>
                  </a:lnTo>
                  <a:lnTo>
                    <a:pt x="232868" y="65989"/>
                  </a:lnTo>
                  <a:lnTo>
                    <a:pt x="232868" y="45110"/>
                  </a:lnTo>
                  <a:lnTo>
                    <a:pt x="183490" y="45110"/>
                  </a:lnTo>
                  <a:lnTo>
                    <a:pt x="183490" y="39929"/>
                  </a:lnTo>
                  <a:lnTo>
                    <a:pt x="232868" y="39929"/>
                  </a:lnTo>
                  <a:close/>
                  <a:moveTo>
                    <a:pt x="321564" y="17831"/>
                  </a:moveTo>
                  <a:lnTo>
                    <a:pt x="321564" y="48311"/>
                  </a:lnTo>
                  <a:lnTo>
                    <a:pt x="349911" y="48311"/>
                  </a:lnTo>
                  <a:lnTo>
                    <a:pt x="349911" y="17831"/>
                  </a:lnTo>
                  <a:close/>
                  <a:moveTo>
                    <a:pt x="1069696" y="15240"/>
                  </a:moveTo>
                  <a:lnTo>
                    <a:pt x="1125474" y="15240"/>
                  </a:lnTo>
                  <a:lnTo>
                    <a:pt x="1125474" y="20574"/>
                  </a:lnTo>
                  <a:lnTo>
                    <a:pt x="1101243" y="20574"/>
                  </a:lnTo>
                  <a:cubicBezTo>
                    <a:pt x="1099719" y="27381"/>
                    <a:pt x="1097915" y="34061"/>
                    <a:pt x="1095833" y="40614"/>
                  </a:cubicBezTo>
                  <a:cubicBezTo>
                    <a:pt x="1093750" y="47168"/>
                    <a:pt x="1091438" y="53543"/>
                    <a:pt x="1088898" y="59741"/>
                  </a:cubicBezTo>
                  <a:lnTo>
                    <a:pt x="1116788" y="59741"/>
                  </a:lnTo>
                  <a:lnTo>
                    <a:pt x="1116788" y="128625"/>
                  </a:lnTo>
                  <a:lnTo>
                    <a:pt x="1083412" y="128625"/>
                  </a:lnTo>
                  <a:lnTo>
                    <a:pt x="1083412" y="72085"/>
                  </a:lnTo>
                  <a:cubicBezTo>
                    <a:pt x="1081482" y="76149"/>
                    <a:pt x="1079475" y="80061"/>
                    <a:pt x="1077392" y="83820"/>
                  </a:cubicBezTo>
                  <a:cubicBezTo>
                    <a:pt x="1075309" y="87579"/>
                    <a:pt x="1073150" y="91237"/>
                    <a:pt x="1070915" y="94793"/>
                  </a:cubicBezTo>
                  <a:lnTo>
                    <a:pt x="1066648" y="91745"/>
                  </a:lnTo>
                  <a:cubicBezTo>
                    <a:pt x="1073150" y="81381"/>
                    <a:pt x="1078916" y="70053"/>
                    <a:pt x="1083945" y="57759"/>
                  </a:cubicBezTo>
                  <a:cubicBezTo>
                    <a:pt x="1088975" y="45466"/>
                    <a:pt x="1092912" y="33071"/>
                    <a:pt x="1095756" y="20574"/>
                  </a:cubicBezTo>
                  <a:lnTo>
                    <a:pt x="1069696" y="20574"/>
                  </a:lnTo>
                  <a:close/>
                  <a:moveTo>
                    <a:pt x="316840" y="12649"/>
                  </a:moveTo>
                  <a:lnTo>
                    <a:pt x="354788" y="12649"/>
                  </a:lnTo>
                  <a:lnTo>
                    <a:pt x="354788" y="53645"/>
                  </a:lnTo>
                  <a:lnTo>
                    <a:pt x="342291" y="53645"/>
                  </a:lnTo>
                  <a:lnTo>
                    <a:pt x="342291" y="81991"/>
                  </a:lnTo>
                  <a:lnTo>
                    <a:pt x="360122" y="81991"/>
                  </a:lnTo>
                  <a:lnTo>
                    <a:pt x="360122" y="87325"/>
                  </a:lnTo>
                  <a:lnTo>
                    <a:pt x="342291" y="87325"/>
                  </a:lnTo>
                  <a:lnTo>
                    <a:pt x="342291" y="121310"/>
                  </a:lnTo>
                  <a:cubicBezTo>
                    <a:pt x="346152" y="120497"/>
                    <a:pt x="349733" y="119761"/>
                    <a:pt x="353035" y="119100"/>
                  </a:cubicBezTo>
                  <a:cubicBezTo>
                    <a:pt x="356337" y="118440"/>
                    <a:pt x="359309" y="117754"/>
                    <a:pt x="361950" y="117043"/>
                  </a:cubicBezTo>
                  <a:lnTo>
                    <a:pt x="362560" y="122072"/>
                  </a:lnTo>
                  <a:cubicBezTo>
                    <a:pt x="359004" y="122987"/>
                    <a:pt x="354864" y="123926"/>
                    <a:pt x="350139" y="124892"/>
                  </a:cubicBezTo>
                  <a:cubicBezTo>
                    <a:pt x="345415" y="125857"/>
                    <a:pt x="340056" y="126847"/>
                    <a:pt x="334061" y="127863"/>
                  </a:cubicBezTo>
                  <a:cubicBezTo>
                    <a:pt x="328168" y="128981"/>
                    <a:pt x="322911" y="129870"/>
                    <a:pt x="318288" y="130530"/>
                  </a:cubicBezTo>
                  <a:cubicBezTo>
                    <a:pt x="313665" y="131191"/>
                    <a:pt x="309525" y="131724"/>
                    <a:pt x="305867" y="132131"/>
                  </a:cubicBezTo>
                  <a:lnTo>
                    <a:pt x="305258" y="126949"/>
                  </a:lnTo>
                  <a:lnTo>
                    <a:pt x="315011" y="125882"/>
                  </a:lnTo>
                  <a:lnTo>
                    <a:pt x="315011" y="66141"/>
                  </a:lnTo>
                  <a:lnTo>
                    <a:pt x="319888" y="66141"/>
                  </a:lnTo>
                  <a:lnTo>
                    <a:pt x="319888" y="125273"/>
                  </a:lnTo>
                  <a:lnTo>
                    <a:pt x="333604" y="122987"/>
                  </a:lnTo>
                  <a:lnTo>
                    <a:pt x="337414" y="122377"/>
                  </a:lnTo>
                  <a:lnTo>
                    <a:pt x="337414" y="53645"/>
                  </a:lnTo>
                  <a:lnTo>
                    <a:pt x="316840" y="53645"/>
                  </a:lnTo>
                  <a:close/>
                  <a:moveTo>
                    <a:pt x="1130199" y="12039"/>
                  </a:moveTo>
                  <a:lnTo>
                    <a:pt x="1187044" y="12039"/>
                  </a:lnTo>
                  <a:lnTo>
                    <a:pt x="1181253" y="72085"/>
                  </a:lnTo>
                  <a:lnTo>
                    <a:pt x="1198931" y="72085"/>
                  </a:lnTo>
                  <a:cubicBezTo>
                    <a:pt x="1198525" y="85191"/>
                    <a:pt x="1198093" y="96215"/>
                    <a:pt x="1197636" y="105156"/>
                  </a:cubicBezTo>
                  <a:cubicBezTo>
                    <a:pt x="1197179" y="114097"/>
                    <a:pt x="1196645" y="121107"/>
                    <a:pt x="1196036" y="126187"/>
                  </a:cubicBezTo>
                  <a:cubicBezTo>
                    <a:pt x="1195731" y="128524"/>
                    <a:pt x="1195248" y="130505"/>
                    <a:pt x="1194588" y="132131"/>
                  </a:cubicBezTo>
                  <a:cubicBezTo>
                    <a:pt x="1193927" y="133756"/>
                    <a:pt x="1193038" y="135102"/>
                    <a:pt x="1191921" y="136169"/>
                  </a:cubicBezTo>
                  <a:cubicBezTo>
                    <a:pt x="1190803" y="137236"/>
                    <a:pt x="1189355" y="138049"/>
                    <a:pt x="1187577" y="138608"/>
                  </a:cubicBezTo>
                  <a:cubicBezTo>
                    <a:pt x="1185799" y="139166"/>
                    <a:pt x="1183640" y="139497"/>
                    <a:pt x="1181100" y="139598"/>
                  </a:cubicBezTo>
                  <a:cubicBezTo>
                    <a:pt x="1176833" y="139801"/>
                    <a:pt x="1172845" y="139954"/>
                    <a:pt x="1169137" y="140055"/>
                  </a:cubicBezTo>
                  <a:cubicBezTo>
                    <a:pt x="1165429" y="140157"/>
                    <a:pt x="1161441" y="140157"/>
                    <a:pt x="1157174" y="140055"/>
                  </a:cubicBezTo>
                  <a:lnTo>
                    <a:pt x="1156412" y="134417"/>
                  </a:lnTo>
                  <a:cubicBezTo>
                    <a:pt x="1159968" y="134620"/>
                    <a:pt x="1163574" y="134772"/>
                    <a:pt x="1167232" y="134874"/>
                  </a:cubicBezTo>
                  <a:cubicBezTo>
                    <a:pt x="1170890" y="134975"/>
                    <a:pt x="1174496" y="134925"/>
                    <a:pt x="1178052" y="134721"/>
                  </a:cubicBezTo>
                  <a:cubicBezTo>
                    <a:pt x="1180592" y="134620"/>
                    <a:pt x="1182624" y="134417"/>
                    <a:pt x="1184148" y="134112"/>
                  </a:cubicBezTo>
                  <a:cubicBezTo>
                    <a:pt x="1185672" y="133807"/>
                    <a:pt x="1186892" y="133248"/>
                    <a:pt x="1187806" y="132435"/>
                  </a:cubicBezTo>
                  <a:cubicBezTo>
                    <a:pt x="1188720" y="131623"/>
                    <a:pt x="1189381" y="130454"/>
                    <a:pt x="1189787" y="128930"/>
                  </a:cubicBezTo>
                  <a:cubicBezTo>
                    <a:pt x="1190194" y="127406"/>
                    <a:pt x="1190549" y="125425"/>
                    <a:pt x="1190854" y="122987"/>
                  </a:cubicBezTo>
                  <a:cubicBezTo>
                    <a:pt x="1191464" y="118110"/>
                    <a:pt x="1191997" y="111658"/>
                    <a:pt x="1192454" y="103632"/>
                  </a:cubicBezTo>
                  <a:cubicBezTo>
                    <a:pt x="1192911" y="95605"/>
                    <a:pt x="1193242" y="86919"/>
                    <a:pt x="1193445" y="77571"/>
                  </a:cubicBezTo>
                  <a:lnTo>
                    <a:pt x="1133704" y="77571"/>
                  </a:lnTo>
                  <a:lnTo>
                    <a:pt x="1138886" y="25603"/>
                  </a:lnTo>
                  <a:lnTo>
                    <a:pt x="1143915" y="26213"/>
                  </a:lnTo>
                  <a:lnTo>
                    <a:pt x="1139495" y="72085"/>
                  </a:lnTo>
                  <a:lnTo>
                    <a:pt x="1175766" y="72085"/>
                  </a:lnTo>
                  <a:lnTo>
                    <a:pt x="1181100" y="17526"/>
                  </a:lnTo>
                  <a:lnTo>
                    <a:pt x="1130199" y="17526"/>
                  </a:lnTo>
                  <a:close/>
                  <a:moveTo>
                    <a:pt x="1228192" y="11277"/>
                  </a:moveTo>
                  <a:lnTo>
                    <a:pt x="1350722" y="11277"/>
                  </a:lnTo>
                  <a:lnTo>
                    <a:pt x="1350722" y="16611"/>
                  </a:lnTo>
                  <a:lnTo>
                    <a:pt x="1292200" y="16611"/>
                  </a:lnTo>
                  <a:lnTo>
                    <a:pt x="1292200" y="83363"/>
                  </a:lnTo>
                  <a:lnTo>
                    <a:pt x="1357732" y="83363"/>
                  </a:lnTo>
                  <a:lnTo>
                    <a:pt x="1357732" y="88697"/>
                  </a:lnTo>
                  <a:lnTo>
                    <a:pt x="1292200" y="88697"/>
                  </a:lnTo>
                  <a:lnTo>
                    <a:pt x="1292200" y="142951"/>
                  </a:lnTo>
                  <a:lnTo>
                    <a:pt x="1286714" y="142951"/>
                  </a:lnTo>
                  <a:lnTo>
                    <a:pt x="1286714" y="88697"/>
                  </a:lnTo>
                  <a:lnTo>
                    <a:pt x="1221029" y="88697"/>
                  </a:lnTo>
                  <a:lnTo>
                    <a:pt x="1221029" y="83363"/>
                  </a:lnTo>
                  <a:lnTo>
                    <a:pt x="1286714" y="83363"/>
                  </a:lnTo>
                  <a:lnTo>
                    <a:pt x="1286714" y="16611"/>
                  </a:lnTo>
                  <a:lnTo>
                    <a:pt x="1228192" y="16611"/>
                  </a:lnTo>
                  <a:close/>
                  <a:moveTo>
                    <a:pt x="980542" y="8534"/>
                  </a:moveTo>
                  <a:lnTo>
                    <a:pt x="984352" y="11125"/>
                  </a:lnTo>
                  <a:cubicBezTo>
                    <a:pt x="983539" y="12547"/>
                    <a:pt x="982472" y="14198"/>
                    <a:pt x="981152" y="16078"/>
                  </a:cubicBezTo>
                  <a:cubicBezTo>
                    <a:pt x="979831" y="17958"/>
                    <a:pt x="978383" y="19913"/>
                    <a:pt x="976808" y="21945"/>
                  </a:cubicBezTo>
                  <a:cubicBezTo>
                    <a:pt x="975233" y="23977"/>
                    <a:pt x="973608" y="25959"/>
                    <a:pt x="971931" y="27889"/>
                  </a:cubicBezTo>
                  <a:cubicBezTo>
                    <a:pt x="970255" y="29819"/>
                    <a:pt x="968756" y="31445"/>
                    <a:pt x="967436" y="32766"/>
                  </a:cubicBezTo>
                  <a:lnTo>
                    <a:pt x="963930" y="29870"/>
                  </a:lnTo>
                  <a:cubicBezTo>
                    <a:pt x="966978" y="26619"/>
                    <a:pt x="969925" y="23190"/>
                    <a:pt x="972770" y="19583"/>
                  </a:cubicBezTo>
                  <a:cubicBezTo>
                    <a:pt x="975614" y="15976"/>
                    <a:pt x="978205" y="12293"/>
                    <a:pt x="980542" y="8534"/>
                  </a:cubicBezTo>
                  <a:close/>
                  <a:moveTo>
                    <a:pt x="924002" y="8534"/>
                  </a:moveTo>
                  <a:cubicBezTo>
                    <a:pt x="925119" y="9652"/>
                    <a:pt x="926364" y="11074"/>
                    <a:pt x="927735" y="12801"/>
                  </a:cubicBezTo>
                  <a:cubicBezTo>
                    <a:pt x="929107" y="14529"/>
                    <a:pt x="930656" y="16561"/>
                    <a:pt x="932384" y="18897"/>
                  </a:cubicBezTo>
                  <a:cubicBezTo>
                    <a:pt x="935838" y="23469"/>
                    <a:pt x="938429" y="27127"/>
                    <a:pt x="940156" y="29870"/>
                  </a:cubicBezTo>
                  <a:lnTo>
                    <a:pt x="936498" y="32461"/>
                  </a:lnTo>
                  <a:cubicBezTo>
                    <a:pt x="934771" y="29616"/>
                    <a:pt x="932180" y="25959"/>
                    <a:pt x="928726" y="21488"/>
                  </a:cubicBezTo>
                  <a:cubicBezTo>
                    <a:pt x="926999" y="19253"/>
                    <a:pt x="925475" y="17272"/>
                    <a:pt x="924154" y="15545"/>
                  </a:cubicBezTo>
                  <a:cubicBezTo>
                    <a:pt x="922833" y="13817"/>
                    <a:pt x="921614" y="12344"/>
                    <a:pt x="920496" y="11125"/>
                  </a:cubicBezTo>
                  <a:close/>
                  <a:moveTo>
                    <a:pt x="100889" y="7315"/>
                  </a:moveTo>
                  <a:cubicBezTo>
                    <a:pt x="104039" y="9652"/>
                    <a:pt x="108154" y="13157"/>
                    <a:pt x="113234" y="17831"/>
                  </a:cubicBezTo>
                  <a:cubicBezTo>
                    <a:pt x="115774" y="20167"/>
                    <a:pt x="118009" y="22276"/>
                    <a:pt x="119939" y="24155"/>
                  </a:cubicBezTo>
                  <a:cubicBezTo>
                    <a:pt x="121870" y="26035"/>
                    <a:pt x="123546" y="27737"/>
                    <a:pt x="124968" y="29261"/>
                  </a:cubicBezTo>
                  <a:lnTo>
                    <a:pt x="121463" y="33071"/>
                  </a:lnTo>
                  <a:cubicBezTo>
                    <a:pt x="120041" y="31547"/>
                    <a:pt x="118364" y="29845"/>
                    <a:pt x="116434" y="27965"/>
                  </a:cubicBezTo>
                  <a:cubicBezTo>
                    <a:pt x="114504" y="26086"/>
                    <a:pt x="112268" y="23977"/>
                    <a:pt x="109728" y="21641"/>
                  </a:cubicBezTo>
                  <a:cubicBezTo>
                    <a:pt x="107188" y="19304"/>
                    <a:pt x="104928" y="17246"/>
                    <a:pt x="102947" y="15468"/>
                  </a:cubicBezTo>
                  <a:cubicBezTo>
                    <a:pt x="100965" y="13690"/>
                    <a:pt x="99162" y="12192"/>
                    <a:pt x="97536" y="10973"/>
                  </a:cubicBezTo>
                  <a:close/>
                  <a:moveTo>
                    <a:pt x="282550" y="6553"/>
                  </a:moveTo>
                  <a:lnTo>
                    <a:pt x="283464" y="11887"/>
                  </a:lnTo>
                  <a:cubicBezTo>
                    <a:pt x="265176" y="13817"/>
                    <a:pt x="247371" y="15519"/>
                    <a:pt x="230048" y="16992"/>
                  </a:cubicBezTo>
                  <a:cubicBezTo>
                    <a:pt x="212725" y="18466"/>
                    <a:pt x="195072" y="19507"/>
                    <a:pt x="177089" y="20117"/>
                  </a:cubicBezTo>
                  <a:lnTo>
                    <a:pt x="177089" y="57912"/>
                  </a:lnTo>
                  <a:cubicBezTo>
                    <a:pt x="177089" y="80569"/>
                    <a:pt x="175819" y="97180"/>
                    <a:pt x="173279" y="107747"/>
                  </a:cubicBezTo>
                  <a:cubicBezTo>
                    <a:pt x="172060" y="113131"/>
                    <a:pt x="170384" y="118719"/>
                    <a:pt x="168250" y="124511"/>
                  </a:cubicBezTo>
                  <a:cubicBezTo>
                    <a:pt x="166116" y="130302"/>
                    <a:pt x="163068" y="136398"/>
                    <a:pt x="159106" y="142799"/>
                  </a:cubicBezTo>
                  <a:lnTo>
                    <a:pt x="154077" y="140055"/>
                  </a:lnTo>
                  <a:cubicBezTo>
                    <a:pt x="158039" y="133655"/>
                    <a:pt x="161113" y="127609"/>
                    <a:pt x="163297" y="121920"/>
                  </a:cubicBezTo>
                  <a:cubicBezTo>
                    <a:pt x="165481" y="116230"/>
                    <a:pt x="167132" y="110896"/>
                    <a:pt x="168250" y="105918"/>
                  </a:cubicBezTo>
                  <a:cubicBezTo>
                    <a:pt x="170587" y="95656"/>
                    <a:pt x="171755" y="79705"/>
                    <a:pt x="171755" y="58064"/>
                  </a:cubicBezTo>
                  <a:lnTo>
                    <a:pt x="171755" y="14935"/>
                  </a:lnTo>
                  <a:cubicBezTo>
                    <a:pt x="179680" y="14833"/>
                    <a:pt x="188341" y="14503"/>
                    <a:pt x="197739" y="13944"/>
                  </a:cubicBezTo>
                  <a:cubicBezTo>
                    <a:pt x="207137" y="13386"/>
                    <a:pt x="216739" y="12725"/>
                    <a:pt x="226543" y="11963"/>
                  </a:cubicBezTo>
                  <a:cubicBezTo>
                    <a:pt x="236347" y="11201"/>
                    <a:pt x="246050" y="10363"/>
                    <a:pt x="255651" y="9449"/>
                  </a:cubicBezTo>
                  <a:cubicBezTo>
                    <a:pt x="265253" y="8534"/>
                    <a:pt x="274219" y="7569"/>
                    <a:pt x="282550" y="6553"/>
                  </a:cubicBezTo>
                  <a:close/>
                  <a:moveTo>
                    <a:pt x="949910" y="3353"/>
                  </a:moveTo>
                  <a:lnTo>
                    <a:pt x="954786" y="3353"/>
                  </a:lnTo>
                  <a:lnTo>
                    <a:pt x="954786" y="39167"/>
                  </a:lnTo>
                  <a:lnTo>
                    <a:pt x="985419" y="39167"/>
                  </a:lnTo>
                  <a:lnTo>
                    <a:pt x="985419" y="43891"/>
                  </a:lnTo>
                  <a:lnTo>
                    <a:pt x="954786" y="43891"/>
                  </a:lnTo>
                  <a:lnTo>
                    <a:pt x="954786" y="46787"/>
                  </a:lnTo>
                  <a:cubicBezTo>
                    <a:pt x="957936" y="49022"/>
                    <a:pt x="961086" y="51308"/>
                    <a:pt x="964235" y="53645"/>
                  </a:cubicBezTo>
                  <a:cubicBezTo>
                    <a:pt x="967385" y="55981"/>
                    <a:pt x="970306" y="58267"/>
                    <a:pt x="972998" y="60503"/>
                  </a:cubicBezTo>
                  <a:cubicBezTo>
                    <a:pt x="975691" y="62738"/>
                    <a:pt x="978104" y="64821"/>
                    <a:pt x="980237" y="66751"/>
                  </a:cubicBezTo>
                  <a:cubicBezTo>
                    <a:pt x="982371" y="68681"/>
                    <a:pt x="984047" y="70307"/>
                    <a:pt x="985266" y="71628"/>
                  </a:cubicBezTo>
                  <a:lnTo>
                    <a:pt x="982218" y="75438"/>
                  </a:lnTo>
                  <a:cubicBezTo>
                    <a:pt x="980796" y="73914"/>
                    <a:pt x="979018" y="72136"/>
                    <a:pt x="976884" y="70104"/>
                  </a:cubicBezTo>
                  <a:cubicBezTo>
                    <a:pt x="974751" y="68072"/>
                    <a:pt x="972440" y="66014"/>
                    <a:pt x="969950" y="63932"/>
                  </a:cubicBezTo>
                  <a:cubicBezTo>
                    <a:pt x="967461" y="61849"/>
                    <a:pt x="964896" y="59817"/>
                    <a:pt x="962254" y="57836"/>
                  </a:cubicBezTo>
                  <a:cubicBezTo>
                    <a:pt x="959612" y="55854"/>
                    <a:pt x="957123" y="54051"/>
                    <a:pt x="954786" y="52425"/>
                  </a:cubicBezTo>
                  <a:lnTo>
                    <a:pt x="954786" y="74219"/>
                  </a:lnTo>
                  <a:lnTo>
                    <a:pt x="949910" y="74219"/>
                  </a:lnTo>
                  <a:lnTo>
                    <a:pt x="949910" y="43891"/>
                  </a:lnTo>
                  <a:lnTo>
                    <a:pt x="949605" y="43891"/>
                  </a:lnTo>
                  <a:cubicBezTo>
                    <a:pt x="945846" y="51003"/>
                    <a:pt x="940994" y="57353"/>
                    <a:pt x="935051" y="62941"/>
                  </a:cubicBezTo>
                  <a:cubicBezTo>
                    <a:pt x="929107" y="68529"/>
                    <a:pt x="922427" y="73609"/>
                    <a:pt x="915010" y="78181"/>
                  </a:cubicBezTo>
                  <a:lnTo>
                    <a:pt x="911962" y="74219"/>
                  </a:lnTo>
                  <a:cubicBezTo>
                    <a:pt x="918769" y="70358"/>
                    <a:pt x="924916" y="65887"/>
                    <a:pt x="930402" y="60807"/>
                  </a:cubicBezTo>
                  <a:cubicBezTo>
                    <a:pt x="935889" y="55727"/>
                    <a:pt x="940562" y="50089"/>
                    <a:pt x="944423" y="43891"/>
                  </a:cubicBezTo>
                  <a:lnTo>
                    <a:pt x="915162" y="43891"/>
                  </a:lnTo>
                  <a:lnTo>
                    <a:pt x="915162" y="39167"/>
                  </a:lnTo>
                  <a:lnTo>
                    <a:pt x="949910" y="39167"/>
                  </a:lnTo>
                  <a:close/>
                  <a:moveTo>
                    <a:pt x="674980" y="3200"/>
                  </a:moveTo>
                  <a:lnTo>
                    <a:pt x="680314" y="3200"/>
                  </a:lnTo>
                  <a:lnTo>
                    <a:pt x="680314" y="26060"/>
                  </a:lnTo>
                  <a:lnTo>
                    <a:pt x="730149" y="26060"/>
                  </a:lnTo>
                  <a:lnTo>
                    <a:pt x="730149" y="103175"/>
                  </a:lnTo>
                  <a:lnTo>
                    <a:pt x="680314" y="103175"/>
                  </a:lnTo>
                  <a:lnTo>
                    <a:pt x="680314" y="118567"/>
                  </a:lnTo>
                  <a:cubicBezTo>
                    <a:pt x="680314" y="121310"/>
                    <a:pt x="680492" y="123596"/>
                    <a:pt x="680847" y="125425"/>
                  </a:cubicBezTo>
                  <a:cubicBezTo>
                    <a:pt x="681203" y="127254"/>
                    <a:pt x="681889" y="128702"/>
                    <a:pt x="682905" y="129768"/>
                  </a:cubicBezTo>
                  <a:cubicBezTo>
                    <a:pt x="683921" y="130835"/>
                    <a:pt x="685242" y="131597"/>
                    <a:pt x="686867" y="132054"/>
                  </a:cubicBezTo>
                  <a:cubicBezTo>
                    <a:pt x="688493" y="132512"/>
                    <a:pt x="690626" y="132842"/>
                    <a:pt x="693268" y="133045"/>
                  </a:cubicBezTo>
                  <a:cubicBezTo>
                    <a:pt x="695402" y="133248"/>
                    <a:pt x="697764" y="133375"/>
                    <a:pt x="700355" y="133426"/>
                  </a:cubicBezTo>
                  <a:cubicBezTo>
                    <a:pt x="702945" y="133477"/>
                    <a:pt x="705587" y="133502"/>
                    <a:pt x="708279" y="133502"/>
                  </a:cubicBezTo>
                  <a:cubicBezTo>
                    <a:pt x="710972" y="133502"/>
                    <a:pt x="713613" y="133477"/>
                    <a:pt x="716204" y="133426"/>
                  </a:cubicBezTo>
                  <a:cubicBezTo>
                    <a:pt x="718795" y="133375"/>
                    <a:pt x="721157" y="133248"/>
                    <a:pt x="723291" y="133045"/>
                  </a:cubicBezTo>
                  <a:cubicBezTo>
                    <a:pt x="726339" y="132842"/>
                    <a:pt x="728803" y="132512"/>
                    <a:pt x="730682" y="132054"/>
                  </a:cubicBezTo>
                  <a:cubicBezTo>
                    <a:pt x="732562" y="131597"/>
                    <a:pt x="734060" y="130886"/>
                    <a:pt x="735178" y="129921"/>
                  </a:cubicBezTo>
                  <a:cubicBezTo>
                    <a:pt x="736296" y="128956"/>
                    <a:pt x="737134" y="127609"/>
                    <a:pt x="737693" y="125882"/>
                  </a:cubicBezTo>
                  <a:cubicBezTo>
                    <a:pt x="738251" y="124155"/>
                    <a:pt x="738785" y="121869"/>
                    <a:pt x="739293" y="119024"/>
                  </a:cubicBezTo>
                  <a:cubicBezTo>
                    <a:pt x="739801" y="116281"/>
                    <a:pt x="740156" y="113893"/>
                    <a:pt x="740360" y="111861"/>
                  </a:cubicBezTo>
                  <a:cubicBezTo>
                    <a:pt x="740563" y="109829"/>
                    <a:pt x="740766" y="107391"/>
                    <a:pt x="740969" y="104546"/>
                  </a:cubicBezTo>
                  <a:lnTo>
                    <a:pt x="746151" y="105765"/>
                  </a:lnTo>
                  <a:cubicBezTo>
                    <a:pt x="745948" y="108204"/>
                    <a:pt x="745719" y="110718"/>
                    <a:pt x="745465" y="113309"/>
                  </a:cubicBezTo>
                  <a:cubicBezTo>
                    <a:pt x="745211" y="115900"/>
                    <a:pt x="744830" y="118415"/>
                    <a:pt x="744322" y="120853"/>
                  </a:cubicBezTo>
                  <a:cubicBezTo>
                    <a:pt x="743712" y="124206"/>
                    <a:pt x="742976" y="126974"/>
                    <a:pt x="742112" y="129159"/>
                  </a:cubicBezTo>
                  <a:cubicBezTo>
                    <a:pt x="741249" y="131343"/>
                    <a:pt x="740131" y="133096"/>
                    <a:pt x="738759" y="134417"/>
                  </a:cubicBezTo>
                  <a:cubicBezTo>
                    <a:pt x="737388" y="135737"/>
                    <a:pt x="735661" y="136703"/>
                    <a:pt x="733578" y="137312"/>
                  </a:cubicBezTo>
                  <a:cubicBezTo>
                    <a:pt x="731495" y="137922"/>
                    <a:pt x="728930" y="138328"/>
                    <a:pt x="725882" y="138531"/>
                  </a:cubicBezTo>
                  <a:cubicBezTo>
                    <a:pt x="723748" y="138633"/>
                    <a:pt x="721233" y="138735"/>
                    <a:pt x="718338" y="138836"/>
                  </a:cubicBezTo>
                  <a:cubicBezTo>
                    <a:pt x="715442" y="138938"/>
                    <a:pt x="712470" y="138989"/>
                    <a:pt x="709422" y="138989"/>
                  </a:cubicBezTo>
                  <a:cubicBezTo>
                    <a:pt x="706374" y="138989"/>
                    <a:pt x="703403" y="138963"/>
                    <a:pt x="700507" y="138912"/>
                  </a:cubicBezTo>
                  <a:cubicBezTo>
                    <a:pt x="697611" y="138862"/>
                    <a:pt x="695097" y="138735"/>
                    <a:pt x="692963" y="138531"/>
                  </a:cubicBezTo>
                  <a:cubicBezTo>
                    <a:pt x="689509" y="138227"/>
                    <a:pt x="686613" y="137719"/>
                    <a:pt x="684276" y="137007"/>
                  </a:cubicBezTo>
                  <a:cubicBezTo>
                    <a:pt x="681940" y="136296"/>
                    <a:pt x="680085" y="135204"/>
                    <a:pt x="678714" y="133731"/>
                  </a:cubicBezTo>
                  <a:cubicBezTo>
                    <a:pt x="677342" y="132258"/>
                    <a:pt x="676377" y="130353"/>
                    <a:pt x="675818" y="128016"/>
                  </a:cubicBezTo>
                  <a:cubicBezTo>
                    <a:pt x="675259" y="125679"/>
                    <a:pt x="674980" y="122834"/>
                    <a:pt x="674980" y="119481"/>
                  </a:cubicBezTo>
                  <a:lnTo>
                    <a:pt x="674980" y="103175"/>
                  </a:lnTo>
                  <a:lnTo>
                    <a:pt x="625907" y="103175"/>
                  </a:lnTo>
                  <a:lnTo>
                    <a:pt x="625907" y="26060"/>
                  </a:lnTo>
                  <a:lnTo>
                    <a:pt x="674980" y="26060"/>
                  </a:lnTo>
                  <a:close/>
                  <a:moveTo>
                    <a:pt x="1005993" y="2591"/>
                  </a:moveTo>
                  <a:lnTo>
                    <a:pt x="1011174" y="3810"/>
                  </a:lnTo>
                  <a:cubicBezTo>
                    <a:pt x="1010057" y="8280"/>
                    <a:pt x="1008787" y="12751"/>
                    <a:pt x="1007364" y="17221"/>
                  </a:cubicBezTo>
                  <a:cubicBezTo>
                    <a:pt x="1005942" y="21691"/>
                    <a:pt x="1004215" y="26416"/>
                    <a:pt x="1002183" y="31394"/>
                  </a:cubicBezTo>
                  <a:lnTo>
                    <a:pt x="1051865" y="31394"/>
                  </a:lnTo>
                  <a:lnTo>
                    <a:pt x="1051865" y="36423"/>
                  </a:lnTo>
                  <a:lnTo>
                    <a:pt x="1036625" y="36423"/>
                  </a:lnTo>
                  <a:cubicBezTo>
                    <a:pt x="1034187" y="63043"/>
                    <a:pt x="1028904" y="83871"/>
                    <a:pt x="1020776" y="98907"/>
                  </a:cubicBezTo>
                  <a:cubicBezTo>
                    <a:pt x="1020166" y="100025"/>
                    <a:pt x="1019582" y="101066"/>
                    <a:pt x="1019023" y="102032"/>
                  </a:cubicBezTo>
                  <a:cubicBezTo>
                    <a:pt x="1018464" y="102997"/>
                    <a:pt x="1017829" y="104038"/>
                    <a:pt x="1017118" y="105156"/>
                  </a:cubicBezTo>
                  <a:cubicBezTo>
                    <a:pt x="1025144" y="117043"/>
                    <a:pt x="1036473" y="128676"/>
                    <a:pt x="1051103" y="140055"/>
                  </a:cubicBezTo>
                  <a:lnTo>
                    <a:pt x="1047446" y="144627"/>
                  </a:lnTo>
                  <a:cubicBezTo>
                    <a:pt x="1040130" y="138836"/>
                    <a:pt x="1033730" y="133070"/>
                    <a:pt x="1028243" y="127330"/>
                  </a:cubicBezTo>
                  <a:cubicBezTo>
                    <a:pt x="1022757" y="121590"/>
                    <a:pt x="1017982" y="115722"/>
                    <a:pt x="1013918" y="109728"/>
                  </a:cubicBezTo>
                  <a:cubicBezTo>
                    <a:pt x="1009650" y="115519"/>
                    <a:pt x="1004469" y="121234"/>
                    <a:pt x="998373" y="126873"/>
                  </a:cubicBezTo>
                  <a:cubicBezTo>
                    <a:pt x="992277" y="132512"/>
                    <a:pt x="985165" y="138328"/>
                    <a:pt x="977037" y="144323"/>
                  </a:cubicBezTo>
                  <a:lnTo>
                    <a:pt x="973532" y="140208"/>
                  </a:lnTo>
                  <a:cubicBezTo>
                    <a:pt x="981761" y="134417"/>
                    <a:pt x="988975" y="128575"/>
                    <a:pt x="995172" y="122682"/>
                  </a:cubicBezTo>
                  <a:cubicBezTo>
                    <a:pt x="1001370" y="116789"/>
                    <a:pt x="1006602" y="110845"/>
                    <a:pt x="1010870" y="104851"/>
                  </a:cubicBezTo>
                  <a:cubicBezTo>
                    <a:pt x="1010362" y="104038"/>
                    <a:pt x="1009879" y="103225"/>
                    <a:pt x="1009422" y="102413"/>
                  </a:cubicBezTo>
                  <a:cubicBezTo>
                    <a:pt x="1008965" y="101600"/>
                    <a:pt x="1008482" y="100787"/>
                    <a:pt x="1007974" y="99974"/>
                  </a:cubicBezTo>
                  <a:cubicBezTo>
                    <a:pt x="1000456" y="86157"/>
                    <a:pt x="995630" y="69647"/>
                    <a:pt x="993496" y="50444"/>
                  </a:cubicBezTo>
                  <a:cubicBezTo>
                    <a:pt x="992277" y="52781"/>
                    <a:pt x="991032" y="55016"/>
                    <a:pt x="989762" y="57150"/>
                  </a:cubicBezTo>
                  <a:cubicBezTo>
                    <a:pt x="988492" y="59283"/>
                    <a:pt x="987197" y="61366"/>
                    <a:pt x="985876" y="63398"/>
                  </a:cubicBezTo>
                  <a:lnTo>
                    <a:pt x="981609" y="60655"/>
                  </a:lnTo>
                  <a:cubicBezTo>
                    <a:pt x="986790" y="52832"/>
                    <a:pt x="991616" y="43535"/>
                    <a:pt x="996087" y="32766"/>
                  </a:cubicBezTo>
                  <a:cubicBezTo>
                    <a:pt x="1000760" y="21387"/>
                    <a:pt x="1004062" y="11328"/>
                    <a:pt x="1005993" y="2591"/>
                  </a:cubicBezTo>
                  <a:close/>
                  <a:moveTo>
                    <a:pt x="37186" y="2438"/>
                  </a:moveTo>
                  <a:lnTo>
                    <a:pt x="42977" y="3353"/>
                  </a:lnTo>
                  <a:cubicBezTo>
                    <a:pt x="38812" y="15545"/>
                    <a:pt x="34087" y="27432"/>
                    <a:pt x="28804" y="39014"/>
                  </a:cubicBezTo>
                  <a:lnTo>
                    <a:pt x="28804" y="143103"/>
                  </a:lnTo>
                  <a:lnTo>
                    <a:pt x="23622" y="143103"/>
                  </a:lnTo>
                  <a:lnTo>
                    <a:pt x="23622" y="49682"/>
                  </a:lnTo>
                  <a:cubicBezTo>
                    <a:pt x="20371" y="55880"/>
                    <a:pt x="17196" y="61646"/>
                    <a:pt x="14097" y="66980"/>
                  </a:cubicBezTo>
                  <a:cubicBezTo>
                    <a:pt x="10999" y="72314"/>
                    <a:pt x="7925" y="77216"/>
                    <a:pt x="4877" y="81686"/>
                  </a:cubicBezTo>
                  <a:lnTo>
                    <a:pt x="0" y="77724"/>
                  </a:lnTo>
                  <a:cubicBezTo>
                    <a:pt x="6909" y="68580"/>
                    <a:pt x="13767" y="57099"/>
                    <a:pt x="20574" y="43281"/>
                  </a:cubicBezTo>
                  <a:cubicBezTo>
                    <a:pt x="27382" y="29769"/>
                    <a:pt x="32919" y="16154"/>
                    <a:pt x="37186" y="2438"/>
                  </a:cubicBezTo>
                  <a:close/>
                  <a:moveTo>
                    <a:pt x="75438" y="1981"/>
                  </a:moveTo>
                  <a:lnTo>
                    <a:pt x="80620" y="1981"/>
                  </a:lnTo>
                  <a:cubicBezTo>
                    <a:pt x="80620" y="4216"/>
                    <a:pt x="80595" y="6731"/>
                    <a:pt x="80544" y="9525"/>
                  </a:cubicBezTo>
                  <a:cubicBezTo>
                    <a:pt x="80493" y="12319"/>
                    <a:pt x="80442" y="15265"/>
                    <a:pt x="80391" y="18364"/>
                  </a:cubicBezTo>
                  <a:cubicBezTo>
                    <a:pt x="80341" y="21463"/>
                    <a:pt x="80290" y="24612"/>
                    <a:pt x="80239" y="27813"/>
                  </a:cubicBezTo>
                  <a:cubicBezTo>
                    <a:pt x="80188" y="31013"/>
                    <a:pt x="80112" y="34087"/>
                    <a:pt x="80010" y="37033"/>
                  </a:cubicBezTo>
                  <a:cubicBezTo>
                    <a:pt x="80010" y="37541"/>
                    <a:pt x="79985" y="38049"/>
                    <a:pt x="79934" y="38557"/>
                  </a:cubicBezTo>
                  <a:cubicBezTo>
                    <a:pt x="79883" y="39065"/>
                    <a:pt x="79858" y="39573"/>
                    <a:pt x="79858" y="40081"/>
                  </a:cubicBezTo>
                  <a:lnTo>
                    <a:pt x="137313" y="40081"/>
                  </a:lnTo>
                  <a:lnTo>
                    <a:pt x="137313" y="45567"/>
                  </a:lnTo>
                  <a:lnTo>
                    <a:pt x="79706" y="45567"/>
                  </a:lnTo>
                  <a:cubicBezTo>
                    <a:pt x="78690" y="66497"/>
                    <a:pt x="75540" y="83667"/>
                    <a:pt x="70257" y="97079"/>
                  </a:cubicBezTo>
                  <a:cubicBezTo>
                    <a:pt x="64262" y="112014"/>
                    <a:pt x="53493" y="127355"/>
                    <a:pt x="37948" y="143103"/>
                  </a:cubicBezTo>
                  <a:lnTo>
                    <a:pt x="33681" y="139141"/>
                  </a:lnTo>
                  <a:cubicBezTo>
                    <a:pt x="48921" y="124206"/>
                    <a:pt x="59335" y="109474"/>
                    <a:pt x="64923" y="94945"/>
                  </a:cubicBezTo>
                  <a:cubicBezTo>
                    <a:pt x="67361" y="88544"/>
                    <a:pt x="69393" y="81254"/>
                    <a:pt x="71019" y="73076"/>
                  </a:cubicBezTo>
                  <a:cubicBezTo>
                    <a:pt x="72644" y="64897"/>
                    <a:pt x="73711" y="55727"/>
                    <a:pt x="74219" y="45567"/>
                  </a:cubicBezTo>
                  <a:lnTo>
                    <a:pt x="39777" y="45567"/>
                  </a:lnTo>
                  <a:lnTo>
                    <a:pt x="39777" y="40081"/>
                  </a:lnTo>
                  <a:lnTo>
                    <a:pt x="74524" y="40081"/>
                  </a:lnTo>
                  <a:cubicBezTo>
                    <a:pt x="74626" y="39573"/>
                    <a:pt x="74676" y="39040"/>
                    <a:pt x="74676" y="38481"/>
                  </a:cubicBezTo>
                  <a:cubicBezTo>
                    <a:pt x="74676" y="37922"/>
                    <a:pt x="74676" y="37338"/>
                    <a:pt x="74676" y="36728"/>
                  </a:cubicBezTo>
                  <a:cubicBezTo>
                    <a:pt x="74778" y="32664"/>
                    <a:pt x="74880" y="29032"/>
                    <a:pt x="74981" y="25832"/>
                  </a:cubicBezTo>
                  <a:cubicBezTo>
                    <a:pt x="75083" y="22631"/>
                    <a:pt x="75159" y="19685"/>
                    <a:pt x="75210" y="16992"/>
                  </a:cubicBezTo>
                  <a:cubicBezTo>
                    <a:pt x="75261" y="14300"/>
                    <a:pt x="75311" y="11735"/>
                    <a:pt x="75362" y="9296"/>
                  </a:cubicBezTo>
                  <a:cubicBezTo>
                    <a:pt x="75413" y="6858"/>
                    <a:pt x="75438" y="4419"/>
                    <a:pt x="75438" y="1981"/>
                  </a:cubicBezTo>
                  <a:close/>
                  <a:moveTo>
                    <a:pt x="1434389" y="1676"/>
                  </a:moveTo>
                  <a:lnTo>
                    <a:pt x="1438961" y="4572"/>
                  </a:lnTo>
                  <a:cubicBezTo>
                    <a:pt x="1433475" y="12395"/>
                    <a:pt x="1426312" y="21082"/>
                    <a:pt x="1417473" y="30632"/>
                  </a:cubicBezTo>
                  <a:cubicBezTo>
                    <a:pt x="1413104" y="35407"/>
                    <a:pt x="1408888" y="39700"/>
                    <a:pt x="1404824" y="43510"/>
                  </a:cubicBezTo>
                  <a:cubicBezTo>
                    <a:pt x="1400760" y="47320"/>
                    <a:pt x="1396797" y="50698"/>
                    <a:pt x="1392937" y="53645"/>
                  </a:cubicBezTo>
                  <a:cubicBezTo>
                    <a:pt x="1409700" y="53645"/>
                    <a:pt x="1427074" y="53340"/>
                    <a:pt x="1445057" y="52730"/>
                  </a:cubicBezTo>
                  <a:cubicBezTo>
                    <a:pt x="1453185" y="52425"/>
                    <a:pt x="1460704" y="52044"/>
                    <a:pt x="1467612" y="51587"/>
                  </a:cubicBezTo>
                  <a:cubicBezTo>
                    <a:pt x="1474521" y="51130"/>
                    <a:pt x="1480871" y="50647"/>
                    <a:pt x="1486662" y="50139"/>
                  </a:cubicBezTo>
                  <a:lnTo>
                    <a:pt x="1480871" y="43739"/>
                  </a:lnTo>
                  <a:cubicBezTo>
                    <a:pt x="1476604" y="39167"/>
                    <a:pt x="1472718" y="35179"/>
                    <a:pt x="1469213" y="31775"/>
                  </a:cubicBezTo>
                  <a:cubicBezTo>
                    <a:pt x="1465708" y="28372"/>
                    <a:pt x="1462533" y="25501"/>
                    <a:pt x="1459688" y="23165"/>
                  </a:cubicBezTo>
                  <a:lnTo>
                    <a:pt x="1463498" y="19202"/>
                  </a:lnTo>
                  <a:cubicBezTo>
                    <a:pt x="1466343" y="21539"/>
                    <a:pt x="1469517" y="24409"/>
                    <a:pt x="1473023" y="27813"/>
                  </a:cubicBezTo>
                  <a:cubicBezTo>
                    <a:pt x="1476528" y="31216"/>
                    <a:pt x="1480465" y="35204"/>
                    <a:pt x="1484834" y="39776"/>
                  </a:cubicBezTo>
                  <a:cubicBezTo>
                    <a:pt x="1489202" y="44348"/>
                    <a:pt x="1492987" y="48514"/>
                    <a:pt x="1496187" y="52273"/>
                  </a:cubicBezTo>
                  <a:cubicBezTo>
                    <a:pt x="1499388" y="56032"/>
                    <a:pt x="1502106" y="59385"/>
                    <a:pt x="1504341" y="62331"/>
                  </a:cubicBezTo>
                  <a:lnTo>
                    <a:pt x="1500226" y="65989"/>
                  </a:lnTo>
                  <a:cubicBezTo>
                    <a:pt x="1499007" y="64465"/>
                    <a:pt x="1497661" y="62789"/>
                    <a:pt x="1496187" y="60960"/>
                  </a:cubicBezTo>
                  <a:cubicBezTo>
                    <a:pt x="1494714" y="59131"/>
                    <a:pt x="1493114" y="57201"/>
                    <a:pt x="1491387" y="55169"/>
                  </a:cubicBezTo>
                  <a:cubicBezTo>
                    <a:pt x="1484376" y="55677"/>
                    <a:pt x="1476274" y="56185"/>
                    <a:pt x="1467079" y="56693"/>
                  </a:cubicBezTo>
                  <a:cubicBezTo>
                    <a:pt x="1457884" y="57201"/>
                    <a:pt x="1447445" y="57658"/>
                    <a:pt x="1435761" y="58064"/>
                  </a:cubicBezTo>
                  <a:cubicBezTo>
                    <a:pt x="1424077" y="58471"/>
                    <a:pt x="1413663" y="58775"/>
                    <a:pt x="1404519" y="58979"/>
                  </a:cubicBezTo>
                  <a:cubicBezTo>
                    <a:pt x="1395375" y="59182"/>
                    <a:pt x="1387298" y="59233"/>
                    <a:pt x="1380287" y="59131"/>
                  </a:cubicBezTo>
                  <a:lnTo>
                    <a:pt x="1379678" y="53797"/>
                  </a:lnTo>
                  <a:cubicBezTo>
                    <a:pt x="1381710" y="53797"/>
                    <a:pt x="1383208" y="53619"/>
                    <a:pt x="1384173" y="53264"/>
                  </a:cubicBezTo>
                  <a:cubicBezTo>
                    <a:pt x="1385139" y="52908"/>
                    <a:pt x="1386282" y="52171"/>
                    <a:pt x="1387602" y="51054"/>
                  </a:cubicBezTo>
                  <a:cubicBezTo>
                    <a:pt x="1391158" y="48209"/>
                    <a:pt x="1395019" y="44932"/>
                    <a:pt x="1399185" y="41224"/>
                  </a:cubicBezTo>
                  <a:cubicBezTo>
                    <a:pt x="1403350" y="37516"/>
                    <a:pt x="1407821" y="33071"/>
                    <a:pt x="1412596" y="27889"/>
                  </a:cubicBezTo>
                  <a:cubicBezTo>
                    <a:pt x="1417371" y="22707"/>
                    <a:pt x="1421562" y="17958"/>
                    <a:pt x="1425169" y="13640"/>
                  </a:cubicBezTo>
                  <a:cubicBezTo>
                    <a:pt x="1428776" y="9322"/>
                    <a:pt x="1431849" y="5334"/>
                    <a:pt x="1434389" y="1676"/>
                  </a:cubicBezTo>
                  <a:close/>
                  <a:moveTo>
                    <a:pt x="395783" y="1524"/>
                  </a:moveTo>
                  <a:lnTo>
                    <a:pt x="400812" y="2438"/>
                  </a:lnTo>
                  <a:cubicBezTo>
                    <a:pt x="400000" y="5791"/>
                    <a:pt x="399136" y="9017"/>
                    <a:pt x="398222" y="12116"/>
                  </a:cubicBezTo>
                  <a:cubicBezTo>
                    <a:pt x="397307" y="15214"/>
                    <a:pt x="396291" y="18186"/>
                    <a:pt x="395174" y="21031"/>
                  </a:cubicBezTo>
                  <a:lnTo>
                    <a:pt x="441656" y="21031"/>
                  </a:lnTo>
                  <a:lnTo>
                    <a:pt x="441656" y="26213"/>
                  </a:lnTo>
                  <a:lnTo>
                    <a:pt x="411938" y="26213"/>
                  </a:lnTo>
                  <a:cubicBezTo>
                    <a:pt x="415494" y="34544"/>
                    <a:pt x="419964" y="41834"/>
                    <a:pt x="425349" y="48082"/>
                  </a:cubicBezTo>
                  <a:cubicBezTo>
                    <a:pt x="430734" y="54330"/>
                    <a:pt x="437338" y="59588"/>
                    <a:pt x="445161" y="63855"/>
                  </a:cubicBezTo>
                  <a:lnTo>
                    <a:pt x="442570" y="68123"/>
                  </a:lnTo>
                  <a:cubicBezTo>
                    <a:pt x="433934" y="63246"/>
                    <a:pt x="426720" y="57378"/>
                    <a:pt x="420929" y="50520"/>
                  </a:cubicBezTo>
                  <a:cubicBezTo>
                    <a:pt x="415138" y="43662"/>
                    <a:pt x="410414" y="35560"/>
                    <a:pt x="406756" y="26213"/>
                  </a:cubicBezTo>
                  <a:lnTo>
                    <a:pt x="393040" y="26213"/>
                  </a:lnTo>
                  <a:cubicBezTo>
                    <a:pt x="391821" y="28854"/>
                    <a:pt x="390551" y="31369"/>
                    <a:pt x="389230" y="33756"/>
                  </a:cubicBezTo>
                  <a:cubicBezTo>
                    <a:pt x="387909" y="36144"/>
                    <a:pt x="386487" y="38405"/>
                    <a:pt x="384963" y="40538"/>
                  </a:cubicBezTo>
                  <a:cubicBezTo>
                    <a:pt x="381407" y="45720"/>
                    <a:pt x="377292" y="50622"/>
                    <a:pt x="372618" y="55245"/>
                  </a:cubicBezTo>
                  <a:cubicBezTo>
                    <a:pt x="367945" y="59868"/>
                    <a:pt x="362560" y="64313"/>
                    <a:pt x="356464" y="68580"/>
                  </a:cubicBezTo>
                  <a:lnTo>
                    <a:pt x="353264" y="64465"/>
                  </a:lnTo>
                  <a:cubicBezTo>
                    <a:pt x="365049" y="56540"/>
                    <a:pt x="374193" y="47650"/>
                    <a:pt x="380696" y="37795"/>
                  </a:cubicBezTo>
                  <a:cubicBezTo>
                    <a:pt x="381915" y="36068"/>
                    <a:pt x="383058" y="34214"/>
                    <a:pt x="384125" y="32232"/>
                  </a:cubicBezTo>
                  <a:cubicBezTo>
                    <a:pt x="385191" y="30251"/>
                    <a:pt x="386233" y="28245"/>
                    <a:pt x="387249" y="26213"/>
                  </a:cubicBezTo>
                  <a:lnTo>
                    <a:pt x="360274" y="26213"/>
                  </a:lnTo>
                  <a:lnTo>
                    <a:pt x="360274" y="21031"/>
                  </a:lnTo>
                  <a:lnTo>
                    <a:pt x="389687" y="21031"/>
                  </a:lnTo>
                  <a:cubicBezTo>
                    <a:pt x="390906" y="18085"/>
                    <a:pt x="392024" y="14986"/>
                    <a:pt x="393040" y="11735"/>
                  </a:cubicBezTo>
                  <a:cubicBezTo>
                    <a:pt x="394056" y="8483"/>
                    <a:pt x="394971" y="5080"/>
                    <a:pt x="395783" y="1524"/>
                  </a:cubicBezTo>
                  <a:close/>
                  <a:moveTo>
                    <a:pt x="830733" y="1219"/>
                  </a:moveTo>
                  <a:cubicBezTo>
                    <a:pt x="831444" y="2438"/>
                    <a:pt x="832231" y="3886"/>
                    <a:pt x="833095" y="5562"/>
                  </a:cubicBezTo>
                  <a:cubicBezTo>
                    <a:pt x="833959" y="7239"/>
                    <a:pt x="834898" y="9195"/>
                    <a:pt x="835914" y="11430"/>
                  </a:cubicBezTo>
                  <a:cubicBezTo>
                    <a:pt x="836727" y="13157"/>
                    <a:pt x="837464" y="14757"/>
                    <a:pt x="838124" y="16230"/>
                  </a:cubicBezTo>
                  <a:cubicBezTo>
                    <a:pt x="838785" y="17704"/>
                    <a:pt x="839369" y="18999"/>
                    <a:pt x="839877" y="20117"/>
                  </a:cubicBezTo>
                  <a:lnTo>
                    <a:pt x="899922" y="20117"/>
                  </a:lnTo>
                  <a:lnTo>
                    <a:pt x="899922" y="25146"/>
                  </a:lnTo>
                  <a:lnTo>
                    <a:pt x="764896" y="25146"/>
                  </a:lnTo>
                  <a:lnTo>
                    <a:pt x="764896" y="20117"/>
                  </a:lnTo>
                  <a:lnTo>
                    <a:pt x="834086" y="20117"/>
                  </a:lnTo>
                  <a:lnTo>
                    <a:pt x="830580" y="12497"/>
                  </a:lnTo>
                  <a:cubicBezTo>
                    <a:pt x="829564" y="10261"/>
                    <a:pt x="828625" y="8306"/>
                    <a:pt x="827761" y="6629"/>
                  </a:cubicBezTo>
                  <a:cubicBezTo>
                    <a:pt x="826897" y="4953"/>
                    <a:pt x="826110" y="3505"/>
                    <a:pt x="825399" y="2286"/>
                  </a:cubicBezTo>
                  <a:close/>
                  <a:moveTo>
                    <a:pt x="478384" y="1067"/>
                  </a:moveTo>
                  <a:lnTo>
                    <a:pt x="483566" y="1067"/>
                  </a:lnTo>
                  <a:lnTo>
                    <a:pt x="483566" y="41910"/>
                  </a:lnTo>
                  <a:lnTo>
                    <a:pt x="501244" y="41910"/>
                  </a:lnTo>
                  <a:lnTo>
                    <a:pt x="501244" y="47091"/>
                  </a:lnTo>
                  <a:lnTo>
                    <a:pt x="483566" y="47091"/>
                  </a:lnTo>
                  <a:lnTo>
                    <a:pt x="483566" y="105765"/>
                  </a:lnTo>
                  <a:cubicBezTo>
                    <a:pt x="491287" y="102717"/>
                    <a:pt x="497688" y="99974"/>
                    <a:pt x="502768" y="97536"/>
                  </a:cubicBezTo>
                  <a:lnTo>
                    <a:pt x="503835" y="103022"/>
                  </a:lnTo>
                  <a:cubicBezTo>
                    <a:pt x="500990" y="104343"/>
                    <a:pt x="497688" y="105765"/>
                    <a:pt x="493929" y="107289"/>
                  </a:cubicBezTo>
                  <a:cubicBezTo>
                    <a:pt x="490170" y="108813"/>
                    <a:pt x="485902" y="110490"/>
                    <a:pt x="481127" y="112319"/>
                  </a:cubicBezTo>
                  <a:cubicBezTo>
                    <a:pt x="471983" y="115976"/>
                    <a:pt x="464414" y="118567"/>
                    <a:pt x="458420" y="120091"/>
                  </a:cubicBezTo>
                  <a:lnTo>
                    <a:pt x="457201" y="114452"/>
                  </a:lnTo>
                  <a:cubicBezTo>
                    <a:pt x="459842" y="113741"/>
                    <a:pt x="462941" y="112827"/>
                    <a:pt x="466497" y="111709"/>
                  </a:cubicBezTo>
                  <a:cubicBezTo>
                    <a:pt x="470053" y="110591"/>
                    <a:pt x="474015" y="109220"/>
                    <a:pt x="478384" y="107594"/>
                  </a:cubicBezTo>
                  <a:lnTo>
                    <a:pt x="478384" y="47091"/>
                  </a:lnTo>
                  <a:lnTo>
                    <a:pt x="459791" y="47091"/>
                  </a:lnTo>
                  <a:lnTo>
                    <a:pt x="459791" y="41910"/>
                  </a:lnTo>
                  <a:lnTo>
                    <a:pt x="478384" y="41910"/>
                  </a:lnTo>
                  <a:close/>
                  <a:moveTo>
                    <a:pt x="545897" y="0"/>
                  </a:moveTo>
                  <a:cubicBezTo>
                    <a:pt x="546405" y="1117"/>
                    <a:pt x="546939" y="2387"/>
                    <a:pt x="547497" y="3810"/>
                  </a:cubicBezTo>
                  <a:cubicBezTo>
                    <a:pt x="548056" y="5232"/>
                    <a:pt x="548691" y="6858"/>
                    <a:pt x="549402" y="8687"/>
                  </a:cubicBezTo>
                  <a:cubicBezTo>
                    <a:pt x="550012" y="10211"/>
                    <a:pt x="550571" y="11608"/>
                    <a:pt x="551079" y="12878"/>
                  </a:cubicBezTo>
                  <a:cubicBezTo>
                    <a:pt x="551587" y="14148"/>
                    <a:pt x="551993" y="15291"/>
                    <a:pt x="552298" y="16307"/>
                  </a:cubicBezTo>
                  <a:lnTo>
                    <a:pt x="590855" y="16307"/>
                  </a:lnTo>
                  <a:lnTo>
                    <a:pt x="590855" y="20879"/>
                  </a:lnTo>
                  <a:lnTo>
                    <a:pt x="507188" y="20879"/>
                  </a:lnTo>
                  <a:lnTo>
                    <a:pt x="507188" y="16307"/>
                  </a:lnTo>
                  <a:lnTo>
                    <a:pt x="546659" y="16307"/>
                  </a:lnTo>
                  <a:cubicBezTo>
                    <a:pt x="546354" y="15392"/>
                    <a:pt x="545999" y="14402"/>
                    <a:pt x="545592" y="13335"/>
                  </a:cubicBezTo>
                  <a:cubicBezTo>
                    <a:pt x="545186" y="12268"/>
                    <a:pt x="544729" y="11125"/>
                    <a:pt x="544221" y="9906"/>
                  </a:cubicBezTo>
                  <a:cubicBezTo>
                    <a:pt x="542798" y="6045"/>
                    <a:pt x="541579" y="3200"/>
                    <a:pt x="540563" y="1371"/>
                  </a:cubicBezTo>
                  <a:close/>
                </a:path>
              </a:pathLst>
            </a:custGeom>
            <a:grpFill/>
            <a:ln w="896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>
                <a:defRPr>
                  <a:solidFill>
                    <a:srgbClr val="1552EF"/>
                  </a:solidFill>
                  <a:latin typeface="OPPOSans R"/>
                  <a:ea typeface="OPPOSans R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1552EF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298CC358-98AD-799E-DE5C-723E8D5FC860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flipH="1">
              <a:off x="4310346" y="365706"/>
              <a:ext cx="419927" cy="321326"/>
            </a:xfrm>
            <a:custGeom>
              <a:avLst/>
              <a:gdLst>
                <a:gd name="connsiteX0" fmla="*/ 209964 w 419927"/>
                <a:gd name="connsiteY0" fmla="*/ 97397 h 321326"/>
                <a:gd name="connsiteX1" fmla="*/ 230594 w 419927"/>
                <a:gd name="connsiteY1" fmla="*/ 109596 h 321326"/>
                <a:gd name="connsiteX2" fmla="*/ 229510 w 419927"/>
                <a:gd name="connsiteY2" fmla="*/ 213607 h 321326"/>
                <a:gd name="connsiteX3" fmla="*/ 209964 w 419927"/>
                <a:gd name="connsiteY3" fmla="*/ 224622 h 321326"/>
                <a:gd name="connsiteX4" fmla="*/ 190417 w 419927"/>
                <a:gd name="connsiteY4" fmla="*/ 213607 h 321326"/>
                <a:gd name="connsiteX5" fmla="*/ 189333 w 419927"/>
                <a:gd name="connsiteY5" fmla="*/ 109596 h 321326"/>
                <a:gd name="connsiteX6" fmla="*/ 278277 w 419927"/>
                <a:gd name="connsiteY6" fmla="*/ 0 h 321326"/>
                <a:gd name="connsiteX7" fmla="*/ 209964 w 419927"/>
                <a:gd name="connsiteY7" fmla="*/ 40396 h 321326"/>
                <a:gd name="connsiteX8" fmla="*/ 141650 w 419927"/>
                <a:gd name="connsiteY8" fmla="*/ 0 h 321326"/>
                <a:gd name="connsiteX9" fmla="*/ 15898 w 419927"/>
                <a:gd name="connsiteY9" fmla="*/ 70866 h 321326"/>
                <a:gd name="connsiteX10" fmla="*/ 47488 w 419927"/>
                <a:gd name="connsiteY10" fmla="*/ 106067 h 321326"/>
                <a:gd name="connsiteX11" fmla="*/ 50440 w 419927"/>
                <a:gd name="connsiteY11" fmla="*/ 107779 h 321326"/>
                <a:gd name="connsiteX12" fmla="*/ 50441 w 419927"/>
                <a:gd name="connsiteY12" fmla="*/ 107719 h 321326"/>
                <a:gd name="connsiteX13" fmla="*/ 141059 w 419927"/>
                <a:gd name="connsiteY13" fmla="*/ 56652 h 321326"/>
                <a:gd name="connsiteX14" fmla="*/ 161767 w 419927"/>
                <a:gd name="connsiteY14" fmla="*/ 68897 h 321326"/>
                <a:gd name="connsiteX15" fmla="*/ 139976 w 419927"/>
                <a:gd name="connsiteY15" fmla="*/ 81782 h 321326"/>
                <a:gd name="connsiteX16" fmla="*/ 141651 w 419927"/>
                <a:gd name="connsiteY16" fmla="*/ 242445 h 321326"/>
                <a:gd name="connsiteX17" fmla="*/ 159994 w 419927"/>
                <a:gd name="connsiteY17" fmla="*/ 252782 h 321326"/>
                <a:gd name="connsiteX18" fmla="*/ 138892 w 419927"/>
                <a:gd name="connsiteY18" fmla="*/ 264674 h 321326"/>
                <a:gd name="connsiteX19" fmla="*/ 49357 w 419927"/>
                <a:gd name="connsiteY19" fmla="*/ 211730 h 321326"/>
                <a:gd name="connsiteX20" fmla="*/ 49733 w 419927"/>
                <a:gd name="connsiteY20" fmla="*/ 175664 h 321326"/>
                <a:gd name="connsiteX21" fmla="*/ 666 w 419927"/>
                <a:gd name="connsiteY21" fmla="*/ 175664 h 321326"/>
                <a:gd name="connsiteX22" fmla="*/ 0 w 419927"/>
                <a:gd name="connsiteY22" fmla="*/ 239544 h 321326"/>
                <a:gd name="connsiteX23" fmla="*/ 138301 w 419927"/>
                <a:gd name="connsiteY23" fmla="*/ 321326 h 321326"/>
                <a:gd name="connsiteX24" fmla="*/ 209964 w 419927"/>
                <a:gd name="connsiteY24" fmla="*/ 280942 h 321326"/>
                <a:gd name="connsiteX25" fmla="*/ 281626 w 419927"/>
                <a:gd name="connsiteY25" fmla="*/ 321326 h 321326"/>
                <a:gd name="connsiteX26" fmla="*/ 419927 w 419927"/>
                <a:gd name="connsiteY26" fmla="*/ 239544 h 321326"/>
                <a:gd name="connsiteX27" fmla="*/ 419261 w 419927"/>
                <a:gd name="connsiteY27" fmla="*/ 175664 h 321326"/>
                <a:gd name="connsiteX28" fmla="*/ 370194 w 419927"/>
                <a:gd name="connsiteY28" fmla="*/ 175664 h 321326"/>
                <a:gd name="connsiteX29" fmla="*/ 370570 w 419927"/>
                <a:gd name="connsiteY29" fmla="*/ 211730 h 321326"/>
                <a:gd name="connsiteX30" fmla="*/ 281035 w 419927"/>
                <a:gd name="connsiteY30" fmla="*/ 264674 h 321326"/>
                <a:gd name="connsiteX31" fmla="*/ 259933 w 419927"/>
                <a:gd name="connsiteY31" fmla="*/ 252782 h 321326"/>
                <a:gd name="connsiteX32" fmla="*/ 278276 w 419927"/>
                <a:gd name="connsiteY32" fmla="*/ 242445 h 321326"/>
                <a:gd name="connsiteX33" fmla="*/ 279951 w 419927"/>
                <a:gd name="connsiteY33" fmla="*/ 81782 h 321326"/>
                <a:gd name="connsiteX34" fmla="*/ 258161 w 419927"/>
                <a:gd name="connsiteY34" fmla="*/ 68897 h 321326"/>
                <a:gd name="connsiteX35" fmla="*/ 278868 w 419927"/>
                <a:gd name="connsiteY35" fmla="*/ 56652 h 321326"/>
                <a:gd name="connsiteX36" fmla="*/ 369486 w 419927"/>
                <a:gd name="connsiteY36" fmla="*/ 107719 h 321326"/>
                <a:gd name="connsiteX37" fmla="*/ 369487 w 419927"/>
                <a:gd name="connsiteY37" fmla="*/ 107779 h 321326"/>
                <a:gd name="connsiteX38" fmla="*/ 372439 w 419927"/>
                <a:gd name="connsiteY38" fmla="*/ 106067 h 321326"/>
                <a:gd name="connsiteX39" fmla="*/ 404029 w 419927"/>
                <a:gd name="connsiteY39" fmla="*/ 70866 h 321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19927" h="321326">
                  <a:moveTo>
                    <a:pt x="209964" y="97397"/>
                  </a:moveTo>
                  <a:lnTo>
                    <a:pt x="230594" y="109596"/>
                  </a:lnTo>
                  <a:lnTo>
                    <a:pt x="229510" y="213607"/>
                  </a:lnTo>
                  <a:lnTo>
                    <a:pt x="209964" y="224622"/>
                  </a:lnTo>
                  <a:lnTo>
                    <a:pt x="190417" y="213607"/>
                  </a:lnTo>
                  <a:lnTo>
                    <a:pt x="189333" y="109596"/>
                  </a:lnTo>
                  <a:close/>
                  <a:moveTo>
                    <a:pt x="278277" y="0"/>
                  </a:moveTo>
                  <a:lnTo>
                    <a:pt x="209964" y="40396"/>
                  </a:lnTo>
                  <a:lnTo>
                    <a:pt x="141650" y="0"/>
                  </a:lnTo>
                  <a:lnTo>
                    <a:pt x="15898" y="70866"/>
                  </a:lnTo>
                  <a:lnTo>
                    <a:pt x="47488" y="106067"/>
                  </a:lnTo>
                  <a:lnTo>
                    <a:pt x="50440" y="107779"/>
                  </a:lnTo>
                  <a:lnTo>
                    <a:pt x="50441" y="107719"/>
                  </a:lnTo>
                  <a:lnTo>
                    <a:pt x="141059" y="56652"/>
                  </a:lnTo>
                  <a:lnTo>
                    <a:pt x="161767" y="68897"/>
                  </a:lnTo>
                  <a:lnTo>
                    <a:pt x="139976" y="81782"/>
                  </a:lnTo>
                  <a:lnTo>
                    <a:pt x="141651" y="242445"/>
                  </a:lnTo>
                  <a:lnTo>
                    <a:pt x="159994" y="252782"/>
                  </a:lnTo>
                  <a:lnTo>
                    <a:pt x="138892" y="264674"/>
                  </a:lnTo>
                  <a:lnTo>
                    <a:pt x="49357" y="211730"/>
                  </a:lnTo>
                  <a:lnTo>
                    <a:pt x="49733" y="175664"/>
                  </a:lnTo>
                  <a:lnTo>
                    <a:pt x="666" y="175664"/>
                  </a:lnTo>
                  <a:lnTo>
                    <a:pt x="0" y="239544"/>
                  </a:lnTo>
                  <a:lnTo>
                    <a:pt x="138301" y="321326"/>
                  </a:lnTo>
                  <a:lnTo>
                    <a:pt x="209964" y="280942"/>
                  </a:lnTo>
                  <a:lnTo>
                    <a:pt x="281626" y="321326"/>
                  </a:lnTo>
                  <a:lnTo>
                    <a:pt x="419927" y="239544"/>
                  </a:lnTo>
                  <a:lnTo>
                    <a:pt x="419261" y="175664"/>
                  </a:lnTo>
                  <a:lnTo>
                    <a:pt x="370194" y="175664"/>
                  </a:lnTo>
                  <a:lnTo>
                    <a:pt x="370570" y="211730"/>
                  </a:lnTo>
                  <a:lnTo>
                    <a:pt x="281035" y="264674"/>
                  </a:lnTo>
                  <a:lnTo>
                    <a:pt x="259933" y="252782"/>
                  </a:lnTo>
                  <a:lnTo>
                    <a:pt x="278276" y="242445"/>
                  </a:lnTo>
                  <a:lnTo>
                    <a:pt x="279951" y="81782"/>
                  </a:lnTo>
                  <a:lnTo>
                    <a:pt x="258161" y="68897"/>
                  </a:lnTo>
                  <a:lnTo>
                    <a:pt x="278868" y="56652"/>
                  </a:lnTo>
                  <a:lnTo>
                    <a:pt x="369486" y="107719"/>
                  </a:lnTo>
                  <a:lnTo>
                    <a:pt x="369487" y="107779"/>
                  </a:lnTo>
                  <a:lnTo>
                    <a:pt x="372439" y="106067"/>
                  </a:lnTo>
                  <a:lnTo>
                    <a:pt x="404029" y="70866"/>
                  </a:lnTo>
                  <a:close/>
                </a:path>
              </a:pathLst>
            </a:custGeom>
            <a:grpFill/>
            <a:ln w="896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1552EF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</p:grpSp>
      <p:sp>
        <p:nvSpPr>
          <p:cNvPr id="61" name="矩形: 圆角 60">
            <a:extLst>
              <a:ext uri="{FF2B5EF4-FFF2-40B4-BE49-F238E27FC236}">
                <a16:creationId xmlns:a16="http://schemas.microsoft.com/office/drawing/2014/main" id="{99649225-7A94-E490-4AE7-F9BA17EB3778}"/>
              </a:ext>
            </a:extLst>
          </p:cNvPr>
          <p:cNvSpPr>
            <a:spLocks/>
          </p:cNvSpPr>
          <p:nvPr/>
        </p:nvSpPr>
        <p:spPr>
          <a:xfrm>
            <a:off x="371475" y="962013"/>
            <a:ext cx="2771776" cy="5476887"/>
          </a:xfrm>
          <a:prstGeom prst="roundRect">
            <a:avLst>
              <a:gd name="adj" fmla="val 5092"/>
            </a:avLst>
          </a:pr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  <a:ln w="19050" cap="flat" cmpd="sng" algn="ctr">
            <a:noFill/>
            <a:prstDash val="solid"/>
            <a:miter lim="800000"/>
          </a:ln>
          <a:effectLst>
            <a:innerShdw blurRad="182126" dist="21590" dir="14099999">
              <a:srgbClr val="94ACD0"/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kern="0">
              <a:solidFill>
                <a:prstClr val="white"/>
              </a:solidFill>
              <a:latin typeface="OPPOSans R"/>
              <a:ea typeface="OPPOSans R"/>
            </a:endParaRPr>
          </a:p>
        </p:txBody>
      </p:sp>
      <p:grpSp>
        <p:nvGrpSpPr>
          <p:cNvPr id="399" name="组合 398">
            <a:extLst>
              <a:ext uri="{FF2B5EF4-FFF2-40B4-BE49-F238E27FC236}">
                <a16:creationId xmlns:a16="http://schemas.microsoft.com/office/drawing/2014/main" id="{5F7E90EF-A9B1-F906-F879-25851D80ECC7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6156325" y="962013"/>
            <a:ext cx="2771776" cy="5476887"/>
            <a:chOff x="2626757" y="962013"/>
            <a:chExt cx="2102190" cy="5476887"/>
          </a:xfrm>
        </p:grpSpPr>
        <p:sp>
          <p:nvSpPr>
            <p:cNvPr id="400" name="矩形: 圆角 399">
              <a:extLst>
                <a:ext uri="{FF2B5EF4-FFF2-40B4-BE49-F238E27FC236}">
                  <a16:creationId xmlns:a16="http://schemas.microsoft.com/office/drawing/2014/main" id="{FF918DB0-99E2-A173-8CAF-064C9D5B246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2626757" y="962013"/>
              <a:ext cx="2102190" cy="5476887"/>
            </a:xfrm>
            <a:prstGeom prst="roundRect">
              <a:avLst>
                <a:gd name="adj" fmla="val 5092"/>
              </a:avLst>
            </a:prstGeom>
            <a:solidFill>
              <a:srgbClr val="DCE8F4"/>
            </a:solidFill>
            <a:ln w="19050" cap="flat" cmpd="sng" algn="ctr">
              <a:noFill/>
              <a:prstDash val="solid"/>
              <a:miter lim="800000"/>
            </a:ln>
            <a:effectLst>
              <a:outerShdw blurRad="62073" dist="43268" dir="2700001" rotWithShape="0">
                <a:srgbClr val="8BA3CB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OPPOSans R"/>
                <a:ea typeface="OPPOSans R"/>
              </a:endParaRPr>
            </a:p>
          </p:txBody>
        </p:sp>
        <p:sp>
          <p:nvSpPr>
            <p:cNvPr id="401" name="矩形: 圆角 400">
              <a:extLst>
                <a:ext uri="{FF2B5EF4-FFF2-40B4-BE49-F238E27FC236}">
                  <a16:creationId xmlns:a16="http://schemas.microsoft.com/office/drawing/2014/main" id="{96054F45-5600-20C0-C3B7-2D6A39371253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2626757" y="962013"/>
              <a:ext cx="2102190" cy="5476887"/>
            </a:xfrm>
            <a:prstGeom prst="roundRect">
              <a:avLst>
                <a:gd name="adj" fmla="val 5092"/>
              </a:avLst>
            </a:prstGeom>
            <a:solidFill>
              <a:srgbClr val="DCE8F4"/>
            </a:solidFill>
            <a:ln w="9540" cap="flat" cmpd="sng" algn="ctr">
              <a:noFill/>
              <a:prstDash val="solid"/>
              <a:miter lim="800000"/>
            </a:ln>
            <a:effectLst>
              <a:outerShdw blurRad="84149" dist="50904" dir="13500002" rotWithShape="0">
                <a:srgbClr val="FFFFFF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OPPOSans R"/>
                <a:ea typeface="OPPOSans R"/>
              </a:endParaRPr>
            </a:p>
          </p:txBody>
        </p:sp>
      </p:grpSp>
      <p:sp>
        <p:nvSpPr>
          <p:cNvPr id="403" name="矩形: 圆角 402">
            <a:extLst>
              <a:ext uri="{FF2B5EF4-FFF2-40B4-BE49-F238E27FC236}">
                <a16:creationId xmlns:a16="http://schemas.microsoft.com/office/drawing/2014/main" id="{8992C70A-2CE6-27EA-59E7-607EE4B5CA3C}"/>
              </a:ext>
            </a:extLst>
          </p:cNvPr>
          <p:cNvSpPr>
            <a:spLocks/>
          </p:cNvSpPr>
          <p:nvPr/>
        </p:nvSpPr>
        <p:spPr>
          <a:xfrm>
            <a:off x="3263900" y="962013"/>
            <a:ext cx="2771776" cy="5476887"/>
          </a:xfrm>
          <a:prstGeom prst="roundRect">
            <a:avLst>
              <a:gd name="adj" fmla="val 5092"/>
            </a:avLst>
          </a:pr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  <a:ln w="19050" cap="flat" cmpd="sng" algn="ctr">
            <a:noFill/>
            <a:prstDash val="solid"/>
            <a:miter lim="800000"/>
          </a:ln>
          <a:effectLst>
            <a:innerShdw blurRad="182126" dist="21590" dir="14099999">
              <a:srgbClr val="94ACD0"/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kern="0">
              <a:solidFill>
                <a:prstClr val="white"/>
              </a:solidFill>
              <a:latin typeface="OPPOSans R"/>
              <a:ea typeface="OPPOSans R"/>
            </a:endParaRPr>
          </a:p>
        </p:txBody>
      </p:sp>
      <p:grpSp>
        <p:nvGrpSpPr>
          <p:cNvPr id="410" name="组合 409">
            <a:extLst>
              <a:ext uri="{FF2B5EF4-FFF2-40B4-BE49-F238E27FC236}">
                <a16:creationId xmlns:a16="http://schemas.microsoft.com/office/drawing/2014/main" id="{4DE1398B-C5D6-E23B-4CA4-3A2A09AFA97E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3840766" y="1323421"/>
            <a:ext cx="1618044" cy="400110"/>
            <a:chOff x="3804062" y="1323421"/>
            <a:chExt cx="1618044" cy="400110"/>
          </a:xfrm>
        </p:grpSpPr>
        <p:grpSp>
          <p:nvGrpSpPr>
            <p:cNvPr id="405" name="组合 404">
              <a:extLst>
                <a:ext uri="{FF2B5EF4-FFF2-40B4-BE49-F238E27FC236}">
                  <a16:creationId xmlns:a16="http://schemas.microsoft.com/office/drawing/2014/main" id="{3A06797B-BFDD-FE12-0C37-C914105F3C3F}"/>
                </a:ext>
              </a:extLst>
            </p:cNvPr>
            <p:cNvGrpSpPr>
              <a:grpSpLocks noGrp="1" noUngrp="1" noRot="1" noMove="1" noResize="1"/>
            </p:cNvGrpSpPr>
            <p:nvPr/>
          </p:nvGrpSpPr>
          <p:grpSpPr>
            <a:xfrm>
              <a:off x="3804062" y="1329624"/>
              <a:ext cx="1618044" cy="387705"/>
              <a:chOff x="1312204" y="4561755"/>
              <a:chExt cx="2280032" cy="406934"/>
            </a:xfrm>
          </p:grpSpPr>
          <p:sp>
            <p:nvSpPr>
              <p:cNvPr id="406" name="矩形: 圆角 405">
                <a:extLst>
                  <a:ext uri="{FF2B5EF4-FFF2-40B4-BE49-F238E27FC236}">
                    <a16:creationId xmlns:a16="http://schemas.microsoft.com/office/drawing/2014/main" id="{4E4DCE59-E402-CB81-402C-FFC9ED3CF6FE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1312204" y="4561755"/>
                <a:ext cx="2280032" cy="406934"/>
              </a:xfrm>
              <a:prstGeom prst="roundRect">
                <a:avLst>
                  <a:gd name="adj" fmla="val 50000"/>
                </a:avLst>
              </a:prstGeom>
              <a:solidFill>
                <a:srgbClr val="DCE8F4"/>
              </a:solidFill>
              <a:ln w="19050" cap="flat" cmpd="sng" algn="ctr">
                <a:noFill/>
                <a:prstDash val="solid"/>
                <a:miter lim="800000"/>
              </a:ln>
              <a:effectLst>
                <a:outerShdw blurRad="62073" dist="43268" dir="2700001" rotWithShape="0">
                  <a:srgbClr val="8BA3CB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i="0" u="none" strike="noStrike" kern="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  <p:sp>
            <p:nvSpPr>
              <p:cNvPr id="407" name="矩形: 圆角 406">
                <a:extLst>
                  <a:ext uri="{FF2B5EF4-FFF2-40B4-BE49-F238E27FC236}">
                    <a16:creationId xmlns:a16="http://schemas.microsoft.com/office/drawing/2014/main" id="{F777F807-3D61-8267-5928-0894BEB77EB4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1312204" y="4561755"/>
                <a:ext cx="2280032" cy="406934"/>
              </a:xfrm>
              <a:prstGeom prst="roundRect">
                <a:avLst>
                  <a:gd name="adj" fmla="val 50000"/>
                </a:avLst>
              </a:prstGeom>
              <a:solidFill>
                <a:srgbClr val="DCE8F4"/>
              </a:solidFill>
              <a:ln w="9540" cap="flat" cmpd="sng" algn="ctr">
                <a:noFill/>
                <a:prstDash val="solid"/>
                <a:miter lim="800000"/>
              </a:ln>
              <a:effectLst>
                <a:outerShdw blurRad="84149" dist="50904" dir="13500002" rotWithShape="0">
                  <a:srgbClr val="FFFFFF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i="0" u="none" strike="noStrike" kern="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</p:grpSp>
        <p:sp>
          <p:nvSpPr>
            <p:cNvPr id="408" name="文本框 407">
              <a:extLst>
                <a:ext uri="{FF2B5EF4-FFF2-40B4-BE49-F238E27FC236}">
                  <a16:creationId xmlns:a16="http://schemas.microsoft.com/office/drawing/2014/main" id="{0DA49F5A-B08B-011E-A7E5-F91D05F897CA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007790" y="1323421"/>
              <a:ext cx="1210589" cy="4001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zh-CN"/>
              </a:defPPr>
              <a:lvl1pPr algn="ctr">
                <a:defRPr sz="2000">
                  <a:gradFill>
                    <a:gsLst>
                      <a:gs pos="21000">
                        <a:srgbClr val="19347D">
                          <a:lumMod val="98000"/>
                        </a:srgbClr>
                      </a:gs>
                      <a:gs pos="91000">
                        <a:srgbClr val="19347D">
                          <a:lumMod val="63000"/>
                          <a:lumOff val="37000"/>
                        </a:srgbClr>
                      </a:gs>
                      <a:gs pos="68000">
                        <a:srgbClr val="19347D">
                          <a:lumMod val="70000"/>
                          <a:lumOff val="30000"/>
                        </a:srgbClr>
                      </a:gs>
                    </a:gsLst>
                    <a:path path="circle">
                      <a:fillToRect l="100000" t="100000"/>
                    </a:path>
                  </a:gradFill>
                  <a:latin typeface="+mj-ea"/>
                  <a:ea typeface="+mj-ea"/>
                </a:defRPr>
              </a:lvl1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i="0" u="none" strike="noStrike" kern="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腾讯体" panose="02010600010101010101" pitchFamily="2" charset="-122"/>
                  <a:ea typeface="腾讯体" panose="02010600010101010101" pitchFamily="2" charset="-122"/>
                  <a:cs typeface="+mn-cs"/>
                </a:rPr>
                <a:t>格调路径</a:t>
              </a:r>
            </a:p>
          </p:txBody>
        </p:sp>
      </p:grpSp>
      <p:grpSp>
        <p:nvGrpSpPr>
          <p:cNvPr id="411" name="组合 410">
            <a:extLst>
              <a:ext uri="{FF2B5EF4-FFF2-40B4-BE49-F238E27FC236}">
                <a16:creationId xmlns:a16="http://schemas.microsoft.com/office/drawing/2014/main" id="{31C63A5C-F284-9198-00AC-4FCDE4453DFB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6733191" y="1323421"/>
            <a:ext cx="1618044" cy="400110"/>
            <a:chOff x="3804062" y="1323421"/>
            <a:chExt cx="1618044" cy="400110"/>
          </a:xfrm>
        </p:grpSpPr>
        <p:grpSp>
          <p:nvGrpSpPr>
            <p:cNvPr id="412" name="组合 411">
              <a:extLst>
                <a:ext uri="{FF2B5EF4-FFF2-40B4-BE49-F238E27FC236}">
                  <a16:creationId xmlns:a16="http://schemas.microsoft.com/office/drawing/2014/main" id="{20C3BBB7-8F52-C57B-2535-796FE43ADA10}"/>
                </a:ext>
              </a:extLst>
            </p:cNvPr>
            <p:cNvGrpSpPr>
              <a:grpSpLocks noGrp="1" noUngrp="1" noRot="1" noMove="1" noResize="1"/>
            </p:cNvGrpSpPr>
            <p:nvPr/>
          </p:nvGrpSpPr>
          <p:grpSpPr>
            <a:xfrm>
              <a:off x="3804062" y="1329624"/>
              <a:ext cx="1618044" cy="387705"/>
              <a:chOff x="1312204" y="4561755"/>
              <a:chExt cx="2280032" cy="406934"/>
            </a:xfrm>
          </p:grpSpPr>
          <p:sp>
            <p:nvSpPr>
              <p:cNvPr id="414" name="矩形: 圆角 413">
                <a:extLst>
                  <a:ext uri="{FF2B5EF4-FFF2-40B4-BE49-F238E27FC236}">
                    <a16:creationId xmlns:a16="http://schemas.microsoft.com/office/drawing/2014/main" id="{F7DCDF48-E5CC-6AFF-0632-89A5EAFDB4C7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1312204" y="4561755"/>
                <a:ext cx="2280032" cy="406934"/>
              </a:xfrm>
              <a:prstGeom prst="roundRect">
                <a:avLst>
                  <a:gd name="adj" fmla="val 50000"/>
                </a:avLst>
              </a:prstGeom>
              <a:solidFill>
                <a:srgbClr val="DCE8F4"/>
              </a:solidFill>
              <a:ln w="19050" cap="flat" cmpd="sng" algn="ctr">
                <a:noFill/>
                <a:prstDash val="solid"/>
                <a:miter lim="800000"/>
              </a:ln>
              <a:effectLst>
                <a:outerShdw blurRad="62073" dist="43268" dir="2700001" rotWithShape="0">
                  <a:srgbClr val="8BA3CB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i="0" u="none" strike="noStrike" kern="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  <p:sp>
            <p:nvSpPr>
              <p:cNvPr id="415" name="矩形: 圆角 414">
                <a:extLst>
                  <a:ext uri="{FF2B5EF4-FFF2-40B4-BE49-F238E27FC236}">
                    <a16:creationId xmlns:a16="http://schemas.microsoft.com/office/drawing/2014/main" id="{C78B4871-6A4C-6BD8-4433-DFFE72484BA2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1312204" y="4561755"/>
                <a:ext cx="2280032" cy="406934"/>
              </a:xfrm>
              <a:prstGeom prst="roundRect">
                <a:avLst>
                  <a:gd name="adj" fmla="val 50000"/>
                </a:avLst>
              </a:prstGeom>
              <a:solidFill>
                <a:srgbClr val="DCE8F4"/>
              </a:solidFill>
              <a:ln w="9540" cap="flat" cmpd="sng" algn="ctr">
                <a:noFill/>
                <a:prstDash val="solid"/>
                <a:miter lim="800000"/>
              </a:ln>
              <a:effectLst>
                <a:outerShdw blurRad="84149" dist="50904" dir="13500002" rotWithShape="0">
                  <a:srgbClr val="FFFFFF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i="0" u="none" strike="noStrike" kern="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</p:grpSp>
        <p:sp>
          <p:nvSpPr>
            <p:cNvPr id="413" name="文本框 412">
              <a:extLst>
                <a:ext uri="{FF2B5EF4-FFF2-40B4-BE49-F238E27FC236}">
                  <a16:creationId xmlns:a16="http://schemas.microsoft.com/office/drawing/2014/main" id="{B2E9923E-6F04-93F4-3654-FB58200F6F0F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007790" y="1323421"/>
              <a:ext cx="1210589" cy="4001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zh-CN"/>
              </a:defPPr>
              <a:lvl1pPr algn="ctr">
                <a:defRPr sz="2000">
                  <a:gradFill>
                    <a:gsLst>
                      <a:gs pos="21000">
                        <a:srgbClr val="19347D">
                          <a:lumMod val="98000"/>
                        </a:srgbClr>
                      </a:gs>
                      <a:gs pos="91000">
                        <a:srgbClr val="19347D">
                          <a:lumMod val="63000"/>
                          <a:lumOff val="37000"/>
                        </a:srgbClr>
                      </a:gs>
                      <a:gs pos="68000">
                        <a:srgbClr val="19347D">
                          <a:lumMod val="70000"/>
                          <a:lumOff val="30000"/>
                        </a:srgbClr>
                      </a:gs>
                    </a:gsLst>
                    <a:path path="circle">
                      <a:fillToRect l="100000" t="100000"/>
                    </a:path>
                  </a:gradFill>
                  <a:latin typeface="+mj-ea"/>
                  <a:ea typeface="+mj-ea"/>
                </a:defRPr>
              </a:lvl1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i="0" u="none" strike="noStrike" kern="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腾讯体" panose="02010600010101010101" pitchFamily="2" charset="-122"/>
                  <a:ea typeface="腾讯体" panose="02010600010101010101" pitchFamily="2" charset="-122"/>
                  <a:cs typeface="+mn-cs"/>
                </a:rPr>
                <a:t>潮流路径</a:t>
              </a:r>
            </a:p>
          </p:txBody>
        </p:sp>
      </p:grpSp>
      <p:grpSp>
        <p:nvGrpSpPr>
          <p:cNvPr id="421" name="组合 420">
            <a:extLst>
              <a:ext uri="{FF2B5EF4-FFF2-40B4-BE49-F238E27FC236}">
                <a16:creationId xmlns:a16="http://schemas.microsoft.com/office/drawing/2014/main" id="{34D59A96-157A-57DA-DB7A-B5F966436D34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948341" y="1323421"/>
            <a:ext cx="1618044" cy="400110"/>
            <a:chOff x="3804062" y="1323421"/>
            <a:chExt cx="1618044" cy="400110"/>
          </a:xfrm>
        </p:grpSpPr>
        <p:grpSp>
          <p:nvGrpSpPr>
            <p:cNvPr id="422" name="组合 421">
              <a:extLst>
                <a:ext uri="{FF2B5EF4-FFF2-40B4-BE49-F238E27FC236}">
                  <a16:creationId xmlns:a16="http://schemas.microsoft.com/office/drawing/2014/main" id="{7170826A-6C40-B719-624F-77D4C802BA8A}"/>
                </a:ext>
              </a:extLst>
            </p:cNvPr>
            <p:cNvGrpSpPr>
              <a:grpSpLocks noGrp="1" noUngrp="1" noRot="1" noMove="1" noResize="1"/>
            </p:cNvGrpSpPr>
            <p:nvPr/>
          </p:nvGrpSpPr>
          <p:grpSpPr>
            <a:xfrm>
              <a:off x="3804062" y="1329624"/>
              <a:ext cx="1618044" cy="387705"/>
              <a:chOff x="1312204" y="4561755"/>
              <a:chExt cx="2280032" cy="406934"/>
            </a:xfrm>
          </p:grpSpPr>
          <p:sp>
            <p:nvSpPr>
              <p:cNvPr id="424" name="矩形: 圆角 423">
                <a:extLst>
                  <a:ext uri="{FF2B5EF4-FFF2-40B4-BE49-F238E27FC236}">
                    <a16:creationId xmlns:a16="http://schemas.microsoft.com/office/drawing/2014/main" id="{D3927C34-67F3-41D5-2CEB-1CA5F4859C5C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1312204" y="4561755"/>
                <a:ext cx="2280032" cy="406934"/>
              </a:xfrm>
              <a:prstGeom prst="roundRect">
                <a:avLst>
                  <a:gd name="adj" fmla="val 50000"/>
                </a:avLst>
              </a:prstGeom>
              <a:solidFill>
                <a:srgbClr val="DCE8F4"/>
              </a:solidFill>
              <a:ln w="19050" cap="flat" cmpd="sng" algn="ctr">
                <a:noFill/>
                <a:prstDash val="solid"/>
                <a:miter lim="800000"/>
              </a:ln>
              <a:effectLst>
                <a:outerShdw blurRad="62073" dist="43268" dir="2700001" rotWithShape="0">
                  <a:srgbClr val="8BA3CB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i="0" u="none" strike="noStrike" kern="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  <p:sp>
            <p:nvSpPr>
              <p:cNvPr id="425" name="矩形: 圆角 424">
                <a:extLst>
                  <a:ext uri="{FF2B5EF4-FFF2-40B4-BE49-F238E27FC236}">
                    <a16:creationId xmlns:a16="http://schemas.microsoft.com/office/drawing/2014/main" id="{5B8BCE4B-30F5-377C-3EFE-E054E8295E0B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1312204" y="4561755"/>
                <a:ext cx="2280032" cy="406934"/>
              </a:xfrm>
              <a:prstGeom prst="roundRect">
                <a:avLst>
                  <a:gd name="adj" fmla="val 50000"/>
                </a:avLst>
              </a:prstGeom>
              <a:solidFill>
                <a:srgbClr val="DCE8F4"/>
              </a:solidFill>
              <a:ln w="9540" cap="flat" cmpd="sng" algn="ctr">
                <a:noFill/>
                <a:prstDash val="solid"/>
                <a:miter lim="800000"/>
              </a:ln>
              <a:effectLst>
                <a:outerShdw blurRad="84149" dist="50904" dir="13500002" rotWithShape="0">
                  <a:srgbClr val="FFFFFF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i="0" u="none" strike="noStrike" kern="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</p:grpSp>
        <p:sp>
          <p:nvSpPr>
            <p:cNvPr id="423" name="文本框 422">
              <a:extLst>
                <a:ext uri="{FF2B5EF4-FFF2-40B4-BE49-F238E27FC236}">
                  <a16:creationId xmlns:a16="http://schemas.microsoft.com/office/drawing/2014/main" id="{F97127F5-ABEE-B127-2659-09D472210B8D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007790" y="1323421"/>
              <a:ext cx="1210589" cy="4001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zh-CN"/>
              </a:defPPr>
              <a:lvl1pPr algn="ctr">
                <a:defRPr sz="2000">
                  <a:gradFill>
                    <a:gsLst>
                      <a:gs pos="21000">
                        <a:srgbClr val="19347D">
                          <a:lumMod val="98000"/>
                        </a:srgbClr>
                      </a:gs>
                      <a:gs pos="91000">
                        <a:srgbClr val="19347D">
                          <a:lumMod val="63000"/>
                          <a:lumOff val="37000"/>
                        </a:srgbClr>
                      </a:gs>
                      <a:gs pos="68000">
                        <a:srgbClr val="19347D">
                          <a:lumMod val="70000"/>
                          <a:lumOff val="30000"/>
                        </a:srgbClr>
                      </a:gs>
                    </a:gsLst>
                    <a:path path="circle">
                      <a:fillToRect l="100000" t="100000"/>
                    </a:path>
                  </a:gradFill>
                  <a:latin typeface="+mj-ea"/>
                  <a:ea typeface="+mj-ea"/>
                </a:defRPr>
              </a:lvl1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i="0" u="none" strike="noStrike" kern="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腾讯体" panose="02010600010101010101" pitchFamily="2" charset="-122"/>
                  <a:ea typeface="腾讯体" panose="02010600010101010101" pitchFamily="2" charset="-122"/>
                  <a:cs typeface="+mn-cs"/>
                </a:rPr>
                <a:t>成本路径</a:t>
              </a:r>
            </a:p>
          </p:txBody>
        </p:sp>
      </p:grpSp>
      <p:sp>
        <p:nvSpPr>
          <p:cNvPr id="397" name="矩形: 圆角 396">
            <a:extLst>
              <a:ext uri="{FF2B5EF4-FFF2-40B4-BE49-F238E27FC236}">
                <a16:creationId xmlns:a16="http://schemas.microsoft.com/office/drawing/2014/main" id="{A5046AB3-84D9-59AE-67D2-7B967AD2E6D5}"/>
              </a:ext>
            </a:extLst>
          </p:cNvPr>
          <p:cNvSpPr>
            <a:spLocks/>
          </p:cNvSpPr>
          <p:nvPr/>
        </p:nvSpPr>
        <p:spPr>
          <a:xfrm>
            <a:off x="9048749" y="962013"/>
            <a:ext cx="2771776" cy="5476887"/>
          </a:xfrm>
          <a:prstGeom prst="roundRect">
            <a:avLst>
              <a:gd name="adj" fmla="val 5092"/>
            </a:avLst>
          </a:pr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  <a:ln w="19050" cap="flat" cmpd="sng" algn="ctr">
            <a:noFill/>
            <a:prstDash val="solid"/>
            <a:miter lim="800000"/>
          </a:ln>
          <a:effectLst>
            <a:innerShdw blurRad="182126" dist="21590" dir="14099999">
              <a:srgbClr val="94ACD0"/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kern="0">
              <a:solidFill>
                <a:prstClr val="white"/>
              </a:solidFill>
              <a:latin typeface="OPPOSans R"/>
              <a:ea typeface="OPPOSans R"/>
            </a:endParaRPr>
          </a:p>
        </p:txBody>
      </p:sp>
      <p:grpSp>
        <p:nvGrpSpPr>
          <p:cNvPr id="416" name="组合 415">
            <a:extLst>
              <a:ext uri="{FF2B5EF4-FFF2-40B4-BE49-F238E27FC236}">
                <a16:creationId xmlns:a16="http://schemas.microsoft.com/office/drawing/2014/main" id="{1BBA2789-AEB6-B656-220E-006062FBE760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9625615" y="1323421"/>
            <a:ext cx="1618044" cy="400110"/>
            <a:chOff x="3804062" y="1323421"/>
            <a:chExt cx="1618044" cy="400110"/>
          </a:xfrm>
        </p:grpSpPr>
        <p:grpSp>
          <p:nvGrpSpPr>
            <p:cNvPr id="417" name="组合 416">
              <a:extLst>
                <a:ext uri="{FF2B5EF4-FFF2-40B4-BE49-F238E27FC236}">
                  <a16:creationId xmlns:a16="http://schemas.microsoft.com/office/drawing/2014/main" id="{8A202849-8FE3-21CF-F73A-FD23E0E22D1A}"/>
                </a:ext>
              </a:extLst>
            </p:cNvPr>
            <p:cNvGrpSpPr>
              <a:grpSpLocks noGrp="1" noUngrp="1" noRot="1" noMove="1" noResize="1"/>
            </p:cNvGrpSpPr>
            <p:nvPr/>
          </p:nvGrpSpPr>
          <p:grpSpPr>
            <a:xfrm>
              <a:off x="3804062" y="1329624"/>
              <a:ext cx="1618044" cy="387705"/>
              <a:chOff x="1312204" y="4561755"/>
              <a:chExt cx="2280032" cy="406934"/>
            </a:xfrm>
          </p:grpSpPr>
          <p:sp>
            <p:nvSpPr>
              <p:cNvPr id="419" name="矩形: 圆角 418">
                <a:extLst>
                  <a:ext uri="{FF2B5EF4-FFF2-40B4-BE49-F238E27FC236}">
                    <a16:creationId xmlns:a16="http://schemas.microsoft.com/office/drawing/2014/main" id="{E0B4E3FD-5847-D2BB-7942-7AAA932E098E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1312204" y="4561755"/>
                <a:ext cx="2280032" cy="406934"/>
              </a:xfrm>
              <a:prstGeom prst="roundRect">
                <a:avLst>
                  <a:gd name="adj" fmla="val 50000"/>
                </a:avLst>
              </a:prstGeom>
              <a:solidFill>
                <a:srgbClr val="DCE8F4"/>
              </a:solidFill>
              <a:ln w="19050" cap="flat" cmpd="sng" algn="ctr">
                <a:noFill/>
                <a:prstDash val="solid"/>
                <a:miter lim="800000"/>
              </a:ln>
              <a:effectLst>
                <a:outerShdw blurRad="62073" dist="43268" dir="2700001" rotWithShape="0">
                  <a:srgbClr val="8BA3CB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i="0" u="none" strike="noStrike" kern="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  <p:sp>
            <p:nvSpPr>
              <p:cNvPr id="420" name="矩形: 圆角 419">
                <a:extLst>
                  <a:ext uri="{FF2B5EF4-FFF2-40B4-BE49-F238E27FC236}">
                    <a16:creationId xmlns:a16="http://schemas.microsoft.com/office/drawing/2014/main" id="{5CF3E50F-2A47-7FB1-75E0-A3724820A8CE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1312204" y="4561755"/>
                <a:ext cx="2280032" cy="406934"/>
              </a:xfrm>
              <a:prstGeom prst="roundRect">
                <a:avLst>
                  <a:gd name="adj" fmla="val 50000"/>
                </a:avLst>
              </a:prstGeom>
              <a:solidFill>
                <a:srgbClr val="DCE8F4"/>
              </a:solidFill>
              <a:ln w="9540" cap="flat" cmpd="sng" algn="ctr">
                <a:noFill/>
                <a:prstDash val="solid"/>
                <a:miter lim="800000"/>
              </a:ln>
              <a:effectLst>
                <a:outerShdw blurRad="84149" dist="50904" dir="13500002" rotWithShape="0">
                  <a:srgbClr val="FFFFFF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i="0" u="none" strike="noStrike" kern="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</p:grpSp>
        <p:sp>
          <p:nvSpPr>
            <p:cNvPr id="418" name="文本框 417">
              <a:extLst>
                <a:ext uri="{FF2B5EF4-FFF2-40B4-BE49-F238E27FC236}">
                  <a16:creationId xmlns:a16="http://schemas.microsoft.com/office/drawing/2014/main" id="{5483CABE-C803-BC27-0A69-D970BBB990D7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007790" y="1323421"/>
              <a:ext cx="1210589" cy="4001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zh-CN"/>
              </a:defPPr>
              <a:lvl1pPr algn="ctr">
                <a:defRPr sz="2000">
                  <a:gradFill>
                    <a:gsLst>
                      <a:gs pos="21000">
                        <a:srgbClr val="19347D">
                          <a:lumMod val="98000"/>
                        </a:srgbClr>
                      </a:gs>
                      <a:gs pos="91000">
                        <a:srgbClr val="19347D">
                          <a:lumMod val="63000"/>
                          <a:lumOff val="37000"/>
                        </a:srgbClr>
                      </a:gs>
                      <a:gs pos="68000">
                        <a:srgbClr val="19347D">
                          <a:lumMod val="70000"/>
                          <a:lumOff val="30000"/>
                        </a:srgbClr>
                      </a:gs>
                    </a:gsLst>
                    <a:path path="circle">
                      <a:fillToRect l="100000" t="100000"/>
                    </a:path>
                  </a:gradFill>
                  <a:latin typeface="+mj-ea"/>
                  <a:ea typeface="+mj-ea"/>
                </a:defRPr>
              </a:lvl1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i="0" u="none" strike="noStrike" kern="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腾讯体" panose="02010600010101010101" pitchFamily="2" charset="-122"/>
                  <a:ea typeface="腾讯体" panose="02010600010101010101" pitchFamily="2" charset="-122"/>
                  <a:cs typeface="+mn-cs"/>
                </a:rPr>
                <a:t>性能路径</a:t>
              </a:r>
            </a:p>
          </p:txBody>
        </p:sp>
      </p:grpSp>
      <p:sp>
        <p:nvSpPr>
          <p:cNvPr id="426" name="矩形: 圆角 425">
            <a:extLst>
              <a:ext uri="{FF2B5EF4-FFF2-40B4-BE49-F238E27FC236}">
                <a16:creationId xmlns:a16="http://schemas.microsoft.com/office/drawing/2014/main" id="{5D8A233B-70D1-00FE-9E92-0BD19B29D5F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972251" y="5050636"/>
            <a:ext cx="1355075" cy="297942"/>
          </a:xfrm>
          <a:prstGeom prst="roundRect">
            <a:avLst>
              <a:gd name="adj" fmla="val 50000"/>
            </a:avLst>
          </a:pr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  <a:ln w="19050" cap="flat" cmpd="sng" algn="ctr">
            <a:noFill/>
            <a:prstDash val="solid"/>
            <a:miter lim="800000"/>
          </a:ln>
          <a:effectLst>
            <a:innerShdw blurRad="47649" dist="21178" dir="14099999">
              <a:srgbClr val="A7BBD8"/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SCENARIO</a:t>
            </a:r>
            <a:endParaRPr kumimoji="0" lang="zh-CN" altLang="en-US" sz="1200" b="1" i="0" u="none" strike="noStrike" kern="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427" name="矩形: 圆角 426">
            <a:extLst>
              <a:ext uri="{FF2B5EF4-FFF2-40B4-BE49-F238E27FC236}">
                <a16:creationId xmlns:a16="http://schemas.microsoft.com/office/drawing/2014/main" id="{E26F4D94-8113-0B6A-334B-D74AB8D361BA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6864676" y="5050636"/>
            <a:ext cx="1355075" cy="297942"/>
          </a:xfrm>
          <a:prstGeom prst="roundRect">
            <a:avLst>
              <a:gd name="adj" fmla="val 50000"/>
            </a:avLst>
          </a:pr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  <a:ln w="19050" cap="flat" cmpd="sng" algn="ctr">
            <a:noFill/>
            <a:prstDash val="solid"/>
            <a:miter lim="800000"/>
          </a:ln>
          <a:effectLst>
            <a:innerShdw blurRad="47649" dist="21178" dir="14099999">
              <a:srgbClr val="A7BBD8"/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SCENARIO</a:t>
            </a:r>
            <a:endParaRPr kumimoji="0" lang="zh-CN" altLang="en-US" sz="1200" b="1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428" name="矩形: 圆角 427">
            <a:extLst>
              <a:ext uri="{FF2B5EF4-FFF2-40B4-BE49-F238E27FC236}">
                <a16:creationId xmlns:a16="http://schemas.microsoft.com/office/drawing/2014/main" id="{5CAF5822-3F7B-1C84-BBDA-C497A1C0846C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9757100" y="5050636"/>
            <a:ext cx="1355075" cy="297942"/>
          </a:xfrm>
          <a:prstGeom prst="roundRect">
            <a:avLst>
              <a:gd name="adj" fmla="val 50000"/>
            </a:avLst>
          </a:pr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  <a:ln w="19050" cap="flat" cmpd="sng" algn="ctr">
            <a:noFill/>
            <a:prstDash val="solid"/>
            <a:miter lim="800000"/>
          </a:ln>
          <a:effectLst>
            <a:innerShdw blurRad="47649" dist="21178" dir="14099999">
              <a:srgbClr val="A7BBD8"/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SCENARIO</a:t>
            </a:r>
            <a:endParaRPr kumimoji="0" lang="zh-CN" altLang="en-US" sz="1200" b="1" i="0" u="none" strike="noStrike" kern="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429" name="矩形: 圆角 428">
            <a:extLst>
              <a:ext uri="{FF2B5EF4-FFF2-40B4-BE49-F238E27FC236}">
                <a16:creationId xmlns:a16="http://schemas.microsoft.com/office/drawing/2014/main" id="{0901BB43-9F88-5139-779E-6AB2DB6D404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1079826" y="5050636"/>
            <a:ext cx="1355075" cy="297942"/>
          </a:xfrm>
          <a:prstGeom prst="roundRect">
            <a:avLst>
              <a:gd name="adj" fmla="val 50000"/>
            </a:avLst>
          </a:pr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  <a:ln w="19050" cap="flat" cmpd="sng" algn="ctr">
            <a:noFill/>
            <a:prstDash val="solid"/>
            <a:miter lim="800000"/>
          </a:ln>
          <a:effectLst>
            <a:innerShdw blurRad="47649" dist="21178" dir="14099999">
              <a:srgbClr val="A7BBD8"/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SCENARIO</a:t>
            </a:r>
            <a:endParaRPr kumimoji="0" lang="zh-CN" altLang="en-US" sz="1200" b="1" i="0" u="none" strike="noStrike" kern="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grpSp>
        <p:nvGrpSpPr>
          <p:cNvPr id="466" name="组合 465">
            <a:extLst>
              <a:ext uri="{FF2B5EF4-FFF2-40B4-BE49-F238E27FC236}">
                <a16:creationId xmlns:a16="http://schemas.microsoft.com/office/drawing/2014/main" id="{0495947E-7640-4E08-486E-F414E046D08F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4133851" y="3898887"/>
            <a:ext cx="1031874" cy="1031874"/>
            <a:chOff x="2521546" y="3090875"/>
            <a:chExt cx="1801586" cy="1801586"/>
          </a:xfrm>
        </p:grpSpPr>
        <p:sp>
          <p:nvSpPr>
            <p:cNvPr id="434" name="椭圆 433">
              <a:extLst>
                <a:ext uri="{FF2B5EF4-FFF2-40B4-BE49-F238E27FC236}">
                  <a16:creationId xmlns:a16="http://schemas.microsoft.com/office/drawing/2014/main" id="{5E5B5782-D53C-F314-0DAB-91A57399C932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2521546" y="3090875"/>
              <a:ext cx="1801586" cy="1801586"/>
            </a:xfrm>
            <a:prstGeom prst="ellipse">
              <a:avLst/>
            </a:prstGeom>
            <a:blipFill>
              <a:blip r:embed="rId9"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a:blipFill>
            <a:ln w="19050" cap="flat" cmpd="sng" algn="ctr">
              <a:noFill/>
              <a:prstDash val="solid"/>
              <a:miter lim="800000"/>
            </a:ln>
            <a:effectLst>
              <a:innerShdw blurRad="228600" dist="101600" dir="14100000">
                <a:srgbClr val="A7BBD8"/>
              </a:inn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grpSp>
          <p:nvGrpSpPr>
            <p:cNvPr id="435" name="组合 434">
              <a:extLst>
                <a:ext uri="{FF2B5EF4-FFF2-40B4-BE49-F238E27FC236}">
                  <a16:creationId xmlns:a16="http://schemas.microsoft.com/office/drawing/2014/main" id="{4725C2A2-E1D9-BE20-3AA6-0523E52848F0}"/>
                </a:ext>
              </a:extLst>
            </p:cNvPr>
            <p:cNvGrpSpPr>
              <a:grpSpLocks noGrp="1" noUngrp="1" noRot="1" noMove="1" noResize="1"/>
            </p:cNvGrpSpPr>
            <p:nvPr/>
          </p:nvGrpSpPr>
          <p:grpSpPr>
            <a:xfrm>
              <a:off x="2777476" y="3346806"/>
              <a:ext cx="1289726" cy="1289724"/>
              <a:chOff x="1832144" y="894601"/>
              <a:chExt cx="1584549" cy="1584549"/>
            </a:xfrm>
          </p:grpSpPr>
          <p:sp>
            <p:nvSpPr>
              <p:cNvPr id="452" name="矩形: 圆角 451">
                <a:extLst>
                  <a:ext uri="{FF2B5EF4-FFF2-40B4-BE49-F238E27FC236}">
                    <a16:creationId xmlns:a16="http://schemas.microsoft.com/office/drawing/2014/main" id="{BAE1F025-CF1E-6E17-79EB-D663B6DCA991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1832144" y="894601"/>
                <a:ext cx="1584549" cy="1584549"/>
              </a:xfrm>
              <a:prstGeom prst="roundRect">
                <a:avLst>
                  <a:gd name="adj" fmla="val 50000"/>
                </a:avLst>
              </a:prstGeom>
              <a:solidFill>
                <a:srgbClr val="DCE8F4"/>
              </a:solidFill>
              <a:ln w="19050" cap="flat" cmpd="sng" algn="ctr">
                <a:noFill/>
                <a:prstDash val="solid"/>
                <a:miter lim="800000"/>
              </a:ln>
              <a:effectLst>
                <a:outerShdw blurRad="62073" dist="43268" dir="2700001" rotWithShape="0">
                  <a:srgbClr val="8BA3CB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  <p:sp>
            <p:nvSpPr>
              <p:cNvPr id="453" name="矩形: 圆角 452">
                <a:extLst>
                  <a:ext uri="{FF2B5EF4-FFF2-40B4-BE49-F238E27FC236}">
                    <a16:creationId xmlns:a16="http://schemas.microsoft.com/office/drawing/2014/main" id="{3109C2BD-16CA-0E07-921F-223F84B34F98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1832144" y="894601"/>
                <a:ext cx="1584549" cy="1584549"/>
              </a:xfrm>
              <a:prstGeom prst="roundRect">
                <a:avLst>
                  <a:gd name="adj" fmla="val 50000"/>
                </a:avLst>
              </a:prstGeom>
              <a:solidFill>
                <a:srgbClr val="DCE8F4"/>
              </a:solidFill>
              <a:ln w="9540" cap="flat" cmpd="sng" algn="ctr">
                <a:noFill/>
                <a:prstDash val="solid"/>
                <a:miter lim="800000"/>
              </a:ln>
              <a:effectLst>
                <a:outerShdw blurRad="84149" dist="50904" dir="13500002" rotWithShape="0">
                  <a:srgbClr val="FFFFFF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</p:grpSp>
      </p:grpSp>
      <p:grpSp>
        <p:nvGrpSpPr>
          <p:cNvPr id="467" name="组合 466">
            <a:extLst>
              <a:ext uri="{FF2B5EF4-FFF2-40B4-BE49-F238E27FC236}">
                <a16:creationId xmlns:a16="http://schemas.microsoft.com/office/drawing/2014/main" id="{738960CD-BF4D-1634-088A-4DBFD1D26B3C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1241426" y="3898887"/>
            <a:ext cx="1031874" cy="1031874"/>
            <a:chOff x="2521546" y="3090875"/>
            <a:chExt cx="1801586" cy="1801586"/>
          </a:xfrm>
        </p:grpSpPr>
        <p:sp>
          <p:nvSpPr>
            <p:cNvPr id="468" name="椭圆 467">
              <a:extLst>
                <a:ext uri="{FF2B5EF4-FFF2-40B4-BE49-F238E27FC236}">
                  <a16:creationId xmlns:a16="http://schemas.microsoft.com/office/drawing/2014/main" id="{B09AF43A-7168-2CA0-CC6D-D63DB1C9EC41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2521546" y="3090875"/>
              <a:ext cx="1801586" cy="1801586"/>
            </a:xfrm>
            <a:prstGeom prst="ellipse">
              <a:avLst/>
            </a:prstGeom>
            <a:blipFill>
              <a:blip r:embed="rId9"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a:blipFill>
            <a:ln w="19050" cap="flat" cmpd="sng" algn="ctr">
              <a:noFill/>
              <a:prstDash val="solid"/>
              <a:miter lim="800000"/>
            </a:ln>
            <a:effectLst>
              <a:innerShdw blurRad="228600" dist="101600" dir="14100000">
                <a:srgbClr val="A7BBD8"/>
              </a:inn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grpSp>
          <p:nvGrpSpPr>
            <p:cNvPr id="469" name="组合 468">
              <a:extLst>
                <a:ext uri="{FF2B5EF4-FFF2-40B4-BE49-F238E27FC236}">
                  <a16:creationId xmlns:a16="http://schemas.microsoft.com/office/drawing/2014/main" id="{9316102D-A976-6E46-925E-6B07BF5D80B4}"/>
                </a:ext>
              </a:extLst>
            </p:cNvPr>
            <p:cNvGrpSpPr>
              <a:grpSpLocks noGrp="1" noUngrp="1" noRot="1" noMove="1" noResize="1"/>
            </p:cNvGrpSpPr>
            <p:nvPr/>
          </p:nvGrpSpPr>
          <p:grpSpPr>
            <a:xfrm>
              <a:off x="2777476" y="3346806"/>
              <a:ext cx="1289726" cy="1289724"/>
              <a:chOff x="1832144" y="894601"/>
              <a:chExt cx="1584549" cy="1584549"/>
            </a:xfrm>
          </p:grpSpPr>
          <p:sp>
            <p:nvSpPr>
              <p:cNvPr id="470" name="矩形: 圆角 469">
                <a:extLst>
                  <a:ext uri="{FF2B5EF4-FFF2-40B4-BE49-F238E27FC236}">
                    <a16:creationId xmlns:a16="http://schemas.microsoft.com/office/drawing/2014/main" id="{8583DCB9-16DF-876C-6562-9F35703F1343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1832144" y="894601"/>
                <a:ext cx="1584549" cy="1584549"/>
              </a:xfrm>
              <a:prstGeom prst="roundRect">
                <a:avLst>
                  <a:gd name="adj" fmla="val 50000"/>
                </a:avLst>
              </a:prstGeom>
              <a:solidFill>
                <a:srgbClr val="DCE8F4"/>
              </a:solidFill>
              <a:ln w="19050" cap="flat" cmpd="sng" algn="ctr">
                <a:noFill/>
                <a:prstDash val="solid"/>
                <a:miter lim="800000"/>
              </a:ln>
              <a:effectLst>
                <a:outerShdw blurRad="62073" dist="43268" dir="2700001" rotWithShape="0">
                  <a:srgbClr val="8BA3CB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  <p:sp>
            <p:nvSpPr>
              <p:cNvPr id="471" name="矩形: 圆角 470">
                <a:extLst>
                  <a:ext uri="{FF2B5EF4-FFF2-40B4-BE49-F238E27FC236}">
                    <a16:creationId xmlns:a16="http://schemas.microsoft.com/office/drawing/2014/main" id="{9993C663-AF75-29DD-F4B5-4961F692C146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1832144" y="894601"/>
                <a:ext cx="1584549" cy="1584549"/>
              </a:xfrm>
              <a:prstGeom prst="roundRect">
                <a:avLst>
                  <a:gd name="adj" fmla="val 50000"/>
                </a:avLst>
              </a:prstGeom>
              <a:solidFill>
                <a:srgbClr val="DCE8F4"/>
              </a:solidFill>
              <a:ln w="9540" cap="flat" cmpd="sng" algn="ctr">
                <a:noFill/>
                <a:prstDash val="solid"/>
                <a:miter lim="800000"/>
              </a:ln>
              <a:effectLst>
                <a:outerShdw blurRad="84149" dist="50904" dir="13500002" rotWithShape="0">
                  <a:srgbClr val="FFFFFF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</p:grpSp>
      </p:grpSp>
      <p:grpSp>
        <p:nvGrpSpPr>
          <p:cNvPr id="472" name="组合 471">
            <a:extLst>
              <a:ext uri="{FF2B5EF4-FFF2-40B4-BE49-F238E27FC236}">
                <a16:creationId xmlns:a16="http://schemas.microsoft.com/office/drawing/2014/main" id="{7E782738-8BA0-213C-7CA2-9E8136F8258C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7026276" y="3898887"/>
            <a:ext cx="1031874" cy="1031874"/>
            <a:chOff x="2521546" y="3090875"/>
            <a:chExt cx="1801586" cy="1801586"/>
          </a:xfrm>
        </p:grpSpPr>
        <p:sp>
          <p:nvSpPr>
            <p:cNvPr id="473" name="椭圆 472">
              <a:extLst>
                <a:ext uri="{FF2B5EF4-FFF2-40B4-BE49-F238E27FC236}">
                  <a16:creationId xmlns:a16="http://schemas.microsoft.com/office/drawing/2014/main" id="{92D3E878-05E6-3303-C6FF-DD07A894B16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2521546" y="3090875"/>
              <a:ext cx="1801586" cy="1801586"/>
            </a:xfrm>
            <a:prstGeom prst="ellipse">
              <a:avLst/>
            </a:prstGeom>
            <a:blipFill>
              <a:blip r:embed="rId9"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a:blipFill>
            <a:ln w="19050" cap="flat" cmpd="sng" algn="ctr">
              <a:noFill/>
              <a:prstDash val="solid"/>
              <a:miter lim="800000"/>
            </a:ln>
            <a:effectLst>
              <a:innerShdw blurRad="228600" dist="101600" dir="14100000">
                <a:srgbClr val="A7BBD8"/>
              </a:inn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grpSp>
          <p:nvGrpSpPr>
            <p:cNvPr id="474" name="组合 473">
              <a:extLst>
                <a:ext uri="{FF2B5EF4-FFF2-40B4-BE49-F238E27FC236}">
                  <a16:creationId xmlns:a16="http://schemas.microsoft.com/office/drawing/2014/main" id="{8F9CF46F-A02D-FB9A-AF5E-8A5F7BCA8376}"/>
                </a:ext>
              </a:extLst>
            </p:cNvPr>
            <p:cNvGrpSpPr>
              <a:grpSpLocks noGrp="1" noUngrp="1" noRot="1" noMove="1" noResize="1"/>
            </p:cNvGrpSpPr>
            <p:nvPr/>
          </p:nvGrpSpPr>
          <p:grpSpPr>
            <a:xfrm>
              <a:off x="2777476" y="3346806"/>
              <a:ext cx="1289726" cy="1289724"/>
              <a:chOff x="1832144" y="894601"/>
              <a:chExt cx="1584549" cy="1584549"/>
            </a:xfrm>
          </p:grpSpPr>
          <p:sp>
            <p:nvSpPr>
              <p:cNvPr id="475" name="矩形: 圆角 474">
                <a:extLst>
                  <a:ext uri="{FF2B5EF4-FFF2-40B4-BE49-F238E27FC236}">
                    <a16:creationId xmlns:a16="http://schemas.microsoft.com/office/drawing/2014/main" id="{F3C36349-5B2F-9BC0-16AE-21AF3FA5D64A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1832144" y="894601"/>
                <a:ext cx="1584549" cy="1584549"/>
              </a:xfrm>
              <a:prstGeom prst="roundRect">
                <a:avLst>
                  <a:gd name="adj" fmla="val 50000"/>
                </a:avLst>
              </a:prstGeom>
              <a:solidFill>
                <a:srgbClr val="DCE8F4"/>
              </a:solidFill>
              <a:ln w="19050" cap="flat" cmpd="sng" algn="ctr">
                <a:noFill/>
                <a:prstDash val="solid"/>
                <a:miter lim="800000"/>
              </a:ln>
              <a:effectLst>
                <a:outerShdw blurRad="62073" dist="43268" dir="2700001" rotWithShape="0">
                  <a:srgbClr val="8BA3CB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  <p:sp>
            <p:nvSpPr>
              <p:cNvPr id="476" name="矩形: 圆角 475">
                <a:extLst>
                  <a:ext uri="{FF2B5EF4-FFF2-40B4-BE49-F238E27FC236}">
                    <a16:creationId xmlns:a16="http://schemas.microsoft.com/office/drawing/2014/main" id="{4323DE80-0391-5242-C982-81A64E9622F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1832144" y="894601"/>
                <a:ext cx="1584549" cy="1584549"/>
              </a:xfrm>
              <a:prstGeom prst="roundRect">
                <a:avLst>
                  <a:gd name="adj" fmla="val 50000"/>
                </a:avLst>
              </a:prstGeom>
              <a:solidFill>
                <a:srgbClr val="DCE8F4"/>
              </a:solidFill>
              <a:ln w="9540" cap="flat" cmpd="sng" algn="ctr">
                <a:noFill/>
                <a:prstDash val="solid"/>
                <a:miter lim="800000"/>
              </a:ln>
              <a:effectLst>
                <a:outerShdw blurRad="84149" dist="50904" dir="13500002" rotWithShape="0">
                  <a:srgbClr val="FFFFFF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</p:grpSp>
      </p:grpSp>
      <p:grpSp>
        <p:nvGrpSpPr>
          <p:cNvPr id="477" name="组合 476">
            <a:extLst>
              <a:ext uri="{FF2B5EF4-FFF2-40B4-BE49-F238E27FC236}">
                <a16:creationId xmlns:a16="http://schemas.microsoft.com/office/drawing/2014/main" id="{1648A8B7-D3A3-C94D-B86E-2220871F78EF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9918700" y="3898887"/>
            <a:ext cx="1031874" cy="1031874"/>
            <a:chOff x="2521546" y="3090875"/>
            <a:chExt cx="1801586" cy="1801586"/>
          </a:xfrm>
        </p:grpSpPr>
        <p:sp>
          <p:nvSpPr>
            <p:cNvPr id="478" name="椭圆 477">
              <a:extLst>
                <a:ext uri="{FF2B5EF4-FFF2-40B4-BE49-F238E27FC236}">
                  <a16:creationId xmlns:a16="http://schemas.microsoft.com/office/drawing/2014/main" id="{9BFA3509-9B63-361E-8E48-72E5DDE64A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2521546" y="3090875"/>
              <a:ext cx="1801586" cy="1801586"/>
            </a:xfrm>
            <a:prstGeom prst="ellipse">
              <a:avLst/>
            </a:prstGeom>
            <a:blipFill>
              <a:blip r:embed="rId9"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a:blipFill>
            <a:ln w="19050" cap="flat" cmpd="sng" algn="ctr">
              <a:noFill/>
              <a:prstDash val="solid"/>
              <a:miter lim="800000"/>
            </a:ln>
            <a:effectLst>
              <a:innerShdw blurRad="228600" dist="101600" dir="14100000">
                <a:srgbClr val="A7BBD8"/>
              </a:inn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grpSp>
          <p:nvGrpSpPr>
            <p:cNvPr id="479" name="组合 478">
              <a:extLst>
                <a:ext uri="{FF2B5EF4-FFF2-40B4-BE49-F238E27FC236}">
                  <a16:creationId xmlns:a16="http://schemas.microsoft.com/office/drawing/2014/main" id="{4E45EE9F-1DC3-196C-AC0B-0584D5AAA588}"/>
                </a:ext>
              </a:extLst>
            </p:cNvPr>
            <p:cNvGrpSpPr>
              <a:grpSpLocks noGrp="1" noUngrp="1" noRot="1" noMove="1" noResize="1"/>
            </p:cNvGrpSpPr>
            <p:nvPr/>
          </p:nvGrpSpPr>
          <p:grpSpPr>
            <a:xfrm>
              <a:off x="2777476" y="3346806"/>
              <a:ext cx="1289726" cy="1289724"/>
              <a:chOff x="1832144" y="894601"/>
              <a:chExt cx="1584549" cy="1584549"/>
            </a:xfrm>
          </p:grpSpPr>
          <p:sp>
            <p:nvSpPr>
              <p:cNvPr id="480" name="矩形: 圆角 479">
                <a:extLst>
                  <a:ext uri="{FF2B5EF4-FFF2-40B4-BE49-F238E27FC236}">
                    <a16:creationId xmlns:a16="http://schemas.microsoft.com/office/drawing/2014/main" id="{81E5EA51-881D-78D1-4917-8704A5A56E2D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1832144" y="894601"/>
                <a:ext cx="1584549" cy="1584549"/>
              </a:xfrm>
              <a:prstGeom prst="roundRect">
                <a:avLst>
                  <a:gd name="adj" fmla="val 50000"/>
                </a:avLst>
              </a:prstGeom>
              <a:solidFill>
                <a:srgbClr val="DCE8F4"/>
              </a:solidFill>
              <a:ln w="19050" cap="flat" cmpd="sng" algn="ctr">
                <a:noFill/>
                <a:prstDash val="solid"/>
                <a:miter lim="800000"/>
              </a:ln>
              <a:effectLst>
                <a:outerShdw blurRad="62073" dist="43268" dir="2700001" rotWithShape="0">
                  <a:srgbClr val="8BA3CB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  <p:sp>
            <p:nvSpPr>
              <p:cNvPr id="481" name="矩形: 圆角 480">
                <a:extLst>
                  <a:ext uri="{FF2B5EF4-FFF2-40B4-BE49-F238E27FC236}">
                    <a16:creationId xmlns:a16="http://schemas.microsoft.com/office/drawing/2014/main" id="{B3A1B566-E1F4-7423-7790-48E495C17DFC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1832144" y="894601"/>
                <a:ext cx="1584549" cy="1584549"/>
              </a:xfrm>
              <a:prstGeom prst="roundRect">
                <a:avLst>
                  <a:gd name="adj" fmla="val 50000"/>
                </a:avLst>
              </a:prstGeom>
              <a:solidFill>
                <a:srgbClr val="DCE8F4"/>
              </a:solidFill>
              <a:ln w="9540" cap="flat" cmpd="sng" algn="ctr">
                <a:noFill/>
                <a:prstDash val="solid"/>
                <a:miter lim="800000"/>
              </a:ln>
              <a:effectLst>
                <a:outerShdw blurRad="84149" dist="50904" dir="13500002" rotWithShape="0">
                  <a:srgbClr val="FFFFFF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</p:grpSp>
      </p:grpSp>
      <p:sp>
        <p:nvSpPr>
          <p:cNvPr id="484" name="文本框 483">
            <a:extLst>
              <a:ext uri="{FF2B5EF4-FFF2-40B4-BE49-F238E27FC236}">
                <a16:creationId xmlns:a16="http://schemas.microsoft.com/office/drawing/2014/main" id="{FF13B377-386E-D745-6F66-1CE2CBBFE0AA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512764" y="5468453"/>
            <a:ext cx="2489198" cy="7815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50" dirty="0">
                <a:solidFill>
                  <a:schemeClr val="tx2"/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保障产品性价比平价基础做好性能外观</a:t>
            </a:r>
            <a:endParaRPr lang="en-US" altLang="zh-CN" sz="1050" dirty="0">
              <a:solidFill>
                <a:schemeClr val="tx2"/>
              </a:solidFill>
              <a:latin typeface="腾讯体" panose="02010600010101010101" pitchFamily="2" charset="-122"/>
              <a:ea typeface="腾讯体" panose="0201060001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050" dirty="0">
                <a:solidFill>
                  <a:schemeClr val="tx2"/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成本导向是第一要素，苛求性能和设计不适合公司平台定位标准</a:t>
            </a:r>
          </a:p>
        </p:txBody>
      </p:sp>
      <p:sp>
        <p:nvSpPr>
          <p:cNvPr id="487" name="文本框 486">
            <a:extLst>
              <a:ext uri="{FF2B5EF4-FFF2-40B4-BE49-F238E27FC236}">
                <a16:creationId xmlns:a16="http://schemas.microsoft.com/office/drawing/2014/main" id="{D04ACC5B-DA9D-F4E2-B13F-52AD408E6836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405189" y="5468453"/>
            <a:ext cx="2489198" cy="5391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50" dirty="0">
                <a:solidFill>
                  <a:schemeClr val="tx2"/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保障产品设计，设计风范是最高追求</a:t>
            </a:r>
          </a:p>
          <a:p>
            <a:pPr algn="just">
              <a:lnSpc>
                <a:spcPct val="150000"/>
              </a:lnSpc>
            </a:pPr>
            <a:r>
              <a:rPr lang="zh-CN" altLang="en-US" sz="1050" dirty="0">
                <a:solidFill>
                  <a:schemeClr val="tx2"/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仅靠设计难以触达平台资深数码用户</a:t>
            </a:r>
          </a:p>
        </p:txBody>
      </p:sp>
      <p:sp>
        <p:nvSpPr>
          <p:cNvPr id="488" name="文本框 487">
            <a:extLst>
              <a:ext uri="{FF2B5EF4-FFF2-40B4-BE49-F238E27FC236}">
                <a16:creationId xmlns:a16="http://schemas.microsoft.com/office/drawing/2014/main" id="{EBC963F7-3B2D-934D-7978-95C199D1B8AB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6297614" y="5468453"/>
            <a:ext cx="2489198" cy="5391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50" dirty="0">
                <a:solidFill>
                  <a:schemeClr val="tx2"/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设计和感性价值并重。颜值实力共存</a:t>
            </a:r>
          </a:p>
          <a:p>
            <a:pPr algn="just">
              <a:lnSpc>
                <a:spcPct val="150000"/>
              </a:lnSpc>
            </a:pPr>
            <a:r>
              <a:rPr lang="zh-CN" altLang="en-US" sz="1050" dirty="0">
                <a:solidFill>
                  <a:schemeClr val="tx2"/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平台用户需求重合为主要突围方向</a:t>
            </a:r>
          </a:p>
        </p:txBody>
      </p:sp>
      <p:sp>
        <p:nvSpPr>
          <p:cNvPr id="489" name="文本框 488">
            <a:extLst>
              <a:ext uri="{FF2B5EF4-FFF2-40B4-BE49-F238E27FC236}">
                <a16:creationId xmlns:a16="http://schemas.microsoft.com/office/drawing/2014/main" id="{DA22B527-A2EC-7EB8-16D0-A07CE444F2E5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9190038" y="5468453"/>
            <a:ext cx="2489198" cy="5391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50" dirty="0">
                <a:solidFill>
                  <a:schemeClr val="tx2"/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必须以理性价值为突破点，缺乏极致功能、创新体验，这条路走不通</a:t>
            </a:r>
          </a:p>
        </p:txBody>
      </p:sp>
      <p:pic>
        <p:nvPicPr>
          <p:cNvPr id="491" name="图形 490">
            <a:extLst>
              <a:ext uri="{FF2B5EF4-FFF2-40B4-BE49-F238E27FC236}">
                <a16:creationId xmlns:a16="http://schemas.microsoft.com/office/drawing/2014/main" id="{28D4CE61-7B56-4DD9-B8A7-149C4C5BFBFA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552761" y="4210222"/>
            <a:ext cx="409204" cy="409204"/>
          </a:xfrm>
          <a:prstGeom prst="rect">
            <a:avLst/>
          </a:prstGeom>
        </p:spPr>
      </p:pic>
      <p:pic>
        <p:nvPicPr>
          <p:cNvPr id="493" name="图形 492">
            <a:extLst>
              <a:ext uri="{FF2B5EF4-FFF2-40B4-BE49-F238E27FC236}">
                <a16:creationId xmlns:a16="http://schemas.microsoft.com/office/drawing/2014/main" id="{7D7530DE-39BE-A351-0792-4532C21E6D53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7337611" y="4210223"/>
            <a:ext cx="409204" cy="409204"/>
          </a:xfrm>
          <a:prstGeom prst="rect">
            <a:avLst/>
          </a:prstGeom>
        </p:spPr>
      </p:pic>
      <p:pic>
        <p:nvPicPr>
          <p:cNvPr id="497" name="图形 496">
            <a:extLst>
              <a:ext uri="{FF2B5EF4-FFF2-40B4-BE49-F238E27FC236}">
                <a16:creationId xmlns:a16="http://schemas.microsoft.com/office/drawing/2014/main" id="{2DD24F0E-2F01-FF5B-5C09-A0C6871C017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083799" y="4277510"/>
            <a:ext cx="701676" cy="274629"/>
          </a:xfrm>
          <a:prstGeom prst="rect">
            <a:avLst/>
          </a:prstGeom>
        </p:spPr>
      </p:pic>
      <p:pic>
        <p:nvPicPr>
          <p:cNvPr id="499" name="图片 498" descr="图标&#10;&#10;描述已自动生成">
            <a:extLst>
              <a:ext uri="{FF2B5EF4-FFF2-40B4-BE49-F238E27FC236}">
                <a16:creationId xmlns:a16="http://schemas.microsoft.com/office/drawing/2014/main" id="{E138A23E-1F65-5871-B647-E3EEB4A8D7C3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1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6986" y="4210223"/>
            <a:ext cx="545604" cy="409203"/>
          </a:xfrm>
          <a:prstGeom prst="rect">
            <a:avLst/>
          </a:prstGeom>
        </p:spPr>
      </p:pic>
      <p:grpSp>
        <p:nvGrpSpPr>
          <p:cNvPr id="42" name="组合 41">
            <a:extLst>
              <a:ext uri="{FF2B5EF4-FFF2-40B4-BE49-F238E27FC236}">
                <a16:creationId xmlns:a16="http://schemas.microsoft.com/office/drawing/2014/main" id="{84E60F63-A62A-633C-5B32-1A665BF6A5D4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830784" y="2061173"/>
            <a:ext cx="1853158" cy="1500071"/>
            <a:chOff x="830784" y="2038017"/>
            <a:chExt cx="1853158" cy="1500071"/>
          </a:xfrm>
        </p:grpSpPr>
        <p:sp>
          <p:nvSpPr>
            <p:cNvPr id="37" name="梯形 36">
              <a:extLst>
                <a:ext uri="{FF2B5EF4-FFF2-40B4-BE49-F238E27FC236}">
                  <a16:creationId xmlns:a16="http://schemas.microsoft.com/office/drawing/2014/main" id="{5E65613E-0ECD-282B-99A6-95B6DE51EDE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rot="10800000">
              <a:off x="1152069" y="2380368"/>
              <a:ext cx="1210589" cy="936712"/>
            </a:xfrm>
            <a:prstGeom prst="trapezoid">
              <a:avLst/>
            </a:prstGeom>
            <a:noFill/>
            <a:ln w="95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48" name="组合 447">
              <a:extLst>
                <a:ext uri="{FF2B5EF4-FFF2-40B4-BE49-F238E27FC236}">
                  <a16:creationId xmlns:a16="http://schemas.microsoft.com/office/drawing/2014/main" id="{413A3E0C-D355-B2FA-0BBE-FB2C32901A77}"/>
                </a:ext>
              </a:extLst>
            </p:cNvPr>
            <p:cNvGrpSpPr>
              <a:grpSpLocks noGrp="1" noUngrp="1" noRot="1" noMove="1" noResize="1"/>
            </p:cNvGrpSpPr>
            <p:nvPr/>
          </p:nvGrpSpPr>
          <p:grpSpPr>
            <a:xfrm>
              <a:off x="830784" y="2038017"/>
              <a:ext cx="695135" cy="695134"/>
              <a:chOff x="1832144" y="894601"/>
              <a:chExt cx="1584549" cy="1584549"/>
            </a:xfrm>
          </p:grpSpPr>
          <p:sp>
            <p:nvSpPr>
              <p:cNvPr id="454" name="矩形: 圆角 453">
                <a:extLst>
                  <a:ext uri="{FF2B5EF4-FFF2-40B4-BE49-F238E27FC236}">
                    <a16:creationId xmlns:a16="http://schemas.microsoft.com/office/drawing/2014/main" id="{AC5AC01E-0E1F-0D4D-ECF1-A263871F3E21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1832144" y="894601"/>
                <a:ext cx="1584549" cy="1584549"/>
              </a:xfrm>
              <a:prstGeom prst="roundRect">
                <a:avLst>
                  <a:gd name="adj" fmla="val 50000"/>
                </a:avLst>
              </a:prstGeom>
              <a:solidFill>
                <a:srgbClr val="DCE8F4"/>
              </a:solidFill>
              <a:ln w="19050" cap="flat" cmpd="sng" algn="ctr">
                <a:noFill/>
                <a:prstDash val="solid"/>
                <a:miter lim="800000"/>
              </a:ln>
              <a:effectLst>
                <a:outerShdw blurRad="62073" dist="43268" dir="2700001" rotWithShape="0">
                  <a:srgbClr val="8BA3CB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  <p:sp>
            <p:nvSpPr>
              <p:cNvPr id="455" name="矩形: 圆角 454">
                <a:extLst>
                  <a:ext uri="{FF2B5EF4-FFF2-40B4-BE49-F238E27FC236}">
                    <a16:creationId xmlns:a16="http://schemas.microsoft.com/office/drawing/2014/main" id="{437E9C04-E7A0-8C93-5123-C4AB8DCFB49B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1832144" y="894601"/>
                <a:ext cx="1584549" cy="1584549"/>
              </a:xfrm>
              <a:prstGeom prst="roundRect">
                <a:avLst>
                  <a:gd name="adj" fmla="val 50000"/>
                </a:avLst>
              </a:prstGeom>
              <a:solidFill>
                <a:srgbClr val="DCE8F4"/>
              </a:solidFill>
              <a:ln w="9540" cap="flat" cmpd="sng" algn="ctr">
                <a:noFill/>
                <a:prstDash val="solid"/>
                <a:miter lim="800000"/>
              </a:ln>
              <a:effectLst>
                <a:outerShdw blurRad="84149" dist="50904" dir="13500002" rotWithShape="0">
                  <a:srgbClr val="FFFFFF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</p:grpSp>
        <p:grpSp>
          <p:nvGrpSpPr>
            <p:cNvPr id="449" name="组合 448">
              <a:extLst>
                <a:ext uri="{FF2B5EF4-FFF2-40B4-BE49-F238E27FC236}">
                  <a16:creationId xmlns:a16="http://schemas.microsoft.com/office/drawing/2014/main" id="{38BB588E-A617-FC34-365E-1DCD34B06025}"/>
                </a:ext>
              </a:extLst>
            </p:cNvPr>
            <p:cNvGrpSpPr>
              <a:grpSpLocks noGrp="1" noUngrp="1" noRot="1" noMove="1" noResize="1"/>
            </p:cNvGrpSpPr>
            <p:nvPr/>
          </p:nvGrpSpPr>
          <p:grpSpPr>
            <a:xfrm>
              <a:off x="1988807" y="2038017"/>
              <a:ext cx="695135" cy="695134"/>
              <a:chOff x="1832144" y="894601"/>
              <a:chExt cx="1584549" cy="1584549"/>
            </a:xfrm>
          </p:grpSpPr>
          <p:sp>
            <p:nvSpPr>
              <p:cNvPr id="450" name="矩形: 圆角 449">
                <a:extLst>
                  <a:ext uri="{FF2B5EF4-FFF2-40B4-BE49-F238E27FC236}">
                    <a16:creationId xmlns:a16="http://schemas.microsoft.com/office/drawing/2014/main" id="{1E2176BB-7A3D-D632-6ABB-87E093670A4B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1832144" y="894601"/>
                <a:ext cx="1584549" cy="1584549"/>
              </a:xfrm>
              <a:prstGeom prst="roundRect">
                <a:avLst>
                  <a:gd name="adj" fmla="val 50000"/>
                </a:avLst>
              </a:prstGeom>
              <a:solidFill>
                <a:srgbClr val="DCE8F4"/>
              </a:solidFill>
              <a:ln w="19050" cap="flat" cmpd="sng" algn="ctr">
                <a:noFill/>
                <a:prstDash val="solid"/>
                <a:miter lim="800000"/>
              </a:ln>
              <a:effectLst>
                <a:outerShdw blurRad="62073" dist="43268" dir="2700001" rotWithShape="0">
                  <a:srgbClr val="8BA3CB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  <p:sp>
            <p:nvSpPr>
              <p:cNvPr id="451" name="矩形: 圆角 450">
                <a:extLst>
                  <a:ext uri="{FF2B5EF4-FFF2-40B4-BE49-F238E27FC236}">
                    <a16:creationId xmlns:a16="http://schemas.microsoft.com/office/drawing/2014/main" id="{2544813F-385E-592E-C132-4A1CC7085E0E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1832144" y="894601"/>
                <a:ext cx="1584549" cy="1584549"/>
              </a:xfrm>
              <a:prstGeom prst="roundRect">
                <a:avLst>
                  <a:gd name="adj" fmla="val 50000"/>
                </a:avLst>
              </a:prstGeom>
              <a:solidFill>
                <a:srgbClr val="DCE8F4"/>
              </a:solidFill>
              <a:ln w="9540" cap="flat" cmpd="sng" algn="ctr">
                <a:noFill/>
                <a:prstDash val="solid"/>
                <a:miter lim="800000"/>
              </a:ln>
              <a:effectLst>
                <a:outerShdw blurRad="84149" dist="50904" dir="13500002" rotWithShape="0">
                  <a:srgbClr val="FFFFFF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</p:grpSp>
        <p:grpSp>
          <p:nvGrpSpPr>
            <p:cNvPr id="456" name="组合 455">
              <a:extLst>
                <a:ext uri="{FF2B5EF4-FFF2-40B4-BE49-F238E27FC236}">
                  <a16:creationId xmlns:a16="http://schemas.microsoft.com/office/drawing/2014/main" id="{A60A9B54-818E-7459-F7C6-0C8EEE8EDFA9}"/>
                </a:ext>
              </a:extLst>
            </p:cNvPr>
            <p:cNvGrpSpPr>
              <a:grpSpLocks noGrp="1" noUngrp="1" noRot="1" noMove="1" noResize="1"/>
            </p:cNvGrpSpPr>
            <p:nvPr/>
          </p:nvGrpSpPr>
          <p:grpSpPr>
            <a:xfrm>
              <a:off x="963518" y="3093950"/>
              <a:ext cx="1587690" cy="444138"/>
              <a:chOff x="1832144" y="894601"/>
              <a:chExt cx="1584549" cy="1584549"/>
            </a:xfrm>
          </p:grpSpPr>
          <p:sp>
            <p:nvSpPr>
              <p:cNvPr id="457" name="矩形: 圆角 456">
                <a:extLst>
                  <a:ext uri="{FF2B5EF4-FFF2-40B4-BE49-F238E27FC236}">
                    <a16:creationId xmlns:a16="http://schemas.microsoft.com/office/drawing/2014/main" id="{499AA250-1363-54CF-0DC4-26688493010B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1832144" y="894601"/>
                <a:ext cx="1584549" cy="1584549"/>
              </a:xfrm>
              <a:prstGeom prst="roundRect">
                <a:avLst/>
              </a:prstGeom>
              <a:solidFill>
                <a:srgbClr val="DCE8F4"/>
              </a:solidFill>
              <a:ln w="19050" cap="flat" cmpd="sng" algn="ctr">
                <a:noFill/>
                <a:prstDash val="solid"/>
                <a:miter lim="800000"/>
              </a:ln>
              <a:effectLst>
                <a:outerShdw blurRad="62073" dist="43268" dir="2700001" rotWithShape="0">
                  <a:srgbClr val="8BA3CB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腾讯体" panose="02010600010101010101" pitchFamily="2" charset="-122"/>
                  <a:ea typeface="腾讯体" panose="02010600010101010101" pitchFamily="2" charset="-122"/>
                </a:endParaRPr>
              </a:p>
            </p:txBody>
          </p:sp>
          <p:sp>
            <p:nvSpPr>
              <p:cNvPr id="458" name="矩形: 圆角 457">
                <a:extLst>
                  <a:ext uri="{FF2B5EF4-FFF2-40B4-BE49-F238E27FC236}">
                    <a16:creationId xmlns:a16="http://schemas.microsoft.com/office/drawing/2014/main" id="{2B166D13-B043-C8FD-6EF2-9440014926D1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1832144" y="894601"/>
                <a:ext cx="1584549" cy="1584549"/>
              </a:xfrm>
              <a:prstGeom prst="roundRect">
                <a:avLst/>
              </a:prstGeom>
              <a:solidFill>
                <a:srgbClr val="DCE8F4"/>
              </a:solidFill>
              <a:ln w="9540" cap="flat" cmpd="sng" algn="ctr">
                <a:noFill/>
                <a:prstDash val="solid"/>
                <a:miter lim="800000"/>
              </a:ln>
              <a:effectLst>
                <a:outerShdw blurRad="84149" dist="50904" dir="13500002" rotWithShape="0">
                  <a:srgbClr val="FFFFFF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腾讯体" panose="02010600010101010101" pitchFamily="2" charset="-122"/>
                  <a:ea typeface="腾讯体" panose="02010600010101010101" pitchFamily="2" charset="-122"/>
                </a:endParaRPr>
              </a:p>
            </p:txBody>
          </p:sp>
        </p:grp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41A0643A-BD7E-387F-7E22-7EC775D81D6B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32130" y="2154752"/>
              <a:ext cx="492443" cy="461665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marL="0" marR="0" lvl="0" indent="0" algn="ctr" defTabSz="91401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腾讯体" panose="02010600010101010101" pitchFamily="2" charset="-122"/>
                  <a:ea typeface="腾讯体" panose="02010600010101010101" pitchFamily="2" charset="-122"/>
                </a:rPr>
                <a:t>成本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</a:endParaRPr>
            </a:p>
            <a:p>
              <a:pPr marL="0" marR="0" lvl="0" indent="0" algn="ctr" defTabSz="91401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腾讯体" panose="02010600010101010101" pitchFamily="2" charset="-122"/>
                  <a:ea typeface="腾讯体" panose="02010600010101010101" pitchFamily="2" charset="-122"/>
                </a:rPr>
                <a:t>驱动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A60616B0-57A3-6486-D885-5EA330AE1011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2090153" y="2154752"/>
              <a:ext cx="492443" cy="461665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marL="0" marR="0" lvl="0" indent="0" algn="ctr" defTabSz="91401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腾讯体" panose="02010600010101010101" pitchFamily="2" charset="-122"/>
                  <a:ea typeface="腾讯体" panose="02010600010101010101" pitchFamily="2" charset="-122"/>
                </a:rPr>
                <a:t>主流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</a:endParaRPr>
            </a:p>
            <a:p>
              <a:pPr marL="0" marR="0" lvl="0" indent="0" algn="ctr" defTabSz="91401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腾讯体" panose="02010600010101010101" pitchFamily="2" charset="-122"/>
                  <a:ea typeface="腾讯体" panose="02010600010101010101" pitchFamily="2" charset="-122"/>
                </a:rPr>
                <a:t>设计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F7419D56-45F9-CA43-FE50-21872AB43D2C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126421" y="3177520"/>
              <a:ext cx="1261884" cy="276999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marL="0" marR="0" lvl="0" indent="0" algn="ctr" defTabSz="91401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腾讯体" panose="02010600010101010101" pitchFamily="2" charset="-122"/>
                  <a:ea typeface="腾讯体" panose="02010600010101010101" pitchFamily="2" charset="-122"/>
                </a:rPr>
                <a:t>以理性价值为主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8D15B8E0-2763-E69E-276B-539CAD783A04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3723209" y="2061173"/>
            <a:ext cx="1853158" cy="1500071"/>
            <a:chOff x="830784" y="2038017"/>
            <a:chExt cx="1853158" cy="1500071"/>
          </a:xfrm>
        </p:grpSpPr>
        <p:sp>
          <p:nvSpPr>
            <p:cNvPr id="44" name="梯形 43">
              <a:extLst>
                <a:ext uri="{FF2B5EF4-FFF2-40B4-BE49-F238E27FC236}">
                  <a16:creationId xmlns:a16="http://schemas.microsoft.com/office/drawing/2014/main" id="{934C71B0-F9B5-E399-E66A-25C4D00F2D5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rot="10800000">
              <a:off x="1152069" y="2380368"/>
              <a:ext cx="1210589" cy="936712"/>
            </a:xfrm>
            <a:prstGeom prst="trapezoid">
              <a:avLst/>
            </a:prstGeom>
            <a:noFill/>
            <a:ln w="95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A546EC8B-E066-0FE8-E395-F24D193B5A54}"/>
                </a:ext>
              </a:extLst>
            </p:cNvPr>
            <p:cNvGrpSpPr>
              <a:grpSpLocks noGrp="1" noUngrp="1" noRot="1" noMove="1" noResize="1"/>
            </p:cNvGrpSpPr>
            <p:nvPr/>
          </p:nvGrpSpPr>
          <p:grpSpPr>
            <a:xfrm>
              <a:off x="830784" y="2038017"/>
              <a:ext cx="695135" cy="695134"/>
              <a:chOff x="1832144" y="894601"/>
              <a:chExt cx="1584549" cy="1584549"/>
            </a:xfrm>
          </p:grpSpPr>
          <p:sp>
            <p:nvSpPr>
              <p:cNvPr id="58" name="矩形: 圆角 57">
                <a:extLst>
                  <a:ext uri="{FF2B5EF4-FFF2-40B4-BE49-F238E27FC236}">
                    <a16:creationId xmlns:a16="http://schemas.microsoft.com/office/drawing/2014/main" id="{09566587-8E31-0263-8E56-4F6B9CF54397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1832144" y="894601"/>
                <a:ext cx="1584549" cy="1584549"/>
              </a:xfrm>
              <a:prstGeom prst="roundRect">
                <a:avLst>
                  <a:gd name="adj" fmla="val 50000"/>
                </a:avLst>
              </a:prstGeom>
              <a:solidFill>
                <a:srgbClr val="DCE8F4"/>
              </a:solidFill>
              <a:ln w="19050" cap="flat" cmpd="sng" algn="ctr">
                <a:noFill/>
                <a:prstDash val="solid"/>
                <a:miter lim="800000"/>
              </a:ln>
              <a:effectLst>
                <a:outerShdw blurRad="62073" dist="43268" dir="2700001" rotWithShape="0">
                  <a:srgbClr val="8BA3CB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  <p:sp>
            <p:nvSpPr>
              <p:cNvPr id="59" name="矩形: 圆角 58">
                <a:extLst>
                  <a:ext uri="{FF2B5EF4-FFF2-40B4-BE49-F238E27FC236}">
                    <a16:creationId xmlns:a16="http://schemas.microsoft.com/office/drawing/2014/main" id="{9D15C408-9BFE-0C32-E668-D1DF416C390A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1832144" y="894601"/>
                <a:ext cx="1584549" cy="1584549"/>
              </a:xfrm>
              <a:prstGeom prst="roundRect">
                <a:avLst>
                  <a:gd name="adj" fmla="val 50000"/>
                </a:avLst>
              </a:prstGeom>
              <a:solidFill>
                <a:srgbClr val="DCE8F4"/>
              </a:solidFill>
              <a:ln w="9540" cap="flat" cmpd="sng" algn="ctr">
                <a:noFill/>
                <a:prstDash val="solid"/>
                <a:miter lim="800000"/>
              </a:ln>
              <a:effectLst>
                <a:outerShdw blurRad="84149" dist="50904" dir="13500002" rotWithShape="0">
                  <a:srgbClr val="FFFFFF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</p:grpSp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2E7696C9-128A-C7A2-4864-B6139D263819}"/>
                </a:ext>
              </a:extLst>
            </p:cNvPr>
            <p:cNvGrpSpPr>
              <a:grpSpLocks noGrp="1" noUngrp="1" noRot="1" noMove="1" noResize="1"/>
            </p:cNvGrpSpPr>
            <p:nvPr/>
          </p:nvGrpSpPr>
          <p:grpSpPr>
            <a:xfrm>
              <a:off x="1988807" y="2038017"/>
              <a:ext cx="695135" cy="695134"/>
              <a:chOff x="1832144" y="894601"/>
              <a:chExt cx="1584549" cy="1584549"/>
            </a:xfrm>
          </p:grpSpPr>
          <p:sp>
            <p:nvSpPr>
              <p:cNvPr id="56" name="矩形: 圆角 55">
                <a:extLst>
                  <a:ext uri="{FF2B5EF4-FFF2-40B4-BE49-F238E27FC236}">
                    <a16:creationId xmlns:a16="http://schemas.microsoft.com/office/drawing/2014/main" id="{E8AE3B55-59BD-0DBA-E29A-B50085D065A8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1832144" y="894601"/>
                <a:ext cx="1584549" cy="1584549"/>
              </a:xfrm>
              <a:prstGeom prst="roundRect">
                <a:avLst>
                  <a:gd name="adj" fmla="val 50000"/>
                </a:avLst>
              </a:prstGeom>
              <a:solidFill>
                <a:srgbClr val="DCE8F4"/>
              </a:solidFill>
              <a:ln w="19050" cap="flat" cmpd="sng" algn="ctr">
                <a:noFill/>
                <a:prstDash val="solid"/>
                <a:miter lim="800000"/>
              </a:ln>
              <a:effectLst>
                <a:outerShdw blurRad="62073" dist="43268" dir="2700001" rotWithShape="0">
                  <a:srgbClr val="8BA3CB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  <p:sp>
            <p:nvSpPr>
              <p:cNvPr id="57" name="矩形: 圆角 56">
                <a:extLst>
                  <a:ext uri="{FF2B5EF4-FFF2-40B4-BE49-F238E27FC236}">
                    <a16:creationId xmlns:a16="http://schemas.microsoft.com/office/drawing/2014/main" id="{7E362DC0-97CD-8B32-5462-FAC50D2226FC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1832144" y="894601"/>
                <a:ext cx="1584549" cy="1584549"/>
              </a:xfrm>
              <a:prstGeom prst="roundRect">
                <a:avLst>
                  <a:gd name="adj" fmla="val 50000"/>
                </a:avLst>
              </a:prstGeom>
              <a:solidFill>
                <a:srgbClr val="DCE8F4"/>
              </a:solidFill>
              <a:ln w="9540" cap="flat" cmpd="sng" algn="ctr">
                <a:noFill/>
                <a:prstDash val="solid"/>
                <a:miter lim="800000"/>
              </a:ln>
              <a:effectLst>
                <a:outerShdw blurRad="84149" dist="50904" dir="13500002" rotWithShape="0">
                  <a:srgbClr val="FFFFFF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</p:grpSp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139E54EF-230F-996D-4D85-1BD8F0A67E79}"/>
                </a:ext>
              </a:extLst>
            </p:cNvPr>
            <p:cNvGrpSpPr>
              <a:grpSpLocks noGrp="1" noUngrp="1" noRot="1" noMove="1" noResize="1"/>
            </p:cNvGrpSpPr>
            <p:nvPr/>
          </p:nvGrpSpPr>
          <p:grpSpPr>
            <a:xfrm>
              <a:off x="963518" y="3093950"/>
              <a:ext cx="1587690" cy="444138"/>
              <a:chOff x="1832144" y="894601"/>
              <a:chExt cx="1584549" cy="1584549"/>
            </a:xfrm>
          </p:grpSpPr>
          <p:sp>
            <p:nvSpPr>
              <p:cNvPr id="54" name="矩形: 圆角 53">
                <a:extLst>
                  <a:ext uri="{FF2B5EF4-FFF2-40B4-BE49-F238E27FC236}">
                    <a16:creationId xmlns:a16="http://schemas.microsoft.com/office/drawing/2014/main" id="{28F928E5-7C56-9E65-22B0-7B0A4F44A4CC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1832144" y="894601"/>
                <a:ext cx="1584549" cy="1584549"/>
              </a:xfrm>
              <a:prstGeom prst="roundRect">
                <a:avLst/>
              </a:prstGeom>
              <a:solidFill>
                <a:srgbClr val="DCE8F4"/>
              </a:solidFill>
              <a:ln w="19050" cap="flat" cmpd="sng" algn="ctr">
                <a:noFill/>
                <a:prstDash val="solid"/>
                <a:miter lim="800000"/>
              </a:ln>
              <a:effectLst>
                <a:outerShdw blurRad="62073" dist="43268" dir="2700001" rotWithShape="0">
                  <a:srgbClr val="8BA3CB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腾讯体" panose="02010600010101010101" pitchFamily="2" charset="-122"/>
                  <a:ea typeface="腾讯体" panose="02010600010101010101" pitchFamily="2" charset="-122"/>
                </a:endParaRPr>
              </a:p>
            </p:txBody>
          </p:sp>
          <p:sp>
            <p:nvSpPr>
              <p:cNvPr id="55" name="矩形: 圆角 54">
                <a:extLst>
                  <a:ext uri="{FF2B5EF4-FFF2-40B4-BE49-F238E27FC236}">
                    <a16:creationId xmlns:a16="http://schemas.microsoft.com/office/drawing/2014/main" id="{5CAFE590-C7EB-4391-E232-339DCBE6836A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1832144" y="894601"/>
                <a:ext cx="1584549" cy="1584549"/>
              </a:xfrm>
              <a:prstGeom prst="roundRect">
                <a:avLst/>
              </a:prstGeom>
              <a:solidFill>
                <a:srgbClr val="DCE8F4"/>
              </a:solidFill>
              <a:ln w="9540" cap="flat" cmpd="sng" algn="ctr">
                <a:noFill/>
                <a:prstDash val="solid"/>
                <a:miter lim="800000"/>
              </a:ln>
              <a:effectLst>
                <a:outerShdw blurRad="84149" dist="50904" dir="13500002" rotWithShape="0">
                  <a:srgbClr val="FFFFFF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腾讯体" panose="02010600010101010101" pitchFamily="2" charset="-122"/>
                  <a:ea typeface="腾讯体" panose="02010600010101010101" pitchFamily="2" charset="-122"/>
                </a:endParaRPr>
              </a:p>
            </p:txBody>
          </p:sp>
        </p:grp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6FD0C95F-AA78-302D-C6ED-15F1CB5A1F75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32130" y="2154752"/>
              <a:ext cx="492443" cy="461665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marL="0" marR="0" lvl="0" indent="0" algn="ctr" defTabSz="91401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腾讯体" panose="02010600010101010101" pitchFamily="2" charset="-122"/>
                  <a:ea typeface="腾讯体" panose="02010600010101010101" pitchFamily="2" charset="-122"/>
                </a:rPr>
                <a:t>消费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</a:endParaRPr>
            </a:p>
            <a:p>
              <a:pPr marL="0" marR="0" lvl="0" indent="0" algn="ctr" defTabSz="91401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腾讯体" panose="02010600010101010101" pitchFamily="2" charset="-122"/>
                  <a:ea typeface="腾讯体" panose="02010600010101010101" pitchFamily="2" charset="-122"/>
                </a:rPr>
                <a:t>区间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4B646058-3CC3-E07F-8153-8B49466A1220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2090153" y="2154752"/>
              <a:ext cx="492443" cy="461665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marL="0" marR="0" lvl="0" indent="0" algn="ctr" defTabSz="91401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腾讯体" panose="02010600010101010101" pitchFamily="2" charset="-122"/>
                  <a:ea typeface="腾讯体" panose="02010600010101010101" pitchFamily="2" charset="-122"/>
                </a:rPr>
                <a:t>设计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</a:endParaRPr>
            </a:p>
            <a:p>
              <a:pPr marL="0" marR="0" lvl="0" indent="0" algn="ctr" defTabSz="91401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腾讯体" panose="02010600010101010101" pitchFamily="2" charset="-122"/>
                  <a:ea typeface="腾讯体" panose="02010600010101010101" pitchFamily="2" charset="-122"/>
                </a:rPr>
                <a:t>突围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8BBBCC72-9747-3A3C-E2CF-47801351DC0E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126420" y="3177520"/>
              <a:ext cx="1261885" cy="276999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marL="0" marR="0" lvl="0" indent="0" algn="ctr" defTabSz="91401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腾讯体" panose="02010600010101010101" pitchFamily="2" charset="-122"/>
                  <a:ea typeface="腾讯体" panose="02010600010101010101" pitchFamily="2" charset="-122"/>
                </a:rPr>
                <a:t>以价值匹配为主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D2852E61-640B-5418-CBE7-B9B2D6EA2A0C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6615634" y="2061173"/>
            <a:ext cx="1853158" cy="1500071"/>
            <a:chOff x="830784" y="2038017"/>
            <a:chExt cx="1853158" cy="1500071"/>
          </a:xfrm>
        </p:grpSpPr>
        <p:sp>
          <p:nvSpPr>
            <p:cNvPr id="62" name="梯形 61">
              <a:extLst>
                <a:ext uri="{FF2B5EF4-FFF2-40B4-BE49-F238E27FC236}">
                  <a16:creationId xmlns:a16="http://schemas.microsoft.com/office/drawing/2014/main" id="{359A3DA2-7DCA-D501-9CEB-F4F2193F9BA2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rot="10800000">
              <a:off x="1152069" y="2380368"/>
              <a:ext cx="1210589" cy="936712"/>
            </a:xfrm>
            <a:prstGeom prst="trapezoid">
              <a:avLst/>
            </a:prstGeom>
            <a:noFill/>
            <a:ln w="95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/>
                </a:solidFill>
              </a:endParaRPr>
            </a:p>
          </p:txBody>
        </p:sp>
        <p:grpSp>
          <p:nvGrpSpPr>
            <p:cNvPr id="63" name="组合 62">
              <a:extLst>
                <a:ext uri="{FF2B5EF4-FFF2-40B4-BE49-F238E27FC236}">
                  <a16:creationId xmlns:a16="http://schemas.microsoft.com/office/drawing/2014/main" id="{964D0872-6FFA-2828-4ACB-6A94F074EEE5}"/>
                </a:ext>
              </a:extLst>
            </p:cNvPr>
            <p:cNvGrpSpPr>
              <a:grpSpLocks noGrp="1" noUngrp="1" noRot="1" noMove="1" noResize="1"/>
            </p:cNvGrpSpPr>
            <p:nvPr/>
          </p:nvGrpSpPr>
          <p:grpSpPr>
            <a:xfrm>
              <a:off x="830784" y="2038017"/>
              <a:ext cx="695135" cy="695134"/>
              <a:chOff x="1832144" y="894601"/>
              <a:chExt cx="1584549" cy="1584549"/>
            </a:xfrm>
          </p:grpSpPr>
          <p:sp>
            <p:nvSpPr>
              <p:cNvPr id="498" name="矩形: 圆角 497">
                <a:extLst>
                  <a:ext uri="{FF2B5EF4-FFF2-40B4-BE49-F238E27FC236}">
                    <a16:creationId xmlns:a16="http://schemas.microsoft.com/office/drawing/2014/main" id="{F579B57D-93CF-C0A5-664E-85438FE10BD7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1832144" y="894601"/>
                <a:ext cx="1584549" cy="1584549"/>
              </a:xfrm>
              <a:prstGeom prst="roundRect">
                <a:avLst>
                  <a:gd name="adj" fmla="val 50000"/>
                </a:avLst>
              </a:prstGeom>
              <a:solidFill>
                <a:srgbClr val="DCE8F4"/>
              </a:solidFill>
              <a:ln w="19050" cap="flat" cmpd="sng" algn="ctr">
                <a:noFill/>
                <a:prstDash val="solid"/>
                <a:miter lim="800000"/>
              </a:ln>
              <a:effectLst>
                <a:outerShdw blurRad="62073" dist="43268" dir="2700001" rotWithShape="0">
                  <a:srgbClr val="8BA3CB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  <p:sp>
            <p:nvSpPr>
              <p:cNvPr id="500" name="矩形: 圆角 499">
                <a:extLst>
                  <a:ext uri="{FF2B5EF4-FFF2-40B4-BE49-F238E27FC236}">
                    <a16:creationId xmlns:a16="http://schemas.microsoft.com/office/drawing/2014/main" id="{C2457118-D62A-47C9-83C5-9BC98EA72291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1832144" y="894601"/>
                <a:ext cx="1584549" cy="1584549"/>
              </a:xfrm>
              <a:prstGeom prst="roundRect">
                <a:avLst>
                  <a:gd name="adj" fmla="val 50000"/>
                </a:avLst>
              </a:prstGeom>
              <a:solidFill>
                <a:srgbClr val="DCE8F4"/>
              </a:solidFill>
              <a:ln w="9540" cap="flat" cmpd="sng" algn="ctr">
                <a:noFill/>
                <a:prstDash val="solid"/>
                <a:miter lim="800000"/>
              </a:ln>
              <a:effectLst>
                <a:outerShdw blurRad="84149" dist="50904" dir="13500002" rotWithShape="0">
                  <a:srgbClr val="FFFFFF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</p:grpSp>
        <p:grpSp>
          <p:nvGrpSpPr>
            <p:cNvPr id="482" name="组合 481">
              <a:extLst>
                <a:ext uri="{FF2B5EF4-FFF2-40B4-BE49-F238E27FC236}">
                  <a16:creationId xmlns:a16="http://schemas.microsoft.com/office/drawing/2014/main" id="{82738F8B-3B5E-D162-31CA-4DC4C910C639}"/>
                </a:ext>
              </a:extLst>
            </p:cNvPr>
            <p:cNvGrpSpPr>
              <a:grpSpLocks noGrp="1" noUngrp="1" noRot="1" noMove="1" noResize="1"/>
            </p:cNvGrpSpPr>
            <p:nvPr/>
          </p:nvGrpSpPr>
          <p:grpSpPr>
            <a:xfrm>
              <a:off x="1988807" y="2038017"/>
              <a:ext cx="695135" cy="695134"/>
              <a:chOff x="1832144" y="894601"/>
              <a:chExt cx="1584549" cy="1584549"/>
            </a:xfrm>
          </p:grpSpPr>
          <p:sp>
            <p:nvSpPr>
              <p:cNvPr id="495" name="矩形: 圆角 494">
                <a:extLst>
                  <a:ext uri="{FF2B5EF4-FFF2-40B4-BE49-F238E27FC236}">
                    <a16:creationId xmlns:a16="http://schemas.microsoft.com/office/drawing/2014/main" id="{42B68684-9568-7287-45CE-3AE140E8B26C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1832144" y="894601"/>
                <a:ext cx="1584549" cy="1584549"/>
              </a:xfrm>
              <a:prstGeom prst="roundRect">
                <a:avLst>
                  <a:gd name="adj" fmla="val 50000"/>
                </a:avLst>
              </a:prstGeom>
              <a:solidFill>
                <a:srgbClr val="DCE8F4"/>
              </a:solidFill>
              <a:ln w="19050" cap="flat" cmpd="sng" algn="ctr">
                <a:noFill/>
                <a:prstDash val="solid"/>
                <a:miter lim="800000"/>
              </a:ln>
              <a:effectLst>
                <a:outerShdw blurRad="62073" dist="43268" dir="2700001" rotWithShape="0">
                  <a:srgbClr val="8BA3CB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  <p:sp>
            <p:nvSpPr>
              <p:cNvPr id="496" name="矩形: 圆角 495">
                <a:extLst>
                  <a:ext uri="{FF2B5EF4-FFF2-40B4-BE49-F238E27FC236}">
                    <a16:creationId xmlns:a16="http://schemas.microsoft.com/office/drawing/2014/main" id="{9A30BA17-FBE7-8F2E-5042-4585C0BBC153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1832144" y="894601"/>
                <a:ext cx="1584549" cy="1584549"/>
              </a:xfrm>
              <a:prstGeom prst="roundRect">
                <a:avLst>
                  <a:gd name="adj" fmla="val 50000"/>
                </a:avLst>
              </a:prstGeom>
              <a:solidFill>
                <a:srgbClr val="DCE8F4"/>
              </a:solidFill>
              <a:ln w="9540" cap="flat" cmpd="sng" algn="ctr">
                <a:noFill/>
                <a:prstDash val="solid"/>
                <a:miter lim="800000"/>
              </a:ln>
              <a:effectLst>
                <a:outerShdw blurRad="84149" dist="50904" dir="13500002" rotWithShape="0">
                  <a:srgbClr val="FFFFFF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</p:grpSp>
        <p:grpSp>
          <p:nvGrpSpPr>
            <p:cNvPr id="483" name="组合 482">
              <a:extLst>
                <a:ext uri="{FF2B5EF4-FFF2-40B4-BE49-F238E27FC236}">
                  <a16:creationId xmlns:a16="http://schemas.microsoft.com/office/drawing/2014/main" id="{43423644-0916-63EE-485C-A6AE5F05C465}"/>
                </a:ext>
              </a:extLst>
            </p:cNvPr>
            <p:cNvGrpSpPr>
              <a:grpSpLocks noGrp="1" noUngrp="1" noRot="1" noMove="1" noResize="1"/>
            </p:cNvGrpSpPr>
            <p:nvPr/>
          </p:nvGrpSpPr>
          <p:grpSpPr>
            <a:xfrm>
              <a:off x="963518" y="3093950"/>
              <a:ext cx="1587690" cy="444138"/>
              <a:chOff x="1832144" y="894601"/>
              <a:chExt cx="1584549" cy="1584549"/>
            </a:xfrm>
          </p:grpSpPr>
          <p:sp>
            <p:nvSpPr>
              <p:cNvPr id="492" name="矩形: 圆角 491">
                <a:extLst>
                  <a:ext uri="{FF2B5EF4-FFF2-40B4-BE49-F238E27FC236}">
                    <a16:creationId xmlns:a16="http://schemas.microsoft.com/office/drawing/2014/main" id="{FD8FC315-8CE5-AD08-AF97-9D715B7E754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1832144" y="894601"/>
                <a:ext cx="1584549" cy="1584549"/>
              </a:xfrm>
              <a:prstGeom prst="roundRect">
                <a:avLst/>
              </a:prstGeom>
              <a:solidFill>
                <a:srgbClr val="DCE8F4"/>
              </a:solidFill>
              <a:ln w="19050" cap="flat" cmpd="sng" algn="ctr">
                <a:noFill/>
                <a:prstDash val="solid"/>
                <a:miter lim="800000"/>
              </a:ln>
              <a:effectLst>
                <a:outerShdw blurRad="62073" dist="43268" dir="2700001" rotWithShape="0">
                  <a:srgbClr val="8BA3CB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腾讯体" panose="02010600010101010101" pitchFamily="2" charset="-122"/>
                  <a:ea typeface="腾讯体" panose="02010600010101010101" pitchFamily="2" charset="-122"/>
                </a:endParaRPr>
              </a:p>
            </p:txBody>
          </p:sp>
          <p:sp>
            <p:nvSpPr>
              <p:cNvPr id="494" name="矩形: 圆角 493">
                <a:extLst>
                  <a:ext uri="{FF2B5EF4-FFF2-40B4-BE49-F238E27FC236}">
                    <a16:creationId xmlns:a16="http://schemas.microsoft.com/office/drawing/2014/main" id="{3719F6C0-3F1D-CCFF-750E-89E99733FF6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1832144" y="894601"/>
                <a:ext cx="1584549" cy="1584549"/>
              </a:xfrm>
              <a:prstGeom prst="roundRect">
                <a:avLst/>
              </a:prstGeom>
              <a:solidFill>
                <a:srgbClr val="DCE8F4"/>
              </a:solidFill>
              <a:ln w="9540" cap="flat" cmpd="sng" algn="ctr">
                <a:noFill/>
                <a:prstDash val="solid"/>
                <a:miter lim="800000"/>
              </a:ln>
              <a:effectLst>
                <a:outerShdw blurRad="84149" dist="50904" dir="13500002" rotWithShape="0">
                  <a:srgbClr val="FFFFFF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腾讯体" panose="02010600010101010101" pitchFamily="2" charset="-122"/>
                  <a:ea typeface="腾讯体" panose="02010600010101010101" pitchFamily="2" charset="-122"/>
                </a:endParaRPr>
              </a:p>
            </p:txBody>
          </p:sp>
        </p:grpSp>
        <p:sp>
          <p:nvSpPr>
            <p:cNvPr id="485" name="文本框 484">
              <a:extLst>
                <a:ext uri="{FF2B5EF4-FFF2-40B4-BE49-F238E27FC236}">
                  <a16:creationId xmlns:a16="http://schemas.microsoft.com/office/drawing/2014/main" id="{DC0B3B62-CD0F-F1F8-A7D6-907ED9D11DCF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32130" y="2154752"/>
              <a:ext cx="492443" cy="461665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marL="0" marR="0" lvl="0" indent="0" algn="ctr" defTabSz="91401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腾讯体" panose="02010600010101010101" pitchFamily="2" charset="-122"/>
                  <a:ea typeface="腾讯体" panose="02010600010101010101" pitchFamily="2" charset="-122"/>
                </a:rPr>
                <a:t>消费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</a:endParaRPr>
            </a:p>
            <a:p>
              <a:pPr marL="0" marR="0" lvl="0" indent="0" algn="ctr" defTabSz="91401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腾讯体" panose="02010600010101010101" pitchFamily="2" charset="-122"/>
                  <a:ea typeface="腾讯体" panose="02010600010101010101" pitchFamily="2" charset="-122"/>
                </a:rPr>
                <a:t>区间</a:t>
              </a:r>
            </a:p>
          </p:txBody>
        </p:sp>
        <p:sp>
          <p:nvSpPr>
            <p:cNvPr id="486" name="文本框 485">
              <a:extLst>
                <a:ext uri="{FF2B5EF4-FFF2-40B4-BE49-F238E27FC236}">
                  <a16:creationId xmlns:a16="http://schemas.microsoft.com/office/drawing/2014/main" id="{171937A4-8C48-7B27-4E16-6D73BC49D53D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2090153" y="2154752"/>
              <a:ext cx="492443" cy="461665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marL="0" marR="0" lvl="0" indent="0" algn="ctr" defTabSz="91401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腾讯体" panose="02010600010101010101" pitchFamily="2" charset="-122"/>
                  <a:ea typeface="腾讯体" panose="02010600010101010101" pitchFamily="2" charset="-122"/>
                </a:rPr>
                <a:t>设计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</a:endParaRPr>
            </a:p>
            <a:p>
              <a:pPr marL="0" marR="0" lvl="0" indent="0" algn="ctr" defTabSz="91401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腾讯体" panose="02010600010101010101" pitchFamily="2" charset="-122"/>
                  <a:ea typeface="腾讯体" panose="02010600010101010101" pitchFamily="2" charset="-122"/>
                </a:rPr>
                <a:t>差异</a:t>
              </a:r>
            </a:p>
          </p:txBody>
        </p:sp>
        <p:sp>
          <p:nvSpPr>
            <p:cNvPr id="490" name="文本框 489">
              <a:extLst>
                <a:ext uri="{FF2B5EF4-FFF2-40B4-BE49-F238E27FC236}">
                  <a16:creationId xmlns:a16="http://schemas.microsoft.com/office/drawing/2014/main" id="{AC77DDE0-2DBF-24BA-CAF9-BEEDC23CA909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126421" y="3177520"/>
              <a:ext cx="1261884" cy="276999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marL="0" marR="0" lvl="0" indent="0" algn="ctr" defTabSz="91401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腾讯体" panose="02010600010101010101" pitchFamily="2" charset="-122"/>
                  <a:ea typeface="腾讯体" panose="02010600010101010101" pitchFamily="2" charset="-122"/>
                </a:rPr>
                <a:t>以感性价值为主</a:t>
              </a:r>
            </a:p>
          </p:txBody>
        </p:sp>
      </p:grpSp>
      <p:grpSp>
        <p:nvGrpSpPr>
          <p:cNvPr id="501" name="组合 500">
            <a:extLst>
              <a:ext uri="{FF2B5EF4-FFF2-40B4-BE49-F238E27FC236}">
                <a16:creationId xmlns:a16="http://schemas.microsoft.com/office/drawing/2014/main" id="{71488B65-B984-A0BA-2F87-0304E6EDAC07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9508058" y="2061173"/>
            <a:ext cx="1853158" cy="1500071"/>
            <a:chOff x="830784" y="2038017"/>
            <a:chExt cx="1853158" cy="1500071"/>
          </a:xfrm>
        </p:grpSpPr>
        <p:sp>
          <p:nvSpPr>
            <p:cNvPr id="502" name="梯形 501">
              <a:extLst>
                <a:ext uri="{FF2B5EF4-FFF2-40B4-BE49-F238E27FC236}">
                  <a16:creationId xmlns:a16="http://schemas.microsoft.com/office/drawing/2014/main" id="{12049F02-5982-8304-0F5A-C7644704E9B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rot="10800000">
              <a:off x="1152069" y="2380368"/>
              <a:ext cx="1210589" cy="936712"/>
            </a:xfrm>
            <a:prstGeom prst="trapezoid">
              <a:avLst/>
            </a:prstGeom>
            <a:noFill/>
            <a:ln w="95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03" name="组合 502">
              <a:extLst>
                <a:ext uri="{FF2B5EF4-FFF2-40B4-BE49-F238E27FC236}">
                  <a16:creationId xmlns:a16="http://schemas.microsoft.com/office/drawing/2014/main" id="{8FD02B59-A24D-3441-E127-D4E169FC537E}"/>
                </a:ext>
              </a:extLst>
            </p:cNvPr>
            <p:cNvGrpSpPr>
              <a:grpSpLocks noGrp="1" noUngrp="1" noRot="1" noMove="1" noResize="1"/>
            </p:cNvGrpSpPr>
            <p:nvPr/>
          </p:nvGrpSpPr>
          <p:grpSpPr>
            <a:xfrm>
              <a:off x="830784" y="2038017"/>
              <a:ext cx="695135" cy="695134"/>
              <a:chOff x="1832144" y="894601"/>
              <a:chExt cx="1584549" cy="1584549"/>
            </a:xfrm>
          </p:grpSpPr>
          <p:sp>
            <p:nvSpPr>
              <p:cNvPr id="66" name="矩形: 圆角 65">
                <a:extLst>
                  <a:ext uri="{FF2B5EF4-FFF2-40B4-BE49-F238E27FC236}">
                    <a16:creationId xmlns:a16="http://schemas.microsoft.com/office/drawing/2014/main" id="{F989D9FA-8137-1EE1-FD4C-6B8CD3468053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1832144" y="894601"/>
                <a:ext cx="1584549" cy="1584549"/>
              </a:xfrm>
              <a:prstGeom prst="roundRect">
                <a:avLst>
                  <a:gd name="adj" fmla="val 50000"/>
                </a:avLst>
              </a:prstGeom>
              <a:solidFill>
                <a:srgbClr val="DCE8F4"/>
              </a:solidFill>
              <a:ln w="19050" cap="flat" cmpd="sng" algn="ctr">
                <a:noFill/>
                <a:prstDash val="solid"/>
                <a:miter lim="800000"/>
              </a:ln>
              <a:effectLst>
                <a:outerShdw blurRad="62073" dist="43268" dir="2700001" rotWithShape="0">
                  <a:srgbClr val="8BA3CB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  <p:sp>
            <p:nvSpPr>
              <p:cNvPr id="67" name="矩形: 圆角 66">
                <a:extLst>
                  <a:ext uri="{FF2B5EF4-FFF2-40B4-BE49-F238E27FC236}">
                    <a16:creationId xmlns:a16="http://schemas.microsoft.com/office/drawing/2014/main" id="{146A87C9-5E70-FEF8-2286-03164FF0CDA9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1832144" y="894601"/>
                <a:ext cx="1584549" cy="1584549"/>
              </a:xfrm>
              <a:prstGeom prst="roundRect">
                <a:avLst>
                  <a:gd name="adj" fmla="val 50000"/>
                </a:avLst>
              </a:prstGeom>
              <a:solidFill>
                <a:srgbClr val="DCE8F4"/>
              </a:solidFill>
              <a:ln w="9540" cap="flat" cmpd="sng" algn="ctr">
                <a:noFill/>
                <a:prstDash val="solid"/>
                <a:miter lim="800000"/>
              </a:ln>
              <a:effectLst>
                <a:outerShdw blurRad="84149" dist="50904" dir="13500002" rotWithShape="0">
                  <a:srgbClr val="FFFFFF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</p:grpSp>
        <p:grpSp>
          <p:nvGrpSpPr>
            <p:cNvPr id="504" name="组合 503">
              <a:extLst>
                <a:ext uri="{FF2B5EF4-FFF2-40B4-BE49-F238E27FC236}">
                  <a16:creationId xmlns:a16="http://schemas.microsoft.com/office/drawing/2014/main" id="{E7A04542-4413-AC41-3C09-53CEFD7E2B4D}"/>
                </a:ext>
              </a:extLst>
            </p:cNvPr>
            <p:cNvGrpSpPr>
              <a:grpSpLocks noGrp="1" noUngrp="1" noRot="1" noMove="1" noResize="1"/>
            </p:cNvGrpSpPr>
            <p:nvPr/>
          </p:nvGrpSpPr>
          <p:grpSpPr>
            <a:xfrm>
              <a:off x="1988807" y="2038017"/>
              <a:ext cx="695135" cy="695134"/>
              <a:chOff x="1832144" y="894601"/>
              <a:chExt cx="1584549" cy="1584549"/>
            </a:xfrm>
          </p:grpSpPr>
          <p:sp>
            <p:nvSpPr>
              <p:cNvPr id="511" name="矩形: 圆角 510">
                <a:extLst>
                  <a:ext uri="{FF2B5EF4-FFF2-40B4-BE49-F238E27FC236}">
                    <a16:creationId xmlns:a16="http://schemas.microsoft.com/office/drawing/2014/main" id="{9A08C50D-4F17-ECF1-851C-E4A9291F3395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1832144" y="894601"/>
                <a:ext cx="1584549" cy="1584549"/>
              </a:xfrm>
              <a:prstGeom prst="roundRect">
                <a:avLst>
                  <a:gd name="adj" fmla="val 50000"/>
                </a:avLst>
              </a:prstGeom>
              <a:solidFill>
                <a:srgbClr val="DCE8F4"/>
              </a:solidFill>
              <a:ln w="19050" cap="flat" cmpd="sng" algn="ctr">
                <a:noFill/>
                <a:prstDash val="solid"/>
                <a:miter lim="800000"/>
              </a:ln>
              <a:effectLst>
                <a:outerShdw blurRad="62073" dist="43268" dir="2700001" rotWithShape="0">
                  <a:srgbClr val="8BA3CB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  <p:sp>
            <p:nvSpPr>
              <p:cNvPr id="64" name="矩形: 圆角 63">
                <a:extLst>
                  <a:ext uri="{FF2B5EF4-FFF2-40B4-BE49-F238E27FC236}">
                    <a16:creationId xmlns:a16="http://schemas.microsoft.com/office/drawing/2014/main" id="{1D17F1D3-1FEB-F5FA-B91B-D3742E588165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1832144" y="894601"/>
                <a:ext cx="1584549" cy="1584549"/>
              </a:xfrm>
              <a:prstGeom prst="roundRect">
                <a:avLst>
                  <a:gd name="adj" fmla="val 50000"/>
                </a:avLst>
              </a:prstGeom>
              <a:solidFill>
                <a:srgbClr val="DCE8F4"/>
              </a:solidFill>
              <a:ln w="9540" cap="flat" cmpd="sng" algn="ctr">
                <a:noFill/>
                <a:prstDash val="solid"/>
                <a:miter lim="800000"/>
              </a:ln>
              <a:effectLst>
                <a:outerShdw blurRad="84149" dist="50904" dir="13500002" rotWithShape="0">
                  <a:srgbClr val="FFFFFF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</p:grpSp>
        <p:grpSp>
          <p:nvGrpSpPr>
            <p:cNvPr id="505" name="组合 504">
              <a:extLst>
                <a:ext uri="{FF2B5EF4-FFF2-40B4-BE49-F238E27FC236}">
                  <a16:creationId xmlns:a16="http://schemas.microsoft.com/office/drawing/2014/main" id="{6BD5642C-EA6D-704E-EFB5-1ED2847E5E04}"/>
                </a:ext>
              </a:extLst>
            </p:cNvPr>
            <p:cNvGrpSpPr>
              <a:grpSpLocks noGrp="1" noUngrp="1" noRot="1" noMove="1" noResize="1"/>
            </p:cNvGrpSpPr>
            <p:nvPr/>
          </p:nvGrpSpPr>
          <p:grpSpPr>
            <a:xfrm>
              <a:off x="963518" y="3093950"/>
              <a:ext cx="1587690" cy="444138"/>
              <a:chOff x="1832144" y="894601"/>
              <a:chExt cx="1584549" cy="1584549"/>
            </a:xfrm>
          </p:grpSpPr>
          <p:sp>
            <p:nvSpPr>
              <p:cNvPr id="509" name="矩形: 圆角 508">
                <a:extLst>
                  <a:ext uri="{FF2B5EF4-FFF2-40B4-BE49-F238E27FC236}">
                    <a16:creationId xmlns:a16="http://schemas.microsoft.com/office/drawing/2014/main" id="{E944C5F2-C083-8846-4422-94F1D4190867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1832144" y="894601"/>
                <a:ext cx="1584549" cy="1584549"/>
              </a:xfrm>
              <a:prstGeom prst="roundRect">
                <a:avLst/>
              </a:prstGeom>
              <a:solidFill>
                <a:srgbClr val="DCE8F4"/>
              </a:solidFill>
              <a:ln w="19050" cap="flat" cmpd="sng" algn="ctr">
                <a:noFill/>
                <a:prstDash val="solid"/>
                <a:miter lim="800000"/>
              </a:ln>
              <a:effectLst>
                <a:outerShdw blurRad="62073" dist="43268" dir="2700001" rotWithShape="0">
                  <a:srgbClr val="8BA3CB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腾讯体" panose="02010600010101010101" pitchFamily="2" charset="-122"/>
                  <a:ea typeface="腾讯体" panose="02010600010101010101" pitchFamily="2" charset="-122"/>
                </a:endParaRPr>
              </a:p>
            </p:txBody>
          </p:sp>
          <p:sp>
            <p:nvSpPr>
              <p:cNvPr id="510" name="矩形: 圆角 509">
                <a:extLst>
                  <a:ext uri="{FF2B5EF4-FFF2-40B4-BE49-F238E27FC236}">
                    <a16:creationId xmlns:a16="http://schemas.microsoft.com/office/drawing/2014/main" id="{74F93950-CFE8-A35E-68F6-A554499321B5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1832144" y="894601"/>
                <a:ext cx="1584549" cy="1584549"/>
              </a:xfrm>
              <a:prstGeom prst="roundRect">
                <a:avLst/>
              </a:prstGeom>
              <a:solidFill>
                <a:srgbClr val="DCE8F4"/>
              </a:solidFill>
              <a:ln w="9540" cap="flat" cmpd="sng" algn="ctr">
                <a:noFill/>
                <a:prstDash val="solid"/>
                <a:miter lim="800000"/>
              </a:ln>
              <a:effectLst>
                <a:outerShdw blurRad="84149" dist="50904" dir="13500002" rotWithShape="0">
                  <a:srgbClr val="FFFFFF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腾讯体" panose="02010600010101010101" pitchFamily="2" charset="-122"/>
                  <a:ea typeface="腾讯体" panose="02010600010101010101" pitchFamily="2" charset="-122"/>
                </a:endParaRPr>
              </a:p>
            </p:txBody>
          </p:sp>
        </p:grpSp>
        <p:sp>
          <p:nvSpPr>
            <p:cNvPr id="506" name="文本框 505">
              <a:extLst>
                <a:ext uri="{FF2B5EF4-FFF2-40B4-BE49-F238E27FC236}">
                  <a16:creationId xmlns:a16="http://schemas.microsoft.com/office/drawing/2014/main" id="{6F47D688-E370-5D6F-05B8-AEB91E175E76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32130" y="2154752"/>
              <a:ext cx="492443" cy="461665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marL="0" marR="0" lvl="0" indent="0" algn="ctr" defTabSz="91401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腾讯体" panose="02010600010101010101" pitchFamily="2" charset="-122"/>
                  <a:ea typeface="腾讯体" panose="02010600010101010101" pitchFamily="2" charset="-122"/>
                </a:rPr>
                <a:t>价格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</a:endParaRPr>
            </a:p>
            <a:p>
              <a:pPr marL="0" marR="0" lvl="0" indent="0" algn="ctr" defTabSz="91401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腾讯体" panose="02010600010101010101" pitchFamily="2" charset="-122"/>
                  <a:ea typeface="腾讯体" panose="02010600010101010101" pitchFamily="2" charset="-122"/>
                </a:rPr>
                <a:t>匹配</a:t>
              </a:r>
            </a:p>
          </p:txBody>
        </p:sp>
        <p:sp>
          <p:nvSpPr>
            <p:cNvPr id="507" name="文本框 506">
              <a:extLst>
                <a:ext uri="{FF2B5EF4-FFF2-40B4-BE49-F238E27FC236}">
                  <a16:creationId xmlns:a16="http://schemas.microsoft.com/office/drawing/2014/main" id="{71B4E570-7E32-DDC7-A27E-181E28387AA0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2090153" y="2154752"/>
              <a:ext cx="492443" cy="461665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marL="0" marR="0" lvl="0" indent="0" algn="ctr" defTabSz="91401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腾讯体" panose="02010600010101010101" pitchFamily="2" charset="-122"/>
                  <a:ea typeface="腾讯体" panose="02010600010101010101" pitchFamily="2" charset="-122"/>
                </a:rPr>
                <a:t>主流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</a:endParaRPr>
            </a:p>
            <a:p>
              <a:pPr marL="0" marR="0" lvl="0" indent="0" algn="ctr" defTabSz="91401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腾讯体" panose="02010600010101010101" pitchFamily="2" charset="-122"/>
                  <a:ea typeface="腾讯体" panose="02010600010101010101" pitchFamily="2" charset="-122"/>
                </a:rPr>
                <a:t>设计</a:t>
              </a:r>
            </a:p>
          </p:txBody>
        </p:sp>
        <p:sp>
          <p:nvSpPr>
            <p:cNvPr id="508" name="文本框 507">
              <a:extLst>
                <a:ext uri="{FF2B5EF4-FFF2-40B4-BE49-F238E27FC236}">
                  <a16:creationId xmlns:a16="http://schemas.microsoft.com/office/drawing/2014/main" id="{9304725B-0CB6-CCD6-474A-79F0A5A7351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126421" y="3177520"/>
              <a:ext cx="1261884" cy="276999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marL="0" marR="0" lvl="0" indent="0" algn="ctr" defTabSz="91401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腾讯体" panose="02010600010101010101" pitchFamily="2" charset="-122"/>
                  <a:ea typeface="腾讯体" panose="02010600010101010101" pitchFamily="2" charset="-122"/>
                </a:rPr>
                <a:t>以理性价值为主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A46B6CF7-AADA-27F4-EEF9-9D5ED570944C}"/>
              </a:ext>
            </a:extLst>
          </p:cNvPr>
          <p:cNvGrpSpPr/>
          <p:nvPr/>
        </p:nvGrpSpPr>
        <p:grpSpPr>
          <a:xfrm>
            <a:off x="6347584" y="1060576"/>
            <a:ext cx="2389258" cy="5279761"/>
            <a:chOff x="3418455" y="1062380"/>
            <a:chExt cx="2389258" cy="5279761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C738E211-F0C1-FA2D-12B1-7771C90E9371}"/>
                </a:ext>
              </a:extLst>
            </p:cNvPr>
            <p:cNvGrpSpPr/>
            <p:nvPr/>
          </p:nvGrpSpPr>
          <p:grpSpPr>
            <a:xfrm>
              <a:off x="3418455" y="1062380"/>
              <a:ext cx="2389258" cy="127345"/>
              <a:chOff x="3409392" y="1062380"/>
              <a:chExt cx="2389258" cy="127345"/>
            </a:xfrm>
          </p:grpSpPr>
          <p:grpSp>
            <p:nvGrpSpPr>
              <p:cNvPr id="23" name="组合 22">
                <a:extLst>
                  <a:ext uri="{FF2B5EF4-FFF2-40B4-BE49-F238E27FC236}">
                    <a16:creationId xmlns:a16="http://schemas.microsoft.com/office/drawing/2014/main" id="{987C74A5-4CBE-282E-A3E8-73FD011B29C7}"/>
                  </a:ext>
                </a:extLst>
              </p:cNvPr>
              <p:cNvGrpSpPr/>
              <p:nvPr/>
            </p:nvGrpSpPr>
            <p:grpSpPr>
              <a:xfrm>
                <a:off x="5671305" y="1062380"/>
                <a:ext cx="127345" cy="127345"/>
                <a:chOff x="5671305" y="1062380"/>
                <a:chExt cx="127345" cy="127345"/>
              </a:xfrm>
            </p:grpSpPr>
            <p:grpSp>
              <p:nvGrpSpPr>
                <p:cNvPr id="31" name="组合 30">
                  <a:extLst>
                    <a:ext uri="{FF2B5EF4-FFF2-40B4-BE49-F238E27FC236}">
                      <a16:creationId xmlns:a16="http://schemas.microsoft.com/office/drawing/2014/main" id="{0854A783-ADC9-2B2B-480C-BDD71788AC1C}"/>
                    </a:ext>
                  </a:extLst>
                </p:cNvPr>
                <p:cNvGrpSpPr/>
                <p:nvPr/>
              </p:nvGrpSpPr>
              <p:grpSpPr>
                <a:xfrm>
                  <a:off x="5671305" y="1062380"/>
                  <a:ext cx="127345" cy="127345"/>
                  <a:chOff x="1832144" y="894601"/>
                  <a:chExt cx="1584549" cy="1584549"/>
                </a:xfrm>
              </p:grpSpPr>
              <p:sp>
                <p:nvSpPr>
                  <p:cNvPr id="462" name="矩形: 圆角 461">
                    <a:extLst>
                      <a:ext uri="{FF2B5EF4-FFF2-40B4-BE49-F238E27FC236}">
                        <a16:creationId xmlns:a16="http://schemas.microsoft.com/office/drawing/2014/main" id="{62D50F02-9A9F-7F05-D2BC-6270489E914A}"/>
                      </a:ext>
                    </a:extLst>
                  </p:cNvPr>
                  <p:cNvSpPr/>
                  <p:nvPr/>
                </p:nvSpPr>
                <p:spPr>
                  <a:xfrm>
                    <a:off x="1832144" y="894601"/>
                    <a:ext cx="1584549" cy="1584549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DCE8F4"/>
                  </a:solidFill>
                  <a:ln w="19050" cap="flat" cmpd="sng" algn="ctr">
                    <a:noFill/>
                    <a:prstDash val="solid"/>
                    <a:miter lim="800000"/>
                  </a:ln>
                  <a:effectLst>
                    <a:outerShdw blurRad="62073" dist="43268" dir="2700001" rotWithShape="0">
                      <a:srgbClr val="8BA3CB">
                        <a:alpha val="70000"/>
                      </a:srgbClr>
                    </a:outerShdw>
                  </a:effectLst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OPPOSans R"/>
                      <a:ea typeface="OPPOSans R"/>
                      <a:cs typeface="+mn-cs"/>
                    </a:endParaRPr>
                  </a:p>
                </p:txBody>
              </p:sp>
              <p:sp>
                <p:nvSpPr>
                  <p:cNvPr id="463" name="矩形: 圆角 462">
                    <a:extLst>
                      <a:ext uri="{FF2B5EF4-FFF2-40B4-BE49-F238E27FC236}">
                        <a16:creationId xmlns:a16="http://schemas.microsoft.com/office/drawing/2014/main" id="{3E150AC6-9171-C109-D202-37B917BF94A7}"/>
                      </a:ext>
                    </a:extLst>
                  </p:cNvPr>
                  <p:cNvSpPr/>
                  <p:nvPr/>
                </p:nvSpPr>
                <p:spPr>
                  <a:xfrm>
                    <a:off x="1832144" y="894601"/>
                    <a:ext cx="1584549" cy="1584549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DCE8F4"/>
                  </a:solidFill>
                  <a:ln w="9540" cap="flat" cmpd="sng" algn="ctr">
                    <a:noFill/>
                    <a:prstDash val="solid"/>
                    <a:miter lim="800000"/>
                  </a:ln>
                  <a:effectLst>
                    <a:outerShdw blurRad="84149" dist="50904" dir="13500002" rotWithShape="0">
                      <a:srgbClr val="FFFFFF">
                        <a:alpha val="70000"/>
                      </a:srgbClr>
                    </a:outerShdw>
                  </a:effectLst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OPPOSans R"/>
                      <a:ea typeface="OPPOSans R"/>
                      <a:cs typeface="+mn-cs"/>
                    </a:endParaRPr>
                  </a:p>
                </p:txBody>
              </p:sp>
            </p:grpSp>
            <p:grpSp>
              <p:nvGrpSpPr>
                <p:cNvPr id="459" name="组合 458">
                  <a:extLst>
                    <a:ext uri="{FF2B5EF4-FFF2-40B4-BE49-F238E27FC236}">
                      <a16:creationId xmlns:a16="http://schemas.microsoft.com/office/drawing/2014/main" id="{816F11E9-188A-54C1-068D-E6E96EA3CFE9}"/>
                    </a:ext>
                  </a:extLst>
                </p:cNvPr>
                <p:cNvGrpSpPr/>
                <p:nvPr/>
              </p:nvGrpSpPr>
              <p:grpSpPr>
                <a:xfrm flipH="1">
                  <a:off x="5702560" y="1093636"/>
                  <a:ext cx="64836" cy="64834"/>
                  <a:chOff x="1832144" y="894601"/>
                  <a:chExt cx="1584549" cy="1584549"/>
                </a:xfrm>
              </p:grpSpPr>
              <p:sp>
                <p:nvSpPr>
                  <p:cNvPr id="460" name="矩形: 圆角 459">
                    <a:extLst>
                      <a:ext uri="{FF2B5EF4-FFF2-40B4-BE49-F238E27FC236}">
                        <a16:creationId xmlns:a16="http://schemas.microsoft.com/office/drawing/2014/main" id="{3DC4AA81-ACD0-BB12-28A6-77F97F9DC6E5}"/>
                      </a:ext>
                    </a:extLst>
                  </p:cNvPr>
                  <p:cNvSpPr/>
                  <p:nvPr/>
                </p:nvSpPr>
                <p:spPr>
                  <a:xfrm>
                    <a:off x="1832144" y="894601"/>
                    <a:ext cx="1584549" cy="1584549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DCE8F4"/>
                  </a:solidFill>
                  <a:ln w="19050" cap="flat" cmpd="sng" algn="ctr">
                    <a:noFill/>
                    <a:prstDash val="solid"/>
                    <a:miter lim="800000"/>
                  </a:ln>
                  <a:effectLst>
                    <a:outerShdw blurRad="62073" dist="43268" dir="2700001" rotWithShape="0">
                      <a:srgbClr val="8BA3CB">
                        <a:alpha val="70000"/>
                      </a:srgbClr>
                    </a:outerShdw>
                  </a:effectLst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OPPOSans R"/>
                      <a:ea typeface="OPPOSans R"/>
                      <a:cs typeface="+mn-cs"/>
                    </a:endParaRPr>
                  </a:p>
                </p:txBody>
              </p:sp>
              <p:sp>
                <p:nvSpPr>
                  <p:cNvPr id="461" name="矩形: 圆角 460">
                    <a:extLst>
                      <a:ext uri="{FF2B5EF4-FFF2-40B4-BE49-F238E27FC236}">
                        <a16:creationId xmlns:a16="http://schemas.microsoft.com/office/drawing/2014/main" id="{A9707795-880B-781B-D5A4-E88787317A47}"/>
                      </a:ext>
                    </a:extLst>
                  </p:cNvPr>
                  <p:cNvSpPr/>
                  <p:nvPr/>
                </p:nvSpPr>
                <p:spPr>
                  <a:xfrm>
                    <a:off x="1832144" y="894601"/>
                    <a:ext cx="1584549" cy="1584549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DCE8F4"/>
                  </a:solidFill>
                  <a:ln w="9540" cap="flat" cmpd="sng" algn="ctr">
                    <a:noFill/>
                    <a:prstDash val="solid"/>
                    <a:miter lim="800000"/>
                  </a:ln>
                  <a:effectLst>
                    <a:outerShdw blurRad="84149" dist="50904" dir="13500002" rotWithShape="0">
                      <a:srgbClr val="FFFFFF">
                        <a:alpha val="70000"/>
                      </a:srgbClr>
                    </a:outerShdw>
                  </a:effectLst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OPPOSans R"/>
                      <a:ea typeface="OPPOSans R"/>
                      <a:cs typeface="+mn-cs"/>
                    </a:endParaRPr>
                  </a:p>
                </p:txBody>
              </p:sp>
            </p:grpSp>
          </p:grp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6CA4A76C-8358-CB78-8F00-8A908C33B63E}"/>
                  </a:ext>
                </a:extLst>
              </p:cNvPr>
              <p:cNvGrpSpPr/>
              <p:nvPr/>
            </p:nvGrpSpPr>
            <p:grpSpPr>
              <a:xfrm>
                <a:off x="3409392" y="1062380"/>
                <a:ext cx="127345" cy="127345"/>
                <a:chOff x="5671305" y="1062380"/>
                <a:chExt cx="127345" cy="127345"/>
              </a:xfrm>
            </p:grpSpPr>
            <p:grpSp>
              <p:nvGrpSpPr>
                <p:cNvPr id="25" name="组合 24">
                  <a:extLst>
                    <a:ext uri="{FF2B5EF4-FFF2-40B4-BE49-F238E27FC236}">
                      <a16:creationId xmlns:a16="http://schemas.microsoft.com/office/drawing/2014/main" id="{4B029834-B8CC-A0AA-4C52-5D6C189A486D}"/>
                    </a:ext>
                  </a:extLst>
                </p:cNvPr>
                <p:cNvGrpSpPr/>
                <p:nvPr/>
              </p:nvGrpSpPr>
              <p:grpSpPr>
                <a:xfrm>
                  <a:off x="5671305" y="1062380"/>
                  <a:ext cx="127345" cy="127345"/>
                  <a:chOff x="1832144" y="894601"/>
                  <a:chExt cx="1584549" cy="1584549"/>
                </a:xfrm>
              </p:grpSpPr>
              <p:sp>
                <p:nvSpPr>
                  <p:cNvPr id="29" name="矩形: 圆角 28">
                    <a:extLst>
                      <a:ext uri="{FF2B5EF4-FFF2-40B4-BE49-F238E27FC236}">
                        <a16:creationId xmlns:a16="http://schemas.microsoft.com/office/drawing/2014/main" id="{C8723476-DF51-309B-38D5-69C84B38FAD2}"/>
                      </a:ext>
                    </a:extLst>
                  </p:cNvPr>
                  <p:cNvSpPr/>
                  <p:nvPr/>
                </p:nvSpPr>
                <p:spPr>
                  <a:xfrm>
                    <a:off x="1832144" y="894601"/>
                    <a:ext cx="1584549" cy="1584549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DCE8F4"/>
                  </a:solidFill>
                  <a:ln w="19050" cap="flat" cmpd="sng" algn="ctr">
                    <a:noFill/>
                    <a:prstDash val="solid"/>
                    <a:miter lim="800000"/>
                  </a:ln>
                  <a:effectLst>
                    <a:outerShdw blurRad="62073" dist="43268" dir="2700001" rotWithShape="0">
                      <a:srgbClr val="8BA3CB">
                        <a:alpha val="70000"/>
                      </a:srgbClr>
                    </a:outerShdw>
                  </a:effectLst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OPPOSans R"/>
                      <a:ea typeface="OPPOSans R"/>
                      <a:cs typeface="+mn-cs"/>
                    </a:endParaRPr>
                  </a:p>
                </p:txBody>
              </p:sp>
              <p:sp>
                <p:nvSpPr>
                  <p:cNvPr id="30" name="矩形: 圆角 29">
                    <a:extLst>
                      <a:ext uri="{FF2B5EF4-FFF2-40B4-BE49-F238E27FC236}">
                        <a16:creationId xmlns:a16="http://schemas.microsoft.com/office/drawing/2014/main" id="{F24BCBD6-48F5-5392-CCEF-3DACD718A952}"/>
                      </a:ext>
                    </a:extLst>
                  </p:cNvPr>
                  <p:cNvSpPr/>
                  <p:nvPr/>
                </p:nvSpPr>
                <p:spPr>
                  <a:xfrm>
                    <a:off x="1832144" y="894601"/>
                    <a:ext cx="1584549" cy="1584549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DCE8F4"/>
                  </a:solidFill>
                  <a:ln w="9540" cap="flat" cmpd="sng" algn="ctr">
                    <a:noFill/>
                    <a:prstDash val="solid"/>
                    <a:miter lim="800000"/>
                  </a:ln>
                  <a:effectLst>
                    <a:outerShdw blurRad="84149" dist="50904" dir="13500002" rotWithShape="0">
                      <a:srgbClr val="FFFFFF">
                        <a:alpha val="70000"/>
                      </a:srgbClr>
                    </a:outerShdw>
                  </a:effectLst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OPPOSans R"/>
                      <a:ea typeface="OPPOSans R"/>
                      <a:cs typeface="+mn-cs"/>
                    </a:endParaRPr>
                  </a:p>
                </p:txBody>
              </p:sp>
            </p:grpSp>
            <p:grpSp>
              <p:nvGrpSpPr>
                <p:cNvPr id="26" name="组合 25">
                  <a:extLst>
                    <a:ext uri="{FF2B5EF4-FFF2-40B4-BE49-F238E27FC236}">
                      <a16:creationId xmlns:a16="http://schemas.microsoft.com/office/drawing/2014/main" id="{A1F2B6A9-192F-1AEC-2A4C-8A3BE6330B5B}"/>
                    </a:ext>
                  </a:extLst>
                </p:cNvPr>
                <p:cNvGrpSpPr/>
                <p:nvPr/>
              </p:nvGrpSpPr>
              <p:grpSpPr>
                <a:xfrm flipH="1">
                  <a:off x="5702560" y="1093636"/>
                  <a:ext cx="64836" cy="64834"/>
                  <a:chOff x="1832144" y="894601"/>
                  <a:chExt cx="1584549" cy="1584549"/>
                </a:xfrm>
              </p:grpSpPr>
              <p:sp>
                <p:nvSpPr>
                  <p:cNvPr id="27" name="矩形: 圆角 26">
                    <a:extLst>
                      <a:ext uri="{FF2B5EF4-FFF2-40B4-BE49-F238E27FC236}">
                        <a16:creationId xmlns:a16="http://schemas.microsoft.com/office/drawing/2014/main" id="{346E2BD9-426A-F54D-5593-B30D9B27625B}"/>
                      </a:ext>
                    </a:extLst>
                  </p:cNvPr>
                  <p:cNvSpPr/>
                  <p:nvPr/>
                </p:nvSpPr>
                <p:spPr>
                  <a:xfrm>
                    <a:off x="1832144" y="894601"/>
                    <a:ext cx="1584549" cy="1584549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DCE8F4"/>
                  </a:solidFill>
                  <a:ln w="19050" cap="flat" cmpd="sng" algn="ctr">
                    <a:noFill/>
                    <a:prstDash val="solid"/>
                    <a:miter lim="800000"/>
                  </a:ln>
                  <a:effectLst>
                    <a:outerShdw blurRad="62073" dist="43268" dir="2700001" rotWithShape="0">
                      <a:srgbClr val="8BA3CB">
                        <a:alpha val="70000"/>
                      </a:srgbClr>
                    </a:outerShdw>
                  </a:effectLst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OPPOSans R"/>
                      <a:ea typeface="OPPOSans R"/>
                      <a:cs typeface="+mn-cs"/>
                    </a:endParaRPr>
                  </a:p>
                </p:txBody>
              </p:sp>
              <p:sp>
                <p:nvSpPr>
                  <p:cNvPr id="28" name="矩形: 圆角 27">
                    <a:extLst>
                      <a:ext uri="{FF2B5EF4-FFF2-40B4-BE49-F238E27FC236}">
                        <a16:creationId xmlns:a16="http://schemas.microsoft.com/office/drawing/2014/main" id="{D2965905-AFB6-07E5-987C-84CFEB65B089}"/>
                      </a:ext>
                    </a:extLst>
                  </p:cNvPr>
                  <p:cNvSpPr/>
                  <p:nvPr/>
                </p:nvSpPr>
                <p:spPr>
                  <a:xfrm>
                    <a:off x="1832144" y="894601"/>
                    <a:ext cx="1584549" cy="1584549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DCE8F4"/>
                  </a:solidFill>
                  <a:ln w="9540" cap="flat" cmpd="sng" algn="ctr">
                    <a:noFill/>
                    <a:prstDash val="solid"/>
                    <a:miter lim="800000"/>
                  </a:ln>
                  <a:effectLst>
                    <a:outerShdw blurRad="84149" dist="50904" dir="13500002" rotWithShape="0">
                      <a:srgbClr val="FFFFFF">
                        <a:alpha val="70000"/>
                      </a:srgbClr>
                    </a:outerShdw>
                  </a:effectLst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OPPOSans R"/>
                      <a:ea typeface="OPPOSans R"/>
                      <a:cs typeface="+mn-cs"/>
                    </a:endParaRPr>
                  </a:p>
                </p:txBody>
              </p:sp>
            </p:grpSp>
          </p:grp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BFBE1E2A-721F-D32D-E854-89930FF2B142}"/>
                </a:ext>
              </a:extLst>
            </p:cNvPr>
            <p:cNvGrpSpPr/>
            <p:nvPr/>
          </p:nvGrpSpPr>
          <p:grpSpPr>
            <a:xfrm>
              <a:off x="3418455" y="6214796"/>
              <a:ext cx="2389258" cy="127345"/>
              <a:chOff x="3409392" y="1062380"/>
              <a:chExt cx="2389258" cy="127345"/>
            </a:xfrm>
          </p:grpSpPr>
          <p:grpSp>
            <p:nvGrpSpPr>
              <p:cNvPr id="9" name="组合 8">
                <a:extLst>
                  <a:ext uri="{FF2B5EF4-FFF2-40B4-BE49-F238E27FC236}">
                    <a16:creationId xmlns:a16="http://schemas.microsoft.com/office/drawing/2014/main" id="{8AA84BA4-C8FC-F024-F686-61D1DE8010B6}"/>
                  </a:ext>
                </a:extLst>
              </p:cNvPr>
              <p:cNvGrpSpPr/>
              <p:nvPr/>
            </p:nvGrpSpPr>
            <p:grpSpPr>
              <a:xfrm>
                <a:off x="5671305" y="1062380"/>
                <a:ext cx="127345" cy="127345"/>
                <a:chOff x="5671305" y="1062380"/>
                <a:chExt cx="127345" cy="127345"/>
              </a:xfrm>
            </p:grpSpPr>
            <p:grpSp>
              <p:nvGrpSpPr>
                <p:cNvPr id="17" name="组合 16">
                  <a:extLst>
                    <a:ext uri="{FF2B5EF4-FFF2-40B4-BE49-F238E27FC236}">
                      <a16:creationId xmlns:a16="http://schemas.microsoft.com/office/drawing/2014/main" id="{40ACA191-405D-DBAF-50EF-D3BD0F8FFFE4}"/>
                    </a:ext>
                  </a:extLst>
                </p:cNvPr>
                <p:cNvGrpSpPr/>
                <p:nvPr/>
              </p:nvGrpSpPr>
              <p:grpSpPr>
                <a:xfrm>
                  <a:off x="5671305" y="1062380"/>
                  <a:ext cx="127345" cy="127345"/>
                  <a:chOff x="1832144" y="894601"/>
                  <a:chExt cx="1584549" cy="1584549"/>
                </a:xfrm>
              </p:grpSpPr>
              <p:sp>
                <p:nvSpPr>
                  <p:cNvPr id="21" name="矩形: 圆角 20">
                    <a:extLst>
                      <a:ext uri="{FF2B5EF4-FFF2-40B4-BE49-F238E27FC236}">
                        <a16:creationId xmlns:a16="http://schemas.microsoft.com/office/drawing/2014/main" id="{E049D2C4-BC93-4B7A-791E-C24C66D75A4D}"/>
                      </a:ext>
                    </a:extLst>
                  </p:cNvPr>
                  <p:cNvSpPr/>
                  <p:nvPr/>
                </p:nvSpPr>
                <p:spPr>
                  <a:xfrm>
                    <a:off x="1832144" y="894601"/>
                    <a:ext cx="1584549" cy="1584549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DCE8F4"/>
                  </a:solidFill>
                  <a:ln w="19050" cap="flat" cmpd="sng" algn="ctr">
                    <a:noFill/>
                    <a:prstDash val="solid"/>
                    <a:miter lim="800000"/>
                  </a:ln>
                  <a:effectLst>
                    <a:outerShdw blurRad="62073" dist="43268" dir="2700001" rotWithShape="0">
                      <a:srgbClr val="8BA3CB">
                        <a:alpha val="70000"/>
                      </a:srgbClr>
                    </a:outerShdw>
                  </a:effectLst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OPPOSans R"/>
                      <a:ea typeface="OPPOSans R"/>
                      <a:cs typeface="+mn-cs"/>
                    </a:endParaRPr>
                  </a:p>
                </p:txBody>
              </p:sp>
              <p:sp>
                <p:nvSpPr>
                  <p:cNvPr id="22" name="矩形: 圆角 21">
                    <a:extLst>
                      <a:ext uri="{FF2B5EF4-FFF2-40B4-BE49-F238E27FC236}">
                        <a16:creationId xmlns:a16="http://schemas.microsoft.com/office/drawing/2014/main" id="{DC3121C4-5F9A-9BFF-93EE-B7322E5C3976}"/>
                      </a:ext>
                    </a:extLst>
                  </p:cNvPr>
                  <p:cNvSpPr/>
                  <p:nvPr/>
                </p:nvSpPr>
                <p:spPr>
                  <a:xfrm>
                    <a:off x="1832144" y="894601"/>
                    <a:ext cx="1584549" cy="1584549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DCE8F4"/>
                  </a:solidFill>
                  <a:ln w="9540" cap="flat" cmpd="sng" algn="ctr">
                    <a:noFill/>
                    <a:prstDash val="solid"/>
                    <a:miter lim="800000"/>
                  </a:ln>
                  <a:effectLst>
                    <a:outerShdw blurRad="84149" dist="50904" dir="13500002" rotWithShape="0">
                      <a:srgbClr val="FFFFFF">
                        <a:alpha val="70000"/>
                      </a:srgbClr>
                    </a:outerShdw>
                  </a:effectLst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OPPOSans R"/>
                      <a:ea typeface="OPPOSans R"/>
                      <a:cs typeface="+mn-cs"/>
                    </a:endParaRPr>
                  </a:p>
                </p:txBody>
              </p:sp>
            </p:grpSp>
            <p:grpSp>
              <p:nvGrpSpPr>
                <p:cNvPr id="18" name="组合 17">
                  <a:extLst>
                    <a:ext uri="{FF2B5EF4-FFF2-40B4-BE49-F238E27FC236}">
                      <a16:creationId xmlns:a16="http://schemas.microsoft.com/office/drawing/2014/main" id="{09EEDEF6-2095-97C6-3A0A-2906E59EBBCD}"/>
                    </a:ext>
                  </a:extLst>
                </p:cNvPr>
                <p:cNvGrpSpPr/>
                <p:nvPr/>
              </p:nvGrpSpPr>
              <p:grpSpPr>
                <a:xfrm flipH="1">
                  <a:off x="5702560" y="1093636"/>
                  <a:ext cx="64836" cy="64834"/>
                  <a:chOff x="1832144" y="894601"/>
                  <a:chExt cx="1584549" cy="1584549"/>
                </a:xfrm>
              </p:grpSpPr>
              <p:sp>
                <p:nvSpPr>
                  <p:cNvPr id="19" name="矩形: 圆角 18">
                    <a:extLst>
                      <a:ext uri="{FF2B5EF4-FFF2-40B4-BE49-F238E27FC236}">
                        <a16:creationId xmlns:a16="http://schemas.microsoft.com/office/drawing/2014/main" id="{66089BA4-4F43-2579-338D-AAEF5310C308}"/>
                      </a:ext>
                    </a:extLst>
                  </p:cNvPr>
                  <p:cNvSpPr/>
                  <p:nvPr/>
                </p:nvSpPr>
                <p:spPr>
                  <a:xfrm>
                    <a:off x="1832144" y="894601"/>
                    <a:ext cx="1584549" cy="1584549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DCE8F4"/>
                  </a:solidFill>
                  <a:ln w="19050" cap="flat" cmpd="sng" algn="ctr">
                    <a:noFill/>
                    <a:prstDash val="solid"/>
                    <a:miter lim="800000"/>
                  </a:ln>
                  <a:effectLst>
                    <a:outerShdw blurRad="62073" dist="43268" dir="2700001" rotWithShape="0">
                      <a:srgbClr val="8BA3CB">
                        <a:alpha val="70000"/>
                      </a:srgbClr>
                    </a:outerShdw>
                  </a:effectLst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OPPOSans R"/>
                      <a:ea typeface="OPPOSans R"/>
                      <a:cs typeface="+mn-cs"/>
                    </a:endParaRPr>
                  </a:p>
                </p:txBody>
              </p:sp>
              <p:sp>
                <p:nvSpPr>
                  <p:cNvPr id="20" name="矩形: 圆角 19">
                    <a:extLst>
                      <a:ext uri="{FF2B5EF4-FFF2-40B4-BE49-F238E27FC236}">
                        <a16:creationId xmlns:a16="http://schemas.microsoft.com/office/drawing/2014/main" id="{DD805DFA-D519-635F-BE95-30B768960C9B}"/>
                      </a:ext>
                    </a:extLst>
                  </p:cNvPr>
                  <p:cNvSpPr/>
                  <p:nvPr/>
                </p:nvSpPr>
                <p:spPr>
                  <a:xfrm>
                    <a:off x="1832144" y="894601"/>
                    <a:ext cx="1584549" cy="1584549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DCE8F4"/>
                  </a:solidFill>
                  <a:ln w="9540" cap="flat" cmpd="sng" algn="ctr">
                    <a:noFill/>
                    <a:prstDash val="solid"/>
                    <a:miter lim="800000"/>
                  </a:ln>
                  <a:effectLst>
                    <a:outerShdw blurRad="84149" dist="50904" dir="13500002" rotWithShape="0">
                      <a:srgbClr val="FFFFFF">
                        <a:alpha val="70000"/>
                      </a:srgbClr>
                    </a:outerShdw>
                  </a:effectLst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OPPOSans R"/>
                      <a:ea typeface="OPPOSans R"/>
                      <a:cs typeface="+mn-cs"/>
                    </a:endParaRPr>
                  </a:p>
                </p:txBody>
              </p:sp>
            </p:grpSp>
          </p:grpSp>
          <p:grpSp>
            <p:nvGrpSpPr>
              <p:cNvPr id="10" name="组合 9">
                <a:extLst>
                  <a:ext uri="{FF2B5EF4-FFF2-40B4-BE49-F238E27FC236}">
                    <a16:creationId xmlns:a16="http://schemas.microsoft.com/office/drawing/2014/main" id="{8C5C186F-96A9-A182-D8B0-BEDE789FBE03}"/>
                  </a:ext>
                </a:extLst>
              </p:cNvPr>
              <p:cNvGrpSpPr/>
              <p:nvPr/>
            </p:nvGrpSpPr>
            <p:grpSpPr>
              <a:xfrm>
                <a:off x="3409392" y="1062380"/>
                <a:ext cx="127345" cy="127345"/>
                <a:chOff x="5671305" y="1062380"/>
                <a:chExt cx="127345" cy="127345"/>
              </a:xfrm>
            </p:grpSpPr>
            <p:grpSp>
              <p:nvGrpSpPr>
                <p:cNvPr id="11" name="组合 10">
                  <a:extLst>
                    <a:ext uri="{FF2B5EF4-FFF2-40B4-BE49-F238E27FC236}">
                      <a16:creationId xmlns:a16="http://schemas.microsoft.com/office/drawing/2014/main" id="{363EA27B-2147-010F-9A98-8543FC9B2142}"/>
                    </a:ext>
                  </a:extLst>
                </p:cNvPr>
                <p:cNvGrpSpPr/>
                <p:nvPr/>
              </p:nvGrpSpPr>
              <p:grpSpPr>
                <a:xfrm>
                  <a:off x="5671305" y="1062380"/>
                  <a:ext cx="127345" cy="127345"/>
                  <a:chOff x="1832144" y="894601"/>
                  <a:chExt cx="1584549" cy="1584549"/>
                </a:xfrm>
              </p:grpSpPr>
              <p:sp>
                <p:nvSpPr>
                  <p:cNvPr id="15" name="矩形: 圆角 14">
                    <a:extLst>
                      <a:ext uri="{FF2B5EF4-FFF2-40B4-BE49-F238E27FC236}">
                        <a16:creationId xmlns:a16="http://schemas.microsoft.com/office/drawing/2014/main" id="{49C62F1F-A399-D0EA-BFFF-DBA73F16A6F3}"/>
                      </a:ext>
                    </a:extLst>
                  </p:cNvPr>
                  <p:cNvSpPr/>
                  <p:nvPr/>
                </p:nvSpPr>
                <p:spPr>
                  <a:xfrm>
                    <a:off x="1832144" y="894601"/>
                    <a:ext cx="1584549" cy="1584549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DCE8F4"/>
                  </a:solidFill>
                  <a:ln w="19050" cap="flat" cmpd="sng" algn="ctr">
                    <a:noFill/>
                    <a:prstDash val="solid"/>
                    <a:miter lim="800000"/>
                  </a:ln>
                  <a:effectLst>
                    <a:outerShdw blurRad="62073" dist="43268" dir="2700001" rotWithShape="0">
                      <a:srgbClr val="8BA3CB">
                        <a:alpha val="70000"/>
                      </a:srgbClr>
                    </a:outerShdw>
                  </a:effectLst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OPPOSans R"/>
                      <a:ea typeface="OPPOSans R"/>
                      <a:cs typeface="+mn-cs"/>
                    </a:endParaRPr>
                  </a:p>
                </p:txBody>
              </p:sp>
              <p:sp>
                <p:nvSpPr>
                  <p:cNvPr id="16" name="矩形: 圆角 15">
                    <a:extLst>
                      <a:ext uri="{FF2B5EF4-FFF2-40B4-BE49-F238E27FC236}">
                        <a16:creationId xmlns:a16="http://schemas.microsoft.com/office/drawing/2014/main" id="{4608F94C-126A-C2C9-D0DC-FCE90687ABAF}"/>
                      </a:ext>
                    </a:extLst>
                  </p:cNvPr>
                  <p:cNvSpPr/>
                  <p:nvPr/>
                </p:nvSpPr>
                <p:spPr>
                  <a:xfrm>
                    <a:off x="1832144" y="894601"/>
                    <a:ext cx="1584549" cy="1584549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DCE8F4"/>
                  </a:solidFill>
                  <a:ln w="9540" cap="flat" cmpd="sng" algn="ctr">
                    <a:noFill/>
                    <a:prstDash val="solid"/>
                    <a:miter lim="800000"/>
                  </a:ln>
                  <a:effectLst>
                    <a:outerShdw blurRad="84149" dist="50904" dir="13500002" rotWithShape="0">
                      <a:srgbClr val="FFFFFF">
                        <a:alpha val="70000"/>
                      </a:srgbClr>
                    </a:outerShdw>
                  </a:effectLst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OPPOSans R"/>
                      <a:ea typeface="OPPOSans R"/>
                      <a:cs typeface="+mn-cs"/>
                    </a:endParaRPr>
                  </a:p>
                </p:txBody>
              </p:sp>
            </p:grpSp>
            <p:grpSp>
              <p:nvGrpSpPr>
                <p:cNvPr id="12" name="组合 11">
                  <a:extLst>
                    <a:ext uri="{FF2B5EF4-FFF2-40B4-BE49-F238E27FC236}">
                      <a16:creationId xmlns:a16="http://schemas.microsoft.com/office/drawing/2014/main" id="{ED0D6639-D967-E27A-2321-F4DB37742011}"/>
                    </a:ext>
                  </a:extLst>
                </p:cNvPr>
                <p:cNvGrpSpPr/>
                <p:nvPr/>
              </p:nvGrpSpPr>
              <p:grpSpPr>
                <a:xfrm flipH="1">
                  <a:off x="5702560" y="1093636"/>
                  <a:ext cx="64836" cy="64834"/>
                  <a:chOff x="1832144" y="894601"/>
                  <a:chExt cx="1584549" cy="1584549"/>
                </a:xfrm>
              </p:grpSpPr>
              <p:sp>
                <p:nvSpPr>
                  <p:cNvPr id="13" name="矩形: 圆角 12">
                    <a:extLst>
                      <a:ext uri="{FF2B5EF4-FFF2-40B4-BE49-F238E27FC236}">
                        <a16:creationId xmlns:a16="http://schemas.microsoft.com/office/drawing/2014/main" id="{D841DB99-7301-0FCB-9C17-97DDB979558C}"/>
                      </a:ext>
                    </a:extLst>
                  </p:cNvPr>
                  <p:cNvSpPr/>
                  <p:nvPr/>
                </p:nvSpPr>
                <p:spPr>
                  <a:xfrm>
                    <a:off x="1832144" y="894601"/>
                    <a:ext cx="1584549" cy="1584549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DCE8F4"/>
                  </a:solidFill>
                  <a:ln w="19050" cap="flat" cmpd="sng" algn="ctr">
                    <a:noFill/>
                    <a:prstDash val="solid"/>
                    <a:miter lim="800000"/>
                  </a:ln>
                  <a:effectLst>
                    <a:outerShdw blurRad="62073" dist="43268" dir="2700001" rotWithShape="0">
                      <a:srgbClr val="8BA3CB">
                        <a:alpha val="70000"/>
                      </a:srgbClr>
                    </a:outerShdw>
                  </a:effectLst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OPPOSans R"/>
                      <a:ea typeface="OPPOSans R"/>
                      <a:cs typeface="+mn-cs"/>
                    </a:endParaRPr>
                  </a:p>
                </p:txBody>
              </p:sp>
              <p:sp>
                <p:nvSpPr>
                  <p:cNvPr id="14" name="矩形: 圆角 13">
                    <a:extLst>
                      <a:ext uri="{FF2B5EF4-FFF2-40B4-BE49-F238E27FC236}">
                        <a16:creationId xmlns:a16="http://schemas.microsoft.com/office/drawing/2014/main" id="{F1188CC7-5772-BF9B-7EE6-2FB092FF028C}"/>
                      </a:ext>
                    </a:extLst>
                  </p:cNvPr>
                  <p:cNvSpPr/>
                  <p:nvPr/>
                </p:nvSpPr>
                <p:spPr>
                  <a:xfrm>
                    <a:off x="1832144" y="894601"/>
                    <a:ext cx="1584549" cy="1584549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DCE8F4"/>
                  </a:solidFill>
                  <a:ln w="9540" cap="flat" cmpd="sng" algn="ctr">
                    <a:noFill/>
                    <a:prstDash val="solid"/>
                    <a:miter lim="800000"/>
                  </a:ln>
                  <a:effectLst>
                    <a:outerShdw blurRad="84149" dist="50904" dir="13500002" rotWithShape="0">
                      <a:srgbClr val="FFFFFF">
                        <a:alpha val="70000"/>
                      </a:srgbClr>
                    </a:outerShdw>
                  </a:effectLst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OPPOSans R"/>
                      <a:ea typeface="OPPOSans R"/>
                      <a:cs typeface="+mn-cs"/>
                    </a:endParaRPr>
                  </a:p>
                </p:txBody>
              </p:sp>
            </p:grpSp>
          </p:grpSp>
        </p:grpSp>
      </p:grpSp>
    </p:spTree>
    <p:extLst>
      <p:ext uri="{BB962C8B-B14F-4D97-AF65-F5344CB8AC3E}">
        <p14:creationId xmlns:p14="http://schemas.microsoft.com/office/powerpoint/2010/main" val="4509569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1185031A-328B-208D-F7E5-438DA48721F2}"/>
              </a:ext>
            </a:extLst>
          </p:cNvPr>
          <p:cNvSpPr txBox="1"/>
          <p:nvPr/>
        </p:nvSpPr>
        <p:spPr>
          <a:xfrm>
            <a:off x="695325" y="4946120"/>
            <a:ext cx="49728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hlinkClick r:id="rId2"/>
              </a:rPr>
              <a:t>PPT</a:t>
            </a:r>
            <a:r>
              <a:rPr lang="zh-CN" altLang="en-US" dirty="0">
                <a:hlinkClick r:id="rId2"/>
              </a:rPr>
              <a:t>竞技场 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213494425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6.65449"/>
  <p:tag name="LEFT" val="331.6516"/>
  <p:tag name="WIDTH" val="176.6498"/>
  <p:tag name="HEIGHT" val="24.83819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数字跳跃"/>
  <p:tag name="FONTSIZE" val="16"/>
  <p:tag name="FONTCOLOR" val="4802632"/>
  <p:tag name="FONTBOLD" val="0"/>
  <p:tag name="FONTITALIC" val="0"/>
  <p:tag name="FONTNAME" val="斗鱼追光体"/>
  <p:tag name="NAMEASCII" val="斗鱼追光体"/>
  <p:tag name="NAMECOMPLEXSCRIPT" val="+mj-cs"/>
  <p:tag name="NAMEFAREAST" val="斗鱼追光体"/>
  <p:tag name="FONTNAMEASCII" val="斗鱼追光体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26.65449"/>
  <p:tag name="T_WIDTH" val="176.6498"/>
  <p:tag name="T_HEIGTH" val="24.83819"/>
  <p:tag name="T_TEXT" val="数字跳跃"/>
  <p:tag name="T_FONTCOLOR" val="4802632"/>
  <p:tag name="T_FONTNAME" val="斗鱼追光体"/>
  <p:tag name="T_FONTNAMEASCII" val="斗鱼追光体"/>
  <p:tag name="T_NAMECOMPLEXSCRIPT" val="+mj-cs"/>
  <p:tag name="T_NAMEFAREAST" val="斗鱼追光体"/>
  <p:tag name="T_FONTBOLD" val="0"/>
  <p:tag name="T_FONTSIZE" val="16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2.291811"/>
  <p:tag name="OFFSETLEFT" val="47.90662"/>
  <p:tag name="OFFSETWIDTH" val="80.48473"/>
  <p:tag name="OFFSETHEIGHT" val="14.8522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0.7974"/>
  <p:tag name="LEFT" val="331.6516"/>
  <p:tag name="WIDTH" val="176.6498"/>
  <p:tag name="HEIGHT" val="19.9912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优质跨境电商数码平台"/>
  <p:tag name="FONTSIZE" val="12"/>
  <p:tag name="FONTCOLOR" val="4802632"/>
  <p:tag name="FONTBOLD" val="0"/>
  <p:tag name="FONTITALIC" val="0"/>
  <p:tag name="FONTNAME" val="OPPOSans L"/>
  <p:tag name="NAMEASCII" val="OPPOSans L"/>
  <p:tag name="NAMECOMPLEXSCRIPT" val="OPPOSans L"/>
  <p:tag name="NAMEFAREAST" val="OPPOSans L"/>
  <p:tag name="FONTNAMEASCII" val="OPPOSans L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50.7974"/>
  <p:tag name="T_WIDTH" val="176.6498"/>
  <p:tag name="T_HEIGTH" val="19.99126"/>
  <p:tag name="T_TEXT" val="优质跨境电商数码平台"/>
  <p:tag name="T_FONTCOLOR" val="4802632"/>
  <p:tag name="T_FONTNAME" val="OPPOSans L"/>
  <p:tag name="T_FONTNAMEASCII" val="OPPOSans L"/>
  <p:tag name="T_NAMECOMPLEXSCRIPT" val="OPPOSans L"/>
  <p:tag name="T_NAMEFAREAST" val="OPPOSans L"/>
  <p:tag name="T_FONTBOLD" val="0"/>
  <p:tag name="T_FONTSIZE" val="12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4.121655"/>
  <p:tag name="OFFSETLEFT" val="28.40591"/>
  <p:tag name="OFFSETWIDTH" val="118.452"/>
  <p:tag name="OFFSETHEIGHT" val="11.3879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6.65449"/>
  <p:tag name="LEFT" val="331.6516"/>
  <p:tag name="WIDTH" val="176.6498"/>
  <p:tag name="HEIGHT" val="24.83819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数字跳跃"/>
  <p:tag name="FONTSIZE" val="16"/>
  <p:tag name="FONTCOLOR" val="4802632"/>
  <p:tag name="FONTBOLD" val="0"/>
  <p:tag name="FONTITALIC" val="0"/>
  <p:tag name="FONTNAME" val="斗鱼追光体"/>
  <p:tag name="NAMEASCII" val="斗鱼追光体"/>
  <p:tag name="NAMECOMPLEXSCRIPT" val="+mj-cs"/>
  <p:tag name="NAMEFAREAST" val="斗鱼追光体"/>
  <p:tag name="FONTNAMEASCII" val="斗鱼追光体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26.65449"/>
  <p:tag name="T_WIDTH" val="176.6498"/>
  <p:tag name="T_HEIGTH" val="24.83819"/>
  <p:tag name="T_TEXT" val="数字跳跃"/>
  <p:tag name="T_FONTCOLOR" val="4802632"/>
  <p:tag name="T_FONTNAME" val="斗鱼追光体"/>
  <p:tag name="T_FONTNAMEASCII" val="斗鱼追光体"/>
  <p:tag name="T_NAMECOMPLEXSCRIPT" val="+mj-cs"/>
  <p:tag name="T_NAMEFAREAST" val="斗鱼追光体"/>
  <p:tag name="T_FONTBOLD" val="0"/>
  <p:tag name="T_FONTSIZE" val="16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2.291811"/>
  <p:tag name="OFFSETLEFT" val="47.90662"/>
  <p:tag name="OFFSETWIDTH" val="80.48473"/>
  <p:tag name="OFFSETHEIGHT" val="14.8522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0.7974"/>
  <p:tag name="LEFT" val="331.6516"/>
  <p:tag name="WIDTH" val="176.6498"/>
  <p:tag name="HEIGHT" val="19.9912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优质跨境电商数码平台"/>
  <p:tag name="FONTSIZE" val="12"/>
  <p:tag name="FONTCOLOR" val="4802632"/>
  <p:tag name="FONTBOLD" val="0"/>
  <p:tag name="FONTITALIC" val="0"/>
  <p:tag name="FONTNAME" val="OPPOSans L"/>
  <p:tag name="NAMEASCII" val="OPPOSans L"/>
  <p:tag name="NAMECOMPLEXSCRIPT" val="OPPOSans L"/>
  <p:tag name="NAMEFAREAST" val="OPPOSans L"/>
  <p:tag name="FONTNAMEASCII" val="OPPOSans L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50.7974"/>
  <p:tag name="T_WIDTH" val="176.6498"/>
  <p:tag name="T_HEIGTH" val="19.99126"/>
  <p:tag name="T_TEXT" val="优质跨境电商数码平台"/>
  <p:tag name="T_FONTCOLOR" val="4802632"/>
  <p:tag name="T_FONTNAME" val="OPPOSans L"/>
  <p:tag name="T_FONTNAMEASCII" val="OPPOSans L"/>
  <p:tag name="T_NAMECOMPLEXSCRIPT" val="OPPOSans L"/>
  <p:tag name="T_NAMEFAREAST" val="OPPOSans L"/>
  <p:tag name="T_FONTBOLD" val="0"/>
  <p:tag name="T_FONTSIZE" val="12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4.121655"/>
  <p:tag name="OFFSETLEFT" val="28.40591"/>
  <p:tag name="OFFSETWIDTH" val="118.452"/>
  <p:tag name="OFFSETHEIGHT" val="11.3879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6.65449"/>
  <p:tag name="LEFT" val="331.6516"/>
  <p:tag name="WIDTH" val="176.6498"/>
  <p:tag name="HEIGHT" val="24.83819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数字跳跃"/>
  <p:tag name="FONTSIZE" val="16"/>
  <p:tag name="FONTCOLOR" val="4802632"/>
  <p:tag name="FONTBOLD" val="0"/>
  <p:tag name="FONTITALIC" val="0"/>
  <p:tag name="FONTNAME" val="斗鱼追光体"/>
  <p:tag name="NAMEASCII" val="斗鱼追光体"/>
  <p:tag name="NAMECOMPLEXSCRIPT" val="+mj-cs"/>
  <p:tag name="NAMEFAREAST" val="斗鱼追光体"/>
  <p:tag name="FONTNAMEASCII" val="斗鱼追光体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26.65449"/>
  <p:tag name="T_WIDTH" val="176.6498"/>
  <p:tag name="T_HEIGTH" val="24.83819"/>
  <p:tag name="T_TEXT" val="数字跳跃"/>
  <p:tag name="T_FONTCOLOR" val="4802632"/>
  <p:tag name="T_FONTNAME" val="斗鱼追光体"/>
  <p:tag name="T_FONTNAMEASCII" val="斗鱼追光体"/>
  <p:tag name="T_NAMECOMPLEXSCRIPT" val="+mj-cs"/>
  <p:tag name="T_NAMEFAREAST" val="斗鱼追光体"/>
  <p:tag name="T_FONTBOLD" val="0"/>
  <p:tag name="T_FONTSIZE" val="16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2.291811"/>
  <p:tag name="OFFSETLEFT" val="47.90662"/>
  <p:tag name="OFFSETWIDTH" val="80.48473"/>
  <p:tag name="OFFSETHEIGHT" val="14.8522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0.7974"/>
  <p:tag name="LEFT" val="331.6516"/>
  <p:tag name="WIDTH" val="176.6498"/>
  <p:tag name="HEIGHT" val="19.9912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优质跨境电商数码平台"/>
  <p:tag name="FONTSIZE" val="12"/>
  <p:tag name="FONTCOLOR" val="4802632"/>
  <p:tag name="FONTBOLD" val="0"/>
  <p:tag name="FONTITALIC" val="0"/>
  <p:tag name="FONTNAME" val="OPPOSans L"/>
  <p:tag name="NAMEASCII" val="OPPOSans L"/>
  <p:tag name="NAMECOMPLEXSCRIPT" val="OPPOSans L"/>
  <p:tag name="NAMEFAREAST" val="OPPOSans L"/>
  <p:tag name="FONTNAMEASCII" val="OPPOSans L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50.7974"/>
  <p:tag name="T_WIDTH" val="176.6498"/>
  <p:tag name="T_HEIGTH" val="19.99126"/>
  <p:tag name="T_TEXT" val="优质跨境电商数码平台"/>
  <p:tag name="T_FONTCOLOR" val="4802632"/>
  <p:tag name="T_FONTNAME" val="OPPOSans L"/>
  <p:tag name="T_FONTNAMEASCII" val="OPPOSans L"/>
  <p:tag name="T_NAMECOMPLEXSCRIPT" val="OPPOSans L"/>
  <p:tag name="T_NAMEFAREAST" val="OPPOSans L"/>
  <p:tag name="T_FONTBOLD" val="0"/>
  <p:tag name="T_FONTSIZE" val="12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4.121655"/>
  <p:tag name="OFFSETLEFT" val="28.40591"/>
  <p:tag name="OFFSETWIDTH" val="118.452"/>
  <p:tag name="OFFSETHEIGHT" val="11.3879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6.65449"/>
  <p:tag name="LEFT" val="331.6516"/>
  <p:tag name="WIDTH" val="176.6498"/>
  <p:tag name="HEIGHT" val="24.83819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数字跳跃"/>
  <p:tag name="FONTSIZE" val="16"/>
  <p:tag name="FONTCOLOR" val="4802632"/>
  <p:tag name="FONTBOLD" val="0"/>
  <p:tag name="FONTITALIC" val="0"/>
  <p:tag name="FONTNAME" val="斗鱼追光体"/>
  <p:tag name="NAMEASCII" val="斗鱼追光体"/>
  <p:tag name="NAMECOMPLEXSCRIPT" val="+mj-cs"/>
  <p:tag name="NAMEFAREAST" val="斗鱼追光体"/>
  <p:tag name="FONTNAMEASCII" val="斗鱼追光体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26.65449"/>
  <p:tag name="T_WIDTH" val="176.6498"/>
  <p:tag name="T_HEIGTH" val="24.83819"/>
  <p:tag name="T_TEXT" val="数字跳跃"/>
  <p:tag name="T_FONTCOLOR" val="4802632"/>
  <p:tag name="T_FONTNAME" val="斗鱼追光体"/>
  <p:tag name="T_FONTNAMEASCII" val="斗鱼追光体"/>
  <p:tag name="T_NAMECOMPLEXSCRIPT" val="+mj-cs"/>
  <p:tag name="T_NAMEFAREAST" val="斗鱼追光体"/>
  <p:tag name="T_FONTBOLD" val="0"/>
  <p:tag name="T_FONTSIZE" val="16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2.291811"/>
  <p:tag name="OFFSETLEFT" val="47.90662"/>
  <p:tag name="OFFSETWIDTH" val="80.48473"/>
  <p:tag name="OFFSETHEIGHT" val="14.8522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0.7974"/>
  <p:tag name="LEFT" val="331.6516"/>
  <p:tag name="WIDTH" val="176.6498"/>
  <p:tag name="HEIGHT" val="19.9912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优质跨境电商数码平台"/>
  <p:tag name="FONTSIZE" val="12"/>
  <p:tag name="FONTCOLOR" val="4802632"/>
  <p:tag name="FONTBOLD" val="0"/>
  <p:tag name="FONTITALIC" val="0"/>
  <p:tag name="FONTNAME" val="OPPOSans L"/>
  <p:tag name="NAMEASCII" val="OPPOSans L"/>
  <p:tag name="NAMECOMPLEXSCRIPT" val="OPPOSans L"/>
  <p:tag name="NAMEFAREAST" val="OPPOSans L"/>
  <p:tag name="FONTNAMEASCII" val="OPPOSans L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50.7974"/>
  <p:tag name="T_WIDTH" val="176.6498"/>
  <p:tag name="T_HEIGTH" val="19.99126"/>
  <p:tag name="T_TEXT" val="优质跨境电商数码平台"/>
  <p:tag name="T_FONTCOLOR" val="4802632"/>
  <p:tag name="T_FONTNAME" val="OPPOSans L"/>
  <p:tag name="T_FONTNAMEASCII" val="OPPOSans L"/>
  <p:tag name="T_NAMECOMPLEXSCRIPT" val="OPPOSans L"/>
  <p:tag name="T_NAMEFAREAST" val="OPPOSans L"/>
  <p:tag name="T_FONTBOLD" val="0"/>
  <p:tag name="T_FONTSIZE" val="12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4.121655"/>
  <p:tag name="OFFSETLEFT" val="28.40591"/>
  <p:tag name="OFFSETWIDTH" val="118.452"/>
  <p:tag name="OFFSETHEIGHT" val="11.38795"/>
</p:tagLst>
</file>

<file path=ppt/theme/theme1.xml><?xml version="1.0" encoding="utf-8"?>
<a:theme xmlns:a="http://schemas.openxmlformats.org/drawingml/2006/main" name="PPT竞技场   ">
  <a:themeElements>
    <a:clrScheme name="新拟态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D6E2EF"/>
      </a:accent1>
      <a:accent2>
        <a:srgbClr val="00B0F0"/>
      </a:accent2>
      <a:accent3>
        <a:srgbClr val="516070"/>
      </a:accent3>
      <a:accent4>
        <a:srgbClr val="283C63"/>
      </a:accent4>
      <a:accent5>
        <a:srgbClr val="7082F6"/>
      </a:accent5>
      <a:accent6>
        <a:srgbClr val="B417F2"/>
      </a:accent6>
      <a:hlink>
        <a:srgbClr val="0563C1"/>
      </a:hlink>
      <a:folHlink>
        <a:srgbClr val="954F72"/>
      </a:folHlink>
    </a:clrScheme>
    <a:fontScheme name="阿里巴巴惠普体">
      <a:majorFont>
        <a:latin typeface="阿里巴巴普惠体 B"/>
        <a:ea typeface="阿里巴巴普惠体 B"/>
        <a:cs typeface=""/>
      </a:majorFont>
      <a:minorFont>
        <a:latin typeface="阿里巴巴普惠体 M"/>
        <a:ea typeface="阿里巴巴普惠体 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>
          <a:solidFill>
            <a:schemeClr val="accent1">
              <a:lumMod val="75000"/>
            </a:schemeClr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演示文稿1" id="{A7B6A75D-6C63-4FB1-B497-69F792BAC6F9}" vid="{6746430A-A00C-4F71-8CB0-55A1D80E928E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板式</Template>
  <TotalTime>7549</TotalTime>
  <Words>394</Words>
  <Application>Microsoft Office PowerPoint</Application>
  <PresentationFormat>宽屏</PresentationFormat>
  <Paragraphs>122</Paragraphs>
  <Slides>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OPPOSans R</vt:lpstr>
      <vt:lpstr>阿里巴巴普惠体 B</vt:lpstr>
      <vt:lpstr>阿里巴巴普惠体 M</vt:lpstr>
      <vt:lpstr>等线</vt:lpstr>
      <vt:lpstr>腾讯体</vt:lpstr>
      <vt:lpstr>Arial</vt:lpstr>
      <vt:lpstr>PPT竞技场   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简约大气新拟态年终述职报告ppt模板</dc:title>
  <dc:creator>PPT竞技场</dc:creator>
  <cp:keywords>51PPT模板网</cp:keywords>
  <dc:description>www.51pptmoban.com</dc:description>
  <cp:lastModifiedBy>Win user</cp:lastModifiedBy>
  <cp:revision>27</cp:revision>
  <dcterms:created xsi:type="dcterms:W3CDTF">2022-10-16T06:03:01Z</dcterms:created>
  <dcterms:modified xsi:type="dcterms:W3CDTF">2022-11-17T12:55:53Z</dcterms:modified>
</cp:coreProperties>
</file>