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ags/tag2.xml" ContentType="application/vnd.openxmlformats-officedocument.presentationml.tags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tags/tag39.xml" ContentType="application/vnd.openxmlformats-officedocument.presentationml.tags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tags/tag40.xml" ContentType="application/vnd.openxmlformats-officedocument.presentationml.tags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tags/tag41.xml" ContentType="application/vnd.openxmlformats-officedocument.presentationml.tags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5"/>
  </p:notesMasterIdLst>
  <p:sldIdLst>
    <p:sldId id="284" r:id="rId2"/>
    <p:sldId id="285" r:id="rId3"/>
    <p:sldId id="286" r:id="rId4"/>
    <p:sldId id="287" r:id="rId5"/>
    <p:sldId id="288" r:id="rId6"/>
    <p:sldId id="289" r:id="rId7"/>
    <p:sldId id="290" r:id="rId8"/>
    <p:sldId id="291" r:id="rId9"/>
    <p:sldId id="292" r:id="rId10"/>
    <p:sldId id="297" r:id="rId11"/>
    <p:sldId id="316" r:id="rId12"/>
    <p:sldId id="312" r:id="rId13"/>
    <p:sldId id="299" r:id="rId14"/>
    <p:sldId id="300" r:id="rId15"/>
    <p:sldId id="11089713" r:id="rId16"/>
    <p:sldId id="313" r:id="rId17"/>
    <p:sldId id="305" r:id="rId18"/>
    <p:sldId id="306" r:id="rId19"/>
    <p:sldId id="263" r:id="rId20"/>
    <p:sldId id="309" r:id="rId21"/>
    <p:sldId id="314" r:id="rId22"/>
    <p:sldId id="315" r:id="rId23"/>
    <p:sldId id="11089714" r:id="rId24"/>
  </p:sldIdLst>
  <p:sldSz cx="12192000" cy="6858000"/>
  <p:notesSz cx="6858000" cy="9144000"/>
  <p:custDataLst>
    <p:tags r:id="rId2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192" userDrawn="1">
          <p15:clr>
            <a:srgbClr val="A4A3A4"/>
          </p15:clr>
        </p15:guide>
        <p15:guide id="2" pos="7488" userDrawn="1">
          <p15:clr>
            <a:srgbClr val="A4A3A4"/>
          </p15:clr>
        </p15:guide>
        <p15:guide id="3" orient="horz" pos="432" userDrawn="1">
          <p15:clr>
            <a:srgbClr val="A4A3A4"/>
          </p15:clr>
        </p15:guide>
        <p15:guide id="4" orient="horz" pos="472" userDrawn="1">
          <p15:clr>
            <a:srgbClr val="A4A3A4"/>
          </p15:clr>
        </p15:guide>
        <p15:guide id="7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85959"/>
    <a:srgbClr val="5B6C8F"/>
    <a:srgbClr val="63769B"/>
    <a:srgbClr val="D31E38"/>
    <a:srgbClr val="1D486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F62CBE4-2728-489B-B764-398284BBF517}" v="120" dt="2022-07-08T18:16:40.991"/>
    <p1510:client id="{DDF94802-C2D0-4E60-B93E-8297FBB58349}" v="4" dt="2022-07-08T18:22:14.879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697" autoAdjust="0"/>
    <p:restoredTop sz="95910" autoAdjust="0"/>
  </p:normalViewPr>
  <p:slideViewPr>
    <p:cSldViewPr snapToGrid="0">
      <p:cViewPr>
        <p:scale>
          <a:sx n="100" d="100"/>
          <a:sy n="100" d="100"/>
        </p:scale>
        <p:origin x="318" y="114"/>
      </p:cViewPr>
      <p:guideLst>
        <p:guide pos="192"/>
        <p:guide pos="7488"/>
        <p:guide orient="horz" pos="432"/>
        <p:guide orient="horz" pos="472"/>
        <p:guide pos="3840"/>
      </p:guideLst>
    </p:cSldViewPr>
  </p:slideViewPr>
  <p:notesTextViewPr>
    <p:cViewPr>
      <p:scale>
        <a:sx n="20" d="100"/>
        <a:sy n="2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848D68C-33EA-4021-ADD3-FCA5A7F65BFB}" type="datetimeFigureOut">
              <a:rPr lang="zh-CN" altLang="en-US" smtClean="0"/>
              <a:t>2022/11/20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CA08A7A-FB3E-4010-8FF0-B5D292F4E30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655367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CA08A7A-FB3E-4010-8FF0-B5D292F4E302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315311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CA08A7A-FB3E-4010-8FF0-B5D292F4E302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848455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CA08A7A-FB3E-4010-8FF0-B5D292F4E302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51615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CA08A7A-FB3E-4010-8FF0-B5D292F4E302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837039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CA08A7A-FB3E-4010-8FF0-B5D292F4E302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304315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CA08A7A-FB3E-4010-8FF0-B5D292F4E302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976806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CA08A7A-FB3E-4010-8FF0-B5D292F4E302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555946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CA08A7A-FB3E-4010-8FF0-B5D292F4E302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411376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CA08A7A-FB3E-4010-8FF0-B5D292F4E302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226734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CA08A7A-FB3E-4010-8FF0-B5D292F4E302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106890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CA08A7A-FB3E-4010-8FF0-B5D292F4E302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09177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CA08A7A-FB3E-4010-8FF0-B5D292F4E302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08601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CA08A7A-FB3E-4010-8FF0-B5D292F4E302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419763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CA08A7A-FB3E-4010-8FF0-B5D292F4E302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93727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CA08A7A-FB3E-4010-8FF0-B5D292F4E302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472440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CA08A7A-FB3E-4010-8FF0-B5D292F4E302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940942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CA08A7A-FB3E-4010-8FF0-B5D292F4E302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979327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CA08A7A-FB3E-4010-8FF0-B5D292F4E302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117954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CA08A7A-FB3E-4010-8FF0-B5D292F4E302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568215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CA08A7A-FB3E-4010-8FF0-B5D292F4E302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039268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CA08A7A-FB3E-4010-8FF0-B5D292F4E302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369499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CA08A7A-FB3E-4010-8FF0-B5D292F4E302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783361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CA08A7A-FB3E-4010-8FF0-B5D292F4E302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949375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A-任意多边形 42">
            <a:extLst>
              <a:ext uri="{FF2B5EF4-FFF2-40B4-BE49-F238E27FC236}">
                <a16:creationId xmlns:a16="http://schemas.microsoft.com/office/drawing/2014/main" id="{159A2256-C3B5-4FA9-CE72-68D704FF8CEA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-4454" y="489635"/>
            <a:ext cx="292315" cy="750311"/>
          </a:xfrm>
          <a:custGeom>
            <a:avLst/>
            <a:gdLst>
              <a:gd name="connsiteX0" fmla="*/ 0 w 279255"/>
              <a:gd name="connsiteY0" fmla="*/ 0 h 647365"/>
              <a:gd name="connsiteX1" fmla="*/ 287887 w 279255"/>
              <a:gd name="connsiteY1" fmla="*/ 0 h 647365"/>
              <a:gd name="connsiteX2" fmla="*/ 287887 w 279255"/>
              <a:gd name="connsiteY2" fmla="*/ 647619 h 647365"/>
              <a:gd name="connsiteX3" fmla="*/ 0 w 279255"/>
              <a:gd name="connsiteY3" fmla="*/ 647619 h 6473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9255" h="647365">
                <a:moveTo>
                  <a:pt x="0" y="0"/>
                </a:moveTo>
                <a:lnTo>
                  <a:pt x="287887" y="0"/>
                </a:lnTo>
                <a:lnTo>
                  <a:pt x="287887" y="647619"/>
                </a:lnTo>
                <a:lnTo>
                  <a:pt x="0" y="647619"/>
                </a:lnTo>
                <a:close/>
              </a:path>
            </a:pathLst>
          </a:custGeom>
          <a:solidFill>
            <a:srgbClr val="174467"/>
          </a:solidFill>
          <a:ln w="12687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sz="1884"/>
          </a:p>
        </p:txBody>
      </p:sp>
      <p:sp>
        <p:nvSpPr>
          <p:cNvPr id="15" name="文本占位符 14">
            <a:extLst>
              <a:ext uri="{FF2B5EF4-FFF2-40B4-BE49-F238E27FC236}">
                <a16:creationId xmlns:a16="http://schemas.microsoft.com/office/drawing/2014/main" id="{07876124-6B0F-D60D-3B93-6D3AB44E720F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86186" y="502680"/>
            <a:ext cx="5174801" cy="460629"/>
          </a:xfr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buNone/>
              <a:defRPr sz="2510"/>
            </a:lvl1pPr>
          </a:lstStyle>
          <a:p>
            <a:pPr lvl="0"/>
            <a:r>
              <a:rPr lang="zh-CN" altLang="en-US" dirty="0"/>
              <a:t>一级标题</a:t>
            </a:r>
          </a:p>
        </p:txBody>
      </p:sp>
      <p:sp>
        <p:nvSpPr>
          <p:cNvPr id="17" name="文本占位符 16">
            <a:extLst>
              <a:ext uri="{FF2B5EF4-FFF2-40B4-BE49-F238E27FC236}">
                <a16:creationId xmlns:a16="http://schemas.microsoft.com/office/drawing/2014/main" id="{69E5E344-5C16-7C51-8847-12E4CF9AFA8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88243" y="988350"/>
            <a:ext cx="5174801" cy="237235"/>
          </a:xfr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buNone/>
              <a:defRPr sz="1050"/>
            </a:lvl1pPr>
          </a:lstStyle>
          <a:p>
            <a:pPr lvl="0"/>
            <a:r>
              <a:rPr lang="en-US" altLang="zh-CN" dirty="0"/>
              <a:t>You can enter subtitle here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541291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F70D0295-B8AD-4426-BE0A-1A40411FF4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96FF79-1EC9-406A-BB03-8813A14A925E}" type="datetimeFigureOut">
              <a:rPr lang="zh-CN" altLang="en-US" smtClean="0"/>
              <a:t>2022/11/20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EF12DF1-2A94-4BC9-86F6-7C6CFAEB88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CD2FCF0-EF3C-4E42-8BB9-040B054A76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A169FF-3606-46DB-8372-44D144AC2F5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65546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51PPT模板网  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2022/11/20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43183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8C2CA989-F30D-425C-BC85-F8BDDB3F2E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FD3A40D9-7636-42BD-B281-0A0CB4944FE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764BB84-7F49-4034-BE5B-C1F683274A9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96FF79-1EC9-406A-BB03-8813A14A925E}" type="datetimeFigureOut">
              <a:rPr lang="zh-CN" altLang="en-US" smtClean="0"/>
              <a:t>2022/11/20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15ED2DF-A6BA-4F83-B2BC-ECC1954D24D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B736592-B16F-4F2F-809E-31A357C3B5D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A169FF-3606-46DB-8372-44D144AC2F5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59074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6" r:id="rId2"/>
    <p:sldLayoutId id="2147483658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192" userDrawn="1">
          <p15:clr>
            <a:srgbClr val="F26B43"/>
          </p15:clr>
        </p15:guide>
        <p15:guide id="2" pos="7488" userDrawn="1">
          <p15:clr>
            <a:srgbClr val="F26B43"/>
          </p15:clr>
        </p15:guide>
        <p15:guide id="3" orient="horz" pos="432" userDrawn="1">
          <p15:clr>
            <a:srgbClr val="F26B43"/>
          </p15:clr>
        </p15:guide>
        <p15:guide id="4" orient="horz" pos="472" userDrawn="1">
          <p15:clr>
            <a:srgbClr val="F26B43"/>
          </p15:clr>
        </p15:guide>
        <p15:guide id="5" orient="horz" pos="4104" userDrawn="1">
          <p15:clr>
            <a:srgbClr val="F26B43"/>
          </p15:clr>
        </p15:guide>
        <p15:guide id="6" orient="horz" pos="4056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9.xml"/><Relationship Id="rId4" Type="http://schemas.openxmlformats.org/officeDocument/2006/relationships/image" Target="../media/image5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jpeg"/><Relationship Id="rId4" Type="http://schemas.microsoft.com/office/2007/relationships/hdphoto" Target="../media/hdphoto1.wdp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0.xml"/><Relationship Id="rId5" Type="http://schemas.openxmlformats.org/officeDocument/2006/relationships/image" Target="../media/image9.jpeg"/><Relationship Id="rId4" Type="http://schemas.openxmlformats.org/officeDocument/2006/relationships/image" Target="../media/image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4" Type="http://schemas.microsoft.com/office/2007/relationships/hdphoto" Target="../media/hdphoto2.wdp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41.xml"/><Relationship Id="rId4" Type="http://schemas.openxmlformats.org/officeDocument/2006/relationships/image" Target="../media/image1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3" Type="http://schemas.openxmlformats.org/officeDocument/2006/relationships/tags" Target="../tags/tag15.xml"/><Relationship Id="rId18" Type="http://schemas.openxmlformats.org/officeDocument/2006/relationships/tags" Target="../tags/tag20.xml"/><Relationship Id="rId26" Type="http://schemas.openxmlformats.org/officeDocument/2006/relationships/tags" Target="../tags/tag28.xml"/><Relationship Id="rId21" Type="http://schemas.openxmlformats.org/officeDocument/2006/relationships/tags" Target="../tags/tag23.xml"/><Relationship Id="rId34" Type="http://schemas.openxmlformats.org/officeDocument/2006/relationships/tags" Target="../tags/tag36.xml"/><Relationship Id="rId7" Type="http://schemas.openxmlformats.org/officeDocument/2006/relationships/tags" Target="../tags/tag9.xml"/><Relationship Id="rId12" Type="http://schemas.openxmlformats.org/officeDocument/2006/relationships/tags" Target="../tags/tag14.xml"/><Relationship Id="rId17" Type="http://schemas.openxmlformats.org/officeDocument/2006/relationships/tags" Target="../tags/tag19.xml"/><Relationship Id="rId25" Type="http://schemas.openxmlformats.org/officeDocument/2006/relationships/tags" Target="../tags/tag27.xml"/><Relationship Id="rId33" Type="http://schemas.openxmlformats.org/officeDocument/2006/relationships/tags" Target="../tags/tag35.xml"/><Relationship Id="rId38" Type="http://schemas.openxmlformats.org/officeDocument/2006/relationships/notesSlide" Target="../notesSlides/notesSlide4.xml"/><Relationship Id="rId2" Type="http://schemas.openxmlformats.org/officeDocument/2006/relationships/tags" Target="../tags/tag4.xml"/><Relationship Id="rId16" Type="http://schemas.openxmlformats.org/officeDocument/2006/relationships/tags" Target="../tags/tag18.xml"/><Relationship Id="rId20" Type="http://schemas.openxmlformats.org/officeDocument/2006/relationships/tags" Target="../tags/tag22.xml"/><Relationship Id="rId29" Type="http://schemas.openxmlformats.org/officeDocument/2006/relationships/tags" Target="../tags/tag31.xml"/><Relationship Id="rId1" Type="http://schemas.openxmlformats.org/officeDocument/2006/relationships/tags" Target="../tags/tag3.xml"/><Relationship Id="rId6" Type="http://schemas.openxmlformats.org/officeDocument/2006/relationships/tags" Target="../tags/tag8.xml"/><Relationship Id="rId11" Type="http://schemas.openxmlformats.org/officeDocument/2006/relationships/tags" Target="../tags/tag13.xml"/><Relationship Id="rId24" Type="http://schemas.openxmlformats.org/officeDocument/2006/relationships/tags" Target="../tags/tag26.xml"/><Relationship Id="rId32" Type="http://schemas.openxmlformats.org/officeDocument/2006/relationships/tags" Target="../tags/tag34.xml"/><Relationship Id="rId37" Type="http://schemas.openxmlformats.org/officeDocument/2006/relationships/slideLayout" Target="../slideLayouts/slideLayout1.xml"/><Relationship Id="rId5" Type="http://schemas.openxmlformats.org/officeDocument/2006/relationships/tags" Target="../tags/tag7.xml"/><Relationship Id="rId15" Type="http://schemas.openxmlformats.org/officeDocument/2006/relationships/tags" Target="../tags/tag17.xml"/><Relationship Id="rId23" Type="http://schemas.openxmlformats.org/officeDocument/2006/relationships/tags" Target="../tags/tag25.xml"/><Relationship Id="rId28" Type="http://schemas.openxmlformats.org/officeDocument/2006/relationships/tags" Target="../tags/tag30.xml"/><Relationship Id="rId36" Type="http://schemas.openxmlformats.org/officeDocument/2006/relationships/tags" Target="../tags/tag38.xml"/><Relationship Id="rId10" Type="http://schemas.openxmlformats.org/officeDocument/2006/relationships/tags" Target="../tags/tag12.xml"/><Relationship Id="rId19" Type="http://schemas.openxmlformats.org/officeDocument/2006/relationships/tags" Target="../tags/tag21.xml"/><Relationship Id="rId31" Type="http://schemas.openxmlformats.org/officeDocument/2006/relationships/tags" Target="../tags/tag33.xml"/><Relationship Id="rId4" Type="http://schemas.openxmlformats.org/officeDocument/2006/relationships/tags" Target="../tags/tag6.xml"/><Relationship Id="rId9" Type="http://schemas.openxmlformats.org/officeDocument/2006/relationships/tags" Target="../tags/tag11.xml"/><Relationship Id="rId14" Type="http://schemas.openxmlformats.org/officeDocument/2006/relationships/tags" Target="../tags/tag16.xml"/><Relationship Id="rId22" Type="http://schemas.openxmlformats.org/officeDocument/2006/relationships/tags" Target="../tags/tag24.xml"/><Relationship Id="rId27" Type="http://schemas.openxmlformats.org/officeDocument/2006/relationships/tags" Target="../tags/tag29.xml"/><Relationship Id="rId30" Type="http://schemas.openxmlformats.org/officeDocument/2006/relationships/tags" Target="../tags/tag32.xml"/><Relationship Id="rId35" Type="http://schemas.openxmlformats.org/officeDocument/2006/relationships/tags" Target="../tags/tag37.xml"/><Relationship Id="rId8" Type="http://schemas.openxmlformats.org/officeDocument/2006/relationships/tags" Target="../tags/tag10.xml"/><Relationship Id="rId3" Type="http://schemas.openxmlformats.org/officeDocument/2006/relationships/tags" Target="../tags/tag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图片 22" descr="桌子上的盘子里有一些食物&#10;&#10;描述已自动生成">
            <a:extLst>
              <a:ext uri="{FF2B5EF4-FFF2-40B4-BE49-F238E27FC236}">
                <a16:creationId xmlns:a16="http://schemas.microsoft.com/office/drawing/2014/main" id="{C5F36FA9-3919-A4D1-B225-B4B5FB421FF2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id="{5EDE449E-37E6-42A6-A1BA-9C0A95A4AF52}"/>
              </a:ext>
            </a:extLst>
          </p:cNvPr>
          <p:cNvSpPr/>
          <p:nvPr/>
        </p:nvSpPr>
        <p:spPr>
          <a:xfrm>
            <a:off x="0" y="0"/>
            <a:ext cx="6081657" cy="6884928"/>
          </a:xfrm>
          <a:custGeom>
            <a:avLst/>
            <a:gdLst>
              <a:gd name="connsiteX0" fmla="*/ 0 w 4623228"/>
              <a:gd name="connsiteY0" fmla="*/ 0 h 6577336"/>
              <a:gd name="connsiteX1" fmla="*/ 4633829 w 4623228"/>
              <a:gd name="connsiteY1" fmla="*/ 0 h 6577336"/>
              <a:gd name="connsiteX2" fmla="*/ 4633829 w 4623228"/>
              <a:gd name="connsiteY2" fmla="*/ 6588960 h 6577336"/>
              <a:gd name="connsiteX3" fmla="*/ 0 w 4623228"/>
              <a:gd name="connsiteY3" fmla="*/ 6588960 h 65773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623228" h="6577336">
                <a:moveTo>
                  <a:pt x="0" y="0"/>
                </a:moveTo>
                <a:lnTo>
                  <a:pt x="4633829" y="0"/>
                </a:lnTo>
                <a:lnTo>
                  <a:pt x="4633829" y="6588960"/>
                </a:lnTo>
                <a:lnTo>
                  <a:pt x="0" y="6588960"/>
                </a:lnTo>
                <a:close/>
              </a:path>
            </a:pathLst>
          </a:custGeom>
          <a:solidFill>
            <a:schemeClr val="accent6">
              <a:alpha val="95000"/>
            </a:schemeClr>
          </a:solidFill>
          <a:ln w="1122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sz="1884" dirty="0"/>
          </a:p>
        </p:txBody>
      </p: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9C12798B-F2C9-404F-A87E-D7F373B73F62}"/>
              </a:ext>
            </a:extLst>
          </p:cNvPr>
          <p:cNvSpPr/>
          <p:nvPr/>
        </p:nvSpPr>
        <p:spPr>
          <a:xfrm>
            <a:off x="6110342" y="0"/>
            <a:ext cx="6081658" cy="6884928"/>
          </a:xfrm>
          <a:custGeom>
            <a:avLst/>
            <a:gdLst>
              <a:gd name="connsiteX0" fmla="*/ 0 w 4623228"/>
              <a:gd name="connsiteY0" fmla="*/ 0 h 6577336"/>
              <a:gd name="connsiteX1" fmla="*/ 4633828 w 4623228"/>
              <a:gd name="connsiteY1" fmla="*/ 0 h 6577336"/>
              <a:gd name="connsiteX2" fmla="*/ 4633828 w 4623228"/>
              <a:gd name="connsiteY2" fmla="*/ 6588960 h 6577336"/>
              <a:gd name="connsiteX3" fmla="*/ 0 w 4623228"/>
              <a:gd name="connsiteY3" fmla="*/ 6588960 h 65773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623228" h="6577336">
                <a:moveTo>
                  <a:pt x="0" y="0"/>
                </a:moveTo>
                <a:lnTo>
                  <a:pt x="4633828" y="0"/>
                </a:lnTo>
                <a:lnTo>
                  <a:pt x="4633828" y="6588960"/>
                </a:lnTo>
                <a:lnTo>
                  <a:pt x="0" y="6588960"/>
                </a:lnTo>
                <a:close/>
              </a:path>
            </a:pathLst>
          </a:custGeom>
          <a:solidFill>
            <a:schemeClr val="accent2">
              <a:alpha val="95000"/>
            </a:schemeClr>
          </a:solidFill>
          <a:ln w="1122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sz="1884"/>
          </a:p>
        </p:txBody>
      </p:sp>
      <p:grpSp>
        <p:nvGrpSpPr>
          <p:cNvPr id="74" name="组合 73">
            <a:extLst>
              <a:ext uri="{FF2B5EF4-FFF2-40B4-BE49-F238E27FC236}">
                <a16:creationId xmlns:a16="http://schemas.microsoft.com/office/drawing/2014/main" id="{2533B317-B915-4092-8F61-79C985B6F488}"/>
              </a:ext>
            </a:extLst>
          </p:cNvPr>
          <p:cNvGrpSpPr/>
          <p:nvPr/>
        </p:nvGrpSpPr>
        <p:grpSpPr>
          <a:xfrm>
            <a:off x="3338835" y="674605"/>
            <a:ext cx="5494496" cy="5494573"/>
            <a:chOff x="1973733" y="644466"/>
            <a:chExt cx="5249024" cy="5249098"/>
          </a:xfrm>
        </p:grpSpPr>
        <p:sp>
          <p:nvSpPr>
            <p:cNvPr id="70" name="任意多边形: 形状 69">
              <a:extLst>
                <a:ext uri="{FF2B5EF4-FFF2-40B4-BE49-F238E27FC236}">
                  <a16:creationId xmlns:a16="http://schemas.microsoft.com/office/drawing/2014/main" id="{9CED10D8-2CA3-4D4F-BFFF-9CFF77A20B94}"/>
                </a:ext>
              </a:extLst>
            </p:cNvPr>
            <p:cNvSpPr/>
            <p:nvPr/>
          </p:nvSpPr>
          <p:spPr>
            <a:xfrm>
              <a:off x="2061089" y="721643"/>
              <a:ext cx="5057454" cy="5057525"/>
            </a:xfrm>
            <a:custGeom>
              <a:avLst/>
              <a:gdLst>
                <a:gd name="connsiteX0" fmla="*/ 5068438 w 5057453"/>
                <a:gd name="connsiteY0" fmla="*/ 2534255 h 5057525"/>
                <a:gd name="connsiteX1" fmla="*/ 2534219 w 5057453"/>
                <a:gd name="connsiteY1" fmla="*/ 5068509 h 5057525"/>
                <a:gd name="connsiteX2" fmla="*/ 0 w 5057453"/>
                <a:gd name="connsiteY2" fmla="*/ 2534255 h 5057525"/>
                <a:gd name="connsiteX3" fmla="*/ 2534219 w 5057453"/>
                <a:gd name="connsiteY3" fmla="*/ 0 h 5057525"/>
                <a:gd name="connsiteX4" fmla="*/ 5068438 w 5057453"/>
                <a:gd name="connsiteY4" fmla="*/ 2534255 h 5057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57453" h="5057525">
                  <a:moveTo>
                    <a:pt x="5068438" y="2534255"/>
                  </a:moveTo>
                  <a:cubicBezTo>
                    <a:pt x="5068438" y="3933885"/>
                    <a:pt x="3933829" y="5068509"/>
                    <a:pt x="2534219" y="5068509"/>
                  </a:cubicBezTo>
                  <a:cubicBezTo>
                    <a:pt x="1134608" y="5068509"/>
                    <a:pt x="0" y="3933884"/>
                    <a:pt x="0" y="2534255"/>
                  </a:cubicBezTo>
                  <a:cubicBezTo>
                    <a:pt x="0" y="1134625"/>
                    <a:pt x="1134609" y="0"/>
                    <a:pt x="2534219" y="0"/>
                  </a:cubicBezTo>
                  <a:cubicBezTo>
                    <a:pt x="3933829" y="0"/>
                    <a:pt x="5068438" y="1134625"/>
                    <a:pt x="5068438" y="2534255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E1E3E3"/>
                </a:gs>
                <a:gs pos="100000">
                  <a:srgbClr val="E1E3E3"/>
                </a:gs>
                <a:gs pos="18000">
                  <a:srgbClr val="E1E3E3"/>
                </a:gs>
                <a:gs pos="38000">
                  <a:srgbClr val="EBEDED"/>
                </a:gs>
                <a:gs pos="63000">
                  <a:srgbClr val="DBDCDC"/>
                </a:gs>
                <a:gs pos="80000">
                  <a:srgbClr val="E1E3E3"/>
                </a:gs>
                <a:gs pos="100000">
                  <a:srgbClr val="DFE1E1"/>
                </a:gs>
              </a:gsLst>
              <a:lin ang="5400000" scaled="1"/>
              <a:tileRect/>
            </a:gradFill>
            <a:ln w="1122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884"/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237E5EE8-5314-4895-9268-A0E8D99849A4}"/>
                </a:ext>
              </a:extLst>
            </p:cNvPr>
            <p:cNvSpPr/>
            <p:nvPr/>
          </p:nvSpPr>
          <p:spPr>
            <a:xfrm>
              <a:off x="1973733" y="644466"/>
              <a:ext cx="5249024" cy="5249098"/>
            </a:xfrm>
            <a:custGeom>
              <a:avLst/>
              <a:gdLst>
                <a:gd name="connsiteX0" fmla="*/ 5249280 w 5249024"/>
                <a:gd name="connsiteY0" fmla="*/ 2624677 h 5249098"/>
                <a:gd name="connsiteX1" fmla="*/ 2624640 w 5249024"/>
                <a:gd name="connsiteY1" fmla="*/ 5249354 h 5249098"/>
                <a:gd name="connsiteX2" fmla="*/ 0 w 5249024"/>
                <a:gd name="connsiteY2" fmla="*/ 2624677 h 5249098"/>
                <a:gd name="connsiteX3" fmla="*/ 2624640 w 5249024"/>
                <a:gd name="connsiteY3" fmla="*/ 0 h 5249098"/>
                <a:gd name="connsiteX4" fmla="*/ 5249280 w 5249024"/>
                <a:gd name="connsiteY4" fmla="*/ 2624677 h 52490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49024" h="5249098">
                  <a:moveTo>
                    <a:pt x="5249280" y="2624677"/>
                  </a:moveTo>
                  <a:cubicBezTo>
                    <a:pt x="5249280" y="4074246"/>
                    <a:pt x="4074189" y="5249354"/>
                    <a:pt x="2624640" y="5249354"/>
                  </a:cubicBezTo>
                  <a:cubicBezTo>
                    <a:pt x="1175092" y="5249354"/>
                    <a:pt x="0" y="4074246"/>
                    <a:pt x="0" y="2624677"/>
                  </a:cubicBezTo>
                  <a:cubicBezTo>
                    <a:pt x="0" y="1175108"/>
                    <a:pt x="1175091" y="0"/>
                    <a:pt x="2624640" y="0"/>
                  </a:cubicBezTo>
                  <a:cubicBezTo>
                    <a:pt x="4074189" y="0"/>
                    <a:pt x="5249280" y="1175108"/>
                    <a:pt x="5249280" y="2624677"/>
                  </a:cubicBezTo>
                  <a:close/>
                </a:path>
              </a:pathLst>
            </a:custGeom>
            <a:noFill/>
            <a:ln w="11220" cap="flat">
              <a:solidFill>
                <a:srgbClr val="C9CACA"/>
              </a:solidFill>
              <a:custDash>
                <a:ds d="750000" sp="750000"/>
              </a:custDash>
              <a:miter/>
            </a:ln>
          </p:spPr>
          <p:txBody>
            <a:bodyPr rtlCol="0" anchor="ctr"/>
            <a:lstStyle/>
            <a:p>
              <a:endParaRPr lang="zh-CN" altLang="en-US" sz="1884"/>
            </a:p>
          </p:txBody>
        </p:sp>
      </p:grpSp>
      <p:sp>
        <p:nvSpPr>
          <p:cNvPr id="50" name="文本框 49">
            <a:extLst>
              <a:ext uri="{FF2B5EF4-FFF2-40B4-BE49-F238E27FC236}">
                <a16:creationId xmlns:a16="http://schemas.microsoft.com/office/drawing/2014/main" id="{E096BA5A-A1AD-4D7B-B3E3-0162E5AFCB15}"/>
              </a:ext>
            </a:extLst>
          </p:cNvPr>
          <p:cNvSpPr txBox="1"/>
          <p:nvPr/>
        </p:nvSpPr>
        <p:spPr>
          <a:xfrm>
            <a:off x="3762236" y="3402411"/>
            <a:ext cx="4667529" cy="13973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240" dirty="0">
                <a:solidFill>
                  <a:schemeClr val="accent6"/>
                </a:solidFill>
                <a:latin typeface="+mj-ea"/>
                <a:ea typeface="+mj-ea"/>
              </a:rPr>
              <a:t>英伦风红蓝简约</a:t>
            </a:r>
            <a:endParaRPr lang="en-US" altLang="zh-CN" sz="4240" dirty="0">
              <a:solidFill>
                <a:schemeClr val="accent6"/>
              </a:solidFill>
              <a:latin typeface="+mj-ea"/>
              <a:ea typeface="+mj-ea"/>
            </a:endParaRPr>
          </a:p>
          <a:p>
            <a:pPr algn="ctr"/>
            <a:r>
              <a:rPr lang="zh-CN" altLang="en-US" sz="4240" dirty="0">
                <a:solidFill>
                  <a:schemeClr val="accent6"/>
                </a:solidFill>
                <a:latin typeface="+mj-ea"/>
                <a:ea typeface="+mj-ea"/>
              </a:rPr>
              <a:t>项目介绍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17DEEBF5-5D35-4403-88B1-DE8A6A75A741}"/>
              </a:ext>
            </a:extLst>
          </p:cNvPr>
          <p:cNvSpPr txBox="1"/>
          <p:nvPr/>
        </p:nvSpPr>
        <p:spPr>
          <a:xfrm>
            <a:off x="4363139" y="4880503"/>
            <a:ext cx="3445888" cy="2534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047" dirty="0">
                <a:solidFill>
                  <a:srgbClr val="3E3A39"/>
                </a:solidFill>
                <a:latin typeface="+mn-ea"/>
              </a:rPr>
              <a:t>You can enter subtitle here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D340837B-E2CE-4D80-A913-8BED5B04B72D}"/>
              </a:ext>
            </a:extLst>
          </p:cNvPr>
          <p:cNvSpPr txBox="1"/>
          <p:nvPr/>
        </p:nvSpPr>
        <p:spPr>
          <a:xfrm>
            <a:off x="5247851" y="1618559"/>
            <a:ext cx="1696298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400" dirty="0">
                <a:solidFill>
                  <a:schemeClr val="accent6"/>
                </a:solidFill>
              </a:rPr>
              <a:t>LOGO</a:t>
            </a:r>
          </a:p>
          <a:p>
            <a:pPr algn="ctr"/>
            <a:r>
              <a:rPr lang="en-US" altLang="zh-CN" sz="4400" dirty="0">
                <a:solidFill>
                  <a:schemeClr val="accent6"/>
                </a:solidFill>
              </a:rPr>
              <a:t>HERE</a:t>
            </a:r>
            <a:endParaRPr lang="zh-CN" altLang="en-US" sz="4400" dirty="0">
              <a:solidFill>
                <a:schemeClr val="accent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032235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9AF93AC8-8AB5-4615-90C6-A35EDE68A7B1}"/>
              </a:ext>
            </a:extLst>
          </p:cNvPr>
          <p:cNvSpPr/>
          <p:nvPr/>
        </p:nvSpPr>
        <p:spPr>
          <a:xfrm>
            <a:off x="-34350" y="1387"/>
            <a:ext cx="12226350" cy="6856614"/>
          </a:xfrm>
          <a:custGeom>
            <a:avLst/>
            <a:gdLst>
              <a:gd name="connsiteX0" fmla="*/ 0 w 9221280"/>
              <a:gd name="connsiteY0" fmla="*/ 0 h 6550287"/>
              <a:gd name="connsiteX1" fmla="*/ 9229802 w 9221280"/>
              <a:gd name="connsiteY1" fmla="*/ 0 h 6550287"/>
              <a:gd name="connsiteX2" fmla="*/ 9229802 w 9221280"/>
              <a:gd name="connsiteY2" fmla="*/ 6561862 h 6550287"/>
              <a:gd name="connsiteX3" fmla="*/ 0 w 9221280"/>
              <a:gd name="connsiteY3" fmla="*/ 6561862 h 6550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221280" h="6550287">
                <a:moveTo>
                  <a:pt x="0" y="0"/>
                </a:moveTo>
                <a:lnTo>
                  <a:pt x="9229802" y="0"/>
                </a:lnTo>
                <a:lnTo>
                  <a:pt x="9229802" y="6561862"/>
                </a:lnTo>
                <a:lnTo>
                  <a:pt x="0" y="6561862"/>
                </a:lnTo>
                <a:close/>
              </a:path>
            </a:pathLst>
          </a:custGeom>
          <a:solidFill>
            <a:schemeClr val="accent2"/>
          </a:solidFill>
          <a:ln w="1271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sz="1884"/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2F7C9A1E-294D-460D-9640-D540C1FAECE7}"/>
              </a:ext>
            </a:extLst>
          </p:cNvPr>
          <p:cNvGrpSpPr/>
          <p:nvPr/>
        </p:nvGrpSpPr>
        <p:grpSpPr>
          <a:xfrm>
            <a:off x="6239929" y="2527951"/>
            <a:ext cx="5952071" cy="1144988"/>
            <a:chOff x="6239929" y="2527951"/>
            <a:chExt cx="4664627" cy="1144988"/>
          </a:xfrm>
        </p:grpSpPr>
        <p:sp>
          <p:nvSpPr>
            <p:cNvPr id="114" name="任意多边形: 形状 113">
              <a:extLst>
                <a:ext uri="{FF2B5EF4-FFF2-40B4-BE49-F238E27FC236}">
                  <a16:creationId xmlns:a16="http://schemas.microsoft.com/office/drawing/2014/main" id="{E67EB92D-7B21-46EF-9938-BBF195F9F61E}"/>
                </a:ext>
              </a:extLst>
            </p:cNvPr>
            <p:cNvSpPr/>
            <p:nvPr/>
          </p:nvSpPr>
          <p:spPr>
            <a:xfrm>
              <a:off x="6239929" y="2527951"/>
              <a:ext cx="2300821" cy="1144988"/>
            </a:xfrm>
            <a:custGeom>
              <a:avLst/>
              <a:gdLst>
                <a:gd name="connsiteX0" fmla="*/ 0 w 2772743"/>
                <a:gd name="connsiteY0" fmla="*/ 0 h 1093834"/>
                <a:gd name="connsiteX1" fmla="*/ 2777323 w 2772743"/>
                <a:gd name="connsiteY1" fmla="*/ 0 h 1093834"/>
                <a:gd name="connsiteX2" fmla="*/ 2777323 w 2772743"/>
                <a:gd name="connsiteY2" fmla="*/ 1104646 h 1093834"/>
                <a:gd name="connsiteX3" fmla="*/ 0 w 2772743"/>
                <a:gd name="connsiteY3" fmla="*/ 1104646 h 1093834"/>
                <a:gd name="connsiteX4" fmla="*/ 0 w 2772743"/>
                <a:gd name="connsiteY4" fmla="*/ 0 h 10938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72743" h="1093834">
                  <a:moveTo>
                    <a:pt x="0" y="0"/>
                  </a:moveTo>
                  <a:lnTo>
                    <a:pt x="2777323" y="0"/>
                  </a:lnTo>
                  <a:lnTo>
                    <a:pt x="2777323" y="1104646"/>
                  </a:lnTo>
                  <a:lnTo>
                    <a:pt x="0" y="110464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127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884"/>
            </a:p>
          </p:txBody>
        </p:sp>
        <p:sp>
          <p:nvSpPr>
            <p:cNvPr id="115" name="任意多边形: 形状 114">
              <a:extLst>
                <a:ext uri="{FF2B5EF4-FFF2-40B4-BE49-F238E27FC236}">
                  <a16:creationId xmlns:a16="http://schemas.microsoft.com/office/drawing/2014/main" id="{C74164A5-C211-440F-9C14-904FD8A194AB}"/>
                </a:ext>
              </a:extLst>
            </p:cNvPr>
            <p:cNvSpPr/>
            <p:nvPr/>
          </p:nvSpPr>
          <p:spPr>
            <a:xfrm>
              <a:off x="8540750" y="2527951"/>
              <a:ext cx="2363806" cy="1144988"/>
            </a:xfrm>
            <a:custGeom>
              <a:avLst/>
              <a:gdLst>
                <a:gd name="connsiteX0" fmla="*/ 0 w 1678909"/>
                <a:gd name="connsiteY0" fmla="*/ 0 h 1093834"/>
                <a:gd name="connsiteX1" fmla="*/ 1690483 w 1678909"/>
                <a:gd name="connsiteY1" fmla="*/ 0 h 1093834"/>
                <a:gd name="connsiteX2" fmla="*/ 1690483 w 1678909"/>
                <a:gd name="connsiteY2" fmla="*/ 1104646 h 1093834"/>
                <a:gd name="connsiteX3" fmla="*/ 0 w 1678909"/>
                <a:gd name="connsiteY3" fmla="*/ 1104646 h 1093834"/>
                <a:gd name="connsiteX4" fmla="*/ 0 w 1678909"/>
                <a:gd name="connsiteY4" fmla="*/ 0 h 10938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78909" h="1093834">
                  <a:moveTo>
                    <a:pt x="0" y="0"/>
                  </a:moveTo>
                  <a:lnTo>
                    <a:pt x="1690483" y="0"/>
                  </a:lnTo>
                  <a:lnTo>
                    <a:pt x="1690483" y="1104646"/>
                  </a:lnTo>
                  <a:lnTo>
                    <a:pt x="0" y="110464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2F2F2"/>
            </a:solidFill>
            <a:ln w="127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884"/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49FC4283-5FF2-449A-88CF-2C853B0844D8}"/>
              </a:ext>
            </a:extLst>
          </p:cNvPr>
          <p:cNvGrpSpPr/>
          <p:nvPr/>
        </p:nvGrpSpPr>
        <p:grpSpPr>
          <a:xfrm>
            <a:off x="-34349" y="2527950"/>
            <a:ext cx="6269466" cy="1144988"/>
            <a:chOff x="1255217" y="2527950"/>
            <a:chExt cx="4979899" cy="1144988"/>
          </a:xfrm>
        </p:grpSpPr>
        <p:sp>
          <p:nvSpPr>
            <p:cNvPr id="112" name="任意多边形: 形状 111">
              <a:extLst>
                <a:ext uri="{FF2B5EF4-FFF2-40B4-BE49-F238E27FC236}">
                  <a16:creationId xmlns:a16="http://schemas.microsoft.com/office/drawing/2014/main" id="{85E5E5BF-F823-4B43-B30B-02BDAA9FA32B}"/>
                </a:ext>
              </a:extLst>
            </p:cNvPr>
            <p:cNvSpPr/>
            <p:nvPr/>
          </p:nvSpPr>
          <p:spPr>
            <a:xfrm>
              <a:off x="3817619" y="2527950"/>
              <a:ext cx="2417497" cy="1144988"/>
            </a:xfrm>
            <a:custGeom>
              <a:avLst/>
              <a:gdLst>
                <a:gd name="connsiteX0" fmla="*/ 0 w 2772743"/>
                <a:gd name="connsiteY0" fmla="*/ 0 h 1093834"/>
                <a:gd name="connsiteX1" fmla="*/ 2777323 w 2772743"/>
                <a:gd name="connsiteY1" fmla="*/ 0 h 1093834"/>
                <a:gd name="connsiteX2" fmla="*/ 2777323 w 2772743"/>
                <a:gd name="connsiteY2" fmla="*/ 1104646 h 1093834"/>
                <a:gd name="connsiteX3" fmla="*/ 0 w 2772743"/>
                <a:gd name="connsiteY3" fmla="*/ 1104646 h 1093834"/>
                <a:gd name="connsiteX4" fmla="*/ 0 w 2772743"/>
                <a:gd name="connsiteY4" fmla="*/ 0 h 10938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72743" h="1093834">
                  <a:moveTo>
                    <a:pt x="0" y="0"/>
                  </a:moveTo>
                  <a:lnTo>
                    <a:pt x="2777323" y="0"/>
                  </a:lnTo>
                  <a:lnTo>
                    <a:pt x="2777323" y="1104646"/>
                  </a:lnTo>
                  <a:lnTo>
                    <a:pt x="0" y="110464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2F2F2"/>
            </a:solidFill>
            <a:ln w="127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884"/>
            </a:p>
          </p:txBody>
        </p:sp>
        <p:sp>
          <p:nvSpPr>
            <p:cNvPr id="113" name="任意多边形: 形状 112">
              <a:extLst>
                <a:ext uri="{FF2B5EF4-FFF2-40B4-BE49-F238E27FC236}">
                  <a16:creationId xmlns:a16="http://schemas.microsoft.com/office/drawing/2014/main" id="{0211A230-021F-4845-943E-B4525B0452BC}"/>
                </a:ext>
              </a:extLst>
            </p:cNvPr>
            <p:cNvSpPr/>
            <p:nvPr/>
          </p:nvSpPr>
          <p:spPr>
            <a:xfrm>
              <a:off x="1255217" y="2527950"/>
              <a:ext cx="2562403" cy="1144988"/>
            </a:xfrm>
            <a:custGeom>
              <a:avLst/>
              <a:gdLst>
                <a:gd name="connsiteX0" fmla="*/ 0 w 1984165"/>
                <a:gd name="connsiteY0" fmla="*/ 0 h 1093834"/>
                <a:gd name="connsiteX1" fmla="*/ 1984674 w 1984165"/>
                <a:gd name="connsiteY1" fmla="*/ 0 h 1093834"/>
                <a:gd name="connsiteX2" fmla="*/ 1984674 w 1984165"/>
                <a:gd name="connsiteY2" fmla="*/ 1104646 h 1093834"/>
                <a:gd name="connsiteX3" fmla="*/ 0 w 1984165"/>
                <a:gd name="connsiteY3" fmla="*/ 1104646 h 1093834"/>
                <a:gd name="connsiteX4" fmla="*/ 0 w 1984165"/>
                <a:gd name="connsiteY4" fmla="*/ 0 h 10938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84165" h="1093834">
                  <a:moveTo>
                    <a:pt x="0" y="0"/>
                  </a:moveTo>
                  <a:lnTo>
                    <a:pt x="1984674" y="0"/>
                  </a:lnTo>
                  <a:lnTo>
                    <a:pt x="1984674" y="1104646"/>
                  </a:lnTo>
                  <a:lnTo>
                    <a:pt x="0" y="110464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13B39"/>
            </a:solidFill>
            <a:ln w="127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884"/>
            </a:p>
          </p:txBody>
        </p:sp>
      </p:grpSp>
      <p:sp>
        <p:nvSpPr>
          <p:cNvPr id="118" name="任意多边形: 形状 117">
            <a:extLst>
              <a:ext uri="{FF2B5EF4-FFF2-40B4-BE49-F238E27FC236}">
                <a16:creationId xmlns:a16="http://schemas.microsoft.com/office/drawing/2014/main" id="{AC2E2DE8-018E-41AC-B620-0F6818F3AFEE}"/>
              </a:ext>
            </a:extLst>
          </p:cNvPr>
          <p:cNvSpPr/>
          <p:nvPr/>
        </p:nvSpPr>
        <p:spPr>
          <a:xfrm>
            <a:off x="8186534" y="2064364"/>
            <a:ext cx="2063641" cy="2063641"/>
          </a:xfrm>
          <a:custGeom>
            <a:avLst/>
            <a:gdLst>
              <a:gd name="connsiteX0" fmla="*/ 12 w 1971446"/>
              <a:gd name="connsiteY0" fmla="*/ 987377 h 1971445"/>
              <a:gd name="connsiteX1" fmla="*/ 986753 w 1971446"/>
              <a:gd name="connsiteY1" fmla="*/ 0 h 1971445"/>
              <a:gd name="connsiteX2" fmla="*/ 1976164 w 1971446"/>
              <a:gd name="connsiteY2" fmla="*/ 988140 h 1971445"/>
              <a:gd name="connsiteX3" fmla="*/ 986753 w 1971446"/>
              <a:gd name="connsiteY3" fmla="*/ 1976279 h 1971445"/>
              <a:gd name="connsiteX4" fmla="*/ 12 w 1971446"/>
              <a:gd name="connsiteY4" fmla="*/ 987377 h 19714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71446" h="1971445">
                <a:moveTo>
                  <a:pt x="12" y="987377"/>
                </a:moveTo>
                <a:cubicBezTo>
                  <a:pt x="-2659" y="442367"/>
                  <a:pt x="440344" y="0"/>
                  <a:pt x="986753" y="0"/>
                </a:cubicBezTo>
                <a:cubicBezTo>
                  <a:pt x="1533161" y="0"/>
                  <a:pt x="1976164" y="442367"/>
                  <a:pt x="1976164" y="988140"/>
                </a:cubicBezTo>
                <a:cubicBezTo>
                  <a:pt x="1976164" y="1533912"/>
                  <a:pt x="1533161" y="1976279"/>
                  <a:pt x="986753" y="1976279"/>
                </a:cubicBezTo>
                <a:cubicBezTo>
                  <a:pt x="440344" y="1976279"/>
                  <a:pt x="-2659" y="1533912"/>
                  <a:pt x="12" y="987377"/>
                </a:cubicBezTo>
              </a:path>
            </a:pathLst>
          </a:custGeom>
          <a:solidFill>
            <a:srgbClr val="F2F2F2"/>
          </a:solidFill>
          <a:ln w="1271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sz="1884"/>
          </a:p>
        </p:txBody>
      </p:sp>
      <p:sp>
        <p:nvSpPr>
          <p:cNvPr id="119" name="任意多边形: 形状 118">
            <a:extLst>
              <a:ext uri="{FF2B5EF4-FFF2-40B4-BE49-F238E27FC236}">
                <a16:creationId xmlns:a16="http://schemas.microsoft.com/office/drawing/2014/main" id="{1493913E-F61E-4D07-AC50-DDBA1E40C3E0}"/>
              </a:ext>
            </a:extLst>
          </p:cNvPr>
          <p:cNvSpPr/>
          <p:nvPr/>
        </p:nvSpPr>
        <p:spPr>
          <a:xfrm>
            <a:off x="8186534" y="2064364"/>
            <a:ext cx="2063641" cy="2063641"/>
          </a:xfrm>
          <a:custGeom>
            <a:avLst/>
            <a:gdLst>
              <a:gd name="connsiteX0" fmla="*/ 12 w 1971446"/>
              <a:gd name="connsiteY0" fmla="*/ 987377 h 1971445"/>
              <a:gd name="connsiteX1" fmla="*/ 986753 w 1971446"/>
              <a:gd name="connsiteY1" fmla="*/ 0 h 1971445"/>
              <a:gd name="connsiteX2" fmla="*/ 1976164 w 1971446"/>
              <a:gd name="connsiteY2" fmla="*/ 988140 h 1971445"/>
              <a:gd name="connsiteX3" fmla="*/ 986753 w 1971446"/>
              <a:gd name="connsiteY3" fmla="*/ 1976279 h 1971445"/>
              <a:gd name="connsiteX4" fmla="*/ 12 w 1971446"/>
              <a:gd name="connsiteY4" fmla="*/ 987377 h 19714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71446" h="1971445">
                <a:moveTo>
                  <a:pt x="12" y="987377"/>
                </a:moveTo>
                <a:cubicBezTo>
                  <a:pt x="-2659" y="442367"/>
                  <a:pt x="440344" y="0"/>
                  <a:pt x="986753" y="0"/>
                </a:cubicBezTo>
                <a:cubicBezTo>
                  <a:pt x="1533161" y="0"/>
                  <a:pt x="1976164" y="442367"/>
                  <a:pt x="1976164" y="988140"/>
                </a:cubicBezTo>
                <a:cubicBezTo>
                  <a:pt x="1976164" y="1533912"/>
                  <a:pt x="1533161" y="1976279"/>
                  <a:pt x="986753" y="1976279"/>
                </a:cubicBezTo>
                <a:cubicBezTo>
                  <a:pt x="440344" y="1976279"/>
                  <a:pt x="-2659" y="1533912"/>
                  <a:pt x="12" y="987377"/>
                </a:cubicBezTo>
              </a:path>
            </a:pathLst>
          </a:custGeom>
          <a:noFill/>
          <a:ln w="25426" cap="flat">
            <a:solidFill>
              <a:srgbClr val="A6A6A5"/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 sz="1884"/>
          </a:p>
        </p:txBody>
      </p:sp>
      <p:sp>
        <p:nvSpPr>
          <p:cNvPr id="131" name="文本框 130">
            <a:extLst>
              <a:ext uri="{FF2B5EF4-FFF2-40B4-BE49-F238E27FC236}">
                <a16:creationId xmlns:a16="http://schemas.microsoft.com/office/drawing/2014/main" id="{3FD205A7-D18B-4C15-BAB9-BF3E90A9C46A}"/>
              </a:ext>
            </a:extLst>
          </p:cNvPr>
          <p:cNvSpPr txBox="1"/>
          <p:nvPr/>
        </p:nvSpPr>
        <p:spPr>
          <a:xfrm>
            <a:off x="7887906" y="4838355"/>
            <a:ext cx="2575747" cy="708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1200" b="1">
                <a:solidFill>
                  <a:schemeClr val="bg1"/>
                </a:solidFill>
                <a:latin typeface="苹方-简 细体" panose="020B0404020202020204" pitchFamily="34" charset="-122"/>
                <a:ea typeface="苹方-简 细体" panose="020B0404020202020204" pitchFamily="34" charset="-122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zh-CN" altLang="en-US" sz="1400" dirty="0">
                <a:latin typeface="阿里巴巴普惠体 R" panose="00020600040101010101" pitchFamily="18" charset="-122"/>
                <a:ea typeface="阿里巴巴普惠体 R" panose="00020600040101010101" pitchFamily="18" charset="-122"/>
              </a:rPr>
              <a:t>在此处粘贴文字时，请选择粘贴选项为只保留文本</a:t>
            </a:r>
          </a:p>
        </p:txBody>
      </p:sp>
      <p:sp>
        <p:nvSpPr>
          <p:cNvPr id="132" name="文本框 131">
            <a:extLst>
              <a:ext uri="{FF2B5EF4-FFF2-40B4-BE49-F238E27FC236}">
                <a16:creationId xmlns:a16="http://schemas.microsoft.com/office/drawing/2014/main" id="{7EC3E9D1-DFD9-4CCB-8B3F-A1E8436ABF47}"/>
              </a:ext>
            </a:extLst>
          </p:cNvPr>
          <p:cNvSpPr txBox="1"/>
          <p:nvPr/>
        </p:nvSpPr>
        <p:spPr>
          <a:xfrm>
            <a:off x="8390730" y="4450572"/>
            <a:ext cx="16528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spc="42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</a:rPr>
              <a:t>NAME</a:t>
            </a:r>
            <a:endParaRPr lang="zh-CN" altLang="en-US" sz="2400" b="1" spc="42" dirty="0">
              <a:solidFill>
                <a:schemeClr val="bg1"/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</a:endParaRPr>
          </a:p>
        </p:txBody>
      </p:sp>
      <p:sp>
        <p:nvSpPr>
          <p:cNvPr id="116" name="任意多边形: 形状 115">
            <a:extLst>
              <a:ext uri="{FF2B5EF4-FFF2-40B4-BE49-F238E27FC236}">
                <a16:creationId xmlns:a16="http://schemas.microsoft.com/office/drawing/2014/main" id="{F9B05695-88F2-46C9-B4F0-D58760E42AA2}"/>
              </a:ext>
            </a:extLst>
          </p:cNvPr>
          <p:cNvSpPr/>
          <p:nvPr/>
        </p:nvSpPr>
        <p:spPr>
          <a:xfrm>
            <a:off x="2163431" y="2064364"/>
            <a:ext cx="2063641" cy="2063641"/>
          </a:xfrm>
          <a:custGeom>
            <a:avLst/>
            <a:gdLst>
              <a:gd name="connsiteX0" fmla="*/ 12 w 1971446"/>
              <a:gd name="connsiteY0" fmla="*/ 987377 h 1971445"/>
              <a:gd name="connsiteX1" fmla="*/ 986753 w 1971446"/>
              <a:gd name="connsiteY1" fmla="*/ 0 h 1971445"/>
              <a:gd name="connsiteX2" fmla="*/ 1976164 w 1971446"/>
              <a:gd name="connsiteY2" fmla="*/ 988140 h 1971445"/>
              <a:gd name="connsiteX3" fmla="*/ 986753 w 1971446"/>
              <a:gd name="connsiteY3" fmla="*/ 1976279 h 1971445"/>
              <a:gd name="connsiteX4" fmla="*/ 12 w 1971446"/>
              <a:gd name="connsiteY4" fmla="*/ 987377 h 19714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71446" h="1971445">
                <a:moveTo>
                  <a:pt x="12" y="987377"/>
                </a:moveTo>
                <a:cubicBezTo>
                  <a:pt x="-2659" y="442367"/>
                  <a:pt x="440344" y="0"/>
                  <a:pt x="986753" y="0"/>
                </a:cubicBezTo>
                <a:cubicBezTo>
                  <a:pt x="1533161" y="0"/>
                  <a:pt x="1976164" y="442367"/>
                  <a:pt x="1976164" y="988140"/>
                </a:cubicBezTo>
                <a:cubicBezTo>
                  <a:pt x="1976164" y="1533912"/>
                  <a:pt x="1533161" y="1976279"/>
                  <a:pt x="986753" y="1976279"/>
                </a:cubicBezTo>
                <a:cubicBezTo>
                  <a:pt x="440344" y="1976279"/>
                  <a:pt x="-2659" y="1533912"/>
                  <a:pt x="12" y="987377"/>
                </a:cubicBezTo>
              </a:path>
            </a:pathLst>
          </a:custGeom>
          <a:solidFill>
            <a:srgbClr val="B13B39"/>
          </a:solidFill>
          <a:ln w="1271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sz="1884"/>
          </a:p>
        </p:txBody>
      </p:sp>
      <p:sp>
        <p:nvSpPr>
          <p:cNvPr id="117" name="任意多边形: 形状 116">
            <a:extLst>
              <a:ext uri="{FF2B5EF4-FFF2-40B4-BE49-F238E27FC236}">
                <a16:creationId xmlns:a16="http://schemas.microsoft.com/office/drawing/2014/main" id="{1F491816-BD87-44DC-A96B-D997FF8FAC1B}"/>
              </a:ext>
            </a:extLst>
          </p:cNvPr>
          <p:cNvSpPr/>
          <p:nvPr/>
        </p:nvSpPr>
        <p:spPr>
          <a:xfrm>
            <a:off x="2163431" y="2064364"/>
            <a:ext cx="2063641" cy="2063641"/>
          </a:xfrm>
          <a:custGeom>
            <a:avLst/>
            <a:gdLst>
              <a:gd name="connsiteX0" fmla="*/ 12 w 1971446"/>
              <a:gd name="connsiteY0" fmla="*/ 987377 h 1971445"/>
              <a:gd name="connsiteX1" fmla="*/ 986753 w 1971446"/>
              <a:gd name="connsiteY1" fmla="*/ 0 h 1971445"/>
              <a:gd name="connsiteX2" fmla="*/ 1976164 w 1971446"/>
              <a:gd name="connsiteY2" fmla="*/ 988140 h 1971445"/>
              <a:gd name="connsiteX3" fmla="*/ 986753 w 1971446"/>
              <a:gd name="connsiteY3" fmla="*/ 1976279 h 1971445"/>
              <a:gd name="connsiteX4" fmla="*/ 12 w 1971446"/>
              <a:gd name="connsiteY4" fmla="*/ 987377 h 19714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71446" h="1971445">
                <a:moveTo>
                  <a:pt x="12" y="987377"/>
                </a:moveTo>
                <a:cubicBezTo>
                  <a:pt x="-2659" y="442367"/>
                  <a:pt x="440344" y="0"/>
                  <a:pt x="986753" y="0"/>
                </a:cubicBezTo>
                <a:cubicBezTo>
                  <a:pt x="1533161" y="0"/>
                  <a:pt x="1976164" y="442367"/>
                  <a:pt x="1976164" y="988140"/>
                </a:cubicBezTo>
                <a:cubicBezTo>
                  <a:pt x="1976164" y="1533912"/>
                  <a:pt x="1533161" y="1976279"/>
                  <a:pt x="986753" y="1976279"/>
                </a:cubicBezTo>
                <a:cubicBezTo>
                  <a:pt x="440344" y="1976279"/>
                  <a:pt x="-2659" y="1533912"/>
                  <a:pt x="12" y="987377"/>
                </a:cubicBezTo>
              </a:path>
            </a:pathLst>
          </a:custGeom>
          <a:noFill/>
          <a:ln w="25426" cap="flat">
            <a:solidFill>
              <a:srgbClr val="A6A6A5"/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 sz="1884"/>
          </a:p>
        </p:txBody>
      </p:sp>
      <p:sp>
        <p:nvSpPr>
          <p:cNvPr id="129" name="文本框 128">
            <a:extLst>
              <a:ext uri="{FF2B5EF4-FFF2-40B4-BE49-F238E27FC236}">
                <a16:creationId xmlns:a16="http://schemas.microsoft.com/office/drawing/2014/main" id="{B5FABA45-6BE2-431C-9F31-20A55186BA51}"/>
              </a:ext>
            </a:extLst>
          </p:cNvPr>
          <p:cNvSpPr txBox="1"/>
          <p:nvPr/>
        </p:nvSpPr>
        <p:spPr>
          <a:xfrm>
            <a:off x="2134074" y="4425819"/>
            <a:ext cx="20441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spc="-21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</a:rPr>
              <a:t>NAME</a:t>
            </a:r>
            <a:endParaRPr lang="zh-CN" altLang="en-US" sz="2400" b="1" spc="-21" dirty="0">
              <a:solidFill>
                <a:schemeClr val="bg1"/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</a:endParaRPr>
          </a:p>
        </p:txBody>
      </p:sp>
      <p:sp>
        <p:nvSpPr>
          <p:cNvPr id="130" name="文本框 129">
            <a:extLst>
              <a:ext uri="{FF2B5EF4-FFF2-40B4-BE49-F238E27FC236}">
                <a16:creationId xmlns:a16="http://schemas.microsoft.com/office/drawing/2014/main" id="{5756B503-4888-41E8-B6A6-4797A96EED72}"/>
              </a:ext>
            </a:extLst>
          </p:cNvPr>
          <p:cNvSpPr txBox="1"/>
          <p:nvPr/>
        </p:nvSpPr>
        <p:spPr>
          <a:xfrm>
            <a:off x="1868258" y="4838355"/>
            <a:ext cx="2575747" cy="708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b="1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</a:rPr>
              <a:t>在此处粘贴文字时，请选择粘贴选项为只保留文本</a:t>
            </a:r>
          </a:p>
        </p:txBody>
      </p:sp>
      <p:pic>
        <p:nvPicPr>
          <p:cNvPr id="29" name="图片 28" descr="穿着西装的男人&#10;&#10;描述已自动生成">
            <a:extLst>
              <a:ext uri="{FF2B5EF4-FFF2-40B4-BE49-F238E27FC236}">
                <a16:creationId xmlns:a16="http://schemas.microsoft.com/office/drawing/2014/main" id="{B2D9BED7-1039-73A3-D76A-001C36312BEA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288384" y="2167261"/>
            <a:ext cx="1817944" cy="1863642"/>
          </a:xfrm>
          <a:custGeom>
            <a:avLst/>
            <a:gdLst>
              <a:gd name="connsiteX0" fmla="*/ 908972 w 1817944"/>
              <a:gd name="connsiteY0" fmla="*/ 0 h 1863642"/>
              <a:gd name="connsiteX1" fmla="*/ 1817944 w 1817944"/>
              <a:gd name="connsiteY1" fmla="*/ 931821 h 1863642"/>
              <a:gd name="connsiteX2" fmla="*/ 908972 w 1817944"/>
              <a:gd name="connsiteY2" fmla="*/ 1863642 h 1863642"/>
              <a:gd name="connsiteX3" fmla="*/ 0 w 1817944"/>
              <a:gd name="connsiteY3" fmla="*/ 931821 h 1863642"/>
              <a:gd name="connsiteX4" fmla="*/ 908972 w 1817944"/>
              <a:gd name="connsiteY4" fmla="*/ 0 h 18636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17944" h="1863642">
                <a:moveTo>
                  <a:pt x="908972" y="0"/>
                </a:moveTo>
                <a:cubicBezTo>
                  <a:pt x="1410984" y="0"/>
                  <a:pt x="1817944" y="417191"/>
                  <a:pt x="1817944" y="931821"/>
                </a:cubicBezTo>
                <a:cubicBezTo>
                  <a:pt x="1817944" y="1446452"/>
                  <a:pt x="1410984" y="1863642"/>
                  <a:pt x="908972" y="1863642"/>
                </a:cubicBezTo>
                <a:cubicBezTo>
                  <a:pt x="406960" y="1863642"/>
                  <a:pt x="0" y="1446452"/>
                  <a:pt x="0" y="931821"/>
                </a:cubicBezTo>
                <a:cubicBezTo>
                  <a:pt x="0" y="417191"/>
                  <a:pt x="406960" y="0"/>
                  <a:pt x="908972" y="0"/>
                </a:cubicBezTo>
                <a:close/>
              </a:path>
            </a:pathLst>
          </a:custGeom>
        </p:spPr>
      </p:pic>
      <p:pic>
        <p:nvPicPr>
          <p:cNvPr id="30" name="图片 29" descr="穿着西装的男人&#10;&#10;描述已自动生成">
            <a:extLst>
              <a:ext uri="{FF2B5EF4-FFF2-40B4-BE49-F238E27FC236}">
                <a16:creationId xmlns:a16="http://schemas.microsoft.com/office/drawing/2014/main" id="{23787348-E1D1-166E-832D-F13E22DF8CC0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flipH="1">
            <a:off x="8309382" y="2164363"/>
            <a:ext cx="1817944" cy="1863642"/>
          </a:xfrm>
          <a:custGeom>
            <a:avLst/>
            <a:gdLst>
              <a:gd name="connsiteX0" fmla="*/ 908972 w 1817944"/>
              <a:gd name="connsiteY0" fmla="*/ 0 h 1863642"/>
              <a:gd name="connsiteX1" fmla="*/ 1817944 w 1817944"/>
              <a:gd name="connsiteY1" fmla="*/ 931821 h 1863642"/>
              <a:gd name="connsiteX2" fmla="*/ 908972 w 1817944"/>
              <a:gd name="connsiteY2" fmla="*/ 1863642 h 1863642"/>
              <a:gd name="connsiteX3" fmla="*/ 0 w 1817944"/>
              <a:gd name="connsiteY3" fmla="*/ 931821 h 1863642"/>
              <a:gd name="connsiteX4" fmla="*/ 908972 w 1817944"/>
              <a:gd name="connsiteY4" fmla="*/ 0 h 18636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17944" h="1863642">
                <a:moveTo>
                  <a:pt x="908972" y="0"/>
                </a:moveTo>
                <a:cubicBezTo>
                  <a:pt x="1410984" y="0"/>
                  <a:pt x="1817944" y="417191"/>
                  <a:pt x="1817944" y="931821"/>
                </a:cubicBezTo>
                <a:cubicBezTo>
                  <a:pt x="1817944" y="1446452"/>
                  <a:pt x="1410984" y="1863642"/>
                  <a:pt x="908972" y="1863642"/>
                </a:cubicBezTo>
                <a:cubicBezTo>
                  <a:pt x="406960" y="1863642"/>
                  <a:pt x="0" y="1446452"/>
                  <a:pt x="0" y="931821"/>
                </a:cubicBezTo>
                <a:cubicBezTo>
                  <a:pt x="0" y="417191"/>
                  <a:pt x="406960" y="0"/>
                  <a:pt x="908972" y="0"/>
                </a:cubicBezTo>
                <a:close/>
              </a:path>
            </a:pathLst>
          </a:custGeom>
        </p:spPr>
      </p:pic>
      <p:sp>
        <p:nvSpPr>
          <p:cNvPr id="24" name="PA-任意多边形 42">
            <a:extLst>
              <a:ext uri="{FF2B5EF4-FFF2-40B4-BE49-F238E27FC236}">
                <a16:creationId xmlns:a16="http://schemas.microsoft.com/office/drawing/2014/main" id="{FC1DE9AA-4A8A-25BB-202E-6B2018E91C7C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-4454" y="489635"/>
            <a:ext cx="292315" cy="750311"/>
          </a:xfrm>
          <a:custGeom>
            <a:avLst/>
            <a:gdLst>
              <a:gd name="connsiteX0" fmla="*/ 0 w 279255"/>
              <a:gd name="connsiteY0" fmla="*/ 0 h 647365"/>
              <a:gd name="connsiteX1" fmla="*/ 287887 w 279255"/>
              <a:gd name="connsiteY1" fmla="*/ 0 h 647365"/>
              <a:gd name="connsiteX2" fmla="*/ 287887 w 279255"/>
              <a:gd name="connsiteY2" fmla="*/ 647619 h 647365"/>
              <a:gd name="connsiteX3" fmla="*/ 0 w 279255"/>
              <a:gd name="connsiteY3" fmla="*/ 647619 h 6473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9255" h="647365">
                <a:moveTo>
                  <a:pt x="0" y="0"/>
                </a:moveTo>
                <a:lnTo>
                  <a:pt x="287887" y="0"/>
                </a:lnTo>
                <a:lnTo>
                  <a:pt x="287887" y="647619"/>
                </a:lnTo>
                <a:lnTo>
                  <a:pt x="0" y="647619"/>
                </a:lnTo>
                <a:close/>
              </a:path>
            </a:pathLst>
          </a:custGeom>
          <a:solidFill>
            <a:schemeClr val="bg1"/>
          </a:solidFill>
          <a:ln w="12687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sz="1884">
              <a:solidFill>
                <a:schemeClr val="bg1"/>
              </a:solidFill>
            </a:endParaRPr>
          </a:p>
        </p:txBody>
      </p:sp>
      <p:sp>
        <p:nvSpPr>
          <p:cNvPr id="25" name="文本占位符 14">
            <a:extLst>
              <a:ext uri="{FF2B5EF4-FFF2-40B4-BE49-F238E27FC236}">
                <a16:creationId xmlns:a16="http://schemas.microsoft.com/office/drawing/2014/main" id="{BCBA2ABB-9BF0-1FCD-F8B8-2B53014DDBCF}"/>
              </a:ext>
            </a:extLst>
          </p:cNvPr>
          <p:cNvSpPr txBox="1">
            <a:spLocks/>
          </p:cNvSpPr>
          <p:nvPr/>
        </p:nvSpPr>
        <p:spPr>
          <a:xfrm>
            <a:off x="386186" y="502680"/>
            <a:ext cx="5174801" cy="46062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defPPr>
              <a:defRPr lang="zh-CN"/>
            </a:defPPr>
            <a:lvl1pPr marL="0" indent="0" algn="l" defTabSz="914400" rtl="0" eaLnBrk="1" latinLnBrk="0" hangingPunct="1">
              <a:lnSpc>
                <a:spcPct val="100000"/>
              </a:lnSpc>
              <a:buNone/>
              <a:defRPr sz="251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>
                <a:solidFill>
                  <a:schemeClr val="bg1"/>
                </a:solidFill>
              </a:rPr>
              <a:t>团队介绍</a:t>
            </a:r>
          </a:p>
        </p:txBody>
      </p:sp>
      <p:sp>
        <p:nvSpPr>
          <p:cNvPr id="26" name="文本占位符 16">
            <a:extLst>
              <a:ext uri="{FF2B5EF4-FFF2-40B4-BE49-F238E27FC236}">
                <a16:creationId xmlns:a16="http://schemas.microsoft.com/office/drawing/2014/main" id="{9C29D91C-36E7-BCED-5D3B-727FB4DF6C18}"/>
              </a:ext>
            </a:extLst>
          </p:cNvPr>
          <p:cNvSpPr txBox="1">
            <a:spLocks/>
          </p:cNvSpPr>
          <p:nvPr/>
        </p:nvSpPr>
        <p:spPr>
          <a:xfrm>
            <a:off x="388243" y="988350"/>
            <a:ext cx="5174801" cy="23723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defPPr>
              <a:defRPr lang="zh-CN"/>
            </a:defPPr>
            <a:lvl1pPr marL="0" indent="0" algn="ctr" defTabSz="914400" rtl="0" eaLnBrk="1" latinLnBrk="0" hangingPunct="1">
              <a:lnSpc>
                <a:spcPct val="100000"/>
              </a:lnSpc>
              <a:buNone/>
              <a:defRPr sz="105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altLang="zh-CN" dirty="0">
                <a:solidFill>
                  <a:schemeClr val="bg1"/>
                </a:solidFill>
              </a:rPr>
              <a:t>Team Introduction</a:t>
            </a:r>
          </a:p>
        </p:txBody>
      </p:sp>
    </p:spTree>
    <p:extLst>
      <p:ext uri="{BB962C8B-B14F-4D97-AF65-F5344CB8AC3E}">
        <p14:creationId xmlns:p14="http://schemas.microsoft.com/office/powerpoint/2010/main" val="759367979"/>
      </p:ext>
    </p:extLst>
  </p:cSld>
  <p:clrMapOvr>
    <a:masterClrMapping/>
  </p:clrMapOvr>
  <p:transition spd="slow">
    <p:push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" name="组合 36">
            <a:extLst>
              <a:ext uri="{FF2B5EF4-FFF2-40B4-BE49-F238E27FC236}">
                <a16:creationId xmlns:a16="http://schemas.microsoft.com/office/drawing/2014/main" id="{00376494-2627-F7BB-7538-149EF63E0077}"/>
              </a:ext>
            </a:extLst>
          </p:cNvPr>
          <p:cNvGrpSpPr/>
          <p:nvPr/>
        </p:nvGrpSpPr>
        <p:grpSpPr>
          <a:xfrm>
            <a:off x="-600459" y="5875175"/>
            <a:ext cx="2390758" cy="1721742"/>
            <a:chOff x="-600459" y="5875175"/>
            <a:chExt cx="2390758" cy="1721742"/>
          </a:xfrm>
        </p:grpSpPr>
        <p:sp>
          <p:nvSpPr>
            <p:cNvPr id="35" name="圆: 空心 34">
              <a:extLst>
                <a:ext uri="{FF2B5EF4-FFF2-40B4-BE49-F238E27FC236}">
                  <a16:creationId xmlns:a16="http://schemas.microsoft.com/office/drawing/2014/main" id="{7154E54C-C10E-4916-3DE3-B7500345A46D}"/>
                </a:ext>
              </a:extLst>
            </p:cNvPr>
            <p:cNvSpPr/>
            <p:nvPr/>
          </p:nvSpPr>
          <p:spPr>
            <a:xfrm>
              <a:off x="-600459" y="5875175"/>
              <a:ext cx="1721742" cy="1721742"/>
            </a:xfrm>
            <a:prstGeom prst="donu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latin typeface="OPPOSans R" panose="00020600040101010101" pitchFamily="18" charset="-122"/>
              </a:endParaRPr>
            </a:p>
          </p:txBody>
        </p:sp>
        <p:sp>
          <p:nvSpPr>
            <p:cNvPr id="36" name="矩形 35">
              <a:extLst>
                <a:ext uri="{FF2B5EF4-FFF2-40B4-BE49-F238E27FC236}">
                  <a16:creationId xmlns:a16="http://schemas.microsoft.com/office/drawing/2014/main" id="{23AAF887-D835-FB73-E66F-085FBEA36F9D}"/>
                </a:ext>
              </a:extLst>
            </p:cNvPr>
            <p:cNvSpPr/>
            <p:nvPr/>
          </p:nvSpPr>
          <p:spPr>
            <a:xfrm>
              <a:off x="386186" y="6736046"/>
              <a:ext cx="1404113" cy="12195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5" name="梯形 24">
            <a:extLst>
              <a:ext uri="{FF2B5EF4-FFF2-40B4-BE49-F238E27FC236}">
                <a16:creationId xmlns:a16="http://schemas.microsoft.com/office/drawing/2014/main" id="{0E683BF8-3887-8190-F3E3-023CC4C3AD4E}"/>
              </a:ext>
            </a:extLst>
          </p:cNvPr>
          <p:cNvSpPr/>
          <p:nvPr/>
        </p:nvSpPr>
        <p:spPr>
          <a:xfrm>
            <a:off x="5916613" y="0"/>
            <a:ext cx="8745318" cy="7094483"/>
          </a:xfrm>
          <a:prstGeom prst="trapezoid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OPPOSans R" panose="00020600040101010101" pitchFamily="18" charset="-122"/>
            </a:endParaRPr>
          </a:p>
        </p:txBody>
      </p:sp>
      <p:sp>
        <p:nvSpPr>
          <p:cNvPr id="2" name="文本占位符 1">
            <a:extLst>
              <a:ext uri="{FF2B5EF4-FFF2-40B4-BE49-F238E27FC236}">
                <a16:creationId xmlns:a16="http://schemas.microsoft.com/office/drawing/2014/main" id="{D712CE09-BA53-E84E-8563-BC49EF78A2B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企业优势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5971EC7-9E65-2418-8AE3-2923A2E6C387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 dirty="0"/>
              <a:t>Enterprise advantage</a:t>
            </a:r>
          </a:p>
        </p:txBody>
      </p:sp>
      <p:sp>
        <p:nvSpPr>
          <p:cNvPr id="27" name="圆: 空心 26">
            <a:extLst>
              <a:ext uri="{FF2B5EF4-FFF2-40B4-BE49-F238E27FC236}">
                <a16:creationId xmlns:a16="http://schemas.microsoft.com/office/drawing/2014/main" id="{7D3DE145-DD03-925E-C000-ABF9C3DAF94C}"/>
              </a:ext>
            </a:extLst>
          </p:cNvPr>
          <p:cNvSpPr/>
          <p:nvPr/>
        </p:nvSpPr>
        <p:spPr>
          <a:xfrm>
            <a:off x="10626047" y="-1326661"/>
            <a:ext cx="3328669" cy="3328669"/>
          </a:xfrm>
          <a:prstGeom prst="donu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latin typeface="OPPOSans R" panose="00020600040101010101" pitchFamily="18" charset="-122"/>
            </a:endParaRPr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749BD047-1233-3253-69F3-8D74829BDA0A}"/>
              </a:ext>
            </a:extLst>
          </p:cNvPr>
          <p:cNvGrpSpPr/>
          <p:nvPr/>
        </p:nvGrpSpPr>
        <p:grpSpPr>
          <a:xfrm>
            <a:off x="2853559" y="930166"/>
            <a:ext cx="10575491" cy="5162659"/>
            <a:chOff x="2853559" y="930166"/>
            <a:chExt cx="10575491" cy="5162659"/>
          </a:xfrm>
        </p:grpSpPr>
        <p:pic>
          <p:nvPicPr>
            <p:cNvPr id="23" name="图片 22" descr="电脑的屏幕&#10;&#10;描述已自动生成">
              <a:extLst>
                <a:ext uri="{FF2B5EF4-FFF2-40B4-BE49-F238E27FC236}">
                  <a16:creationId xmlns:a16="http://schemas.microsoft.com/office/drawing/2014/main" id="{1CE45B18-B067-8F65-3C86-E492CC69FB9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email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colorTemperature colorTemp="3206"/>
                      </a14:imgEffect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 l="1133"/>
            <a:stretch>
              <a:fillRect/>
            </a:stretch>
          </p:blipFill>
          <p:spPr>
            <a:xfrm>
              <a:off x="2853559" y="930166"/>
              <a:ext cx="10575491" cy="5162659"/>
            </a:xfrm>
            <a:prstGeom prst="rect">
              <a:avLst/>
            </a:prstGeom>
          </p:spPr>
        </p:pic>
        <p:pic>
          <p:nvPicPr>
            <p:cNvPr id="24" name="图片 23" descr="建筑与房屋的城市街道&#10;&#10;描述已自动生成">
              <a:extLst>
                <a:ext uri="{FF2B5EF4-FFF2-40B4-BE49-F238E27FC236}">
                  <a16:creationId xmlns:a16="http://schemas.microsoft.com/office/drawing/2014/main" id="{CE5EF46A-2D1A-58D1-2738-C09AFDA2F62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774131" y="1157469"/>
              <a:ext cx="6617769" cy="4186056"/>
            </a:xfrm>
            <a:prstGeom prst="rect">
              <a:avLst/>
            </a:prstGeom>
          </p:spPr>
        </p:pic>
      </p:grpSp>
      <p:sp>
        <p:nvSpPr>
          <p:cNvPr id="7" name="文本框 6">
            <a:extLst>
              <a:ext uri="{FF2B5EF4-FFF2-40B4-BE49-F238E27FC236}">
                <a16:creationId xmlns:a16="http://schemas.microsoft.com/office/drawing/2014/main" id="{E7548B99-9FC5-8546-FC67-3935934E05FF}"/>
              </a:ext>
            </a:extLst>
          </p:cNvPr>
          <p:cNvSpPr txBox="1"/>
          <p:nvPr/>
        </p:nvSpPr>
        <p:spPr>
          <a:xfrm>
            <a:off x="702939" y="1621771"/>
            <a:ext cx="278024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spc="130" dirty="0"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亮点一：离职率低</a:t>
            </a:r>
            <a:endParaRPr lang="en-US" altLang="zh-CN" sz="2400" spc="130" dirty="0">
              <a:latin typeface="OPPOSans B" panose="00020600040101010101" pitchFamily="18" charset="-122"/>
              <a:ea typeface="OPPOSans B" panose="00020600040101010101" pitchFamily="18" charset="-122"/>
              <a:cs typeface="OPPOSans B" panose="00020600040101010101" pitchFamily="18" charset="-122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0C054B7B-DCE1-48C8-2389-96293BDB7BDF}"/>
              </a:ext>
            </a:extLst>
          </p:cNvPr>
          <p:cNvSpPr/>
          <p:nvPr/>
        </p:nvSpPr>
        <p:spPr>
          <a:xfrm>
            <a:off x="692440" y="1671398"/>
            <a:ext cx="45719" cy="329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OPPOSans R" panose="00020600040101010101" pitchFamily="18" charset="-122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B383E8E1-BC64-FA03-7905-821894DDFE59}"/>
              </a:ext>
            </a:extLst>
          </p:cNvPr>
          <p:cNvSpPr txBox="1"/>
          <p:nvPr/>
        </p:nvSpPr>
        <p:spPr>
          <a:xfrm>
            <a:off x="603004" y="2015741"/>
            <a:ext cx="2966991" cy="596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spc="130" dirty="0">
                <a:latin typeface="OPPOSans R" panose="00020600040101010101" charset="-122"/>
                <a:ea typeface="OPPOSans R" panose="00020600040101010101" charset="-122"/>
                <a:cs typeface="OPPOSans R" panose="00020600040101010101" charset="-122"/>
              </a:rPr>
              <a:t>在此处粘贴文字时，请选择粘贴选项为只保留文本。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39DB746F-3321-74EF-6144-2EC153E3E86D}"/>
              </a:ext>
            </a:extLst>
          </p:cNvPr>
          <p:cNvSpPr txBox="1"/>
          <p:nvPr/>
        </p:nvSpPr>
        <p:spPr>
          <a:xfrm>
            <a:off x="713438" y="3181124"/>
            <a:ext cx="342914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spc="130" dirty="0"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亮点二：员工积极性高</a:t>
            </a:r>
            <a:endParaRPr lang="en-US" altLang="zh-CN" sz="2400" spc="130" dirty="0">
              <a:latin typeface="OPPOSans B" panose="00020600040101010101" pitchFamily="18" charset="-122"/>
              <a:ea typeface="OPPOSans B" panose="00020600040101010101" pitchFamily="18" charset="-122"/>
              <a:cs typeface="OPPOSans B" panose="00020600040101010101" pitchFamily="18" charset="-122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24D7CFB9-B3C5-EF6E-C0BA-83CDD2057A0C}"/>
              </a:ext>
            </a:extLst>
          </p:cNvPr>
          <p:cNvSpPr/>
          <p:nvPr/>
        </p:nvSpPr>
        <p:spPr>
          <a:xfrm>
            <a:off x="702939" y="3230751"/>
            <a:ext cx="45719" cy="329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OPPOSans R" panose="00020600040101010101" pitchFamily="18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157311B0-4C29-C455-96F9-B59E62F95AB8}"/>
              </a:ext>
            </a:extLst>
          </p:cNvPr>
          <p:cNvSpPr txBox="1"/>
          <p:nvPr/>
        </p:nvSpPr>
        <p:spPr>
          <a:xfrm>
            <a:off x="620876" y="3602466"/>
            <a:ext cx="2966990" cy="596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spc="130" dirty="0">
                <a:latin typeface="OPPOSans R" panose="00020600040101010101" charset="-122"/>
                <a:ea typeface="OPPOSans R" panose="00020600040101010101" charset="-122"/>
                <a:cs typeface="OPPOSans R" panose="00020600040101010101" charset="-122"/>
              </a:rPr>
              <a:t>在此处粘贴文字时，请选择粘贴选项为只保留文本。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F183E683-46E5-8042-C838-F784BE7F3E39}"/>
              </a:ext>
            </a:extLst>
          </p:cNvPr>
          <p:cNvSpPr txBox="1"/>
          <p:nvPr/>
        </p:nvSpPr>
        <p:spPr>
          <a:xfrm>
            <a:off x="720085" y="4767848"/>
            <a:ext cx="278024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spc="130" dirty="0"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亮点三：完成目标</a:t>
            </a:r>
            <a:endParaRPr lang="en-US" altLang="zh-CN" sz="2400" spc="130" dirty="0">
              <a:latin typeface="OPPOSans B" panose="00020600040101010101" pitchFamily="18" charset="-122"/>
              <a:ea typeface="OPPOSans B" panose="00020600040101010101" pitchFamily="18" charset="-122"/>
              <a:cs typeface="OPPOSans B" panose="00020600040101010101" pitchFamily="18" charset="-122"/>
            </a:endParaRP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B0CD24FC-EAA7-A234-883A-13ED703EF784}"/>
              </a:ext>
            </a:extLst>
          </p:cNvPr>
          <p:cNvSpPr/>
          <p:nvPr/>
        </p:nvSpPr>
        <p:spPr>
          <a:xfrm>
            <a:off x="709586" y="4817475"/>
            <a:ext cx="45719" cy="329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OPPOSans R" panose="00020600040101010101" pitchFamily="18" charset="-122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2776EB59-6E4C-A269-D271-05AE0103D067}"/>
              </a:ext>
            </a:extLst>
          </p:cNvPr>
          <p:cNvSpPr txBox="1"/>
          <p:nvPr/>
        </p:nvSpPr>
        <p:spPr>
          <a:xfrm>
            <a:off x="603352" y="5203873"/>
            <a:ext cx="2985903" cy="596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spc="130" dirty="0">
                <a:latin typeface="OPPOSans R" panose="00020600040101010101" charset="-122"/>
                <a:ea typeface="OPPOSans R" panose="00020600040101010101" charset="-122"/>
                <a:cs typeface="OPPOSans R" panose="00020600040101010101" charset="-122"/>
              </a:rPr>
              <a:t>在此处粘贴文字时，请选择粘贴选项为只保留文本。</a:t>
            </a:r>
          </a:p>
        </p:txBody>
      </p:sp>
    </p:spTree>
    <p:extLst>
      <p:ext uri="{BB962C8B-B14F-4D97-AF65-F5344CB8AC3E}">
        <p14:creationId xmlns:p14="http://schemas.microsoft.com/office/powerpoint/2010/main" val="31254779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 descr="桌子上的盘子里有一些食物&#10;&#10;描述已自动生成">
            <a:extLst>
              <a:ext uri="{FF2B5EF4-FFF2-40B4-BE49-F238E27FC236}">
                <a16:creationId xmlns:a16="http://schemas.microsoft.com/office/drawing/2014/main" id="{4DB94D3E-ECCF-2184-905F-665941AB3FD8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grpSp>
        <p:nvGrpSpPr>
          <p:cNvPr id="3" name="组合 2">
            <a:extLst>
              <a:ext uri="{FF2B5EF4-FFF2-40B4-BE49-F238E27FC236}">
                <a16:creationId xmlns:a16="http://schemas.microsoft.com/office/drawing/2014/main" id="{2268714B-3ACA-412D-B703-95EC83211D99}"/>
              </a:ext>
            </a:extLst>
          </p:cNvPr>
          <p:cNvGrpSpPr/>
          <p:nvPr/>
        </p:nvGrpSpPr>
        <p:grpSpPr>
          <a:xfrm>
            <a:off x="-53671" y="-25110"/>
            <a:ext cx="12239522" cy="6873812"/>
            <a:chOff x="-53671" y="-25110"/>
            <a:chExt cx="12239522" cy="6873812"/>
          </a:xfrm>
        </p:grpSpPr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B8A7F2FE-1C57-406D-AFFD-7AFD2581FF96}"/>
                </a:ext>
              </a:extLst>
            </p:cNvPr>
            <p:cNvSpPr/>
            <p:nvPr/>
          </p:nvSpPr>
          <p:spPr>
            <a:xfrm>
              <a:off x="-53671" y="-25110"/>
              <a:ext cx="12239522" cy="6873812"/>
            </a:xfrm>
            <a:custGeom>
              <a:avLst/>
              <a:gdLst>
                <a:gd name="connsiteX0" fmla="*/ 0 w 6477606"/>
                <a:gd name="connsiteY0" fmla="*/ 0 h 6566717"/>
                <a:gd name="connsiteX1" fmla="*/ 6480157 w 6477606"/>
                <a:gd name="connsiteY1" fmla="*/ 0 h 6566717"/>
                <a:gd name="connsiteX2" fmla="*/ 6480157 w 6477606"/>
                <a:gd name="connsiteY2" fmla="*/ 6578321 h 6566717"/>
                <a:gd name="connsiteX3" fmla="*/ 0 w 6477606"/>
                <a:gd name="connsiteY3" fmla="*/ 6578321 h 65667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477606" h="6566717">
                  <a:moveTo>
                    <a:pt x="0" y="0"/>
                  </a:moveTo>
                  <a:lnTo>
                    <a:pt x="6480157" y="0"/>
                  </a:lnTo>
                  <a:lnTo>
                    <a:pt x="6480157" y="6578321"/>
                  </a:lnTo>
                  <a:lnTo>
                    <a:pt x="0" y="6578321"/>
                  </a:lnTo>
                  <a:close/>
                </a:path>
              </a:pathLst>
            </a:custGeom>
            <a:solidFill>
              <a:schemeClr val="accent2">
                <a:alpha val="95000"/>
              </a:schemeClr>
            </a:solidFill>
            <a:ln w="121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884"/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4F052D11-C3C4-4951-84E4-DA1096220469}"/>
                </a:ext>
              </a:extLst>
            </p:cNvPr>
            <p:cNvSpPr/>
            <p:nvPr/>
          </p:nvSpPr>
          <p:spPr>
            <a:xfrm>
              <a:off x="11186661" y="1582057"/>
              <a:ext cx="999189" cy="5264264"/>
            </a:xfrm>
            <a:custGeom>
              <a:avLst/>
              <a:gdLst>
                <a:gd name="connsiteX0" fmla="*/ 862108 w 854330"/>
                <a:gd name="connsiteY0" fmla="*/ 0 h 4501070"/>
                <a:gd name="connsiteX1" fmla="*/ 862108 w 854330"/>
                <a:gd name="connsiteY1" fmla="*/ 4512547 h 4501070"/>
                <a:gd name="connsiteX2" fmla="*/ 0 w 854330"/>
                <a:gd name="connsiteY2" fmla="*/ 4512547 h 45010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54330" h="4501070">
                  <a:moveTo>
                    <a:pt x="862108" y="0"/>
                  </a:moveTo>
                  <a:lnTo>
                    <a:pt x="862108" y="4512547"/>
                  </a:lnTo>
                  <a:lnTo>
                    <a:pt x="0" y="4512547"/>
                  </a:lnTo>
                  <a:close/>
                </a:path>
              </a:pathLst>
            </a:custGeom>
            <a:solidFill>
              <a:srgbClr val="FFFFFF"/>
            </a:solidFill>
            <a:ln w="121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884"/>
            </a:p>
          </p:txBody>
        </p:sp>
      </p:grpSp>
      <p:sp>
        <p:nvSpPr>
          <p:cNvPr id="124" name="任意多边形: 形状 123">
            <a:extLst>
              <a:ext uri="{FF2B5EF4-FFF2-40B4-BE49-F238E27FC236}">
                <a16:creationId xmlns:a16="http://schemas.microsoft.com/office/drawing/2014/main" id="{73DCAD61-004F-4CB7-BC9B-6CC2BDA3B3C5}"/>
              </a:ext>
            </a:extLst>
          </p:cNvPr>
          <p:cNvSpPr/>
          <p:nvPr/>
        </p:nvSpPr>
        <p:spPr>
          <a:xfrm>
            <a:off x="8298" y="-19940"/>
            <a:ext cx="5071702" cy="6873812"/>
          </a:xfrm>
          <a:custGeom>
            <a:avLst/>
            <a:gdLst>
              <a:gd name="connsiteX0" fmla="*/ 3182571 w 4437415"/>
              <a:gd name="connsiteY0" fmla="*/ 6578194 h 6566717"/>
              <a:gd name="connsiteX1" fmla="*/ 0 w 4437415"/>
              <a:gd name="connsiteY1" fmla="*/ 6578194 h 6566717"/>
              <a:gd name="connsiteX2" fmla="*/ 1256758 w 4437415"/>
              <a:gd name="connsiteY2" fmla="*/ 0 h 6566717"/>
              <a:gd name="connsiteX3" fmla="*/ 4437543 w 4437415"/>
              <a:gd name="connsiteY3" fmla="*/ 0 h 65667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437415" h="6566717">
                <a:moveTo>
                  <a:pt x="3182571" y="6578194"/>
                </a:moveTo>
                <a:lnTo>
                  <a:pt x="0" y="6578194"/>
                </a:lnTo>
                <a:lnTo>
                  <a:pt x="1256758" y="0"/>
                </a:lnTo>
                <a:lnTo>
                  <a:pt x="4437543" y="0"/>
                </a:lnTo>
                <a:close/>
              </a:path>
            </a:pathLst>
          </a:custGeom>
          <a:solidFill>
            <a:schemeClr val="accent6"/>
          </a:solidFill>
          <a:ln w="12147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sz="1884"/>
          </a:p>
        </p:txBody>
      </p:sp>
      <p:sp>
        <p:nvSpPr>
          <p:cNvPr id="137" name="文本框 136">
            <a:extLst>
              <a:ext uri="{FF2B5EF4-FFF2-40B4-BE49-F238E27FC236}">
                <a16:creationId xmlns:a16="http://schemas.microsoft.com/office/drawing/2014/main" id="{B3D57509-7223-4357-B3D4-5A6212D4870E}"/>
              </a:ext>
            </a:extLst>
          </p:cNvPr>
          <p:cNvSpPr txBox="1"/>
          <p:nvPr/>
        </p:nvSpPr>
        <p:spPr>
          <a:xfrm>
            <a:off x="4480327" y="2931298"/>
            <a:ext cx="457370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</a:rPr>
              <a:t>项目简介</a:t>
            </a:r>
          </a:p>
        </p:txBody>
      </p:sp>
      <p:sp>
        <p:nvSpPr>
          <p:cNvPr id="138" name="文本框 137">
            <a:extLst>
              <a:ext uri="{FF2B5EF4-FFF2-40B4-BE49-F238E27FC236}">
                <a16:creationId xmlns:a16="http://schemas.microsoft.com/office/drawing/2014/main" id="{4AFA0DFA-AF6C-474F-B721-190E31810E28}"/>
              </a:ext>
            </a:extLst>
          </p:cNvPr>
          <p:cNvSpPr txBox="1"/>
          <p:nvPr/>
        </p:nvSpPr>
        <p:spPr>
          <a:xfrm>
            <a:off x="4450911" y="3732481"/>
            <a:ext cx="7112407" cy="9725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</a:rPr>
              <a:t>You can enter subtitle here. You can enter subtitle here.</a:t>
            </a:r>
          </a:p>
          <a:p>
            <a:pPr>
              <a:lnSpc>
                <a:spcPct val="150000"/>
              </a:lnSpc>
            </a:pPr>
            <a:r>
              <a:rPr lang="en-US" altLang="zh-CN" sz="2000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</a:rPr>
              <a:t>You can enter subtitle </a:t>
            </a:r>
            <a:r>
              <a:rPr lang="en-US" altLang="zh-CN" sz="2000" dirty="0" err="1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</a:rPr>
              <a:t>here.You</a:t>
            </a:r>
            <a:r>
              <a:rPr lang="en-US" altLang="zh-CN" sz="2000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</a:rPr>
              <a:t> can enter subtitle here.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185824BE-D48F-D3DC-8EFC-C49379106C02}"/>
              </a:ext>
            </a:extLst>
          </p:cNvPr>
          <p:cNvSpPr txBox="1"/>
          <p:nvPr/>
        </p:nvSpPr>
        <p:spPr>
          <a:xfrm>
            <a:off x="1027862" y="914399"/>
            <a:ext cx="2356735" cy="45089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700" dirty="0">
                <a:solidFill>
                  <a:schemeClr val="bg1"/>
                </a:solidFill>
                <a:latin typeface="+mj-ea"/>
                <a:ea typeface="+mj-ea"/>
              </a:rPr>
              <a:t>3</a:t>
            </a:r>
            <a:endParaRPr lang="zh-CN" altLang="en-US" sz="287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CF0FB02-A294-0C2F-AE7D-A35C000E311C}"/>
              </a:ext>
            </a:extLst>
          </p:cNvPr>
          <p:cNvSpPr txBox="1"/>
          <p:nvPr/>
        </p:nvSpPr>
        <p:spPr>
          <a:xfrm>
            <a:off x="1001028" y="4744106"/>
            <a:ext cx="25578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2800" dirty="0">
                <a:solidFill>
                  <a:schemeClr val="bg1"/>
                </a:solidFill>
                <a:latin typeface="+mj-ea"/>
                <a:ea typeface="+mj-ea"/>
              </a:rPr>
              <a:t>PART THREE</a:t>
            </a:r>
            <a:endParaRPr lang="zh-CN" altLang="en-US" sz="2800" dirty="0">
              <a:solidFill>
                <a:schemeClr val="bg1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293658765"/>
      </p:ext>
    </p:extLst>
  </p:cSld>
  <p:clrMapOvr>
    <a:masterClrMapping/>
  </p:clrMapOvr>
  <p:transition spd="slow">
    <p:push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960D75B5-36AB-4169-ACBC-755725691ADF}"/>
              </a:ext>
            </a:extLst>
          </p:cNvPr>
          <p:cNvSpPr/>
          <p:nvPr/>
        </p:nvSpPr>
        <p:spPr>
          <a:xfrm>
            <a:off x="0" y="0"/>
            <a:ext cx="12192000" cy="3429000"/>
          </a:xfrm>
          <a:prstGeom prst="rect">
            <a:avLst/>
          </a:prstGeom>
          <a:solidFill>
            <a:srgbClr val="B03A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84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9DB3686D-27F7-401C-A6CB-55FA771E9971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98428" y="752371"/>
            <a:ext cx="4280882" cy="7418128"/>
          </a:xfrm>
          <a:custGeom>
            <a:avLst/>
            <a:gdLst>
              <a:gd name="connsiteX0" fmla="*/ 0 w 3531123"/>
              <a:gd name="connsiteY0" fmla="*/ 0 h 6118907"/>
              <a:gd name="connsiteX1" fmla="*/ 3540135 w 3531123"/>
              <a:gd name="connsiteY1" fmla="*/ 0 h 6118907"/>
              <a:gd name="connsiteX2" fmla="*/ 3540135 w 3531123"/>
              <a:gd name="connsiteY2" fmla="*/ 6126291 h 6118907"/>
              <a:gd name="connsiteX3" fmla="*/ 0 w 3531123"/>
              <a:gd name="connsiteY3" fmla="*/ 6126291 h 61189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31123" h="6118907">
                <a:moveTo>
                  <a:pt x="0" y="0"/>
                </a:moveTo>
                <a:lnTo>
                  <a:pt x="3540135" y="0"/>
                </a:lnTo>
                <a:lnTo>
                  <a:pt x="3540135" y="6126291"/>
                </a:lnTo>
                <a:lnTo>
                  <a:pt x="0" y="6126291"/>
                </a:lnTo>
                <a:close/>
              </a:path>
            </a:pathLst>
          </a:custGeom>
          <a:ln/>
        </p:spPr>
      </p:pic>
      <p:sp>
        <p:nvSpPr>
          <p:cNvPr id="100" name="文本框 99">
            <a:extLst>
              <a:ext uri="{FF2B5EF4-FFF2-40B4-BE49-F238E27FC236}">
                <a16:creationId xmlns:a16="http://schemas.microsoft.com/office/drawing/2014/main" id="{8715876B-F45E-46BE-B20B-E305F5664152}"/>
              </a:ext>
            </a:extLst>
          </p:cNvPr>
          <p:cNvSpPr txBox="1"/>
          <p:nvPr/>
        </p:nvSpPr>
        <p:spPr>
          <a:xfrm>
            <a:off x="5831721" y="5204597"/>
            <a:ext cx="4647078" cy="3368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spc="42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</a:rPr>
              <a:t>在此处粘贴文字时，请选择粘贴选项为只保留文本。</a:t>
            </a:r>
          </a:p>
        </p:txBody>
      </p:sp>
      <p:sp>
        <p:nvSpPr>
          <p:cNvPr id="104" name="文本框 103">
            <a:extLst>
              <a:ext uri="{FF2B5EF4-FFF2-40B4-BE49-F238E27FC236}">
                <a16:creationId xmlns:a16="http://schemas.microsoft.com/office/drawing/2014/main" id="{4BFCA62C-DC1C-4EF2-9979-61E9B83DABB2}"/>
              </a:ext>
            </a:extLst>
          </p:cNvPr>
          <p:cNvSpPr txBox="1"/>
          <p:nvPr/>
        </p:nvSpPr>
        <p:spPr>
          <a:xfrm>
            <a:off x="5831721" y="2464335"/>
            <a:ext cx="4807250" cy="3368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spc="42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</a:rPr>
              <a:t>在此处粘贴文字时，请选择粘贴选项为只保留文本。</a:t>
            </a:r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id="{1F78F24A-2AA7-2697-D5C9-52FB3B4DFD0D}"/>
              </a:ext>
            </a:extLst>
          </p:cNvPr>
          <p:cNvSpPr/>
          <p:nvPr/>
        </p:nvSpPr>
        <p:spPr>
          <a:xfrm>
            <a:off x="5909578" y="1778424"/>
            <a:ext cx="574308" cy="57430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accent1"/>
                </a:solidFill>
              </a:rPr>
              <a:t>A</a:t>
            </a:r>
            <a:endParaRPr lang="zh-CN" altLang="en-US" dirty="0">
              <a:solidFill>
                <a:schemeClr val="accent1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200D66DC-F98B-36FA-991B-48F4D333AFA6}"/>
              </a:ext>
            </a:extLst>
          </p:cNvPr>
          <p:cNvSpPr txBox="1"/>
          <p:nvPr/>
        </p:nvSpPr>
        <p:spPr>
          <a:xfrm>
            <a:off x="6625405" y="1803968"/>
            <a:ext cx="89319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</a:rPr>
              <a:t>60%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BB04E0F8-BECE-4C36-7F9A-ACAFF3DC9281}"/>
              </a:ext>
            </a:extLst>
          </p:cNvPr>
          <p:cNvSpPr txBox="1"/>
          <p:nvPr/>
        </p:nvSpPr>
        <p:spPr>
          <a:xfrm>
            <a:off x="6677738" y="4497509"/>
            <a:ext cx="89319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>
                <a:solidFill>
                  <a:schemeClr val="accent2"/>
                </a:solidFill>
              </a:rPr>
              <a:t>40%</a:t>
            </a:r>
            <a:endParaRPr lang="zh-CN" altLang="en-US" sz="2800" dirty="0">
              <a:solidFill>
                <a:schemeClr val="accent2"/>
              </a:solidFill>
            </a:endParaRPr>
          </a:p>
        </p:txBody>
      </p:sp>
      <p:sp>
        <p:nvSpPr>
          <p:cNvPr id="29" name="椭圆 28">
            <a:extLst>
              <a:ext uri="{FF2B5EF4-FFF2-40B4-BE49-F238E27FC236}">
                <a16:creationId xmlns:a16="http://schemas.microsoft.com/office/drawing/2014/main" id="{B19B3C59-147D-E525-B2F7-FCD4A04637D0}"/>
              </a:ext>
            </a:extLst>
          </p:cNvPr>
          <p:cNvSpPr/>
          <p:nvPr/>
        </p:nvSpPr>
        <p:spPr>
          <a:xfrm>
            <a:off x="5909578" y="4499842"/>
            <a:ext cx="574308" cy="57430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bg1"/>
                </a:solidFill>
              </a:rPr>
              <a:t>B</a:t>
            </a:r>
            <a:endParaRPr lang="zh-CN" altLang="en-US" dirty="0">
              <a:solidFill>
                <a:schemeClr val="bg1"/>
              </a:solidFill>
            </a:endParaRPr>
          </a:p>
        </p:txBody>
      </p:sp>
      <p:pic>
        <p:nvPicPr>
          <p:cNvPr id="33" name="图片 32" descr="建筑与房屋的城市街道&#10;&#10;描述已自动生成">
            <a:extLst>
              <a:ext uri="{FF2B5EF4-FFF2-40B4-BE49-F238E27FC236}">
                <a16:creationId xmlns:a16="http://schemas.microsoft.com/office/drawing/2014/main" id="{459DA16A-17CE-B07D-2DEA-3B6192B12091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713201" y="1468771"/>
            <a:ext cx="3275176" cy="4556262"/>
          </a:xfrm>
          <a:custGeom>
            <a:avLst/>
            <a:gdLst>
              <a:gd name="connsiteX0" fmla="*/ 0 w 3275176"/>
              <a:gd name="connsiteY0" fmla="*/ 0 h 4556262"/>
              <a:gd name="connsiteX1" fmla="*/ 3275176 w 3275176"/>
              <a:gd name="connsiteY1" fmla="*/ 0 h 4556262"/>
              <a:gd name="connsiteX2" fmla="*/ 3275176 w 3275176"/>
              <a:gd name="connsiteY2" fmla="*/ 4556262 h 4556262"/>
              <a:gd name="connsiteX3" fmla="*/ 0 w 3275176"/>
              <a:gd name="connsiteY3" fmla="*/ 4556262 h 45562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75176" h="4556262">
                <a:moveTo>
                  <a:pt x="0" y="0"/>
                </a:moveTo>
                <a:lnTo>
                  <a:pt x="3275176" y="0"/>
                </a:lnTo>
                <a:lnTo>
                  <a:pt x="3275176" y="4556262"/>
                </a:lnTo>
                <a:lnTo>
                  <a:pt x="0" y="4556262"/>
                </a:lnTo>
                <a:close/>
              </a:path>
            </a:pathLst>
          </a:custGeom>
        </p:spPr>
      </p:pic>
      <p:sp>
        <p:nvSpPr>
          <p:cNvPr id="16" name="PA-任意多边形 42">
            <a:extLst>
              <a:ext uri="{FF2B5EF4-FFF2-40B4-BE49-F238E27FC236}">
                <a16:creationId xmlns:a16="http://schemas.microsoft.com/office/drawing/2014/main" id="{61A38364-9765-8C07-74B1-D01ED838F12C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11899685" y="489635"/>
            <a:ext cx="292315" cy="750311"/>
          </a:xfrm>
          <a:custGeom>
            <a:avLst/>
            <a:gdLst>
              <a:gd name="connsiteX0" fmla="*/ 0 w 279255"/>
              <a:gd name="connsiteY0" fmla="*/ 0 h 647365"/>
              <a:gd name="connsiteX1" fmla="*/ 287887 w 279255"/>
              <a:gd name="connsiteY1" fmla="*/ 0 h 647365"/>
              <a:gd name="connsiteX2" fmla="*/ 287887 w 279255"/>
              <a:gd name="connsiteY2" fmla="*/ 647619 h 647365"/>
              <a:gd name="connsiteX3" fmla="*/ 0 w 279255"/>
              <a:gd name="connsiteY3" fmla="*/ 647619 h 6473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9255" h="647365">
                <a:moveTo>
                  <a:pt x="0" y="0"/>
                </a:moveTo>
                <a:lnTo>
                  <a:pt x="287887" y="0"/>
                </a:lnTo>
                <a:lnTo>
                  <a:pt x="287887" y="647619"/>
                </a:lnTo>
                <a:lnTo>
                  <a:pt x="0" y="647619"/>
                </a:lnTo>
                <a:close/>
              </a:path>
            </a:pathLst>
          </a:custGeom>
          <a:solidFill>
            <a:schemeClr val="bg1"/>
          </a:solidFill>
          <a:ln w="12687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sz="1884">
              <a:solidFill>
                <a:schemeClr val="bg1"/>
              </a:solidFill>
            </a:endParaRPr>
          </a:p>
        </p:txBody>
      </p:sp>
      <p:sp>
        <p:nvSpPr>
          <p:cNvPr id="17" name="文本占位符 14">
            <a:extLst>
              <a:ext uri="{FF2B5EF4-FFF2-40B4-BE49-F238E27FC236}">
                <a16:creationId xmlns:a16="http://schemas.microsoft.com/office/drawing/2014/main" id="{04B0347D-9CE9-BEC9-7CB0-F3BA0CFBE9A2}"/>
              </a:ext>
            </a:extLst>
          </p:cNvPr>
          <p:cNvSpPr txBox="1">
            <a:spLocks/>
          </p:cNvSpPr>
          <p:nvPr/>
        </p:nvSpPr>
        <p:spPr>
          <a:xfrm>
            <a:off x="6619724" y="502680"/>
            <a:ext cx="5174801" cy="46062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defPPr>
              <a:defRPr lang="zh-CN"/>
            </a:defPPr>
            <a:lvl1pPr marL="0" indent="0" algn="r" defTabSz="914400" rtl="0" eaLnBrk="1" latinLnBrk="0" hangingPunct="1">
              <a:lnSpc>
                <a:spcPct val="100000"/>
              </a:lnSpc>
              <a:buNone/>
              <a:defRPr sz="251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>
                <a:solidFill>
                  <a:schemeClr val="bg1"/>
                </a:solidFill>
              </a:rPr>
              <a:t>股权结构</a:t>
            </a:r>
          </a:p>
        </p:txBody>
      </p:sp>
      <p:sp>
        <p:nvSpPr>
          <p:cNvPr id="18" name="文本占位符 16">
            <a:extLst>
              <a:ext uri="{FF2B5EF4-FFF2-40B4-BE49-F238E27FC236}">
                <a16:creationId xmlns:a16="http://schemas.microsoft.com/office/drawing/2014/main" id="{7E42CF1C-1C5B-21BA-9294-D61CBEBC635E}"/>
              </a:ext>
            </a:extLst>
          </p:cNvPr>
          <p:cNvSpPr txBox="1">
            <a:spLocks/>
          </p:cNvSpPr>
          <p:nvPr/>
        </p:nvSpPr>
        <p:spPr>
          <a:xfrm>
            <a:off x="6619724" y="988350"/>
            <a:ext cx="5174801" cy="23723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defPPr>
              <a:defRPr lang="zh-CN"/>
            </a:defPPr>
            <a:lvl1pPr marL="0" indent="0" algn="r" defTabSz="914400" rtl="0" eaLnBrk="1" latinLnBrk="0" hangingPunct="1">
              <a:lnSpc>
                <a:spcPct val="100000"/>
              </a:lnSpc>
              <a:buNone/>
              <a:defRPr sz="105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dirty="0">
                <a:solidFill>
                  <a:schemeClr val="bg1"/>
                </a:solidFill>
              </a:rPr>
              <a:t>Ownership Structure</a:t>
            </a:r>
          </a:p>
        </p:txBody>
      </p:sp>
    </p:spTree>
    <p:extLst>
      <p:ext uri="{BB962C8B-B14F-4D97-AF65-F5344CB8AC3E}">
        <p14:creationId xmlns:p14="http://schemas.microsoft.com/office/powerpoint/2010/main" val="2699207786"/>
      </p:ext>
    </p:extLst>
  </p:cSld>
  <p:clrMapOvr>
    <a:masterClrMapping/>
  </p:clrMapOvr>
  <p:transition spd="slow">
    <p:push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图片 24" descr="砖地上&#10;&#10;描述已自动生成">
            <a:extLst>
              <a:ext uri="{FF2B5EF4-FFF2-40B4-BE49-F238E27FC236}">
                <a16:creationId xmlns:a16="http://schemas.microsoft.com/office/drawing/2014/main" id="{9E85F3CF-0F5B-E7ED-66D1-8558D722ECD6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063" y="1959205"/>
            <a:ext cx="12176199" cy="3702309"/>
          </a:xfrm>
          <a:custGeom>
            <a:avLst/>
            <a:gdLst>
              <a:gd name="connsiteX0" fmla="*/ 0 w 12176199"/>
              <a:gd name="connsiteY0" fmla="*/ 0 h 3702309"/>
              <a:gd name="connsiteX1" fmla="*/ 12176199 w 12176199"/>
              <a:gd name="connsiteY1" fmla="*/ 0 h 3702309"/>
              <a:gd name="connsiteX2" fmla="*/ 12176199 w 12176199"/>
              <a:gd name="connsiteY2" fmla="*/ 3702309 h 3702309"/>
              <a:gd name="connsiteX3" fmla="*/ 0 w 12176199"/>
              <a:gd name="connsiteY3" fmla="*/ 3702309 h 37023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76199" h="3702309">
                <a:moveTo>
                  <a:pt x="0" y="0"/>
                </a:moveTo>
                <a:lnTo>
                  <a:pt x="12176199" y="0"/>
                </a:lnTo>
                <a:lnTo>
                  <a:pt x="12176199" y="3702309"/>
                </a:lnTo>
                <a:lnTo>
                  <a:pt x="0" y="3702309"/>
                </a:lnTo>
                <a:close/>
              </a:path>
            </a:pathLst>
          </a:custGeom>
        </p:spPr>
      </p:pic>
      <p:grpSp>
        <p:nvGrpSpPr>
          <p:cNvPr id="5" name="组合 4">
            <a:extLst>
              <a:ext uri="{FF2B5EF4-FFF2-40B4-BE49-F238E27FC236}">
                <a16:creationId xmlns:a16="http://schemas.microsoft.com/office/drawing/2014/main" id="{8EBEFB3E-8CF3-4986-89DF-25EA5B9418C2}"/>
              </a:ext>
            </a:extLst>
          </p:cNvPr>
          <p:cNvGrpSpPr/>
          <p:nvPr/>
        </p:nvGrpSpPr>
        <p:grpSpPr>
          <a:xfrm>
            <a:off x="6657021" y="1387701"/>
            <a:ext cx="4082400" cy="5065200"/>
            <a:chOff x="6657021" y="1387701"/>
            <a:chExt cx="4082400" cy="5065200"/>
          </a:xfrm>
        </p:grpSpPr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431C8A07-BC05-4926-B23C-ABC2EA0E42CE}"/>
                </a:ext>
              </a:extLst>
            </p:cNvPr>
            <p:cNvSpPr/>
            <p:nvPr/>
          </p:nvSpPr>
          <p:spPr>
            <a:xfrm>
              <a:off x="6657021" y="1387701"/>
              <a:ext cx="4082400" cy="5065200"/>
            </a:xfrm>
            <a:custGeom>
              <a:avLst/>
              <a:gdLst>
                <a:gd name="connsiteX0" fmla="*/ 0 w 3581581"/>
                <a:gd name="connsiteY0" fmla="*/ 0 h 4441674"/>
                <a:gd name="connsiteX1" fmla="*/ 3593392 w 3581581"/>
                <a:gd name="connsiteY1" fmla="*/ 0 h 4441674"/>
                <a:gd name="connsiteX2" fmla="*/ 3593392 w 3581581"/>
                <a:gd name="connsiteY2" fmla="*/ 4453870 h 4441674"/>
                <a:gd name="connsiteX3" fmla="*/ 0 w 3581581"/>
                <a:gd name="connsiteY3" fmla="*/ 4453870 h 4441674"/>
                <a:gd name="connsiteX4" fmla="*/ 0 w 3581581"/>
                <a:gd name="connsiteY4" fmla="*/ 0 h 44416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81581" h="4441674">
                  <a:moveTo>
                    <a:pt x="0" y="0"/>
                  </a:moveTo>
                  <a:lnTo>
                    <a:pt x="3593392" y="0"/>
                  </a:lnTo>
                  <a:lnTo>
                    <a:pt x="3593392" y="4453870"/>
                  </a:lnTo>
                  <a:lnTo>
                    <a:pt x="0" y="445387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03A38"/>
            </a:solidFill>
            <a:ln w="128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35" name="组合 34">
              <a:extLst>
                <a:ext uri="{FF2B5EF4-FFF2-40B4-BE49-F238E27FC236}">
                  <a16:creationId xmlns:a16="http://schemas.microsoft.com/office/drawing/2014/main" id="{B87FB9F8-785B-4A44-97E7-57E63CA7C4F3}"/>
                </a:ext>
              </a:extLst>
            </p:cNvPr>
            <p:cNvGrpSpPr/>
            <p:nvPr/>
          </p:nvGrpSpPr>
          <p:grpSpPr>
            <a:xfrm>
              <a:off x="7884814" y="1848547"/>
              <a:ext cx="1634570" cy="1654681"/>
              <a:chOff x="6096041" y="1952155"/>
              <a:chExt cx="1434045" cy="1450990"/>
            </a:xfrm>
          </p:grpSpPr>
          <p:sp>
            <p:nvSpPr>
              <p:cNvPr id="36" name="任意多边形: 形状 35">
                <a:extLst>
                  <a:ext uri="{FF2B5EF4-FFF2-40B4-BE49-F238E27FC236}">
                    <a16:creationId xmlns:a16="http://schemas.microsoft.com/office/drawing/2014/main" id="{F4177649-A007-4333-869B-9E88C66F2E79}"/>
                  </a:ext>
                </a:extLst>
              </p:cNvPr>
              <p:cNvSpPr/>
              <p:nvPr/>
            </p:nvSpPr>
            <p:spPr>
              <a:xfrm>
                <a:off x="6130830" y="1952540"/>
                <a:ext cx="1399256" cy="1450605"/>
              </a:xfrm>
              <a:custGeom>
                <a:avLst/>
                <a:gdLst>
                  <a:gd name="connsiteX0" fmla="*/ 683967 w 1399255"/>
                  <a:gd name="connsiteY0" fmla="*/ 0 h 1450604"/>
                  <a:gd name="connsiteX1" fmla="*/ 1402979 w 1399255"/>
                  <a:gd name="connsiteY1" fmla="*/ 730565 h 1450604"/>
                  <a:gd name="connsiteX2" fmla="*/ 683967 w 1399255"/>
                  <a:gd name="connsiteY2" fmla="*/ 1461131 h 1450604"/>
                  <a:gd name="connsiteX3" fmla="*/ 0 w 1399255"/>
                  <a:gd name="connsiteY3" fmla="*/ 956629 h 1450604"/>
                  <a:gd name="connsiteX4" fmla="*/ 136845 w 1399255"/>
                  <a:gd name="connsiteY4" fmla="*/ 911185 h 1450604"/>
                  <a:gd name="connsiteX5" fmla="*/ 683967 w 1399255"/>
                  <a:gd name="connsiteY5" fmla="*/ 1314787 h 1450604"/>
                  <a:gd name="connsiteX6" fmla="*/ 1259202 w 1399255"/>
                  <a:gd name="connsiteY6" fmla="*/ 730437 h 1450604"/>
                  <a:gd name="connsiteX7" fmla="*/ 683967 w 1399255"/>
                  <a:gd name="connsiteY7" fmla="*/ 146087 h 1450604"/>
                  <a:gd name="connsiteX8" fmla="*/ 683967 w 1399255"/>
                  <a:gd name="connsiteY8" fmla="*/ 0 h 1450604"/>
                  <a:gd name="connsiteX9" fmla="*/ 683967 w 1399255"/>
                  <a:gd name="connsiteY9" fmla="*/ 0 h 1450604"/>
                  <a:gd name="connsiteX10" fmla="*/ 683967 w 1399255"/>
                  <a:gd name="connsiteY10" fmla="*/ 0 h 1450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399255" h="1450604">
                    <a:moveTo>
                      <a:pt x="683967" y="0"/>
                    </a:moveTo>
                    <a:cubicBezTo>
                      <a:pt x="1081021" y="0"/>
                      <a:pt x="1402979" y="327092"/>
                      <a:pt x="1402979" y="730565"/>
                    </a:cubicBezTo>
                    <a:cubicBezTo>
                      <a:pt x="1402979" y="1134039"/>
                      <a:pt x="1081021" y="1461131"/>
                      <a:pt x="683967" y="1461131"/>
                    </a:cubicBezTo>
                    <a:cubicBezTo>
                      <a:pt x="364448" y="1461131"/>
                      <a:pt x="93711" y="1249445"/>
                      <a:pt x="0" y="956629"/>
                    </a:cubicBezTo>
                    <a:lnTo>
                      <a:pt x="136845" y="911185"/>
                    </a:lnTo>
                    <a:cubicBezTo>
                      <a:pt x="211814" y="1145464"/>
                      <a:pt x="428377" y="1314787"/>
                      <a:pt x="683967" y="1314787"/>
                    </a:cubicBezTo>
                    <a:cubicBezTo>
                      <a:pt x="1001687" y="1314787"/>
                      <a:pt x="1259202" y="1053165"/>
                      <a:pt x="1259202" y="730437"/>
                    </a:cubicBezTo>
                    <a:cubicBezTo>
                      <a:pt x="1259202" y="407710"/>
                      <a:pt x="1001687" y="146087"/>
                      <a:pt x="683967" y="146087"/>
                    </a:cubicBezTo>
                    <a:lnTo>
                      <a:pt x="683967" y="0"/>
                    </a:lnTo>
                    <a:lnTo>
                      <a:pt x="683967" y="0"/>
                    </a:lnTo>
                    <a:lnTo>
                      <a:pt x="683967" y="0"/>
                    </a:lnTo>
                    <a:close/>
                  </a:path>
                </a:pathLst>
              </a:custGeom>
              <a:solidFill>
                <a:srgbClr val="F5BA1A"/>
              </a:solidFill>
              <a:ln w="1283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" name="任意多边形: 形状 36">
                <a:extLst>
                  <a:ext uri="{FF2B5EF4-FFF2-40B4-BE49-F238E27FC236}">
                    <a16:creationId xmlns:a16="http://schemas.microsoft.com/office/drawing/2014/main" id="{6F436C4B-DAE3-4F89-A418-714C3DE8FC09}"/>
                  </a:ext>
                </a:extLst>
              </p:cNvPr>
              <p:cNvSpPr/>
              <p:nvPr/>
            </p:nvSpPr>
            <p:spPr>
              <a:xfrm>
                <a:off x="6096041" y="1952155"/>
                <a:ext cx="718884" cy="949953"/>
              </a:xfrm>
              <a:custGeom>
                <a:avLst/>
                <a:gdLst>
                  <a:gd name="connsiteX0" fmla="*/ 35046 w 718883"/>
                  <a:gd name="connsiteY0" fmla="*/ 956629 h 949953"/>
                  <a:gd name="connsiteX1" fmla="*/ 0 w 718883"/>
                  <a:gd name="connsiteY1" fmla="*/ 730565 h 949953"/>
                  <a:gd name="connsiteX2" fmla="*/ 719013 w 718883"/>
                  <a:gd name="connsiteY2" fmla="*/ 0 h 949953"/>
                  <a:gd name="connsiteX3" fmla="*/ 719013 w 718883"/>
                  <a:gd name="connsiteY3" fmla="*/ 0 h 949953"/>
                  <a:gd name="connsiteX4" fmla="*/ 718884 w 718883"/>
                  <a:gd name="connsiteY4" fmla="*/ 146472 h 949953"/>
                  <a:gd name="connsiteX5" fmla="*/ 718884 w 718883"/>
                  <a:gd name="connsiteY5" fmla="*/ 146472 h 949953"/>
                  <a:gd name="connsiteX6" fmla="*/ 143648 w 718883"/>
                  <a:gd name="connsiteY6" fmla="*/ 730822 h 949953"/>
                  <a:gd name="connsiteX7" fmla="*/ 171762 w 718883"/>
                  <a:gd name="connsiteY7" fmla="*/ 911698 h 949953"/>
                  <a:gd name="connsiteX8" fmla="*/ 35046 w 718883"/>
                  <a:gd name="connsiteY8" fmla="*/ 956629 h 949953"/>
                  <a:gd name="connsiteX9" fmla="*/ 35046 w 718883"/>
                  <a:gd name="connsiteY9" fmla="*/ 956629 h 949953"/>
                  <a:gd name="connsiteX10" fmla="*/ 35046 w 718883"/>
                  <a:gd name="connsiteY10" fmla="*/ 956629 h 9499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718883" h="949953">
                    <a:moveTo>
                      <a:pt x="35046" y="956629"/>
                    </a:moveTo>
                    <a:cubicBezTo>
                      <a:pt x="12196" y="885382"/>
                      <a:pt x="0" y="809386"/>
                      <a:pt x="0" y="730565"/>
                    </a:cubicBezTo>
                    <a:cubicBezTo>
                      <a:pt x="0" y="327092"/>
                      <a:pt x="321957" y="0"/>
                      <a:pt x="719013" y="0"/>
                    </a:cubicBezTo>
                    <a:lnTo>
                      <a:pt x="719013" y="0"/>
                    </a:lnTo>
                    <a:lnTo>
                      <a:pt x="718884" y="146472"/>
                    </a:lnTo>
                    <a:cubicBezTo>
                      <a:pt x="718884" y="146472"/>
                      <a:pt x="718884" y="146472"/>
                      <a:pt x="718884" y="146472"/>
                    </a:cubicBezTo>
                    <a:cubicBezTo>
                      <a:pt x="401163" y="146472"/>
                      <a:pt x="143648" y="408095"/>
                      <a:pt x="143648" y="730822"/>
                    </a:cubicBezTo>
                    <a:cubicBezTo>
                      <a:pt x="143648" y="793981"/>
                      <a:pt x="153533" y="854701"/>
                      <a:pt x="171762" y="911698"/>
                    </a:cubicBezTo>
                    <a:lnTo>
                      <a:pt x="35046" y="956629"/>
                    </a:lnTo>
                    <a:lnTo>
                      <a:pt x="35046" y="956629"/>
                    </a:lnTo>
                    <a:lnTo>
                      <a:pt x="35046" y="956629"/>
                    </a:lnTo>
                    <a:close/>
                  </a:path>
                </a:pathLst>
              </a:custGeom>
              <a:solidFill>
                <a:srgbClr val="FFFFFF"/>
              </a:solidFill>
              <a:ln w="1283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" name="任意多边形: 形状 37">
                <a:extLst>
                  <a:ext uri="{FF2B5EF4-FFF2-40B4-BE49-F238E27FC236}">
                    <a16:creationId xmlns:a16="http://schemas.microsoft.com/office/drawing/2014/main" id="{02AB551B-7D4F-41B8-A3C8-D77BDFF68D55}"/>
                  </a:ext>
                </a:extLst>
              </p:cNvPr>
              <p:cNvSpPr/>
              <p:nvPr/>
            </p:nvSpPr>
            <p:spPr>
              <a:xfrm>
                <a:off x="6642649" y="2402869"/>
                <a:ext cx="333767" cy="552000"/>
              </a:xfrm>
              <a:custGeom>
                <a:avLst/>
                <a:gdLst>
                  <a:gd name="connsiteX0" fmla="*/ 322086 w 333767"/>
                  <a:gd name="connsiteY0" fmla="*/ 316309 h 552000"/>
                  <a:gd name="connsiteX1" fmla="*/ 295898 w 333767"/>
                  <a:gd name="connsiteY1" fmla="*/ 292432 h 552000"/>
                  <a:gd name="connsiteX2" fmla="*/ 263291 w 333767"/>
                  <a:gd name="connsiteY2" fmla="*/ 274203 h 552000"/>
                  <a:gd name="connsiteX3" fmla="*/ 226706 w 333767"/>
                  <a:gd name="connsiteY3" fmla="*/ 259825 h 552000"/>
                  <a:gd name="connsiteX4" fmla="*/ 196538 w 333767"/>
                  <a:gd name="connsiteY4" fmla="*/ 250069 h 552000"/>
                  <a:gd name="connsiteX5" fmla="*/ 196538 w 333767"/>
                  <a:gd name="connsiteY5" fmla="*/ 77922 h 552000"/>
                  <a:gd name="connsiteX6" fmla="*/ 211172 w 333767"/>
                  <a:gd name="connsiteY6" fmla="*/ 81260 h 552000"/>
                  <a:gd name="connsiteX7" fmla="*/ 245063 w 333767"/>
                  <a:gd name="connsiteY7" fmla="*/ 99488 h 552000"/>
                  <a:gd name="connsiteX8" fmla="*/ 269068 w 333767"/>
                  <a:gd name="connsiteY8" fmla="*/ 129399 h 552000"/>
                  <a:gd name="connsiteX9" fmla="*/ 280365 w 333767"/>
                  <a:gd name="connsiteY9" fmla="*/ 170607 h 552000"/>
                  <a:gd name="connsiteX10" fmla="*/ 331842 w 333767"/>
                  <a:gd name="connsiteY10" fmla="*/ 170607 h 552000"/>
                  <a:gd name="connsiteX11" fmla="*/ 322214 w 333767"/>
                  <a:gd name="connsiteY11" fmla="*/ 122595 h 552000"/>
                  <a:gd name="connsiteX12" fmla="*/ 295513 w 333767"/>
                  <a:gd name="connsiteY12" fmla="*/ 77280 h 552000"/>
                  <a:gd name="connsiteX13" fmla="*/ 246603 w 333767"/>
                  <a:gd name="connsiteY13" fmla="*/ 43518 h 552000"/>
                  <a:gd name="connsiteX14" fmla="*/ 196795 w 333767"/>
                  <a:gd name="connsiteY14" fmla="*/ 31708 h 552000"/>
                  <a:gd name="connsiteX15" fmla="*/ 196795 w 333767"/>
                  <a:gd name="connsiteY15" fmla="*/ 0 h 552000"/>
                  <a:gd name="connsiteX16" fmla="*/ 160080 w 333767"/>
                  <a:gd name="connsiteY16" fmla="*/ 0 h 552000"/>
                  <a:gd name="connsiteX17" fmla="*/ 160080 w 333767"/>
                  <a:gd name="connsiteY17" fmla="*/ 30809 h 552000"/>
                  <a:gd name="connsiteX18" fmla="*/ 106934 w 333767"/>
                  <a:gd name="connsiteY18" fmla="*/ 37998 h 552000"/>
                  <a:gd name="connsiteX19" fmla="*/ 57511 w 333767"/>
                  <a:gd name="connsiteY19" fmla="*/ 60977 h 552000"/>
                  <a:gd name="connsiteX20" fmla="*/ 25290 w 333767"/>
                  <a:gd name="connsiteY20" fmla="*/ 98718 h 552000"/>
                  <a:gd name="connsiteX21" fmla="*/ 13864 w 333767"/>
                  <a:gd name="connsiteY21" fmla="*/ 150452 h 552000"/>
                  <a:gd name="connsiteX22" fmla="*/ 20412 w 333767"/>
                  <a:gd name="connsiteY22" fmla="*/ 192302 h 552000"/>
                  <a:gd name="connsiteX23" fmla="*/ 38384 w 333767"/>
                  <a:gd name="connsiteY23" fmla="*/ 224651 h 552000"/>
                  <a:gd name="connsiteX24" fmla="*/ 65085 w 333767"/>
                  <a:gd name="connsiteY24" fmla="*/ 249299 h 552000"/>
                  <a:gd name="connsiteX25" fmla="*/ 98076 w 333767"/>
                  <a:gd name="connsiteY25" fmla="*/ 268041 h 552000"/>
                  <a:gd name="connsiteX26" fmla="*/ 134919 w 333767"/>
                  <a:gd name="connsiteY26" fmla="*/ 282419 h 552000"/>
                  <a:gd name="connsiteX27" fmla="*/ 160080 w 333767"/>
                  <a:gd name="connsiteY27" fmla="*/ 290249 h 552000"/>
                  <a:gd name="connsiteX28" fmla="*/ 160080 w 333767"/>
                  <a:gd name="connsiteY28" fmla="*/ 481909 h 552000"/>
                  <a:gd name="connsiteX29" fmla="*/ 127730 w 333767"/>
                  <a:gd name="connsiteY29" fmla="*/ 474335 h 552000"/>
                  <a:gd name="connsiteX30" fmla="*/ 89476 w 333767"/>
                  <a:gd name="connsiteY30" fmla="*/ 450201 h 552000"/>
                  <a:gd name="connsiteX31" fmla="*/ 63416 w 333767"/>
                  <a:gd name="connsiteY31" fmla="*/ 413615 h 552000"/>
                  <a:gd name="connsiteX32" fmla="*/ 51863 w 333767"/>
                  <a:gd name="connsiteY32" fmla="*/ 367529 h 552000"/>
                  <a:gd name="connsiteX33" fmla="*/ 0 w 333767"/>
                  <a:gd name="connsiteY33" fmla="*/ 367529 h 552000"/>
                  <a:gd name="connsiteX34" fmla="*/ 16175 w 333767"/>
                  <a:gd name="connsiteY34" fmla="*/ 434155 h 552000"/>
                  <a:gd name="connsiteX35" fmla="*/ 55842 w 333767"/>
                  <a:gd name="connsiteY35" fmla="*/ 484605 h 552000"/>
                  <a:gd name="connsiteX36" fmla="*/ 111684 w 333767"/>
                  <a:gd name="connsiteY36" fmla="*/ 516441 h 552000"/>
                  <a:gd name="connsiteX37" fmla="*/ 159952 w 333767"/>
                  <a:gd name="connsiteY37" fmla="*/ 526968 h 552000"/>
                  <a:gd name="connsiteX38" fmla="*/ 159952 w 333767"/>
                  <a:gd name="connsiteY38" fmla="*/ 560729 h 552000"/>
                  <a:gd name="connsiteX39" fmla="*/ 196666 w 333767"/>
                  <a:gd name="connsiteY39" fmla="*/ 560729 h 552000"/>
                  <a:gd name="connsiteX40" fmla="*/ 196666 w 333767"/>
                  <a:gd name="connsiteY40" fmla="*/ 526711 h 552000"/>
                  <a:gd name="connsiteX41" fmla="*/ 244035 w 333767"/>
                  <a:gd name="connsiteY41" fmla="*/ 518623 h 552000"/>
                  <a:gd name="connsiteX42" fmla="*/ 297823 w 333767"/>
                  <a:gd name="connsiteY42" fmla="*/ 492307 h 552000"/>
                  <a:gd name="connsiteX43" fmla="*/ 332997 w 333767"/>
                  <a:gd name="connsiteY43" fmla="*/ 448661 h 552000"/>
                  <a:gd name="connsiteX44" fmla="*/ 345707 w 333767"/>
                  <a:gd name="connsiteY44" fmla="*/ 388326 h 552000"/>
                  <a:gd name="connsiteX45" fmla="*/ 339416 w 333767"/>
                  <a:gd name="connsiteY45" fmla="*/ 347632 h 552000"/>
                  <a:gd name="connsiteX46" fmla="*/ 322086 w 333767"/>
                  <a:gd name="connsiteY46" fmla="*/ 316309 h 552000"/>
                  <a:gd name="connsiteX47" fmla="*/ 322086 w 333767"/>
                  <a:gd name="connsiteY47" fmla="*/ 316309 h 552000"/>
                  <a:gd name="connsiteX48" fmla="*/ 159952 w 333767"/>
                  <a:gd name="connsiteY48" fmla="*/ 238002 h 552000"/>
                  <a:gd name="connsiteX49" fmla="*/ 142365 w 333767"/>
                  <a:gd name="connsiteY49" fmla="*/ 232354 h 552000"/>
                  <a:gd name="connsiteX50" fmla="*/ 102441 w 333767"/>
                  <a:gd name="connsiteY50" fmla="*/ 213483 h 552000"/>
                  <a:gd name="connsiteX51" fmla="*/ 74713 w 333767"/>
                  <a:gd name="connsiteY51" fmla="*/ 187552 h 552000"/>
                  <a:gd name="connsiteX52" fmla="*/ 64315 w 333767"/>
                  <a:gd name="connsiteY52" fmla="*/ 150837 h 552000"/>
                  <a:gd name="connsiteX53" fmla="*/ 73429 w 333767"/>
                  <a:gd name="connsiteY53" fmla="*/ 115663 h 552000"/>
                  <a:gd name="connsiteX54" fmla="*/ 97692 w 333767"/>
                  <a:gd name="connsiteY54" fmla="*/ 92428 h 552000"/>
                  <a:gd name="connsiteX55" fmla="*/ 131710 w 333767"/>
                  <a:gd name="connsiteY55" fmla="*/ 79462 h 552000"/>
                  <a:gd name="connsiteX56" fmla="*/ 159952 w 333767"/>
                  <a:gd name="connsiteY56" fmla="*/ 75996 h 552000"/>
                  <a:gd name="connsiteX57" fmla="*/ 159952 w 333767"/>
                  <a:gd name="connsiteY57" fmla="*/ 238002 h 552000"/>
                  <a:gd name="connsiteX58" fmla="*/ 285628 w 333767"/>
                  <a:gd name="connsiteY58" fmla="*/ 431972 h 552000"/>
                  <a:gd name="connsiteX59" fmla="*/ 259312 w 333767"/>
                  <a:gd name="connsiteY59" fmla="*/ 461241 h 552000"/>
                  <a:gd name="connsiteX60" fmla="*/ 221186 w 333767"/>
                  <a:gd name="connsiteY60" fmla="*/ 477673 h 552000"/>
                  <a:gd name="connsiteX61" fmla="*/ 196666 w 333767"/>
                  <a:gd name="connsiteY61" fmla="*/ 481652 h 552000"/>
                  <a:gd name="connsiteX62" fmla="*/ 196666 w 333767"/>
                  <a:gd name="connsiteY62" fmla="*/ 302188 h 552000"/>
                  <a:gd name="connsiteX63" fmla="*/ 217462 w 333767"/>
                  <a:gd name="connsiteY63" fmla="*/ 308992 h 552000"/>
                  <a:gd name="connsiteX64" fmla="*/ 256616 w 333767"/>
                  <a:gd name="connsiteY64" fmla="*/ 327221 h 552000"/>
                  <a:gd name="connsiteX65" fmla="*/ 284730 w 333767"/>
                  <a:gd name="connsiteY65" fmla="*/ 352638 h 552000"/>
                  <a:gd name="connsiteX66" fmla="*/ 295384 w 333767"/>
                  <a:gd name="connsiteY66" fmla="*/ 388326 h 552000"/>
                  <a:gd name="connsiteX67" fmla="*/ 285628 w 333767"/>
                  <a:gd name="connsiteY67" fmla="*/ 431972 h 552000"/>
                  <a:gd name="connsiteX68" fmla="*/ 285628 w 333767"/>
                  <a:gd name="connsiteY68" fmla="*/ 431972 h 552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</a:cxnLst>
                <a:rect l="l" t="t" r="r" b="b"/>
                <a:pathLst>
                  <a:path w="333767" h="552000">
                    <a:moveTo>
                      <a:pt x="322086" y="316309"/>
                    </a:moveTo>
                    <a:cubicBezTo>
                      <a:pt x="314769" y="307195"/>
                      <a:pt x="306039" y="299236"/>
                      <a:pt x="295898" y="292432"/>
                    </a:cubicBezTo>
                    <a:cubicBezTo>
                      <a:pt x="285756" y="285500"/>
                      <a:pt x="274974" y="279466"/>
                      <a:pt x="263291" y="274203"/>
                    </a:cubicBezTo>
                    <a:cubicBezTo>
                      <a:pt x="251610" y="268811"/>
                      <a:pt x="239414" y="264062"/>
                      <a:pt x="226706" y="259825"/>
                    </a:cubicBezTo>
                    <a:cubicBezTo>
                      <a:pt x="216564" y="256488"/>
                      <a:pt x="206680" y="253278"/>
                      <a:pt x="196538" y="250069"/>
                    </a:cubicBezTo>
                    <a:lnTo>
                      <a:pt x="196538" y="77922"/>
                    </a:lnTo>
                    <a:cubicBezTo>
                      <a:pt x="201544" y="78821"/>
                      <a:pt x="206294" y="79847"/>
                      <a:pt x="211172" y="81260"/>
                    </a:cubicBezTo>
                    <a:cubicBezTo>
                      <a:pt x="224009" y="85368"/>
                      <a:pt x="235306" y="91529"/>
                      <a:pt x="245063" y="99488"/>
                    </a:cubicBezTo>
                    <a:cubicBezTo>
                      <a:pt x="254819" y="107576"/>
                      <a:pt x="262907" y="117461"/>
                      <a:pt x="269068" y="129399"/>
                    </a:cubicBezTo>
                    <a:cubicBezTo>
                      <a:pt x="275358" y="141209"/>
                      <a:pt x="278953" y="155074"/>
                      <a:pt x="280365" y="170607"/>
                    </a:cubicBezTo>
                    <a:lnTo>
                      <a:pt x="331842" y="170607"/>
                    </a:lnTo>
                    <a:cubicBezTo>
                      <a:pt x="330815" y="155074"/>
                      <a:pt x="327606" y="139156"/>
                      <a:pt x="322214" y="122595"/>
                    </a:cubicBezTo>
                    <a:cubicBezTo>
                      <a:pt x="316823" y="106035"/>
                      <a:pt x="307837" y="90887"/>
                      <a:pt x="295513" y="77280"/>
                    </a:cubicBezTo>
                    <a:cubicBezTo>
                      <a:pt x="283189" y="63544"/>
                      <a:pt x="266886" y="52248"/>
                      <a:pt x="246603" y="43518"/>
                    </a:cubicBezTo>
                    <a:cubicBezTo>
                      <a:pt x="232611" y="37356"/>
                      <a:pt x="215793" y="33634"/>
                      <a:pt x="196795" y="31708"/>
                    </a:cubicBezTo>
                    <a:lnTo>
                      <a:pt x="196795" y="0"/>
                    </a:lnTo>
                    <a:lnTo>
                      <a:pt x="160080" y="0"/>
                    </a:lnTo>
                    <a:lnTo>
                      <a:pt x="160080" y="30809"/>
                    </a:lnTo>
                    <a:cubicBezTo>
                      <a:pt x="141082" y="31580"/>
                      <a:pt x="123109" y="33634"/>
                      <a:pt x="106934" y="37998"/>
                    </a:cubicBezTo>
                    <a:cubicBezTo>
                      <a:pt x="87807" y="43262"/>
                      <a:pt x="71247" y="50835"/>
                      <a:pt x="57511" y="60977"/>
                    </a:cubicBezTo>
                    <a:cubicBezTo>
                      <a:pt x="43775" y="71118"/>
                      <a:pt x="32992" y="83570"/>
                      <a:pt x="25290" y="98718"/>
                    </a:cubicBezTo>
                    <a:cubicBezTo>
                      <a:pt x="17715" y="113738"/>
                      <a:pt x="13864" y="131068"/>
                      <a:pt x="13864" y="150452"/>
                    </a:cubicBezTo>
                    <a:cubicBezTo>
                      <a:pt x="13864" y="166114"/>
                      <a:pt x="16047" y="180106"/>
                      <a:pt x="20412" y="192302"/>
                    </a:cubicBezTo>
                    <a:cubicBezTo>
                      <a:pt x="24777" y="204497"/>
                      <a:pt x="30810" y="215280"/>
                      <a:pt x="38384" y="224651"/>
                    </a:cubicBezTo>
                    <a:cubicBezTo>
                      <a:pt x="45957" y="234022"/>
                      <a:pt x="54944" y="242238"/>
                      <a:pt x="65085" y="249299"/>
                    </a:cubicBezTo>
                    <a:cubicBezTo>
                      <a:pt x="75355" y="256488"/>
                      <a:pt x="86266" y="262649"/>
                      <a:pt x="98076" y="268041"/>
                    </a:cubicBezTo>
                    <a:cubicBezTo>
                      <a:pt x="109886" y="273433"/>
                      <a:pt x="122210" y="278183"/>
                      <a:pt x="134919" y="282419"/>
                    </a:cubicBezTo>
                    <a:cubicBezTo>
                      <a:pt x="143264" y="285243"/>
                      <a:pt x="151736" y="287682"/>
                      <a:pt x="160080" y="290249"/>
                    </a:cubicBezTo>
                    <a:lnTo>
                      <a:pt x="160080" y="481909"/>
                    </a:lnTo>
                    <a:cubicBezTo>
                      <a:pt x="148655" y="480754"/>
                      <a:pt x="137872" y="478315"/>
                      <a:pt x="127730" y="474335"/>
                    </a:cubicBezTo>
                    <a:cubicBezTo>
                      <a:pt x="112968" y="468687"/>
                      <a:pt x="100259" y="460599"/>
                      <a:pt x="89476" y="450201"/>
                    </a:cubicBezTo>
                    <a:cubicBezTo>
                      <a:pt x="78692" y="439803"/>
                      <a:pt x="70091" y="427736"/>
                      <a:pt x="63416" y="413615"/>
                    </a:cubicBezTo>
                    <a:cubicBezTo>
                      <a:pt x="56997" y="399622"/>
                      <a:pt x="53018" y="384218"/>
                      <a:pt x="51863" y="367529"/>
                    </a:cubicBezTo>
                    <a:lnTo>
                      <a:pt x="0" y="367529"/>
                    </a:lnTo>
                    <a:cubicBezTo>
                      <a:pt x="770" y="392177"/>
                      <a:pt x="6162" y="414385"/>
                      <a:pt x="16175" y="434155"/>
                    </a:cubicBezTo>
                    <a:cubicBezTo>
                      <a:pt x="26188" y="453924"/>
                      <a:pt x="39410" y="470741"/>
                      <a:pt x="55842" y="484605"/>
                    </a:cubicBezTo>
                    <a:cubicBezTo>
                      <a:pt x="72017" y="498469"/>
                      <a:pt x="90759" y="508995"/>
                      <a:pt x="111684" y="516441"/>
                    </a:cubicBezTo>
                    <a:cubicBezTo>
                      <a:pt x="127474" y="522089"/>
                      <a:pt x="143521" y="525555"/>
                      <a:pt x="159952" y="526968"/>
                    </a:cubicBezTo>
                    <a:lnTo>
                      <a:pt x="159952" y="560729"/>
                    </a:lnTo>
                    <a:lnTo>
                      <a:pt x="196666" y="560729"/>
                    </a:lnTo>
                    <a:lnTo>
                      <a:pt x="196666" y="526711"/>
                    </a:lnTo>
                    <a:cubicBezTo>
                      <a:pt x="213355" y="525555"/>
                      <a:pt x="229145" y="522860"/>
                      <a:pt x="244035" y="518623"/>
                    </a:cubicBezTo>
                    <a:cubicBezTo>
                      <a:pt x="264832" y="512718"/>
                      <a:pt x="282804" y="503989"/>
                      <a:pt x="297823" y="492307"/>
                    </a:cubicBezTo>
                    <a:cubicBezTo>
                      <a:pt x="312844" y="480625"/>
                      <a:pt x="324525" y="465991"/>
                      <a:pt x="332997" y="448661"/>
                    </a:cubicBezTo>
                    <a:cubicBezTo>
                      <a:pt x="341470" y="431330"/>
                      <a:pt x="345707" y="411048"/>
                      <a:pt x="345707" y="388326"/>
                    </a:cubicBezTo>
                    <a:cubicBezTo>
                      <a:pt x="345707" y="373178"/>
                      <a:pt x="343652" y="359570"/>
                      <a:pt x="339416" y="347632"/>
                    </a:cubicBezTo>
                    <a:cubicBezTo>
                      <a:pt x="335180" y="335821"/>
                      <a:pt x="329532" y="325295"/>
                      <a:pt x="322086" y="316309"/>
                    </a:cubicBezTo>
                    <a:lnTo>
                      <a:pt x="322086" y="316309"/>
                    </a:lnTo>
                    <a:close/>
                    <a:moveTo>
                      <a:pt x="159952" y="238002"/>
                    </a:moveTo>
                    <a:cubicBezTo>
                      <a:pt x="154047" y="236076"/>
                      <a:pt x="148142" y="234408"/>
                      <a:pt x="142365" y="232354"/>
                    </a:cubicBezTo>
                    <a:cubicBezTo>
                      <a:pt x="127346" y="226962"/>
                      <a:pt x="113994" y="220672"/>
                      <a:pt x="102441" y="213483"/>
                    </a:cubicBezTo>
                    <a:cubicBezTo>
                      <a:pt x="90888" y="206294"/>
                      <a:pt x="81645" y="197693"/>
                      <a:pt x="74713" y="187552"/>
                    </a:cubicBezTo>
                    <a:cubicBezTo>
                      <a:pt x="67652" y="177410"/>
                      <a:pt x="64315" y="165215"/>
                      <a:pt x="64315" y="150837"/>
                    </a:cubicBezTo>
                    <a:cubicBezTo>
                      <a:pt x="64315" y="136973"/>
                      <a:pt x="67395" y="125163"/>
                      <a:pt x="73429" y="115663"/>
                    </a:cubicBezTo>
                    <a:cubicBezTo>
                      <a:pt x="79591" y="106035"/>
                      <a:pt x="87550" y="98205"/>
                      <a:pt x="97692" y="92428"/>
                    </a:cubicBezTo>
                    <a:cubicBezTo>
                      <a:pt x="107833" y="86395"/>
                      <a:pt x="119130" y="82030"/>
                      <a:pt x="131710" y="79462"/>
                    </a:cubicBezTo>
                    <a:cubicBezTo>
                      <a:pt x="140953" y="77409"/>
                      <a:pt x="150453" y="76382"/>
                      <a:pt x="159952" y="75996"/>
                    </a:cubicBezTo>
                    <a:lnTo>
                      <a:pt x="159952" y="238002"/>
                    </a:lnTo>
                    <a:close/>
                    <a:moveTo>
                      <a:pt x="285628" y="431972"/>
                    </a:moveTo>
                    <a:cubicBezTo>
                      <a:pt x="279209" y="443911"/>
                      <a:pt x="270480" y="453795"/>
                      <a:pt x="259312" y="461241"/>
                    </a:cubicBezTo>
                    <a:cubicBezTo>
                      <a:pt x="248143" y="468815"/>
                      <a:pt x="235435" y="474207"/>
                      <a:pt x="221186" y="477673"/>
                    </a:cubicBezTo>
                    <a:cubicBezTo>
                      <a:pt x="213355" y="479598"/>
                      <a:pt x="205011" y="480754"/>
                      <a:pt x="196666" y="481652"/>
                    </a:cubicBezTo>
                    <a:lnTo>
                      <a:pt x="196666" y="302188"/>
                    </a:lnTo>
                    <a:cubicBezTo>
                      <a:pt x="203470" y="304499"/>
                      <a:pt x="210659" y="306681"/>
                      <a:pt x="217462" y="308992"/>
                    </a:cubicBezTo>
                    <a:cubicBezTo>
                      <a:pt x="232097" y="314127"/>
                      <a:pt x="245063" y="320289"/>
                      <a:pt x="256616" y="327221"/>
                    </a:cubicBezTo>
                    <a:cubicBezTo>
                      <a:pt x="268170" y="334409"/>
                      <a:pt x="277541" y="342754"/>
                      <a:pt x="284730" y="352638"/>
                    </a:cubicBezTo>
                    <a:cubicBezTo>
                      <a:pt x="291919" y="362395"/>
                      <a:pt x="295384" y="374462"/>
                      <a:pt x="295384" y="388326"/>
                    </a:cubicBezTo>
                    <a:cubicBezTo>
                      <a:pt x="295384" y="405399"/>
                      <a:pt x="292047" y="420034"/>
                      <a:pt x="285628" y="431972"/>
                    </a:cubicBezTo>
                    <a:lnTo>
                      <a:pt x="285628" y="431972"/>
                    </a:lnTo>
                    <a:close/>
                  </a:path>
                </a:pathLst>
              </a:custGeom>
              <a:solidFill>
                <a:srgbClr val="FFFFFF"/>
              </a:solidFill>
              <a:ln w="1283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60F5A1DE-C96F-44C5-AC22-F98A0D16C236}"/>
              </a:ext>
            </a:extLst>
          </p:cNvPr>
          <p:cNvGrpSpPr/>
          <p:nvPr/>
        </p:nvGrpSpPr>
        <p:grpSpPr>
          <a:xfrm>
            <a:off x="7286783" y="3862804"/>
            <a:ext cx="2841522" cy="375865"/>
            <a:chOff x="7286783" y="3862804"/>
            <a:chExt cx="2841522" cy="375865"/>
          </a:xfrm>
        </p:grpSpPr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A635E154-826E-41CF-AD1B-4FB42D38DE98}"/>
                </a:ext>
              </a:extLst>
            </p:cNvPr>
            <p:cNvSpPr txBox="1"/>
            <p:nvPr/>
          </p:nvSpPr>
          <p:spPr>
            <a:xfrm>
              <a:off x="7286783" y="3862804"/>
              <a:ext cx="94299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pc="50" dirty="0">
                  <a:solidFill>
                    <a:schemeClr val="bg1"/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</a:rPr>
                <a:t>投资</a:t>
              </a:r>
              <a:r>
                <a:rPr lang="en-US" altLang="zh-CN" spc="50" dirty="0">
                  <a:solidFill>
                    <a:schemeClr val="bg1"/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</a:rPr>
                <a:t>A</a:t>
              </a:r>
              <a:endParaRPr lang="zh-CN" altLang="en-US" spc="50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</a:endParaRP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B8123F37-702F-4FBB-B7B1-07BE2ACAAEDF}"/>
                </a:ext>
              </a:extLst>
            </p:cNvPr>
            <p:cNvSpPr txBox="1"/>
            <p:nvPr/>
          </p:nvSpPr>
          <p:spPr>
            <a:xfrm>
              <a:off x="8610049" y="3869337"/>
              <a:ext cx="151825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spc="10" dirty="0">
                  <a:solidFill>
                    <a:schemeClr val="bg1"/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</a:rPr>
                <a:t>$ </a:t>
              </a:r>
              <a:r>
                <a:rPr lang="en-US" altLang="zh-CN" b="1" dirty="0">
                  <a:solidFill>
                    <a:schemeClr val="bg1"/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</a:rPr>
                <a:t>100,000</a:t>
              </a:r>
              <a:endParaRPr lang="zh-CN" altLang="en-US" b="1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</a:endParaRPr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B4D4259B-9459-4598-B9E7-DB956D199074}"/>
              </a:ext>
            </a:extLst>
          </p:cNvPr>
          <p:cNvGrpSpPr/>
          <p:nvPr/>
        </p:nvGrpSpPr>
        <p:grpSpPr>
          <a:xfrm>
            <a:off x="7286783" y="4633982"/>
            <a:ext cx="2841522" cy="376699"/>
            <a:chOff x="7286783" y="4633982"/>
            <a:chExt cx="2841522" cy="376699"/>
          </a:xfrm>
        </p:grpSpPr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4D99EE30-B3BE-4579-BEB0-975DAA876BF3}"/>
                </a:ext>
              </a:extLst>
            </p:cNvPr>
            <p:cNvSpPr txBox="1"/>
            <p:nvPr/>
          </p:nvSpPr>
          <p:spPr>
            <a:xfrm>
              <a:off x="7286783" y="4633982"/>
              <a:ext cx="113077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pc="50" dirty="0">
                  <a:solidFill>
                    <a:schemeClr val="bg1"/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</a:rPr>
                <a:t>投资</a:t>
              </a:r>
              <a:r>
                <a:rPr lang="en-US" altLang="zh-CN" spc="50" dirty="0">
                  <a:solidFill>
                    <a:schemeClr val="bg1"/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</a:rPr>
                <a:t>B</a:t>
              </a:r>
              <a:endParaRPr lang="zh-CN" altLang="en-US" spc="50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</a:endParaRP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025594CA-2C1A-46A4-8437-05E60D332725}"/>
                </a:ext>
              </a:extLst>
            </p:cNvPr>
            <p:cNvSpPr txBox="1"/>
            <p:nvPr/>
          </p:nvSpPr>
          <p:spPr>
            <a:xfrm>
              <a:off x="8610049" y="4641349"/>
              <a:ext cx="151825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spc="10" dirty="0">
                  <a:solidFill>
                    <a:schemeClr val="bg1"/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</a:rPr>
                <a:t>$ </a:t>
              </a:r>
              <a:r>
                <a:rPr lang="en-US" altLang="zh-CN" b="1" dirty="0">
                  <a:solidFill>
                    <a:schemeClr val="bg1"/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</a:rPr>
                <a:t>100,000</a:t>
              </a:r>
              <a:endParaRPr lang="zh-CN" altLang="en-US" b="1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</a:endParaRP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A778E729-2A06-4D23-BA4F-AC96E918960A}"/>
              </a:ext>
            </a:extLst>
          </p:cNvPr>
          <p:cNvGrpSpPr/>
          <p:nvPr/>
        </p:nvGrpSpPr>
        <p:grpSpPr>
          <a:xfrm>
            <a:off x="7286783" y="5405160"/>
            <a:ext cx="3097191" cy="377533"/>
            <a:chOff x="7286783" y="5405160"/>
            <a:chExt cx="3097191" cy="377533"/>
          </a:xfrm>
        </p:grpSpPr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5414837F-94D3-4F27-8E4A-FAA08B069B0E}"/>
                </a:ext>
              </a:extLst>
            </p:cNvPr>
            <p:cNvSpPr txBox="1"/>
            <p:nvPr/>
          </p:nvSpPr>
          <p:spPr>
            <a:xfrm>
              <a:off x="7286783" y="5405160"/>
              <a:ext cx="113077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pc="50" dirty="0">
                  <a:solidFill>
                    <a:schemeClr val="bg1"/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</a:rPr>
                <a:t>投资</a:t>
              </a:r>
              <a:r>
                <a:rPr lang="en-US" altLang="zh-CN" spc="50" dirty="0">
                  <a:solidFill>
                    <a:schemeClr val="bg1"/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</a:rPr>
                <a:t>B</a:t>
              </a:r>
              <a:endParaRPr lang="zh-CN" altLang="en-US" spc="50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</a:endParaRPr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3EC58012-D39A-449B-881B-1BADBF77C6A7}"/>
                </a:ext>
              </a:extLst>
            </p:cNvPr>
            <p:cNvSpPr txBox="1"/>
            <p:nvPr/>
          </p:nvSpPr>
          <p:spPr>
            <a:xfrm>
              <a:off x="8610049" y="5413361"/>
              <a:ext cx="177392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spc="10" dirty="0">
                  <a:solidFill>
                    <a:schemeClr val="bg1"/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</a:rPr>
                <a:t>$ </a:t>
              </a:r>
              <a:r>
                <a:rPr lang="en-US" altLang="zh-CN" b="1" dirty="0">
                  <a:solidFill>
                    <a:schemeClr val="bg1"/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</a:rPr>
                <a:t>100,000</a:t>
              </a:r>
              <a:endParaRPr lang="zh-CN" altLang="en-US" b="1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</a:endParaRPr>
            </a:p>
          </p:txBody>
        </p:sp>
      </p:grp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AAB6E266-4BAF-9489-03B9-72EA280FC5D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投资概要</a:t>
            </a:r>
          </a:p>
        </p:txBody>
      </p:sp>
      <p:sp>
        <p:nvSpPr>
          <p:cNvPr id="6" name="文本占位符 5">
            <a:extLst>
              <a:ext uri="{FF2B5EF4-FFF2-40B4-BE49-F238E27FC236}">
                <a16:creationId xmlns:a16="http://schemas.microsoft.com/office/drawing/2014/main" id="{A85B21A5-F45D-C12C-BBC0-DC265D49021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 dirty="0"/>
              <a:t>Investment Outline</a:t>
            </a:r>
          </a:p>
        </p:txBody>
      </p:sp>
    </p:spTree>
    <p:extLst>
      <p:ext uri="{BB962C8B-B14F-4D97-AF65-F5344CB8AC3E}">
        <p14:creationId xmlns:p14="http://schemas.microsoft.com/office/powerpoint/2010/main" val="4239761498"/>
      </p:ext>
    </p:extLst>
  </p:cSld>
  <p:clrMapOvr>
    <a:masterClrMapping/>
  </p:clrMapOvr>
  <p:transition spd="slow">
    <p:push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" name="图片 49" descr="建筑与房屋的城市街道&#10;&#10;描述已自动生成">
            <a:extLst>
              <a:ext uri="{FF2B5EF4-FFF2-40B4-BE49-F238E27FC236}">
                <a16:creationId xmlns:a16="http://schemas.microsoft.com/office/drawing/2014/main" id="{B3CCF398-3A3A-FFE5-2BAD-55D801C90AE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alphaModFix amt="50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035138" y="0"/>
            <a:ext cx="5156862" cy="6858000"/>
          </a:xfrm>
          <a:custGeom>
            <a:avLst/>
            <a:gdLst>
              <a:gd name="connsiteX0" fmla="*/ 0 w 5156862"/>
              <a:gd name="connsiteY0" fmla="*/ 0 h 6858000"/>
              <a:gd name="connsiteX1" fmla="*/ 5156862 w 5156862"/>
              <a:gd name="connsiteY1" fmla="*/ 0 h 6858000"/>
              <a:gd name="connsiteX2" fmla="*/ 5156862 w 5156862"/>
              <a:gd name="connsiteY2" fmla="*/ 6858000 h 6858000"/>
              <a:gd name="connsiteX3" fmla="*/ 0 w 5156862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156862" h="6858000">
                <a:moveTo>
                  <a:pt x="0" y="0"/>
                </a:moveTo>
                <a:lnTo>
                  <a:pt x="5156862" y="0"/>
                </a:lnTo>
                <a:lnTo>
                  <a:pt x="5156862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141" name="椭圆 140"/>
          <p:cNvSpPr/>
          <p:nvPr/>
        </p:nvSpPr>
        <p:spPr>
          <a:xfrm>
            <a:off x="6224127" y="2341304"/>
            <a:ext cx="3126502" cy="312650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OPPOSans R" panose="00020600040101010101" pitchFamily="18" charset="-122"/>
            </a:endParaRPr>
          </a:p>
        </p:txBody>
      </p:sp>
      <p:sp>
        <p:nvSpPr>
          <p:cNvPr id="142" name="椭圆 141"/>
          <p:cNvSpPr/>
          <p:nvPr/>
        </p:nvSpPr>
        <p:spPr>
          <a:xfrm>
            <a:off x="8388083" y="1767234"/>
            <a:ext cx="1677605" cy="1677605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OPPOSans R" panose="00020600040101010101" pitchFamily="18" charset="-122"/>
            </a:endParaRPr>
          </a:p>
        </p:txBody>
      </p:sp>
      <p:sp>
        <p:nvSpPr>
          <p:cNvPr id="143" name="椭圆 142"/>
          <p:cNvSpPr/>
          <p:nvPr/>
        </p:nvSpPr>
        <p:spPr>
          <a:xfrm>
            <a:off x="10100449" y="3113031"/>
            <a:ext cx="1677605" cy="1677605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dirty="0">
              <a:solidFill>
                <a:schemeClr val="bg1"/>
              </a:solidFill>
              <a:latin typeface="OPPOSans R" panose="00020600040101010101" pitchFamily="18" charset="-122"/>
            </a:endParaRPr>
          </a:p>
        </p:txBody>
      </p:sp>
      <p:sp>
        <p:nvSpPr>
          <p:cNvPr id="144" name="椭圆 143"/>
          <p:cNvSpPr/>
          <p:nvPr/>
        </p:nvSpPr>
        <p:spPr>
          <a:xfrm>
            <a:off x="8656551" y="4410721"/>
            <a:ext cx="1677605" cy="1677605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OPPOSans R" panose="00020600040101010101" pitchFamily="18" charset="-122"/>
            </a:endParaRPr>
          </a:p>
        </p:txBody>
      </p:sp>
      <p:sp>
        <p:nvSpPr>
          <p:cNvPr id="157" name="椭圆 156"/>
          <p:cNvSpPr/>
          <p:nvPr/>
        </p:nvSpPr>
        <p:spPr>
          <a:xfrm>
            <a:off x="6948576" y="3080718"/>
            <a:ext cx="1677605" cy="1677604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OPPOSans R" panose="00020600040101010101" pitchFamily="18" charset="-122"/>
            </a:endParaRPr>
          </a:p>
        </p:txBody>
      </p:sp>
      <p:sp>
        <p:nvSpPr>
          <p:cNvPr id="163" name="文本框 162"/>
          <p:cNvSpPr txBox="1"/>
          <p:nvPr/>
        </p:nvSpPr>
        <p:spPr>
          <a:xfrm>
            <a:off x="8406159" y="2205927"/>
            <a:ext cx="1641453" cy="8002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800" b="0" i="0" spc="130" dirty="0">
                <a:solidFill>
                  <a:schemeClr val="bg1"/>
                </a:solidFill>
                <a:effectLst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输入文本</a:t>
            </a:r>
            <a:endParaRPr lang="en-US" altLang="zh-CN" sz="1800" b="0" i="0" spc="130" dirty="0">
              <a:solidFill>
                <a:schemeClr val="bg1"/>
              </a:solidFill>
              <a:effectLst/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</a:endParaRPr>
          </a:p>
          <a:p>
            <a:pPr algn="ctr"/>
            <a:r>
              <a:rPr lang="en-US" altLang="zh-CN" sz="1400" spc="130" dirty="0">
                <a:solidFill>
                  <a:schemeClr val="bg1"/>
                </a:solidFill>
                <a:latin typeface="OPPOSans L" panose="00020600040101010101" pitchFamily="18" charset="-122"/>
                <a:ea typeface="OPPOSans L" panose="00020600040101010101" pitchFamily="18" charset="-122"/>
                <a:cs typeface="OPPOSans L" panose="00020600040101010101" pitchFamily="18" charset="-122"/>
              </a:rPr>
              <a:t>You can enter subtitle here</a:t>
            </a:r>
            <a:endParaRPr lang="zh-CN" altLang="en-US" sz="1400" spc="130" dirty="0">
              <a:solidFill>
                <a:schemeClr val="bg1"/>
              </a:solidFill>
              <a:latin typeface="OPPOSans L" panose="00020600040101010101" pitchFamily="18" charset="-122"/>
              <a:ea typeface="OPPOSans L" panose="00020600040101010101" pitchFamily="18" charset="-122"/>
              <a:cs typeface="OPPOSans L" panose="00020600040101010101" pitchFamily="18" charset="-122"/>
            </a:endParaRPr>
          </a:p>
        </p:txBody>
      </p:sp>
      <p:sp>
        <p:nvSpPr>
          <p:cNvPr id="172" name="圆: 空心 171"/>
          <p:cNvSpPr/>
          <p:nvPr/>
        </p:nvSpPr>
        <p:spPr>
          <a:xfrm>
            <a:off x="-310769" y="5903554"/>
            <a:ext cx="2263243" cy="2263243"/>
          </a:xfrm>
          <a:prstGeom prst="donu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latin typeface="OPPOSans R" panose="00020600040101010101" pitchFamily="18" charset="-122"/>
            </a:endParaRPr>
          </a:p>
        </p:txBody>
      </p:sp>
      <p:sp>
        <p:nvSpPr>
          <p:cNvPr id="2" name="文本占位符 1">
            <a:extLst>
              <a:ext uri="{FF2B5EF4-FFF2-40B4-BE49-F238E27FC236}">
                <a16:creationId xmlns:a16="http://schemas.microsoft.com/office/drawing/2014/main" id="{964C9288-042A-5B0A-EE1B-5512ECE4474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项目简介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A824943-4F62-022D-341D-A3EE1477206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 dirty="0"/>
              <a:t>Project Introduction</a:t>
            </a:r>
          </a:p>
          <a:p>
            <a:endParaRPr lang="zh-CN" altLang="en-US" dirty="0"/>
          </a:p>
        </p:txBody>
      </p:sp>
      <p:graphicFrame>
        <p:nvGraphicFramePr>
          <p:cNvPr id="51" name="表格 2">
            <a:extLst>
              <a:ext uri="{FF2B5EF4-FFF2-40B4-BE49-F238E27FC236}">
                <a16:creationId xmlns:a16="http://schemas.microsoft.com/office/drawing/2014/main" id="{B9EB7EEE-724C-2F88-A54E-1A7B3DB5AE2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74579561"/>
              </p:ext>
            </p:extLst>
          </p:nvPr>
        </p:nvGraphicFramePr>
        <p:xfrm>
          <a:off x="687103" y="2130354"/>
          <a:ext cx="5174800" cy="33956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87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874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65948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spc="0" baseline="0" dirty="0">
                          <a:latin typeface="OPPOSans B" panose="00020600040101010101" pitchFamily="18" charset="-122"/>
                          <a:ea typeface="OPPOSans B" panose="00020600040101010101" pitchFamily="18" charset="-122"/>
                          <a:cs typeface="OPPOSans B" panose="00020600040101010101" pitchFamily="18" charset="-122"/>
                        </a:rPr>
                        <a:t>内容</a:t>
                      </a:r>
                      <a:r>
                        <a:rPr lang="en-US" altLang="zh-CN" sz="1600" spc="0" baseline="0" dirty="0">
                          <a:latin typeface="OPPOSans B" panose="00020600040101010101" pitchFamily="18" charset="-122"/>
                          <a:ea typeface="OPPOSans B" panose="00020600040101010101" pitchFamily="18" charset="-122"/>
                          <a:cs typeface="OPPOSans B" panose="00020600040101010101" pitchFamily="18" charset="-122"/>
                        </a:rPr>
                        <a:t>A</a:t>
                      </a:r>
                    </a:p>
                  </a:txBody>
                  <a:tcPr marL="129472" marR="129472" marT="64735" marB="64735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spc="0" baseline="0" dirty="0">
                          <a:latin typeface="OPPOSans B" panose="00020600040101010101" pitchFamily="18" charset="-122"/>
                          <a:ea typeface="OPPOSans B" panose="00020600040101010101" pitchFamily="18" charset="-122"/>
                          <a:cs typeface="OPPOSans B" panose="00020600040101010101" pitchFamily="18" charset="-122"/>
                        </a:rPr>
                        <a:t>数量</a:t>
                      </a:r>
                      <a:r>
                        <a:rPr lang="en-US" altLang="zh-CN" sz="1600" spc="0" baseline="0" dirty="0">
                          <a:latin typeface="OPPOSans B" panose="00020600040101010101" pitchFamily="18" charset="-122"/>
                          <a:ea typeface="OPPOSans B" panose="00020600040101010101" pitchFamily="18" charset="-122"/>
                          <a:cs typeface="OPPOSans B" panose="00020600040101010101" pitchFamily="18" charset="-122"/>
                        </a:rPr>
                        <a:t>B</a:t>
                      </a:r>
                    </a:p>
                  </a:txBody>
                  <a:tcPr marL="129472" marR="129472" marT="64735" marB="64735" anchor="ctr"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948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spc="0" baseline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输入文本</a:t>
                      </a:r>
                    </a:p>
                  </a:txBody>
                  <a:tcPr marL="129472" marR="129472" marT="64735" marB="64735" anchor="ctr">
                    <a:solidFill>
                      <a:srgbClr val="E4E4E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400" kern="1200" spc="0" baseline="0" dirty="0">
                          <a:solidFill>
                            <a:schemeClr val="dk1"/>
                          </a:solidFill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300</a:t>
                      </a:r>
                      <a:endParaRPr lang="zh-CN" altLang="en-US" sz="1400" kern="1200" spc="0" baseline="0" dirty="0">
                        <a:solidFill>
                          <a:schemeClr val="dk1"/>
                        </a:solidFill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 marL="129472" marR="129472" marT="64735" marB="64735" anchor="ctr">
                    <a:solidFill>
                      <a:srgbClr val="E4E4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5948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zh-CN" altLang="en-US" sz="1400" kern="1200" spc="0" baseline="0" dirty="0">
                          <a:solidFill>
                            <a:schemeClr val="bg1"/>
                          </a:solidFill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输入文本</a:t>
                      </a:r>
                    </a:p>
                  </a:txBody>
                  <a:tcPr marL="129472" marR="129472" marT="64735" marB="64735"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400" kern="1200" spc="0" baseline="0" dirty="0">
                          <a:solidFill>
                            <a:schemeClr val="bg1"/>
                          </a:solidFill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200</a:t>
                      </a:r>
                    </a:p>
                  </a:txBody>
                  <a:tcPr marL="129472" marR="129472" marT="64735" marB="64735" anchor="ctr"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5948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kern="1200" spc="0" baseline="0" dirty="0">
                          <a:solidFill>
                            <a:schemeClr val="dk1"/>
                          </a:solidFill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输入文本</a:t>
                      </a:r>
                    </a:p>
                  </a:txBody>
                  <a:tcPr marL="129472" marR="129472" marT="64735" marB="64735" anchor="ctr">
                    <a:solidFill>
                      <a:srgbClr val="E4E4E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400" kern="1200" spc="0" baseline="0" dirty="0">
                          <a:solidFill>
                            <a:schemeClr val="dk1"/>
                          </a:solidFill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100</a:t>
                      </a:r>
                      <a:endParaRPr lang="zh-CN" altLang="en-US" sz="1400" kern="1200" spc="0" baseline="0" dirty="0">
                        <a:solidFill>
                          <a:schemeClr val="dk1"/>
                        </a:solidFill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 marL="129472" marR="129472" marT="64735" marB="64735" anchor="ctr">
                    <a:solidFill>
                      <a:srgbClr val="E4E4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65948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zh-CN" altLang="en-US" sz="1400" kern="1200" spc="0" baseline="0" dirty="0">
                          <a:solidFill>
                            <a:schemeClr val="bg1"/>
                          </a:solidFill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输入文本</a:t>
                      </a:r>
                    </a:p>
                  </a:txBody>
                  <a:tcPr marL="129472" marR="129472" marT="64735" marB="64735"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400" kern="1200" spc="0" baseline="0" dirty="0">
                          <a:solidFill>
                            <a:schemeClr val="bg1"/>
                          </a:solidFill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100</a:t>
                      </a:r>
                      <a:endParaRPr lang="zh-CN" altLang="en-US" sz="1400" kern="1200" spc="0" baseline="0" dirty="0">
                        <a:solidFill>
                          <a:schemeClr val="bg1"/>
                        </a:solidFill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 marL="129472" marR="129472" marT="64735" marB="64735" anchor="ctr"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65948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kern="1200" spc="0" baseline="0" dirty="0">
                          <a:solidFill>
                            <a:schemeClr val="dk1"/>
                          </a:solidFill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输入文本</a:t>
                      </a:r>
                    </a:p>
                  </a:txBody>
                  <a:tcPr marL="129472" marR="129472" marT="64735" marB="64735" anchor="ctr">
                    <a:solidFill>
                      <a:srgbClr val="E4E4E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400" kern="1200" spc="0" baseline="0" dirty="0">
                          <a:solidFill>
                            <a:schemeClr val="dk1"/>
                          </a:solidFill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500</a:t>
                      </a:r>
                      <a:endParaRPr lang="zh-CN" altLang="en-US" sz="1400" kern="1200" spc="0" baseline="0" dirty="0">
                        <a:solidFill>
                          <a:schemeClr val="dk1"/>
                        </a:solidFill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 marL="129472" marR="129472" marT="64735" marB="64735" anchor="ctr">
                    <a:solidFill>
                      <a:srgbClr val="E4E4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55" name="文本框 54">
            <a:extLst>
              <a:ext uri="{FF2B5EF4-FFF2-40B4-BE49-F238E27FC236}">
                <a16:creationId xmlns:a16="http://schemas.microsoft.com/office/drawing/2014/main" id="{910222F4-C041-8275-F128-986A300C6903}"/>
              </a:ext>
            </a:extLst>
          </p:cNvPr>
          <p:cNvSpPr txBox="1"/>
          <p:nvPr/>
        </p:nvSpPr>
        <p:spPr>
          <a:xfrm>
            <a:off x="6966651" y="3504445"/>
            <a:ext cx="1641453" cy="8002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800" b="0" i="0" spc="130" dirty="0">
                <a:solidFill>
                  <a:schemeClr val="bg1"/>
                </a:solidFill>
                <a:effectLst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输入文本</a:t>
            </a:r>
            <a:endParaRPr lang="en-US" altLang="zh-CN" sz="1800" b="0" i="0" spc="130" dirty="0">
              <a:solidFill>
                <a:schemeClr val="bg1"/>
              </a:solidFill>
              <a:effectLst/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</a:endParaRPr>
          </a:p>
          <a:p>
            <a:pPr algn="ctr"/>
            <a:r>
              <a:rPr lang="en-US" altLang="zh-CN" sz="1400" spc="130" dirty="0">
                <a:solidFill>
                  <a:schemeClr val="bg1"/>
                </a:solidFill>
                <a:latin typeface="OPPOSans L" panose="00020600040101010101" pitchFamily="18" charset="-122"/>
                <a:ea typeface="OPPOSans L" panose="00020600040101010101" pitchFamily="18" charset="-122"/>
                <a:cs typeface="OPPOSans L" panose="00020600040101010101" pitchFamily="18" charset="-122"/>
              </a:rPr>
              <a:t>You can enter subtitle here</a:t>
            </a:r>
            <a:endParaRPr lang="zh-CN" altLang="en-US" sz="1400" spc="130" dirty="0">
              <a:solidFill>
                <a:schemeClr val="bg1"/>
              </a:solidFill>
              <a:latin typeface="OPPOSans L" panose="00020600040101010101" pitchFamily="18" charset="-122"/>
              <a:ea typeface="OPPOSans L" panose="00020600040101010101" pitchFamily="18" charset="-122"/>
              <a:cs typeface="OPPOSans L" panose="00020600040101010101" pitchFamily="18" charset="-122"/>
            </a:endParaRPr>
          </a:p>
        </p:txBody>
      </p:sp>
      <p:sp>
        <p:nvSpPr>
          <p:cNvPr id="56" name="文本框 55">
            <a:extLst>
              <a:ext uri="{FF2B5EF4-FFF2-40B4-BE49-F238E27FC236}">
                <a16:creationId xmlns:a16="http://schemas.microsoft.com/office/drawing/2014/main" id="{9E0A9F07-3527-8CE8-9559-C6E6937BF874}"/>
              </a:ext>
            </a:extLst>
          </p:cNvPr>
          <p:cNvSpPr txBox="1"/>
          <p:nvPr/>
        </p:nvSpPr>
        <p:spPr>
          <a:xfrm>
            <a:off x="8656551" y="4854619"/>
            <a:ext cx="1641453" cy="8002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800" b="0" i="0" spc="130" dirty="0">
                <a:solidFill>
                  <a:schemeClr val="bg1"/>
                </a:solidFill>
                <a:effectLst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输入文本</a:t>
            </a:r>
            <a:endParaRPr lang="en-US" altLang="zh-CN" sz="1800" b="0" i="0" spc="130" dirty="0">
              <a:solidFill>
                <a:schemeClr val="bg1"/>
              </a:solidFill>
              <a:effectLst/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</a:endParaRPr>
          </a:p>
          <a:p>
            <a:pPr algn="ctr"/>
            <a:r>
              <a:rPr lang="en-US" altLang="zh-CN" sz="1400" spc="130" dirty="0">
                <a:solidFill>
                  <a:schemeClr val="bg1"/>
                </a:solidFill>
                <a:latin typeface="OPPOSans L" panose="00020600040101010101" pitchFamily="18" charset="-122"/>
                <a:ea typeface="OPPOSans L" panose="00020600040101010101" pitchFamily="18" charset="-122"/>
                <a:cs typeface="OPPOSans L" panose="00020600040101010101" pitchFamily="18" charset="-122"/>
              </a:rPr>
              <a:t>You can enter subtitle here</a:t>
            </a:r>
            <a:endParaRPr lang="zh-CN" altLang="en-US" sz="1400" spc="130" dirty="0">
              <a:solidFill>
                <a:schemeClr val="bg1"/>
              </a:solidFill>
              <a:latin typeface="OPPOSans L" panose="00020600040101010101" pitchFamily="18" charset="-122"/>
              <a:ea typeface="OPPOSans L" panose="00020600040101010101" pitchFamily="18" charset="-122"/>
              <a:cs typeface="OPPOSans L" panose="00020600040101010101" pitchFamily="18" charset="-122"/>
            </a:endParaRPr>
          </a:p>
        </p:txBody>
      </p:sp>
      <p:sp>
        <p:nvSpPr>
          <p:cNvPr id="57" name="文本框 56">
            <a:extLst>
              <a:ext uri="{FF2B5EF4-FFF2-40B4-BE49-F238E27FC236}">
                <a16:creationId xmlns:a16="http://schemas.microsoft.com/office/drawing/2014/main" id="{4D3D99B5-04C9-9CEE-0652-6D13E308E4D5}"/>
              </a:ext>
            </a:extLst>
          </p:cNvPr>
          <p:cNvSpPr txBox="1"/>
          <p:nvPr/>
        </p:nvSpPr>
        <p:spPr>
          <a:xfrm>
            <a:off x="10136601" y="3596755"/>
            <a:ext cx="1641453" cy="8002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800" b="0" i="0" spc="130" dirty="0">
                <a:solidFill>
                  <a:schemeClr val="bg1"/>
                </a:solidFill>
                <a:effectLst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输入文本</a:t>
            </a:r>
            <a:endParaRPr lang="en-US" altLang="zh-CN" sz="1800" b="0" i="0" spc="130" dirty="0">
              <a:solidFill>
                <a:schemeClr val="bg1"/>
              </a:solidFill>
              <a:effectLst/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</a:endParaRPr>
          </a:p>
          <a:p>
            <a:pPr algn="ctr"/>
            <a:r>
              <a:rPr lang="en-US" altLang="zh-CN" sz="1400" spc="130" dirty="0">
                <a:solidFill>
                  <a:schemeClr val="bg1"/>
                </a:solidFill>
                <a:latin typeface="OPPOSans L" panose="00020600040101010101" pitchFamily="18" charset="-122"/>
                <a:ea typeface="OPPOSans L" panose="00020600040101010101" pitchFamily="18" charset="-122"/>
                <a:cs typeface="OPPOSans L" panose="00020600040101010101" pitchFamily="18" charset="-122"/>
              </a:rPr>
              <a:t>You can enter subtitle here</a:t>
            </a:r>
            <a:endParaRPr lang="zh-CN" altLang="en-US" sz="1400" spc="130" dirty="0">
              <a:solidFill>
                <a:schemeClr val="bg1"/>
              </a:solidFill>
              <a:latin typeface="OPPOSans L" panose="00020600040101010101" pitchFamily="18" charset="-122"/>
              <a:ea typeface="OPPOSans L" panose="00020600040101010101" pitchFamily="18" charset="-122"/>
              <a:cs typeface="OPPOSans L" panose="00020600040101010101" pitchFamily="18" charset="-122"/>
            </a:endParaRPr>
          </a:p>
        </p:txBody>
      </p:sp>
      <p:sp>
        <p:nvSpPr>
          <p:cNvPr id="59" name="圆: 空心 58">
            <a:extLst>
              <a:ext uri="{FF2B5EF4-FFF2-40B4-BE49-F238E27FC236}">
                <a16:creationId xmlns:a16="http://schemas.microsoft.com/office/drawing/2014/main" id="{5619BA86-1E30-5AE0-E205-091C43DDC430}"/>
              </a:ext>
            </a:extLst>
          </p:cNvPr>
          <p:cNvSpPr/>
          <p:nvPr/>
        </p:nvSpPr>
        <p:spPr>
          <a:xfrm>
            <a:off x="11185141" y="-741066"/>
            <a:ext cx="1721742" cy="1721742"/>
          </a:xfrm>
          <a:prstGeom prst="donu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latin typeface="OPPOSans R" panose="00020600040101010101" pitchFamily="18" charset="-122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 descr="桌子上的盘子里有一些食物&#10;&#10;描述已自动生成">
            <a:extLst>
              <a:ext uri="{FF2B5EF4-FFF2-40B4-BE49-F238E27FC236}">
                <a16:creationId xmlns:a16="http://schemas.microsoft.com/office/drawing/2014/main" id="{B968AD60-11AF-8EC8-B635-D707E72C45B2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grpSp>
        <p:nvGrpSpPr>
          <p:cNvPr id="3" name="组合 2">
            <a:extLst>
              <a:ext uri="{FF2B5EF4-FFF2-40B4-BE49-F238E27FC236}">
                <a16:creationId xmlns:a16="http://schemas.microsoft.com/office/drawing/2014/main" id="{691012EB-DE95-449A-99CF-47ACFE4679A7}"/>
              </a:ext>
            </a:extLst>
          </p:cNvPr>
          <p:cNvGrpSpPr/>
          <p:nvPr/>
        </p:nvGrpSpPr>
        <p:grpSpPr>
          <a:xfrm>
            <a:off x="-5598" y="0"/>
            <a:ext cx="12166530" cy="6875298"/>
            <a:chOff x="-5598" y="0"/>
            <a:chExt cx="12166530" cy="6875298"/>
          </a:xfrm>
        </p:grpSpPr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6DD0208D-018D-4D50-B52F-BB5287615C5F}"/>
                </a:ext>
              </a:extLst>
            </p:cNvPr>
            <p:cNvSpPr/>
            <p:nvPr/>
          </p:nvSpPr>
          <p:spPr>
            <a:xfrm>
              <a:off x="-5598" y="0"/>
              <a:ext cx="12166530" cy="6875298"/>
            </a:xfrm>
            <a:custGeom>
              <a:avLst/>
              <a:gdLst>
                <a:gd name="connsiteX0" fmla="*/ 0 w 9246227"/>
                <a:gd name="connsiteY0" fmla="*/ 0 h 6568137"/>
                <a:gd name="connsiteX1" fmla="*/ 9254772 w 9246227"/>
                <a:gd name="connsiteY1" fmla="*/ 0 h 6568137"/>
                <a:gd name="connsiteX2" fmla="*/ 9254772 w 9246227"/>
                <a:gd name="connsiteY2" fmla="*/ 6579744 h 6568137"/>
                <a:gd name="connsiteX3" fmla="*/ 0 w 9246227"/>
                <a:gd name="connsiteY3" fmla="*/ 6579744 h 65681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246227" h="6568137">
                  <a:moveTo>
                    <a:pt x="0" y="0"/>
                  </a:moveTo>
                  <a:lnTo>
                    <a:pt x="9254772" y="0"/>
                  </a:lnTo>
                  <a:lnTo>
                    <a:pt x="9254772" y="6579744"/>
                  </a:lnTo>
                  <a:lnTo>
                    <a:pt x="0" y="6579744"/>
                  </a:lnTo>
                  <a:close/>
                </a:path>
              </a:pathLst>
            </a:custGeom>
            <a:solidFill>
              <a:schemeClr val="accent2">
                <a:alpha val="95000"/>
              </a:schemeClr>
            </a:solidFill>
            <a:ln w="108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884"/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C3A41ABA-F2AA-48B9-91D7-1D4434D13A71}"/>
                </a:ext>
              </a:extLst>
            </p:cNvPr>
            <p:cNvSpPr/>
            <p:nvPr/>
          </p:nvSpPr>
          <p:spPr>
            <a:xfrm flipH="1" flipV="1">
              <a:off x="-1200" y="0"/>
              <a:ext cx="999189" cy="5264264"/>
            </a:xfrm>
            <a:custGeom>
              <a:avLst/>
              <a:gdLst>
                <a:gd name="connsiteX0" fmla="*/ 862108 w 854330"/>
                <a:gd name="connsiteY0" fmla="*/ 0 h 4501070"/>
                <a:gd name="connsiteX1" fmla="*/ 862108 w 854330"/>
                <a:gd name="connsiteY1" fmla="*/ 4512547 h 4501070"/>
                <a:gd name="connsiteX2" fmla="*/ 0 w 854330"/>
                <a:gd name="connsiteY2" fmla="*/ 4512547 h 45010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54330" h="4501070">
                  <a:moveTo>
                    <a:pt x="862108" y="0"/>
                  </a:moveTo>
                  <a:lnTo>
                    <a:pt x="862108" y="4512547"/>
                  </a:lnTo>
                  <a:lnTo>
                    <a:pt x="0" y="4512547"/>
                  </a:lnTo>
                  <a:close/>
                </a:path>
              </a:pathLst>
            </a:custGeom>
            <a:solidFill>
              <a:srgbClr val="FFFFFF"/>
            </a:solidFill>
            <a:ln w="121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884"/>
            </a:p>
          </p:txBody>
        </p:sp>
      </p:grpSp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id="{422F7137-7F63-4F5F-839C-4BC5A37546B0}"/>
              </a:ext>
            </a:extLst>
          </p:cNvPr>
          <p:cNvSpPr/>
          <p:nvPr/>
        </p:nvSpPr>
        <p:spPr>
          <a:xfrm>
            <a:off x="1252866" y="0"/>
            <a:ext cx="9678629" cy="6875298"/>
          </a:xfrm>
          <a:custGeom>
            <a:avLst/>
            <a:gdLst>
              <a:gd name="connsiteX0" fmla="*/ 0 w 9246227"/>
              <a:gd name="connsiteY0" fmla="*/ 0 h 6568137"/>
              <a:gd name="connsiteX1" fmla="*/ 9254772 w 9246227"/>
              <a:gd name="connsiteY1" fmla="*/ 0 h 6568137"/>
              <a:gd name="connsiteX2" fmla="*/ 9254772 w 9246227"/>
              <a:gd name="connsiteY2" fmla="*/ 6579744 h 6568137"/>
              <a:gd name="connsiteX3" fmla="*/ 0 w 9246227"/>
              <a:gd name="connsiteY3" fmla="*/ 6579744 h 6568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246227" h="6568137">
                <a:moveTo>
                  <a:pt x="0" y="0"/>
                </a:moveTo>
                <a:lnTo>
                  <a:pt x="9254772" y="0"/>
                </a:lnTo>
                <a:lnTo>
                  <a:pt x="9254772" y="6579744"/>
                </a:lnTo>
                <a:lnTo>
                  <a:pt x="0" y="6579744"/>
                </a:lnTo>
                <a:close/>
              </a:path>
            </a:pathLst>
          </a:custGeom>
          <a:noFill/>
          <a:ln w="1086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sz="1884"/>
          </a:p>
        </p:txBody>
      </p:sp>
      <p:sp>
        <p:nvSpPr>
          <p:cNvPr id="9" name="任意多边形: 形状 8">
            <a:extLst>
              <a:ext uri="{FF2B5EF4-FFF2-40B4-BE49-F238E27FC236}">
                <a16:creationId xmlns:a16="http://schemas.microsoft.com/office/drawing/2014/main" id="{08DE4101-CF0C-4CB0-9947-BA00299C4897}"/>
              </a:ext>
            </a:extLst>
          </p:cNvPr>
          <p:cNvSpPr/>
          <p:nvPr/>
        </p:nvSpPr>
        <p:spPr>
          <a:xfrm>
            <a:off x="6357736" y="0"/>
            <a:ext cx="4861487" cy="6875298"/>
          </a:xfrm>
          <a:custGeom>
            <a:avLst/>
            <a:gdLst>
              <a:gd name="connsiteX0" fmla="*/ 2991696 w 4234134"/>
              <a:gd name="connsiteY0" fmla="*/ 6579616 h 6568137"/>
              <a:gd name="connsiteX1" fmla="*/ 0 w 4234134"/>
              <a:gd name="connsiteY1" fmla="*/ 6579616 h 6568137"/>
              <a:gd name="connsiteX2" fmla="*/ 1256850 w 4234134"/>
              <a:gd name="connsiteY2" fmla="*/ 0 h 6568137"/>
              <a:gd name="connsiteX3" fmla="*/ 4246888 w 4234134"/>
              <a:gd name="connsiteY3" fmla="*/ 0 h 6568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234134" h="6568137">
                <a:moveTo>
                  <a:pt x="2991696" y="6579616"/>
                </a:moveTo>
                <a:lnTo>
                  <a:pt x="0" y="6579616"/>
                </a:lnTo>
                <a:lnTo>
                  <a:pt x="1256850" y="0"/>
                </a:lnTo>
                <a:lnTo>
                  <a:pt x="4246888" y="0"/>
                </a:lnTo>
                <a:close/>
              </a:path>
            </a:pathLst>
          </a:custGeom>
          <a:solidFill>
            <a:schemeClr val="accent6"/>
          </a:solidFill>
          <a:ln w="1086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sz="1884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1778EC4E-7B22-4E66-A480-D69815D703CB}"/>
              </a:ext>
            </a:extLst>
          </p:cNvPr>
          <p:cNvSpPr txBox="1"/>
          <p:nvPr/>
        </p:nvSpPr>
        <p:spPr>
          <a:xfrm>
            <a:off x="857299" y="3935695"/>
            <a:ext cx="550043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2000" spc="21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</a:rPr>
              <a:t>You can enter subtitle here. You can enter subtitle here.</a:t>
            </a:r>
          </a:p>
          <a:p>
            <a:pPr algn="r"/>
            <a:r>
              <a:rPr lang="en-US" altLang="zh-CN" sz="2000" spc="21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</a:rPr>
              <a:t>You can enter subtitle </a:t>
            </a:r>
            <a:r>
              <a:rPr lang="en-US" altLang="zh-CN" sz="2000" spc="21" dirty="0" err="1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</a:rPr>
              <a:t>here.You</a:t>
            </a:r>
            <a:r>
              <a:rPr lang="en-US" altLang="zh-CN" sz="2000" spc="21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</a:rPr>
              <a:t> can enter subtitle here.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D73551A3-F84A-E089-D526-2AC83E8B3E44}"/>
              </a:ext>
            </a:extLst>
          </p:cNvPr>
          <p:cNvSpPr txBox="1"/>
          <p:nvPr/>
        </p:nvSpPr>
        <p:spPr>
          <a:xfrm>
            <a:off x="1784029" y="3124635"/>
            <a:ext cx="457370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3600" b="1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</a:rPr>
              <a:t>项目流程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F67DDA73-DEB9-A8EC-7F7B-3F6F9BD32966}"/>
              </a:ext>
            </a:extLst>
          </p:cNvPr>
          <p:cNvSpPr txBox="1"/>
          <p:nvPr/>
        </p:nvSpPr>
        <p:spPr>
          <a:xfrm>
            <a:off x="7699655" y="1020276"/>
            <a:ext cx="2356735" cy="45089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700" dirty="0">
                <a:solidFill>
                  <a:schemeClr val="bg1"/>
                </a:solidFill>
                <a:latin typeface="+mj-ea"/>
                <a:ea typeface="+mj-ea"/>
              </a:rPr>
              <a:t>4</a:t>
            </a:r>
            <a:endParaRPr lang="zh-CN" altLang="en-US" sz="287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5B9E6AD3-A066-7988-696D-4AABAD3B30C1}"/>
              </a:ext>
            </a:extLst>
          </p:cNvPr>
          <p:cNvSpPr txBox="1"/>
          <p:nvPr/>
        </p:nvSpPr>
        <p:spPr>
          <a:xfrm>
            <a:off x="7610602" y="4889744"/>
            <a:ext cx="243009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  <a:latin typeface="+mj-ea"/>
                <a:ea typeface="+mj-ea"/>
              </a:rPr>
              <a:t>PART  FOUR</a:t>
            </a:r>
            <a:endParaRPr lang="zh-CN" altLang="en-US" sz="2800" dirty="0">
              <a:solidFill>
                <a:schemeClr val="bg1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455771855"/>
      </p:ext>
    </p:extLst>
  </p:cSld>
  <p:clrMapOvr>
    <a:masterClrMapping/>
  </p:clrMapOvr>
  <p:transition spd="slow">
    <p:push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任意多边形: 形状 35">
            <a:extLst>
              <a:ext uri="{FF2B5EF4-FFF2-40B4-BE49-F238E27FC236}">
                <a16:creationId xmlns:a16="http://schemas.microsoft.com/office/drawing/2014/main" id="{49EFF87B-97EE-4601-94AF-522ED7EF1244}"/>
              </a:ext>
            </a:extLst>
          </p:cNvPr>
          <p:cNvSpPr/>
          <p:nvPr/>
        </p:nvSpPr>
        <p:spPr>
          <a:xfrm>
            <a:off x="775456" y="2498363"/>
            <a:ext cx="2032919" cy="2936438"/>
          </a:xfrm>
          <a:custGeom>
            <a:avLst/>
            <a:gdLst>
              <a:gd name="connsiteX0" fmla="*/ 0 w 1942096"/>
              <a:gd name="connsiteY0" fmla="*/ 84158 h 2805250"/>
              <a:gd name="connsiteX1" fmla="*/ 82761 w 1942096"/>
              <a:gd name="connsiteY1" fmla="*/ 0 h 2805250"/>
              <a:gd name="connsiteX2" fmla="*/ 1868601 w 1942096"/>
              <a:gd name="connsiteY2" fmla="*/ 0 h 2805250"/>
              <a:gd name="connsiteX3" fmla="*/ 1951363 w 1942096"/>
              <a:gd name="connsiteY3" fmla="*/ 84158 h 2805250"/>
              <a:gd name="connsiteX4" fmla="*/ 1951363 w 1942096"/>
              <a:gd name="connsiteY4" fmla="*/ 2729598 h 2805250"/>
              <a:gd name="connsiteX5" fmla="*/ 1868601 w 1942096"/>
              <a:gd name="connsiteY5" fmla="*/ 2813755 h 2805250"/>
              <a:gd name="connsiteX6" fmla="*/ 82888 w 1942096"/>
              <a:gd name="connsiteY6" fmla="*/ 2813755 h 2805250"/>
              <a:gd name="connsiteX7" fmla="*/ 127 w 1942096"/>
              <a:gd name="connsiteY7" fmla="*/ 2729598 h 2805250"/>
              <a:gd name="connsiteX8" fmla="*/ 127 w 1942096"/>
              <a:gd name="connsiteY8" fmla="*/ 84158 h 2805250"/>
              <a:gd name="connsiteX9" fmla="*/ 0 w 1942096"/>
              <a:gd name="connsiteY9" fmla="*/ 84158 h 2805250"/>
              <a:gd name="connsiteX10" fmla="*/ 0 w 1942096"/>
              <a:gd name="connsiteY10" fmla="*/ 84158 h 2805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942096" h="2805250">
                <a:moveTo>
                  <a:pt x="0" y="84158"/>
                </a:moveTo>
                <a:cubicBezTo>
                  <a:pt x="0" y="39096"/>
                  <a:pt x="37192" y="1396"/>
                  <a:pt x="82761" y="0"/>
                </a:cubicBezTo>
                <a:lnTo>
                  <a:pt x="1868601" y="0"/>
                </a:lnTo>
                <a:cubicBezTo>
                  <a:pt x="1916583" y="1396"/>
                  <a:pt x="1953775" y="39096"/>
                  <a:pt x="1951363" y="84158"/>
                </a:cubicBezTo>
                <a:lnTo>
                  <a:pt x="1951363" y="2729598"/>
                </a:lnTo>
                <a:cubicBezTo>
                  <a:pt x="1953647" y="2774659"/>
                  <a:pt x="1916456" y="2812359"/>
                  <a:pt x="1868601" y="2813755"/>
                </a:cubicBezTo>
                <a:lnTo>
                  <a:pt x="82888" y="2813755"/>
                </a:lnTo>
                <a:cubicBezTo>
                  <a:pt x="37192" y="2812359"/>
                  <a:pt x="127" y="2774659"/>
                  <a:pt x="127" y="2729598"/>
                </a:cubicBezTo>
                <a:lnTo>
                  <a:pt x="127" y="84158"/>
                </a:lnTo>
                <a:lnTo>
                  <a:pt x="0" y="84158"/>
                </a:lnTo>
                <a:lnTo>
                  <a:pt x="0" y="84158"/>
                </a:lnTo>
                <a:close/>
              </a:path>
            </a:pathLst>
          </a:custGeom>
          <a:solidFill>
            <a:srgbClr val="E8E6E6"/>
          </a:solidFill>
          <a:ln w="12687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sz="1884"/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5875A0C5-54B6-42B3-9978-8E7687D153C9}"/>
              </a:ext>
            </a:extLst>
          </p:cNvPr>
          <p:cNvGrpSpPr/>
          <p:nvPr/>
        </p:nvGrpSpPr>
        <p:grpSpPr>
          <a:xfrm>
            <a:off x="1355303" y="2066269"/>
            <a:ext cx="905513" cy="916806"/>
            <a:chOff x="1355303" y="2066269"/>
            <a:chExt cx="905513" cy="916806"/>
          </a:xfrm>
        </p:grpSpPr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975E6BD2-107E-4477-8B5D-DD760502953A}"/>
                </a:ext>
              </a:extLst>
            </p:cNvPr>
            <p:cNvSpPr/>
            <p:nvPr/>
          </p:nvSpPr>
          <p:spPr>
            <a:xfrm>
              <a:off x="1355303" y="2066269"/>
              <a:ext cx="903520" cy="916806"/>
            </a:xfrm>
            <a:custGeom>
              <a:avLst/>
              <a:gdLst>
                <a:gd name="connsiteX0" fmla="*/ 0 w 863153"/>
                <a:gd name="connsiteY0" fmla="*/ 444397 h 875847"/>
                <a:gd name="connsiteX1" fmla="*/ 438685 w 863153"/>
                <a:gd name="connsiteY1" fmla="*/ 0 h 875847"/>
                <a:gd name="connsiteX2" fmla="*/ 875467 w 863153"/>
                <a:gd name="connsiteY2" fmla="*/ 443763 h 875847"/>
                <a:gd name="connsiteX3" fmla="*/ 438685 w 863153"/>
                <a:gd name="connsiteY3" fmla="*/ 887525 h 875847"/>
                <a:gd name="connsiteX4" fmla="*/ 0 w 863153"/>
                <a:gd name="connsiteY4" fmla="*/ 444397 h 8758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3153" h="875847">
                  <a:moveTo>
                    <a:pt x="0" y="444397"/>
                  </a:moveTo>
                  <a:cubicBezTo>
                    <a:pt x="1904" y="198652"/>
                    <a:pt x="197510" y="0"/>
                    <a:pt x="438685" y="0"/>
                  </a:cubicBezTo>
                  <a:cubicBezTo>
                    <a:pt x="679861" y="0"/>
                    <a:pt x="875467" y="198652"/>
                    <a:pt x="875467" y="443763"/>
                  </a:cubicBezTo>
                  <a:cubicBezTo>
                    <a:pt x="875467" y="688873"/>
                    <a:pt x="679861" y="887525"/>
                    <a:pt x="438685" y="887525"/>
                  </a:cubicBezTo>
                  <a:cubicBezTo>
                    <a:pt x="197510" y="887525"/>
                    <a:pt x="1904" y="688873"/>
                    <a:pt x="0" y="444397"/>
                  </a:cubicBezTo>
                </a:path>
              </a:pathLst>
            </a:custGeom>
            <a:solidFill>
              <a:srgbClr val="1D486D"/>
            </a:solidFill>
            <a:ln w="126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884"/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66CCC15F-DFD7-4847-81DB-BA49F567899F}"/>
                </a:ext>
              </a:extLst>
            </p:cNvPr>
            <p:cNvSpPr/>
            <p:nvPr/>
          </p:nvSpPr>
          <p:spPr>
            <a:xfrm>
              <a:off x="1357296" y="2066269"/>
              <a:ext cx="903520" cy="916806"/>
            </a:xfrm>
            <a:custGeom>
              <a:avLst/>
              <a:gdLst>
                <a:gd name="connsiteX0" fmla="*/ 0 w 863153"/>
                <a:gd name="connsiteY0" fmla="*/ 443763 h 875847"/>
                <a:gd name="connsiteX1" fmla="*/ 436781 w 863153"/>
                <a:gd name="connsiteY1" fmla="*/ 0 h 875847"/>
                <a:gd name="connsiteX2" fmla="*/ 873563 w 863153"/>
                <a:gd name="connsiteY2" fmla="*/ 443763 h 875847"/>
                <a:gd name="connsiteX3" fmla="*/ 436781 w 863153"/>
                <a:gd name="connsiteY3" fmla="*/ 887525 h 875847"/>
                <a:gd name="connsiteX4" fmla="*/ 0 w 863153"/>
                <a:gd name="connsiteY4" fmla="*/ 443763 h 8758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3153" h="875847">
                  <a:moveTo>
                    <a:pt x="0" y="443763"/>
                  </a:moveTo>
                  <a:cubicBezTo>
                    <a:pt x="0" y="198652"/>
                    <a:pt x="195606" y="0"/>
                    <a:pt x="436781" y="0"/>
                  </a:cubicBezTo>
                  <a:cubicBezTo>
                    <a:pt x="677957" y="0"/>
                    <a:pt x="873563" y="198652"/>
                    <a:pt x="873563" y="443763"/>
                  </a:cubicBezTo>
                  <a:cubicBezTo>
                    <a:pt x="873563" y="688873"/>
                    <a:pt x="677957" y="887525"/>
                    <a:pt x="436781" y="887525"/>
                  </a:cubicBezTo>
                  <a:cubicBezTo>
                    <a:pt x="195606" y="887525"/>
                    <a:pt x="0" y="688873"/>
                    <a:pt x="0" y="443763"/>
                  </a:cubicBezTo>
                </a:path>
              </a:pathLst>
            </a:custGeom>
            <a:noFill/>
            <a:ln w="51382" cap="flat">
              <a:solidFill>
                <a:srgbClr val="F7F7F7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884"/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EB49992F-B135-43A4-A1BF-7E07AE78BCA4}"/>
                </a:ext>
              </a:extLst>
            </p:cNvPr>
            <p:cNvSpPr/>
            <p:nvPr/>
          </p:nvSpPr>
          <p:spPr>
            <a:xfrm>
              <a:off x="1625297" y="2348220"/>
              <a:ext cx="372037" cy="358750"/>
            </a:xfrm>
            <a:custGeom>
              <a:avLst/>
              <a:gdLst>
                <a:gd name="connsiteX0" fmla="*/ 207919 w 355416"/>
                <a:gd name="connsiteY0" fmla="*/ 78826 h 342722"/>
                <a:gd name="connsiteX1" fmla="*/ 211854 w 355416"/>
                <a:gd name="connsiteY1" fmla="*/ 70322 h 342722"/>
                <a:gd name="connsiteX2" fmla="*/ 202207 w 355416"/>
                <a:gd name="connsiteY2" fmla="*/ 62071 h 342722"/>
                <a:gd name="connsiteX3" fmla="*/ 190909 w 355416"/>
                <a:gd name="connsiteY3" fmla="*/ 62071 h 342722"/>
                <a:gd name="connsiteX4" fmla="*/ 204364 w 355416"/>
                <a:gd name="connsiteY4" fmla="*/ 50139 h 342722"/>
                <a:gd name="connsiteX5" fmla="*/ 204364 w 355416"/>
                <a:gd name="connsiteY5" fmla="*/ 40619 h 342722"/>
                <a:gd name="connsiteX6" fmla="*/ 199668 w 355416"/>
                <a:gd name="connsiteY6" fmla="*/ 38588 h 342722"/>
                <a:gd name="connsiteX7" fmla="*/ 194971 w 355416"/>
                <a:gd name="connsiteY7" fmla="*/ 40619 h 342722"/>
                <a:gd name="connsiteX8" fmla="*/ 178343 w 355416"/>
                <a:gd name="connsiteY8" fmla="*/ 57374 h 342722"/>
                <a:gd name="connsiteX9" fmla="*/ 161715 w 355416"/>
                <a:gd name="connsiteY9" fmla="*/ 40619 h 342722"/>
                <a:gd name="connsiteX10" fmla="*/ 152321 w 355416"/>
                <a:gd name="connsiteY10" fmla="*/ 40619 h 342722"/>
                <a:gd name="connsiteX11" fmla="*/ 152321 w 355416"/>
                <a:gd name="connsiteY11" fmla="*/ 50139 h 342722"/>
                <a:gd name="connsiteX12" fmla="*/ 162857 w 355416"/>
                <a:gd name="connsiteY12" fmla="*/ 62071 h 342722"/>
                <a:gd name="connsiteX13" fmla="*/ 151560 w 355416"/>
                <a:gd name="connsiteY13" fmla="*/ 62071 h 342722"/>
                <a:gd name="connsiteX14" fmla="*/ 144832 w 355416"/>
                <a:gd name="connsiteY14" fmla="*/ 70322 h 342722"/>
                <a:gd name="connsiteX15" fmla="*/ 151560 w 355416"/>
                <a:gd name="connsiteY15" fmla="*/ 78826 h 342722"/>
                <a:gd name="connsiteX16" fmla="*/ 168442 w 355416"/>
                <a:gd name="connsiteY16" fmla="*/ 78826 h 342722"/>
                <a:gd name="connsiteX17" fmla="*/ 168442 w 355416"/>
                <a:gd name="connsiteY17" fmla="*/ 90124 h 342722"/>
                <a:gd name="connsiteX18" fmla="*/ 151560 w 355416"/>
                <a:gd name="connsiteY18" fmla="*/ 90504 h 342722"/>
                <a:gd name="connsiteX19" fmla="*/ 144832 w 355416"/>
                <a:gd name="connsiteY19" fmla="*/ 97232 h 342722"/>
                <a:gd name="connsiteX20" fmla="*/ 151560 w 355416"/>
                <a:gd name="connsiteY20" fmla="*/ 106879 h 342722"/>
                <a:gd name="connsiteX21" fmla="*/ 168442 w 355416"/>
                <a:gd name="connsiteY21" fmla="*/ 106879 h 342722"/>
                <a:gd name="connsiteX22" fmla="*/ 168442 w 355416"/>
                <a:gd name="connsiteY22" fmla="*/ 123761 h 342722"/>
                <a:gd name="connsiteX23" fmla="*/ 178343 w 355416"/>
                <a:gd name="connsiteY23" fmla="*/ 128711 h 342722"/>
                <a:gd name="connsiteX24" fmla="*/ 185070 w 355416"/>
                <a:gd name="connsiteY24" fmla="*/ 121984 h 342722"/>
                <a:gd name="connsiteX25" fmla="*/ 185324 w 355416"/>
                <a:gd name="connsiteY25" fmla="*/ 106879 h 342722"/>
                <a:gd name="connsiteX26" fmla="*/ 207792 w 355416"/>
                <a:gd name="connsiteY26" fmla="*/ 106879 h 342722"/>
                <a:gd name="connsiteX27" fmla="*/ 211727 w 355416"/>
                <a:gd name="connsiteY27" fmla="*/ 97232 h 342722"/>
                <a:gd name="connsiteX28" fmla="*/ 204999 w 355416"/>
                <a:gd name="connsiteY28" fmla="*/ 90504 h 342722"/>
                <a:gd name="connsiteX29" fmla="*/ 184943 w 355416"/>
                <a:gd name="connsiteY29" fmla="*/ 90504 h 342722"/>
                <a:gd name="connsiteX30" fmla="*/ 185197 w 355416"/>
                <a:gd name="connsiteY30" fmla="*/ 78826 h 342722"/>
                <a:gd name="connsiteX31" fmla="*/ 207919 w 355416"/>
                <a:gd name="connsiteY31" fmla="*/ 78826 h 342722"/>
                <a:gd name="connsiteX32" fmla="*/ 311116 w 355416"/>
                <a:gd name="connsiteY32" fmla="*/ 29195 h 342722"/>
                <a:gd name="connsiteX33" fmla="*/ 309085 w 355416"/>
                <a:gd name="connsiteY33" fmla="*/ 28179 h 342722"/>
                <a:gd name="connsiteX34" fmla="*/ 309085 w 355416"/>
                <a:gd name="connsiteY34" fmla="*/ 11297 h 342722"/>
                <a:gd name="connsiteX35" fmla="*/ 297788 w 355416"/>
                <a:gd name="connsiteY35" fmla="*/ 0 h 342722"/>
                <a:gd name="connsiteX36" fmla="*/ 62833 w 355416"/>
                <a:gd name="connsiteY36" fmla="*/ 0 h 342722"/>
                <a:gd name="connsiteX37" fmla="*/ 50520 w 355416"/>
                <a:gd name="connsiteY37" fmla="*/ 11297 h 342722"/>
                <a:gd name="connsiteX38" fmla="*/ 50520 w 355416"/>
                <a:gd name="connsiteY38" fmla="*/ 28179 h 342722"/>
                <a:gd name="connsiteX39" fmla="*/ 50012 w 355416"/>
                <a:gd name="connsiteY39" fmla="*/ 29068 h 342722"/>
                <a:gd name="connsiteX40" fmla="*/ 0 w 355416"/>
                <a:gd name="connsiteY40" fmla="*/ 79588 h 342722"/>
                <a:gd name="connsiteX41" fmla="*/ 0 w 355416"/>
                <a:gd name="connsiteY41" fmla="*/ 298042 h 342722"/>
                <a:gd name="connsiteX42" fmla="*/ 50012 w 355416"/>
                <a:gd name="connsiteY42" fmla="*/ 348562 h 342722"/>
                <a:gd name="connsiteX43" fmla="*/ 309720 w 355416"/>
                <a:gd name="connsiteY43" fmla="*/ 348562 h 342722"/>
                <a:gd name="connsiteX44" fmla="*/ 359732 w 355416"/>
                <a:gd name="connsiteY44" fmla="*/ 298042 h 342722"/>
                <a:gd name="connsiteX45" fmla="*/ 359732 w 355416"/>
                <a:gd name="connsiteY45" fmla="*/ 79588 h 342722"/>
                <a:gd name="connsiteX46" fmla="*/ 311116 w 355416"/>
                <a:gd name="connsiteY46" fmla="*/ 29195 h 342722"/>
                <a:gd name="connsiteX47" fmla="*/ 311116 w 355416"/>
                <a:gd name="connsiteY47" fmla="*/ 29195 h 342722"/>
                <a:gd name="connsiteX48" fmla="*/ 72987 w 355416"/>
                <a:gd name="connsiteY48" fmla="*/ 22594 h 342722"/>
                <a:gd name="connsiteX49" fmla="*/ 286618 w 355416"/>
                <a:gd name="connsiteY49" fmla="*/ 22594 h 342722"/>
                <a:gd name="connsiteX50" fmla="*/ 286618 w 355416"/>
                <a:gd name="connsiteY50" fmla="*/ 146228 h 342722"/>
                <a:gd name="connsiteX51" fmla="*/ 72987 w 355416"/>
                <a:gd name="connsiteY51" fmla="*/ 146228 h 342722"/>
                <a:gd name="connsiteX52" fmla="*/ 72987 w 355416"/>
                <a:gd name="connsiteY52" fmla="*/ 22594 h 342722"/>
                <a:gd name="connsiteX53" fmla="*/ 49885 w 355416"/>
                <a:gd name="connsiteY53" fmla="*/ 50901 h 342722"/>
                <a:gd name="connsiteX54" fmla="*/ 50393 w 355416"/>
                <a:gd name="connsiteY54" fmla="*/ 50647 h 342722"/>
                <a:gd name="connsiteX55" fmla="*/ 50393 w 355416"/>
                <a:gd name="connsiteY55" fmla="*/ 146228 h 342722"/>
                <a:gd name="connsiteX56" fmla="*/ 22340 w 355416"/>
                <a:gd name="connsiteY56" fmla="*/ 146228 h 342722"/>
                <a:gd name="connsiteX57" fmla="*/ 21452 w 355416"/>
                <a:gd name="connsiteY57" fmla="*/ 79588 h 342722"/>
                <a:gd name="connsiteX58" fmla="*/ 49885 w 355416"/>
                <a:gd name="connsiteY58" fmla="*/ 50901 h 342722"/>
                <a:gd name="connsiteX59" fmla="*/ 49885 w 355416"/>
                <a:gd name="connsiteY59" fmla="*/ 50901 h 342722"/>
                <a:gd name="connsiteX60" fmla="*/ 337138 w 355416"/>
                <a:gd name="connsiteY60" fmla="*/ 298042 h 342722"/>
                <a:gd name="connsiteX61" fmla="*/ 309085 w 355416"/>
                <a:gd name="connsiteY61" fmla="*/ 326095 h 342722"/>
                <a:gd name="connsiteX62" fmla="*/ 50520 w 355416"/>
                <a:gd name="connsiteY62" fmla="*/ 326095 h 342722"/>
                <a:gd name="connsiteX63" fmla="*/ 21579 w 355416"/>
                <a:gd name="connsiteY63" fmla="*/ 298042 h 342722"/>
                <a:gd name="connsiteX64" fmla="*/ 22467 w 355416"/>
                <a:gd name="connsiteY64" fmla="*/ 168696 h 342722"/>
                <a:gd name="connsiteX65" fmla="*/ 337265 w 355416"/>
                <a:gd name="connsiteY65" fmla="*/ 168696 h 342722"/>
                <a:gd name="connsiteX66" fmla="*/ 337265 w 355416"/>
                <a:gd name="connsiteY66" fmla="*/ 298042 h 342722"/>
                <a:gd name="connsiteX67" fmla="*/ 337138 w 355416"/>
                <a:gd name="connsiteY67" fmla="*/ 146228 h 342722"/>
                <a:gd name="connsiteX68" fmla="*/ 309085 w 355416"/>
                <a:gd name="connsiteY68" fmla="*/ 146228 h 342722"/>
                <a:gd name="connsiteX69" fmla="*/ 309085 w 355416"/>
                <a:gd name="connsiteY69" fmla="*/ 50647 h 342722"/>
                <a:gd name="connsiteX70" fmla="*/ 338026 w 355416"/>
                <a:gd name="connsiteY70" fmla="*/ 79588 h 342722"/>
                <a:gd name="connsiteX71" fmla="*/ 337138 w 355416"/>
                <a:gd name="connsiteY71" fmla="*/ 146228 h 342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</a:cxnLst>
              <a:rect l="l" t="t" r="r" b="b"/>
              <a:pathLst>
                <a:path w="355416" h="342722">
                  <a:moveTo>
                    <a:pt x="207919" y="78826"/>
                  </a:moveTo>
                  <a:cubicBezTo>
                    <a:pt x="209442" y="78826"/>
                    <a:pt x="211854" y="74003"/>
                    <a:pt x="211854" y="70322"/>
                  </a:cubicBezTo>
                  <a:cubicBezTo>
                    <a:pt x="211854" y="66641"/>
                    <a:pt x="205888" y="62071"/>
                    <a:pt x="202207" y="62071"/>
                  </a:cubicBezTo>
                  <a:lnTo>
                    <a:pt x="190909" y="62071"/>
                  </a:lnTo>
                  <a:lnTo>
                    <a:pt x="204364" y="50139"/>
                  </a:lnTo>
                  <a:cubicBezTo>
                    <a:pt x="207030" y="47474"/>
                    <a:pt x="207030" y="43285"/>
                    <a:pt x="204364" y="40619"/>
                  </a:cubicBezTo>
                  <a:cubicBezTo>
                    <a:pt x="203095" y="39350"/>
                    <a:pt x="201445" y="38588"/>
                    <a:pt x="199668" y="38588"/>
                  </a:cubicBezTo>
                  <a:cubicBezTo>
                    <a:pt x="197891" y="38588"/>
                    <a:pt x="196241" y="39350"/>
                    <a:pt x="194971" y="40619"/>
                  </a:cubicBezTo>
                  <a:lnTo>
                    <a:pt x="178343" y="57374"/>
                  </a:lnTo>
                  <a:lnTo>
                    <a:pt x="161715" y="40619"/>
                  </a:lnTo>
                  <a:cubicBezTo>
                    <a:pt x="159049" y="37953"/>
                    <a:pt x="154860" y="37953"/>
                    <a:pt x="152321" y="40619"/>
                  </a:cubicBezTo>
                  <a:cubicBezTo>
                    <a:pt x="149656" y="43285"/>
                    <a:pt x="149656" y="47474"/>
                    <a:pt x="152321" y="50139"/>
                  </a:cubicBezTo>
                  <a:lnTo>
                    <a:pt x="162857" y="62071"/>
                  </a:lnTo>
                  <a:lnTo>
                    <a:pt x="151560" y="62071"/>
                  </a:lnTo>
                  <a:cubicBezTo>
                    <a:pt x="147879" y="62071"/>
                    <a:pt x="144832" y="66641"/>
                    <a:pt x="144832" y="70322"/>
                  </a:cubicBezTo>
                  <a:cubicBezTo>
                    <a:pt x="144832" y="74003"/>
                    <a:pt x="147879" y="78826"/>
                    <a:pt x="151560" y="78826"/>
                  </a:cubicBezTo>
                  <a:lnTo>
                    <a:pt x="168442" y="78826"/>
                  </a:lnTo>
                  <a:lnTo>
                    <a:pt x="168442" y="90124"/>
                  </a:lnTo>
                  <a:lnTo>
                    <a:pt x="151560" y="90504"/>
                  </a:lnTo>
                  <a:cubicBezTo>
                    <a:pt x="147879" y="90504"/>
                    <a:pt x="144832" y="93551"/>
                    <a:pt x="144832" y="97232"/>
                  </a:cubicBezTo>
                  <a:cubicBezTo>
                    <a:pt x="144832" y="100913"/>
                    <a:pt x="147879" y="106879"/>
                    <a:pt x="151560" y="106879"/>
                  </a:cubicBezTo>
                  <a:lnTo>
                    <a:pt x="168442" y="106879"/>
                  </a:lnTo>
                  <a:lnTo>
                    <a:pt x="168442" y="123761"/>
                  </a:lnTo>
                  <a:cubicBezTo>
                    <a:pt x="168442" y="127442"/>
                    <a:pt x="174662" y="128711"/>
                    <a:pt x="178343" y="128711"/>
                  </a:cubicBezTo>
                  <a:cubicBezTo>
                    <a:pt x="182024" y="128711"/>
                    <a:pt x="185070" y="125665"/>
                    <a:pt x="185070" y="121984"/>
                  </a:cubicBezTo>
                  <a:lnTo>
                    <a:pt x="185324" y="106879"/>
                  </a:lnTo>
                  <a:lnTo>
                    <a:pt x="207792" y="106879"/>
                  </a:lnTo>
                  <a:cubicBezTo>
                    <a:pt x="211473" y="106879"/>
                    <a:pt x="211727" y="100913"/>
                    <a:pt x="211727" y="97232"/>
                  </a:cubicBezTo>
                  <a:cubicBezTo>
                    <a:pt x="211727" y="93551"/>
                    <a:pt x="208680" y="90504"/>
                    <a:pt x="204999" y="90504"/>
                  </a:cubicBezTo>
                  <a:lnTo>
                    <a:pt x="184943" y="90504"/>
                  </a:lnTo>
                  <a:lnTo>
                    <a:pt x="185197" y="78826"/>
                  </a:lnTo>
                  <a:lnTo>
                    <a:pt x="207919" y="78826"/>
                  </a:lnTo>
                  <a:close/>
                  <a:moveTo>
                    <a:pt x="311116" y="29195"/>
                  </a:moveTo>
                  <a:lnTo>
                    <a:pt x="309085" y="28179"/>
                  </a:lnTo>
                  <a:lnTo>
                    <a:pt x="309085" y="11297"/>
                  </a:lnTo>
                  <a:cubicBezTo>
                    <a:pt x="309085" y="5331"/>
                    <a:pt x="303754" y="0"/>
                    <a:pt x="297788" y="0"/>
                  </a:cubicBezTo>
                  <a:lnTo>
                    <a:pt x="62833" y="0"/>
                  </a:lnTo>
                  <a:cubicBezTo>
                    <a:pt x="56867" y="0"/>
                    <a:pt x="50520" y="5204"/>
                    <a:pt x="50520" y="11297"/>
                  </a:cubicBezTo>
                  <a:lnTo>
                    <a:pt x="50520" y="28179"/>
                  </a:lnTo>
                  <a:lnTo>
                    <a:pt x="50012" y="29068"/>
                  </a:lnTo>
                  <a:cubicBezTo>
                    <a:pt x="22340" y="29068"/>
                    <a:pt x="0" y="51789"/>
                    <a:pt x="0" y="79588"/>
                  </a:cubicBezTo>
                  <a:lnTo>
                    <a:pt x="0" y="298042"/>
                  </a:lnTo>
                  <a:cubicBezTo>
                    <a:pt x="0" y="325841"/>
                    <a:pt x="22467" y="348562"/>
                    <a:pt x="50012" y="348562"/>
                  </a:cubicBezTo>
                  <a:lnTo>
                    <a:pt x="309720" y="348562"/>
                  </a:lnTo>
                  <a:cubicBezTo>
                    <a:pt x="337265" y="348562"/>
                    <a:pt x="359732" y="325841"/>
                    <a:pt x="359732" y="298042"/>
                  </a:cubicBezTo>
                  <a:lnTo>
                    <a:pt x="359732" y="79588"/>
                  </a:lnTo>
                  <a:cubicBezTo>
                    <a:pt x="359732" y="52297"/>
                    <a:pt x="338026" y="29957"/>
                    <a:pt x="311116" y="29195"/>
                  </a:cubicBezTo>
                  <a:lnTo>
                    <a:pt x="311116" y="29195"/>
                  </a:lnTo>
                  <a:close/>
                  <a:moveTo>
                    <a:pt x="72987" y="22594"/>
                  </a:moveTo>
                  <a:lnTo>
                    <a:pt x="286618" y="22594"/>
                  </a:lnTo>
                  <a:lnTo>
                    <a:pt x="286618" y="146228"/>
                  </a:lnTo>
                  <a:lnTo>
                    <a:pt x="72987" y="146228"/>
                  </a:lnTo>
                  <a:lnTo>
                    <a:pt x="72987" y="22594"/>
                  </a:lnTo>
                  <a:close/>
                  <a:moveTo>
                    <a:pt x="49885" y="50901"/>
                  </a:moveTo>
                  <a:lnTo>
                    <a:pt x="50393" y="50647"/>
                  </a:lnTo>
                  <a:lnTo>
                    <a:pt x="50393" y="146228"/>
                  </a:lnTo>
                  <a:lnTo>
                    <a:pt x="22340" y="146228"/>
                  </a:lnTo>
                  <a:lnTo>
                    <a:pt x="21452" y="79588"/>
                  </a:lnTo>
                  <a:cubicBezTo>
                    <a:pt x="21452" y="63848"/>
                    <a:pt x="34272" y="50901"/>
                    <a:pt x="49885" y="50901"/>
                  </a:cubicBezTo>
                  <a:lnTo>
                    <a:pt x="49885" y="50901"/>
                  </a:lnTo>
                  <a:close/>
                  <a:moveTo>
                    <a:pt x="337138" y="298042"/>
                  </a:moveTo>
                  <a:cubicBezTo>
                    <a:pt x="337138" y="313909"/>
                    <a:pt x="324698" y="326095"/>
                    <a:pt x="309085" y="326095"/>
                  </a:cubicBezTo>
                  <a:lnTo>
                    <a:pt x="50520" y="326095"/>
                  </a:lnTo>
                  <a:cubicBezTo>
                    <a:pt x="34780" y="326095"/>
                    <a:pt x="21579" y="313909"/>
                    <a:pt x="21579" y="298042"/>
                  </a:cubicBezTo>
                  <a:lnTo>
                    <a:pt x="22467" y="168696"/>
                  </a:lnTo>
                  <a:lnTo>
                    <a:pt x="337265" y="168696"/>
                  </a:lnTo>
                  <a:lnTo>
                    <a:pt x="337265" y="298042"/>
                  </a:lnTo>
                  <a:close/>
                  <a:moveTo>
                    <a:pt x="337138" y="146228"/>
                  </a:moveTo>
                  <a:lnTo>
                    <a:pt x="309085" y="146228"/>
                  </a:lnTo>
                  <a:lnTo>
                    <a:pt x="309085" y="50647"/>
                  </a:lnTo>
                  <a:cubicBezTo>
                    <a:pt x="324064" y="51408"/>
                    <a:pt x="338026" y="64229"/>
                    <a:pt x="338026" y="79588"/>
                  </a:cubicBezTo>
                  <a:lnTo>
                    <a:pt x="337138" y="146228"/>
                  </a:lnTo>
                  <a:close/>
                </a:path>
              </a:pathLst>
            </a:custGeom>
            <a:solidFill>
              <a:srgbClr val="FFFFFF"/>
            </a:solidFill>
            <a:ln w="126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884"/>
            </a:p>
          </p:txBody>
        </p:sp>
      </p:grpSp>
      <p:sp>
        <p:nvSpPr>
          <p:cNvPr id="263" name="文本框 262">
            <a:extLst>
              <a:ext uri="{FF2B5EF4-FFF2-40B4-BE49-F238E27FC236}">
                <a16:creationId xmlns:a16="http://schemas.microsoft.com/office/drawing/2014/main" id="{46E5210B-D884-4358-A33C-A273BB18BAAF}"/>
              </a:ext>
            </a:extLst>
          </p:cNvPr>
          <p:cNvSpPr txBox="1"/>
          <p:nvPr/>
        </p:nvSpPr>
        <p:spPr>
          <a:xfrm>
            <a:off x="830865" y="3183830"/>
            <a:ext cx="194389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spc="52" dirty="0">
                <a:latin typeface="阿里巴巴普惠体 R" panose="00020600040101010101" pitchFamily="18" charset="-122"/>
                <a:ea typeface="阿里巴巴普惠体 R" panose="00020600040101010101" pitchFamily="18" charset="-122"/>
              </a:rPr>
              <a:t>费用</a:t>
            </a:r>
            <a:r>
              <a:rPr lang="en-US" altLang="zh-CN" sz="1400" spc="52" dirty="0">
                <a:latin typeface="阿里巴巴普惠体 R" panose="00020600040101010101" pitchFamily="18" charset="-122"/>
                <a:ea typeface="阿里巴巴普惠体 R" panose="00020600040101010101" pitchFamily="18" charset="-122"/>
              </a:rPr>
              <a:t>A</a:t>
            </a:r>
            <a:endParaRPr lang="zh-CN" altLang="en-US" sz="1400" spc="52" dirty="0">
              <a:latin typeface="阿里巴巴普惠体 R" panose="00020600040101010101" pitchFamily="18" charset="-122"/>
              <a:ea typeface="阿里巴巴普惠体 R" panose="00020600040101010101" pitchFamily="18" charset="-122"/>
            </a:endParaRPr>
          </a:p>
        </p:txBody>
      </p:sp>
      <p:sp>
        <p:nvSpPr>
          <p:cNvPr id="264" name="文本框 263">
            <a:extLst>
              <a:ext uri="{FF2B5EF4-FFF2-40B4-BE49-F238E27FC236}">
                <a16:creationId xmlns:a16="http://schemas.microsoft.com/office/drawing/2014/main" id="{49D86918-3092-4157-A94B-82924584AA99}"/>
              </a:ext>
            </a:extLst>
          </p:cNvPr>
          <p:cNvSpPr txBox="1"/>
          <p:nvPr/>
        </p:nvSpPr>
        <p:spPr>
          <a:xfrm>
            <a:off x="830863" y="3426419"/>
            <a:ext cx="19438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spc="10" dirty="0">
                <a:latin typeface="阿里巴巴普惠体 R" panose="00020600040101010101" pitchFamily="18" charset="-122"/>
                <a:ea typeface="阿里巴巴普惠体 R" panose="00020600040101010101" pitchFamily="18" charset="-122"/>
              </a:rPr>
              <a:t>$</a:t>
            </a:r>
            <a:r>
              <a:rPr lang="en-US" altLang="zh-CN" sz="2400" b="1" dirty="0">
                <a:latin typeface="阿里巴巴普惠体 R" panose="00020600040101010101" pitchFamily="18" charset="-122"/>
                <a:ea typeface="阿里巴巴普惠体 R" panose="00020600040101010101" pitchFamily="18" charset="-122"/>
              </a:rPr>
              <a:t>100,000</a:t>
            </a:r>
            <a:endParaRPr lang="zh-CN" altLang="en-US" sz="2400" b="1" dirty="0">
              <a:latin typeface="阿里巴巴普惠体 R" panose="00020600040101010101" pitchFamily="18" charset="-122"/>
              <a:ea typeface="阿里巴巴普惠体 R" panose="00020600040101010101" pitchFamily="18" charset="-122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495BF7A5-4F8D-4D46-B5EF-4C4EEEA28B72}"/>
              </a:ext>
            </a:extLst>
          </p:cNvPr>
          <p:cNvSpPr txBox="1"/>
          <p:nvPr/>
        </p:nvSpPr>
        <p:spPr>
          <a:xfrm>
            <a:off x="830863" y="4119644"/>
            <a:ext cx="1943896" cy="10316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spc="42" dirty="0">
                <a:latin typeface="阿里巴巴普惠体 R" panose="00020600040101010101" pitchFamily="18" charset="-122"/>
                <a:ea typeface="阿里巴巴普惠体 R" panose="00020600040101010101" pitchFamily="18" charset="-122"/>
              </a:rPr>
              <a:t>在此处粘贴文字时，请选择粘贴选项为只保留文本。</a:t>
            </a:r>
          </a:p>
        </p:txBody>
      </p:sp>
      <p:sp>
        <p:nvSpPr>
          <p:cNvPr id="46" name="任意多边形: 形状 45">
            <a:extLst>
              <a:ext uri="{FF2B5EF4-FFF2-40B4-BE49-F238E27FC236}">
                <a16:creationId xmlns:a16="http://schemas.microsoft.com/office/drawing/2014/main" id="{730DE46F-80E9-4489-BD39-CC89C2610C67}"/>
              </a:ext>
            </a:extLst>
          </p:cNvPr>
          <p:cNvSpPr/>
          <p:nvPr/>
        </p:nvSpPr>
        <p:spPr>
          <a:xfrm>
            <a:off x="3591681" y="2498363"/>
            <a:ext cx="2032919" cy="2936438"/>
          </a:xfrm>
          <a:custGeom>
            <a:avLst/>
            <a:gdLst>
              <a:gd name="connsiteX0" fmla="*/ 0 w 1942096"/>
              <a:gd name="connsiteY0" fmla="*/ 84158 h 2805250"/>
              <a:gd name="connsiteX1" fmla="*/ 82761 w 1942096"/>
              <a:gd name="connsiteY1" fmla="*/ 0 h 2805250"/>
              <a:gd name="connsiteX2" fmla="*/ 1868602 w 1942096"/>
              <a:gd name="connsiteY2" fmla="*/ 0 h 2805250"/>
              <a:gd name="connsiteX3" fmla="*/ 1951363 w 1942096"/>
              <a:gd name="connsiteY3" fmla="*/ 84158 h 2805250"/>
              <a:gd name="connsiteX4" fmla="*/ 1951363 w 1942096"/>
              <a:gd name="connsiteY4" fmla="*/ 2729598 h 2805250"/>
              <a:gd name="connsiteX5" fmla="*/ 1868602 w 1942096"/>
              <a:gd name="connsiteY5" fmla="*/ 2813755 h 2805250"/>
              <a:gd name="connsiteX6" fmla="*/ 82888 w 1942096"/>
              <a:gd name="connsiteY6" fmla="*/ 2813755 h 2805250"/>
              <a:gd name="connsiteX7" fmla="*/ 127 w 1942096"/>
              <a:gd name="connsiteY7" fmla="*/ 2729598 h 2805250"/>
              <a:gd name="connsiteX8" fmla="*/ 127 w 1942096"/>
              <a:gd name="connsiteY8" fmla="*/ 84158 h 2805250"/>
              <a:gd name="connsiteX9" fmla="*/ 0 w 1942096"/>
              <a:gd name="connsiteY9" fmla="*/ 84158 h 2805250"/>
              <a:gd name="connsiteX10" fmla="*/ 0 w 1942096"/>
              <a:gd name="connsiteY10" fmla="*/ 84158 h 2805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942096" h="2805250">
                <a:moveTo>
                  <a:pt x="0" y="84158"/>
                </a:moveTo>
                <a:cubicBezTo>
                  <a:pt x="0" y="39096"/>
                  <a:pt x="37192" y="1396"/>
                  <a:pt x="82761" y="0"/>
                </a:cubicBezTo>
                <a:lnTo>
                  <a:pt x="1868602" y="0"/>
                </a:lnTo>
                <a:cubicBezTo>
                  <a:pt x="1916583" y="1396"/>
                  <a:pt x="1953774" y="39096"/>
                  <a:pt x="1951363" y="84158"/>
                </a:cubicBezTo>
                <a:lnTo>
                  <a:pt x="1951363" y="2729598"/>
                </a:lnTo>
                <a:cubicBezTo>
                  <a:pt x="1953647" y="2774659"/>
                  <a:pt x="1916456" y="2812359"/>
                  <a:pt x="1868602" y="2813755"/>
                </a:cubicBezTo>
                <a:lnTo>
                  <a:pt x="82888" y="2813755"/>
                </a:lnTo>
                <a:cubicBezTo>
                  <a:pt x="37192" y="2812359"/>
                  <a:pt x="127" y="2774659"/>
                  <a:pt x="127" y="2729598"/>
                </a:cubicBezTo>
                <a:lnTo>
                  <a:pt x="127" y="84158"/>
                </a:lnTo>
                <a:lnTo>
                  <a:pt x="0" y="84158"/>
                </a:lnTo>
                <a:lnTo>
                  <a:pt x="0" y="84158"/>
                </a:lnTo>
                <a:close/>
              </a:path>
            </a:pathLst>
          </a:custGeom>
          <a:solidFill>
            <a:srgbClr val="E8E6E6"/>
          </a:solidFill>
          <a:ln w="12687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sz="1884"/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B002B399-1996-4973-AA10-25C7CB6010CA}"/>
              </a:ext>
            </a:extLst>
          </p:cNvPr>
          <p:cNvGrpSpPr/>
          <p:nvPr/>
        </p:nvGrpSpPr>
        <p:grpSpPr>
          <a:xfrm>
            <a:off x="4171528" y="2066269"/>
            <a:ext cx="905513" cy="916806"/>
            <a:chOff x="4171528" y="2066269"/>
            <a:chExt cx="905513" cy="916806"/>
          </a:xfrm>
        </p:grpSpPr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533306A3-B441-47CC-BF7D-6E4C5EF19A05}"/>
                </a:ext>
              </a:extLst>
            </p:cNvPr>
            <p:cNvSpPr/>
            <p:nvPr/>
          </p:nvSpPr>
          <p:spPr>
            <a:xfrm>
              <a:off x="4171528" y="2066269"/>
              <a:ext cx="903520" cy="916806"/>
            </a:xfrm>
            <a:custGeom>
              <a:avLst/>
              <a:gdLst>
                <a:gd name="connsiteX0" fmla="*/ 0 w 863153"/>
                <a:gd name="connsiteY0" fmla="*/ 444397 h 875847"/>
                <a:gd name="connsiteX1" fmla="*/ 438685 w 863153"/>
                <a:gd name="connsiteY1" fmla="*/ 0 h 875847"/>
                <a:gd name="connsiteX2" fmla="*/ 875467 w 863153"/>
                <a:gd name="connsiteY2" fmla="*/ 443763 h 875847"/>
                <a:gd name="connsiteX3" fmla="*/ 438685 w 863153"/>
                <a:gd name="connsiteY3" fmla="*/ 887525 h 875847"/>
                <a:gd name="connsiteX4" fmla="*/ 0 w 863153"/>
                <a:gd name="connsiteY4" fmla="*/ 444397 h 8758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3153" h="875847">
                  <a:moveTo>
                    <a:pt x="0" y="444397"/>
                  </a:moveTo>
                  <a:cubicBezTo>
                    <a:pt x="1904" y="198652"/>
                    <a:pt x="197510" y="0"/>
                    <a:pt x="438685" y="0"/>
                  </a:cubicBezTo>
                  <a:cubicBezTo>
                    <a:pt x="679861" y="0"/>
                    <a:pt x="875467" y="198652"/>
                    <a:pt x="875467" y="443763"/>
                  </a:cubicBezTo>
                  <a:cubicBezTo>
                    <a:pt x="875467" y="688873"/>
                    <a:pt x="679861" y="887525"/>
                    <a:pt x="438685" y="887525"/>
                  </a:cubicBezTo>
                  <a:cubicBezTo>
                    <a:pt x="197510" y="887525"/>
                    <a:pt x="1904" y="688873"/>
                    <a:pt x="0" y="444397"/>
                  </a:cubicBezTo>
                </a:path>
              </a:pathLst>
            </a:custGeom>
            <a:solidFill>
              <a:srgbClr val="B13B39"/>
            </a:solidFill>
            <a:ln w="126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884"/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EC1C30EF-D17C-4F6B-AB90-3287EF8E14AE}"/>
                </a:ext>
              </a:extLst>
            </p:cNvPr>
            <p:cNvSpPr/>
            <p:nvPr/>
          </p:nvSpPr>
          <p:spPr>
            <a:xfrm>
              <a:off x="4173521" y="2066269"/>
              <a:ext cx="903520" cy="916806"/>
            </a:xfrm>
            <a:custGeom>
              <a:avLst/>
              <a:gdLst>
                <a:gd name="connsiteX0" fmla="*/ 0 w 863153"/>
                <a:gd name="connsiteY0" fmla="*/ 443763 h 875847"/>
                <a:gd name="connsiteX1" fmla="*/ 436781 w 863153"/>
                <a:gd name="connsiteY1" fmla="*/ 0 h 875847"/>
                <a:gd name="connsiteX2" fmla="*/ 873563 w 863153"/>
                <a:gd name="connsiteY2" fmla="*/ 443763 h 875847"/>
                <a:gd name="connsiteX3" fmla="*/ 436781 w 863153"/>
                <a:gd name="connsiteY3" fmla="*/ 887525 h 875847"/>
                <a:gd name="connsiteX4" fmla="*/ 0 w 863153"/>
                <a:gd name="connsiteY4" fmla="*/ 443763 h 8758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3153" h="875847">
                  <a:moveTo>
                    <a:pt x="0" y="443763"/>
                  </a:moveTo>
                  <a:cubicBezTo>
                    <a:pt x="0" y="198652"/>
                    <a:pt x="195606" y="0"/>
                    <a:pt x="436781" y="0"/>
                  </a:cubicBezTo>
                  <a:cubicBezTo>
                    <a:pt x="677957" y="0"/>
                    <a:pt x="873563" y="198652"/>
                    <a:pt x="873563" y="443763"/>
                  </a:cubicBezTo>
                  <a:cubicBezTo>
                    <a:pt x="873563" y="688873"/>
                    <a:pt x="677957" y="887525"/>
                    <a:pt x="436781" y="887525"/>
                  </a:cubicBezTo>
                  <a:cubicBezTo>
                    <a:pt x="195606" y="887525"/>
                    <a:pt x="0" y="688873"/>
                    <a:pt x="0" y="443763"/>
                  </a:cubicBezTo>
                </a:path>
              </a:pathLst>
            </a:custGeom>
            <a:noFill/>
            <a:ln w="51382" cap="flat">
              <a:solidFill>
                <a:srgbClr val="F7F7F7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884"/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9878C085-8C15-4F38-BD27-45D66F0F324D}"/>
                </a:ext>
              </a:extLst>
            </p:cNvPr>
            <p:cNvSpPr/>
            <p:nvPr/>
          </p:nvSpPr>
          <p:spPr>
            <a:xfrm>
              <a:off x="4441522" y="2338122"/>
              <a:ext cx="372037" cy="385325"/>
            </a:xfrm>
            <a:custGeom>
              <a:avLst/>
              <a:gdLst>
                <a:gd name="connsiteX0" fmla="*/ 359098 w 355416"/>
                <a:gd name="connsiteY0" fmla="*/ 217058 h 368109"/>
                <a:gd name="connsiteX1" fmla="*/ 240540 w 355416"/>
                <a:gd name="connsiteY1" fmla="*/ 170219 h 368109"/>
                <a:gd name="connsiteX2" fmla="*/ 238129 w 355416"/>
                <a:gd name="connsiteY2" fmla="*/ 170219 h 368109"/>
                <a:gd name="connsiteX3" fmla="*/ 238129 w 355416"/>
                <a:gd name="connsiteY3" fmla="*/ 52424 h 368109"/>
                <a:gd name="connsiteX4" fmla="*/ 119065 w 355416"/>
                <a:gd name="connsiteY4" fmla="*/ 0 h 368109"/>
                <a:gd name="connsiteX5" fmla="*/ 0 w 355416"/>
                <a:gd name="connsiteY5" fmla="*/ 52424 h 368109"/>
                <a:gd name="connsiteX6" fmla="*/ 0 w 355416"/>
                <a:gd name="connsiteY6" fmla="*/ 238510 h 368109"/>
                <a:gd name="connsiteX7" fmla="*/ 119065 w 355416"/>
                <a:gd name="connsiteY7" fmla="*/ 290934 h 368109"/>
                <a:gd name="connsiteX8" fmla="*/ 121476 w 355416"/>
                <a:gd name="connsiteY8" fmla="*/ 290934 h 368109"/>
                <a:gd name="connsiteX9" fmla="*/ 121476 w 355416"/>
                <a:gd name="connsiteY9" fmla="*/ 315940 h 368109"/>
                <a:gd name="connsiteX10" fmla="*/ 240540 w 355416"/>
                <a:gd name="connsiteY10" fmla="*/ 368364 h 368109"/>
                <a:gd name="connsiteX11" fmla="*/ 359605 w 355416"/>
                <a:gd name="connsiteY11" fmla="*/ 315940 h 368109"/>
                <a:gd name="connsiteX12" fmla="*/ 359605 w 355416"/>
                <a:gd name="connsiteY12" fmla="*/ 217439 h 368109"/>
                <a:gd name="connsiteX13" fmla="*/ 359098 w 355416"/>
                <a:gd name="connsiteY13" fmla="*/ 217439 h 368109"/>
                <a:gd name="connsiteX14" fmla="*/ 359098 w 355416"/>
                <a:gd name="connsiteY14" fmla="*/ 217058 h 368109"/>
                <a:gd name="connsiteX15" fmla="*/ 240540 w 355416"/>
                <a:gd name="connsiteY15" fmla="*/ 347673 h 368109"/>
                <a:gd name="connsiteX16" fmla="*/ 141786 w 355416"/>
                <a:gd name="connsiteY16" fmla="*/ 315686 h 368109"/>
                <a:gd name="connsiteX17" fmla="*/ 149910 w 355416"/>
                <a:gd name="connsiteY17" fmla="*/ 304389 h 368109"/>
                <a:gd name="connsiteX18" fmla="*/ 240540 w 355416"/>
                <a:gd name="connsiteY18" fmla="*/ 321652 h 368109"/>
                <a:gd name="connsiteX19" fmla="*/ 331172 w 355416"/>
                <a:gd name="connsiteY19" fmla="*/ 304389 h 368109"/>
                <a:gd name="connsiteX20" fmla="*/ 339295 w 355416"/>
                <a:gd name="connsiteY20" fmla="*/ 315686 h 368109"/>
                <a:gd name="connsiteX21" fmla="*/ 240540 w 355416"/>
                <a:gd name="connsiteY21" fmla="*/ 347673 h 368109"/>
                <a:gd name="connsiteX22" fmla="*/ 240540 w 355416"/>
                <a:gd name="connsiteY22" fmla="*/ 347673 h 368109"/>
                <a:gd name="connsiteX23" fmla="*/ 20436 w 355416"/>
                <a:gd name="connsiteY23" fmla="*/ 238383 h 368109"/>
                <a:gd name="connsiteX24" fmla="*/ 28560 w 355416"/>
                <a:gd name="connsiteY24" fmla="*/ 227086 h 368109"/>
                <a:gd name="connsiteX25" fmla="*/ 119191 w 355416"/>
                <a:gd name="connsiteY25" fmla="*/ 244349 h 368109"/>
                <a:gd name="connsiteX26" fmla="*/ 121603 w 355416"/>
                <a:gd name="connsiteY26" fmla="*/ 244349 h 368109"/>
                <a:gd name="connsiteX27" fmla="*/ 121603 w 355416"/>
                <a:gd name="connsiteY27" fmla="*/ 270497 h 368109"/>
                <a:gd name="connsiteX28" fmla="*/ 119191 w 355416"/>
                <a:gd name="connsiteY28" fmla="*/ 270497 h 368109"/>
                <a:gd name="connsiteX29" fmla="*/ 20436 w 355416"/>
                <a:gd name="connsiteY29" fmla="*/ 238383 h 368109"/>
                <a:gd name="connsiteX30" fmla="*/ 20436 w 355416"/>
                <a:gd name="connsiteY30" fmla="*/ 238383 h 368109"/>
                <a:gd name="connsiteX31" fmla="*/ 320002 w 355416"/>
                <a:gd name="connsiteY31" fmla="*/ 286999 h 368109"/>
                <a:gd name="connsiteX32" fmla="*/ 305404 w 355416"/>
                <a:gd name="connsiteY32" fmla="*/ 292457 h 368109"/>
                <a:gd name="connsiteX33" fmla="*/ 240414 w 355416"/>
                <a:gd name="connsiteY33" fmla="*/ 301215 h 368109"/>
                <a:gd name="connsiteX34" fmla="*/ 175423 w 355416"/>
                <a:gd name="connsiteY34" fmla="*/ 292457 h 368109"/>
                <a:gd name="connsiteX35" fmla="*/ 162222 w 355416"/>
                <a:gd name="connsiteY35" fmla="*/ 287506 h 368109"/>
                <a:gd name="connsiteX36" fmla="*/ 161080 w 355416"/>
                <a:gd name="connsiteY36" fmla="*/ 286999 h 368109"/>
                <a:gd name="connsiteX37" fmla="*/ 149910 w 355416"/>
                <a:gd name="connsiteY37" fmla="*/ 280525 h 368109"/>
                <a:gd name="connsiteX38" fmla="*/ 148006 w 355416"/>
                <a:gd name="connsiteY38" fmla="*/ 279002 h 368109"/>
                <a:gd name="connsiteX39" fmla="*/ 141786 w 355416"/>
                <a:gd name="connsiteY39" fmla="*/ 269355 h 368109"/>
                <a:gd name="connsiteX40" fmla="*/ 141786 w 355416"/>
                <a:gd name="connsiteY40" fmla="*/ 269228 h 368109"/>
                <a:gd name="connsiteX41" fmla="*/ 149910 w 355416"/>
                <a:gd name="connsiteY41" fmla="*/ 257931 h 368109"/>
                <a:gd name="connsiteX42" fmla="*/ 169330 w 355416"/>
                <a:gd name="connsiteY42" fmla="*/ 265547 h 368109"/>
                <a:gd name="connsiteX43" fmla="*/ 183674 w 355416"/>
                <a:gd name="connsiteY43" fmla="*/ 269355 h 368109"/>
                <a:gd name="connsiteX44" fmla="*/ 189767 w 355416"/>
                <a:gd name="connsiteY44" fmla="*/ 270624 h 368109"/>
                <a:gd name="connsiteX45" fmla="*/ 209823 w 355416"/>
                <a:gd name="connsiteY45" fmla="*/ 273671 h 368109"/>
                <a:gd name="connsiteX46" fmla="*/ 219470 w 355416"/>
                <a:gd name="connsiteY46" fmla="*/ 274559 h 368109"/>
                <a:gd name="connsiteX47" fmla="*/ 240287 w 355416"/>
                <a:gd name="connsiteY47" fmla="*/ 275321 h 368109"/>
                <a:gd name="connsiteX48" fmla="*/ 261231 w 355416"/>
                <a:gd name="connsiteY48" fmla="*/ 274559 h 368109"/>
                <a:gd name="connsiteX49" fmla="*/ 297154 w 355416"/>
                <a:gd name="connsiteY49" fmla="*/ 269482 h 368109"/>
                <a:gd name="connsiteX50" fmla="*/ 331045 w 355416"/>
                <a:gd name="connsiteY50" fmla="*/ 258185 h 368109"/>
                <a:gd name="connsiteX51" fmla="*/ 339169 w 355416"/>
                <a:gd name="connsiteY51" fmla="*/ 269482 h 368109"/>
                <a:gd name="connsiteX52" fmla="*/ 331045 w 355416"/>
                <a:gd name="connsiteY52" fmla="*/ 280779 h 368109"/>
                <a:gd name="connsiteX53" fmla="*/ 320002 w 355416"/>
                <a:gd name="connsiteY53" fmla="*/ 286999 h 368109"/>
                <a:gd name="connsiteX54" fmla="*/ 320002 w 355416"/>
                <a:gd name="connsiteY54" fmla="*/ 286999 h 368109"/>
                <a:gd name="connsiteX55" fmla="*/ 39603 w 355416"/>
                <a:gd name="connsiteY55" fmla="*/ 209696 h 368109"/>
                <a:gd name="connsiteX56" fmla="*/ 28433 w 355416"/>
                <a:gd name="connsiteY56" fmla="*/ 203222 h 368109"/>
                <a:gd name="connsiteX57" fmla="*/ 20310 w 355416"/>
                <a:gd name="connsiteY57" fmla="*/ 191925 h 368109"/>
                <a:gd name="connsiteX58" fmla="*/ 28433 w 355416"/>
                <a:gd name="connsiteY58" fmla="*/ 180628 h 368109"/>
                <a:gd name="connsiteX59" fmla="*/ 62325 w 355416"/>
                <a:gd name="connsiteY59" fmla="*/ 191925 h 368109"/>
                <a:gd name="connsiteX60" fmla="*/ 98247 w 355416"/>
                <a:gd name="connsiteY60" fmla="*/ 197002 h 368109"/>
                <a:gd name="connsiteX61" fmla="*/ 119065 w 355416"/>
                <a:gd name="connsiteY61" fmla="*/ 197764 h 368109"/>
                <a:gd name="connsiteX62" fmla="*/ 134551 w 355416"/>
                <a:gd name="connsiteY62" fmla="*/ 197383 h 368109"/>
                <a:gd name="connsiteX63" fmla="*/ 126427 w 355416"/>
                <a:gd name="connsiteY63" fmla="*/ 206649 h 368109"/>
                <a:gd name="connsiteX64" fmla="*/ 121476 w 355416"/>
                <a:gd name="connsiteY64" fmla="*/ 222770 h 368109"/>
                <a:gd name="connsiteX65" fmla="*/ 121476 w 355416"/>
                <a:gd name="connsiteY65" fmla="*/ 223912 h 368109"/>
                <a:gd name="connsiteX66" fmla="*/ 119065 w 355416"/>
                <a:gd name="connsiteY66" fmla="*/ 223912 h 368109"/>
                <a:gd name="connsiteX67" fmla="*/ 54074 w 355416"/>
                <a:gd name="connsiteY67" fmla="*/ 215154 h 368109"/>
                <a:gd name="connsiteX68" fmla="*/ 39603 w 355416"/>
                <a:gd name="connsiteY68" fmla="*/ 209696 h 368109"/>
                <a:gd name="connsiteX69" fmla="*/ 39603 w 355416"/>
                <a:gd name="connsiteY69" fmla="*/ 209696 h 368109"/>
                <a:gd name="connsiteX70" fmla="*/ 20436 w 355416"/>
                <a:gd name="connsiteY70" fmla="*/ 145340 h 368109"/>
                <a:gd name="connsiteX71" fmla="*/ 28560 w 355416"/>
                <a:gd name="connsiteY71" fmla="*/ 134043 h 368109"/>
                <a:gd name="connsiteX72" fmla="*/ 62452 w 355416"/>
                <a:gd name="connsiteY72" fmla="*/ 145340 h 368109"/>
                <a:gd name="connsiteX73" fmla="*/ 98374 w 355416"/>
                <a:gd name="connsiteY73" fmla="*/ 150417 h 368109"/>
                <a:gd name="connsiteX74" fmla="*/ 119191 w 355416"/>
                <a:gd name="connsiteY74" fmla="*/ 151179 h 368109"/>
                <a:gd name="connsiteX75" fmla="*/ 140009 w 355416"/>
                <a:gd name="connsiteY75" fmla="*/ 150417 h 368109"/>
                <a:gd name="connsiteX76" fmla="*/ 175931 w 355416"/>
                <a:gd name="connsiteY76" fmla="*/ 145340 h 368109"/>
                <a:gd name="connsiteX77" fmla="*/ 209823 w 355416"/>
                <a:gd name="connsiteY77" fmla="*/ 134043 h 368109"/>
                <a:gd name="connsiteX78" fmla="*/ 217946 w 355416"/>
                <a:gd name="connsiteY78" fmla="*/ 145340 h 368109"/>
                <a:gd name="connsiteX79" fmla="*/ 209823 w 355416"/>
                <a:gd name="connsiteY79" fmla="*/ 156637 h 368109"/>
                <a:gd name="connsiteX80" fmla="*/ 198652 w 355416"/>
                <a:gd name="connsiteY80" fmla="*/ 163111 h 368109"/>
                <a:gd name="connsiteX81" fmla="*/ 184055 w 355416"/>
                <a:gd name="connsiteY81" fmla="*/ 168569 h 368109"/>
                <a:gd name="connsiteX82" fmla="*/ 119065 w 355416"/>
                <a:gd name="connsiteY82" fmla="*/ 177327 h 368109"/>
                <a:gd name="connsiteX83" fmla="*/ 54074 w 355416"/>
                <a:gd name="connsiteY83" fmla="*/ 168569 h 368109"/>
                <a:gd name="connsiteX84" fmla="*/ 39476 w 355416"/>
                <a:gd name="connsiteY84" fmla="*/ 163111 h 368109"/>
                <a:gd name="connsiteX85" fmla="*/ 28306 w 355416"/>
                <a:gd name="connsiteY85" fmla="*/ 156637 h 368109"/>
                <a:gd name="connsiteX86" fmla="*/ 20436 w 355416"/>
                <a:gd name="connsiteY86" fmla="*/ 145340 h 368109"/>
                <a:gd name="connsiteX87" fmla="*/ 20436 w 355416"/>
                <a:gd name="connsiteY87" fmla="*/ 145340 h 368109"/>
                <a:gd name="connsiteX88" fmla="*/ 20436 w 355416"/>
                <a:gd name="connsiteY88" fmla="*/ 98882 h 368109"/>
                <a:gd name="connsiteX89" fmla="*/ 28560 w 355416"/>
                <a:gd name="connsiteY89" fmla="*/ 87585 h 368109"/>
                <a:gd name="connsiteX90" fmla="*/ 62452 w 355416"/>
                <a:gd name="connsiteY90" fmla="*/ 98882 h 368109"/>
                <a:gd name="connsiteX91" fmla="*/ 98374 w 355416"/>
                <a:gd name="connsiteY91" fmla="*/ 103959 h 368109"/>
                <a:gd name="connsiteX92" fmla="*/ 119191 w 355416"/>
                <a:gd name="connsiteY92" fmla="*/ 104721 h 368109"/>
                <a:gd name="connsiteX93" fmla="*/ 140009 w 355416"/>
                <a:gd name="connsiteY93" fmla="*/ 103959 h 368109"/>
                <a:gd name="connsiteX94" fmla="*/ 175931 w 355416"/>
                <a:gd name="connsiteY94" fmla="*/ 98882 h 368109"/>
                <a:gd name="connsiteX95" fmla="*/ 209823 w 355416"/>
                <a:gd name="connsiteY95" fmla="*/ 87585 h 368109"/>
                <a:gd name="connsiteX96" fmla="*/ 217946 w 355416"/>
                <a:gd name="connsiteY96" fmla="*/ 98882 h 368109"/>
                <a:gd name="connsiteX97" fmla="*/ 209823 w 355416"/>
                <a:gd name="connsiteY97" fmla="*/ 110179 h 368109"/>
                <a:gd name="connsiteX98" fmla="*/ 198652 w 355416"/>
                <a:gd name="connsiteY98" fmla="*/ 116653 h 368109"/>
                <a:gd name="connsiteX99" fmla="*/ 184055 w 355416"/>
                <a:gd name="connsiteY99" fmla="*/ 122111 h 368109"/>
                <a:gd name="connsiteX100" fmla="*/ 119065 w 355416"/>
                <a:gd name="connsiteY100" fmla="*/ 130869 h 368109"/>
                <a:gd name="connsiteX101" fmla="*/ 54074 w 355416"/>
                <a:gd name="connsiteY101" fmla="*/ 122111 h 368109"/>
                <a:gd name="connsiteX102" fmla="*/ 39476 w 355416"/>
                <a:gd name="connsiteY102" fmla="*/ 116653 h 368109"/>
                <a:gd name="connsiteX103" fmla="*/ 28306 w 355416"/>
                <a:gd name="connsiteY103" fmla="*/ 110179 h 368109"/>
                <a:gd name="connsiteX104" fmla="*/ 20436 w 355416"/>
                <a:gd name="connsiteY104" fmla="*/ 98882 h 368109"/>
                <a:gd name="connsiteX105" fmla="*/ 20436 w 355416"/>
                <a:gd name="connsiteY105" fmla="*/ 98882 h 3681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</a:cxnLst>
              <a:rect l="l" t="t" r="r" b="b"/>
              <a:pathLst>
                <a:path w="355416" h="368109">
                  <a:moveTo>
                    <a:pt x="359098" y="217058"/>
                  </a:moveTo>
                  <a:cubicBezTo>
                    <a:pt x="353005" y="186213"/>
                    <a:pt x="296519" y="170219"/>
                    <a:pt x="240540" y="170219"/>
                  </a:cubicBezTo>
                  <a:lnTo>
                    <a:pt x="238129" y="170219"/>
                  </a:lnTo>
                  <a:lnTo>
                    <a:pt x="238129" y="52424"/>
                  </a:lnTo>
                  <a:cubicBezTo>
                    <a:pt x="238129" y="18025"/>
                    <a:pt x="178216" y="0"/>
                    <a:pt x="119065" y="0"/>
                  </a:cubicBezTo>
                  <a:cubicBezTo>
                    <a:pt x="59913" y="0"/>
                    <a:pt x="0" y="18025"/>
                    <a:pt x="0" y="52424"/>
                  </a:cubicBezTo>
                  <a:lnTo>
                    <a:pt x="0" y="238510"/>
                  </a:lnTo>
                  <a:cubicBezTo>
                    <a:pt x="0" y="272909"/>
                    <a:pt x="59913" y="290934"/>
                    <a:pt x="119065" y="290934"/>
                  </a:cubicBezTo>
                  <a:lnTo>
                    <a:pt x="121476" y="290934"/>
                  </a:lnTo>
                  <a:lnTo>
                    <a:pt x="121476" y="315940"/>
                  </a:lnTo>
                  <a:cubicBezTo>
                    <a:pt x="121476" y="350339"/>
                    <a:pt x="181389" y="368364"/>
                    <a:pt x="240540" y="368364"/>
                  </a:cubicBezTo>
                  <a:cubicBezTo>
                    <a:pt x="299692" y="368364"/>
                    <a:pt x="359605" y="350339"/>
                    <a:pt x="359605" y="315940"/>
                  </a:cubicBezTo>
                  <a:lnTo>
                    <a:pt x="359605" y="217439"/>
                  </a:lnTo>
                  <a:lnTo>
                    <a:pt x="359098" y="217439"/>
                  </a:lnTo>
                  <a:lnTo>
                    <a:pt x="359098" y="217058"/>
                  </a:lnTo>
                  <a:close/>
                  <a:moveTo>
                    <a:pt x="240540" y="347673"/>
                  </a:moveTo>
                  <a:cubicBezTo>
                    <a:pt x="180247" y="347673"/>
                    <a:pt x="141786" y="328760"/>
                    <a:pt x="141786" y="315686"/>
                  </a:cubicBezTo>
                  <a:cubicBezTo>
                    <a:pt x="141786" y="312132"/>
                    <a:pt x="144578" y="308324"/>
                    <a:pt x="149910" y="304389"/>
                  </a:cubicBezTo>
                  <a:cubicBezTo>
                    <a:pt x="172758" y="315686"/>
                    <a:pt x="206776" y="321652"/>
                    <a:pt x="240540" y="321652"/>
                  </a:cubicBezTo>
                  <a:cubicBezTo>
                    <a:pt x="274178" y="321652"/>
                    <a:pt x="308197" y="315813"/>
                    <a:pt x="331172" y="304389"/>
                  </a:cubicBezTo>
                  <a:cubicBezTo>
                    <a:pt x="336503" y="308324"/>
                    <a:pt x="339295" y="312132"/>
                    <a:pt x="339295" y="315686"/>
                  </a:cubicBezTo>
                  <a:cubicBezTo>
                    <a:pt x="339295" y="328760"/>
                    <a:pt x="300961" y="347673"/>
                    <a:pt x="240540" y="347673"/>
                  </a:cubicBezTo>
                  <a:lnTo>
                    <a:pt x="240540" y="347673"/>
                  </a:lnTo>
                  <a:close/>
                  <a:moveTo>
                    <a:pt x="20436" y="238383"/>
                  </a:moveTo>
                  <a:cubicBezTo>
                    <a:pt x="20436" y="234829"/>
                    <a:pt x="23229" y="231021"/>
                    <a:pt x="28560" y="227086"/>
                  </a:cubicBezTo>
                  <a:cubicBezTo>
                    <a:pt x="51408" y="238383"/>
                    <a:pt x="85427" y="244349"/>
                    <a:pt x="119191" y="244349"/>
                  </a:cubicBezTo>
                  <a:lnTo>
                    <a:pt x="121603" y="244349"/>
                  </a:lnTo>
                  <a:lnTo>
                    <a:pt x="121603" y="270497"/>
                  </a:lnTo>
                  <a:lnTo>
                    <a:pt x="119191" y="270497"/>
                  </a:lnTo>
                  <a:cubicBezTo>
                    <a:pt x="58897" y="270370"/>
                    <a:pt x="20436" y="251457"/>
                    <a:pt x="20436" y="238383"/>
                  </a:cubicBezTo>
                  <a:lnTo>
                    <a:pt x="20436" y="238383"/>
                  </a:lnTo>
                  <a:close/>
                  <a:moveTo>
                    <a:pt x="320002" y="286999"/>
                  </a:moveTo>
                  <a:cubicBezTo>
                    <a:pt x="315813" y="288903"/>
                    <a:pt x="310989" y="290807"/>
                    <a:pt x="305404" y="292457"/>
                  </a:cubicBezTo>
                  <a:cubicBezTo>
                    <a:pt x="288776" y="297534"/>
                    <a:pt x="266689" y="301215"/>
                    <a:pt x="240414" y="301215"/>
                  </a:cubicBezTo>
                  <a:cubicBezTo>
                    <a:pt x="214138" y="301215"/>
                    <a:pt x="192052" y="297661"/>
                    <a:pt x="175423" y="292457"/>
                  </a:cubicBezTo>
                  <a:cubicBezTo>
                    <a:pt x="170473" y="290934"/>
                    <a:pt x="166030" y="289283"/>
                    <a:pt x="162222" y="287506"/>
                  </a:cubicBezTo>
                  <a:lnTo>
                    <a:pt x="161080" y="286999"/>
                  </a:lnTo>
                  <a:cubicBezTo>
                    <a:pt x="156764" y="284968"/>
                    <a:pt x="152956" y="282810"/>
                    <a:pt x="149910" y="280525"/>
                  </a:cubicBezTo>
                  <a:cubicBezTo>
                    <a:pt x="149148" y="280017"/>
                    <a:pt x="148640" y="279636"/>
                    <a:pt x="148006" y="279002"/>
                  </a:cubicBezTo>
                  <a:cubicBezTo>
                    <a:pt x="144071" y="275828"/>
                    <a:pt x="141913" y="272401"/>
                    <a:pt x="141786" y="269355"/>
                  </a:cubicBezTo>
                  <a:lnTo>
                    <a:pt x="141786" y="269228"/>
                  </a:lnTo>
                  <a:cubicBezTo>
                    <a:pt x="141786" y="265674"/>
                    <a:pt x="144578" y="261866"/>
                    <a:pt x="149910" y="257931"/>
                  </a:cubicBezTo>
                  <a:cubicBezTo>
                    <a:pt x="155748" y="260723"/>
                    <a:pt x="162222" y="263389"/>
                    <a:pt x="169330" y="265547"/>
                  </a:cubicBezTo>
                  <a:cubicBezTo>
                    <a:pt x="173900" y="266816"/>
                    <a:pt x="178723" y="268212"/>
                    <a:pt x="183674" y="269355"/>
                  </a:cubicBezTo>
                  <a:cubicBezTo>
                    <a:pt x="185705" y="269736"/>
                    <a:pt x="187609" y="270243"/>
                    <a:pt x="189767" y="270624"/>
                  </a:cubicBezTo>
                  <a:cubicBezTo>
                    <a:pt x="196240" y="271893"/>
                    <a:pt x="202968" y="272909"/>
                    <a:pt x="209823" y="273671"/>
                  </a:cubicBezTo>
                  <a:cubicBezTo>
                    <a:pt x="212996" y="274051"/>
                    <a:pt x="216296" y="274178"/>
                    <a:pt x="219470" y="274559"/>
                  </a:cubicBezTo>
                  <a:cubicBezTo>
                    <a:pt x="226451" y="275067"/>
                    <a:pt x="233432" y="275321"/>
                    <a:pt x="240287" y="275321"/>
                  </a:cubicBezTo>
                  <a:cubicBezTo>
                    <a:pt x="247268" y="275321"/>
                    <a:pt x="254250" y="275194"/>
                    <a:pt x="261231" y="274559"/>
                  </a:cubicBezTo>
                  <a:cubicBezTo>
                    <a:pt x="273671" y="273671"/>
                    <a:pt x="285856" y="271893"/>
                    <a:pt x="297154" y="269482"/>
                  </a:cubicBezTo>
                  <a:cubicBezTo>
                    <a:pt x="309847" y="266689"/>
                    <a:pt x="321398" y="262881"/>
                    <a:pt x="331045" y="258185"/>
                  </a:cubicBezTo>
                  <a:cubicBezTo>
                    <a:pt x="336376" y="262119"/>
                    <a:pt x="339169" y="265928"/>
                    <a:pt x="339169" y="269482"/>
                  </a:cubicBezTo>
                  <a:cubicBezTo>
                    <a:pt x="339169" y="273036"/>
                    <a:pt x="336376" y="276844"/>
                    <a:pt x="331045" y="280779"/>
                  </a:cubicBezTo>
                  <a:cubicBezTo>
                    <a:pt x="328379" y="282683"/>
                    <a:pt x="324571" y="284841"/>
                    <a:pt x="320002" y="286999"/>
                  </a:cubicBezTo>
                  <a:lnTo>
                    <a:pt x="320002" y="286999"/>
                  </a:lnTo>
                  <a:close/>
                  <a:moveTo>
                    <a:pt x="39603" y="209696"/>
                  </a:moveTo>
                  <a:cubicBezTo>
                    <a:pt x="35288" y="207665"/>
                    <a:pt x="31479" y="205507"/>
                    <a:pt x="28433" y="203222"/>
                  </a:cubicBezTo>
                  <a:cubicBezTo>
                    <a:pt x="23102" y="199287"/>
                    <a:pt x="20310" y="195479"/>
                    <a:pt x="20310" y="191925"/>
                  </a:cubicBezTo>
                  <a:cubicBezTo>
                    <a:pt x="20310" y="188371"/>
                    <a:pt x="23102" y="184563"/>
                    <a:pt x="28433" y="180628"/>
                  </a:cubicBezTo>
                  <a:cubicBezTo>
                    <a:pt x="38080" y="185324"/>
                    <a:pt x="49631" y="189132"/>
                    <a:pt x="62325" y="191925"/>
                  </a:cubicBezTo>
                  <a:cubicBezTo>
                    <a:pt x="73622" y="194337"/>
                    <a:pt x="85808" y="196114"/>
                    <a:pt x="98247" y="197002"/>
                  </a:cubicBezTo>
                  <a:cubicBezTo>
                    <a:pt x="105229" y="197510"/>
                    <a:pt x="112083" y="197764"/>
                    <a:pt x="119065" y="197764"/>
                  </a:cubicBezTo>
                  <a:cubicBezTo>
                    <a:pt x="124142" y="197764"/>
                    <a:pt x="129473" y="197637"/>
                    <a:pt x="134551" y="197383"/>
                  </a:cubicBezTo>
                  <a:cubicBezTo>
                    <a:pt x="131123" y="200176"/>
                    <a:pt x="128458" y="203222"/>
                    <a:pt x="126427" y="206649"/>
                  </a:cubicBezTo>
                  <a:cubicBezTo>
                    <a:pt x="123253" y="211600"/>
                    <a:pt x="121476" y="216804"/>
                    <a:pt x="121476" y="222770"/>
                  </a:cubicBezTo>
                  <a:lnTo>
                    <a:pt x="121476" y="223912"/>
                  </a:lnTo>
                  <a:lnTo>
                    <a:pt x="119065" y="223912"/>
                  </a:lnTo>
                  <a:cubicBezTo>
                    <a:pt x="92789" y="223912"/>
                    <a:pt x="70703" y="220358"/>
                    <a:pt x="54074" y="215154"/>
                  </a:cubicBezTo>
                  <a:cubicBezTo>
                    <a:pt x="48616" y="213377"/>
                    <a:pt x="43919" y="211473"/>
                    <a:pt x="39603" y="209696"/>
                  </a:cubicBezTo>
                  <a:lnTo>
                    <a:pt x="39603" y="209696"/>
                  </a:lnTo>
                  <a:close/>
                  <a:moveTo>
                    <a:pt x="20436" y="145340"/>
                  </a:moveTo>
                  <a:cubicBezTo>
                    <a:pt x="20436" y="141786"/>
                    <a:pt x="23229" y="137978"/>
                    <a:pt x="28560" y="134043"/>
                  </a:cubicBezTo>
                  <a:cubicBezTo>
                    <a:pt x="38207" y="138739"/>
                    <a:pt x="49758" y="142547"/>
                    <a:pt x="62452" y="145340"/>
                  </a:cubicBezTo>
                  <a:cubicBezTo>
                    <a:pt x="73749" y="147752"/>
                    <a:pt x="85934" y="149529"/>
                    <a:pt x="98374" y="150417"/>
                  </a:cubicBezTo>
                  <a:cubicBezTo>
                    <a:pt x="105229" y="150925"/>
                    <a:pt x="112337" y="151179"/>
                    <a:pt x="119191" y="151179"/>
                  </a:cubicBezTo>
                  <a:cubicBezTo>
                    <a:pt x="126173" y="151179"/>
                    <a:pt x="133154" y="151052"/>
                    <a:pt x="140009" y="150417"/>
                  </a:cubicBezTo>
                  <a:cubicBezTo>
                    <a:pt x="152448" y="149529"/>
                    <a:pt x="164634" y="147752"/>
                    <a:pt x="175931" y="145340"/>
                  </a:cubicBezTo>
                  <a:cubicBezTo>
                    <a:pt x="188624" y="142547"/>
                    <a:pt x="200175" y="138739"/>
                    <a:pt x="209823" y="134043"/>
                  </a:cubicBezTo>
                  <a:cubicBezTo>
                    <a:pt x="215154" y="137978"/>
                    <a:pt x="217946" y="141786"/>
                    <a:pt x="217946" y="145340"/>
                  </a:cubicBezTo>
                  <a:cubicBezTo>
                    <a:pt x="217946" y="148894"/>
                    <a:pt x="215154" y="152702"/>
                    <a:pt x="209823" y="156637"/>
                  </a:cubicBezTo>
                  <a:cubicBezTo>
                    <a:pt x="206776" y="158922"/>
                    <a:pt x="203222" y="160953"/>
                    <a:pt x="198652" y="163111"/>
                  </a:cubicBezTo>
                  <a:cubicBezTo>
                    <a:pt x="194464" y="165015"/>
                    <a:pt x="189640" y="166919"/>
                    <a:pt x="184055" y="168569"/>
                  </a:cubicBezTo>
                  <a:cubicBezTo>
                    <a:pt x="167427" y="173646"/>
                    <a:pt x="145340" y="177327"/>
                    <a:pt x="119065" y="177327"/>
                  </a:cubicBezTo>
                  <a:cubicBezTo>
                    <a:pt x="92789" y="177327"/>
                    <a:pt x="70703" y="173773"/>
                    <a:pt x="54074" y="168569"/>
                  </a:cubicBezTo>
                  <a:cubicBezTo>
                    <a:pt x="48616" y="166919"/>
                    <a:pt x="43919" y="165015"/>
                    <a:pt x="39476" y="163111"/>
                  </a:cubicBezTo>
                  <a:cubicBezTo>
                    <a:pt x="35161" y="161080"/>
                    <a:pt x="31353" y="158922"/>
                    <a:pt x="28306" y="156637"/>
                  </a:cubicBezTo>
                  <a:cubicBezTo>
                    <a:pt x="23356" y="152956"/>
                    <a:pt x="20436" y="148894"/>
                    <a:pt x="20436" y="145340"/>
                  </a:cubicBezTo>
                  <a:lnTo>
                    <a:pt x="20436" y="145340"/>
                  </a:lnTo>
                  <a:close/>
                  <a:moveTo>
                    <a:pt x="20436" y="98882"/>
                  </a:moveTo>
                  <a:cubicBezTo>
                    <a:pt x="20436" y="95328"/>
                    <a:pt x="23229" y="91520"/>
                    <a:pt x="28560" y="87585"/>
                  </a:cubicBezTo>
                  <a:cubicBezTo>
                    <a:pt x="38207" y="92281"/>
                    <a:pt x="49758" y="96089"/>
                    <a:pt x="62452" y="98882"/>
                  </a:cubicBezTo>
                  <a:cubicBezTo>
                    <a:pt x="73749" y="101294"/>
                    <a:pt x="85934" y="103071"/>
                    <a:pt x="98374" y="103959"/>
                  </a:cubicBezTo>
                  <a:cubicBezTo>
                    <a:pt x="105229" y="104467"/>
                    <a:pt x="112210" y="104721"/>
                    <a:pt x="119191" y="104721"/>
                  </a:cubicBezTo>
                  <a:cubicBezTo>
                    <a:pt x="126173" y="104721"/>
                    <a:pt x="133154" y="104594"/>
                    <a:pt x="140009" y="103959"/>
                  </a:cubicBezTo>
                  <a:cubicBezTo>
                    <a:pt x="152448" y="103071"/>
                    <a:pt x="164634" y="101294"/>
                    <a:pt x="175931" y="98882"/>
                  </a:cubicBezTo>
                  <a:cubicBezTo>
                    <a:pt x="188624" y="96089"/>
                    <a:pt x="200175" y="92281"/>
                    <a:pt x="209823" y="87585"/>
                  </a:cubicBezTo>
                  <a:cubicBezTo>
                    <a:pt x="215154" y="91520"/>
                    <a:pt x="217946" y="95328"/>
                    <a:pt x="217946" y="98882"/>
                  </a:cubicBezTo>
                  <a:cubicBezTo>
                    <a:pt x="217946" y="102436"/>
                    <a:pt x="215154" y="106244"/>
                    <a:pt x="209823" y="110179"/>
                  </a:cubicBezTo>
                  <a:cubicBezTo>
                    <a:pt x="206776" y="112464"/>
                    <a:pt x="203222" y="114495"/>
                    <a:pt x="198652" y="116653"/>
                  </a:cubicBezTo>
                  <a:cubicBezTo>
                    <a:pt x="194464" y="118557"/>
                    <a:pt x="189640" y="120461"/>
                    <a:pt x="184055" y="122111"/>
                  </a:cubicBezTo>
                  <a:cubicBezTo>
                    <a:pt x="167427" y="127188"/>
                    <a:pt x="145340" y="130869"/>
                    <a:pt x="119065" y="130869"/>
                  </a:cubicBezTo>
                  <a:cubicBezTo>
                    <a:pt x="92789" y="130869"/>
                    <a:pt x="70703" y="127315"/>
                    <a:pt x="54074" y="122111"/>
                  </a:cubicBezTo>
                  <a:cubicBezTo>
                    <a:pt x="48616" y="120461"/>
                    <a:pt x="43919" y="118557"/>
                    <a:pt x="39476" y="116653"/>
                  </a:cubicBezTo>
                  <a:cubicBezTo>
                    <a:pt x="35161" y="114622"/>
                    <a:pt x="31353" y="112464"/>
                    <a:pt x="28306" y="110179"/>
                  </a:cubicBezTo>
                  <a:cubicBezTo>
                    <a:pt x="23356" y="106371"/>
                    <a:pt x="20436" y="102436"/>
                    <a:pt x="20436" y="98882"/>
                  </a:cubicBezTo>
                  <a:lnTo>
                    <a:pt x="20436" y="98882"/>
                  </a:lnTo>
                  <a:close/>
                </a:path>
              </a:pathLst>
            </a:custGeom>
            <a:solidFill>
              <a:srgbClr val="FFFFFF"/>
            </a:solidFill>
            <a:ln w="126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884"/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28BBE563-F1C0-4365-B0CA-2B347C7CD909}"/>
                </a:ext>
              </a:extLst>
            </p:cNvPr>
            <p:cNvSpPr/>
            <p:nvPr/>
          </p:nvSpPr>
          <p:spPr>
            <a:xfrm>
              <a:off x="4462913" y="2353668"/>
              <a:ext cx="332176" cy="239167"/>
            </a:xfrm>
            <a:custGeom>
              <a:avLst/>
              <a:gdLst>
                <a:gd name="connsiteX0" fmla="*/ 0 w 317336"/>
                <a:gd name="connsiteY0" fmla="*/ 32495 h 228481"/>
                <a:gd name="connsiteX1" fmla="*/ 98755 w 317336"/>
                <a:gd name="connsiteY1" fmla="*/ 64990 h 228481"/>
                <a:gd name="connsiteX2" fmla="*/ 197510 w 317336"/>
                <a:gd name="connsiteY2" fmla="*/ 32495 h 228481"/>
                <a:gd name="connsiteX3" fmla="*/ 98755 w 317336"/>
                <a:gd name="connsiteY3" fmla="*/ 0 h 228481"/>
                <a:gd name="connsiteX4" fmla="*/ 0 w 317336"/>
                <a:gd name="connsiteY4" fmla="*/ 32495 h 228481"/>
                <a:gd name="connsiteX5" fmla="*/ 0 w 317336"/>
                <a:gd name="connsiteY5" fmla="*/ 32495 h 228481"/>
                <a:gd name="connsiteX6" fmla="*/ 122999 w 317336"/>
                <a:gd name="connsiteY6" fmla="*/ 202714 h 228481"/>
                <a:gd name="connsiteX7" fmla="*/ 221754 w 317336"/>
                <a:gd name="connsiteY7" fmla="*/ 235209 h 228481"/>
                <a:gd name="connsiteX8" fmla="*/ 320509 w 317336"/>
                <a:gd name="connsiteY8" fmla="*/ 202714 h 228481"/>
                <a:gd name="connsiteX9" fmla="*/ 221754 w 317336"/>
                <a:gd name="connsiteY9" fmla="*/ 170219 h 228481"/>
                <a:gd name="connsiteX10" fmla="*/ 122999 w 317336"/>
                <a:gd name="connsiteY10" fmla="*/ 202714 h 228481"/>
                <a:gd name="connsiteX11" fmla="*/ 122999 w 317336"/>
                <a:gd name="connsiteY11" fmla="*/ 202714 h 2284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17336" h="228481">
                  <a:moveTo>
                    <a:pt x="0" y="32495"/>
                  </a:moveTo>
                  <a:cubicBezTo>
                    <a:pt x="0" y="50520"/>
                    <a:pt x="44173" y="64990"/>
                    <a:pt x="98755" y="64990"/>
                  </a:cubicBezTo>
                  <a:cubicBezTo>
                    <a:pt x="153210" y="64990"/>
                    <a:pt x="197510" y="50393"/>
                    <a:pt x="197510" y="32495"/>
                  </a:cubicBezTo>
                  <a:cubicBezTo>
                    <a:pt x="197510" y="14597"/>
                    <a:pt x="153337" y="0"/>
                    <a:pt x="98755" y="0"/>
                  </a:cubicBezTo>
                  <a:cubicBezTo>
                    <a:pt x="44300" y="0"/>
                    <a:pt x="0" y="14597"/>
                    <a:pt x="0" y="32495"/>
                  </a:cubicBezTo>
                  <a:lnTo>
                    <a:pt x="0" y="32495"/>
                  </a:lnTo>
                  <a:close/>
                  <a:moveTo>
                    <a:pt x="122999" y="202714"/>
                  </a:moveTo>
                  <a:cubicBezTo>
                    <a:pt x="122999" y="220739"/>
                    <a:pt x="167173" y="235209"/>
                    <a:pt x="221754" y="235209"/>
                  </a:cubicBezTo>
                  <a:cubicBezTo>
                    <a:pt x="276209" y="235209"/>
                    <a:pt x="320509" y="220612"/>
                    <a:pt x="320509" y="202714"/>
                  </a:cubicBezTo>
                  <a:cubicBezTo>
                    <a:pt x="320509" y="184690"/>
                    <a:pt x="276336" y="170219"/>
                    <a:pt x="221754" y="170219"/>
                  </a:cubicBezTo>
                  <a:cubicBezTo>
                    <a:pt x="167173" y="170219"/>
                    <a:pt x="122999" y="184816"/>
                    <a:pt x="122999" y="202714"/>
                  </a:cubicBezTo>
                  <a:lnTo>
                    <a:pt x="122999" y="202714"/>
                  </a:lnTo>
                  <a:close/>
                </a:path>
              </a:pathLst>
            </a:custGeom>
            <a:solidFill>
              <a:srgbClr val="FFFFFF"/>
            </a:solidFill>
            <a:ln w="126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884"/>
            </a:p>
          </p:txBody>
        </p:sp>
      </p:grpSp>
      <p:sp>
        <p:nvSpPr>
          <p:cNvPr id="265" name="文本框 264">
            <a:extLst>
              <a:ext uri="{FF2B5EF4-FFF2-40B4-BE49-F238E27FC236}">
                <a16:creationId xmlns:a16="http://schemas.microsoft.com/office/drawing/2014/main" id="{05E34272-A04F-45CA-AD22-E4A4ADA413BD}"/>
              </a:ext>
            </a:extLst>
          </p:cNvPr>
          <p:cNvSpPr txBox="1"/>
          <p:nvPr/>
        </p:nvSpPr>
        <p:spPr>
          <a:xfrm>
            <a:off x="3630451" y="3183830"/>
            <a:ext cx="196778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spc="52" dirty="0">
                <a:latin typeface="阿里巴巴普惠体 R" panose="00020600040101010101" pitchFamily="18" charset="-122"/>
                <a:ea typeface="阿里巴巴普惠体 R" panose="00020600040101010101" pitchFamily="18" charset="-122"/>
              </a:rPr>
              <a:t>费用</a:t>
            </a:r>
            <a:r>
              <a:rPr lang="en-US" altLang="zh-CN" sz="1400" spc="52" dirty="0">
                <a:latin typeface="阿里巴巴普惠体 R" panose="00020600040101010101" pitchFamily="18" charset="-122"/>
                <a:ea typeface="阿里巴巴普惠体 R" panose="00020600040101010101" pitchFamily="18" charset="-122"/>
              </a:rPr>
              <a:t>B</a:t>
            </a:r>
            <a:endParaRPr lang="zh-CN" altLang="en-US" sz="1400" spc="52" dirty="0">
              <a:latin typeface="阿里巴巴普惠体 R" panose="00020600040101010101" pitchFamily="18" charset="-122"/>
              <a:ea typeface="阿里巴巴普惠体 R" panose="00020600040101010101" pitchFamily="18" charset="-122"/>
            </a:endParaRPr>
          </a:p>
        </p:txBody>
      </p:sp>
      <p:sp>
        <p:nvSpPr>
          <p:cNvPr id="266" name="文本框 265">
            <a:extLst>
              <a:ext uri="{FF2B5EF4-FFF2-40B4-BE49-F238E27FC236}">
                <a16:creationId xmlns:a16="http://schemas.microsoft.com/office/drawing/2014/main" id="{B85C9841-9D8B-49A2-82C3-E2B0FB1DE1F5}"/>
              </a:ext>
            </a:extLst>
          </p:cNvPr>
          <p:cNvSpPr txBox="1"/>
          <p:nvPr/>
        </p:nvSpPr>
        <p:spPr>
          <a:xfrm>
            <a:off x="3642394" y="3426421"/>
            <a:ext cx="19438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spc="10" dirty="0">
                <a:latin typeface="阿里巴巴普惠体 R" panose="00020600040101010101" pitchFamily="18" charset="-122"/>
                <a:ea typeface="阿里巴巴普惠体 R" panose="00020600040101010101" pitchFamily="18" charset="-122"/>
              </a:rPr>
              <a:t>$</a:t>
            </a:r>
            <a:r>
              <a:rPr lang="en-US" altLang="zh-CN" sz="2400" b="1" dirty="0">
                <a:latin typeface="阿里巴巴普惠体 R" panose="00020600040101010101" pitchFamily="18" charset="-122"/>
                <a:ea typeface="阿里巴巴普惠体 R" panose="00020600040101010101" pitchFamily="18" charset="-122"/>
              </a:rPr>
              <a:t>100,000</a:t>
            </a:r>
            <a:endParaRPr lang="zh-CN" altLang="en-US" sz="2400" b="1" dirty="0">
              <a:latin typeface="阿里巴巴普惠体 R" panose="00020600040101010101" pitchFamily="18" charset="-122"/>
              <a:ea typeface="阿里巴巴普惠体 R" panose="00020600040101010101" pitchFamily="18" charset="-122"/>
            </a:endParaRPr>
          </a:p>
        </p:txBody>
      </p:sp>
      <p:sp>
        <p:nvSpPr>
          <p:cNvPr id="267" name="文本框 266">
            <a:extLst>
              <a:ext uri="{FF2B5EF4-FFF2-40B4-BE49-F238E27FC236}">
                <a16:creationId xmlns:a16="http://schemas.microsoft.com/office/drawing/2014/main" id="{993869D8-6F3D-47D3-B785-D64235069626}"/>
              </a:ext>
            </a:extLst>
          </p:cNvPr>
          <p:cNvSpPr txBox="1"/>
          <p:nvPr/>
        </p:nvSpPr>
        <p:spPr>
          <a:xfrm>
            <a:off x="3642394" y="4119644"/>
            <a:ext cx="1943896" cy="10316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spc="42" dirty="0">
                <a:latin typeface="阿里巴巴普惠体 R" panose="00020600040101010101" pitchFamily="18" charset="-122"/>
                <a:ea typeface="阿里巴巴普惠体 R" panose="00020600040101010101" pitchFamily="18" charset="-122"/>
              </a:rPr>
              <a:t>在此处粘贴文字时，请选择粘贴选项为只保留文本。</a:t>
            </a:r>
          </a:p>
        </p:txBody>
      </p:sp>
      <p:sp>
        <p:nvSpPr>
          <p:cNvPr id="40" name="任意多边形: 形状 39">
            <a:extLst>
              <a:ext uri="{FF2B5EF4-FFF2-40B4-BE49-F238E27FC236}">
                <a16:creationId xmlns:a16="http://schemas.microsoft.com/office/drawing/2014/main" id="{EF07A8E6-9EEF-4CC3-89ED-A12634AE2AC1}"/>
              </a:ext>
            </a:extLst>
          </p:cNvPr>
          <p:cNvSpPr/>
          <p:nvPr/>
        </p:nvSpPr>
        <p:spPr>
          <a:xfrm>
            <a:off x="6407906" y="2498363"/>
            <a:ext cx="2032919" cy="2936438"/>
          </a:xfrm>
          <a:custGeom>
            <a:avLst/>
            <a:gdLst>
              <a:gd name="connsiteX0" fmla="*/ 0 w 1942096"/>
              <a:gd name="connsiteY0" fmla="*/ 84158 h 2805250"/>
              <a:gd name="connsiteX1" fmla="*/ 82761 w 1942096"/>
              <a:gd name="connsiteY1" fmla="*/ 0 h 2805250"/>
              <a:gd name="connsiteX2" fmla="*/ 1868602 w 1942096"/>
              <a:gd name="connsiteY2" fmla="*/ 0 h 2805250"/>
              <a:gd name="connsiteX3" fmla="*/ 1951362 w 1942096"/>
              <a:gd name="connsiteY3" fmla="*/ 84158 h 2805250"/>
              <a:gd name="connsiteX4" fmla="*/ 1951362 w 1942096"/>
              <a:gd name="connsiteY4" fmla="*/ 2729598 h 2805250"/>
              <a:gd name="connsiteX5" fmla="*/ 1868602 w 1942096"/>
              <a:gd name="connsiteY5" fmla="*/ 2813755 h 2805250"/>
              <a:gd name="connsiteX6" fmla="*/ 82888 w 1942096"/>
              <a:gd name="connsiteY6" fmla="*/ 2813755 h 2805250"/>
              <a:gd name="connsiteX7" fmla="*/ 127 w 1942096"/>
              <a:gd name="connsiteY7" fmla="*/ 2729598 h 2805250"/>
              <a:gd name="connsiteX8" fmla="*/ 127 w 1942096"/>
              <a:gd name="connsiteY8" fmla="*/ 84158 h 2805250"/>
              <a:gd name="connsiteX9" fmla="*/ 0 w 1942096"/>
              <a:gd name="connsiteY9" fmla="*/ 84158 h 2805250"/>
              <a:gd name="connsiteX10" fmla="*/ 0 w 1942096"/>
              <a:gd name="connsiteY10" fmla="*/ 84158 h 2805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942096" h="2805250">
                <a:moveTo>
                  <a:pt x="0" y="84158"/>
                </a:moveTo>
                <a:cubicBezTo>
                  <a:pt x="0" y="39096"/>
                  <a:pt x="37192" y="1396"/>
                  <a:pt x="82761" y="0"/>
                </a:cubicBezTo>
                <a:lnTo>
                  <a:pt x="1868602" y="0"/>
                </a:lnTo>
                <a:cubicBezTo>
                  <a:pt x="1916583" y="1396"/>
                  <a:pt x="1953774" y="39096"/>
                  <a:pt x="1951362" y="84158"/>
                </a:cubicBezTo>
                <a:lnTo>
                  <a:pt x="1951362" y="2729598"/>
                </a:lnTo>
                <a:cubicBezTo>
                  <a:pt x="1953648" y="2774659"/>
                  <a:pt x="1916456" y="2812359"/>
                  <a:pt x="1868602" y="2813755"/>
                </a:cubicBezTo>
                <a:lnTo>
                  <a:pt x="82888" y="2813755"/>
                </a:lnTo>
                <a:cubicBezTo>
                  <a:pt x="37192" y="2812359"/>
                  <a:pt x="127" y="2774659"/>
                  <a:pt x="127" y="2729598"/>
                </a:cubicBezTo>
                <a:lnTo>
                  <a:pt x="127" y="84158"/>
                </a:lnTo>
                <a:lnTo>
                  <a:pt x="0" y="84158"/>
                </a:lnTo>
                <a:lnTo>
                  <a:pt x="0" y="84158"/>
                </a:lnTo>
                <a:close/>
              </a:path>
            </a:pathLst>
          </a:custGeom>
          <a:solidFill>
            <a:srgbClr val="E8E6E6"/>
          </a:solidFill>
          <a:ln w="12687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sz="1884"/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A1590F6B-7B13-448E-B86D-BA586ADD5C1E}"/>
              </a:ext>
            </a:extLst>
          </p:cNvPr>
          <p:cNvGrpSpPr/>
          <p:nvPr/>
        </p:nvGrpSpPr>
        <p:grpSpPr>
          <a:xfrm>
            <a:off x="6987753" y="2066269"/>
            <a:ext cx="905512" cy="916806"/>
            <a:chOff x="6987753" y="2066269"/>
            <a:chExt cx="905512" cy="916806"/>
          </a:xfrm>
        </p:grpSpPr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EFA88EA2-11F1-446A-98F0-A3D1AB88DF7A}"/>
                </a:ext>
              </a:extLst>
            </p:cNvPr>
            <p:cNvSpPr/>
            <p:nvPr/>
          </p:nvSpPr>
          <p:spPr>
            <a:xfrm>
              <a:off x="6987753" y="2066269"/>
              <a:ext cx="903520" cy="916806"/>
            </a:xfrm>
            <a:custGeom>
              <a:avLst/>
              <a:gdLst>
                <a:gd name="connsiteX0" fmla="*/ 0 w 863153"/>
                <a:gd name="connsiteY0" fmla="*/ 444397 h 875847"/>
                <a:gd name="connsiteX1" fmla="*/ 438685 w 863153"/>
                <a:gd name="connsiteY1" fmla="*/ 0 h 875847"/>
                <a:gd name="connsiteX2" fmla="*/ 875467 w 863153"/>
                <a:gd name="connsiteY2" fmla="*/ 443763 h 875847"/>
                <a:gd name="connsiteX3" fmla="*/ 438685 w 863153"/>
                <a:gd name="connsiteY3" fmla="*/ 887525 h 875847"/>
                <a:gd name="connsiteX4" fmla="*/ 0 w 863153"/>
                <a:gd name="connsiteY4" fmla="*/ 444397 h 8758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3153" h="875847">
                  <a:moveTo>
                    <a:pt x="0" y="444397"/>
                  </a:moveTo>
                  <a:cubicBezTo>
                    <a:pt x="1904" y="198652"/>
                    <a:pt x="197510" y="0"/>
                    <a:pt x="438685" y="0"/>
                  </a:cubicBezTo>
                  <a:cubicBezTo>
                    <a:pt x="679861" y="0"/>
                    <a:pt x="875467" y="198652"/>
                    <a:pt x="875467" y="443763"/>
                  </a:cubicBezTo>
                  <a:cubicBezTo>
                    <a:pt x="875467" y="688873"/>
                    <a:pt x="679861" y="887525"/>
                    <a:pt x="438685" y="887525"/>
                  </a:cubicBezTo>
                  <a:cubicBezTo>
                    <a:pt x="197510" y="887525"/>
                    <a:pt x="1904" y="688873"/>
                    <a:pt x="0" y="444397"/>
                  </a:cubicBezTo>
                </a:path>
              </a:pathLst>
            </a:custGeom>
            <a:solidFill>
              <a:srgbClr val="1D486D"/>
            </a:solidFill>
            <a:ln w="126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884"/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1323035D-25DC-4D2D-B3F5-EF791826C1AD}"/>
                </a:ext>
              </a:extLst>
            </p:cNvPr>
            <p:cNvSpPr/>
            <p:nvPr/>
          </p:nvSpPr>
          <p:spPr>
            <a:xfrm>
              <a:off x="6989745" y="2066269"/>
              <a:ext cx="903520" cy="916806"/>
            </a:xfrm>
            <a:custGeom>
              <a:avLst/>
              <a:gdLst>
                <a:gd name="connsiteX0" fmla="*/ 0 w 863153"/>
                <a:gd name="connsiteY0" fmla="*/ 443763 h 875847"/>
                <a:gd name="connsiteX1" fmla="*/ 436781 w 863153"/>
                <a:gd name="connsiteY1" fmla="*/ 0 h 875847"/>
                <a:gd name="connsiteX2" fmla="*/ 873563 w 863153"/>
                <a:gd name="connsiteY2" fmla="*/ 443763 h 875847"/>
                <a:gd name="connsiteX3" fmla="*/ 436781 w 863153"/>
                <a:gd name="connsiteY3" fmla="*/ 887525 h 875847"/>
                <a:gd name="connsiteX4" fmla="*/ 0 w 863153"/>
                <a:gd name="connsiteY4" fmla="*/ 443763 h 8758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3153" h="875847">
                  <a:moveTo>
                    <a:pt x="0" y="443763"/>
                  </a:moveTo>
                  <a:cubicBezTo>
                    <a:pt x="0" y="198652"/>
                    <a:pt x="195606" y="0"/>
                    <a:pt x="436781" y="0"/>
                  </a:cubicBezTo>
                  <a:cubicBezTo>
                    <a:pt x="677957" y="0"/>
                    <a:pt x="873563" y="198652"/>
                    <a:pt x="873563" y="443763"/>
                  </a:cubicBezTo>
                  <a:cubicBezTo>
                    <a:pt x="873563" y="688873"/>
                    <a:pt x="677957" y="887525"/>
                    <a:pt x="436781" y="887525"/>
                  </a:cubicBezTo>
                  <a:cubicBezTo>
                    <a:pt x="195606" y="887525"/>
                    <a:pt x="0" y="688873"/>
                    <a:pt x="0" y="443763"/>
                  </a:cubicBezTo>
                </a:path>
              </a:pathLst>
            </a:custGeom>
            <a:noFill/>
            <a:ln w="51382" cap="flat">
              <a:solidFill>
                <a:srgbClr val="F7F7F7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884"/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32EE1A72-2A75-4B8E-9348-7E62791228A7}"/>
                </a:ext>
              </a:extLst>
            </p:cNvPr>
            <p:cNvSpPr/>
            <p:nvPr/>
          </p:nvSpPr>
          <p:spPr>
            <a:xfrm>
              <a:off x="7259872" y="2432992"/>
              <a:ext cx="372037" cy="53148"/>
            </a:xfrm>
            <a:custGeom>
              <a:avLst/>
              <a:gdLst>
                <a:gd name="connsiteX0" fmla="*/ 75780 w 355416"/>
                <a:gd name="connsiteY0" fmla="*/ 47346 h 50773"/>
                <a:gd name="connsiteX1" fmla="*/ 75780 w 355416"/>
                <a:gd name="connsiteY1" fmla="*/ 45315 h 50773"/>
                <a:gd name="connsiteX2" fmla="*/ 90504 w 355416"/>
                <a:gd name="connsiteY2" fmla="*/ 30210 h 50773"/>
                <a:gd name="connsiteX3" fmla="*/ 102309 w 355416"/>
                <a:gd name="connsiteY3" fmla="*/ 30210 h 50773"/>
                <a:gd name="connsiteX4" fmla="*/ 117034 w 355416"/>
                <a:gd name="connsiteY4" fmla="*/ 45315 h 50773"/>
                <a:gd name="connsiteX5" fmla="*/ 117034 w 355416"/>
                <a:gd name="connsiteY5" fmla="*/ 47474 h 50773"/>
                <a:gd name="connsiteX6" fmla="*/ 127189 w 355416"/>
                <a:gd name="connsiteY6" fmla="*/ 56613 h 50773"/>
                <a:gd name="connsiteX7" fmla="*/ 230005 w 355416"/>
                <a:gd name="connsiteY7" fmla="*/ 56613 h 50773"/>
                <a:gd name="connsiteX8" fmla="*/ 238256 w 355416"/>
                <a:gd name="connsiteY8" fmla="*/ 48616 h 50773"/>
                <a:gd name="connsiteX9" fmla="*/ 238256 w 355416"/>
                <a:gd name="connsiteY9" fmla="*/ 45315 h 50773"/>
                <a:gd name="connsiteX10" fmla="*/ 252981 w 355416"/>
                <a:gd name="connsiteY10" fmla="*/ 30210 h 50773"/>
                <a:gd name="connsiteX11" fmla="*/ 264405 w 355416"/>
                <a:gd name="connsiteY11" fmla="*/ 30210 h 50773"/>
                <a:gd name="connsiteX12" fmla="*/ 279129 w 355416"/>
                <a:gd name="connsiteY12" fmla="*/ 45315 h 50773"/>
                <a:gd name="connsiteX13" fmla="*/ 279129 w 355416"/>
                <a:gd name="connsiteY13" fmla="*/ 47981 h 50773"/>
                <a:gd name="connsiteX14" fmla="*/ 288776 w 355416"/>
                <a:gd name="connsiteY14" fmla="*/ 56613 h 50773"/>
                <a:gd name="connsiteX15" fmla="*/ 345515 w 355416"/>
                <a:gd name="connsiteY15" fmla="*/ 56613 h 50773"/>
                <a:gd name="connsiteX16" fmla="*/ 355416 w 355416"/>
                <a:gd name="connsiteY16" fmla="*/ 46966 h 50773"/>
                <a:gd name="connsiteX17" fmla="*/ 355416 w 355416"/>
                <a:gd name="connsiteY17" fmla="*/ 30083 h 50773"/>
                <a:gd name="connsiteX18" fmla="*/ 325968 w 355416"/>
                <a:gd name="connsiteY18" fmla="*/ 0 h 50773"/>
                <a:gd name="connsiteX19" fmla="*/ 29449 w 355416"/>
                <a:gd name="connsiteY19" fmla="*/ 0 h 50773"/>
                <a:gd name="connsiteX20" fmla="*/ 0 w 355416"/>
                <a:gd name="connsiteY20" fmla="*/ 30083 h 50773"/>
                <a:gd name="connsiteX21" fmla="*/ 0 w 355416"/>
                <a:gd name="connsiteY21" fmla="*/ 45823 h 50773"/>
                <a:gd name="connsiteX22" fmla="*/ 11551 w 355416"/>
                <a:gd name="connsiteY22" fmla="*/ 56486 h 50773"/>
                <a:gd name="connsiteX23" fmla="*/ 65117 w 355416"/>
                <a:gd name="connsiteY23" fmla="*/ 56486 h 50773"/>
                <a:gd name="connsiteX24" fmla="*/ 75780 w 355416"/>
                <a:gd name="connsiteY24" fmla="*/ 47346 h 50773"/>
                <a:gd name="connsiteX25" fmla="*/ 75780 w 355416"/>
                <a:gd name="connsiteY25" fmla="*/ 47346 h 507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355416" h="50773">
                  <a:moveTo>
                    <a:pt x="75780" y="47346"/>
                  </a:moveTo>
                  <a:lnTo>
                    <a:pt x="75780" y="45315"/>
                  </a:lnTo>
                  <a:cubicBezTo>
                    <a:pt x="75780" y="37065"/>
                    <a:pt x="82381" y="30210"/>
                    <a:pt x="90504" y="30210"/>
                  </a:cubicBezTo>
                  <a:lnTo>
                    <a:pt x="102309" y="30210"/>
                  </a:lnTo>
                  <a:cubicBezTo>
                    <a:pt x="110433" y="30210"/>
                    <a:pt x="117034" y="36938"/>
                    <a:pt x="117034" y="45315"/>
                  </a:cubicBezTo>
                  <a:lnTo>
                    <a:pt x="117034" y="47474"/>
                  </a:lnTo>
                  <a:cubicBezTo>
                    <a:pt x="117034" y="55851"/>
                    <a:pt x="119065" y="56613"/>
                    <a:pt x="127189" y="56613"/>
                  </a:cubicBezTo>
                  <a:lnTo>
                    <a:pt x="230005" y="56613"/>
                  </a:lnTo>
                  <a:cubicBezTo>
                    <a:pt x="237495" y="56613"/>
                    <a:pt x="238256" y="55597"/>
                    <a:pt x="238256" y="48616"/>
                  </a:cubicBezTo>
                  <a:lnTo>
                    <a:pt x="238256" y="45315"/>
                  </a:lnTo>
                  <a:cubicBezTo>
                    <a:pt x="238256" y="37065"/>
                    <a:pt x="244857" y="30210"/>
                    <a:pt x="252981" y="30210"/>
                  </a:cubicBezTo>
                  <a:lnTo>
                    <a:pt x="264405" y="30210"/>
                  </a:lnTo>
                  <a:cubicBezTo>
                    <a:pt x="272528" y="30210"/>
                    <a:pt x="279129" y="36938"/>
                    <a:pt x="279129" y="45315"/>
                  </a:cubicBezTo>
                  <a:lnTo>
                    <a:pt x="279129" y="47981"/>
                  </a:lnTo>
                  <a:cubicBezTo>
                    <a:pt x="279129" y="55470"/>
                    <a:pt x="281541" y="56613"/>
                    <a:pt x="288776" y="56613"/>
                  </a:cubicBezTo>
                  <a:lnTo>
                    <a:pt x="345515" y="56613"/>
                  </a:lnTo>
                  <a:cubicBezTo>
                    <a:pt x="353132" y="56613"/>
                    <a:pt x="355416" y="54455"/>
                    <a:pt x="355416" y="46966"/>
                  </a:cubicBezTo>
                  <a:lnTo>
                    <a:pt x="355416" y="30083"/>
                  </a:lnTo>
                  <a:cubicBezTo>
                    <a:pt x="355416" y="13455"/>
                    <a:pt x="342088" y="0"/>
                    <a:pt x="325968" y="0"/>
                  </a:cubicBezTo>
                  <a:lnTo>
                    <a:pt x="29449" y="0"/>
                  </a:lnTo>
                  <a:cubicBezTo>
                    <a:pt x="13201" y="0"/>
                    <a:pt x="0" y="13582"/>
                    <a:pt x="0" y="30083"/>
                  </a:cubicBezTo>
                  <a:lnTo>
                    <a:pt x="0" y="45823"/>
                  </a:lnTo>
                  <a:cubicBezTo>
                    <a:pt x="0" y="54328"/>
                    <a:pt x="2412" y="56486"/>
                    <a:pt x="11551" y="56486"/>
                  </a:cubicBezTo>
                  <a:lnTo>
                    <a:pt x="65117" y="56486"/>
                  </a:lnTo>
                  <a:cubicBezTo>
                    <a:pt x="73749" y="56486"/>
                    <a:pt x="75780" y="55597"/>
                    <a:pt x="75780" y="47346"/>
                  </a:cubicBezTo>
                  <a:lnTo>
                    <a:pt x="75780" y="47346"/>
                  </a:lnTo>
                  <a:close/>
                </a:path>
              </a:pathLst>
            </a:custGeom>
            <a:solidFill>
              <a:srgbClr val="FFFFFF"/>
            </a:solidFill>
            <a:ln w="126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884"/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9895140A-8730-4366-B347-028FD572C26D}"/>
                </a:ext>
              </a:extLst>
            </p:cNvPr>
            <p:cNvSpPr/>
            <p:nvPr/>
          </p:nvSpPr>
          <p:spPr>
            <a:xfrm>
              <a:off x="7259872" y="2515770"/>
              <a:ext cx="372037" cy="199306"/>
            </a:xfrm>
            <a:custGeom>
              <a:avLst/>
              <a:gdLst>
                <a:gd name="connsiteX0" fmla="*/ 279256 w 355416"/>
                <a:gd name="connsiteY0" fmla="*/ 8124 h 190401"/>
                <a:gd name="connsiteX1" fmla="*/ 279256 w 355416"/>
                <a:gd name="connsiteY1" fmla="*/ 11297 h 190401"/>
                <a:gd name="connsiteX2" fmla="*/ 264532 w 355416"/>
                <a:gd name="connsiteY2" fmla="*/ 26402 h 190401"/>
                <a:gd name="connsiteX3" fmla="*/ 253107 w 355416"/>
                <a:gd name="connsiteY3" fmla="*/ 26402 h 190401"/>
                <a:gd name="connsiteX4" fmla="*/ 238383 w 355416"/>
                <a:gd name="connsiteY4" fmla="*/ 11297 h 190401"/>
                <a:gd name="connsiteX5" fmla="*/ 238383 w 355416"/>
                <a:gd name="connsiteY5" fmla="*/ 8378 h 190401"/>
                <a:gd name="connsiteX6" fmla="*/ 230005 w 355416"/>
                <a:gd name="connsiteY6" fmla="*/ 127 h 190401"/>
                <a:gd name="connsiteX7" fmla="*/ 127696 w 355416"/>
                <a:gd name="connsiteY7" fmla="*/ 127 h 190401"/>
                <a:gd name="connsiteX8" fmla="*/ 117161 w 355416"/>
                <a:gd name="connsiteY8" fmla="*/ 9520 h 190401"/>
                <a:gd name="connsiteX9" fmla="*/ 117161 w 355416"/>
                <a:gd name="connsiteY9" fmla="*/ 11424 h 190401"/>
                <a:gd name="connsiteX10" fmla="*/ 102436 w 355416"/>
                <a:gd name="connsiteY10" fmla="*/ 26529 h 190401"/>
                <a:gd name="connsiteX11" fmla="*/ 90631 w 355416"/>
                <a:gd name="connsiteY11" fmla="*/ 26529 h 190401"/>
                <a:gd name="connsiteX12" fmla="*/ 75907 w 355416"/>
                <a:gd name="connsiteY12" fmla="*/ 11424 h 190401"/>
                <a:gd name="connsiteX13" fmla="*/ 75907 w 355416"/>
                <a:gd name="connsiteY13" fmla="*/ 10155 h 190401"/>
                <a:gd name="connsiteX14" fmla="*/ 65752 w 355416"/>
                <a:gd name="connsiteY14" fmla="*/ 0 h 190401"/>
                <a:gd name="connsiteX15" fmla="*/ 11297 w 355416"/>
                <a:gd name="connsiteY15" fmla="*/ 0 h 190401"/>
                <a:gd name="connsiteX16" fmla="*/ 0 w 355416"/>
                <a:gd name="connsiteY16" fmla="*/ 11297 h 190401"/>
                <a:gd name="connsiteX17" fmla="*/ 0 w 355416"/>
                <a:gd name="connsiteY17" fmla="*/ 161841 h 190401"/>
                <a:gd name="connsiteX18" fmla="*/ 29449 w 355416"/>
                <a:gd name="connsiteY18" fmla="*/ 191925 h 190401"/>
                <a:gd name="connsiteX19" fmla="*/ 325968 w 355416"/>
                <a:gd name="connsiteY19" fmla="*/ 191925 h 190401"/>
                <a:gd name="connsiteX20" fmla="*/ 355416 w 355416"/>
                <a:gd name="connsiteY20" fmla="*/ 161841 h 190401"/>
                <a:gd name="connsiteX21" fmla="*/ 355416 w 355416"/>
                <a:gd name="connsiteY21" fmla="*/ 9012 h 190401"/>
                <a:gd name="connsiteX22" fmla="*/ 346277 w 355416"/>
                <a:gd name="connsiteY22" fmla="*/ 0 h 190401"/>
                <a:gd name="connsiteX23" fmla="*/ 289157 w 355416"/>
                <a:gd name="connsiteY23" fmla="*/ 0 h 190401"/>
                <a:gd name="connsiteX24" fmla="*/ 279256 w 355416"/>
                <a:gd name="connsiteY24" fmla="*/ 8124 h 190401"/>
                <a:gd name="connsiteX25" fmla="*/ 279256 w 355416"/>
                <a:gd name="connsiteY25" fmla="*/ 8124 h 1904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355416" h="190401">
                  <a:moveTo>
                    <a:pt x="279256" y="8124"/>
                  </a:moveTo>
                  <a:lnTo>
                    <a:pt x="279256" y="11297"/>
                  </a:lnTo>
                  <a:cubicBezTo>
                    <a:pt x="279256" y="19548"/>
                    <a:pt x="272655" y="26402"/>
                    <a:pt x="264532" y="26402"/>
                  </a:cubicBezTo>
                  <a:lnTo>
                    <a:pt x="253107" y="26402"/>
                  </a:lnTo>
                  <a:cubicBezTo>
                    <a:pt x="244984" y="26402"/>
                    <a:pt x="238383" y="19675"/>
                    <a:pt x="238383" y="11297"/>
                  </a:cubicBezTo>
                  <a:lnTo>
                    <a:pt x="238383" y="8378"/>
                  </a:lnTo>
                  <a:cubicBezTo>
                    <a:pt x="238383" y="1904"/>
                    <a:pt x="236606" y="127"/>
                    <a:pt x="230005" y="127"/>
                  </a:cubicBezTo>
                  <a:lnTo>
                    <a:pt x="127696" y="127"/>
                  </a:lnTo>
                  <a:cubicBezTo>
                    <a:pt x="119319" y="127"/>
                    <a:pt x="117161" y="2031"/>
                    <a:pt x="117161" y="9520"/>
                  </a:cubicBezTo>
                  <a:lnTo>
                    <a:pt x="117161" y="11424"/>
                  </a:lnTo>
                  <a:cubicBezTo>
                    <a:pt x="117161" y="19675"/>
                    <a:pt x="110560" y="26529"/>
                    <a:pt x="102436" y="26529"/>
                  </a:cubicBezTo>
                  <a:lnTo>
                    <a:pt x="90631" y="26529"/>
                  </a:lnTo>
                  <a:cubicBezTo>
                    <a:pt x="82507" y="26529"/>
                    <a:pt x="75907" y="19802"/>
                    <a:pt x="75907" y="11424"/>
                  </a:cubicBezTo>
                  <a:lnTo>
                    <a:pt x="75907" y="10155"/>
                  </a:lnTo>
                  <a:cubicBezTo>
                    <a:pt x="75907" y="1396"/>
                    <a:pt x="73749" y="0"/>
                    <a:pt x="65752" y="0"/>
                  </a:cubicBezTo>
                  <a:lnTo>
                    <a:pt x="11297" y="0"/>
                  </a:lnTo>
                  <a:cubicBezTo>
                    <a:pt x="2285" y="0"/>
                    <a:pt x="0" y="2285"/>
                    <a:pt x="0" y="11297"/>
                  </a:cubicBezTo>
                  <a:lnTo>
                    <a:pt x="0" y="161841"/>
                  </a:lnTo>
                  <a:cubicBezTo>
                    <a:pt x="0" y="178470"/>
                    <a:pt x="13328" y="191925"/>
                    <a:pt x="29449" y="191925"/>
                  </a:cubicBezTo>
                  <a:lnTo>
                    <a:pt x="325968" y="191925"/>
                  </a:lnTo>
                  <a:cubicBezTo>
                    <a:pt x="342215" y="191925"/>
                    <a:pt x="355416" y="178343"/>
                    <a:pt x="355416" y="161841"/>
                  </a:cubicBezTo>
                  <a:lnTo>
                    <a:pt x="355416" y="9012"/>
                  </a:lnTo>
                  <a:cubicBezTo>
                    <a:pt x="355416" y="2285"/>
                    <a:pt x="352624" y="0"/>
                    <a:pt x="346277" y="0"/>
                  </a:cubicBezTo>
                  <a:lnTo>
                    <a:pt x="289157" y="0"/>
                  </a:lnTo>
                  <a:cubicBezTo>
                    <a:pt x="281414" y="0"/>
                    <a:pt x="279256" y="1396"/>
                    <a:pt x="279256" y="8124"/>
                  </a:cubicBezTo>
                  <a:lnTo>
                    <a:pt x="279256" y="8124"/>
                  </a:lnTo>
                  <a:close/>
                </a:path>
              </a:pathLst>
            </a:custGeom>
            <a:solidFill>
              <a:srgbClr val="FFFFFF"/>
            </a:solidFill>
            <a:ln w="126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884"/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8E23FC89-452C-4C1D-9DB6-FD4BFF864057}"/>
                </a:ext>
              </a:extLst>
            </p:cNvPr>
            <p:cNvSpPr/>
            <p:nvPr/>
          </p:nvSpPr>
          <p:spPr>
            <a:xfrm>
              <a:off x="7349427" y="2344632"/>
              <a:ext cx="186019" cy="172732"/>
            </a:xfrm>
            <a:custGeom>
              <a:avLst/>
              <a:gdLst>
                <a:gd name="connsiteX0" fmla="*/ 22086 w 177708"/>
                <a:gd name="connsiteY0" fmla="*/ 162222 h 165014"/>
                <a:gd name="connsiteX1" fmla="*/ 11043 w 177708"/>
                <a:gd name="connsiteY1" fmla="*/ 176946 h 165014"/>
                <a:gd name="connsiteX2" fmla="*/ 0 w 177708"/>
                <a:gd name="connsiteY2" fmla="*/ 162222 h 165014"/>
                <a:gd name="connsiteX3" fmla="*/ 0 w 177708"/>
                <a:gd name="connsiteY3" fmla="*/ 144070 h 165014"/>
                <a:gd name="connsiteX4" fmla="*/ 11043 w 177708"/>
                <a:gd name="connsiteY4" fmla="*/ 129346 h 165014"/>
                <a:gd name="connsiteX5" fmla="*/ 22086 w 177708"/>
                <a:gd name="connsiteY5" fmla="*/ 144070 h 165014"/>
                <a:gd name="connsiteX6" fmla="*/ 22086 w 177708"/>
                <a:gd name="connsiteY6" fmla="*/ 162222 h 165014"/>
                <a:gd name="connsiteX7" fmla="*/ 184436 w 177708"/>
                <a:gd name="connsiteY7" fmla="*/ 162222 h 165014"/>
                <a:gd name="connsiteX8" fmla="*/ 173392 w 177708"/>
                <a:gd name="connsiteY8" fmla="*/ 176946 h 165014"/>
                <a:gd name="connsiteX9" fmla="*/ 162349 w 177708"/>
                <a:gd name="connsiteY9" fmla="*/ 162222 h 165014"/>
                <a:gd name="connsiteX10" fmla="*/ 162349 w 177708"/>
                <a:gd name="connsiteY10" fmla="*/ 144070 h 165014"/>
                <a:gd name="connsiteX11" fmla="*/ 173392 w 177708"/>
                <a:gd name="connsiteY11" fmla="*/ 129346 h 165014"/>
                <a:gd name="connsiteX12" fmla="*/ 184436 w 177708"/>
                <a:gd name="connsiteY12" fmla="*/ 144070 h 165014"/>
                <a:gd name="connsiteX13" fmla="*/ 184436 w 177708"/>
                <a:gd name="connsiteY13" fmla="*/ 162222 h 165014"/>
                <a:gd name="connsiteX14" fmla="*/ 30337 w 177708"/>
                <a:gd name="connsiteY14" fmla="*/ 68545 h 165014"/>
                <a:gd name="connsiteX15" fmla="*/ 92408 w 177708"/>
                <a:gd name="connsiteY15" fmla="*/ 24752 h 165014"/>
                <a:gd name="connsiteX16" fmla="*/ 154479 w 177708"/>
                <a:gd name="connsiteY16" fmla="*/ 68545 h 165014"/>
                <a:gd name="connsiteX17" fmla="*/ 168188 w 177708"/>
                <a:gd name="connsiteY17" fmla="*/ 77049 h 165014"/>
                <a:gd name="connsiteX18" fmla="*/ 179866 w 177708"/>
                <a:gd name="connsiteY18" fmla="*/ 68545 h 165014"/>
                <a:gd name="connsiteX19" fmla="*/ 92408 w 177708"/>
                <a:gd name="connsiteY19" fmla="*/ 0 h 165014"/>
                <a:gd name="connsiteX20" fmla="*/ 4950 w 177708"/>
                <a:gd name="connsiteY20" fmla="*/ 68545 h 165014"/>
                <a:gd name="connsiteX21" fmla="*/ 16375 w 177708"/>
                <a:gd name="connsiteY21" fmla="*/ 75907 h 165014"/>
                <a:gd name="connsiteX22" fmla="*/ 30337 w 177708"/>
                <a:gd name="connsiteY22" fmla="*/ 68545 h 165014"/>
                <a:gd name="connsiteX23" fmla="*/ 30337 w 177708"/>
                <a:gd name="connsiteY23" fmla="*/ 68545 h 1650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177708" h="165014">
                  <a:moveTo>
                    <a:pt x="22086" y="162222"/>
                  </a:moveTo>
                  <a:cubicBezTo>
                    <a:pt x="22086" y="170346"/>
                    <a:pt x="17136" y="176946"/>
                    <a:pt x="11043" y="176946"/>
                  </a:cubicBezTo>
                  <a:cubicBezTo>
                    <a:pt x="4950" y="176946"/>
                    <a:pt x="0" y="170346"/>
                    <a:pt x="0" y="162222"/>
                  </a:cubicBezTo>
                  <a:lnTo>
                    <a:pt x="0" y="144070"/>
                  </a:lnTo>
                  <a:cubicBezTo>
                    <a:pt x="0" y="135947"/>
                    <a:pt x="4950" y="129346"/>
                    <a:pt x="11043" y="129346"/>
                  </a:cubicBezTo>
                  <a:cubicBezTo>
                    <a:pt x="17136" y="129346"/>
                    <a:pt x="22086" y="135947"/>
                    <a:pt x="22086" y="144070"/>
                  </a:cubicBezTo>
                  <a:lnTo>
                    <a:pt x="22086" y="162222"/>
                  </a:lnTo>
                  <a:close/>
                  <a:moveTo>
                    <a:pt x="184436" y="162222"/>
                  </a:moveTo>
                  <a:cubicBezTo>
                    <a:pt x="184436" y="170346"/>
                    <a:pt x="179485" y="176946"/>
                    <a:pt x="173392" y="176946"/>
                  </a:cubicBezTo>
                  <a:cubicBezTo>
                    <a:pt x="167299" y="176946"/>
                    <a:pt x="162349" y="170346"/>
                    <a:pt x="162349" y="162222"/>
                  </a:cubicBezTo>
                  <a:lnTo>
                    <a:pt x="162349" y="144070"/>
                  </a:lnTo>
                  <a:cubicBezTo>
                    <a:pt x="162349" y="135947"/>
                    <a:pt x="167299" y="129346"/>
                    <a:pt x="173392" y="129346"/>
                  </a:cubicBezTo>
                  <a:cubicBezTo>
                    <a:pt x="179485" y="129346"/>
                    <a:pt x="184436" y="135947"/>
                    <a:pt x="184436" y="144070"/>
                  </a:cubicBezTo>
                  <a:lnTo>
                    <a:pt x="184436" y="162222"/>
                  </a:lnTo>
                  <a:close/>
                  <a:moveTo>
                    <a:pt x="30337" y="68545"/>
                  </a:moveTo>
                  <a:cubicBezTo>
                    <a:pt x="39857" y="42904"/>
                    <a:pt x="63975" y="24752"/>
                    <a:pt x="92408" y="24752"/>
                  </a:cubicBezTo>
                  <a:cubicBezTo>
                    <a:pt x="120841" y="24752"/>
                    <a:pt x="145086" y="43031"/>
                    <a:pt x="154479" y="68545"/>
                  </a:cubicBezTo>
                  <a:cubicBezTo>
                    <a:pt x="154479" y="68545"/>
                    <a:pt x="156510" y="77049"/>
                    <a:pt x="168188" y="77049"/>
                  </a:cubicBezTo>
                  <a:cubicBezTo>
                    <a:pt x="179866" y="77049"/>
                    <a:pt x="179866" y="68545"/>
                    <a:pt x="179866" y="68545"/>
                  </a:cubicBezTo>
                  <a:cubicBezTo>
                    <a:pt x="169584" y="29068"/>
                    <a:pt x="134296" y="0"/>
                    <a:pt x="92408" y="0"/>
                  </a:cubicBezTo>
                  <a:cubicBezTo>
                    <a:pt x="50520" y="0"/>
                    <a:pt x="15232" y="29068"/>
                    <a:pt x="4950" y="68545"/>
                  </a:cubicBezTo>
                  <a:cubicBezTo>
                    <a:pt x="4950" y="68545"/>
                    <a:pt x="4316" y="75907"/>
                    <a:pt x="16375" y="75907"/>
                  </a:cubicBezTo>
                  <a:cubicBezTo>
                    <a:pt x="28433" y="75907"/>
                    <a:pt x="30337" y="68545"/>
                    <a:pt x="30337" y="68545"/>
                  </a:cubicBezTo>
                  <a:lnTo>
                    <a:pt x="30337" y="68545"/>
                  </a:lnTo>
                  <a:close/>
                </a:path>
              </a:pathLst>
            </a:custGeom>
            <a:solidFill>
              <a:srgbClr val="FFFFFF"/>
            </a:solidFill>
            <a:ln w="126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884"/>
            </a:p>
          </p:txBody>
        </p:sp>
      </p:grpSp>
      <p:sp>
        <p:nvSpPr>
          <p:cNvPr id="268" name="文本框 267">
            <a:extLst>
              <a:ext uri="{FF2B5EF4-FFF2-40B4-BE49-F238E27FC236}">
                <a16:creationId xmlns:a16="http://schemas.microsoft.com/office/drawing/2014/main" id="{627A648B-35B5-4E80-9862-0C45DBBCC0AD}"/>
              </a:ext>
            </a:extLst>
          </p:cNvPr>
          <p:cNvSpPr txBox="1"/>
          <p:nvPr/>
        </p:nvSpPr>
        <p:spPr>
          <a:xfrm>
            <a:off x="6439873" y="3183830"/>
            <a:ext cx="197702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spc="52" dirty="0">
                <a:latin typeface="阿里巴巴普惠体 R" panose="00020600040101010101" pitchFamily="18" charset="-122"/>
                <a:ea typeface="阿里巴巴普惠体 R" panose="00020600040101010101" pitchFamily="18" charset="-122"/>
              </a:rPr>
              <a:t>费用</a:t>
            </a:r>
            <a:r>
              <a:rPr lang="en-US" altLang="zh-CN" sz="1400" spc="52" dirty="0">
                <a:latin typeface="阿里巴巴普惠体 R" panose="00020600040101010101" pitchFamily="18" charset="-122"/>
                <a:ea typeface="阿里巴巴普惠体 R" panose="00020600040101010101" pitchFamily="18" charset="-122"/>
              </a:rPr>
              <a:t>C</a:t>
            </a:r>
            <a:endParaRPr lang="zh-CN" altLang="en-US" sz="1400" spc="52" dirty="0">
              <a:latin typeface="阿里巴巴普惠体 R" panose="00020600040101010101" pitchFamily="18" charset="-122"/>
              <a:ea typeface="阿里巴巴普惠体 R" panose="00020600040101010101" pitchFamily="18" charset="-122"/>
            </a:endParaRPr>
          </a:p>
        </p:txBody>
      </p:sp>
      <p:sp>
        <p:nvSpPr>
          <p:cNvPr id="269" name="文本框 268">
            <a:extLst>
              <a:ext uri="{FF2B5EF4-FFF2-40B4-BE49-F238E27FC236}">
                <a16:creationId xmlns:a16="http://schemas.microsoft.com/office/drawing/2014/main" id="{22414B03-1BA2-4638-8D3A-C4261E6B9D22}"/>
              </a:ext>
            </a:extLst>
          </p:cNvPr>
          <p:cNvSpPr txBox="1"/>
          <p:nvPr/>
        </p:nvSpPr>
        <p:spPr>
          <a:xfrm>
            <a:off x="6456438" y="3426419"/>
            <a:ext cx="19438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spc="10" dirty="0">
                <a:latin typeface="阿里巴巴普惠体 R" panose="00020600040101010101" pitchFamily="18" charset="-122"/>
                <a:ea typeface="阿里巴巴普惠体 R" panose="00020600040101010101" pitchFamily="18" charset="-122"/>
              </a:rPr>
              <a:t>$</a:t>
            </a:r>
            <a:r>
              <a:rPr lang="en-US" altLang="zh-CN" sz="2400" b="1" dirty="0">
                <a:latin typeface="阿里巴巴普惠体 R" panose="00020600040101010101" pitchFamily="18" charset="-122"/>
                <a:ea typeface="阿里巴巴普惠体 R" panose="00020600040101010101" pitchFamily="18" charset="-122"/>
              </a:rPr>
              <a:t>100,000</a:t>
            </a:r>
            <a:endParaRPr lang="zh-CN" altLang="en-US" sz="2400" b="1" dirty="0">
              <a:latin typeface="阿里巴巴普惠体 R" panose="00020600040101010101" pitchFamily="18" charset="-122"/>
              <a:ea typeface="阿里巴巴普惠体 R" panose="00020600040101010101" pitchFamily="18" charset="-122"/>
            </a:endParaRPr>
          </a:p>
        </p:txBody>
      </p:sp>
      <p:sp>
        <p:nvSpPr>
          <p:cNvPr id="270" name="文本框 269">
            <a:extLst>
              <a:ext uri="{FF2B5EF4-FFF2-40B4-BE49-F238E27FC236}">
                <a16:creationId xmlns:a16="http://schemas.microsoft.com/office/drawing/2014/main" id="{12FA58C2-14C9-4F09-BC22-6013B837AF49}"/>
              </a:ext>
            </a:extLst>
          </p:cNvPr>
          <p:cNvSpPr txBox="1"/>
          <p:nvPr/>
        </p:nvSpPr>
        <p:spPr>
          <a:xfrm>
            <a:off x="6456438" y="4119644"/>
            <a:ext cx="1943896" cy="10316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spc="42" dirty="0">
                <a:latin typeface="阿里巴巴普惠体 R" panose="00020600040101010101" pitchFamily="18" charset="-122"/>
                <a:ea typeface="阿里巴巴普惠体 R" panose="00020600040101010101" pitchFamily="18" charset="-122"/>
              </a:rPr>
              <a:t>在此处粘贴文字时，请选择粘贴选项为只保留文本。</a:t>
            </a:r>
          </a:p>
        </p:txBody>
      </p:sp>
      <p:sp>
        <p:nvSpPr>
          <p:cNvPr id="32" name="任意多边形: 形状 31">
            <a:extLst>
              <a:ext uri="{FF2B5EF4-FFF2-40B4-BE49-F238E27FC236}">
                <a16:creationId xmlns:a16="http://schemas.microsoft.com/office/drawing/2014/main" id="{EEDC189C-E790-4FBC-B0B0-C5780672FC5E}"/>
              </a:ext>
            </a:extLst>
          </p:cNvPr>
          <p:cNvSpPr/>
          <p:nvPr/>
        </p:nvSpPr>
        <p:spPr>
          <a:xfrm>
            <a:off x="9224131" y="2498363"/>
            <a:ext cx="2032919" cy="2936438"/>
          </a:xfrm>
          <a:custGeom>
            <a:avLst/>
            <a:gdLst>
              <a:gd name="connsiteX0" fmla="*/ 0 w 1942096"/>
              <a:gd name="connsiteY0" fmla="*/ 84158 h 2805250"/>
              <a:gd name="connsiteX1" fmla="*/ 82761 w 1942096"/>
              <a:gd name="connsiteY1" fmla="*/ 0 h 2805250"/>
              <a:gd name="connsiteX2" fmla="*/ 1868602 w 1942096"/>
              <a:gd name="connsiteY2" fmla="*/ 0 h 2805250"/>
              <a:gd name="connsiteX3" fmla="*/ 1951362 w 1942096"/>
              <a:gd name="connsiteY3" fmla="*/ 84158 h 2805250"/>
              <a:gd name="connsiteX4" fmla="*/ 1951362 w 1942096"/>
              <a:gd name="connsiteY4" fmla="*/ 2729598 h 2805250"/>
              <a:gd name="connsiteX5" fmla="*/ 1868602 w 1942096"/>
              <a:gd name="connsiteY5" fmla="*/ 2813755 h 2805250"/>
              <a:gd name="connsiteX6" fmla="*/ 82761 w 1942096"/>
              <a:gd name="connsiteY6" fmla="*/ 2813755 h 2805250"/>
              <a:gd name="connsiteX7" fmla="*/ 0 w 1942096"/>
              <a:gd name="connsiteY7" fmla="*/ 2729598 h 2805250"/>
              <a:gd name="connsiteX8" fmla="*/ 0 w 1942096"/>
              <a:gd name="connsiteY8" fmla="*/ 84158 h 2805250"/>
              <a:gd name="connsiteX9" fmla="*/ 0 w 1942096"/>
              <a:gd name="connsiteY9" fmla="*/ 84158 h 2805250"/>
              <a:gd name="connsiteX10" fmla="*/ 0 w 1942096"/>
              <a:gd name="connsiteY10" fmla="*/ 84158 h 2805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942096" h="2805250">
                <a:moveTo>
                  <a:pt x="0" y="84158"/>
                </a:moveTo>
                <a:cubicBezTo>
                  <a:pt x="0" y="39096"/>
                  <a:pt x="37192" y="1396"/>
                  <a:pt x="82761" y="0"/>
                </a:cubicBezTo>
                <a:lnTo>
                  <a:pt x="1868602" y="0"/>
                </a:lnTo>
                <a:cubicBezTo>
                  <a:pt x="1916583" y="1396"/>
                  <a:pt x="1953774" y="39096"/>
                  <a:pt x="1951362" y="84158"/>
                </a:cubicBezTo>
                <a:lnTo>
                  <a:pt x="1951362" y="2729598"/>
                </a:lnTo>
                <a:cubicBezTo>
                  <a:pt x="1953647" y="2774659"/>
                  <a:pt x="1916456" y="2812359"/>
                  <a:pt x="1868602" y="2813755"/>
                </a:cubicBezTo>
                <a:lnTo>
                  <a:pt x="82761" y="2813755"/>
                </a:lnTo>
                <a:cubicBezTo>
                  <a:pt x="37065" y="2812359"/>
                  <a:pt x="0" y="2774659"/>
                  <a:pt x="0" y="2729598"/>
                </a:cubicBezTo>
                <a:lnTo>
                  <a:pt x="0" y="84158"/>
                </a:lnTo>
                <a:lnTo>
                  <a:pt x="0" y="84158"/>
                </a:lnTo>
                <a:lnTo>
                  <a:pt x="0" y="84158"/>
                </a:lnTo>
                <a:close/>
              </a:path>
            </a:pathLst>
          </a:custGeom>
          <a:solidFill>
            <a:srgbClr val="E8E6E6"/>
          </a:solidFill>
          <a:ln w="12687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sz="1884"/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549B17F7-029B-43F3-8A06-ED97DD2CA28F}"/>
              </a:ext>
            </a:extLst>
          </p:cNvPr>
          <p:cNvGrpSpPr/>
          <p:nvPr/>
        </p:nvGrpSpPr>
        <p:grpSpPr>
          <a:xfrm>
            <a:off x="9803845" y="2066269"/>
            <a:ext cx="905646" cy="916806"/>
            <a:chOff x="9803845" y="2066269"/>
            <a:chExt cx="905646" cy="916806"/>
          </a:xfrm>
        </p:grpSpPr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17F48BC4-D953-4DC0-82B7-8A007B35CA18}"/>
                </a:ext>
              </a:extLst>
            </p:cNvPr>
            <p:cNvSpPr/>
            <p:nvPr/>
          </p:nvSpPr>
          <p:spPr>
            <a:xfrm>
              <a:off x="9803845" y="2066269"/>
              <a:ext cx="903520" cy="916806"/>
            </a:xfrm>
            <a:custGeom>
              <a:avLst/>
              <a:gdLst>
                <a:gd name="connsiteX0" fmla="*/ 0 w 863153"/>
                <a:gd name="connsiteY0" fmla="*/ 444397 h 875847"/>
                <a:gd name="connsiteX1" fmla="*/ 438685 w 863153"/>
                <a:gd name="connsiteY1" fmla="*/ 0 h 875847"/>
                <a:gd name="connsiteX2" fmla="*/ 875466 w 863153"/>
                <a:gd name="connsiteY2" fmla="*/ 443763 h 875847"/>
                <a:gd name="connsiteX3" fmla="*/ 438685 w 863153"/>
                <a:gd name="connsiteY3" fmla="*/ 887525 h 875847"/>
                <a:gd name="connsiteX4" fmla="*/ 0 w 863153"/>
                <a:gd name="connsiteY4" fmla="*/ 444397 h 8758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3153" h="875847">
                  <a:moveTo>
                    <a:pt x="0" y="444397"/>
                  </a:moveTo>
                  <a:cubicBezTo>
                    <a:pt x="1904" y="198652"/>
                    <a:pt x="197510" y="0"/>
                    <a:pt x="438685" y="0"/>
                  </a:cubicBezTo>
                  <a:cubicBezTo>
                    <a:pt x="679861" y="0"/>
                    <a:pt x="875466" y="198652"/>
                    <a:pt x="875466" y="443763"/>
                  </a:cubicBezTo>
                  <a:cubicBezTo>
                    <a:pt x="875466" y="688873"/>
                    <a:pt x="679861" y="887525"/>
                    <a:pt x="438685" y="887525"/>
                  </a:cubicBezTo>
                  <a:cubicBezTo>
                    <a:pt x="197510" y="887525"/>
                    <a:pt x="2031" y="688873"/>
                    <a:pt x="0" y="444397"/>
                  </a:cubicBezTo>
                </a:path>
              </a:pathLst>
            </a:custGeom>
            <a:solidFill>
              <a:srgbClr val="B13B39"/>
            </a:solidFill>
            <a:ln w="126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884"/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9C42AA5B-5108-4121-B273-ECA41DDE0EFD}"/>
                </a:ext>
              </a:extLst>
            </p:cNvPr>
            <p:cNvSpPr/>
            <p:nvPr/>
          </p:nvSpPr>
          <p:spPr>
            <a:xfrm>
              <a:off x="9805971" y="2066269"/>
              <a:ext cx="903520" cy="916806"/>
            </a:xfrm>
            <a:custGeom>
              <a:avLst/>
              <a:gdLst>
                <a:gd name="connsiteX0" fmla="*/ 0 w 863153"/>
                <a:gd name="connsiteY0" fmla="*/ 443763 h 875847"/>
                <a:gd name="connsiteX1" fmla="*/ 436782 w 863153"/>
                <a:gd name="connsiteY1" fmla="*/ 0 h 875847"/>
                <a:gd name="connsiteX2" fmla="*/ 873563 w 863153"/>
                <a:gd name="connsiteY2" fmla="*/ 443763 h 875847"/>
                <a:gd name="connsiteX3" fmla="*/ 436782 w 863153"/>
                <a:gd name="connsiteY3" fmla="*/ 887525 h 875847"/>
                <a:gd name="connsiteX4" fmla="*/ 0 w 863153"/>
                <a:gd name="connsiteY4" fmla="*/ 443763 h 8758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3153" h="875847">
                  <a:moveTo>
                    <a:pt x="0" y="443763"/>
                  </a:moveTo>
                  <a:cubicBezTo>
                    <a:pt x="0" y="198652"/>
                    <a:pt x="195606" y="0"/>
                    <a:pt x="436782" y="0"/>
                  </a:cubicBezTo>
                  <a:cubicBezTo>
                    <a:pt x="677957" y="0"/>
                    <a:pt x="873563" y="198652"/>
                    <a:pt x="873563" y="443763"/>
                  </a:cubicBezTo>
                  <a:cubicBezTo>
                    <a:pt x="873563" y="688873"/>
                    <a:pt x="677957" y="887525"/>
                    <a:pt x="436782" y="887525"/>
                  </a:cubicBezTo>
                  <a:cubicBezTo>
                    <a:pt x="195479" y="887525"/>
                    <a:pt x="0" y="688873"/>
                    <a:pt x="0" y="443763"/>
                  </a:cubicBezTo>
                </a:path>
              </a:pathLst>
            </a:custGeom>
            <a:noFill/>
            <a:ln w="51382" cap="flat">
              <a:solidFill>
                <a:srgbClr val="F7F7F7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884"/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C964A333-2D4F-482D-8E46-3FBA7A0D7DFE}"/>
                </a:ext>
              </a:extLst>
            </p:cNvPr>
            <p:cNvSpPr/>
            <p:nvPr/>
          </p:nvSpPr>
          <p:spPr>
            <a:xfrm>
              <a:off x="10073839" y="2354598"/>
              <a:ext cx="372037" cy="345463"/>
            </a:xfrm>
            <a:custGeom>
              <a:avLst/>
              <a:gdLst>
                <a:gd name="connsiteX0" fmla="*/ 181896 w 355416"/>
                <a:gd name="connsiteY0" fmla="*/ 762 h 330029"/>
                <a:gd name="connsiteX1" fmla="*/ 195860 w 355416"/>
                <a:gd name="connsiteY1" fmla="*/ 888 h 330029"/>
                <a:gd name="connsiteX2" fmla="*/ 232670 w 355416"/>
                <a:gd name="connsiteY2" fmla="*/ 11424 h 330029"/>
                <a:gd name="connsiteX3" fmla="*/ 247903 w 355416"/>
                <a:gd name="connsiteY3" fmla="*/ 23102 h 330029"/>
                <a:gd name="connsiteX4" fmla="*/ 263896 w 355416"/>
                <a:gd name="connsiteY4" fmla="*/ 51662 h 330029"/>
                <a:gd name="connsiteX5" fmla="*/ 267958 w 355416"/>
                <a:gd name="connsiteY5" fmla="*/ 70956 h 330029"/>
                <a:gd name="connsiteX6" fmla="*/ 269482 w 355416"/>
                <a:gd name="connsiteY6" fmla="*/ 97105 h 330029"/>
                <a:gd name="connsiteX7" fmla="*/ 269736 w 355416"/>
                <a:gd name="connsiteY7" fmla="*/ 105863 h 330029"/>
                <a:gd name="connsiteX8" fmla="*/ 268339 w 355416"/>
                <a:gd name="connsiteY8" fmla="*/ 118303 h 330029"/>
                <a:gd name="connsiteX9" fmla="*/ 263135 w 355416"/>
                <a:gd name="connsiteY9" fmla="*/ 138739 h 330029"/>
                <a:gd name="connsiteX10" fmla="*/ 249299 w 355416"/>
                <a:gd name="connsiteY10" fmla="*/ 167426 h 330029"/>
                <a:gd name="connsiteX11" fmla="*/ 235590 w 355416"/>
                <a:gd name="connsiteY11" fmla="*/ 185959 h 330029"/>
                <a:gd name="connsiteX12" fmla="*/ 210838 w 355416"/>
                <a:gd name="connsiteY12" fmla="*/ 205761 h 330029"/>
                <a:gd name="connsiteX13" fmla="*/ 190655 w 355416"/>
                <a:gd name="connsiteY13" fmla="*/ 212361 h 330029"/>
                <a:gd name="connsiteX14" fmla="*/ 177708 w 355416"/>
                <a:gd name="connsiteY14" fmla="*/ 212996 h 330029"/>
                <a:gd name="connsiteX15" fmla="*/ 157779 w 355416"/>
                <a:gd name="connsiteY15" fmla="*/ 208172 h 330029"/>
                <a:gd name="connsiteX16" fmla="*/ 142166 w 355416"/>
                <a:gd name="connsiteY16" fmla="*/ 199033 h 330029"/>
                <a:gd name="connsiteX17" fmla="*/ 127696 w 355416"/>
                <a:gd name="connsiteY17" fmla="*/ 185578 h 330029"/>
                <a:gd name="connsiteX18" fmla="*/ 115637 w 355416"/>
                <a:gd name="connsiteY18" fmla="*/ 169711 h 330029"/>
                <a:gd name="connsiteX19" fmla="*/ 101801 w 355416"/>
                <a:gd name="connsiteY19" fmla="*/ 142293 h 330029"/>
                <a:gd name="connsiteX20" fmla="*/ 95328 w 355416"/>
                <a:gd name="connsiteY20" fmla="*/ 119699 h 330029"/>
                <a:gd name="connsiteX21" fmla="*/ 94185 w 355416"/>
                <a:gd name="connsiteY21" fmla="*/ 108529 h 330029"/>
                <a:gd name="connsiteX22" fmla="*/ 94185 w 355416"/>
                <a:gd name="connsiteY22" fmla="*/ 87077 h 330029"/>
                <a:gd name="connsiteX23" fmla="*/ 95962 w 355416"/>
                <a:gd name="connsiteY23" fmla="*/ 68925 h 330029"/>
                <a:gd name="connsiteX24" fmla="*/ 101166 w 355416"/>
                <a:gd name="connsiteY24" fmla="*/ 47346 h 330029"/>
                <a:gd name="connsiteX25" fmla="*/ 112971 w 355416"/>
                <a:gd name="connsiteY25" fmla="*/ 26402 h 330029"/>
                <a:gd name="connsiteX26" fmla="*/ 144324 w 355416"/>
                <a:gd name="connsiteY26" fmla="*/ 5585 h 330029"/>
                <a:gd name="connsiteX27" fmla="*/ 163237 w 355416"/>
                <a:gd name="connsiteY27" fmla="*/ 1523 h 330029"/>
                <a:gd name="connsiteX28" fmla="*/ 181770 w 355416"/>
                <a:gd name="connsiteY28" fmla="*/ 0 h 330029"/>
                <a:gd name="connsiteX29" fmla="*/ 181896 w 355416"/>
                <a:gd name="connsiteY29" fmla="*/ 762 h 330029"/>
                <a:gd name="connsiteX30" fmla="*/ 181896 w 355416"/>
                <a:gd name="connsiteY30" fmla="*/ 762 h 330029"/>
                <a:gd name="connsiteX31" fmla="*/ 0 w 355416"/>
                <a:gd name="connsiteY31" fmla="*/ 336630 h 330029"/>
                <a:gd name="connsiteX32" fmla="*/ 9012 w 355416"/>
                <a:gd name="connsiteY32" fmla="*/ 306166 h 330029"/>
                <a:gd name="connsiteX33" fmla="*/ 22086 w 355416"/>
                <a:gd name="connsiteY33" fmla="*/ 278367 h 330029"/>
                <a:gd name="connsiteX34" fmla="*/ 40492 w 355416"/>
                <a:gd name="connsiteY34" fmla="*/ 260850 h 330029"/>
                <a:gd name="connsiteX35" fmla="*/ 62959 w 355416"/>
                <a:gd name="connsiteY35" fmla="*/ 247776 h 330029"/>
                <a:gd name="connsiteX36" fmla="*/ 85681 w 355416"/>
                <a:gd name="connsiteY36" fmla="*/ 235844 h 330029"/>
                <a:gd name="connsiteX37" fmla="*/ 112210 w 355416"/>
                <a:gd name="connsiteY37" fmla="*/ 223151 h 330029"/>
                <a:gd name="connsiteX38" fmla="*/ 120461 w 355416"/>
                <a:gd name="connsiteY38" fmla="*/ 219469 h 330029"/>
                <a:gd name="connsiteX39" fmla="*/ 161206 w 355416"/>
                <a:gd name="connsiteY39" fmla="*/ 296900 h 330029"/>
                <a:gd name="connsiteX40" fmla="*/ 165903 w 355416"/>
                <a:gd name="connsiteY40" fmla="*/ 285095 h 330029"/>
                <a:gd name="connsiteX41" fmla="*/ 167553 w 355416"/>
                <a:gd name="connsiteY41" fmla="*/ 281033 h 330029"/>
                <a:gd name="connsiteX42" fmla="*/ 167427 w 355416"/>
                <a:gd name="connsiteY42" fmla="*/ 276209 h 330029"/>
                <a:gd name="connsiteX43" fmla="*/ 157145 w 355416"/>
                <a:gd name="connsiteY43" fmla="*/ 255519 h 330029"/>
                <a:gd name="connsiteX44" fmla="*/ 180627 w 355416"/>
                <a:gd name="connsiteY44" fmla="*/ 232036 h 330029"/>
                <a:gd name="connsiteX45" fmla="*/ 186213 w 355416"/>
                <a:gd name="connsiteY45" fmla="*/ 237875 h 330029"/>
                <a:gd name="connsiteX46" fmla="*/ 197637 w 355416"/>
                <a:gd name="connsiteY46" fmla="*/ 249426 h 330029"/>
                <a:gd name="connsiteX47" fmla="*/ 202460 w 355416"/>
                <a:gd name="connsiteY47" fmla="*/ 254757 h 330029"/>
                <a:gd name="connsiteX48" fmla="*/ 202587 w 355416"/>
                <a:gd name="connsiteY48" fmla="*/ 256788 h 330029"/>
                <a:gd name="connsiteX49" fmla="*/ 192686 w 355416"/>
                <a:gd name="connsiteY49" fmla="*/ 277225 h 330029"/>
                <a:gd name="connsiteX50" fmla="*/ 192432 w 355416"/>
                <a:gd name="connsiteY50" fmla="*/ 280271 h 330029"/>
                <a:gd name="connsiteX51" fmla="*/ 197890 w 355416"/>
                <a:gd name="connsiteY51" fmla="*/ 296519 h 330029"/>
                <a:gd name="connsiteX52" fmla="*/ 239652 w 355416"/>
                <a:gd name="connsiteY52" fmla="*/ 219723 h 330029"/>
                <a:gd name="connsiteX53" fmla="*/ 245364 w 355416"/>
                <a:gd name="connsiteY53" fmla="*/ 222262 h 330029"/>
                <a:gd name="connsiteX54" fmla="*/ 261739 w 355416"/>
                <a:gd name="connsiteY54" fmla="*/ 230005 h 330029"/>
                <a:gd name="connsiteX55" fmla="*/ 287760 w 355416"/>
                <a:gd name="connsiteY55" fmla="*/ 242952 h 330029"/>
                <a:gd name="connsiteX56" fmla="*/ 323302 w 355416"/>
                <a:gd name="connsiteY56" fmla="*/ 263643 h 330029"/>
                <a:gd name="connsiteX57" fmla="*/ 341326 w 355416"/>
                <a:gd name="connsiteY57" fmla="*/ 283064 h 330029"/>
                <a:gd name="connsiteX58" fmla="*/ 353893 w 355416"/>
                <a:gd name="connsiteY58" fmla="*/ 311878 h 330029"/>
                <a:gd name="connsiteX59" fmla="*/ 359478 w 355416"/>
                <a:gd name="connsiteY59" fmla="*/ 335488 h 330029"/>
                <a:gd name="connsiteX60" fmla="*/ 359859 w 355416"/>
                <a:gd name="connsiteY60" fmla="*/ 337011 h 330029"/>
                <a:gd name="connsiteX61" fmla="*/ 0 w 355416"/>
                <a:gd name="connsiteY61" fmla="*/ 337011 h 3300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</a:cxnLst>
              <a:rect l="l" t="t" r="r" b="b"/>
              <a:pathLst>
                <a:path w="355416" h="330029">
                  <a:moveTo>
                    <a:pt x="181896" y="762"/>
                  </a:moveTo>
                  <a:cubicBezTo>
                    <a:pt x="186593" y="762"/>
                    <a:pt x="191290" y="381"/>
                    <a:pt x="195860" y="888"/>
                  </a:cubicBezTo>
                  <a:cubicBezTo>
                    <a:pt x="208806" y="2158"/>
                    <a:pt x="221247" y="4950"/>
                    <a:pt x="232670" y="11424"/>
                  </a:cubicBezTo>
                  <a:cubicBezTo>
                    <a:pt x="238255" y="14597"/>
                    <a:pt x="243587" y="18405"/>
                    <a:pt x="247903" y="23102"/>
                  </a:cubicBezTo>
                  <a:cubicBezTo>
                    <a:pt x="255519" y="31353"/>
                    <a:pt x="260850" y="40873"/>
                    <a:pt x="263896" y="51662"/>
                  </a:cubicBezTo>
                  <a:cubicBezTo>
                    <a:pt x="265674" y="58009"/>
                    <a:pt x="266943" y="64483"/>
                    <a:pt x="267958" y="70956"/>
                  </a:cubicBezTo>
                  <a:cubicBezTo>
                    <a:pt x="269482" y="79588"/>
                    <a:pt x="269609" y="88346"/>
                    <a:pt x="269482" y="97105"/>
                  </a:cubicBezTo>
                  <a:cubicBezTo>
                    <a:pt x="269482" y="100024"/>
                    <a:pt x="269989" y="102944"/>
                    <a:pt x="269736" y="105863"/>
                  </a:cubicBezTo>
                  <a:cubicBezTo>
                    <a:pt x="269482" y="110052"/>
                    <a:pt x="268847" y="114114"/>
                    <a:pt x="268339" y="118303"/>
                  </a:cubicBezTo>
                  <a:cubicBezTo>
                    <a:pt x="267577" y="125411"/>
                    <a:pt x="265420" y="132139"/>
                    <a:pt x="263135" y="138739"/>
                  </a:cubicBezTo>
                  <a:cubicBezTo>
                    <a:pt x="259580" y="148767"/>
                    <a:pt x="255011" y="158414"/>
                    <a:pt x="249299" y="167426"/>
                  </a:cubicBezTo>
                  <a:cubicBezTo>
                    <a:pt x="245237" y="174027"/>
                    <a:pt x="240667" y="180120"/>
                    <a:pt x="235590" y="185959"/>
                  </a:cubicBezTo>
                  <a:cubicBezTo>
                    <a:pt x="228482" y="193956"/>
                    <a:pt x="220358" y="200683"/>
                    <a:pt x="210838" y="205761"/>
                  </a:cubicBezTo>
                  <a:cubicBezTo>
                    <a:pt x="204491" y="209061"/>
                    <a:pt x="197890" y="211600"/>
                    <a:pt x="190655" y="212361"/>
                  </a:cubicBezTo>
                  <a:cubicBezTo>
                    <a:pt x="186340" y="212869"/>
                    <a:pt x="182024" y="213250"/>
                    <a:pt x="177708" y="212996"/>
                  </a:cubicBezTo>
                  <a:cubicBezTo>
                    <a:pt x="170726" y="212742"/>
                    <a:pt x="164126" y="210965"/>
                    <a:pt x="157779" y="208172"/>
                  </a:cubicBezTo>
                  <a:cubicBezTo>
                    <a:pt x="152194" y="205761"/>
                    <a:pt x="146989" y="202714"/>
                    <a:pt x="142166" y="199033"/>
                  </a:cubicBezTo>
                  <a:cubicBezTo>
                    <a:pt x="136962" y="194971"/>
                    <a:pt x="131884" y="190782"/>
                    <a:pt x="127696" y="185578"/>
                  </a:cubicBezTo>
                  <a:cubicBezTo>
                    <a:pt x="123507" y="180374"/>
                    <a:pt x="119318" y="175169"/>
                    <a:pt x="115637" y="169711"/>
                  </a:cubicBezTo>
                  <a:cubicBezTo>
                    <a:pt x="109925" y="161080"/>
                    <a:pt x="105482" y="151940"/>
                    <a:pt x="101801" y="142293"/>
                  </a:cubicBezTo>
                  <a:cubicBezTo>
                    <a:pt x="99009" y="134931"/>
                    <a:pt x="96851" y="127442"/>
                    <a:pt x="95328" y="119699"/>
                  </a:cubicBezTo>
                  <a:cubicBezTo>
                    <a:pt x="94566" y="116018"/>
                    <a:pt x="94312" y="112210"/>
                    <a:pt x="94185" y="108529"/>
                  </a:cubicBezTo>
                  <a:cubicBezTo>
                    <a:pt x="94058" y="101420"/>
                    <a:pt x="93931" y="94185"/>
                    <a:pt x="94185" y="87077"/>
                  </a:cubicBezTo>
                  <a:cubicBezTo>
                    <a:pt x="94439" y="80984"/>
                    <a:pt x="95328" y="75018"/>
                    <a:pt x="95962" y="68925"/>
                  </a:cubicBezTo>
                  <a:cubicBezTo>
                    <a:pt x="96851" y="61563"/>
                    <a:pt x="98501" y="54328"/>
                    <a:pt x="101166" y="47346"/>
                  </a:cubicBezTo>
                  <a:cubicBezTo>
                    <a:pt x="103959" y="39730"/>
                    <a:pt x="107767" y="32749"/>
                    <a:pt x="112971" y="26402"/>
                  </a:cubicBezTo>
                  <a:cubicBezTo>
                    <a:pt x="121349" y="16248"/>
                    <a:pt x="132011" y="9647"/>
                    <a:pt x="144324" y="5585"/>
                  </a:cubicBezTo>
                  <a:cubicBezTo>
                    <a:pt x="150417" y="3554"/>
                    <a:pt x="156764" y="2031"/>
                    <a:pt x="163237" y="1523"/>
                  </a:cubicBezTo>
                  <a:cubicBezTo>
                    <a:pt x="169457" y="1015"/>
                    <a:pt x="175677" y="508"/>
                    <a:pt x="181770" y="0"/>
                  </a:cubicBezTo>
                  <a:cubicBezTo>
                    <a:pt x="181896" y="254"/>
                    <a:pt x="181896" y="508"/>
                    <a:pt x="181896" y="762"/>
                  </a:cubicBezTo>
                  <a:lnTo>
                    <a:pt x="181896" y="762"/>
                  </a:lnTo>
                  <a:close/>
                  <a:moveTo>
                    <a:pt x="0" y="336630"/>
                  </a:moveTo>
                  <a:cubicBezTo>
                    <a:pt x="3046" y="326348"/>
                    <a:pt x="5838" y="316193"/>
                    <a:pt x="9012" y="306166"/>
                  </a:cubicBezTo>
                  <a:cubicBezTo>
                    <a:pt x="12185" y="296392"/>
                    <a:pt x="16501" y="286999"/>
                    <a:pt x="22086" y="278367"/>
                  </a:cubicBezTo>
                  <a:cubicBezTo>
                    <a:pt x="26783" y="271005"/>
                    <a:pt x="33003" y="265293"/>
                    <a:pt x="40492" y="260850"/>
                  </a:cubicBezTo>
                  <a:cubicBezTo>
                    <a:pt x="47981" y="256534"/>
                    <a:pt x="55343" y="251965"/>
                    <a:pt x="62959" y="247776"/>
                  </a:cubicBezTo>
                  <a:cubicBezTo>
                    <a:pt x="70448" y="243587"/>
                    <a:pt x="77937" y="239652"/>
                    <a:pt x="85681" y="235844"/>
                  </a:cubicBezTo>
                  <a:cubicBezTo>
                    <a:pt x="94439" y="231528"/>
                    <a:pt x="103324" y="227339"/>
                    <a:pt x="112210" y="223151"/>
                  </a:cubicBezTo>
                  <a:cubicBezTo>
                    <a:pt x="114875" y="221881"/>
                    <a:pt x="117541" y="220739"/>
                    <a:pt x="120461" y="219469"/>
                  </a:cubicBezTo>
                  <a:lnTo>
                    <a:pt x="161206" y="296900"/>
                  </a:lnTo>
                  <a:cubicBezTo>
                    <a:pt x="162856" y="292711"/>
                    <a:pt x="164379" y="288903"/>
                    <a:pt x="165903" y="285095"/>
                  </a:cubicBezTo>
                  <a:cubicBezTo>
                    <a:pt x="166411" y="283698"/>
                    <a:pt x="166791" y="282302"/>
                    <a:pt x="167553" y="281033"/>
                  </a:cubicBezTo>
                  <a:cubicBezTo>
                    <a:pt x="168568" y="279256"/>
                    <a:pt x="168315" y="277859"/>
                    <a:pt x="167427" y="276209"/>
                  </a:cubicBezTo>
                  <a:cubicBezTo>
                    <a:pt x="163872" y="269355"/>
                    <a:pt x="160572" y="262373"/>
                    <a:pt x="157145" y="255519"/>
                  </a:cubicBezTo>
                  <a:lnTo>
                    <a:pt x="180627" y="232036"/>
                  </a:lnTo>
                  <a:cubicBezTo>
                    <a:pt x="182405" y="233813"/>
                    <a:pt x="184308" y="235844"/>
                    <a:pt x="186213" y="237875"/>
                  </a:cubicBezTo>
                  <a:cubicBezTo>
                    <a:pt x="190020" y="241683"/>
                    <a:pt x="193828" y="245491"/>
                    <a:pt x="197637" y="249426"/>
                  </a:cubicBezTo>
                  <a:cubicBezTo>
                    <a:pt x="199286" y="251076"/>
                    <a:pt x="200937" y="252853"/>
                    <a:pt x="202460" y="254757"/>
                  </a:cubicBezTo>
                  <a:cubicBezTo>
                    <a:pt x="202841" y="255138"/>
                    <a:pt x="202841" y="256280"/>
                    <a:pt x="202587" y="256788"/>
                  </a:cubicBezTo>
                  <a:cubicBezTo>
                    <a:pt x="199286" y="263643"/>
                    <a:pt x="195860" y="270370"/>
                    <a:pt x="192686" y="277225"/>
                  </a:cubicBezTo>
                  <a:cubicBezTo>
                    <a:pt x="192305" y="278113"/>
                    <a:pt x="192178" y="279383"/>
                    <a:pt x="192432" y="280271"/>
                  </a:cubicBezTo>
                  <a:cubicBezTo>
                    <a:pt x="194082" y="285602"/>
                    <a:pt x="195987" y="290807"/>
                    <a:pt x="197890" y="296519"/>
                  </a:cubicBezTo>
                  <a:cubicBezTo>
                    <a:pt x="211854" y="270751"/>
                    <a:pt x="225689" y="245364"/>
                    <a:pt x="239652" y="219723"/>
                  </a:cubicBezTo>
                  <a:cubicBezTo>
                    <a:pt x="241556" y="220612"/>
                    <a:pt x="243460" y="221373"/>
                    <a:pt x="245364" y="222262"/>
                  </a:cubicBezTo>
                  <a:cubicBezTo>
                    <a:pt x="250823" y="224801"/>
                    <a:pt x="256281" y="227339"/>
                    <a:pt x="261739" y="230005"/>
                  </a:cubicBezTo>
                  <a:cubicBezTo>
                    <a:pt x="270497" y="234321"/>
                    <a:pt x="279256" y="238383"/>
                    <a:pt x="287760" y="242952"/>
                  </a:cubicBezTo>
                  <a:cubicBezTo>
                    <a:pt x="299946" y="249299"/>
                    <a:pt x="312004" y="255773"/>
                    <a:pt x="323302" y="263643"/>
                  </a:cubicBezTo>
                  <a:cubicBezTo>
                    <a:pt x="330791" y="268847"/>
                    <a:pt x="336630" y="275448"/>
                    <a:pt x="341326" y="283064"/>
                  </a:cubicBezTo>
                  <a:cubicBezTo>
                    <a:pt x="346911" y="292076"/>
                    <a:pt x="351100" y="301723"/>
                    <a:pt x="353893" y="311878"/>
                  </a:cubicBezTo>
                  <a:cubicBezTo>
                    <a:pt x="356051" y="319621"/>
                    <a:pt x="357574" y="327618"/>
                    <a:pt x="359478" y="335488"/>
                  </a:cubicBezTo>
                  <a:cubicBezTo>
                    <a:pt x="359605" y="335995"/>
                    <a:pt x="359732" y="336376"/>
                    <a:pt x="359859" y="337011"/>
                  </a:cubicBezTo>
                  <a:lnTo>
                    <a:pt x="0" y="337011"/>
                  </a:lnTo>
                  <a:close/>
                </a:path>
              </a:pathLst>
            </a:custGeom>
            <a:solidFill>
              <a:srgbClr val="FFFFFF"/>
            </a:solidFill>
            <a:ln w="126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884"/>
            </a:p>
          </p:txBody>
        </p:sp>
      </p:grpSp>
      <p:sp>
        <p:nvSpPr>
          <p:cNvPr id="271" name="文本框 270">
            <a:extLst>
              <a:ext uri="{FF2B5EF4-FFF2-40B4-BE49-F238E27FC236}">
                <a16:creationId xmlns:a16="http://schemas.microsoft.com/office/drawing/2014/main" id="{7F6FC8CC-6AA4-4A65-98D4-89A1D33E1F0E}"/>
              </a:ext>
            </a:extLst>
          </p:cNvPr>
          <p:cNvSpPr txBox="1"/>
          <p:nvPr/>
        </p:nvSpPr>
        <p:spPr>
          <a:xfrm>
            <a:off x="9275079" y="3183830"/>
            <a:ext cx="194389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spc="52" dirty="0">
                <a:latin typeface="阿里巴巴普惠体 R" panose="00020600040101010101" pitchFamily="18" charset="-122"/>
                <a:ea typeface="阿里巴巴普惠体 R" panose="00020600040101010101" pitchFamily="18" charset="-122"/>
              </a:rPr>
              <a:t>费用</a:t>
            </a:r>
            <a:r>
              <a:rPr lang="en-US" altLang="zh-CN" sz="1400" spc="52" dirty="0">
                <a:latin typeface="阿里巴巴普惠体 R" panose="00020600040101010101" pitchFamily="18" charset="-122"/>
                <a:ea typeface="阿里巴巴普惠体 R" panose="00020600040101010101" pitchFamily="18" charset="-122"/>
              </a:rPr>
              <a:t>D</a:t>
            </a:r>
            <a:endParaRPr lang="zh-CN" altLang="en-US" sz="1400" spc="52" dirty="0">
              <a:latin typeface="阿里巴巴普惠体 R" panose="00020600040101010101" pitchFamily="18" charset="-122"/>
              <a:ea typeface="阿里巴巴普惠体 R" panose="00020600040101010101" pitchFamily="18" charset="-122"/>
            </a:endParaRPr>
          </a:p>
        </p:txBody>
      </p:sp>
      <p:sp>
        <p:nvSpPr>
          <p:cNvPr id="272" name="文本框 271">
            <a:extLst>
              <a:ext uri="{FF2B5EF4-FFF2-40B4-BE49-F238E27FC236}">
                <a16:creationId xmlns:a16="http://schemas.microsoft.com/office/drawing/2014/main" id="{2E5EFA73-4FA5-41E9-8B0D-29895D5932DF}"/>
              </a:ext>
            </a:extLst>
          </p:cNvPr>
          <p:cNvSpPr txBox="1"/>
          <p:nvPr/>
        </p:nvSpPr>
        <p:spPr>
          <a:xfrm>
            <a:off x="9275079" y="3426419"/>
            <a:ext cx="19438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spc="10" dirty="0">
                <a:latin typeface="阿里巴巴普惠体 R" panose="00020600040101010101" pitchFamily="18" charset="-122"/>
                <a:ea typeface="阿里巴巴普惠体 R" panose="00020600040101010101" pitchFamily="18" charset="-122"/>
              </a:rPr>
              <a:t>$</a:t>
            </a:r>
            <a:r>
              <a:rPr lang="en-US" altLang="zh-CN" sz="2400" b="1" dirty="0">
                <a:latin typeface="阿里巴巴普惠体 R" panose="00020600040101010101" pitchFamily="18" charset="-122"/>
                <a:ea typeface="阿里巴巴普惠体 R" panose="00020600040101010101" pitchFamily="18" charset="-122"/>
              </a:rPr>
              <a:t>100,000</a:t>
            </a:r>
            <a:endParaRPr lang="zh-CN" altLang="en-US" sz="2400" b="1" dirty="0">
              <a:latin typeface="阿里巴巴普惠体 R" panose="00020600040101010101" pitchFamily="18" charset="-122"/>
              <a:ea typeface="阿里巴巴普惠体 R" panose="00020600040101010101" pitchFamily="18" charset="-122"/>
            </a:endParaRPr>
          </a:p>
        </p:txBody>
      </p:sp>
      <p:sp>
        <p:nvSpPr>
          <p:cNvPr id="274" name="文本框 273">
            <a:extLst>
              <a:ext uri="{FF2B5EF4-FFF2-40B4-BE49-F238E27FC236}">
                <a16:creationId xmlns:a16="http://schemas.microsoft.com/office/drawing/2014/main" id="{A2033109-013B-4EE5-BD53-715CAF225C7F}"/>
              </a:ext>
            </a:extLst>
          </p:cNvPr>
          <p:cNvSpPr txBox="1"/>
          <p:nvPr/>
        </p:nvSpPr>
        <p:spPr>
          <a:xfrm>
            <a:off x="9275079" y="4119644"/>
            <a:ext cx="1943896" cy="10316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spc="42" dirty="0">
                <a:latin typeface="阿里巴巴普惠体 R" panose="00020600040101010101" pitchFamily="18" charset="-122"/>
                <a:ea typeface="阿里巴巴普惠体 R" panose="00020600040101010101" pitchFamily="18" charset="-122"/>
              </a:rPr>
              <a:t>在此处粘贴文字时，请选择粘贴选项为只保留文本。</a:t>
            </a:r>
          </a:p>
        </p:txBody>
      </p:sp>
      <p:sp>
        <p:nvSpPr>
          <p:cNvPr id="9" name="文本占位符 8">
            <a:extLst>
              <a:ext uri="{FF2B5EF4-FFF2-40B4-BE49-F238E27FC236}">
                <a16:creationId xmlns:a16="http://schemas.microsoft.com/office/drawing/2014/main" id="{DA7FB4CE-F427-DFAE-EAE2-C1700DC85F4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费用清单</a:t>
            </a:r>
          </a:p>
        </p:txBody>
      </p:sp>
      <p:sp>
        <p:nvSpPr>
          <p:cNvPr id="10" name="文本占位符 9">
            <a:extLst>
              <a:ext uri="{FF2B5EF4-FFF2-40B4-BE49-F238E27FC236}">
                <a16:creationId xmlns:a16="http://schemas.microsoft.com/office/drawing/2014/main" id="{3A18D6AB-64B3-0184-4064-5EA43FF28A6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 dirty="0"/>
              <a:t>List of fees</a:t>
            </a:r>
          </a:p>
        </p:txBody>
      </p:sp>
    </p:spTree>
    <p:extLst>
      <p:ext uri="{BB962C8B-B14F-4D97-AF65-F5344CB8AC3E}">
        <p14:creationId xmlns:p14="http://schemas.microsoft.com/office/powerpoint/2010/main" val="2742492072"/>
      </p:ext>
    </p:extLst>
  </p:cSld>
  <p:clrMapOvr>
    <a:masterClrMapping/>
  </p:clrMapOvr>
  <p:transition spd="slow">
    <p:push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任意多边形: 形状 38">
            <a:extLst>
              <a:ext uri="{FF2B5EF4-FFF2-40B4-BE49-F238E27FC236}">
                <a16:creationId xmlns:a16="http://schemas.microsoft.com/office/drawing/2014/main" id="{6CC46CBD-ABCA-431A-A3E4-0730AAD40EB9}"/>
              </a:ext>
            </a:extLst>
          </p:cNvPr>
          <p:cNvSpPr/>
          <p:nvPr/>
        </p:nvSpPr>
        <p:spPr>
          <a:xfrm>
            <a:off x="9558984" y="4835901"/>
            <a:ext cx="15113" cy="634726"/>
          </a:xfrm>
          <a:custGeom>
            <a:avLst/>
            <a:gdLst>
              <a:gd name="connsiteX0" fmla="*/ 0 w 12883"/>
              <a:gd name="connsiteY0" fmla="*/ 0 h 541113"/>
              <a:gd name="connsiteX1" fmla="*/ 18294 w 12883"/>
              <a:gd name="connsiteY1" fmla="*/ 0 h 541113"/>
              <a:gd name="connsiteX2" fmla="*/ 18294 w 12883"/>
              <a:gd name="connsiteY2" fmla="*/ 548070 h 541113"/>
              <a:gd name="connsiteX3" fmla="*/ 0 w 12883"/>
              <a:gd name="connsiteY3" fmla="*/ 548070 h 5411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883" h="541113">
                <a:moveTo>
                  <a:pt x="0" y="0"/>
                </a:moveTo>
                <a:lnTo>
                  <a:pt x="18294" y="0"/>
                </a:lnTo>
                <a:lnTo>
                  <a:pt x="18294" y="548070"/>
                </a:lnTo>
                <a:lnTo>
                  <a:pt x="0" y="548070"/>
                </a:lnTo>
                <a:close/>
              </a:path>
            </a:pathLst>
          </a:custGeom>
          <a:solidFill>
            <a:srgbClr val="5892C9"/>
          </a:solidFill>
          <a:ln w="1287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sz="1884"/>
          </a:p>
        </p:txBody>
      </p:sp>
      <p:sp>
        <p:nvSpPr>
          <p:cNvPr id="38" name="任意多边形: 形状 37">
            <a:extLst>
              <a:ext uri="{FF2B5EF4-FFF2-40B4-BE49-F238E27FC236}">
                <a16:creationId xmlns:a16="http://schemas.microsoft.com/office/drawing/2014/main" id="{570D2C10-8D29-4CDB-97DA-6D709BD9FCB7}"/>
              </a:ext>
            </a:extLst>
          </p:cNvPr>
          <p:cNvSpPr/>
          <p:nvPr/>
        </p:nvSpPr>
        <p:spPr>
          <a:xfrm>
            <a:off x="7246702" y="4835901"/>
            <a:ext cx="15113" cy="634726"/>
          </a:xfrm>
          <a:custGeom>
            <a:avLst/>
            <a:gdLst>
              <a:gd name="connsiteX0" fmla="*/ 0 w 12883"/>
              <a:gd name="connsiteY0" fmla="*/ 0 h 541113"/>
              <a:gd name="connsiteX1" fmla="*/ 18295 w 12883"/>
              <a:gd name="connsiteY1" fmla="*/ 0 h 541113"/>
              <a:gd name="connsiteX2" fmla="*/ 18295 w 12883"/>
              <a:gd name="connsiteY2" fmla="*/ 548070 h 541113"/>
              <a:gd name="connsiteX3" fmla="*/ 0 w 12883"/>
              <a:gd name="connsiteY3" fmla="*/ 548070 h 5411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883" h="541113">
                <a:moveTo>
                  <a:pt x="0" y="0"/>
                </a:moveTo>
                <a:lnTo>
                  <a:pt x="18295" y="0"/>
                </a:lnTo>
                <a:lnTo>
                  <a:pt x="18295" y="548070"/>
                </a:lnTo>
                <a:lnTo>
                  <a:pt x="0" y="548070"/>
                </a:lnTo>
                <a:close/>
              </a:path>
            </a:pathLst>
          </a:custGeom>
          <a:solidFill>
            <a:srgbClr val="5892C9"/>
          </a:solidFill>
          <a:ln w="1287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sz="1884" dirty="0"/>
          </a:p>
        </p:txBody>
      </p:sp>
      <p:sp>
        <p:nvSpPr>
          <p:cNvPr id="37" name="任意多边形: 形状 36">
            <a:extLst>
              <a:ext uri="{FF2B5EF4-FFF2-40B4-BE49-F238E27FC236}">
                <a16:creationId xmlns:a16="http://schemas.microsoft.com/office/drawing/2014/main" id="{12F9C56E-92B9-46A4-954F-190025B76FE0}"/>
              </a:ext>
            </a:extLst>
          </p:cNvPr>
          <p:cNvSpPr/>
          <p:nvPr/>
        </p:nvSpPr>
        <p:spPr>
          <a:xfrm>
            <a:off x="4932967" y="4835901"/>
            <a:ext cx="21600" cy="634726"/>
          </a:xfrm>
          <a:custGeom>
            <a:avLst/>
            <a:gdLst>
              <a:gd name="connsiteX0" fmla="*/ 0 w 12883"/>
              <a:gd name="connsiteY0" fmla="*/ 0 h 541113"/>
              <a:gd name="connsiteX1" fmla="*/ 18295 w 12883"/>
              <a:gd name="connsiteY1" fmla="*/ 0 h 541113"/>
              <a:gd name="connsiteX2" fmla="*/ 18295 w 12883"/>
              <a:gd name="connsiteY2" fmla="*/ 548070 h 541113"/>
              <a:gd name="connsiteX3" fmla="*/ 0 w 12883"/>
              <a:gd name="connsiteY3" fmla="*/ 548070 h 5411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883" h="541113">
                <a:moveTo>
                  <a:pt x="0" y="0"/>
                </a:moveTo>
                <a:lnTo>
                  <a:pt x="18295" y="0"/>
                </a:lnTo>
                <a:lnTo>
                  <a:pt x="18295" y="548070"/>
                </a:lnTo>
                <a:lnTo>
                  <a:pt x="0" y="548070"/>
                </a:lnTo>
                <a:close/>
              </a:path>
            </a:pathLst>
          </a:custGeom>
          <a:solidFill>
            <a:srgbClr val="5892C9"/>
          </a:solidFill>
          <a:ln w="1287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sz="1884"/>
          </a:p>
        </p:txBody>
      </p:sp>
      <p:sp>
        <p:nvSpPr>
          <p:cNvPr id="47" name="任意多边形: 形状 46">
            <a:extLst>
              <a:ext uri="{FF2B5EF4-FFF2-40B4-BE49-F238E27FC236}">
                <a16:creationId xmlns:a16="http://schemas.microsoft.com/office/drawing/2014/main" id="{A6BEEB56-809D-4822-8A77-74AC6F6A6A93}"/>
              </a:ext>
            </a:extLst>
          </p:cNvPr>
          <p:cNvSpPr/>
          <p:nvPr/>
        </p:nvSpPr>
        <p:spPr>
          <a:xfrm>
            <a:off x="4952816" y="5209784"/>
            <a:ext cx="2315639" cy="513826"/>
          </a:xfrm>
          <a:custGeom>
            <a:avLst/>
            <a:gdLst>
              <a:gd name="connsiteX0" fmla="*/ 0 w 5900712"/>
              <a:gd name="connsiteY0" fmla="*/ 0 h 438044"/>
              <a:gd name="connsiteX1" fmla="*/ 5912437 w 5900712"/>
              <a:gd name="connsiteY1" fmla="*/ 0 h 438044"/>
              <a:gd name="connsiteX2" fmla="*/ 5912437 w 5900712"/>
              <a:gd name="connsiteY2" fmla="*/ 438302 h 438044"/>
              <a:gd name="connsiteX3" fmla="*/ 0 w 5900712"/>
              <a:gd name="connsiteY3" fmla="*/ 438302 h 4380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900712" h="438044">
                <a:moveTo>
                  <a:pt x="0" y="0"/>
                </a:moveTo>
                <a:lnTo>
                  <a:pt x="5912437" y="0"/>
                </a:lnTo>
                <a:lnTo>
                  <a:pt x="5912437" y="438302"/>
                </a:lnTo>
                <a:lnTo>
                  <a:pt x="0" y="438302"/>
                </a:lnTo>
                <a:close/>
              </a:path>
            </a:pathLst>
          </a:custGeom>
          <a:solidFill>
            <a:srgbClr val="1D486D"/>
          </a:solidFill>
          <a:ln w="1287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sz="1884"/>
          </a:p>
        </p:txBody>
      </p:sp>
      <p:sp>
        <p:nvSpPr>
          <p:cNvPr id="48" name="任意多边形: 形状 47">
            <a:extLst>
              <a:ext uri="{FF2B5EF4-FFF2-40B4-BE49-F238E27FC236}">
                <a16:creationId xmlns:a16="http://schemas.microsoft.com/office/drawing/2014/main" id="{24BF634E-968A-4904-9EB1-226A65B6EA83}"/>
              </a:ext>
            </a:extLst>
          </p:cNvPr>
          <p:cNvSpPr/>
          <p:nvPr/>
        </p:nvSpPr>
        <p:spPr>
          <a:xfrm>
            <a:off x="7254322" y="5209784"/>
            <a:ext cx="2330752" cy="513826"/>
          </a:xfrm>
          <a:custGeom>
            <a:avLst/>
            <a:gdLst>
              <a:gd name="connsiteX0" fmla="*/ 0 w 5900712"/>
              <a:gd name="connsiteY0" fmla="*/ 0 h 438044"/>
              <a:gd name="connsiteX1" fmla="*/ 5912437 w 5900712"/>
              <a:gd name="connsiteY1" fmla="*/ 0 h 438044"/>
              <a:gd name="connsiteX2" fmla="*/ 5912437 w 5900712"/>
              <a:gd name="connsiteY2" fmla="*/ 438302 h 438044"/>
              <a:gd name="connsiteX3" fmla="*/ 0 w 5900712"/>
              <a:gd name="connsiteY3" fmla="*/ 438302 h 4380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900712" h="438044">
                <a:moveTo>
                  <a:pt x="0" y="0"/>
                </a:moveTo>
                <a:lnTo>
                  <a:pt x="5912437" y="0"/>
                </a:lnTo>
                <a:lnTo>
                  <a:pt x="5912437" y="438302"/>
                </a:lnTo>
                <a:lnTo>
                  <a:pt x="0" y="438302"/>
                </a:lnTo>
                <a:close/>
              </a:path>
            </a:pathLst>
          </a:custGeom>
          <a:solidFill>
            <a:srgbClr val="1D486D"/>
          </a:solidFill>
          <a:ln w="1287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sz="1884"/>
          </a:p>
        </p:txBody>
      </p:sp>
      <p:grpSp>
        <p:nvGrpSpPr>
          <p:cNvPr id="143" name="组合 142">
            <a:extLst>
              <a:ext uri="{FF2B5EF4-FFF2-40B4-BE49-F238E27FC236}">
                <a16:creationId xmlns:a16="http://schemas.microsoft.com/office/drawing/2014/main" id="{59BAF6AC-AC4A-4807-BA61-67531F387DC7}"/>
              </a:ext>
            </a:extLst>
          </p:cNvPr>
          <p:cNvGrpSpPr/>
          <p:nvPr/>
        </p:nvGrpSpPr>
        <p:grpSpPr>
          <a:xfrm>
            <a:off x="2622458" y="6038705"/>
            <a:ext cx="6951767" cy="362097"/>
            <a:chOff x="1701579" y="5585136"/>
            <a:chExt cx="5926480" cy="308693"/>
          </a:xfrm>
        </p:grpSpPr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1DD78D1C-13E5-4083-B80B-AA4DB0958293}"/>
                </a:ext>
              </a:extLst>
            </p:cNvPr>
            <p:cNvSpPr/>
            <p:nvPr/>
          </p:nvSpPr>
          <p:spPr>
            <a:xfrm>
              <a:off x="1701579" y="5880945"/>
              <a:ext cx="5926480" cy="12884"/>
            </a:xfrm>
            <a:custGeom>
              <a:avLst/>
              <a:gdLst>
                <a:gd name="connsiteX0" fmla="*/ 0 w 5926480"/>
                <a:gd name="connsiteY0" fmla="*/ 0 h 0"/>
                <a:gd name="connsiteX1" fmla="*/ 5931634 w 5926480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926480">
                  <a:moveTo>
                    <a:pt x="0" y="0"/>
                  </a:moveTo>
                  <a:lnTo>
                    <a:pt x="5931634" y="0"/>
                  </a:lnTo>
                </a:path>
              </a:pathLst>
            </a:custGeom>
            <a:ln w="51511" cap="flat">
              <a:solidFill>
                <a:srgbClr val="A7A7A6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884"/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43BAF429-F5AA-4CFA-ADAB-778A29A3467D}"/>
                </a:ext>
              </a:extLst>
            </p:cNvPr>
            <p:cNvSpPr/>
            <p:nvPr/>
          </p:nvSpPr>
          <p:spPr>
            <a:xfrm>
              <a:off x="1727475" y="5585136"/>
              <a:ext cx="12884" cy="283440"/>
            </a:xfrm>
            <a:custGeom>
              <a:avLst/>
              <a:gdLst>
                <a:gd name="connsiteX0" fmla="*/ 0 w 0"/>
                <a:gd name="connsiteY0" fmla="*/ 0 h 283440"/>
                <a:gd name="connsiteX1" fmla="*/ 0 w 0"/>
                <a:gd name="connsiteY1" fmla="*/ 283441 h 283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h="283440">
                  <a:moveTo>
                    <a:pt x="0" y="0"/>
                  </a:moveTo>
                  <a:lnTo>
                    <a:pt x="0" y="283441"/>
                  </a:lnTo>
                </a:path>
              </a:pathLst>
            </a:custGeom>
            <a:ln w="51511" cap="flat">
              <a:solidFill>
                <a:srgbClr val="A7A7A6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884"/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657A77BA-EC8E-47F4-936E-7170DDEC041F}"/>
                </a:ext>
              </a:extLst>
            </p:cNvPr>
            <p:cNvSpPr/>
            <p:nvPr/>
          </p:nvSpPr>
          <p:spPr>
            <a:xfrm>
              <a:off x="7607316" y="5585909"/>
              <a:ext cx="12884" cy="283440"/>
            </a:xfrm>
            <a:custGeom>
              <a:avLst/>
              <a:gdLst>
                <a:gd name="connsiteX0" fmla="*/ 0 w 0"/>
                <a:gd name="connsiteY0" fmla="*/ 0 h 283440"/>
                <a:gd name="connsiteX1" fmla="*/ 0 w 0"/>
                <a:gd name="connsiteY1" fmla="*/ 283440 h 283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h="283440">
                  <a:moveTo>
                    <a:pt x="0" y="0"/>
                  </a:moveTo>
                  <a:lnTo>
                    <a:pt x="0" y="283440"/>
                  </a:lnTo>
                </a:path>
              </a:pathLst>
            </a:custGeom>
            <a:ln w="51511" cap="flat">
              <a:solidFill>
                <a:srgbClr val="A7A7A6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884"/>
            </a:p>
          </p:txBody>
        </p:sp>
      </p:grpSp>
      <p:sp>
        <p:nvSpPr>
          <p:cNvPr id="36" name="任意多边形: 形状 35">
            <a:extLst>
              <a:ext uri="{FF2B5EF4-FFF2-40B4-BE49-F238E27FC236}">
                <a16:creationId xmlns:a16="http://schemas.microsoft.com/office/drawing/2014/main" id="{5AF6EDF9-F8D3-4EBB-85A0-C4EA0198C426}"/>
              </a:ext>
            </a:extLst>
          </p:cNvPr>
          <p:cNvSpPr/>
          <p:nvPr/>
        </p:nvSpPr>
        <p:spPr>
          <a:xfrm>
            <a:off x="2645754" y="4835901"/>
            <a:ext cx="15113" cy="634726"/>
          </a:xfrm>
          <a:custGeom>
            <a:avLst/>
            <a:gdLst>
              <a:gd name="connsiteX0" fmla="*/ 0 w 12883"/>
              <a:gd name="connsiteY0" fmla="*/ 0 h 541113"/>
              <a:gd name="connsiteX1" fmla="*/ 18295 w 12883"/>
              <a:gd name="connsiteY1" fmla="*/ 0 h 541113"/>
              <a:gd name="connsiteX2" fmla="*/ 18295 w 12883"/>
              <a:gd name="connsiteY2" fmla="*/ 548070 h 541113"/>
              <a:gd name="connsiteX3" fmla="*/ 0 w 12883"/>
              <a:gd name="connsiteY3" fmla="*/ 548070 h 5411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883" h="541113">
                <a:moveTo>
                  <a:pt x="0" y="0"/>
                </a:moveTo>
                <a:lnTo>
                  <a:pt x="18295" y="0"/>
                </a:lnTo>
                <a:lnTo>
                  <a:pt x="18295" y="548070"/>
                </a:lnTo>
                <a:lnTo>
                  <a:pt x="0" y="548070"/>
                </a:lnTo>
                <a:close/>
              </a:path>
            </a:pathLst>
          </a:custGeom>
          <a:solidFill>
            <a:srgbClr val="5892C9"/>
          </a:solidFill>
          <a:ln w="1287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sz="1884"/>
          </a:p>
        </p:txBody>
      </p:sp>
      <p:sp>
        <p:nvSpPr>
          <p:cNvPr id="40" name="任意多边形: 形状 39">
            <a:extLst>
              <a:ext uri="{FF2B5EF4-FFF2-40B4-BE49-F238E27FC236}">
                <a16:creationId xmlns:a16="http://schemas.microsoft.com/office/drawing/2014/main" id="{96D128FC-C079-41D5-9A62-851F55F269B3}"/>
              </a:ext>
            </a:extLst>
          </p:cNvPr>
          <p:cNvSpPr/>
          <p:nvPr/>
        </p:nvSpPr>
        <p:spPr>
          <a:xfrm>
            <a:off x="2645451" y="5209784"/>
            <a:ext cx="2304662" cy="513826"/>
          </a:xfrm>
          <a:custGeom>
            <a:avLst/>
            <a:gdLst>
              <a:gd name="connsiteX0" fmla="*/ 0 w 5900712"/>
              <a:gd name="connsiteY0" fmla="*/ 0 h 438044"/>
              <a:gd name="connsiteX1" fmla="*/ 5912437 w 5900712"/>
              <a:gd name="connsiteY1" fmla="*/ 0 h 438044"/>
              <a:gd name="connsiteX2" fmla="*/ 5912437 w 5900712"/>
              <a:gd name="connsiteY2" fmla="*/ 438302 h 438044"/>
              <a:gd name="connsiteX3" fmla="*/ 0 w 5900712"/>
              <a:gd name="connsiteY3" fmla="*/ 438302 h 4380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900712" h="438044">
                <a:moveTo>
                  <a:pt x="0" y="0"/>
                </a:moveTo>
                <a:lnTo>
                  <a:pt x="5912437" y="0"/>
                </a:lnTo>
                <a:lnTo>
                  <a:pt x="5912437" y="438302"/>
                </a:lnTo>
                <a:lnTo>
                  <a:pt x="0" y="438302"/>
                </a:lnTo>
                <a:close/>
              </a:path>
            </a:pathLst>
          </a:custGeom>
          <a:solidFill>
            <a:srgbClr val="1D486D"/>
          </a:solidFill>
          <a:ln w="1287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sz="1884"/>
          </a:p>
        </p:txBody>
      </p:sp>
      <p:sp>
        <p:nvSpPr>
          <p:cNvPr id="71" name="任意多边形: 形状 70">
            <a:extLst>
              <a:ext uri="{FF2B5EF4-FFF2-40B4-BE49-F238E27FC236}">
                <a16:creationId xmlns:a16="http://schemas.microsoft.com/office/drawing/2014/main" id="{C300B443-6F32-4641-9157-4461B095BAA2}"/>
              </a:ext>
            </a:extLst>
          </p:cNvPr>
          <p:cNvSpPr/>
          <p:nvPr/>
        </p:nvSpPr>
        <p:spPr>
          <a:xfrm>
            <a:off x="3629104" y="1958471"/>
            <a:ext cx="2629582" cy="1329903"/>
          </a:xfrm>
          <a:custGeom>
            <a:avLst/>
            <a:gdLst>
              <a:gd name="connsiteX0" fmla="*/ 1125645 w 2241755"/>
              <a:gd name="connsiteY0" fmla="*/ 291428 h 1133761"/>
              <a:gd name="connsiteX1" fmla="*/ 1964371 w 2241755"/>
              <a:gd name="connsiteY1" fmla="*/ 1143553 h 1133761"/>
              <a:gd name="connsiteX2" fmla="*/ 2251290 w 2241755"/>
              <a:gd name="connsiteY2" fmla="*/ 1143553 h 1133761"/>
              <a:gd name="connsiteX3" fmla="*/ 1125645 w 2241755"/>
              <a:gd name="connsiteY3" fmla="*/ 0 h 1133761"/>
              <a:gd name="connsiteX4" fmla="*/ 0 w 2241755"/>
              <a:gd name="connsiteY4" fmla="*/ 1143553 h 1133761"/>
              <a:gd name="connsiteX5" fmla="*/ 286919 w 2241755"/>
              <a:gd name="connsiteY5" fmla="*/ 1143553 h 1133761"/>
              <a:gd name="connsiteX6" fmla="*/ 1125645 w 2241755"/>
              <a:gd name="connsiteY6" fmla="*/ 291428 h 11337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241755" h="1133761">
                <a:moveTo>
                  <a:pt x="1125645" y="291428"/>
                </a:moveTo>
                <a:cubicBezTo>
                  <a:pt x="1588812" y="291428"/>
                  <a:pt x="1964371" y="672913"/>
                  <a:pt x="1964371" y="1143553"/>
                </a:cubicBezTo>
                <a:lnTo>
                  <a:pt x="2251290" y="1143553"/>
                </a:lnTo>
                <a:cubicBezTo>
                  <a:pt x="2251290" y="511996"/>
                  <a:pt x="1747281" y="0"/>
                  <a:pt x="1125645" y="0"/>
                </a:cubicBezTo>
                <a:cubicBezTo>
                  <a:pt x="503880" y="0"/>
                  <a:pt x="0" y="511996"/>
                  <a:pt x="0" y="1143553"/>
                </a:cubicBezTo>
                <a:lnTo>
                  <a:pt x="286919" y="1143553"/>
                </a:lnTo>
                <a:cubicBezTo>
                  <a:pt x="286919" y="672913"/>
                  <a:pt x="662349" y="291428"/>
                  <a:pt x="1125645" y="291428"/>
                </a:cubicBezTo>
              </a:path>
            </a:pathLst>
          </a:custGeom>
          <a:solidFill>
            <a:srgbClr val="B13B39"/>
          </a:solidFill>
          <a:ln w="1287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sz="1884"/>
          </a:p>
        </p:txBody>
      </p:sp>
      <p:sp>
        <p:nvSpPr>
          <p:cNvPr id="75" name="任意多边形: 形状 74">
            <a:extLst>
              <a:ext uri="{FF2B5EF4-FFF2-40B4-BE49-F238E27FC236}">
                <a16:creationId xmlns:a16="http://schemas.microsoft.com/office/drawing/2014/main" id="{50361746-2B20-4DA1-BD7E-7B58795FBA08}"/>
              </a:ext>
            </a:extLst>
          </p:cNvPr>
          <p:cNvSpPr/>
          <p:nvPr/>
        </p:nvSpPr>
        <p:spPr>
          <a:xfrm>
            <a:off x="4708309" y="2573225"/>
            <a:ext cx="468488" cy="362701"/>
          </a:xfrm>
          <a:custGeom>
            <a:avLst/>
            <a:gdLst>
              <a:gd name="connsiteX0" fmla="*/ 264243 w 399393"/>
              <a:gd name="connsiteY0" fmla="*/ 148935 h 309207"/>
              <a:gd name="connsiteX1" fmla="*/ 146874 w 399393"/>
              <a:gd name="connsiteY1" fmla="*/ 148935 h 309207"/>
              <a:gd name="connsiteX2" fmla="*/ 146874 w 399393"/>
              <a:gd name="connsiteY2" fmla="*/ 183721 h 309207"/>
              <a:gd name="connsiteX3" fmla="*/ 151769 w 399393"/>
              <a:gd name="connsiteY3" fmla="*/ 188745 h 309207"/>
              <a:gd name="connsiteX4" fmla="*/ 259348 w 399393"/>
              <a:gd name="connsiteY4" fmla="*/ 188745 h 309207"/>
              <a:gd name="connsiteX5" fmla="*/ 264243 w 399393"/>
              <a:gd name="connsiteY5" fmla="*/ 183721 h 309207"/>
              <a:gd name="connsiteX6" fmla="*/ 264243 w 399393"/>
              <a:gd name="connsiteY6" fmla="*/ 148935 h 309207"/>
              <a:gd name="connsiteX7" fmla="*/ 264243 w 399393"/>
              <a:gd name="connsiteY7" fmla="*/ 148935 h 309207"/>
              <a:gd name="connsiteX8" fmla="*/ 259348 w 399393"/>
              <a:gd name="connsiteY8" fmla="*/ 0 h 309207"/>
              <a:gd name="connsiteX9" fmla="*/ 269783 w 399393"/>
              <a:gd name="connsiteY9" fmla="*/ 4380 h 309207"/>
              <a:gd name="connsiteX10" fmla="*/ 274035 w 399393"/>
              <a:gd name="connsiteY10" fmla="*/ 14945 h 309207"/>
              <a:gd name="connsiteX11" fmla="*/ 274035 w 399393"/>
              <a:gd name="connsiteY11" fmla="*/ 54756 h 309207"/>
              <a:gd name="connsiteX12" fmla="*/ 269139 w 399393"/>
              <a:gd name="connsiteY12" fmla="*/ 59780 h 309207"/>
              <a:gd name="connsiteX13" fmla="*/ 264243 w 399393"/>
              <a:gd name="connsiteY13" fmla="*/ 54756 h 309207"/>
              <a:gd name="connsiteX14" fmla="*/ 264243 w 399393"/>
              <a:gd name="connsiteY14" fmla="*/ 14945 h 309207"/>
              <a:gd name="connsiteX15" fmla="*/ 259348 w 399393"/>
              <a:gd name="connsiteY15" fmla="*/ 9920 h 309207"/>
              <a:gd name="connsiteX16" fmla="*/ 151769 w 399393"/>
              <a:gd name="connsiteY16" fmla="*/ 9920 h 309207"/>
              <a:gd name="connsiteX17" fmla="*/ 146874 w 399393"/>
              <a:gd name="connsiteY17" fmla="*/ 14945 h 309207"/>
              <a:gd name="connsiteX18" fmla="*/ 146874 w 399393"/>
              <a:gd name="connsiteY18" fmla="*/ 54756 h 309207"/>
              <a:gd name="connsiteX19" fmla="*/ 141978 w 399393"/>
              <a:gd name="connsiteY19" fmla="*/ 59780 h 309207"/>
              <a:gd name="connsiteX20" fmla="*/ 137082 w 399393"/>
              <a:gd name="connsiteY20" fmla="*/ 54756 h 309207"/>
              <a:gd name="connsiteX21" fmla="*/ 137082 w 399393"/>
              <a:gd name="connsiteY21" fmla="*/ 14945 h 309207"/>
              <a:gd name="connsiteX22" fmla="*/ 141333 w 399393"/>
              <a:gd name="connsiteY22" fmla="*/ 4380 h 309207"/>
              <a:gd name="connsiteX23" fmla="*/ 151769 w 399393"/>
              <a:gd name="connsiteY23" fmla="*/ 0 h 309207"/>
              <a:gd name="connsiteX24" fmla="*/ 259348 w 399393"/>
              <a:gd name="connsiteY24" fmla="*/ 0 h 309207"/>
              <a:gd name="connsiteX25" fmla="*/ 259348 w 399393"/>
              <a:gd name="connsiteY25" fmla="*/ 0 h 309207"/>
              <a:gd name="connsiteX26" fmla="*/ 401197 w 399393"/>
              <a:gd name="connsiteY26" fmla="*/ 84388 h 309207"/>
              <a:gd name="connsiteX27" fmla="*/ 396301 w 399393"/>
              <a:gd name="connsiteY27" fmla="*/ 79492 h 309207"/>
              <a:gd name="connsiteX28" fmla="*/ 14816 w 399393"/>
              <a:gd name="connsiteY28" fmla="*/ 79492 h 309207"/>
              <a:gd name="connsiteX29" fmla="*/ 9920 w 399393"/>
              <a:gd name="connsiteY29" fmla="*/ 84388 h 309207"/>
              <a:gd name="connsiteX30" fmla="*/ 9920 w 399393"/>
              <a:gd name="connsiteY30" fmla="*/ 139015 h 309207"/>
              <a:gd name="connsiteX31" fmla="*/ 401197 w 399393"/>
              <a:gd name="connsiteY31" fmla="*/ 139015 h 309207"/>
              <a:gd name="connsiteX32" fmla="*/ 401197 w 399393"/>
              <a:gd name="connsiteY32" fmla="*/ 84388 h 309207"/>
              <a:gd name="connsiteX33" fmla="*/ 401197 w 399393"/>
              <a:gd name="connsiteY33" fmla="*/ 84388 h 309207"/>
              <a:gd name="connsiteX34" fmla="*/ 410988 w 399393"/>
              <a:gd name="connsiteY34" fmla="*/ 173801 h 309207"/>
              <a:gd name="connsiteX35" fmla="*/ 410988 w 399393"/>
              <a:gd name="connsiteY35" fmla="*/ 303024 h 309207"/>
              <a:gd name="connsiteX36" fmla="*/ 406737 w 399393"/>
              <a:gd name="connsiteY36" fmla="*/ 313588 h 309207"/>
              <a:gd name="connsiteX37" fmla="*/ 396301 w 399393"/>
              <a:gd name="connsiteY37" fmla="*/ 317969 h 309207"/>
              <a:gd name="connsiteX38" fmla="*/ 14816 w 399393"/>
              <a:gd name="connsiteY38" fmla="*/ 317969 h 309207"/>
              <a:gd name="connsiteX39" fmla="*/ 4380 w 399393"/>
              <a:gd name="connsiteY39" fmla="*/ 313588 h 309207"/>
              <a:gd name="connsiteX40" fmla="*/ 129 w 399393"/>
              <a:gd name="connsiteY40" fmla="*/ 303024 h 309207"/>
              <a:gd name="connsiteX41" fmla="*/ 129 w 399393"/>
              <a:gd name="connsiteY41" fmla="*/ 173801 h 309207"/>
              <a:gd name="connsiteX42" fmla="*/ 5024 w 399393"/>
              <a:gd name="connsiteY42" fmla="*/ 168776 h 309207"/>
              <a:gd name="connsiteX43" fmla="*/ 9920 w 399393"/>
              <a:gd name="connsiteY43" fmla="*/ 173801 h 309207"/>
              <a:gd name="connsiteX44" fmla="*/ 9920 w 399393"/>
              <a:gd name="connsiteY44" fmla="*/ 303024 h 309207"/>
              <a:gd name="connsiteX45" fmla="*/ 14816 w 399393"/>
              <a:gd name="connsiteY45" fmla="*/ 308048 h 309207"/>
              <a:gd name="connsiteX46" fmla="*/ 396301 w 399393"/>
              <a:gd name="connsiteY46" fmla="*/ 308048 h 309207"/>
              <a:gd name="connsiteX47" fmla="*/ 401197 w 399393"/>
              <a:gd name="connsiteY47" fmla="*/ 303024 h 309207"/>
              <a:gd name="connsiteX48" fmla="*/ 401197 w 399393"/>
              <a:gd name="connsiteY48" fmla="*/ 173801 h 309207"/>
              <a:gd name="connsiteX49" fmla="*/ 406093 w 399393"/>
              <a:gd name="connsiteY49" fmla="*/ 168776 h 309207"/>
              <a:gd name="connsiteX50" fmla="*/ 410988 w 399393"/>
              <a:gd name="connsiteY50" fmla="*/ 173801 h 309207"/>
              <a:gd name="connsiteX51" fmla="*/ 410988 w 399393"/>
              <a:gd name="connsiteY51" fmla="*/ 173801 h 309207"/>
              <a:gd name="connsiteX52" fmla="*/ 406608 w 399393"/>
              <a:gd name="connsiteY52" fmla="*/ 73823 h 309207"/>
              <a:gd name="connsiteX53" fmla="*/ 410859 w 399393"/>
              <a:gd name="connsiteY53" fmla="*/ 84388 h 309207"/>
              <a:gd name="connsiteX54" fmla="*/ 410859 w 399393"/>
              <a:gd name="connsiteY54" fmla="*/ 144039 h 309207"/>
              <a:gd name="connsiteX55" fmla="*/ 405964 w 399393"/>
              <a:gd name="connsiteY55" fmla="*/ 149064 h 309207"/>
              <a:gd name="connsiteX56" fmla="*/ 273906 w 399393"/>
              <a:gd name="connsiteY56" fmla="*/ 149064 h 309207"/>
              <a:gd name="connsiteX57" fmla="*/ 273906 w 399393"/>
              <a:gd name="connsiteY57" fmla="*/ 183850 h 309207"/>
              <a:gd name="connsiteX58" fmla="*/ 269655 w 399393"/>
              <a:gd name="connsiteY58" fmla="*/ 194414 h 309207"/>
              <a:gd name="connsiteX59" fmla="*/ 259219 w 399393"/>
              <a:gd name="connsiteY59" fmla="*/ 198795 h 309207"/>
              <a:gd name="connsiteX60" fmla="*/ 151640 w 399393"/>
              <a:gd name="connsiteY60" fmla="*/ 198795 h 309207"/>
              <a:gd name="connsiteX61" fmla="*/ 141205 w 399393"/>
              <a:gd name="connsiteY61" fmla="*/ 194414 h 309207"/>
              <a:gd name="connsiteX62" fmla="*/ 136953 w 399393"/>
              <a:gd name="connsiteY62" fmla="*/ 183850 h 309207"/>
              <a:gd name="connsiteX63" fmla="*/ 136953 w 399393"/>
              <a:gd name="connsiteY63" fmla="*/ 149064 h 309207"/>
              <a:gd name="connsiteX64" fmla="*/ 4895 w 399393"/>
              <a:gd name="connsiteY64" fmla="*/ 149064 h 309207"/>
              <a:gd name="connsiteX65" fmla="*/ 0 w 399393"/>
              <a:gd name="connsiteY65" fmla="*/ 144039 h 309207"/>
              <a:gd name="connsiteX66" fmla="*/ 0 w 399393"/>
              <a:gd name="connsiteY66" fmla="*/ 84388 h 309207"/>
              <a:gd name="connsiteX67" fmla="*/ 4251 w 399393"/>
              <a:gd name="connsiteY67" fmla="*/ 73823 h 309207"/>
              <a:gd name="connsiteX68" fmla="*/ 14687 w 399393"/>
              <a:gd name="connsiteY68" fmla="*/ 69443 h 309207"/>
              <a:gd name="connsiteX69" fmla="*/ 396172 w 399393"/>
              <a:gd name="connsiteY69" fmla="*/ 69443 h 309207"/>
              <a:gd name="connsiteX70" fmla="*/ 406608 w 399393"/>
              <a:gd name="connsiteY70" fmla="*/ 73823 h 3092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</a:cxnLst>
            <a:rect l="l" t="t" r="r" b="b"/>
            <a:pathLst>
              <a:path w="399393" h="309207">
                <a:moveTo>
                  <a:pt x="264243" y="148935"/>
                </a:moveTo>
                <a:lnTo>
                  <a:pt x="146874" y="148935"/>
                </a:lnTo>
                <a:lnTo>
                  <a:pt x="146874" y="183721"/>
                </a:lnTo>
                <a:cubicBezTo>
                  <a:pt x="146874" y="187071"/>
                  <a:pt x="148549" y="188745"/>
                  <a:pt x="151769" y="188745"/>
                </a:cubicBezTo>
                <a:lnTo>
                  <a:pt x="259348" y="188745"/>
                </a:lnTo>
                <a:cubicBezTo>
                  <a:pt x="262569" y="188745"/>
                  <a:pt x="264243" y="187071"/>
                  <a:pt x="264243" y="183721"/>
                </a:cubicBezTo>
                <a:lnTo>
                  <a:pt x="264243" y="148935"/>
                </a:lnTo>
                <a:lnTo>
                  <a:pt x="264243" y="148935"/>
                </a:lnTo>
                <a:close/>
                <a:moveTo>
                  <a:pt x="259348" y="0"/>
                </a:moveTo>
                <a:cubicBezTo>
                  <a:pt x="263470" y="0"/>
                  <a:pt x="266820" y="1417"/>
                  <a:pt x="269783" y="4380"/>
                </a:cubicBezTo>
                <a:cubicBezTo>
                  <a:pt x="272618" y="7344"/>
                  <a:pt x="274035" y="10822"/>
                  <a:pt x="274035" y="14945"/>
                </a:cubicBezTo>
                <a:lnTo>
                  <a:pt x="274035" y="54756"/>
                </a:lnTo>
                <a:cubicBezTo>
                  <a:pt x="274035" y="58105"/>
                  <a:pt x="272360" y="59780"/>
                  <a:pt x="269139" y="59780"/>
                </a:cubicBezTo>
                <a:cubicBezTo>
                  <a:pt x="265918" y="59780"/>
                  <a:pt x="264243" y="58105"/>
                  <a:pt x="264243" y="54756"/>
                </a:cubicBezTo>
                <a:lnTo>
                  <a:pt x="264243" y="14945"/>
                </a:lnTo>
                <a:cubicBezTo>
                  <a:pt x="264243" y="11595"/>
                  <a:pt x="262569" y="9920"/>
                  <a:pt x="259348" y="9920"/>
                </a:cubicBezTo>
                <a:lnTo>
                  <a:pt x="151769" y="9920"/>
                </a:lnTo>
                <a:cubicBezTo>
                  <a:pt x="148549" y="9920"/>
                  <a:pt x="146874" y="11595"/>
                  <a:pt x="146874" y="14945"/>
                </a:cubicBezTo>
                <a:lnTo>
                  <a:pt x="146874" y="54756"/>
                </a:lnTo>
                <a:cubicBezTo>
                  <a:pt x="146874" y="58105"/>
                  <a:pt x="145199" y="59780"/>
                  <a:pt x="141978" y="59780"/>
                </a:cubicBezTo>
                <a:cubicBezTo>
                  <a:pt x="138757" y="59780"/>
                  <a:pt x="137082" y="58105"/>
                  <a:pt x="137082" y="54756"/>
                </a:cubicBezTo>
                <a:lnTo>
                  <a:pt x="137082" y="14945"/>
                </a:lnTo>
                <a:cubicBezTo>
                  <a:pt x="137082" y="10822"/>
                  <a:pt x="138499" y="7344"/>
                  <a:pt x="141333" y="4380"/>
                </a:cubicBezTo>
                <a:cubicBezTo>
                  <a:pt x="144168" y="1546"/>
                  <a:pt x="147647" y="0"/>
                  <a:pt x="151769" y="0"/>
                </a:cubicBezTo>
                <a:lnTo>
                  <a:pt x="259348" y="0"/>
                </a:lnTo>
                <a:lnTo>
                  <a:pt x="259348" y="0"/>
                </a:lnTo>
                <a:close/>
                <a:moveTo>
                  <a:pt x="401197" y="84388"/>
                </a:moveTo>
                <a:cubicBezTo>
                  <a:pt x="401197" y="81038"/>
                  <a:pt x="399522" y="79492"/>
                  <a:pt x="396301" y="79492"/>
                </a:cubicBezTo>
                <a:lnTo>
                  <a:pt x="14816" y="79492"/>
                </a:lnTo>
                <a:cubicBezTo>
                  <a:pt x="11595" y="79492"/>
                  <a:pt x="9920" y="81167"/>
                  <a:pt x="9920" y="84388"/>
                </a:cubicBezTo>
                <a:lnTo>
                  <a:pt x="9920" y="139015"/>
                </a:lnTo>
                <a:lnTo>
                  <a:pt x="401197" y="139015"/>
                </a:lnTo>
                <a:lnTo>
                  <a:pt x="401197" y="84388"/>
                </a:lnTo>
                <a:lnTo>
                  <a:pt x="401197" y="84388"/>
                </a:lnTo>
                <a:close/>
                <a:moveTo>
                  <a:pt x="410988" y="173801"/>
                </a:moveTo>
                <a:lnTo>
                  <a:pt x="410988" y="303024"/>
                </a:lnTo>
                <a:cubicBezTo>
                  <a:pt x="410988" y="307146"/>
                  <a:pt x="409571" y="310625"/>
                  <a:pt x="406737" y="313588"/>
                </a:cubicBezTo>
                <a:cubicBezTo>
                  <a:pt x="403902" y="316422"/>
                  <a:pt x="400424" y="317969"/>
                  <a:pt x="396301" y="317969"/>
                </a:cubicBezTo>
                <a:lnTo>
                  <a:pt x="14816" y="317969"/>
                </a:lnTo>
                <a:cubicBezTo>
                  <a:pt x="10693" y="317969"/>
                  <a:pt x="7343" y="316551"/>
                  <a:pt x="4380" y="313588"/>
                </a:cubicBezTo>
                <a:cubicBezTo>
                  <a:pt x="1546" y="310625"/>
                  <a:pt x="129" y="307146"/>
                  <a:pt x="129" y="303024"/>
                </a:cubicBezTo>
                <a:lnTo>
                  <a:pt x="129" y="173801"/>
                </a:lnTo>
                <a:cubicBezTo>
                  <a:pt x="129" y="170451"/>
                  <a:pt x="1804" y="168776"/>
                  <a:pt x="5024" y="168776"/>
                </a:cubicBezTo>
                <a:cubicBezTo>
                  <a:pt x="8245" y="168776"/>
                  <a:pt x="9920" y="170451"/>
                  <a:pt x="9920" y="173801"/>
                </a:cubicBezTo>
                <a:lnTo>
                  <a:pt x="9920" y="303024"/>
                </a:lnTo>
                <a:cubicBezTo>
                  <a:pt x="9920" y="306373"/>
                  <a:pt x="11595" y="308048"/>
                  <a:pt x="14816" y="308048"/>
                </a:cubicBezTo>
                <a:lnTo>
                  <a:pt x="396301" y="308048"/>
                </a:lnTo>
                <a:cubicBezTo>
                  <a:pt x="399522" y="308048"/>
                  <a:pt x="401197" y="306373"/>
                  <a:pt x="401197" y="303024"/>
                </a:cubicBezTo>
                <a:lnTo>
                  <a:pt x="401197" y="173801"/>
                </a:lnTo>
                <a:cubicBezTo>
                  <a:pt x="401197" y="170451"/>
                  <a:pt x="402872" y="168776"/>
                  <a:pt x="406093" y="168776"/>
                </a:cubicBezTo>
                <a:cubicBezTo>
                  <a:pt x="409314" y="168905"/>
                  <a:pt x="410988" y="170580"/>
                  <a:pt x="410988" y="173801"/>
                </a:cubicBezTo>
                <a:lnTo>
                  <a:pt x="410988" y="173801"/>
                </a:lnTo>
                <a:close/>
                <a:moveTo>
                  <a:pt x="406608" y="73823"/>
                </a:moveTo>
                <a:cubicBezTo>
                  <a:pt x="409442" y="76787"/>
                  <a:pt x="410859" y="80265"/>
                  <a:pt x="410859" y="84388"/>
                </a:cubicBezTo>
                <a:lnTo>
                  <a:pt x="410859" y="144039"/>
                </a:lnTo>
                <a:cubicBezTo>
                  <a:pt x="410859" y="147389"/>
                  <a:pt x="409185" y="149064"/>
                  <a:pt x="405964" y="149064"/>
                </a:cubicBezTo>
                <a:lnTo>
                  <a:pt x="273906" y="149064"/>
                </a:lnTo>
                <a:lnTo>
                  <a:pt x="273906" y="183850"/>
                </a:lnTo>
                <a:cubicBezTo>
                  <a:pt x="273906" y="187972"/>
                  <a:pt x="272489" y="191451"/>
                  <a:pt x="269655" y="194414"/>
                </a:cubicBezTo>
                <a:cubicBezTo>
                  <a:pt x="266820" y="197378"/>
                  <a:pt x="263342" y="198795"/>
                  <a:pt x="259219" y="198795"/>
                </a:cubicBezTo>
                <a:lnTo>
                  <a:pt x="151640" y="198795"/>
                </a:lnTo>
                <a:cubicBezTo>
                  <a:pt x="147518" y="198795"/>
                  <a:pt x="144168" y="197378"/>
                  <a:pt x="141205" y="194414"/>
                </a:cubicBezTo>
                <a:cubicBezTo>
                  <a:pt x="138370" y="191451"/>
                  <a:pt x="136953" y="187972"/>
                  <a:pt x="136953" y="183850"/>
                </a:cubicBezTo>
                <a:lnTo>
                  <a:pt x="136953" y="149064"/>
                </a:lnTo>
                <a:lnTo>
                  <a:pt x="4895" y="149064"/>
                </a:lnTo>
                <a:cubicBezTo>
                  <a:pt x="1675" y="149064"/>
                  <a:pt x="0" y="147389"/>
                  <a:pt x="0" y="144039"/>
                </a:cubicBezTo>
                <a:lnTo>
                  <a:pt x="0" y="84388"/>
                </a:lnTo>
                <a:cubicBezTo>
                  <a:pt x="0" y="80265"/>
                  <a:pt x="1417" y="76787"/>
                  <a:pt x="4251" y="73823"/>
                </a:cubicBezTo>
                <a:cubicBezTo>
                  <a:pt x="7086" y="70989"/>
                  <a:pt x="10564" y="69443"/>
                  <a:pt x="14687" y="69443"/>
                </a:cubicBezTo>
                <a:lnTo>
                  <a:pt x="396172" y="69443"/>
                </a:lnTo>
                <a:cubicBezTo>
                  <a:pt x="400295" y="69443"/>
                  <a:pt x="403774" y="70989"/>
                  <a:pt x="406608" y="73823"/>
                </a:cubicBezTo>
              </a:path>
            </a:pathLst>
          </a:custGeom>
          <a:solidFill>
            <a:srgbClr val="1D486D"/>
          </a:solidFill>
          <a:ln w="1287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sz="1884"/>
          </a:p>
        </p:txBody>
      </p:sp>
      <p:sp>
        <p:nvSpPr>
          <p:cNvPr id="144" name="文本框 143">
            <a:extLst>
              <a:ext uri="{FF2B5EF4-FFF2-40B4-BE49-F238E27FC236}">
                <a16:creationId xmlns:a16="http://schemas.microsoft.com/office/drawing/2014/main" id="{E8924567-C399-4E0F-B7A7-A0CF53777600}"/>
              </a:ext>
            </a:extLst>
          </p:cNvPr>
          <p:cNvSpPr txBox="1"/>
          <p:nvPr/>
        </p:nvSpPr>
        <p:spPr>
          <a:xfrm>
            <a:off x="4092822" y="3273439"/>
            <a:ext cx="1761668" cy="5953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rgbClr val="1D486D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</a:rPr>
              <a:t>在此处粘贴文字时，请选择只保留文本。</a:t>
            </a:r>
          </a:p>
        </p:txBody>
      </p:sp>
      <p:sp>
        <p:nvSpPr>
          <p:cNvPr id="70" name="任意多边形: 形状 69">
            <a:extLst>
              <a:ext uri="{FF2B5EF4-FFF2-40B4-BE49-F238E27FC236}">
                <a16:creationId xmlns:a16="http://schemas.microsoft.com/office/drawing/2014/main" id="{55769170-2784-4D5B-959C-044D720FFF23}"/>
              </a:ext>
            </a:extLst>
          </p:cNvPr>
          <p:cNvSpPr/>
          <p:nvPr/>
        </p:nvSpPr>
        <p:spPr>
          <a:xfrm>
            <a:off x="1324594" y="3296387"/>
            <a:ext cx="2629582" cy="1329903"/>
          </a:xfrm>
          <a:custGeom>
            <a:avLst/>
            <a:gdLst>
              <a:gd name="connsiteX0" fmla="*/ 1125645 w 2241755"/>
              <a:gd name="connsiteY0" fmla="*/ 852125 h 1133761"/>
              <a:gd name="connsiteX1" fmla="*/ 286919 w 2241755"/>
              <a:gd name="connsiteY1" fmla="*/ 0 h 1133761"/>
              <a:gd name="connsiteX2" fmla="*/ 0 w 2241755"/>
              <a:gd name="connsiteY2" fmla="*/ 0 h 1133761"/>
              <a:gd name="connsiteX3" fmla="*/ 1125645 w 2241755"/>
              <a:gd name="connsiteY3" fmla="*/ 1143553 h 1133761"/>
              <a:gd name="connsiteX4" fmla="*/ 2251289 w 2241755"/>
              <a:gd name="connsiteY4" fmla="*/ 0 h 1133761"/>
              <a:gd name="connsiteX5" fmla="*/ 1964371 w 2241755"/>
              <a:gd name="connsiteY5" fmla="*/ 0 h 1133761"/>
              <a:gd name="connsiteX6" fmla="*/ 1125645 w 2241755"/>
              <a:gd name="connsiteY6" fmla="*/ 852125 h 11337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241755" h="1133761">
                <a:moveTo>
                  <a:pt x="1125645" y="852125"/>
                </a:moveTo>
                <a:cubicBezTo>
                  <a:pt x="662477" y="852125"/>
                  <a:pt x="286919" y="470640"/>
                  <a:pt x="286919" y="0"/>
                </a:cubicBezTo>
                <a:lnTo>
                  <a:pt x="0" y="0"/>
                </a:lnTo>
                <a:cubicBezTo>
                  <a:pt x="0" y="631557"/>
                  <a:pt x="503880" y="1143553"/>
                  <a:pt x="1125645" y="1143553"/>
                </a:cubicBezTo>
                <a:cubicBezTo>
                  <a:pt x="1747281" y="1143553"/>
                  <a:pt x="2251289" y="631557"/>
                  <a:pt x="2251289" y="0"/>
                </a:cubicBezTo>
                <a:lnTo>
                  <a:pt x="1964371" y="0"/>
                </a:lnTo>
                <a:cubicBezTo>
                  <a:pt x="1964371" y="470640"/>
                  <a:pt x="1588812" y="852125"/>
                  <a:pt x="1125645" y="852125"/>
                </a:cubicBezTo>
              </a:path>
            </a:pathLst>
          </a:custGeom>
          <a:solidFill>
            <a:srgbClr val="B13B39"/>
          </a:solidFill>
          <a:ln w="1287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sz="1884"/>
          </a:p>
        </p:txBody>
      </p:sp>
      <p:sp>
        <p:nvSpPr>
          <p:cNvPr id="78" name="任意多边形: 形状 77">
            <a:extLst>
              <a:ext uri="{FF2B5EF4-FFF2-40B4-BE49-F238E27FC236}">
                <a16:creationId xmlns:a16="http://schemas.microsoft.com/office/drawing/2014/main" id="{F2611772-9B05-47CB-B90B-604EF94F7D62}"/>
              </a:ext>
            </a:extLst>
          </p:cNvPr>
          <p:cNvSpPr/>
          <p:nvPr/>
        </p:nvSpPr>
        <p:spPr>
          <a:xfrm>
            <a:off x="2483135" y="2571574"/>
            <a:ext cx="317364" cy="362701"/>
          </a:xfrm>
          <a:custGeom>
            <a:avLst/>
            <a:gdLst>
              <a:gd name="connsiteX0" fmla="*/ 78848 w 270556"/>
              <a:gd name="connsiteY0" fmla="*/ 235513 h 309207"/>
              <a:gd name="connsiteX1" fmla="*/ 83744 w 270556"/>
              <a:gd name="connsiteY1" fmla="*/ 230489 h 309207"/>
              <a:gd name="connsiteX2" fmla="*/ 192224 w 270556"/>
              <a:gd name="connsiteY2" fmla="*/ 230489 h 309207"/>
              <a:gd name="connsiteX3" fmla="*/ 197120 w 270556"/>
              <a:gd name="connsiteY3" fmla="*/ 235513 h 309207"/>
              <a:gd name="connsiteX4" fmla="*/ 192224 w 270556"/>
              <a:gd name="connsiteY4" fmla="*/ 240538 h 309207"/>
              <a:gd name="connsiteX5" fmla="*/ 83744 w 270556"/>
              <a:gd name="connsiteY5" fmla="*/ 240538 h 309207"/>
              <a:gd name="connsiteX6" fmla="*/ 78848 w 270556"/>
              <a:gd name="connsiteY6" fmla="*/ 235513 h 309207"/>
              <a:gd name="connsiteX7" fmla="*/ 78848 w 270556"/>
              <a:gd name="connsiteY7" fmla="*/ 235513 h 309207"/>
              <a:gd name="connsiteX8" fmla="*/ 78848 w 270556"/>
              <a:gd name="connsiteY8" fmla="*/ 195445 h 309207"/>
              <a:gd name="connsiteX9" fmla="*/ 83744 w 270556"/>
              <a:gd name="connsiteY9" fmla="*/ 190420 h 309207"/>
              <a:gd name="connsiteX10" fmla="*/ 192224 w 270556"/>
              <a:gd name="connsiteY10" fmla="*/ 190420 h 309207"/>
              <a:gd name="connsiteX11" fmla="*/ 197120 w 270556"/>
              <a:gd name="connsiteY11" fmla="*/ 195445 h 309207"/>
              <a:gd name="connsiteX12" fmla="*/ 192224 w 270556"/>
              <a:gd name="connsiteY12" fmla="*/ 200470 h 309207"/>
              <a:gd name="connsiteX13" fmla="*/ 83744 w 270556"/>
              <a:gd name="connsiteY13" fmla="*/ 200470 h 309207"/>
              <a:gd name="connsiteX14" fmla="*/ 78848 w 270556"/>
              <a:gd name="connsiteY14" fmla="*/ 195445 h 309207"/>
              <a:gd name="connsiteX15" fmla="*/ 78848 w 270556"/>
              <a:gd name="connsiteY15" fmla="*/ 195445 h 309207"/>
              <a:gd name="connsiteX16" fmla="*/ 78848 w 270556"/>
              <a:gd name="connsiteY16" fmla="*/ 155377 h 309207"/>
              <a:gd name="connsiteX17" fmla="*/ 83744 w 270556"/>
              <a:gd name="connsiteY17" fmla="*/ 150352 h 309207"/>
              <a:gd name="connsiteX18" fmla="*/ 192224 w 270556"/>
              <a:gd name="connsiteY18" fmla="*/ 150352 h 309207"/>
              <a:gd name="connsiteX19" fmla="*/ 197120 w 270556"/>
              <a:gd name="connsiteY19" fmla="*/ 155377 h 309207"/>
              <a:gd name="connsiteX20" fmla="*/ 192224 w 270556"/>
              <a:gd name="connsiteY20" fmla="*/ 160401 h 309207"/>
              <a:gd name="connsiteX21" fmla="*/ 83744 w 270556"/>
              <a:gd name="connsiteY21" fmla="*/ 160401 h 309207"/>
              <a:gd name="connsiteX22" fmla="*/ 78848 w 270556"/>
              <a:gd name="connsiteY22" fmla="*/ 155377 h 309207"/>
              <a:gd name="connsiteX23" fmla="*/ 78848 w 270556"/>
              <a:gd name="connsiteY23" fmla="*/ 155377 h 309207"/>
              <a:gd name="connsiteX24" fmla="*/ 78848 w 270556"/>
              <a:gd name="connsiteY24" fmla="*/ 115309 h 309207"/>
              <a:gd name="connsiteX25" fmla="*/ 83744 w 270556"/>
              <a:gd name="connsiteY25" fmla="*/ 110284 h 309207"/>
              <a:gd name="connsiteX26" fmla="*/ 192224 w 270556"/>
              <a:gd name="connsiteY26" fmla="*/ 110284 h 309207"/>
              <a:gd name="connsiteX27" fmla="*/ 197120 w 270556"/>
              <a:gd name="connsiteY27" fmla="*/ 115309 h 309207"/>
              <a:gd name="connsiteX28" fmla="*/ 192224 w 270556"/>
              <a:gd name="connsiteY28" fmla="*/ 120333 h 309207"/>
              <a:gd name="connsiteX29" fmla="*/ 83744 w 270556"/>
              <a:gd name="connsiteY29" fmla="*/ 120333 h 309207"/>
              <a:gd name="connsiteX30" fmla="*/ 78848 w 270556"/>
              <a:gd name="connsiteY30" fmla="*/ 115309 h 309207"/>
              <a:gd name="connsiteX31" fmla="*/ 78848 w 270556"/>
              <a:gd name="connsiteY31" fmla="*/ 115309 h 309207"/>
              <a:gd name="connsiteX32" fmla="*/ 78848 w 270556"/>
              <a:gd name="connsiteY32" fmla="*/ 50117 h 309207"/>
              <a:gd name="connsiteX33" fmla="*/ 88768 w 270556"/>
              <a:gd name="connsiteY33" fmla="*/ 60167 h 309207"/>
              <a:gd name="connsiteX34" fmla="*/ 187328 w 270556"/>
              <a:gd name="connsiteY34" fmla="*/ 60167 h 309207"/>
              <a:gd name="connsiteX35" fmla="*/ 197249 w 270556"/>
              <a:gd name="connsiteY35" fmla="*/ 50117 h 309207"/>
              <a:gd name="connsiteX36" fmla="*/ 197249 w 270556"/>
              <a:gd name="connsiteY36" fmla="*/ 10049 h 309207"/>
              <a:gd name="connsiteX37" fmla="*/ 78977 w 270556"/>
              <a:gd name="connsiteY37" fmla="*/ 10049 h 309207"/>
              <a:gd name="connsiteX38" fmla="*/ 78977 w 270556"/>
              <a:gd name="connsiteY38" fmla="*/ 50117 h 309207"/>
              <a:gd name="connsiteX39" fmla="*/ 78848 w 270556"/>
              <a:gd name="connsiteY39" fmla="*/ 50117 h 309207"/>
              <a:gd name="connsiteX40" fmla="*/ 74210 w 270556"/>
              <a:gd name="connsiteY40" fmla="*/ 64805 h 309207"/>
              <a:gd name="connsiteX41" fmla="*/ 68928 w 270556"/>
              <a:gd name="connsiteY41" fmla="*/ 50117 h 309207"/>
              <a:gd name="connsiteX42" fmla="*/ 68928 w 270556"/>
              <a:gd name="connsiteY42" fmla="*/ 5025 h 309207"/>
              <a:gd name="connsiteX43" fmla="*/ 73823 w 270556"/>
              <a:gd name="connsiteY43" fmla="*/ 0 h 309207"/>
              <a:gd name="connsiteX44" fmla="*/ 202016 w 270556"/>
              <a:gd name="connsiteY44" fmla="*/ 0 h 309207"/>
              <a:gd name="connsiteX45" fmla="*/ 206912 w 270556"/>
              <a:gd name="connsiteY45" fmla="*/ 5025 h 309207"/>
              <a:gd name="connsiteX46" fmla="*/ 206912 w 270556"/>
              <a:gd name="connsiteY46" fmla="*/ 50117 h 309207"/>
              <a:gd name="connsiteX47" fmla="*/ 201629 w 270556"/>
              <a:gd name="connsiteY47" fmla="*/ 64805 h 309207"/>
              <a:gd name="connsiteX48" fmla="*/ 187199 w 270556"/>
              <a:gd name="connsiteY48" fmla="*/ 70087 h 309207"/>
              <a:gd name="connsiteX49" fmla="*/ 88639 w 270556"/>
              <a:gd name="connsiteY49" fmla="*/ 70087 h 309207"/>
              <a:gd name="connsiteX50" fmla="*/ 74210 w 270556"/>
              <a:gd name="connsiteY50" fmla="*/ 64805 h 309207"/>
              <a:gd name="connsiteX51" fmla="*/ 74210 w 270556"/>
              <a:gd name="connsiteY51" fmla="*/ 64805 h 309207"/>
              <a:gd name="connsiteX52" fmla="*/ 39424 w 270556"/>
              <a:gd name="connsiteY52" fmla="*/ 50117 h 309207"/>
              <a:gd name="connsiteX53" fmla="*/ 39424 w 270556"/>
              <a:gd name="connsiteY53" fmla="*/ 280477 h 309207"/>
              <a:gd name="connsiteX54" fmla="*/ 236544 w 270556"/>
              <a:gd name="connsiteY54" fmla="*/ 280477 h 309207"/>
              <a:gd name="connsiteX55" fmla="*/ 236544 w 270556"/>
              <a:gd name="connsiteY55" fmla="*/ 50117 h 309207"/>
              <a:gd name="connsiteX56" fmla="*/ 221728 w 270556"/>
              <a:gd name="connsiteY56" fmla="*/ 50117 h 309207"/>
              <a:gd name="connsiteX57" fmla="*/ 216832 w 270556"/>
              <a:gd name="connsiteY57" fmla="*/ 45093 h 309207"/>
              <a:gd name="connsiteX58" fmla="*/ 221728 w 270556"/>
              <a:gd name="connsiteY58" fmla="*/ 40068 h 309207"/>
              <a:gd name="connsiteX59" fmla="*/ 241440 w 270556"/>
              <a:gd name="connsiteY59" fmla="*/ 40068 h 309207"/>
              <a:gd name="connsiteX60" fmla="*/ 246335 w 270556"/>
              <a:gd name="connsiteY60" fmla="*/ 45093 h 309207"/>
              <a:gd name="connsiteX61" fmla="*/ 246335 w 270556"/>
              <a:gd name="connsiteY61" fmla="*/ 285502 h 309207"/>
              <a:gd name="connsiteX62" fmla="*/ 241440 w 270556"/>
              <a:gd name="connsiteY62" fmla="*/ 290526 h 309207"/>
              <a:gd name="connsiteX63" fmla="*/ 34399 w 270556"/>
              <a:gd name="connsiteY63" fmla="*/ 290526 h 309207"/>
              <a:gd name="connsiteX64" fmla="*/ 29504 w 270556"/>
              <a:gd name="connsiteY64" fmla="*/ 285502 h 309207"/>
              <a:gd name="connsiteX65" fmla="*/ 29504 w 270556"/>
              <a:gd name="connsiteY65" fmla="*/ 45093 h 309207"/>
              <a:gd name="connsiteX66" fmla="*/ 34399 w 270556"/>
              <a:gd name="connsiteY66" fmla="*/ 40068 h 309207"/>
              <a:gd name="connsiteX67" fmla="*/ 54111 w 270556"/>
              <a:gd name="connsiteY67" fmla="*/ 40068 h 309207"/>
              <a:gd name="connsiteX68" fmla="*/ 59007 w 270556"/>
              <a:gd name="connsiteY68" fmla="*/ 45093 h 309207"/>
              <a:gd name="connsiteX69" fmla="*/ 54111 w 270556"/>
              <a:gd name="connsiteY69" fmla="*/ 50117 h 309207"/>
              <a:gd name="connsiteX70" fmla="*/ 39424 w 270556"/>
              <a:gd name="connsiteY70" fmla="*/ 50117 h 309207"/>
              <a:gd name="connsiteX71" fmla="*/ 39424 w 270556"/>
              <a:gd name="connsiteY71" fmla="*/ 50117 h 309207"/>
              <a:gd name="connsiteX72" fmla="*/ 4252 w 270556"/>
              <a:gd name="connsiteY72" fmla="*/ 316165 h 309207"/>
              <a:gd name="connsiteX73" fmla="*/ 0 w 270556"/>
              <a:gd name="connsiteY73" fmla="*/ 305471 h 309207"/>
              <a:gd name="connsiteX74" fmla="*/ 0 w 270556"/>
              <a:gd name="connsiteY74" fmla="*/ 24994 h 309207"/>
              <a:gd name="connsiteX75" fmla="*/ 4252 w 270556"/>
              <a:gd name="connsiteY75" fmla="*/ 14301 h 309207"/>
              <a:gd name="connsiteX76" fmla="*/ 14687 w 270556"/>
              <a:gd name="connsiteY76" fmla="*/ 9920 h 309207"/>
              <a:gd name="connsiteX77" fmla="*/ 54111 w 270556"/>
              <a:gd name="connsiteY77" fmla="*/ 9920 h 309207"/>
              <a:gd name="connsiteX78" fmla="*/ 59007 w 270556"/>
              <a:gd name="connsiteY78" fmla="*/ 14945 h 309207"/>
              <a:gd name="connsiteX79" fmla="*/ 54111 w 270556"/>
              <a:gd name="connsiteY79" fmla="*/ 19970 h 309207"/>
              <a:gd name="connsiteX80" fmla="*/ 14687 w 270556"/>
              <a:gd name="connsiteY80" fmla="*/ 19970 h 309207"/>
              <a:gd name="connsiteX81" fmla="*/ 9792 w 270556"/>
              <a:gd name="connsiteY81" fmla="*/ 24994 h 309207"/>
              <a:gd name="connsiteX82" fmla="*/ 9792 w 270556"/>
              <a:gd name="connsiteY82" fmla="*/ 305471 h 309207"/>
              <a:gd name="connsiteX83" fmla="*/ 14687 w 270556"/>
              <a:gd name="connsiteY83" fmla="*/ 310496 h 309207"/>
              <a:gd name="connsiteX84" fmla="*/ 261152 w 270556"/>
              <a:gd name="connsiteY84" fmla="*/ 310496 h 309207"/>
              <a:gd name="connsiteX85" fmla="*/ 266047 w 270556"/>
              <a:gd name="connsiteY85" fmla="*/ 305471 h 309207"/>
              <a:gd name="connsiteX86" fmla="*/ 266047 w 270556"/>
              <a:gd name="connsiteY86" fmla="*/ 24994 h 309207"/>
              <a:gd name="connsiteX87" fmla="*/ 261152 w 270556"/>
              <a:gd name="connsiteY87" fmla="*/ 19970 h 309207"/>
              <a:gd name="connsiteX88" fmla="*/ 221728 w 270556"/>
              <a:gd name="connsiteY88" fmla="*/ 19970 h 309207"/>
              <a:gd name="connsiteX89" fmla="*/ 216832 w 270556"/>
              <a:gd name="connsiteY89" fmla="*/ 14945 h 309207"/>
              <a:gd name="connsiteX90" fmla="*/ 221728 w 270556"/>
              <a:gd name="connsiteY90" fmla="*/ 9920 h 309207"/>
              <a:gd name="connsiteX91" fmla="*/ 261152 w 270556"/>
              <a:gd name="connsiteY91" fmla="*/ 9920 h 309207"/>
              <a:gd name="connsiteX92" fmla="*/ 271587 w 270556"/>
              <a:gd name="connsiteY92" fmla="*/ 14301 h 309207"/>
              <a:gd name="connsiteX93" fmla="*/ 275839 w 270556"/>
              <a:gd name="connsiteY93" fmla="*/ 24994 h 309207"/>
              <a:gd name="connsiteX94" fmla="*/ 275839 w 270556"/>
              <a:gd name="connsiteY94" fmla="*/ 305471 h 309207"/>
              <a:gd name="connsiteX95" fmla="*/ 271587 w 270556"/>
              <a:gd name="connsiteY95" fmla="*/ 316165 h 309207"/>
              <a:gd name="connsiteX96" fmla="*/ 261152 w 270556"/>
              <a:gd name="connsiteY96" fmla="*/ 320545 h 309207"/>
              <a:gd name="connsiteX97" fmla="*/ 14687 w 270556"/>
              <a:gd name="connsiteY97" fmla="*/ 320545 h 309207"/>
              <a:gd name="connsiteX98" fmla="*/ 4252 w 270556"/>
              <a:gd name="connsiteY98" fmla="*/ 316165 h 3092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</a:cxnLst>
            <a:rect l="l" t="t" r="r" b="b"/>
            <a:pathLst>
              <a:path w="270556" h="309207">
                <a:moveTo>
                  <a:pt x="78848" y="235513"/>
                </a:moveTo>
                <a:cubicBezTo>
                  <a:pt x="78848" y="232163"/>
                  <a:pt x="80523" y="230489"/>
                  <a:pt x="83744" y="230489"/>
                </a:cubicBezTo>
                <a:lnTo>
                  <a:pt x="192224" y="230489"/>
                </a:lnTo>
                <a:cubicBezTo>
                  <a:pt x="195574" y="230489"/>
                  <a:pt x="197120" y="232163"/>
                  <a:pt x="197120" y="235513"/>
                </a:cubicBezTo>
                <a:cubicBezTo>
                  <a:pt x="197120" y="238863"/>
                  <a:pt x="195445" y="240538"/>
                  <a:pt x="192224" y="240538"/>
                </a:cubicBezTo>
                <a:lnTo>
                  <a:pt x="83744" y="240538"/>
                </a:lnTo>
                <a:cubicBezTo>
                  <a:pt x="80523" y="240409"/>
                  <a:pt x="78848" y="238863"/>
                  <a:pt x="78848" y="235513"/>
                </a:cubicBezTo>
                <a:lnTo>
                  <a:pt x="78848" y="235513"/>
                </a:lnTo>
                <a:close/>
                <a:moveTo>
                  <a:pt x="78848" y="195445"/>
                </a:moveTo>
                <a:cubicBezTo>
                  <a:pt x="78848" y="192095"/>
                  <a:pt x="80523" y="190420"/>
                  <a:pt x="83744" y="190420"/>
                </a:cubicBezTo>
                <a:lnTo>
                  <a:pt x="192224" y="190420"/>
                </a:lnTo>
                <a:cubicBezTo>
                  <a:pt x="195574" y="190420"/>
                  <a:pt x="197120" y="192095"/>
                  <a:pt x="197120" y="195445"/>
                </a:cubicBezTo>
                <a:cubicBezTo>
                  <a:pt x="197120" y="198795"/>
                  <a:pt x="195445" y="200470"/>
                  <a:pt x="192224" y="200470"/>
                </a:cubicBezTo>
                <a:lnTo>
                  <a:pt x="83744" y="200470"/>
                </a:lnTo>
                <a:cubicBezTo>
                  <a:pt x="80523" y="200470"/>
                  <a:pt x="78848" y="198795"/>
                  <a:pt x="78848" y="195445"/>
                </a:cubicBezTo>
                <a:lnTo>
                  <a:pt x="78848" y="195445"/>
                </a:lnTo>
                <a:close/>
                <a:moveTo>
                  <a:pt x="78848" y="155377"/>
                </a:moveTo>
                <a:cubicBezTo>
                  <a:pt x="78848" y="152027"/>
                  <a:pt x="80523" y="150352"/>
                  <a:pt x="83744" y="150352"/>
                </a:cubicBezTo>
                <a:lnTo>
                  <a:pt x="192224" y="150352"/>
                </a:lnTo>
                <a:cubicBezTo>
                  <a:pt x="195574" y="150352"/>
                  <a:pt x="197120" y="152027"/>
                  <a:pt x="197120" y="155377"/>
                </a:cubicBezTo>
                <a:cubicBezTo>
                  <a:pt x="197120" y="158727"/>
                  <a:pt x="195445" y="160401"/>
                  <a:pt x="192224" y="160401"/>
                </a:cubicBezTo>
                <a:lnTo>
                  <a:pt x="83744" y="160401"/>
                </a:lnTo>
                <a:cubicBezTo>
                  <a:pt x="80523" y="160401"/>
                  <a:pt x="78848" y="158727"/>
                  <a:pt x="78848" y="155377"/>
                </a:cubicBezTo>
                <a:lnTo>
                  <a:pt x="78848" y="155377"/>
                </a:lnTo>
                <a:close/>
                <a:moveTo>
                  <a:pt x="78848" y="115309"/>
                </a:moveTo>
                <a:cubicBezTo>
                  <a:pt x="78848" y="111959"/>
                  <a:pt x="80523" y="110284"/>
                  <a:pt x="83744" y="110284"/>
                </a:cubicBezTo>
                <a:lnTo>
                  <a:pt x="192224" y="110284"/>
                </a:lnTo>
                <a:cubicBezTo>
                  <a:pt x="195574" y="110284"/>
                  <a:pt x="197120" y="111959"/>
                  <a:pt x="197120" y="115309"/>
                </a:cubicBezTo>
                <a:cubicBezTo>
                  <a:pt x="197120" y="118659"/>
                  <a:pt x="195445" y="120333"/>
                  <a:pt x="192224" y="120333"/>
                </a:cubicBezTo>
                <a:lnTo>
                  <a:pt x="83744" y="120333"/>
                </a:lnTo>
                <a:cubicBezTo>
                  <a:pt x="80523" y="120333"/>
                  <a:pt x="78848" y="118659"/>
                  <a:pt x="78848" y="115309"/>
                </a:cubicBezTo>
                <a:lnTo>
                  <a:pt x="78848" y="115309"/>
                </a:lnTo>
                <a:close/>
                <a:moveTo>
                  <a:pt x="78848" y="50117"/>
                </a:moveTo>
                <a:cubicBezTo>
                  <a:pt x="78848" y="56817"/>
                  <a:pt x="82198" y="60167"/>
                  <a:pt x="88768" y="60167"/>
                </a:cubicBezTo>
                <a:lnTo>
                  <a:pt x="187328" y="60167"/>
                </a:lnTo>
                <a:cubicBezTo>
                  <a:pt x="193899" y="60167"/>
                  <a:pt x="197249" y="56817"/>
                  <a:pt x="197249" y="50117"/>
                </a:cubicBezTo>
                <a:lnTo>
                  <a:pt x="197249" y="10049"/>
                </a:lnTo>
                <a:lnTo>
                  <a:pt x="78977" y="10049"/>
                </a:lnTo>
                <a:lnTo>
                  <a:pt x="78977" y="50117"/>
                </a:lnTo>
                <a:lnTo>
                  <a:pt x="78848" y="50117"/>
                </a:lnTo>
                <a:close/>
                <a:moveTo>
                  <a:pt x="74210" y="64805"/>
                </a:moveTo>
                <a:cubicBezTo>
                  <a:pt x="70731" y="61326"/>
                  <a:pt x="68928" y="56301"/>
                  <a:pt x="68928" y="50117"/>
                </a:cubicBezTo>
                <a:lnTo>
                  <a:pt x="68928" y="5025"/>
                </a:lnTo>
                <a:cubicBezTo>
                  <a:pt x="68928" y="1675"/>
                  <a:pt x="70602" y="0"/>
                  <a:pt x="73823" y="0"/>
                </a:cubicBezTo>
                <a:lnTo>
                  <a:pt x="202016" y="0"/>
                </a:lnTo>
                <a:cubicBezTo>
                  <a:pt x="205237" y="0"/>
                  <a:pt x="206912" y="1675"/>
                  <a:pt x="206912" y="5025"/>
                </a:cubicBezTo>
                <a:lnTo>
                  <a:pt x="206912" y="50117"/>
                </a:lnTo>
                <a:cubicBezTo>
                  <a:pt x="206912" y="56430"/>
                  <a:pt x="205108" y="61326"/>
                  <a:pt x="201629" y="64805"/>
                </a:cubicBezTo>
                <a:cubicBezTo>
                  <a:pt x="198151" y="68412"/>
                  <a:pt x="193255" y="70087"/>
                  <a:pt x="187199" y="70087"/>
                </a:cubicBezTo>
                <a:lnTo>
                  <a:pt x="88639" y="70087"/>
                </a:lnTo>
                <a:cubicBezTo>
                  <a:pt x="82584" y="70216"/>
                  <a:pt x="77688" y="68412"/>
                  <a:pt x="74210" y="64805"/>
                </a:cubicBezTo>
                <a:lnTo>
                  <a:pt x="74210" y="64805"/>
                </a:lnTo>
                <a:close/>
                <a:moveTo>
                  <a:pt x="39424" y="50117"/>
                </a:moveTo>
                <a:lnTo>
                  <a:pt x="39424" y="280477"/>
                </a:lnTo>
                <a:lnTo>
                  <a:pt x="236544" y="280477"/>
                </a:lnTo>
                <a:lnTo>
                  <a:pt x="236544" y="50117"/>
                </a:lnTo>
                <a:lnTo>
                  <a:pt x="221728" y="50117"/>
                </a:lnTo>
                <a:cubicBezTo>
                  <a:pt x="218507" y="50117"/>
                  <a:pt x="216832" y="48442"/>
                  <a:pt x="216832" y="45093"/>
                </a:cubicBezTo>
                <a:cubicBezTo>
                  <a:pt x="216832" y="41743"/>
                  <a:pt x="218507" y="40068"/>
                  <a:pt x="221728" y="40068"/>
                </a:cubicBezTo>
                <a:lnTo>
                  <a:pt x="241440" y="40068"/>
                </a:lnTo>
                <a:cubicBezTo>
                  <a:pt x="244661" y="40068"/>
                  <a:pt x="246335" y="41743"/>
                  <a:pt x="246335" y="45093"/>
                </a:cubicBezTo>
                <a:lnTo>
                  <a:pt x="246335" y="285502"/>
                </a:lnTo>
                <a:cubicBezTo>
                  <a:pt x="246335" y="288851"/>
                  <a:pt x="244661" y="290526"/>
                  <a:pt x="241440" y="290526"/>
                </a:cubicBezTo>
                <a:lnTo>
                  <a:pt x="34399" y="290526"/>
                </a:lnTo>
                <a:cubicBezTo>
                  <a:pt x="31050" y="290526"/>
                  <a:pt x="29504" y="288851"/>
                  <a:pt x="29504" y="285502"/>
                </a:cubicBezTo>
                <a:lnTo>
                  <a:pt x="29504" y="45093"/>
                </a:lnTo>
                <a:cubicBezTo>
                  <a:pt x="29504" y="41743"/>
                  <a:pt x="31178" y="40068"/>
                  <a:pt x="34399" y="40068"/>
                </a:cubicBezTo>
                <a:lnTo>
                  <a:pt x="54111" y="40068"/>
                </a:lnTo>
                <a:cubicBezTo>
                  <a:pt x="57332" y="40068"/>
                  <a:pt x="59007" y="41743"/>
                  <a:pt x="59007" y="45093"/>
                </a:cubicBezTo>
                <a:cubicBezTo>
                  <a:pt x="59007" y="48442"/>
                  <a:pt x="57332" y="50117"/>
                  <a:pt x="54111" y="50117"/>
                </a:cubicBezTo>
                <a:lnTo>
                  <a:pt x="39424" y="50117"/>
                </a:lnTo>
                <a:lnTo>
                  <a:pt x="39424" y="50117"/>
                </a:lnTo>
                <a:close/>
                <a:moveTo>
                  <a:pt x="4252" y="316165"/>
                </a:moveTo>
                <a:cubicBezTo>
                  <a:pt x="1417" y="313202"/>
                  <a:pt x="0" y="309723"/>
                  <a:pt x="0" y="305471"/>
                </a:cubicBezTo>
                <a:lnTo>
                  <a:pt x="0" y="24994"/>
                </a:lnTo>
                <a:cubicBezTo>
                  <a:pt x="0" y="20871"/>
                  <a:pt x="1417" y="17264"/>
                  <a:pt x="4252" y="14301"/>
                </a:cubicBezTo>
                <a:cubicBezTo>
                  <a:pt x="7086" y="11338"/>
                  <a:pt x="10565" y="9920"/>
                  <a:pt x="14687" y="9920"/>
                </a:cubicBezTo>
                <a:lnTo>
                  <a:pt x="54111" y="9920"/>
                </a:lnTo>
                <a:cubicBezTo>
                  <a:pt x="57332" y="9920"/>
                  <a:pt x="59007" y="11595"/>
                  <a:pt x="59007" y="14945"/>
                </a:cubicBezTo>
                <a:cubicBezTo>
                  <a:pt x="59007" y="18295"/>
                  <a:pt x="57332" y="19970"/>
                  <a:pt x="54111" y="19970"/>
                </a:cubicBezTo>
                <a:lnTo>
                  <a:pt x="14687" y="19970"/>
                </a:lnTo>
                <a:cubicBezTo>
                  <a:pt x="11338" y="19970"/>
                  <a:pt x="9792" y="21645"/>
                  <a:pt x="9792" y="24994"/>
                </a:cubicBezTo>
                <a:lnTo>
                  <a:pt x="9792" y="305471"/>
                </a:lnTo>
                <a:cubicBezTo>
                  <a:pt x="9792" y="308821"/>
                  <a:pt x="11466" y="310496"/>
                  <a:pt x="14687" y="310496"/>
                </a:cubicBezTo>
                <a:lnTo>
                  <a:pt x="261152" y="310496"/>
                </a:lnTo>
                <a:cubicBezTo>
                  <a:pt x="264501" y="310496"/>
                  <a:pt x="266047" y="308821"/>
                  <a:pt x="266047" y="305471"/>
                </a:cubicBezTo>
                <a:lnTo>
                  <a:pt x="266047" y="24994"/>
                </a:lnTo>
                <a:cubicBezTo>
                  <a:pt x="266047" y="21645"/>
                  <a:pt x="264373" y="19970"/>
                  <a:pt x="261152" y="19970"/>
                </a:cubicBezTo>
                <a:lnTo>
                  <a:pt x="221728" y="19970"/>
                </a:lnTo>
                <a:cubicBezTo>
                  <a:pt x="218507" y="19970"/>
                  <a:pt x="216832" y="18295"/>
                  <a:pt x="216832" y="14945"/>
                </a:cubicBezTo>
                <a:cubicBezTo>
                  <a:pt x="216832" y="11595"/>
                  <a:pt x="218507" y="9920"/>
                  <a:pt x="221728" y="9920"/>
                </a:cubicBezTo>
                <a:lnTo>
                  <a:pt x="261152" y="9920"/>
                </a:lnTo>
                <a:cubicBezTo>
                  <a:pt x="265274" y="9920"/>
                  <a:pt x="268753" y="11338"/>
                  <a:pt x="271587" y="14301"/>
                </a:cubicBezTo>
                <a:cubicBezTo>
                  <a:pt x="274422" y="17264"/>
                  <a:pt x="275839" y="20743"/>
                  <a:pt x="275839" y="24994"/>
                </a:cubicBezTo>
                <a:lnTo>
                  <a:pt x="275839" y="305471"/>
                </a:lnTo>
                <a:cubicBezTo>
                  <a:pt x="275839" y="309594"/>
                  <a:pt x="274422" y="313202"/>
                  <a:pt x="271587" y="316165"/>
                </a:cubicBezTo>
                <a:cubicBezTo>
                  <a:pt x="268753" y="319128"/>
                  <a:pt x="265274" y="320545"/>
                  <a:pt x="261152" y="320545"/>
                </a:cubicBezTo>
                <a:lnTo>
                  <a:pt x="14687" y="320545"/>
                </a:lnTo>
                <a:cubicBezTo>
                  <a:pt x="10693" y="320545"/>
                  <a:pt x="7086" y="319128"/>
                  <a:pt x="4252" y="316165"/>
                </a:cubicBezTo>
              </a:path>
            </a:pathLst>
          </a:custGeom>
          <a:solidFill>
            <a:srgbClr val="1D486D"/>
          </a:solidFill>
          <a:ln w="1287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sz="1884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497E3DAD-57A2-4F68-9D43-BD483B4CFB93}"/>
              </a:ext>
            </a:extLst>
          </p:cNvPr>
          <p:cNvSpPr txBox="1"/>
          <p:nvPr/>
        </p:nvSpPr>
        <p:spPr>
          <a:xfrm>
            <a:off x="1787113" y="3273439"/>
            <a:ext cx="1761668" cy="5953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rgbClr val="1D486D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</a:rPr>
              <a:t>在此处粘贴文字时，请选择只保留文本。</a:t>
            </a:r>
          </a:p>
        </p:txBody>
      </p:sp>
      <p:sp>
        <p:nvSpPr>
          <p:cNvPr id="74" name="任意多边形: 形状 73">
            <a:extLst>
              <a:ext uri="{FF2B5EF4-FFF2-40B4-BE49-F238E27FC236}">
                <a16:creationId xmlns:a16="http://schemas.microsoft.com/office/drawing/2014/main" id="{841BBD42-B978-43B0-B31C-15F4D125BA9E}"/>
              </a:ext>
            </a:extLst>
          </p:cNvPr>
          <p:cNvSpPr/>
          <p:nvPr/>
        </p:nvSpPr>
        <p:spPr>
          <a:xfrm>
            <a:off x="1324594" y="1958471"/>
            <a:ext cx="2629582" cy="1329903"/>
          </a:xfrm>
          <a:custGeom>
            <a:avLst/>
            <a:gdLst>
              <a:gd name="connsiteX0" fmla="*/ 1125645 w 2241755"/>
              <a:gd name="connsiteY0" fmla="*/ 291428 h 1133761"/>
              <a:gd name="connsiteX1" fmla="*/ 1964371 w 2241755"/>
              <a:gd name="connsiteY1" fmla="*/ 1143553 h 1133761"/>
              <a:gd name="connsiteX2" fmla="*/ 2251289 w 2241755"/>
              <a:gd name="connsiteY2" fmla="*/ 1143553 h 1133761"/>
              <a:gd name="connsiteX3" fmla="*/ 1125645 w 2241755"/>
              <a:gd name="connsiteY3" fmla="*/ 0 h 1133761"/>
              <a:gd name="connsiteX4" fmla="*/ 0 w 2241755"/>
              <a:gd name="connsiteY4" fmla="*/ 1143553 h 1133761"/>
              <a:gd name="connsiteX5" fmla="*/ 286919 w 2241755"/>
              <a:gd name="connsiteY5" fmla="*/ 1143553 h 1133761"/>
              <a:gd name="connsiteX6" fmla="*/ 1125645 w 2241755"/>
              <a:gd name="connsiteY6" fmla="*/ 291428 h 11337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241755" h="1133761">
                <a:moveTo>
                  <a:pt x="1125645" y="291428"/>
                </a:moveTo>
                <a:cubicBezTo>
                  <a:pt x="1588812" y="291428"/>
                  <a:pt x="1964371" y="672913"/>
                  <a:pt x="1964371" y="1143553"/>
                </a:cubicBezTo>
                <a:lnTo>
                  <a:pt x="2251289" y="1143553"/>
                </a:lnTo>
                <a:cubicBezTo>
                  <a:pt x="2251289" y="511996"/>
                  <a:pt x="1747281" y="0"/>
                  <a:pt x="1125645" y="0"/>
                </a:cubicBezTo>
                <a:cubicBezTo>
                  <a:pt x="503880" y="0"/>
                  <a:pt x="0" y="511996"/>
                  <a:pt x="0" y="1143553"/>
                </a:cubicBezTo>
                <a:lnTo>
                  <a:pt x="286919" y="1143553"/>
                </a:lnTo>
                <a:cubicBezTo>
                  <a:pt x="286919" y="672913"/>
                  <a:pt x="662477" y="291428"/>
                  <a:pt x="1125645" y="291428"/>
                </a:cubicBezTo>
              </a:path>
            </a:pathLst>
          </a:custGeom>
          <a:solidFill>
            <a:srgbClr val="1D486D"/>
          </a:solidFill>
          <a:ln w="1287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sz="1884"/>
          </a:p>
        </p:txBody>
      </p:sp>
      <p:sp>
        <p:nvSpPr>
          <p:cNvPr id="72" name="任意多边形: 形状 71">
            <a:extLst>
              <a:ext uri="{FF2B5EF4-FFF2-40B4-BE49-F238E27FC236}">
                <a16:creationId xmlns:a16="http://schemas.microsoft.com/office/drawing/2014/main" id="{4263BA13-54A8-4A4D-AD2B-55DF5B6CC735}"/>
              </a:ext>
            </a:extLst>
          </p:cNvPr>
          <p:cNvSpPr/>
          <p:nvPr/>
        </p:nvSpPr>
        <p:spPr>
          <a:xfrm>
            <a:off x="5933163" y="3296387"/>
            <a:ext cx="2629582" cy="1329903"/>
          </a:xfrm>
          <a:custGeom>
            <a:avLst/>
            <a:gdLst>
              <a:gd name="connsiteX0" fmla="*/ 1125645 w 2241755"/>
              <a:gd name="connsiteY0" fmla="*/ 852125 h 1133761"/>
              <a:gd name="connsiteX1" fmla="*/ 286919 w 2241755"/>
              <a:gd name="connsiteY1" fmla="*/ 0 h 1133761"/>
              <a:gd name="connsiteX2" fmla="*/ 0 w 2241755"/>
              <a:gd name="connsiteY2" fmla="*/ 0 h 1133761"/>
              <a:gd name="connsiteX3" fmla="*/ 1125645 w 2241755"/>
              <a:gd name="connsiteY3" fmla="*/ 1143553 h 1133761"/>
              <a:gd name="connsiteX4" fmla="*/ 2251289 w 2241755"/>
              <a:gd name="connsiteY4" fmla="*/ 0 h 1133761"/>
              <a:gd name="connsiteX5" fmla="*/ 1964371 w 2241755"/>
              <a:gd name="connsiteY5" fmla="*/ 0 h 1133761"/>
              <a:gd name="connsiteX6" fmla="*/ 1125645 w 2241755"/>
              <a:gd name="connsiteY6" fmla="*/ 852125 h 11337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241755" h="1133761">
                <a:moveTo>
                  <a:pt x="1125645" y="852125"/>
                </a:moveTo>
                <a:cubicBezTo>
                  <a:pt x="662477" y="852125"/>
                  <a:pt x="286919" y="470640"/>
                  <a:pt x="286919" y="0"/>
                </a:cubicBezTo>
                <a:lnTo>
                  <a:pt x="0" y="0"/>
                </a:lnTo>
                <a:cubicBezTo>
                  <a:pt x="0" y="631557"/>
                  <a:pt x="503879" y="1143553"/>
                  <a:pt x="1125645" y="1143553"/>
                </a:cubicBezTo>
                <a:cubicBezTo>
                  <a:pt x="1747281" y="1143553"/>
                  <a:pt x="2251289" y="631557"/>
                  <a:pt x="2251289" y="0"/>
                </a:cubicBezTo>
                <a:lnTo>
                  <a:pt x="1964371" y="0"/>
                </a:lnTo>
                <a:cubicBezTo>
                  <a:pt x="1964371" y="470640"/>
                  <a:pt x="1588812" y="852125"/>
                  <a:pt x="1125645" y="852125"/>
                </a:cubicBezTo>
              </a:path>
            </a:pathLst>
          </a:custGeom>
          <a:solidFill>
            <a:srgbClr val="B13B39"/>
          </a:solidFill>
          <a:ln w="1287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sz="1884"/>
          </a:p>
        </p:txBody>
      </p:sp>
      <p:sp>
        <p:nvSpPr>
          <p:cNvPr id="130" name="任意多边形: 形状 129">
            <a:extLst>
              <a:ext uri="{FF2B5EF4-FFF2-40B4-BE49-F238E27FC236}">
                <a16:creationId xmlns:a16="http://schemas.microsoft.com/office/drawing/2014/main" id="{465F9413-FB51-45B8-B046-A80D8171FEA8}"/>
              </a:ext>
            </a:extLst>
          </p:cNvPr>
          <p:cNvSpPr/>
          <p:nvPr/>
        </p:nvSpPr>
        <p:spPr>
          <a:xfrm>
            <a:off x="7174221" y="2645013"/>
            <a:ext cx="166238" cy="166237"/>
          </a:xfrm>
          <a:custGeom>
            <a:avLst/>
            <a:gdLst>
              <a:gd name="connsiteX0" fmla="*/ 72406 w 141720"/>
              <a:gd name="connsiteY0" fmla="*/ 144812 h 141720"/>
              <a:gd name="connsiteX1" fmla="*/ 0 w 141720"/>
              <a:gd name="connsiteY1" fmla="*/ 72406 h 141720"/>
              <a:gd name="connsiteX2" fmla="*/ 72406 w 141720"/>
              <a:gd name="connsiteY2" fmla="*/ 0 h 141720"/>
              <a:gd name="connsiteX3" fmla="*/ 144812 w 141720"/>
              <a:gd name="connsiteY3" fmla="*/ 72406 h 141720"/>
              <a:gd name="connsiteX4" fmla="*/ 72406 w 141720"/>
              <a:gd name="connsiteY4" fmla="*/ 144812 h 141720"/>
              <a:gd name="connsiteX5" fmla="*/ 72406 w 141720"/>
              <a:gd name="connsiteY5" fmla="*/ 144812 h 141720"/>
              <a:gd name="connsiteX6" fmla="*/ 72406 w 141720"/>
              <a:gd name="connsiteY6" fmla="*/ 14043 h 141720"/>
              <a:gd name="connsiteX7" fmla="*/ 14043 w 141720"/>
              <a:gd name="connsiteY7" fmla="*/ 72406 h 141720"/>
              <a:gd name="connsiteX8" fmla="*/ 72406 w 141720"/>
              <a:gd name="connsiteY8" fmla="*/ 130769 h 141720"/>
              <a:gd name="connsiteX9" fmla="*/ 130769 w 141720"/>
              <a:gd name="connsiteY9" fmla="*/ 72406 h 141720"/>
              <a:gd name="connsiteX10" fmla="*/ 72406 w 141720"/>
              <a:gd name="connsiteY10" fmla="*/ 14043 h 141720"/>
              <a:gd name="connsiteX11" fmla="*/ 72406 w 141720"/>
              <a:gd name="connsiteY11" fmla="*/ 14043 h 1417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41720" h="141720">
                <a:moveTo>
                  <a:pt x="72406" y="144812"/>
                </a:moveTo>
                <a:cubicBezTo>
                  <a:pt x="32467" y="144812"/>
                  <a:pt x="0" y="112345"/>
                  <a:pt x="0" y="72406"/>
                </a:cubicBezTo>
                <a:cubicBezTo>
                  <a:pt x="0" y="32467"/>
                  <a:pt x="32467" y="0"/>
                  <a:pt x="72406" y="0"/>
                </a:cubicBezTo>
                <a:cubicBezTo>
                  <a:pt x="112345" y="0"/>
                  <a:pt x="144812" y="32467"/>
                  <a:pt x="144812" y="72406"/>
                </a:cubicBezTo>
                <a:cubicBezTo>
                  <a:pt x="144812" y="112345"/>
                  <a:pt x="112345" y="144812"/>
                  <a:pt x="72406" y="144812"/>
                </a:cubicBezTo>
                <a:lnTo>
                  <a:pt x="72406" y="144812"/>
                </a:lnTo>
                <a:close/>
                <a:moveTo>
                  <a:pt x="72406" y="14043"/>
                </a:moveTo>
                <a:cubicBezTo>
                  <a:pt x="40197" y="14043"/>
                  <a:pt x="14043" y="40197"/>
                  <a:pt x="14043" y="72406"/>
                </a:cubicBezTo>
                <a:cubicBezTo>
                  <a:pt x="14043" y="104615"/>
                  <a:pt x="40197" y="130769"/>
                  <a:pt x="72406" y="130769"/>
                </a:cubicBezTo>
                <a:cubicBezTo>
                  <a:pt x="104615" y="130769"/>
                  <a:pt x="130769" y="104615"/>
                  <a:pt x="130769" y="72406"/>
                </a:cubicBezTo>
                <a:cubicBezTo>
                  <a:pt x="130769" y="40197"/>
                  <a:pt x="104615" y="14043"/>
                  <a:pt x="72406" y="14043"/>
                </a:cubicBezTo>
                <a:lnTo>
                  <a:pt x="72406" y="14043"/>
                </a:lnTo>
                <a:close/>
              </a:path>
            </a:pathLst>
          </a:custGeom>
          <a:solidFill>
            <a:srgbClr val="1D486D"/>
          </a:solidFill>
          <a:ln w="1287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sz="1884"/>
          </a:p>
        </p:txBody>
      </p:sp>
      <p:sp>
        <p:nvSpPr>
          <p:cNvPr id="131" name="任意多边形: 形状 130">
            <a:extLst>
              <a:ext uri="{FF2B5EF4-FFF2-40B4-BE49-F238E27FC236}">
                <a16:creationId xmlns:a16="http://schemas.microsoft.com/office/drawing/2014/main" id="{4BA1B300-90BB-417B-BE72-95B8F2465D4D}"/>
              </a:ext>
            </a:extLst>
          </p:cNvPr>
          <p:cNvSpPr/>
          <p:nvPr/>
        </p:nvSpPr>
        <p:spPr>
          <a:xfrm>
            <a:off x="7033674" y="2585469"/>
            <a:ext cx="438264" cy="347588"/>
          </a:xfrm>
          <a:custGeom>
            <a:avLst/>
            <a:gdLst>
              <a:gd name="connsiteX0" fmla="*/ 293490 w 373625"/>
              <a:gd name="connsiteY0" fmla="*/ 296968 h 296323"/>
              <a:gd name="connsiteX1" fmla="*/ 286403 w 373625"/>
              <a:gd name="connsiteY1" fmla="*/ 289882 h 296323"/>
              <a:gd name="connsiteX2" fmla="*/ 192224 w 373625"/>
              <a:gd name="connsiteY2" fmla="*/ 195703 h 296323"/>
              <a:gd name="connsiteX3" fmla="*/ 98044 w 373625"/>
              <a:gd name="connsiteY3" fmla="*/ 289882 h 296323"/>
              <a:gd name="connsiteX4" fmla="*/ 90959 w 373625"/>
              <a:gd name="connsiteY4" fmla="*/ 296968 h 296323"/>
              <a:gd name="connsiteX5" fmla="*/ 83872 w 373625"/>
              <a:gd name="connsiteY5" fmla="*/ 289882 h 296323"/>
              <a:gd name="connsiteX6" fmla="*/ 192224 w 373625"/>
              <a:gd name="connsiteY6" fmla="*/ 181531 h 296323"/>
              <a:gd name="connsiteX7" fmla="*/ 300575 w 373625"/>
              <a:gd name="connsiteY7" fmla="*/ 289882 h 296323"/>
              <a:gd name="connsiteX8" fmla="*/ 293490 w 373625"/>
              <a:gd name="connsiteY8" fmla="*/ 296968 h 296323"/>
              <a:gd name="connsiteX9" fmla="*/ 293490 w 373625"/>
              <a:gd name="connsiteY9" fmla="*/ 296968 h 296323"/>
              <a:gd name="connsiteX10" fmla="*/ 7086 w 373625"/>
              <a:gd name="connsiteY10" fmla="*/ 261667 h 296323"/>
              <a:gd name="connsiteX11" fmla="*/ 0 w 373625"/>
              <a:gd name="connsiteY11" fmla="*/ 254581 h 296323"/>
              <a:gd name="connsiteX12" fmla="*/ 74210 w 373625"/>
              <a:gd name="connsiteY12" fmla="*/ 151769 h 296323"/>
              <a:gd name="connsiteX13" fmla="*/ 35945 w 373625"/>
              <a:gd name="connsiteY13" fmla="*/ 87867 h 296323"/>
              <a:gd name="connsiteX14" fmla="*/ 108352 w 373625"/>
              <a:gd name="connsiteY14" fmla="*/ 15460 h 296323"/>
              <a:gd name="connsiteX15" fmla="*/ 164653 w 373625"/>
              <a:gd name="connsiteY15" fmla="*/ 42258 h 296323"/>
              <a:gd name="connsiteX16" fmla="*/ 163622 w 373625"/>
              <a:gd name="connsiteY16" fmla="*/ 52179 h 296323"/>
              <a:gd name="connsiteX17" fmla="*/ 153702 w 373625"/>
              <a:gd name="connsiteY17" fmla="*/ 51148 h 296323"/>
              <a:gd name="connsiteX18" fmla="*/ 108352 w 373625"/>
              <a:gd name="connsiteY18" fmla="*/ 29504 h 296323"/>
              <a:gd name="connsiteX19" fmla="*/ 49989 w 373625"/>
              <a:gd name="connsiteY19" fmla="*/ 87867 h 296323"/>
              <a:gd name="connsiteX20" fmla="*/ 108352 w 373625"/>
              <a:gd name="connsiteY20" fmla="*/ 146230 h 296323"/>
              <a:gd name="connsiteX21" fmla="*/ 115437 w 373625"/>
              <a:gd name="connsiteY21" fmla="*/ 153316 h 296323"/>
              <a:gd name="connsiteX22" fmla="*/ 108352 w 373625"/>
              <a:gd name="connsiteY22" fmla="*/ 160530 h 296323"/>
              <a:gd name="connsiteX23" fmla="*/ 14172 w 373625"/>
              <a:gd name="connsiteY23" fmla="*/ 254710 h 296323"/>
              <a:gd name="connsiteX24" fmla="*/ 7086 w 373625"/>
              <a:gd name="connsiteY24" fmla="*/ 261667 h 296323"/>
              <a:gd name="connsiteX25" fmla="*/ 7086 w 373625"/>
              <a:gd name="connsiteY25" fmla="*/ 261667 h 296323"/>
              <a:gd name="connsiteX26" fmla="*/ 282667 w 373625"/>
              <a:gd name="connsiteY26" fmla="*/ 180500 h 296323"/>
              <a:gd name="connsiteX27" fmla="*/ 279575 w 373625"/>
              <a:gd name="connsiteY27" fmla="*/ 179727 h 296323"/>
              <a:gd name="connsiteX28" fmla="*/ 275710 w 373625"/>
              <a:gd name="connsiteY28" fmla="*/ 172383 h 296323"/>
              <a:gd name="connsiteX29" fmla="*/ 280090 w 373625"/>
              <a:gd name="connsiteY29" fmla="*/ 141978 h 296323"/>
              <a:gd name="connsiteX30" fmla="*/ 279833 w 373625"/>
              <a:gd name="connsiteY30" fmla="*/ 141978 h 296323"/>
              <a:gd name="connsiteX31" fmla="*/ 279833 w 373625"/>
              <a:gd name="connsiteY31" fmla="*/ 141978 h 296323"/>
              <a:gd name="connsiteX32" fmla="*/ 272747 w 373625"/>
              <a:gd name="connsiteY32" fmla="*/ 135021 h 296323"/>
              <a:gd name="connsiteX33" fmla="*/ 279704 w 373625"/>
              <a:gd name="connsiteY33" fmla="*/ 127935 h 296323"/>
              <a:gd name="connsiteX34" fmla="*/ 288207 w 373625"/>
              <a:gd name="connsiteY34" fmla="*/ 127806 h 296323"/>
              <a:gd name="connsiteX35" fmla="*/ 288207 w 373625"/>
              <a:gd name="connsiteY35" fmla="*/ 127806 h 296323"/>
              <a:gd name="connsiteX36" fmla="*/ 293490 w 373625"/>
              <a:gd name="connsiteY36" fmla="*/ 130254 h 296323"/>
              <a:gd name="connsiteX37" fmla="*/ 295165 w 373625"/>
              <a:gd name="connsiteY37" fmla="*/ 135923 h 296323"/>
              <a:gd name="connsiteX38" fmla="*/ 292717 w 373625"/>
              <a:gd name="connsiteY38" fmla="*/ 152929 h 296323"/>
              <a:gd name="connsiteX39" fmla="*/ 315134 w 373625"/>
              <a:gd name="connsiteY39" fmla="*/ 129738 h 296323"/>
              <a:gd name="connsiteX40" fmla="*/ 320158 w 373625"/>
              <a:gd name="connsiteY40" fmla="*/ 127548 h 296323"/>
              <a:gd name="connsiteX41" fmla="*/ 360871 w 373625"/>
              <a:gd name="connsiteY41" fmla="*/ 127548 h 296323"/>
              <a:gd name="connsiteX42" fmla="*/ 360871 w 373625"/>
              <a:gd name="connsiteY42" fmla="*/ 14172 h 296323"/>
              <a:gd name="connsiteX43" fmla="*/ 195703 w 373625"/>
              <a:gd name="connsiteY43" fmla="*/ 14172 h 296323"/>
              <a:gd name="connsiteX44" fmla="*/ 195703 w 373625"/>
              <a:gd name="connsiteY44" fmla="*/ 35559 h 296323"/>
              <a:gd name="connsiteX45" fmla="*/ 188616 w 373625"/>
              <a:gd name="connsiteY45" fmla="*/ 42645 h 296323"/>
              <a:gd name="connsiteX46" fmla="*/ 181531 w 373625"/>
              <a:gd name="connsiteY46" fmla="*/ 35559 h 296323"/>
              <a:gd name="connsiteX47" fmla="*/ 181531 w 373625"/>
              <a:gd name="connsiteY47" fmla="*/ 7086 h 296323"/>
              <a:gd name="connsiteX48" fmla="*/ 188616 w 373625"/>
              <a:gd name="connsiteY48" fmla="*/ 0 h 296323"/>
              <a:gd name="connsiteX49" fmla="*/ 367957 w 373625"/>
              <a:gd name="connsiteY49" fmla="*/ 0 h 296323"/>
              <a:gd name="connsiteX50" fmla="*/ 375043 w 373625"/>
              <a:gd name="connsiteY50" fmla="*/ 7086 h 296323"/>
              <a:gd name="connsiteX51" fmla="*/ 375043 w 373625"/>
              <a:gd name="connsiteY51" fmla="*/ 134505 h 296323"/>
              <a:gd name="connsiteX52" fmla="*/ 367957 w 373625"/>
              <a:gd name="connsiteY52" fmla="*/ 141591 h 296323"/>
              <a:gd name="connsiteX53" fmla="*/ 323251 w 373625"/>
              <a:gd name="connsiteY53" fmla="*/ 141591 h 296323"/>
              <a:gd name="connsiteX54" fmla="*/ 287692 w 373625"/>
              <a:gd name="connsiteY54" fmla="*/ 178310 h 296323"/>
              <a:gd name="connsiteX55" fmla="*/ 282667 w 373625"/>
              <a:gd name="connsiteY55" fmla="*/ 180500 h 296323"/>
              <a:gd name="connsiteX56" fmla="*/ 282667 w 373625"/>
              <a:gd name="connsiteY56" fmla="*/ 180500 h 2963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</a:cxnLst>
            <a:rect l="l" t="t" r="r" b="b"/>
            <a:pathLst>
              <a:path w="373625" h="296323">
                <a:moveTo>
                  <a:pt x="293490" y="296968"/>
                </a:moveTo>
                <a:cubicBezTo>
                  <a:pt x="289624" y="296968"/>
                  <a:pt x="286403" y="293747"/>
                  <a:pt x="286403" y="289882"/>
                </a:cubicBezTo>
                <a:cubicBezTo>
                  <a:pt x="286403" y="237961"/>
                  <a:pt x="244145" y="195703"/>
                  <a:pt x="192224" y="195703"/>
                </a:cubicBezTo>
                <a:cubicBezTo>
                  <a:pt x="140303" y="195703"/>
                  <a:pt x="98044" y="237961"/>
                  <a:pt x="98044" y="289882"/>
                </a:cubicBezTo>
                <a:cubicBezTo>
                  <a:pt x="98044" y="293747"/>
                  <a:pt x="94823" y="296968"/>
                  <a:pt x="90959" y="296968"/>
                </a:cubicBezTo>
                <a:cubicBezTo>
                  <a:pt x="87093" y="296968"/>
                  <a:pt x="83872" y="293747"/>
                  <a:pt x="83872" y="289882"/>
                </a:cubicBezTo>
                <a:cubicBezTo>
                  <a:pt x="83872" y="230102"/>
                  <a:pt x="132444" y="181531"/>
                  <a:pt x="192224" y="181531"/>
                </a:cubicBezTo>
                <a:cubicBezTo>
                  <a:pt x="252004" y="181531"/>
                  <a:pt x="300575" y="230102"/>
                  <a:pt x="300575" y="289882"/>
                </a:cubicBezTo>
                <a:cubicBezTo>
                  <a:pt x="300575" y="293747"/>
                  <a:pt x="297355" y="296968"/>
                  <a:pt x="293490" y="296968"/>
                </a:cubicBezTo>
                <a:lnTo>
                  <a:pt x="293490" y="296968"/>
                </a:lnTo>
                <a:close/>
                <a:moveTo>
                  <a:pt x="7086" y="261667"/>
                </a:moveTo>
                <a:cubicBezTo>
                  <a:pt x="3221" y="261667"/>
                  <a:pt x="0" y="258446"/>
                  <a:pt x="0" y="254581"/>
                </a:cubicBezTo>
                <a:cubicBezTo>
                  <a:pt x="0" y="206783"/>
                  <a:pt x="31178" y="166070"/>
                  <a:pt x="74210" y="151769"/>
                </a:cubicBezTo>
                <a:cubicBezTo>
                  <a:pt x="51406" y="139530"/>
                  <a:pt x="35945" y="115438"/>
                  <a:pt x="35945" y="87867"/>
                </a:cubicBezTo>
                <a:cubicBezTo>
                  <a:pt x="35945" y="47927"/>
                  <a:pt x="68412" y="15460"/>
                  <a:pt x="108352" y="15460"/>
                </a:cubicBezTo>
                <a:cubicBezTo>
                  <a:pt x="130254" y="15460"/>
                  <a:pt x="150739" y="25252"/>
                  <a:pt x="164653" y="42258"/>
                </a:cubicBezTo>
                <a:cubicBezTo>
                  <a:pt x="167101" y="45351"/>
                  <a:pt x="166586" y="49731"/>
                  <a:pt x="163622" y="52179"/>
                </a:cubicBezTo>
                <a:cubicBezTo>
                  <a:pt x="160530" y="54627"/>
                  <a:pt x="156150" y="54240"/>
                  <a:pt x="153702" y="51148"/>
                </a:cubicBezTo>
                <a:cubicBezTo>
                  <a:pt x="142622" y="37363"/>
                  <a:pt x="126002" y="29504"/>
                  <a:pt x="108352" y="29504"/>
                </a:cubicBezTo>
                <a:cubicBezTo>
                  <a:pt x="76142" y="29504"/>
                  <a:pt x="49989" y="55657"/>
                  <a:pt x="49989" y="87867"/>
                </a:cubicBezTo>
                <a:cubicBezTo>
                  <a:pt x="49989" y="120076"/>
                  <a:pt x="76142" y="146230"/>
                  <a:pt x="108352" y="146230"/>
                </a:cubicBezTo>
                <a:cubicBezTo>
                  <a:pt x="112217" y="146230"/>
                  <a:pt x="115437" y="149450"/>
                  <a:pt x="115437" y="153316"/>
                </a:cubicBezTo>
                <a:cubicBezTo>
                  <a:pt x="115437" y="157181"/>
                  <a:pt x="112217" y="160530"/>
                  <a:pt x="108352" y="160530"/>
                </a:cubicBezTo>
                <a:cubicBezTo>
                  <a:pt x="56430" y="160530"/>
                  <a:pt x="14172" y="202789"/>
                  <a:pt x="14172" y="254710"/>
                </a:cubicBezTo>
                <a:cubicBezTo>
                  <a:pt x="14172" y="258446"/>
                  <a:pt x="10951" y="261667"/>
                  <a:pt x="7086" y="261667"/>
                </a:cubicBezTo>
                <a:lnTo>
                  <a:pt x="7086" y="261667"/>
                </a:lnTo>
                <a:close/>
                <a:moveTo>
                  <a:pt x="282667" y="180500"/>
                </a:moveTo>
                <a:cubicBezTo>
                  <a:pt x="281636" y="180500"/>
                  <a:pt x="280477" y="180242"/>
                  <a:pt x="279575" y="179727"/>
                </a:cubicBezTo>
                <a:cubicBezTo>
                  <a:pt x="276870" y="178439"/>
                  <a:pt x="275195" y="175475"/>
                  <a:pt x="275710" y="172383"/>
                </a:cubicBezTo>
                <a:lnTo>
                  <a:pt x="280090" y="141978"/>
                </a:lnTo>
                <a:lnTo>
                  <a:pt x="279833" y="141978"/>
                </a:lnTo>
                <a:lnTo>
                  <a:pt x="279833" y="141978"/>
                </a:lnTo>
                <a:cubicBezTo>
                  <a:pt x="275968" y="141978"/>
                  <a:pt x="272747" y="138886"/>
                  <a:pt x="272747" y="135021"/>
                </a:cubicBezTo>
                <a:cubicBezTo>
                  <a:pt x="272747" y="131156"/>
                  <a:pt x="275839" y="127935"/>
                  <a:pt x="279704" y="127935"/>
                </a:cubicBezTo>
                <a:lnTo>
                  <a:pt x="288207" y="127806"/>
                </a:lnTo>
                <a:lnTo>
                  <a:pt x="288207" y="127806"/>
                </a:lnTo>
                <a:cubicBezTo>
                  <a:pt x="290269" y="127806"/>
                  <a:pt x="292201" y="128708"/>
                  <a:pt x="293490" y="130254"/>
                </a:cubicBezTo>
                <a:cubicBezTo>
                  <a:pt x="294907" y="131800"/>
                  <a:pt x="295422" y="133861"/>
                  <a:pt x="295165" y="135923"/>
                </a:cubicBezTo>
                <a:lnTo>
                  <a:pt x="292717" y="152929"/>
                </a:lnTo>
                <a:lnTo>
                  <a:pt x="315134" y="129738"/>
                </a:lnTo>
                <a:cubicBezTo>
                  <a:pt x="316422" y="128321"/>
                  <a:pt x="318355" y="127548"/>
                  <a:pt x="320158" y="127548"/>
                </a:cubicBezTo>
                <a:lnTo>
                  <a:pt x="360871" y="127548"/>
                </a:lnTo>
                <a:lnTo>
                  <a:pt x="360871" y="14172"/>
                </a:lnTo>
                <a:lnTo>
                  <a:pt x="195703" y="14172"/>
                </a:lnTo>
                <a:lnTo>
                  <a:pt x="195703" y="35559"/>
                </a:lnTo>
                <a:cubicBezTo>
                  <a:pt x="195703" y="39424"/>
                  <a:pt x="192482" y="42645"/>
                  <a:pt x="188616" y="42645"/>
                </a:cubicBezTo>
                <a:cubicBezTo>
                  <a:pt x="184752" y="42645"/>
                  <a:pt x="181531" y="39424"/>
                  <a:pt x="181531" y="35559"/>
                </a:cubicBezTo>
                <a:lnTo>
                  <a:pt x="181531" y="7086"/>
                </a:lnTo>
                <a:cubicBezTo>
                  <a:pt x="181531" y="3221"/>
                  <a:pt x="184752" y="0"/>
                  <a:pt x="188616" y="0"/>
                </a:cubicBezTo>
                <a:lnTo>
                  <a:pt x="367957" y="0"/>
                </a:lnTo>
                <a:cubicBezTo>
                  <a:pt x="371822" y="0"/>
                  <a:pt x="375043" y="3221"/>
                  <a:pt x="375043" y="7086"/>
                </a:cubicBezTo>
                <a:lnTo>
                  <a:pt x="375043" y="134505"/>
                </a:lnTo>
                <a:cubicBezTo>
                  <a:pt x="375043" y="138370"/>
                  <a:pt x="371822" y="141591"/>
                  <a:pt x="367957" y="141591"/>
                </a:cubicBezTo>
                <a:lnTo>
                  <a:pt x="323251" y="141591"/>
                </a:lnTo>
                <a:lnTo>
                  <a:pt x="287692" y="178310"/>
                </a:lnTo>
                <a:cubicBezTo>
                  <a:pt x="286403" y="179727"/>
                  <a:pt x="284600" y="180500"/>
                  <a:pt x="282667" y="180500"/>
                </a:cubicBezTo>
                <a:lnTo>
                  <a:pt x="282667" y="180500"/>
                </a:lnTo>
                <a:close/>
              </a:path>
            </a:pathLst>
          </a:custGeom>
          <a:solidFill>
            <a:srgbClr val="1D486D"/>
          </a:solidFill>
          <a:ln w="1287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sz="1884"/>
          </a:p>
        </p:txBody>
      </p:sp>
      <p:sp>
        <p:nvSpPr>
          <p:cNvPr id="145" name="文本框 144">
            <a:extLst>
              <a:ext uri="{FF2B5EF4-FFF2-40B4-BE49-F238E27FC236}">
                <a16:creationId xmlns:a16="http://schemas.microsoft.com/office/drawing/2014/main" id="{7D78A84B-8D72-46BD-8241-8849B0D60E06}"/>
              </a:ext>
            </a:extLst>
          </p:cNvPr>
          <p:cNvSpPr txBox="1"/>
          <p:nvPr/>
        </p:nvSpPr>
        <p:spPr>
          <a:xfrm>
            <a:off x="6398531" y="3273439"/>
            <a:ext cx="1761668" cy="5953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rgbClr val="1D486D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</a:rPr>
              <a:t>在此处粘贴文字时，请选择只保留文本。</a:t>
            </a:r>
          </a:p>
        </p:txBody>
      </p:sp>
      <p:sp>
        <p:nvSpPr>
          <p:cNvPr id="69" name="任意多边形: 形状 68">
            <a:extLst>
              <a:ext uri="{FF2B5EF4-FFF2-40B4-BE49-F238E27FC236}">
                <a16:creationId xmlns:a16="http://schemas.microsoft.com/office/drawing/2014/main" id="{3E1C5B2B-A9D5-4D69-9B63-470E3181C6AA}"/>
              </a:ext>
            </a:extLst>
          </p:cNvPr>
          <p:cNvSpPr/>
          <p:nvPr/>
        </p:nvSpPr>
        <p:spPr>
          <a:xfrm>
            <a:off x="8237825" y="1958471"/>
            <a:ext cx="2629582" cy="1329903"/>
          </a:xfrm>
          <a:custGeom>
            <a:avLst/>
            <a:gdLst>
              <a:gd name="connsiteX0" fmla="*/ 1125645 w 2241755"/>
              <a:gd name="connsiteY0" fmla="*/ 291428 h 1133761"/>
              <a:gd name="connsiteX1" fmla="*/ 1964370 w 2241755"/>
              <a:gd name="connsiteY1" fmla="*/ 1143553 h 1133761"/>
              <a:gd name="connsiteX2" fmla="*/ 2251289 w 2241755"/>
              <a:gd name="connsiteY2" fmla="*/ 1143553 h 1133761"/>
              <a:gd name="connsiteX3" fmla="*/ 1125645 w 2241755"/>
              <a:gd name="connsiteY3" fmla="*/ 0 h 1133761"/>
              <a:gd name="connsiteX4" fmla="*/ 0 w 2241755"/>
              <a:gd name="connsiteY4" fmla="*/ 1143553 h 1133761"/>
              <a:gd name="connsiteX5" fmla="*/ 286919 w 2241755"/>
              <a:gd name="connsiteY5" fmla="*/ 1143553 h 1133761"/>
              <a:gd name="connsiteX6" fmla="*/ 1125645 w 2241755"/>
              <a:gd name="connsiteY6" fmla="*/ 291428 h 11337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241755" h="1133761">
                <a:moveTo>
                  <a:pt x="1125645" y="291428"/>
                </a:moveTo>
                <a:cubicBezTo>
                  <a:pt x="1588812" y="291428"/>
                  <a:pt x="1964370" y="672913"/>
                  <a:pt x="1964370" y="1143553"/>
                </a:cubicBezTo>
                <a:lnTo>
                  <a:pt x="2251289" y="1143553"/>
                </a:lnTo>
                <a:cubicBezTo>
                  <a:pt x="2251289" y="511996"/>
                  <a:pt x="1747281" y="0"/>
                  <a:pt x="1125645" y="0"/>
                </a:cubicBezTo>
                <a:cubicBezTo>
                  <a:pt x="503879" y="0"/>
                  <a:pt x="0" y="511996"/>
                  <a:pt x="0" y="1143553"/>
                </a:cubicBezTo>
                <a:lnTo>
                  <a:pt x="286919" y="1143553"/>
                </a:lnTo>
                <a:cubicBezTo>
                  <a:pt x="286919" y="672913"/>
                  <a:pt x="662477" y="291428"/>
                  <a:pt x="1125645" y="291428"/>
                </a:cubicBezTo>
              </a:path>
            </a:pathLst>
          </a:custGeom>
          <a:solidFill>
            <a:srgbClr val="B13B39"/>
          </a:solidFill>
          <a:ln w="1287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sz="1884"/>
          </a:p>
        </p:txBody>
      </p:sp>
      <p:sp>
        <p:nvSpPr>
          <p:cNvPr id="132" name="任意多边形: 形状 131">
            <a:extLst>
              <a:ext uri="{FF2B5EF4-FFF2-40B4-BE49-F238E27FC236}">
                <a16:creationId xmlns:a16="http://schemas.microsoft.com/office/drawing/2014/main" id="{BE59C869-D51B-47C8-BA79-00590B1EDE78}"/>
              </a:ext>
            </a:extLst>
          </p:cNvPr>
          <p:cNvSpPr/>
          <p:nvPr/>
        </p:nvSpPr>
        <p:spPr>
          <a:xfrm>
            <a:off x="9393498" y="2594077"/>
            <a:ext cx="317364" cy="317363"/>
          </a:xfrm>
          <a:custGeom>
            <a:avLst/>
            <a:gdLst>
              <a:gd name="connsiteX0" fmla="*/ 160531 w 270556"/>
              <a:gd name="connsiteY0" fmla="*/ 157567 h 270556"/>
              <a:gd name="connsiteX1" fmla="*/ 108223 w 270556"/>
              <a:gd name="connsiteY1" fmla="*/ 207040 h 270556"/>
              <a:gd name="connsiteX2" fmla="*/ 115825 w 270556"/>
              <a:gd name="connsiteY2" fmla="*/ 262698 h 270556"/>
              <a:gd name="connsiteX3" fmla="*/ 98045 w 270556"/>
              <a:gd name="connsiteY3" fmla="*/ 280735 h 270556"/>
              <a:gd name="connsiteX4" fmla="*/ 62744 w 270556"/>
              <a:gd name="connsiteY4" fmla="*/ 223660 h 270556"/>
              <a:gd name="connsiteX5" fmla="*/ 387 w 270556"/>
              <a:gd name="connsiteY5" fmla="*/ 181144 h 270556"/>
              <a:gd name="connsiteX6" fmla="*/ 18037 w 270556"/>
              <a:gd name="connsiteY6" fmla="*/ 163107 h 270556"/>
              <a:gd name="connsiteX7" fmla="*/ 76401 w 270556"/>
              <a:gd name="connsiteY7" fmla="*/ 174574 h 270556"/>
              <a:gd name="connsiteX8" fmla="*/ 125487 w 270556"/>
              <a:gd name="connsiteY8" fmla="*/ 119947 h 270556"/>
              <a:gd name="connsiteX9" fmla="*/ 0 w 270556"/>
              <a:gd name="connsiteY9" fmla="*/ 73437 h 270556"/>
              <a:gd name="connsiteX10" fmla="*/ 31179 w 270556"/>
              <a:gd name="connsiteY10" fmla="*/ 41743 h 270556"/>
              <a:gd name="connsiteX11" fmla="*/ 170708 w 270556"/>
              <a:gd name="connsiteY11" fmla="*/ 68799 h 270556"/>
              <a:gd name="connsiteX12" fmla="*/ 217476 w 270556"/>
              <a:gd name="connsiteY12" fmla="*/ 21902 h 270556"/>
              <a:gd name="connsiteX13" fmla="*/ 257287 w 270556"/>
              <a:gd name="connsiteY13" fmla="*/ 0 h 270556"/>
              <a:gd name="connsiteX14" fmla="*/ 273778 w 270556"/>
              <a:gd name="connsiteY14" fmla="*/ 6957 h 270556"/>
              <a:gd name="connsiteX15" fmla="*/ 280992 w 270556"/>
              <a:gd name="connsiteY15" fmla="*/ 24350 h 270556"/>
              <a:gd name="connsiteX16" fmla="*/ 259735 w 270556"/>
              <a:gd name="connsiteY16" fmla="*/ 64547 h 270556"/>
              <a:gd name="connsiteX17" fmla="*/ 212580 w 270556"/>
              <a:gd name="connsiteY17" fmla="*/ 111701 h 270556"/>
              <a:gd name="connsiteX18" fmla="*/ 236544 w 270556"/>
              <a:gd name="connsiteY18" fmla="*/ 249943 h 270556"/>
              <a:gd name="connsiteX19" fmla="*/ 205237 w 270556"/>
              <a:gd name="connsiteY19" fmla="*/ 281765 h 270556"/>
              <a:gd name="connsiteX20" fmla="*/ 160531 w 270556"/>
              <a:gd name="connsiteY20" fmla="*/ 157567 h 270556"/>
              <a:gd name="connsiteX21" fmla="*/ 209488 w 270556"/>
              <a:gd name="connsiteY21" fmla="*/ 261538 h 270556"/>
              <a:gd name="connsiteX22" fmla="*/ 224305 w 270556"/>
              <a:gd name="connsiteY22" fmla="*/ 246464 h 270556"/>
              <a:gd name="connsiteX23" fmla="*/ 200341 w 270556"/>
              <a:gd name="connsiteY23" fmla="*/ 108094 h 270556"/>
              <a:gd name="connsiteX24" fmla="*/ 251618 w 270556"/>
              <a:gd name="connsiteY24" fmla="*/ 56817 h 270556"/>
              <a:gd name="connsiteX25" fmla="*/ 265662 w 270556"/>
              <a:gd name="connsiteY25" fmla="*/ 14945 h 270556"/>
              <a:gd name="connsiteX26" fmla="*/ 256643 w 270556"/>
              <a:gd name="connsiteY26" fmla="*/ 11209 h 270556"/>
              <a:gd name="connsiteX27" fmla="*/ 225336 w 270556"/>
              <a:gd name="connsiteY27" fmla="*/ 30019 h 270556"/>
              <a:gd name="connsiteX28" fmla="*/ 174316 w 270556"/>
              <a:gd name="connsiteY28" fmla="*/ 81167 h 270556"/>
              <a:gd name="connsiteX29" fmla="*/ 34915 w 270556"/>
              <a:gd name="connsiteY29" fmla="*/ 54111 h 270556"/>
              <a:gd name="connsiteX30" fmla="*/ 20098 w 270556"/>
              <a:gd name="connsiteY30" fmla="*/ 69185 h 270556"/>
              <a:gd name="connsiteX31" fmla="*/ 144813 w 270556"/>
              <a:gd name="connsiteY31" fmla="*/ 115437 h 270556"/>
              <a:gd name="connsiteX32" fmla="*/ 80395 w 270556"/>
              <a:gd name="connsiteY32" fmla="*/ 187070 h 270556"/>
              <a:gd name="connsiteX33" fmla="*/ 28860 w 270556"/>
              <a:gd name="connsiteY33" fmla="*/ 176892 h 270556"/>
              <a:gd name="connsiteX34" fmla="*/ 25381 w 270556"/>
              <a:gd name="connsiteY34" fmla="*/ 184880 h 270556"/>
              <a:gd name="connsiteX35" fmla="*/ 72020 w 270556"/>
              <a:gd name="connsiteY35" fmla="*/ 217734 h 270556"/>
              <a:gd name="connsiteX36" fmla="*/ 94695 w 270556"/>
              <a:gd name="connsiteY36" fmla="*/ 254323 h 270556"/>
              <a:gd name="connsiteX37" fmla="*/ 102941 w 270556"/>
              <a:gd name="connsiteY37" fmla="*/ 251360 h 270556"/>
              <a:gd name="connsiteX38" fmla="*/ 96241 w 270556"/>
              <a:gd name="connsiteY38" fmla="*/ 203046 h 270556"/>
              <a:gd name="connsiteX39" fmla="*/ 165297 w 270556"/>
              <a:gd name="connsiteY39" fmla="*/ 137855 h 270556"/>
              <a:gd name="connsiteX40" fmla="*/ 209488 w 270556"/>
              <a:gd name="connsiteY40" fmla="*/ 261538 h 2705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270556" h="270556">
                <a:moveTo>
                  <a:pt x="160531" y="157567"/>
                </a:moveTo>
                <a:lnTo>
                  <a:pt x="108223" y="207040"/>
                </a:lnTo>
                <a:lnTo>
                  <a:pt x="115825" y="262698"/>
                </a:lnTo>
                <a:lnTo>
                  <a:pt x="98045" y="280735"/>
                </a:lnTo>
                <a:lnTo>
                  <a:pt x="62744" y="223660"/>
                </a:lnTo>
                <a:lnTo>
                  <a:pt x="387" y="181144"/>
                </a:lnTo>
                <a:lnTo>
                  <a:pt x="18037" y="163107"/>
                </a:lnTo>
                <a:lnTo>
                  <a:pt x="76401" y="174574"/>
                </a:lnTo>
                <a:lnTo>
                  <a:pt x="125487" y="119947"/>
                </a:lnTo>
                <a:lnTo>
                  <a:pt x="0" y="73437"/>
                </a:lnTo>
                <a:lnTo>
                  <a:pt x="31179" y="41743"/>
                </a:lnTo>
                <a:lnTo>
                  <a:pt x="170708" y="68799"/>
                </a:lnTo>
                <a:lnTo>
                  <a:pt x="217476" y="21902"/>
                </a:lnTo>
                <a:cubicBezTo>
                  <a:pt x="231391" y="7730"/>
                  <a:pt x="245562" y="0"/>
                  <a:pt x="257287" y="0"/>
                </a:cubicBezTo>
                <a:cubicBezTo>
                  <a:pt x="263729" y="0"/>
                  <a:pt x="269269" y="2319"/>
                  <a:pt x="273778" y="6957"/>
                </a:cubicBezTo>
                <a:cubicBezTo>
                  <a:pt x="276355" y="9663"/>
                  <a:pt x="280735" y="15332"/>
                  <a:pt x="280992" y="24350"/>
                </a:cubicBezTo>
                <a:cubicBezTo>
                  <a:pt x="281250" y="36332"/>
                  <a:pt x="274036" y="49860"/>
                  <a:pt x="259735" y="64547"/>
                </a:cubicBezTo>
                <a:lnTo>
                  <a:pt x="212580" y="111701"/>
                </a:lnTo>
                <a:lnTo>
                  <a:pt x="236544" y="249943"/>
                </a:lnTo>
                <a:lnTo>
                  <a:pt x="205237" y="281765"/>
                </a:lnTo>
                <a:lnTo>
                  <a:pt x="160531" y="157567"/>
                </a:lnTo>
                <a:close/>
                <a:moveTo>
                  <a:pt x="209488" y="261538"/>
                </a:moveTo>
                <a:lnTo>
                  <a:pt x="224305" y="246464"/>
                </a:lnTo>
                <a:lnTo>
                  <a:pt x="200341" y="108094"/>
                </a:lnTo>
                <a:lnTo>
                  <a:pt x="251618" y="56817"/>
                </a:lnTo>
                <a:cubicBezTo>
                  <a:pt x="268883" y="39295"/>
                  <a:pt x="274165" y="23577"/>
                  <a:pt x="265662" y="14945"/>
                </a:cubicBezTo>
                <a:cubicBezTo>
                  <a:pt x="263085" y="12368"/>
                  <a:pt x="260121" y="11209"/>
                  <a:pt x="256643" y="11209"/>
                </a:cubicBezTo>
                <a:cubicBezTo>
                  <a:pt x="251876" y="11209"/>
                  <a:pt x="241440" y="13657"/>
                  <a:pt x="225336" y="30019"/>
                </a:cubicBezTo>
                <a:lnTo>
                  <a:pt x="174316" y="81167"/>
                </a:lnTo>
                <a:lnTo>
                  <a:pt x="34915" y="54111"/>
                </a:lnTo>
                <a:lnTo>
                  <a:pt x="20098" y="69185"/>
                </a:lnTo>
                <a:lnTo>
                  <a:pt x="144813" y="115437"/>
                </a:lnTo>
                <a:lnTo>
                  <a:pt x="80395" y="187070"/>
                </a:lnTo>
                <a:lnTo>
                  <a:pt x="28860" y="176892"/>
                </a:lnTo>
                <a:lnTo>
                  <a:pt x="25381" y="184880"/>
                </a:lnTo>
                <a:lnTo>
                  <a:pt x="72020" y="217734"/>
                </a:lnTo>
                <a:lnTo>
                  <a:pt x="94695" y="254323"/>
                </a:lnTo>
                <a:lnTo>
                  <a:pt x="102941" y="251360"/>
                </a:lnTo>
                <a:lnTo>
                  <a:pt x="96241" y="203046"/>
                </a:lnTo>
                <a:lnTo>
                  <a:pt x="165297" y="137855"/>
                </a:lnTo>
                <a:lnTo>
                  <a:pt x="209488" y="261538"/>
                </a:lnTo>
                <a:close/>
              </a:path>
            </a:pathLst>
          </a:custGeom>
          <a:solidFill>
            <a:srgbClr val="1D486D"/>
          </a:solidFill>
          <a:ln w="1287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sz="1884"/>
          </a:p>
        </p:txBody>
      </p:sp>
      <p:sp>
        <p:nvSpPr>
          <p:cNvPr id="146" name="文本框 145">
            <a:extLst>
              <a:ext uri="{FF2B5EF4-FFF2-40B4-BE49-F238E27FC236}">
                <a16:creationId xmlns:a16="http://schemas.microsoft.com/office/drawing/2014/main" id="{0A9168A8-8B85-4373-BA41-66C36F3464BA}"/>
              </a:ext>
            </a:extLst>
          </p:cNvPr>
          <p:cNvSpPr txBox="1"/>
          <p:nvPr/>
        </p:nvSpPr>
        <p:spPr>
          <a:xfrm>
            <a:off x="8704240" y="3281918"/>
            <a:ext cx="1761668" cy="5953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rgbClr val="1D486D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</a:rPr>
              <a:t>在此处粘贴文字时，请选择只保留文本。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99FA7FD-AD9F-44A0-B9B1-8EDC6E06A836}"/>
              </a:ext>
            </a:extLst>
          </p:cNvPr>
          <p:cNvSpPr txBox="1"/>
          <p:nvPr/>
        </p:nvSpPr>
        <p:spPr>
          <a:xfrm>
            <a:off x="3095395" y="5295892"/>
            <a:ext cx="1636683" cy="3500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75" b="1" spc="31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</a:rPr>
              <a:t>1 MONTHS</a:t>
            </a:r>
            <a:endParaRPr lang="zh-CN" altLang="en-US" sz="1675" b="1" spc="31" dirty="0">
              <a:solidFill>
                <a:schemeClr val="bg1"/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</a:endParaRPr>
          </a:p>
        </p:txBody>
      </p:sp>
      <p:sp>
        <p:nvSpPr>
          <p:cNvPr id="149" name="文本框 148">
            <a:extLst>
              <a:ext uri="{FF2B5EF4-FFF2-40B4-BE49-F238E27FC236}">
                <a16:creationId xmlns:a16="http://schemas.microsoft.com/office/drawing/2014/main" id="{FE573863-FFAA-4BD7-B985-A55E868A57D7}"/>
              </a:ext>
            </a:extLst>
          </p:cNvPr>
          <p:cNvSpPr txBox="1"/>
          <p:nvPr/>
        </p:nvSpPr>
        <p:spPr>
          <a:xfrm>
            <a:off x="5355317" y="5295892"/>
            <a:ext cx="1636683" cy="3500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75" b="1" spc="31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</a:rPr>
              <a:t>1 MONTHS</a:t>
            </a:r>
            <a:endParaRPr lang="zh-CN" altLang="en-US" sz="1675" b="1" spc="31" dirty="0">
              <a:solidFill>
                <a:schemeClr val="bg1"/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</a:endParaRPr>
          </a:p>
        </p:txBody>
      </p:sp>
      <p:sp>
        <p:nvSpPr>
          <p:cNvPr id="150" name="文本框 149">
            <a:extLst>
              <a:ext uri="{FF2B5EF4-FFF2-40B4-BE49-F238E27FC236}">
                <a16:creationId xmlns:a16="http://schemas.microsoft.com/office/drawing/2014/main" id="{55132DA1-1077-436A-851B-5D918A343862}"/>
              </a:ext>
            </a:extLst>
          </p:cNvPr>
          <p:cNvSpPr txBox="1"/>
          <p:nvPr/>
        </p:nvSpPr>
        <p:spPr>
          <a:xfrm>
            <a:off x="7660505" y="5298685"/>
            <a:ext cx="1636683" cy="3500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75" b="1" spc="31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</a:rPr>
              <a:t>1 MONTHS</a:t>
            </a:r>
            <a:endParaRPr lang="zh-CN" altLang="en-US" sz="1675" b="1" spc="31" dirty="0">
              <a:solidFill>
                <a:schemeClr val="bg1"/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</a:endParaRPr>
          </a:p>
        </p:txBody>
      </p:sp>
      <p:sp>
        <p:nvSpPr>
          <p:cNvPr id="151" name="文本框 150">
            <a:extLst>
              <a:ext uri="{FF2B5EF4-FFF2-40B4-BE49-F238E27FC236}">
                <a16:creationId xmlns:a16="http://schemas.microsoft.com/office/drawing/2014/main" id="{ADC275C5-598A-47F6-914E-9861D8B2FCA0}"/>
              </a:ext>
            </a:extLst>
          </p:cNvPr>
          <p:cNvSpPr txBox="1"/>
          <p:nvPr/>
        </p:nvSpPr>
        <p:spPr>
          <a:xfrm>
            <a:off x="5343015" y="5926139"/>
            <a:ext cx="1636682" cy="3500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75" b="1" spc="-21" dirty="0">
                <a:solidFill>
                  <a:srgbClr val="1D486D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</a:rPr>
              <a:t>3 MONTHS</a:t>
            </a:r>
            <a:endParaRPr lang="zh-CN" altLang="en-US" sz="1675" b="1" spc="-21" dirty="0">
              <a:solidFill>
                <a:srgbClr val="1D486D"/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</a:endParaRPr>
          </a:p>
        </p:txBody>
      </p:sp>
      <p:sp>
        <p:nvSpPr>
          <p:cNvPr id="76" name="任意多边形: 形状 75">
            <a:extLst>
              <a:ext uri="{FF2B5EF4-FFF2-40B4-BE49-F238E27FC236}">
                <a16:creationId xmlns:a16="http://schemas.microsoft.com/office/drawing/2014/main" id="{DA8F4791-2602-415C-AE5C-D932253314C7}"/>
              </a:ext>
            </a:extLst>
          </p:cNvPr>
          <p:cNvSpPr/>
          <p:nvPr/>
        </p:nvSpPr>
        <p:spPr>
          <a:xfrm>
            <a:off x="3629104" y="3294947"/>
            <a:ext cx="2629582" cy="1339200"/>
          </a:xfrm>
          <a:custGeom>
            <a:avLst/>
            <a:gdLst>
              <a:gd name="connsiteX0" fmla="*/ 1125645 w 2241755"/>
              <a:gd name="connsiteY0" fmla="*/ 852125 h 1133761"/>
              <a:gd name="connsiteX1" fmla="*/ 286919 w 2241755"/>
              <a:gd name="connsiteY1" fmla="*/ 0 h 1133761"/>
              <a:gd name="connsiteX2" fmla="*/ 0 w 2241755"/>
              <a:gd name="connsiteY2" fmla="*/ 0 h 1133761"/>
              <a:gd name="connsiteX3" fmla="*/ 1125645 w 2241755"/>
              <a:gd name="connsiteY3" fmla="*/ 1143553 h 1133761"/>
              <a:gd name="connsiteX4" fmla="*/ 2251290 w 2241755"/>
              <a:gd name="connsiteY4" fmla="*/ 0 h 1133761"/>
              <a:gd name="connsiteX5" fmla="*/ 1964371 w 2241755"/>
              <a:gd name="connsiteY5" fmla="*/ 0 h 1133761"/>
              <a:gd name="connsiteX6" fmla="*/ 1125645 w 2241755"/>
              <a:gd name="connsiteY6" fmla="*/ 852125 h 11337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241755" h="1133761">
                <a:moveTo>
                  <a:pt x="1125645" y="852125"/>
                </a:moveTo>
                <a:cubicBezTo>
                  <a:pt x="662477" y="852125"/>
                  <a:pt x="286919" y="470640"/>
                  <a:pt x="286919" y="0"/>
                </a:cubicBezTo>
                <a:lnTo>
                  <a:pt x="0" y="0"/>
                </a:lnTo>
                <a:cubicBezTo>
                  <a:pt x="0" y="631557"/>
                  <a:pt x="503880" y="1143553"/>
                  <a:pt x="1125645" y="1143553"/>
                </a:cubicBezTo>
                <a:cubicBezTo>
                  <a:pt x="1747281" y="1143553"/>
                  <a:pt x="2251290" y="631557"/>
                  <a:pt x="2251290" y="0"/>
                </a:cubicBezTo>
                <a:lnTo>
                  <a:pt x="1964371" y="0"/>
                </a:lnTo>
                <a:cubicBezTo>
                  <a:pt x="1964242" y="470640"/>
                  <a:pt x="1588812" y="852125"/>
                  <a:pt x="1125645" y="852125"/>
                </a:cubicBezTo>
              </a:path>
            </a:pathLst>
          </a:custGeom>
          <a:solidFill>
            <a:srgbClr val="1D486D"/>
          </a:solidFill>
          <a:ln w="1287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sz="1884"/>
          </a:p>
        </p:txBody>
      </p:sp>
      <p:sp>
        <p:nvSpPr>
          <p:cNvPr id="73" name="任意多边形: 形状 72">
            <a:extLst>
              <a:ext uri="{FF2B5EF4-FFF2-40B4-BE49-F238E27FC236}">
                <a16:creationId xmlns:a16="http://schemas.microsoft.com/office/drawing/2014/main" id="{99B57155-0C60-4A02-BA2E-1F96151A8941}"/>
              </a:ext>
            </a:extLst>
          </p:cNvPr>
          <p:cNvSpPr/>
          <p:nvPr/>
        </p:nvSpPr>
        <p:spPr>
          <a:xfrm>
            <a:off x="8237825" y="3296387"/>
            <a:ext cx="2629582" cy="1329903"/>
          </a:xfrm>
          <a:custGeom>
            <a:avLst/>
            <a:gdLst>
              <a:gd name="connsiteX0" fmla="*/ 1125645 w 2241755"/>
              <a:gd name="connsiteY0" fmla="*/ 852125 h 1133761"/>
              <a:gd name="connsiteX1" fmla="*/ 286919 w 2241755"/>
              <a:gd name="connsiteY1" fmla="*/ 0 h 1133761"/>
              <a:gd name="connsiteX2" fmla="*/ 0 w 2241755"/>
              <a:gd name="connsiteY2" fmla="*/ 0 h 1133761"/>
              <a:gd name="connsiteX3" fmla="*/ 1125645 w 2241755"/>
              <a:gd name="connsiteY3" fmla="*/ 1143553 h 1133761"/>
              <a:gd name="connsiteX4" fmla="*/ 2251289 w 2241755"/>
              <a:gd name="connsiteY4" fmla="*/ 0 h 1133761"/>
              <a:gd name="connsiteX5" fmla="*/ 1964370 w 2241755"/>
              <a:gd name="connsiteY5" fmla="*/ 0 h 1133761"/>
              <a:gd name="connsiteX6" fmla="*/ 1125645 w 2241755"/>
              <a:gd name="connsiteY6" fmla="*/ 852125 h 11337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241755" h="1133761">
                <a:moveTo>
                  <a:pt x="1125645" y="852125"/>
                </a:moveTo>
                <a:cubicBezTo>
                  <a:pt x="662477" y="852125"/>
                  <a:pt x="286919" y="470640"/>
                  <a:pt x="286919" y="0"/>
                </a:cubicBezTo>
                <a:lnTo>
                  <a:pt x="0" y="0"/>
                </a:lnTo>
                <a:cubicBezTo>
                  <a:pt x="0" y="631557"/>
                  <a:pt x="503879" y="1143553"/>
                  <a:pt x="1125645" y="1143553"/>
                </a:cubicBezTo>
                <a:cubicBezTo>
                  <a:pt x="1747281" y="1143553"/>
                  <a:pt x="2251289" y="631557"/>
                  <a:pt x="2251289" y="0"/>
                </a:cubicBezTo>
                <a:lnTo>
                  <a:pt x="1964370" y="0"/>
                </a:lnTo>
                <a:cubicBezTo>
                  <a:pt x="1964370" y="470640"/>
                  <a:pt x="1588812" y="852125"/>
                  <a:pt x="1125645" y="852125"/>
                </a:cubicBezTo>
              </a:path>
            </a:pathLst>
          </a:custGeom>
          <a:solidFill>
            <a:srgbClr val="1D486D"/>
          </a:solidFill>
          <a:ln w="1287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sz="1884"/>
          </a:p>
        </p:txBody>
      </p:sp>
      <p:sp>
        <p:nvSpPr>
          <p:cNvPr id="77" name="任意多边形: 形状 76">
            <a:extLst>
              <a:ext uri="{FF2B5EF4-FFF2-40B4-BE49-F238E27FC236}">
                <a16:creationId xmlns:a16="http://schemas.microsoft.com/office/drawing/2014/main" id="{A12468B4-B1CC-4E42-865E-060E32C61C20}"/>
              </a:ext>
            </a:extLst>
          </p:cNvPr>
          <p:cNvSpPr/>
          <p:nvPr/>
        </p:nvSpPr>
        <p:spPr>
          <a:xfrm>
            <a:off x="5933163" y="1958471"/>
            <a:ext cx="2629582" cy="1329903"/>
          </a:xfrm>
          <a:custGeom>
            <a:avLst/>
            <a:gdLst>
              <a:gd name="connsiteX0" fmla="*/ 1125645 w 2241755"/>
              <a:gd name="connsiteY0" fmla="*/ 291428 h 1133761"/>
              <a:gd name="connsiteX1" fmla="*/ 1964371 w 2241755"/>
              <a:gd name="connsiteY1" fmla="*/ 1143553 h 1133761"/>
              <a:gd name="connsiteX2" fmla="*/ 2251289 w 2241755"/>
              <a:gd name="connsiteY2" fmla="*/ 1143553 h 1133761"/>
              <a:gd name="connsiteX3" fmla="*/ 1125645 w 2241755"/>
              <a:gd name="connsiteY3" fmla="*/ 0 h 1133761"/>
              <a:gd name="connsiteX4" fmla="*/ 0 w 2241755"/>
              <a:gd name="connsiteY4" fmla="*/ 1143553 h 1133761"/>
              <a:gd name="connsiteX5" fmla="*/ 286919 w 2241755"/>
              <a:gd name="connsiteY5" fmla="*/ 1143553 h 1133761"/>
              <a:gd name="connsiteX6" fmla="*/ 1125645 w 2241755"/>
              <a:gd name="connsiteY6" fmla="*/ 291428 h 11337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241755" h="1133761">
                <a:moveTo>
                  <a:pt x="1125645" y="291428"/>
                </a:moveTo>
                <a:cubicBezTo>
                  <a:pt x="1588812" y="291428"/>
                  <a:pt x="1964371" y="672913"/>
                  <a:pt x="1964371" y="1143553"/>
                </a:cubicBezTo>
                <a:lnTo>
                  <a:pt x="2251289" y="1143553"/>
                </a:lnTo>
                <a:cubicBezTo>
                  <a:pt x="2251289" y="511996"/>
                  <a:pt x="1747281" y="0"/>
                  <a:pt x="1125645" y="0"/>
                </a:cubicBezTo>
                <a:cubicBezTo>
                  <a:pt x="503879" y="0"/>
                  <a:pt x="0" y="511996"/>
                  <a:pt x="0" y="1143553"/>
                </a:cubicBezTo>
                <a:lnTo>
                  <a:pt x="286919" y="1143553"/>
                </a:lnTo>
                <a:cubicBezTo>
                  <a:pt x="286919" y="672913"/>
                  <a:pt x="662477" y="291428"/>
                  <a:pt x="1125645" y="291428"/>
                </a:cubicBezTo>
              </a:path>
            </a:pathLst>
          </a:custGeom>
          <a:solidFill>
            <a:srgbClr val="1D486D"/>
          </a:solidFill>
          <a:ln w="1287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sz="1884"/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29BC019E-6737-D4CA-38C6-F9CB899295B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项目流程</a:t>
            </a:r>
          </a:p>
        </p:txBody>
      </p:sp>
      <p:sp>
        <p:nvSpPr>
          <p:cNvPr id="6" name="文本占位符 5">
            <a:extLst>
              <a:ext uri="{FF2B5EF4-FFF2-40B4-BE49-F238E27FC236}">
                <a16:creationId xmlns:a16="http://schemas.microsoft.com/office/drawing/2014/main" id="{50E6A5AF-F9FE-36B4-873F-FBFA0003C29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 dirty="0"/>
              <a:t>Project flow</a:t>
            </a:r>
          </a:p>
        </p:txBody>
      </p:sp>
    </p:spTree>
    <p:extLst>
      <p:ext uri="{BB962C8B-B14F-4D97-AF65-F5344CB8AC3E}">
        <p14:creationId xmlns:p14="http://schemas.microsoft.com/office/powerpoint/2010/main" val="2280708705"/>
      </p:ext>
    </p:extLst>
  </p:cSld>
  <p:clrMapOvr>
    <a:masterClrMapping/>
  </p:clrMapOvr>
  <p:transition spd="slow">
    <p:push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7" name="图片 76" descr="桌子上的盘子里有一些食物&#10;&#10;描述已自动生成">
            <a:extLst>
              <a:ext uri="{FF2B5EF4-FFF2-40B4-BE49-F238E27FC236}">
                <a16:creationId xmlns:a16="http://schemas.microsoft.com/office/drawing/2014/main" id="{F435945A-53E3-AE02-FAE5-90C25A2F8151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4277032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22" name="矩形 21"/>
          <p:cNvSpPr/>
          <p:nvPr/>
        </p:nvSpPr>
        <p:spPr>
          <a:xfrm flipH="1">
            <a:off x="2318158" y="4560895"/>
            <a:ext cx="491739" cy="507913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OPPOSans R" panose="00020600040101010101" pitchFamily="18" charset="-122"/>
            </a:endParaRPr>
          </a:p>
        </p:txBody>
      </p:sp>
      <p:sp>
        <p:nvSpPr>
          <p:cNvPr id="124" name="矩形 123"/>
          <p:cNvSpPr>
            <a:spLocks noChangeAspect="1"/>
          </p:cNvSpPr>
          <p:nvPr/>
        </p:nvSpPr>
        <p:spPr>
          <a:xfrm>
            <a:off x="4931858" y="1853627"/>
            <a:ext cx="1980000" cy="1980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OPPOSans R" panose="00020600040101010101" pitchFamily="18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5131074" y="3303275"/>
            <a:ext cx="1581569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400" b="0" i="0" dirty="0">
                <a:solidFill>
                  <a:schemeClr val="bg1"/>
                </a:solidFill>
                <a:effectLst/>
                <a:latin typeface="OPPOSans R" panose="00020600040101010101" charset="-122"/>
                <a:ea typeface="OPPOSans R" panose="00020600040101010101" charset="-122"/>
                <a:cs typeface="OPPOSans R" panose="00020600040101010101" charset="-122"/>
              </a:rPr>
              <a:t>输入文本</a:t>
            </a:r>
            <a:endParaRPr lang="en-US" altLang="zh-CN" sz="1400" b="0" i="0" dirty="0">
              <a:solidFill>
                <a:schemeClr val="bg1"/>
              </a:solidFill>
              <a:effectLst/>
              <a:latin typeface="OPPOSans R" panose="00020600040101010101" charset="-122"/>
              <a:ea typeface="OPPOSans R" panose="00020600040101010101" charset="-122"/>
              <a:cs typeface="OPPOSans R" panose="00020600040101010101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5760190" y="2520437"/>
            <a:ext cx="323336" cy="323999"/>
            <a:chOff x="5321594" y="2887200"/>
            <a:chExt cx="323336" cy="323999"/>
          </a:xfrm>
        </p:grpSpPr>
        <p:sp>
          <p:nvSpPr>
            <p:cNvPr id="37" name="任意多边形: 形状 36"/>
            <p:cNvSpPr/>
            <p:nvPr/>
          </p:nvSpPr>
          <p:spPr>
            <a:xfrm>
              <a:off x="5512485" y="2887200"/>
              <a:ext cx="132445" cy="135042"/>
            </a:xfrm>
            <a:custGeom>
              <a:avLst/>
              <a:gdLst>
                <a:gd name="connsiteX0" fmla="*/ 143509 w 144894"/>
                <a:gd name="connsiteY0" fmla="*/ 147735 h 147735"/>
                <a:gd name="connsiteX1" fmla="*/ 141095 w 144894"/>
                <a:gd name="connsiteY1" fmla="*/ 97247 h 147735"/>
                <a:gd name="connsiteX2" fmla="*/ 107934 w 144894"/>
                <a:gd name="connsiteY2" fmla="*/ 37685 h 147735"/>
                <a:gd name="connsiteX3" fmla="*/ 49518 w 144894"/>
                <a:gd name="connsiteY3" fmla="*/ 3874 h 147735"/>
                <a:gd name="connsiteX4" fmla="*/ 0 w 144894"/>
                <a:gd name="connsiteY4" fmla="*/ 1413 h 1477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4894" h="147735">
                  <a:moveTo>
                    <a:pt x="143509" y="147735"/>
                  </a:moveTo>
                  <a:cubicBezTo>
                    <a:pt x="145963" y="130951"/>
                    <a:pt x="145158" y="113769"/>
                    <a:pt x="141095" y="97247"/>
                  </a:cubicBezTo>
                  <a:cubicBezTo>
                    <a:pt x="135728" y="75422"/>
                    <a:pt x="124674" y="54753"/>
                    <a:pt x="107934" y="37685"/>
                  </a:cubicBezTo>
                  <a:cubicBezTo>
                    <a:pt x="91194" y="20617"/>
                    <a:pt x="70923" y="9347"/>
                    <a:pt x="49518" y="3874"/>
                  </a:cubicBezTo>
                  <a:cubicBezTo>
                    <a:pt x="33314" y="-268"/>
                    <a:pt x="16461" y="-1089"/>
                    <a:pt x="0" y="1413"/>
                  </a:cubicBezTo>
                </a:path>
              </a:pathLst>
            </a:custGeom>
            <a:noFill/>
            <a:ln w="38100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 dirty="0">
                <a:latin typeface="OPPOSans R" panose="00020600040101010101" pitchFamily="18" charset="-122"/>
              </a:endParaRPr>
            </a:p>
          </p:txBody>
        </p:sp>
        <p:sp>
          <p:nvSpPr>
            <p:cNvPr id="38" name="任意多边形: 形状 37"/>
            <p:cNvSpPr/>
            <p:nvPr/>
          </p:nvSpPr>
          <p:spPr>
            <a:xfrm>
              <a:off x="5515776" y="2952649"/>
              <a:ext cx="61127" cy="62327"/>
            </a:xfrm>
            <a:custGeom>
              <a:avLst/>
              <a:gdLst>
                <a:gd name="connsiteX0" fmla="*/ 66234 w 66873"/>
                <a:gd name="connsiteY0" fmla="*/ 68186 h 68185"/>
                <a:gd name="connsiteX1" fmla="*/ 49816 w 66873"/>
                <a:gd name="connsiteY1" fmla="*/ 17393 h 68185"/>
                <a:gd name="connsiteX2" fmla="*/ 0 w 66873"/>
                <a:gd name="connsiteY2" fmla="*/ 652 h 681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873" h="68185">
                  <a:moveTo>
                    <a:pt x="66234" y="68186"/>
                  </a:moveTo>
                  <a:cubicBezTo>
                    <a:pt x="68863" y="50207"/>
                    <a:pt x="63390" y="31234"/>
                    <a:pt x="49816" y="17393"/>
                  </a:cubicBezTo>
                  <a:cubicBezTo>
                    <a:pt x="36241" y="3553"/>
                    <a:pt x="17634" y="-2028"/>
                    <a:pt x="0" y="652"/>
                  </a:cubicBezTo>
                </a:path>
              </a:pathLst>
            </a:custGeom>
            <a:noFill/>
            <a:ln w="38100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 dirty="0">
                <a:latin typeface="OPPOSans R" panose="00020600040101010101" pitchFamily="18" charset="-122"/>
              </a:endParaRPr>
            </a:p>
          </p:txBody>
        </p:sp>
        <p:sp>
          <p:nvSpPr>
            <p:cNvPr id="39" name="任意多边形: 形状 38"/>
            <p:cNvSpPr/>
            <p:nvPr/>
          </p:nvSpPr>
          <p:spPr>
            <a:xfrm>
              <a:off x="5321594" y="2915376"/>
              <a:ext cx="290134" cy="295823"/>
            </a:xfrm>
            <a:custGeom>
              <a:avLst/>
              <a:gdLst>
                <a:gd name="connsiteX0" fmla="*/ 86336 w 317405"/>
                <a:gd name="connsiteY0" fmla="*/ 0 h 323628"/>
                <a:gd name="connsiteX1" fmla="*/ 103310 w 317405"/>
                <a:gd name="connsiteY1" fmla="*/ 10187 h 323628"/>
                <a:gd name="connsiteX2" fmla="*/ 127057 w 317405"/>
                <a:gd name="connsiteY2" fmla="*/ 53802 h 323628"/>
                <a:gd name="connsiteX3" fmla="*/ 127447 w 317405"/>
                <a:gd name="connsiteY3" fmla="*/ 72262 h 323628"/>
                <a:gd name="connsiteX4" fmla="*/ 104570 w 317405"/>
                <a:gd name="connsiteY4" fmla="*/ 118914 h 323628"/>
                <a:gd name="connsiteX5" fmla="*/ 138946 w 317405"/>
                <a:gd name="connsiteY5" fmla="*/ 181958 h 323628"/>
                <a:gd name="connsiteX6" fmla="*/ 200663 w 317405"/>
                <a:gd name="connsiteY6" fmla="*/ 216892 h 323628"/>
                <a:gd name="connsiteX7" fmla="*/ 246411 w 317405"/>
                <a:gd name="connsiteY7" fmla="*/ 193570 h 323628"/>
                <a:gd name="connsiteX8" fmla="*/ 264527 w 317405"/>
                <a:gd name="connsiteY8" fmla="*/ 193974 h 323628"/>
                <a:gd name="connsiteX9" fmla="*/ 307425 w 317405"/>
                <a:gd name="connsiteY9" fmla="*/ 218291 h 323628"/>
                <a:gd name="connsiteX10" fmla="*/ 317405 w 317405"/>
                <a:gd name="connsiteY10" fmla="*/ 235592 h 323628"/>
                <a:gd name="connsiteX11" fmla="*/ 317405 w 317405"/>
                <a:gd name="connsiteY11" fmla="*/ 285805 h 323628"/>
                <a:gd name="connsiteX12" fmla="*/ 270346 w 317405"/>
                <a:gd name="connsiteY12" fmla="*/ 321670 h 323628"/>
                <a:gd name="connsiteX13" fmla="*/ 97763 w 317405"/>
                <a:gd name="connsiteY13" fmla="*/ 223948 h 323628"/>
                <a:gd name="connsiteX14" fmla="*/ 1921 w 317405"/>
                <a:gd name="connsiteY14" fmla="*/ 47982 h 323628"/>
                <a:gd name="connsiteX15" fmla="*/ 37096 w 317405"/>
                <a:gd name="connsiteY15" fmla="*/ 0 h 323628"/>
                <a:gd name="connsiteX16" fmla="*/ 86336 w 317405"/>
                <a:gd name="connsiteY16" fmla="*/ 0 h 323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17405" h="323628">
                  <a:moveTo>
                    <a:pt x="86336" y="0"/>
                  </a:moveTo>
                  <a:cubicBezTo>
                    <a:pt x="93388" y="0"/>
                    <a:pt x="99886" y="3900"/>
                    <a:pt x="103310" y="10187"/>
                  </a:cubicBezTo>
                  <a:lnTo>
                    <a:pt x="127057" y="53802"/>
                  </a:lnTo>
                  <a:cubicBezTo>
                    <a:pt x="130166" y="59513"/>
                    <a:pt x="130312" y="66420"/>
                    <a:pt x="127447" y="72262"/>
                  </a:cubicBezTo>
                  <a:lnTo>
                    <a:pt x="104570" y="118914"/>
                  </a:lnTo>
                  <a:cubicBezTo>
                    <a:pt x="104570" y="118914"/>
                    <a:pt x="111199" y="153668"/>
                    <a:pt x="138946" y="181958"/>
                  </a:cubicBezTo>
                  <a:cubicBezTo>
                    <a:pt x="166693" y="210249"/>
                    <a:pt x="200663" y="216892"/>
                    <a:pt x="200663" y="216892"/>
                  </a:cubicBezTo>
                  <a:lnTo>
                    <a:pt x="246411" y="193570"/>
                  </a:lnTo>
                  <a:cubicBezTo>
                    <a:pt x="252145" y="190646"/>
                    <a:pt x="258924" y="190798"/>
                    <a:pt x="264527" y="193974"/>
                  </a:cubicBezTo>
                  <a:lnTo>
                    <a:pt x="307425" y="218291"/>
                  </a:lnTo>
                  <a:cubicBezTo>
                    <a:pt x="313586" y="221783"/>
                    <a:pt x="317405" y="228405"/>
                    <a:pt x="317405" y="235592"/>
                  </a:cubicBezTo>
                  <a:lnTo>
                    <a:pt x="317405" y="285805"/>
                  </a:lnTo>
                  <a:cubicBezTo>
                    <a:pt x="317405" y="311377"/>
                    <a:pt x="294110" y="329846"/>
                    <a:pt x="270346" y="321670"/>
                  </a:cubicBezTo>
                  <a:cubicBezTo>
                    <a:pt x="221541" y="304879"/>
                    <a:pt x="145781" y="272909"/>
                    <a:pt x="97763" y="223948"/>
                  </a:cubicBezTo>
                  <a:cubicBezTo>
                    <a:pt x="49744" y="174989"/>
                    <a:pt x="18389" y="97744"/>
                    <a:pt x="1921" y="47982"/>
                  </a:cubicBezTo>
                  <a:cubicBezTo>
                    <a:pt x="-6097" y="23752"/>
                    <a:pt x="12017" y="0"/>
                    <a:pt x="37096" y="0"/>
                  </a:cubicBezTo>
                  <a:lnTo>
                    <a:pt x="86336" y="0"/>
                  </a:lnTo>
                  <a:close/>
                </a:path>
              </a:pathLst>
            </a:custGeom>
            <a:noFill/>
            <a:ln w="38100" cap="flat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 dirty="0">
                <a:latin typeface="OPPOSans R" panose="00020600040101010101" pitchFamily="18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5415313" y="2161810"/>
            <a:ext cx="1013090" cy="1041252"/>
            <a:chOff x="4970490" y="2484882"/>
            <a:chExt cx="1013090" cy="1041252"/>
          </a:xfrm>
        </p:grpSpPr>
        <p:sp>
          <p:nvSpPr>
            <p:cNvPr id="30" name="弧形 29"/>
            <p:cNvSpPr/>
            <p:nvPr/>
          </p:nvSpPr>
          <p:spPr>
            <a:xfrm>
              <a:off x="4970490" y="2484882"/>
              <a:ext cx="1013090" cy="1013090"/>
            </a:xfrm>
            <a:prstGeom prst="arc">
              <a:avLst/>
            </a:prstGeom>
            <a:noFill/>
            <a:ln w="25400" cap="rnd">
              <a:solidFill>
                <a:schemeClr val="bg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R" panose="00020600040101010101" pitchFamily="18" charset="-122"/>
              </a:endParaRPr>
            </a:p>
          </p:txBody>
        </p:sp>
        <p:sp>
          <p:nvSpPr>
            <p:cNvPr id="33" name="弧形 32"/>
            <p:cNvSpPr/>
            <p:nvPr/>
          </p:nvSpPr>
          <p:spPr>
            <a:xfrm>
              <a:off x="4970490" y="2513044"/>
              <a:ext cx="1013090" cy="1013090"/>
            </a:xfrm>
            <a:prstGeom prst="arc">
              <a:avLst>
                <a:gd name="adj1" fmla="val 5939643"/>
                <a:gd name="adj2" fmla="val 10868766"/>
              </a:avLst>
            </a:prstGeom>
            <a:noFill/>
            <a:ln w="25400" cap="rnd">
              <a:solidFill>
                <a:schemeClr val="bg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R" panose="00020600040101010101" pitchFamily="18" charset="-122"/>
              </a:endParaRPr>
            </a:p>
          </p:txBody>
        </p:sp>
      </p:grpSp>
      <p:sp>
        <p:nvSpPr>
          <p:cNvPr id="79" name="矩形 78"/>
          <p:cNvSpPr>
            <a:spLocks noChangeAspect="1"/>
          </p:cNvSpPr>
          <p:nvPr/>
        </p:nvSpPr>
        <p:spPr>
          <a:xfrm>
            <a:off x="7194277" y="4134493"/>
            <a:ext cx="1980000" cy="1980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OPPOSans R" panose="00020600040101010101" pitchFamily="18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7523612" y="5588332"/>
            <a:ext cx="132133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400" b="0" i="0" dirty="0">
                <a:solidFill>
                  <a:schemeClr val="bg1"/>
                </a:solidFill>
                <a:effectLst/>
                <a:latin typeface="OPPOSans R" panose="00020600040101010101" charset="-122"/>
                <a:ea typeface="OPPOSans R" panose="00020600040101010101" charset="-122"/>
                <a:cs typeface="OPPOSans R" panose="00020600040101010101" charset="-122"/>
              </a:rPr>
              <a:t>输入文本</a:t>
            </a:r>
            <a:endParaRPr lang="en-US" altLang="zh-CN" sz="1400" b="0" i="0" dirty="0">
              <a:solidFill>
                <a:schemeClr val="bg1"/>
              </a:solidFill>
              <a:effectLst/>
              <a:latin typeface="OPPOSans R" panose="00020600040101010101" charset="-122"/>
              <a:ea typeface="OPPOSans R" panose="00020600040101010101" charset="-122"/>
              <a:cs typeface="OPPOSans R" panose="00020600040101010101" charset="-122"/>
            </a:endParaRPr>
          </a:p>
        </p:txBody>
      </p: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5CD98877-5F52-4148-A283-464178E52295}"/>
              </a:ext>
            </a:extLst>
          </p:cNvPr>
          <p:cNvGrpSpPr/>
          <p:nvPr/>
        </p:nvGrpSpPr>
        <p:grpSpPr>
          <a:xfrm>
            <a:off x="8038465" y="4728210"/>
            <a:ext cx="290830" cy="290830"/>
            <a:chOff x="8038465" y="4728210"/>
            <a:chExt cx="290830" cy="290830"/>
          </a:xfrm>
        </p:grpSpPr>
        <p:sp>
          <p:nvSpPr>
            <p:cNvPr id="113" name="任意多边形: 形状 112"/>
            <p:cNvSpPr/>
            <p:nvPr/>
          </p:nvSpPr>
          <p:spPr>
            <a:xfrm>
              <a:off x="8038465" y="4800917"/>
              <a:ext cx="290830" cy="218123"/>
            </a:xfrm>
            <a:custGeom>
              <a:avLst/>
              <a:gdLst>
                <a:gd name="connsiteX0" fmla="*/ 0 w 291062"/>
                <a:gd name="connsiteY0" fmla="*/ 0 h 218296"/>
                <a:gd name="connsiteX1" fmla="*/ 291062 w 291062"/>
                <a:gd name="connsiteY1" fmla="*/ 0 h 218296"/>
                <a:gd name="connsiteX2" fmla="*/ 274892 w 291062"/>
                <a:gd name="connsiteY2" fmla="*/ 218297 h 218296"/>
                <a:gd name="connsiteX3" fmla="*/ 16170 w 291062"/>
                <a:gd name="connsiteY3" fmla="*/ 218297 h 218296"/>
                <a:gd name="connsiteX4" fmla="*/ 0 w 291062"/>
                <a:gd name="connsiteY4" fmla="*/ 0 h 218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1062" h="218296">
                  <a:moveTo>
                    <a:pt x="0" y="0"/>
                  </a:moveTo>
                  <a:lnTo>
                    <a:pt x="291062" y="0"/>
                  </a:lnTo>
                  <a:lnTo>
                    <a:pt x="274892" y="218297"/>
                  </a:lnTo>
                  <a:lnTo>
                    <a:pt x="16170" y="218297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31750" cap="flat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 dirty="0">
                <a:latin typeface="OPPOSans R" panose="00020600040101010101" pitchFamily="18" charset="-122"/>
              </a:endParaRPr>
            </a:p>
          </p:txBody>
        </p:sp>
        <p:sp>
          <p:nvSpPr>
            <p:cNvPr id="114" name="任意多边形: 形状 113"/>
            <p:cNvSpPr/>
            <p:nvPr/>
          </p:nvSpPr>
          <p:spPr>
            <a:xfrm>
              <a:off x="8119252" y="4728210"/>
              <a:ext cx="129258" cy="105022"/>
            </a:xfrm>
            <a:custGeom>
              <a:avLst/>
              <a:gdLst>
                <a:gd name="connsiteX0" fmla="*/ 0 w 129361"/>
                <a:gd name="connsiteY0" fmla="*/ 105106 h 105105"/>
                <a:gd name="connsiteX1" fmla="*/ 0 w 129361"/>
                <a:gd name="connsiteY1" fmla="*/ 0 h 105105"/>
                <a:gd name="connsiteX2" fmla="*/ 129361 w 129361"/>
                <a:gd name="connsiteY2" fmla="*/ 0 h 105105"/>
                <a:gd name="connsiteX3" fmla="*/ 129361 w 129361"/>
                <a:gd name="connsiteY3" fmla="*/ 105106 h 1051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9361" h="105105">
                  <a:moveTo>
                    <a:pt x="0" y="105106"/>
                  </a:moveTo>
                  <a:lnTo>
                    <a:pt x="0" y="0"/>
                  </a:lnTo>
                  <a:lnTo>
                    <a:pt x="129361" y="0"/>
                  </a:lnTo>
                  <a:lnTo>
                    <a:pt x="129361" y="105106"/>
                  </a:lnTo>
                </a:path>
              </a:pathLst>
            </a:custGeom>
            <a:noFill/>
            <a:ln w="31750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 dirty="0">
                <a:latin typeface="OPPOSans R" panose="00020600040101010101" pitchFamily="18" charset="-122"/>
              </a:endParaRPr>
            </a:p>
          </p:txBody>
        </p:sp>
        <p:sp>
          <p:nvSpPr>
            <p:cNvPr id="115" name="任意多边形: 形状 114"/>
            <p:cNvSpPr/>
            <p:nvPr/>
          </p:nvSpPr>
          <p:spPr>
            <a:xfrm>
              <a:off x="8119252" y="4954412"/>
              <a:ext cx="129258" cy="8079"/>
            </a:xfrm>
            <a:custGeom>
              <a:avLst/>
              <a:gdLst>
                <a:gd name="connsiteX0" fmla="*/ 0 w 129361"/>
                <a:gd name="connsiteY0" fmla="*/ 0 h 8085"/>
                <a:gd name="connsiteX1" fmla="*/ 129361 w 129361"/>
                <a:gd name="connsiteY1" fmla="*/ 0 h 80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9361" h="8085">
                  <a:moveTo>
                    <a:pt x="0" y="0"/>
                  </a:moveTo>
                  <a:lnTo>
                    <a:pt x="129361" y="0"/>
                  </a:lnTo>
                </a:path>
              </a:pathLst>
            </a:custGeom>
            <a:noFill/>
            <a:ln w="31750" cap="rnd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OPPOSans R" panose="00020600040101010101" pitchFamily="18" charset="-122"/>
              </a:endParaRPr>
            </a:p>
          </p:txBody>
        </p:sp>
      </p:grpSp>
      <p:sp>
        <p:nvSpPr>
          <p:cNvPr id="60" name="弧形 59"/>
          <p:cNvSpPr/>
          <p:nvPr/>
        </p:nvSpPr>
        <p:spPr>
          <a:xfrm>
            <a:off x="7677468" y="4352925"/>
            <a:ext cx="1012825" cy="1013234"/>
          </a:xfrm>
          <a:prstGeom prst="arc">
            <a:avLst/>
          </a:prstGeom>
          <a:noFill/>
          <a:ln w="25400" cap="rnd">
            <a:solidFill>
              <a:schemeClr val="bg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OPPOSans R" panose="00020600040101010101" pitchFamily="18" charset="-122"/>
            </a:endParaRPr>
          </a:p>
        </p:txBody>
      </p:sp>
      <p:sp>
        <p:nvSpPr>
          <p:cNvPr id="64" name="弧形 63"/>
          <p:cNvSpPr/>
          <p:nvPr/>
        </p:nvSpPr>
        <p:spPr>
          <a:xfrm>
            <a:off x="7677468" y="4381091"/>
            <a:ext cx="1012825" cy="1013234"/>
          </a:xfrm>
          <a:prstGeom prst="arc">
            <a:avLst>
              <a:gd name="adj1" fmla="val 5939643"/>
              <a:gd name="adj2" fmla="val 10868766"/>
            </a:avLst>
          </a:prstGeom>
          <a:noFill/>
          <a:ln w="25400" cap="rnd">
            <a:solidFill>
              <a:schemeClr val="bg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OPPOSans R" panose="00020600040101010101" pitchFamily="18" charset="-122"/>
            </a:endParaRPr>
          </a:p>
        </p:txBody>
      </p:sp>
      <p:sp>
        <p:nvSpPr>
          <p:cNvPr id="85" name="矩形 84"/>
          <p:cNvSpPr>
            <a:spLocks noChangeAspect="1"/>
          </p:cNvSpPr>
          <p:nvPr/>
        </p:nvSpPr>
        <p:spPr>
          <a:xfrm>
            <a:off x="9470993" y="4134493"/>
            <a:ext cx="1980000" cy="1980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OPPOSans R" panose="00020600040101010101" pitchFamily="18" charset="-122"/>
            </a:endParaRPr>
          </a:p>
        </p:txBody>
      </p:sp>
      <p:sp>
        <p:nvSpPr>
          <p:cNvPr id="105" name="任意多边形: 形状 104"/>
          <p:cNvSpPr/>
          <p:nvPr/>
        </p:nvSpPr>
        <p:spPr>
          <a:xfrm>
            <a:off x="10621306" y="5075065"/>
            <a:ext cx="37130" cy="27847"/>
          </a:xfrm>
          <a:custGeom>
            <a:avLst/>
            <a:gdLst>
              <a:gd name="connsiteX0" fmla="*/ 0 w 37130"/>
              <a:gd name="connsiteY0" fmla="*/ 0 h 27847"/>
              <a:gd name="connsiteX1" fmla="*/ 37131 w 37130"/>
              <a:gd name="connsiteY1" fmla="*/ 27848 h 278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7130" h="27847">
                <a:moveTo>
                  <a:pt x="0" y="0"/>
                </a:moveTo>
                <a:lnTo>
                  <a:pt x="37131" y="27848"/>
                </a:lnTo>
              </a:path>
            </a:pathLst>
          </a:custGeom>
          <a:noFill/>
          <a:ln w="36513" cap="rnd">
            <a:solidFill>
              <a:schemeClr val="bg1"/>
            </a:solidFill>
            <a:prstDash val="solid"/>
            <a:round/>
          </a:ln>
        </p:spPr>
        <p:txBody>
          <a:bodyPr rtlCol="0" anchor="ctr"/>
          <a:lstStyle/>
          <a:p>
            <a:endParaRPr lang="zh-CN" altLang="en-US" dirty="0">
              <a:latin typeface="OPPOSans R" panose="00020600040101010101" pitchFamily="18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9456695" y="5588332"/>
            <a:ext cx="200859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400" b="0" i="0" dirty="0">
                <a:solidFill>
                  <a:schemeClr val="bg1"/>
                </a:solidFill>
                <a:effectLst/>
                <a:latin typeface="OPPOSans R" panose="00020600040101010101" charset="-122"/>
                <a:ea typeface="OPPOSans R" panose="00020600040101010101" charset="-122"/>
                <a:cs typeface="OPPOSans R" panose="00020600040101010101" charset="-122"/>
              </a:rPr>
              <a:t>输入文本</a:t>
            </a:r>
            <a:endParaRPr lang="en-US" altLang="zh-CN" sz="1400" b="0" i="0" dirty="0">
              <a:solidFill>
                <a:schemeClr val="bg1"/>
              </a:solidFill>
              <a:effectLst/>
              <a:latin typeface="OPPOSans R" panose="00020600040101010101" charset="-122"/>
              <a:ea typeface="OPPOSans R" panose="00020600040101010101" charset="-122"/>
              <a:cs typeface="OPPOSans R" panose="00020600040101010101" charset="-122"/>
            </a:endParaRPr>
          </a:p>
        </p:txBody>
      </p:sp>
      <p:grpSp>
        <p:nvGrpSpPr>
          <p:cNvPr id="43" name="组合 42"/>
          <p:cNvGrpSpPr/>
          <p:nvPr/>
        </p:nvGrpSpPr>
        <p:grpSpPr>
          <a:xfrm>
            <a:off x="10289265" y="4746225"/>
            <a:ext cx="343457" cy="343458"/>
            <a:chOff x="10151776" y="4913973"/>
            <a:chExt cx="343457" cy="343458"/>
          </a:xfrm>
        </p:grpSpPr>
        <p:sp>
          <p:nvSpPr>
            <p:cNvPr id="102" name="任意多边形: 形状 101"/>
            <p:cNvSpPr/>
            <p:nvPr/>
          </p:nvSpPr>
          <p:spPr>
            <a:xfrm>
              <a:off x="10272450" y="4913973"/>
              <a:ext cx="129957" cy="129957"/>
            </a:xfrm>
            <a:custGeom>
              <a:avLst/>
              <a:gdLst>
                <a:gd name="connsiteX0" fmla="*/ 129957 w 129957"/>
                <a:gd name="connsiteY0" fmla="*/ 64979 h 129957"/>
                <a:gd name="connsiteX1" fmla="*/ 64979 w 129957"/>
                <a:gd name="connsiteY1" fmla="*/ 129957 h 129957"/>
                <a:gd name="connsiteX2" fmla="*/ 0 w 129957"/>
                <a:gd name="connsiteY2" fmla="*/ 64979 h 129957"/>
                <a:gd name="connsiteX3" fmla="*/ 64979 w 129957"/>
                <a:gd name="connsiteY3" fmla="*/ 0 h 129957"/>
                <a:gd name="connsiteX4" fmla="*/ 129957 w 129957"/>
                <a:gd name="connsiteY4" fmla="*/ 64979 h 129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9957" h="129957">
                  <a:moveTo>
                    <a:pt x="129957" y="64979"/>
                  </a:moveTo>
                  <a:cubicBezTo>
                    <a:pt x="129957" y="100865"/>
                    <a:pt x="100865" y="129957"/>
                    <a:pt x="64979" y="129957"/>
                  </a:cubicBezTo>
                  <a:cubicBezTo>
                    <a:pt x="29092" y="129957"/>
                    <a:pt x="0" y="100865"/>
                    <a:pt x="0" y="64979"/>
                  </a:cubicBezTo>
                  <a:cubicBezTo>
                    <a:pt x="0" y="29092"/>
                    <a:pt x="29092" y="0"/>
                    <a:pt x="64979" y="0"/>
                  </a:cubicBezTo>
                  <a:cubicBezTo>
                    <a:pt x="100865" y="0"/>
                    <a:pt x="129957" y="29092"/>
                    <a:pt x="129957" y="64979"/>
                  </a:cubicBezTo>
                  <a:close/>
                </a:path>
              </a:pathLst>
            </a:custGeom>
            <a:noFill/>
            <a:ln w="36513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 dirty="0">
                <a:latin typeface="OPPOSans R" panose="00020600040101010101" pitchFamily="18" charset="-122"/>
              </a:endParaRPr>
            </a:p>
          </p:txBody>
        </p:sp>
        <p:sp>
          <p:nvSpPr>
            <p:cNvPr id="103" name="任意多边形: 形状 102"/>
            <p:cNvSpPr/>
            <p:nvPr/>
          </p:nvSpPr>
          <p:spPr>
            <a:xfrm>
              <a:off x="10151776" y="5108909"/>
              <a:ext cx="167087" cy="148522"/>
            </a:xfrm>
            <a:custGeom>
              <a:avLst/>
              <a:gdLst>
                <a:gd name="connsiteX0" fmla="*/ 0 w 167087"/>
                <a:gd name="connsiteY0" fmla="*/ 148522 h 148522"/>
                <a:gd name="connsiteX1" fmla="*/ 167088 w 167087"/>
                <a:gd name="connsiteY1" fmla="*/ 0 h 148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67087" h="148522">
                  <a:moveTo>
                    <a:pt x="0" y="148522"/>
                  </a:moveTo>
                  <a:cubicBezTo>
                    <a:pt x="0" y="66495"/>
                    <a:pt x="74808" y="0"/>
                    <a:pt x="167088" y="0"/>
                  </a:cubicBezTo>
                </a:path>
              </a:pathLst>
            </a:custGeom>
            <a:noFill/>
            <a:ln w="36513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 dirty="0">
                <a:latin typeface="OPPOSans R" panose="00020600040101010101" pitchFamily="18" charset="-122"/>
              </a:endParaRPr>
            </a:p>
          </p:txBody>
        </p:sp>
        <p:sp>
          <p:nvSpPr>
            <p:cNvPr id="104" name="任意多边形: 形状 103"/>
            <p:cNvSpPr/>
            <p:nvPr/>
          </p:nvSpPr>
          <p:spPr>
            <a:xfrm>
              <a:off x="10383842" y="5136757"/>
              <a:ext cx="111391" cy="111391"/>
            </a:xfrm>
            <a:custGeom>
              <a:avLst/>
              <a:gdLst>
                <a:gd name="connsiteX0" fmla="*/ 111392 w 111391"/>
                <a:gd name="connsiteY0" fmla="*/ 55696 h 111391"/>
                <a:gd name="connsiteX1" fmla="*/ 55696 w 111391"/>
                <a:gd name="connsiteY1" fmla="*/ 111392 h 111391"/>
                <a:gd name="connsiteX2" fmla="*/ 0 w 111391"/>
                <a:gd name="connsiteY2" fmla="*/ 55696 h 111391"/>
                <a:gd name="connsiteX3" fmla="*/ 55696 w 111391"/>
                <a:gd name="connsiteY3" fmla="*/ 0 h 111391"/>
                <a:gd name="connsiteX4" fmla="*/ 111392 w 111391"/>
                <a:gd name="connsiteY4" fmla="*/ 55696 h 1113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1391" h="111391">
                  <a:moveTo>
                    <a:pt x="111392" y="55696"/>
                  </a:moveTo>
                  <a:cubicBezTo>
                    <a:pt x="111392" y="86456"/>
                    <a:pt x="86456" y="111392"/>
                    <a:pt x="55696" y="111392"/>
                  </a:cubicBezTo>
                  <a:cubicBezTo>
                    <a:pt x="24936" y="111392"/>
                    <a:pt x="0" y="86456"/>
                    <a:pt x="0" y="55696"/>
                  </a:cubicBezTo>
                  <a:cubicBezTo>
                    <a:pt x="0" y="24936"/>
                    <a:pt x="24936" y="0"/>
                    <a:pt x="55696" y="0"/>
                  </a:cubicBezTo>
                  <a:cubicBezTo>
                    <a:pt x="86456" y="0"/>
                    <a:pt x="111392" y="24936"/>
                    <a:pt x="111392" y="55696"/>
                  </a:cubicBezTo>
                  <a:close/>
                </a:path>
              </a:pathLst>
            </a:custGeom>
            <a:noFill/>
            <a:ln w="36513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OPPOSans R" panose="00020600040101010101" pitchFamily="18" charset="-122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9954448" y="4397328"/>
            <a:ext cx="1013090" cy="1041252"/>
            <a:chOff x="9809556" y="4596093"/>
            <a:chExt cx="1013090" cy="1041252"/>
          </a:xfrm>
        </p:grpSpPr>
        <p:sp>
          <p:nvSpPr>
            <p:cNvPr id="66" name="弧形 65"/>
            <p:cNvSpPr/>
            <p:nvPr/>
          </p:nvSpPr>
          <p:spPr>
            <a:xfrm>
              <a:off x="9809556" y="4596093"/>
              <a:ext cx="1013090" cy="1013090"/>
            </a:xfrm>
            <a:prstGeom prst="arc">
              <a:avLst/>
            </a:prstGeom>
            <a:noFill/>
            <a:ln w="25400" cap="rnd">
              <a:solidFill>
                <a:schemeClr val="bg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R" panose="00020600040101010101" pitchFamily="18" charset="-122"/>
              </a:endParaRPr>
            </a:p>
          </p:txBody>
        </p:sp>
        <p:sp>
          <p:nvSpPr>
            <p:cNvPr id="70" name="弧形 69"/>
            <p:cNvSpPr/>
            <p:nvPr/>
          </p:nvSpPr>
          <p:spPr>
            <a:xfrm>
              <a:off x="9809556" y="4624255"/>
              <a:ext cx="1013090" cy="1013090"/>
            </a:xfrm>
            <a:prstGeom prst="arc">
              <a:avLst>
                <a:gd name="adj1" fmla="val 5939643"/>
                <a:gd name="adj2" fmla="val 10868766"/>
              </a:avLst>
            </a:prstGeom>
            <a:noFill/>
            <a:ln w="25400" cap="rnd">
              <a:solidFill>
                <a:schemeClr val="bg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R" panose="00020600040101010101" pitchFamily="18" charset="-122"/>
              </a:endParaRPr>
            </a:p>
          </p:txBody>
        </p:sp>
      </p:grpSp>
      <p:sp>
        <p:nvSpPr>
          <p:cNvPr id="67" name="矩形 66"/>
          <p:cNvSpPr>
            <a:spLocks noChangeAspect="1"/>
          </p:cNvSpPr>
          <p:nvPr/>
        </p:nvSpPr>
        <p:spPr>
          <a:xfrm>
            <a:off x="7193500" y="1853627"/>
            <a:ext cx="1980000" cy="1980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OPPOSans R" panose="00020600040101010101" pitchFamily="18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7380396" y="3303275"/>
            <a:ext cx="1606209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400" b="0" i="0" dirty="0">
                <a:solidFill>
                  <a:schemeClr val="bg1"/>
                </a:solidFill>
                <a:effectLst/>
                <a:latin typeface="OPPOSans R" panose="00020600040101010101" charset="-122"/>
                <a:ea typeface="OPPOSans R" panose="00020600040101010101" charset="-122"/>
                <a:cs typeface="OPPOSans R" panose="00020600040101010101" charset="-122"/>
              </a:rPr>
              <a:t>输入文本</a:t>
            </a:r>
            <a:endParaRPr lang="en-US" altLang="zh-CN" sz="1400" b="0" i="0" dirty="0">
              <a:solidFill>
                <a:schemeClr val="bg1"/>
              </a:solidFill>
              <a:effectLst/>
              <a:latin typeface="OPPOSans R" panose="00020600040101010101" charset="-122"/>
              <a:ea typeface="OPPOSans R" panose="00020600040101010101" charset="-122"/>
              <a:cs typeface="OPPOSans R" panose="00020600040101010101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7676955" y="2161810"/>
            <a:ext cx="1013090" cy="1041252"/>
            <a:chOff x="7400095" y="2387748"/>
            <a:chExt cx="1013090" cy="1041252"/>
          </a:xfrm>
        </p:grpSpPr>
        <p:sp>
          <p:nvSpPr>
            <p:cNvPr id="42" name="弧形 41"/>
            <p:cNvSpPr/>
            <p:nvPr/>
          </p:nvSpPr>
          <p:spPr>
            <a:xfrm>
              <a:off x="7400095" y="2387748"/>
              <a:ext cx="1013090" cy="1013090"/>
            </a:xfrm>
            <a:prstGeom prst="arc">
              <a:avLst/>
            </a:prstGeom>
            <a:noFill/>
            <a:ln w="25400" cap="rnd">
              <a:solidFill>
                <a:schemeClr val="bg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R" panose="00020600040101010101" pitchFamily="18" charset="-122"/>
              </a:endParaRPr>
            </a:p>
          </p:txBody>
        </p:sp>
        <p:sp>
          <p:nvSpPr>
            <p:cNvPr id="46" name="弧形 45"/>
            <p:cNvSpPr/>
            <p:nvPr/>
          </p:nvSpPr>
          <p:spPr>
            <a:xfrm>
              <a:off x="7400095" y="2415910"/>
              <a:ext cx="1013090" cy="1013090"/>
            </a:xfrm>
            <a:prstGeom prst="arc">
              <a:avLst>
                <a:gd name="adj1" fmla="val 5939643"/>
                <a:gd name="adj2" fmla="val 10868766"/>
              </a:avLst>
            </a:prstGeom>
            <a:noFill/>
            <a:ln w="25400" cap="rnd">
              <a:solidFill>
                <a:schemeClr val="bg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R" panose="00020600040101010101" pitchFamily="18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8016477" y="2515153"/>
            <a:ext cx="334046" cy="334567"/>
            <a:chOff x="7769320" y="2763407"/>
            <a:chExt cx="334046" cy="334567"/>
          </a:xfrm>
        </p:grpSpPr>
        <p:sp>
          <p:nvSpPr>
            <p:cNvPr id="80" name="任意多边形: 形状 79"/>
            <p:cNvSpPr/>
            <p:nvPr/>
          </p:nvSpPr>
          <p:spPr>
            <a:xfrm>
              <a:off x="7769320" y="2763407"/>
              <a:ext cx="319199" cy="326550"/>
            </a:xfrm>
            <a:custGeom>
              <a:avLst/>
              <a:gdLst>
                <a:gd name="connsiteX0" fmla="*/ 225481 w 319199"/>
                <a:gd name="connsiteY0" fmla="*/ 326216 h 326550"/>
                <a:gd name="connsiteX1" fmla="*/ 58458 w 319199"/>
                <a:gd name="connsiteY1" fmla="*/ 267758 h 326550"/>
                <a:gd name="connsiteX2" fmla="*/ 0 w 319199"/>
                <a:gd name="connsiteY2" fmla="*/ 522 h 326550"/>
                <a:gd name="connsiteX3" fmla="*/ 267237 w 319199"/>
                <a:gd name="connsiteY3" fmla="*/ 42278 h 326550"/>
                <a:gd name="connsiteX4" fmla="*/ 317344 w 319199"/>
                <a:gd name="connsiteY4" fmla="*/ 234354 h 326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9199" h="326550">
                  <a:moveTo>
                    <a:pt x="225481" y="326216"/>
                  </a:moveTo>
                  <a:cubicBezTo>
                    <a:pt x="225481" y="326216"/>
                    <a:pt x="116916" y="334568"/>
                    <a:pt x="58458" y="267758"/>
                  </a:cubicBezTo>
                  <a:cubicBezTo>
                    <a:pt x="0" y="200949"/>
                    <a:pt x="0" y="522"/>
                    <a:pt x="0" y="522"/>
                  </a:cubicBezTo>
                  <a:cubicBezTo>
                    <a:pt x="0" y="522"/>
                    <a:pt x="200428" y="-7829"/>
                    <a:pt x="267237" y="42278"/>
                  </a:cubicBezTo>
                  <a:cubicBezTo>
                    <a:pt x="334046" y="92384"/>
                    <a:pt x="317344" y="234354"/>
                    <a:pt x="317344" y="234354"/>
                  </a:cubicBezTo>
                </a:path>
              </a:pathLst>
            </a:custGeom>
            <a:noFill/>
            <a:ln w="33338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 dirty="0">
                <a:latin typeface="OPPOSans R" panose="00020600040101010101" pitchFamily="18" charset="-122"/>
              </a:endParaRPr>
            </a:p>
          </p:txBody>
        </p:sp>
        <p:grpSp>
          <p:nvGrpSpPr>
            <p:cNvPr id="84" name="组合 83"/>
            <p:cNvGrpSpPr/>
            <p:nvPr/>
          </p:nvGrpSpPr>
          <p:grpSpPr>
            <a:xfrm>
              <a:off x="7869534" y="2839089"/>
              <a:ext cx="233832" cy="258885"/>
              <a:chOff x="7869534" y="2839089"/>
              <a:chExt cx="233832" cy="258885"/>
            </a:xfrm>
          </p:grpSpPr>
          <p:sp>
            <p:nvSpPr>
              <p:cNvPr id="81" name="任意多边形: 形状 80"/>
              <p:cNvSpPr/>
              <p:nvPr/>
            </p:nvSpPr>
            <p:spPr>
              <a:xfrm>
                <a:off x="7869534" y="2839089"/>
                <a:ext cx="233832" cy="258885"/>
              </a:xfrm>
              <a:custGeom>
                <a:avLst/>
                <a:gdLst>
                  <a:gd name="connsiteX0" fmla="*/ 233832 w 233832"/>
                  <a:gd name="connsiteY0" fmla="*/ 258886 h 258885"/>
                  <a:gd name="connsiteX1" fmla="*/ 83511 w 233832"/>
                  <a:gd name="connsiteY1" fmla="*/ 125267 h 258885"/>
                  <a:gd name="connsiteX2" fmla="*/ 0 w 233832"/>
                  <a:gd name="connsiteY2" fmla="*/ 0 h 2588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33832" h="258885">
                    <a:moveTo>
                      <a:pt x="233832" y="258886"/>
                    </a:moveTo>
                    <a:cubicBezTo>
                      <a:pt x="233832" y="258886"/>
                      <a:pt x="140472" y="188331"/>
                      <a:pt x="83511" y="125267"/>
                    </a:cubicBezTo>
                    <a:cubicBezTo>
                      <a:pt x="26551" y="62204"/>
                      <a:pt x="0" y="0"/>
                      <a:pt x="0" y="0"/>
                    </a:cubicBezTo>
                  </a:path>
                </a:pathLst>
              </a:custGeom>
              <a:noFill/>
              <a:ln w="33338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 dirty="0">
                  <a:latin typeface="OPPOSans R" panose="00020600040101010101" pitchFamily="18" charset="-122"/>
                </a:endParaRPr>
              </a:p>
            </p:txBody>
          </p:sp>
          <p:sp>
            <p:nvSpPr>
              <p:cNvPr id="82" name="任意多边形: 形状 81"/>
              <p:cNvSpPr/>
              <p:nvPr/>
            </p:nvSpPr>
            <p:spPr>
              <a:xfrm>
                <a:off x="7953045" y="2855792"/>
                <a:ext cx="8351" cy="108564"/>
              </a:xfrm>
              <a:custGeom>
                <a:avLst/>
                <a:gdLst>
                  <a:gd name="connsiteX0" fmla="*/ 0 w 8351"/>
                  <a:gd name="connsiteY0" fmla="*/ 108565 h 108564"/>
                  <a:gd name="connsiteX1" fmla="*/ 8351 w 8351"/>
                  <a:gd name="connsiteY1" fmla="*/ 0 h 1085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51" h="108564">
                    <a:moveTo>
                      <a:pt x="0" y="108565"/>
                    </a:moveTo>
                    <a:lnTo>
                      <a:pt x="8351" y="0"/>
                    </a:lnTo>
                  </a:path>
                </a:pathLst>
              </a:custGeom>
              <a:noFill/>
              <a:ln w="33338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 dirty="0">
                  <a:latin typeface="OPPOSans R" panose="00020600040101010101" pitchFamily="18" charset="-122"/>
                </a:endParaRPr>
              </a:p>
            </p:txBody>
          </p:sp>
          <p:sp>
            <p:nvSpPr>
              <p:cNvPr id="83" name="任意多边形: 形状 82"/>
              <p:cNvSpPr/>
              <p:nvPr/>
            </p:nvSpPr>
            <p:spPr>
              <a:xfrm>
                <a:off x="7869534" y="2956005"/>
                <a:ext cx="83511" cy="8351"/>
              </a:xfrm>
              <a:custGeom>
                <a:avLst/>
                <a:gdLst>
                  <a:gd name="connsiteX0" fmla="*/ 83511 w 83511"/>
                  <a:gd name="connsiteY0" fmla="*/ 8351 h 8351"/>
                  <a:gd name="connsiteX1" fmla="*/ 0 w 83511"/>
                  <a:gd name="connsiteY1" fmla="*/ 0 h 83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3511" h="8351">
                    <a:moveTo>
                      <a:pt x="83511" y="8351"/>
                    </a:moveTo>
                    <a:lnTo>
                      <a:pt x="0" y="0"/>
                    </a:lnTo>
                  </a:path>
                </a:pathLst>
              </a:custGeom>
              <a:noFill/>
              <a:ln w="33338" cap="rnd">
                <a:solidFill>
                  <a:schemeClr val="bg1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 dirty="0">
                  <a:latin typeface="OPPOSans R" panose="00020600040101010101" pitchFamily="18" charset="-122"/>
                </a:endParaRPr>
              </a:p>
            </p:txBody>
          </p:sp>
        </p:grpSp>
      </p:grpSp>
      <p:sp>
        <p:nvSpPr>
          <p:cNvPr id="68" name="矩形 67"/>
          <p:cNvSpPr>
            <a:spLocks noChangeAspect="1"/>
          </p:cNvSpPr>
          <p:nvPr/>
        </p:nvSpPr>
        <p:spPr>
          <a:xfrm>
            <a:off x="9470993" y="1853627"/>
            <a:ext cx="1980000" cy="1980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OPPOSans R" panose="00020600040101010101" pitchFamily="18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9455143" y="3303275"/>
            <a:ext cx="201170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400" b="0" i="0" dirty="0">
                <a:solidFill>
                  <a:schemeClr val="bg1"/>
                </a:solidFill>
                <a:effectLst/>
                <a:latin typeface="OPPOSans R" panose="00020600040101010101" charset="-122"/>
                <a:ea typeface="OPPOSans R" panose="00020600040101010101" charset="-122"/>
                <a:cs typeface="OPPOSans R" panose="00020600040101010101" charset="-122"/>
              </a:rPr>
              <a:t>输入文本</a:t>
            </a:r>
            <a:endParaRPr lang="en-US" altLang="zh-CN" sz="1400" b="0" i="0" dirty="0">
              <a:solidFill>
                <a:schemeClr val="bg1"/>
              </a:solidFill>
              <a:effectLst/>
              <a:latin typeface="OPPOSans R" panose="00020600040101010101" charset="-122"/>
              <a:ea typeface="OPPOSans R" panose="00020600040101010101" charset="-122"/>
              <a:cs typeface="OPPOSans R" panose="00020600040101010101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9954448" y="2220050"/>
            <a:ext cx="1013090" cy="1041252"/>
            <a:chOff x="9774106" y="2463186"/>
            <a:chExt cx="1013090" cy="1041252"/>
          </a:xfrm>
        </p:grpSpPr>
        <p:sp>
          <p:nvSpPr>
            <p:cNvPr id="48" name="弧形 47"/>
            <p:cNvSpPr/>
            <p:nvPr/>
          </p:nvSpPr>
          <p:spPr>
            <a:xfrm>
              <a:off x="9774106" y="2463186"/>
              <a:ext cx="1013090" cy="1013090"/>
            </a:xfrm>
            <a:prstGeom prst="arc">
              <a:avLst/>
            </a:prstGeom>
            <a:noFill/>
            <a:ln w="25400" cap="rnd">
              <a:solidFill>
                <a:schemeClr val="bg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R" panose="00020600040101010101" pitchFamily="18" charset="-122"/>
              </a:endParaRPr>
            </a:p>
          </p:txBody>
        </p:sp>
        <p:sp>
          <p:nvSpPr>
            <p:cNvPr id="52" name="弧形 51"/>
            <p:cNvSpPr/>
            <p:nvPr/>
          </p:nvSpPr>
          <p:spPr>
            <a:xfrm>
              <a:off x="9774106" y="2491348"/>
              <a:ext cx="1013090" cy="1013090"/>
            </a:xfrm>
            <a:prstGeom prst="arc">
              <a:avLst>
                <a:gd name="adj1" fmla="val 5939643"/>
                <a:gd name="adj2" fmla="val 10868766"/>
              </a:avLst>
            </a:prstGeom>
            <a:noFill/>
            <a:ln w="25400" cap="rnd">
              <a:solidFill>
                <a:schemeClr val="bg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R" panose="00020600040101010101" pitchFamily="18" charset="-122"/>
              </a:endParaRPr>
            </a:p>
          </p:txBody>
        </p:sp>
      </p:grpSp>
      <p:grpSp>
        <p:nvGrpSpPr>
          <p:cNvPr id="98" name="组合 97"/>
          <p:cNvGrpSpPr/>
          <p:nvPr/>
        </p:nvGrpSpPr>
        <p:grpSpPr>
          <a:xfrm>
            <a:off x="10330314" y="2577328"/>
            <a:ext cx="261358" cy="326697"/>
            <a:chOff x="10157298" y="2852734"/>
            <a:chExt cx="261358" cy="326697"/>
          </a:xfrm>
        </p:grpSpPr>
        <p:sp>
          <p:nvSpPr>
            <p:cNvPr id="94" name="任意多边形: 形状 93"/>
            <p:cNvSpPr/>
            <p:nvPr/>
          </p:nvSpPr>
          <p:spPr>
            <a:xfrm>
              <a:off x="10157298" y="2852734"/>
              <a:ext cx="261358" cy="326697"/>
            </a:xfrm>
            <a:custGeom>
              <a:avLst/>
              <a:gdLst>
                <a:gd name="connsiteX0" fmla="*/ 16335 w 261358"/>
                <a:gd name="connsiteY0" fmla="*/ 326698 h 326697"/>
                <a:gd name="connsiteX1" fmla="*/ 245023 w 261358"/>
                <a:gd name="connsiteY1" fmla="*/ 326698 h 326697"/>
                <a:gd name="connsiteX2" fmla="*/ 261358 w 261358"/>
                <a:gd name="connsiteY2" fmla="*/ 310363 h 326697"/>
                <a:gd name="connsiteX3" fmla="*/ 261358 w 261358"/>
                <a:gd name="connsiteY3" fmla="*/ 81674 h 326697"/>
                <a:gd name="connsiteX4" fmla="*/ 187851 w 261358"/>
                <a:gd name="connsiteY4" fmla="*/ 0 h 326697"/>
                <a:gd name="connsiteX5" fmla="*/ 16335 w 261358"/>
                <a:gd name="connsiteY5" fmla="*/ 0 h 326697"/>
                <a:gd name="connsiteX6" fmla="*/ 0 w 261358"/>
                <a:gd name="connsiteY6" fmla="*/ 16335 h 326697"/>
                <a:gd name="connsiteX7" fmla="*/ 0 w 261358"/>
                <a:gd name="connsiteY7" fmla="*/ 310363 h 326697"/>
                <a:gd name="connsiteX8" fmla="*/ 16335 w 261358"/>
                <a:gd name="connsiteY8" fmla="*/ 326698 h 3266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61358" h="326697">
                  <a:moveTo>
                    <a:pt x="16335" y="326698"/>
                  </a:moveTo>
                  <a:lnTo>
                    <a:pt x="245023" y="326698"/>
                  </a:lnTo>
                  <a:cubicBezTo>
                    <a:pt x="254045" y="326698"/>
                    <a:pt x="261358" y="319384"/>
                    <a:pt x="261358" y="310363"/>
                  </a:cubicBezTo>
                  <a:lnTo>
                    <a:pt x="261358" y="81674"/>
                  </a:lnTo>
                  <a:lnTo>
                    <a:pt x="187851" y="0"/>
                  </a:lnTo>
                  <a:lnTo>
                    <a:pt x="16335" y="0"/>
                  </a:lnTo>
                  <a:cubicBezTo>
                    <a:pt x="7313" y="0"/>
                    <a:pt x="0" y="7313"/>
                    <a:pt x="0" y="16335"/>
                  </a:cubicBezTo>
                  <a:lnTo>
                    <a:pt x="0" y="310363"/>
                  </a:lnTo>
                  <a:cubicBezTo>
                    <a:pt x="0" y="319384"/>
                    <a:pt x="7313" y="326698"/>
                    <a:pt x="16335" y="326698"/>
                  </a:cubicBezTo>
                  <a:close/>
                </a:path>
              </a:pathLst>
            </a:custGeom>
            <a:noFill/>
            <a:ln w="32544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 dirty="0">
                <a:latin typeface="OPPOSans R" panose="00020600040101010101" pitchFamily="18" charset="-122"/>
              </a:endParaRPr>
            </a:p>
          </p:txBody>
        </p:sp>
        <p:sp>
          <p:nvSpPr>
            <p:cNvPr id="95" name="任意多边形: 形状 94"/>
            <p:cNvSpPr/>
            <p:nvPr/>
          </p:nvSpPr>
          <p:spPr>
            <a:xfrm>
              <a:off x="10287977" y="2991581"/>
              <a:ext cx="8167" cy="114344"/>
            </a:xfrm>
            <a:custGeom>
              <a:avLst/>
              <a:gdLst>
                <a:gd name="connsiteX0" fmla="*/ 0 w 8167"/>
                <a:gd name="connsiteY0" fmla="*/ 0 h 114344"/>
                <a:gd name="connsiteX1" fmla="*/ 0 w 8167"/>
                <a:gd name="connsiteY1" fmla="*/ 114344 h 1143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167" h="114344">
                  <a:moveTo>
                    <a:pt x="0" y="0"/>
                  </a:moveTo>
                  <a:lnTo>
                    <a:pt x="0" y="114344"/>
                  </a:lnTo>
                </a:path>
              </a:pathLst>
            </a:custGeom>
            <a:noFill/>
            <a:ln w="32544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 dirty="0">
                <a:latin typeface="OPPOSans R" panose="00020600040101010101" pitchFamily="18" charset="-122"/>
              </a:endParaRPr>
            </a:p>
          </p:txBody>
        </p:sp>
        <p:sp>
          <p:nvSpPr>
            <p:cNvPr id="96" name="任意多边形: 形状 95"/>
            <p:cNvSpPr/>
            <p:nvPr/>
          </p:nvSpPr>
          <p:spPr>
            <a:xfrm>
              <a:off x="10230805" y="3048753"/>
              <a:ext cx="114344" cy="8167"/>
            </a:xfrm>
            <a:custGeom>
              <a:avLst/>
              <a:gdLst>
                <a:gd name="connsiteX0" fmla="*/ 0 w 114344"/>
                <a:gd name="connsiteY0" fmla="*/ 0 h 8167"/>
                <a:gd name="connsiteX1" fmla="*/ 57172 w 114344"/>
                <a:gd name="connsiteY1" fmla="*/ 0 h 8167"/>
                <a:gd name="connsiteX2" fmla="*/ 114344 w 114344"/>
                <a:gd name="connsiteY2" fmla="*/ 0 h 81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4344" h="8167">
                  <a:moveTo>
                    <a:pt x="0" y="0"/>
                  </a:moveTo>
                  <a:lnTo>
                    <a:pt x="57172" y="0"/>
                  </a:lnTo>
                  <a:lnTo>
                    <a:pt x="114344" y="0"/>
                  </a:lnTo>
                </a:path>
              </a:pathLst>
            </a:custGeom>
            <a:noFill/>
            <a:ln w="32544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 dirty="0">
                <a:latin typeface="OPPOSans R" panose="00020600040101010101" pitchFamily="18" charset="-122"/>
              </a:endParaRPr>
            </a:p>
          </p:txBody>
        </p:sp>
      </p:grpSp>
      <p:sp>
        <p:nvSpPr>
          <p:cNvPr id="75" name="矩形 74"/>
          <p:cNvSpPr>
            <a:spLocks noChangeAspect="1"/>
          </p:cNvSpPr>
          <p:nvPr/>
        </p:nvSpPr>
        <p:spPr>
          <a:xfrm>
            <a:off x="4931858" y="4134493"/>
            <a:ext cx="1980000" cy="1980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OPPOSans R" panose="00020600040101010101" pitchFamily="18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5021389" y="5588332"/>
            <a:ext cx="1800939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400" b="0" i="0" dirty="0">
                <a:solidFill>
                  <a:schemeClr val="bg1"/>
                </a:solidFill>
                <a:effectLst/>
                <a:latin typeface="OPPOSans R" panose="00020600040101010101" charset="-122"/>
                <a:ea typeface="OPPOSans R" panose="00020600040101010101" charset="-122"/>
                <a:cs typeface="OPPOSans R" panose="00020600040101010101" charset="-122"/>
              </a:rPr>
              <a:t>输入文本</a:t>
            </a:r>
            <a:endParaRPr lang="en-US" altLang="zh-CN" sz="1400" b="0" i="0" dirty="0">
              <a:solidFill>
                <a:schemeClr val="bg1"/>
              </a:solidFill>
              <a:effectLst/>
              <a:latin typeface="OPPOSans R" panose="00020600040101010101" charset="-122"/>
              <a:ea typeface="OPPOSans R" panose="00020600040101010101" charset="-122"/>
              <a:cs typeface="OPPOSans R" panose="00020600040101010101" charset="-122"/>
            </a:endParaRPr>
          </a:p>
        </p:txBody>
      </p:sp>
      <p:sp>
        <p:nvSpPr>
          <p:cNvPr id="54" name="弧形 53"/>
          <p:cNvSpPr/>
          <p:nvPr/>
        </p:nvSpPr>
        <p:spPr>
          <a:xfrm>
            <a:off x="5416868" y="4397375"/>
            <a:ext cx="1012825" cy="1013234"/>
          </a:xfrm>
          <a:prstGeom prst="arc">
            <a:avLst/>
          </a:prstGeom>
          <a:noFill/>
          <a:ln w="25400" cap="rnd">
            <a:solidFill>
              <a:schemeClr val="bg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OPPOSans R" panose="00020600040101010101" pitchFamily="18" charset="-122"/>
            </a:endParaRPr>
          </a:p>
        </p:txBody>
      </p:sp>
      <p:sp>
        <p:nvSpPr>
          <p:cNvPr id="58" name="弧形 57"/>
          <p:cNvSpPr/>
          <p:nvPr/>
        </p:nvSpPr>
        <p:spPr>
          <a:xfrm>
            <a:off x="5416868" y="4425541"/>
            <a:ext cx="1012825" cy="1013234"/>
          </a:xfrm>
          <a:prstGeom prst="arc">
            <a:avLst>
              <a:gd name="adj1" fmla="val 5939643"/>
              <a:gd name="adj2" fmla="val 10868766"/>
            </a:avLst>
          </a:prstGeom>
          <a:noFill/>
          <a:ln w="25400" cap="rnd">
            <a:solidFill>
              <a:schemeClr val="bg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OPPOSans R" panose="00020600040101010101" pitchFamily="18" charset="-122"/>
            </a:endParaRPr>
          </a:p>
        </p:txBody>
      </p:sp>
      <p:sp>
        <p:nvSpPr>
          <p:cNvPr id="108" name="圆: 空心 107"/>
          <p:cNvSpPr/>
          <p:nvPr/>
        </p:nvSpPr>
        <p:spPr>
          <a:xfrm>
            <a:off x="9700448" y="-2219016"/>
            <a:ext cx="3822700" cy="3822700"/>
          </a:xfrm>
          <a:prstGeom prst="donu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latin typeface="OPPOSans R" panose="00020600040101010101" pitchFamily="18" charset="-122"/>
            </a:endParaRPr>
          </a:p>
        </p:txBody>
      </p:sp>
      <p:grpSp>
        <p:nvGrpSpPr>
          <p:cNvPr id="123" name="组合 122"/>
          <p:cNvGrpSpPr/>
          <p:nvPr/>
        </p:nvGrpSpPr>
        <p:grpSpPr>
          <a:xfrm>
            <a:off x="5758400" y="4785995"/>
            <a:ext cx="330200" cy="264160"/>
            <a:chOff x="5436202" y="5053155"/>
            <a:chExt cx="330473" cy="264378"/>
          </a:xfrm>
        </p:grpSpPr>
        <p:sp>
          <p:nvSpPr>
            <p:cNvPr id="119" name="任意多边形: 形状 118"/>
            <p:cNvSpPr/>
            <p:nvPr/>
          </p:nvSpPr>
          <p:spPr>
            <a:xfrm>
              <a:off x="5518820" y="5053155"/>
              <a:ext cx="173498" cy="66094"/>
            </a:xfrm>
            <a:custGeom>
              <a:avLst/>
              <a:gdLst>
                <a:gd name="connsiteX0" fmla="*/ 0 w 173498"/>
                <a:gd name="connsiteY0" fmla="*/ 49571 h 66094"/>
                <a:gd name="connsiteX1" fmla="*/ 49571 w 173498"/>
                <a:gd name="connsiteY1" fmla="*/ 0 h 66094"/>
                <a:gd name="connsiteX2" fmla="*/ 123928 w 173498"/>
                <a:gd name="connsiteY2" fmla="*/ 0 h 66094"/>
                <a:gd name="connsiteX3" fmla="*/ 173499 w 173498"/>
                <a:gd name="connsiteY3" fmla="*/ 49571 h 66094"/>
                <a:gd name="connsiteX4" fmla="*/ 173499 w 173498"/>
                <a:gd name="connsiteY4" fmla="*/ 66095 h 66094"/>
                <a:gd name="connsiteX5" fmla="*/ 0 w 173498"/>
                <a:gd name="connsiteY5" fmla="*/ 66095 h 66094"/>
                <a:gd name="connsiteX6" fmla="*/ 0 w 173498"/>
                <a:gd name="connsiteY6" fmla="*/ 49571 h 660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3498" h="66094">
                  <a:moveTo>
                    <a:pt x="0" y="49571"/>
                  </a:moveTo>
                  <a:cubicBezTo>
                    <a:pt x="0" y="22194"/>
                    <a:pt x="22194" y="0"/>
                    <a:pt x="49571" y="0"/>
                  </a:cubicBezTo>
                  <a:lnTo>
                    <a:pt x="123928" y="0"/>
                  </a:lnTo>
                  <a:cubicBezTo>
                    <a:pt x="151305" y="0"/>
                    <a:pt x="173499" y="22194"/>
                    <a:pt x="173499" y="49571"/>
                  </a:cubicBezTo>
                  <a:lnTo>
                    <a:pt x="173499" y="66095"/>
                  </a:lnTo>
                  <a:lnTo>
                    <a:pt x="0" y="66095"/>
                  </a:lnTo>
                  <a:lnTo>
                    <a:pt x="0" y="49571"/>
                  </a:lnTo>
                  <a:close/>
                </a:path>
              </a:pathLst>
            </a:custGeom>
            <a:noFill/>
            <a:ln w="32544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 dirty="0">
                <a:latin typeface="OPPOSans R" panose="00020600040101010101" pitchFamily="18" charset="-122"/>
              </a:endParaRPr>
            </a:p>
          </p:txBody>
        </p:sp>
        <p:sp>
          <p:nvSpPr>
            <p:cNvPr id="120" name="任意多边形: 形状 119"/>
            <p:cNvSpPr/>
            <p:nvPr/>
          </p:nvSpPr>
          <p:spPr>
            <a:xfrm>
              <a:off x="5436202" y="5193606"/>
              <a:ext cx="330473" cy="123927"/>
            </a:xfrm>
            <a:custGeom>
              <a:avLst/>
              <a:gdLst>
                <a:gd name="connsiteX0" fmla="*/ 0 w 330473"/>
                <a:gd name="connsiteY0" fmla="*/ 0 h 123927"/>
                <a:gd name="connsiteX1" fmla="*/ 161229 w 330473"/>
                <a:gd name="connsiteY1" fmla="*/ 40307 h 123927"/>
                <a:gd name="connsiteX2" fmla="*/ 169244 w 330473"/>
                <a:gd name="connsiteY2" fmla="*/ 40307 h 123927"/>
                <a:gd name="connsiteX3" fmla="*/ 330473 w 330473"/>
                <a:gd name="connsiteY3" fmla="*/ 0 h 123927"/>
                <a:gd name="connsiteX4" fmla="*/ 330473 w 330473"/>
                <a:gd name="connsiteY4" fmla="*/ 107404 h 123927"/>
                <a:gd name="connsiteX5" fmla="*/ 313950 w 330473"/>
                <a:gd name="connsiteY5" fmla="*/ 123928 h 123927"/>
                <a:gd name="connsiteX6" fmla="*/ 16524 w 330473"/>
                <a:gd name="connsiteY6" fmla="*/ 123928 h 123927"/>
                <a:gd name="connsiteX7" fmla="*/ 0 w 330473"/>
                <a:gd name="connsiteY7" fmla="*/ 107404 h 123927"/>
                <a:gd name="connsiteX8" fmla="*/ 0 w 330473"/>
                <a:gd name="connsiteY8" fmla="*/ 0 h 1239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30473" h="123927">
                  <a:moveTo>
                    <a:pt x="0" y="0"/>
                  </a:moveTo>
                  <a:lnTo>
                    <a:pt x="161229" y="40307"/>
                  </a:lnTo>
                  <a:cubicBezTo>
                    <a:pt x="163860" y="40965"/>
                    <a:pt x="166613" y="40965"/>
                    <a:pt x="169244" y="40307"/>
                  </a:cubicBezTo>
                  <a:lnTo>
                    <a:pt x="330473" y="0"/>
                  </a:lnTo>
                  <a:lnTo>
                    <a:pt x="330473" y="107404"/>
                  </a:lnTo>
                  <a:cubicBezTo>
                    <a:pt x="330473" y="116530"/>
                    <a:pt x="323076" y="123928"/>
                    <a:pt x="313950" y="123928"/>
                  </a:cubicBezTo>
                  <a:lnTo>
                    <a:pt x="16524" y="123928"/>
                  </a:lnTo>
                  <a:cubicBezTo>
                    <a:pt x="7398" y="123928"/>
                    <a:pt x="0" y="116530"/>
                    <a:pt x="0" y="107404"/>
                  </a:cubicBezTo>
                  <a:lnTo>
                    <a:pt x="0" y="0"/>
                  </a:lnTo>
                  <a:close/>
                </a:path>
              </a:pathLst>
            </a:custGeom>
            <a:noFill/>
            <a:ln w="32544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 dirty="0">
                <a:latin typeface="OPPOSans R" panose="00020600040101010101" pitchFamily="18" charset="-122"/>
              </a:endParaRPr>
            </a:p>
          </p:txBody>
        </p:sp>
        <p:sp>
          <p:nvSpPr>
            <p:cNvPr id="121" name="任意多边形: 形状 120"/>
            <p:cNvSpPr/>
            <p:nvPr/>
          </p:nvSpPr>
          <p:spPr>
            <a:xfrm>
              <a:off x="5436202" y="5119250"/>
              <a:ext cx="330473" cy="90880"/>
            </a:xfrm>
            <a:custGeom>
              <a:avLst/>
              <a:gdLst>
                <a:gd name="connsiteX0" fmla="*/ 330473 w 330473"/>
                <a:gd name="connsiteY0" fmla="*/ 90880 h 90880"/>
                <a:gd name="connsiteX1" fmla="*/ 330473 w 330473"/>
                <a:gd name="connsiteY1" fmla="*/ 16524 h 90880"/>
                <a:gd name="connsiteX2" fmla="*/ 313950 w 330473"/>
                <a:gd name="connsiteY2" fmla="*/ 0 h 90880"/>
                <a:gd name="connsiteX3" fmla="*/ 16524 w 330473"/>
                <a:gd name="connsiteY3" fmla="*/ 0 h 90880"/>
                <a:gd name="connsiteX4" fmla="*/ 0 w 330473"/>
                <a:gd name="connsiteY4" fmla="*/ 16524 h 90880"/>
                <a:gd name="connsiteX5" fmla="*/ 0 w 330473"/>
                <a:gd name="connsiteY5" fmla="*/ 90880 h 908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30473" h="90880">
                  <a:moveTo>
                    <a:pt x="330473" y="90880"/>
                  </a:moveTo>
                  <a:lnTo>
                    <a:pt x="330473" y="16524"/>
                  </a:lnTo>
                  <a:cubicBezTo>
                    <a:pt x="330473" y="7398"/>
                    <a:pt x="323076" y="0"/>
                    <a:pt x="313950" y="0"/>
                  </a:cubicBezTo>
                  <a:lnTo>
                    <a:pt x="16524" y="0"/>
                  </a:lnTo>
                  <a:cubicBezTo>
                    <a:pt x="7398" y="0"/>
                    <a:pt x="0" y="7398"/>
                    <a:pt x="0" y="16524"/>
                  </a:cubicBezTo>
                  <a:lnTo>
                    <a:pt x="0" y="90880"/>
                  </a:lnTo>
                </a:path>
              </a:pathLst>
            </a:custGeom>
            <a:noFill/>
            <a:ln w="32544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 dirty="0">
                <a:latin typeface="OPPOSans R" panose="00020600040101010101" pitchFamily="18" charset="-122"/>
              </a:endParaRPr>
            </a:p>
          </p:txBody>
        </p:sp>
      </p:grpSp>
      <p:sp>
        <p:nvSpPr>
          <p:cNvPr id="6" name="椭圆 5"/>
          <p:cNvSpPr>
            <a:spLocks noChangeAspect="1"/>
          </p:cNvSpPr>
          <p:nvPr/>
        </p:nvSpPr>
        <p:spPr>
          <a:xfrm>
            <a:off x="5905720" y="4895850"/>
            <a:ext cx="36195" cy="3619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OPPOSans R" panose="00020600040101010101" pitchFamily="18" charset="-122"/>
            </a:endParaRPr>
          </a:p>
        </p:txBody>
      </p:sp>
      <p:sp>
        <p:nvSpPr>
          <p:cNvPr id="76" name="任意多边形: 形状 75">
            <a:extLst>
              <a:ext uri="{FF2B5EF4-FFF2-40B4-BE49-F238E27FC236}">
                <a16:creationId xmlns:a16="http://schemas.microsoft.com/office/drawing/2014/main" id="{6E92B052-7DA6-B93F-83A1-4B243028DD0A}"/>
              </a:ext>
            </a:extLst>
          </p:cNvPr>
          <p:cNvSpPr/>
          <p:nvPr/>
        </p:nvSpPr>
        <p:spPr>
          <a:xfrm>
            <a:off x="0" y="0"/>
            <a:ext cx="4277032" cy="6884928"/>
          </a:xfrm>
          <a:custGeom>
            <a:avLst/>
            <a:gdLst>
              <a:gd name="connsiteX0" fmla="*/ 0 w 4623228"/>
              <a:gd name="connsiteY0" fmla="*/ 0 h 6577336"/>
              <a:gd name="connsiteX1" fmla="*/ 4633828 w 4623228"/>
              <a:gd name="connsiteY1" fmla="*/ 0 h 6577336"/>
              <a:gd name="connsiteX2" fmla="*/ 4633828 w 4623228"/>
              <a:gd name="connsiteY2" fmla="*/ 6588960 h 6577336"/>
              <a:gd name="connsiteX3" fmla="*/ 0 w 4623228"/>
              <a:gd name="connsiteY3" fmla="*/ 6588960 h 65773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623228" h="6577336">
                <a:moveTo>
                  <a:pt x="0" y="0"/>
                </a:moveTo>
                <a:lnTo>
                  <a:pt x="4633828" y="0"/>
                </a:lnTo>
                <a:lnTo>
                  <a:pt x="4633828" y="6588960"/>
                </a:lnTo>
                <a:lnTo>
                  <a:pt x="0" y="6588960"/>
                </a:lnTo>
                <a:close/>
              </a:path>
            </a:pathLst>
          </a:custGeom>
          <a:solidFill>
            <a:schemeClr val="accent2">
              <a:alpha val="95000"/>
            </a:schemeClr>
          </a:solidFill>
          <a:ln w="1122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sz="1884"/>
          </a:p>
        </p:txBody>
      </p:sp>
      <p:sp>
        <p:nvSpPr>
          <p:cNvPr id="78" name="PA-任意多边形 42">
            <a:extLst>
              <a:ext uri="{FF2B5EF4-FFF2-40B4-BE49-F238E27FC236}">
                <a16:creationId xmlns:a16="http://schemas.microsoft.com/office/drawing/2014/main" id="{BCBC46AD-9CD5-9D59-0E53-FB2DAAB74D8D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-4454" y="489635"/>
            <a:ext cx="292315" cy="750311"/>
          </a:xfrm>
          <a:custGeom>
            <a:avLst/>
            <a:gdLst>
              <a:gd name="connsiteX0" fmla="*/ 0 w 279255"/>
              <a:gd name="connsiteY0" fmla="*/ 0 h 647365"/>
              <a:gd name="connsiteX1" fmla="*/ 287887 w 279255"/>
              <a:gd name="connsiteY1" fmla="*/ 0 h 647365"/>
              <a:gd name="connsiteX2" fmla="*/ 287887 w 279255"/>
              <a:gd name="connsiteY2" fmla="*/ 647619 h 647365"/>
              <a:gd name="connsiteX3" fmla="*/ 0 w 279255"/>
              <a:gd name="connsiteY3" fmla="*/ 647619 h 6473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9255" h="647365">
                <a:moveTo>
                  <a:pt x="0" y="0"/>
                </a:moveTo>
                <a:lnTo>
                  <a:pt x="287887" y="0"/>
                </a:lnTo>
                <a:lnTo>
                  <a:pt x="287887" y="647619"/>
                </a:lnTo>
                <a:lnTo>
                  <a:pt x="0" y="647619"/>
                </a:lnTo>
                <a:close/>
              </a:path>
            </a:pathLst>
          </a:custGeom>
          <a:solidFill>
            <a:schemeClr val="bg1"/>
          </a:solidFill>
          <a:ln w="12687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sz="1884">
              <a:solidFill>
                <a:schemeClr val="bg1"/>
              </a:solidFill>
            </a:endParaRPr>
          </a:p>
        </p:txBody>
      </p:sp>
      <p:sp>
        <p:nvSpPr>
          <p:cNvPr id="86" name="文本占位符 14">
            <a:extLst>
              <a:ext uri="{FF2B5EF4-FFF2-40B4-BE49-F238E27FC236}">
                <a16:creationId xmlns:a16="http://schemas.microsoft.com/office/drawing/2014/main" id="{C955BD07-B5FE-AB09-D810-5F0656DB7D6D}"/>
              </a:ext>
            </a:extLst>
          </p:cNvPr>
          <p:cNvSpPr txBox="1">
            <a:spLocks/>
          </p:cNvSpPr>
          <p:nvPr/>
        </p:nvSpPr>
        <p:spPr>
          <a:xfrm>
            <a:off x="386186" y="502680"/>
            <a:ext cx="5174801" cy="46062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defPPr>
              <a:defRPr lang="zh-CN"/>
            </a:defPPr>
            <a:lvl1pPr marL="0" indent="0" algn="l" defTabSz="914400" rtl="0" eaLnBrk="1" latinLnBrk="0" hangingPunct="1">
              <a:lnSpc>
                <a:spcPct val="100000"/>
              </a:lnSpc>
              <a:buNone/>
              <a:defRPr sz="251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>
                <a:solidFill>
                  <a:schemeClr val="bg1"/>
                </a:solidFill>
              </a:rPr>
              <a:t>工作重点</a:t>
            </a:r>
          </a:p>
        </p:txBody>
      </p:sp>
      <p:sp>
        <p:nvSpPr>
          <p:cNvPr id="87" name="文本占位符 16">
            <a:extLst>
              <a:ext uri="{FF2B5EF4-FFF2-40B4-BE49-F238E27FC236}">
                <a16:creationId xmlns:a16="http://schemas.microsoft.com/office/drawing/2014/main" id="{E2A2CFB8-C9CF-0143-8F1F-151873232F16}"/>
              </a:ext>
            </a:extLst>
          </p:cNvPr>
          <p:cNvSpPr txBox="1">
            <a:spLocks/>
          </p:cNvSpPr>
          <p:nvPr/>
        </p:nvSpPr>
        <p:spPr>
          <a:xfrm>
            <a:off x="388243" y="988350"/>
            <a:ext cx="5174801" cy="23723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defPPr>
              <a:defRPr lang="zh-CN"/>
            </a:defPPr>
            <a:lvl1pPr marL="0" indent="0" algn="ctr" defTabSz="914400" rtl="0" eaLnBrk="1" latinLnBrk="0" hangingPunct="1">
              <a:lnSpc>
                <a:spcPct val="100000"/>
              </a:lnSpc>
              <a:buNone/>
              <a:defRPr sz="105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altLang="zh-CN" dirty="0">
                <a:solidFill>
                  <a:schemeClr val="bg1"/>
                </a:solidFill>
              </a:rPr>
              <a:t>Team Introduction</a:t>
            </a:r>
          </a:p>
        </p:txBody>
      </p:sp>
      <p:sp>
        <p:nvSpPr>
          <p:cNvPr id="88" name="文本框 87">
            <a:extLst>
              <a:ext uri="{FF2B5EF4-FFF2-40B4-BE49-F238E27FC236}">
                <a16:creationId xmlns:a16="http://schemas.microsoft.com/office/drawing/2014/main" id="{88083E62-4B5C-FE8C-8D3B-21DDA6656E4F}"/>
              </a:ext>
            </a:extLst>
          </p:cNvPr>
          <p:cNvSpPr txBox="1"/>
          <p:nvPr/>
        </p:nvSpPr>
        <p:spPr>
          <a:xfrm>
            <a:off x="849612" y="2648213"/>
            <a:ext cx="2451313" cy="212365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6600" dirty="0">
                <a:solidFill>
                  <a:schemeClr val="bg1">
                    <a:alpha val="50000"/>
                  </a:schemeClr>
                </a:solidFill>
              </a:rPr>
              <a:t>LOGO</a:t>
            </a:r>
          </a:p>
          <a:p>
            <a:pPr algn="ctr"/>
            <a:r>
              <a:rPr lang="en-US" altLang="zh-CN" sz="6600" dirty="0">
                <a:solidFill>
                  <a:schemeClr val="bg1">
                    <a:alpha val="50000"/>
                  </a:schemeClr>
                </a:solidFill>
              </a:rPr>
              <a:t>HERE</a:t>
            </a:r>
            <a:endParaRPr lang="zh-CN" altLang="en-US" sz="6600" dirty="0">
              <a:solidFill>
                <a:schemeClr val="bg1">
                  <a:alpha val="50000"/>
                </a:schemeClr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图片 42" descr="桌子上的盘子里有一些食物&#10;&#10;描述已自动生成">
            <a:extLst>
              <a:ext uri="{FF2B5EF4-FFF2-40B4-BE49-F238E27FC236}">
                <a16:creationId xmlns:a16="http://schemas.microsoft.com/office/drawing/2014/main" id="{B661A382-6BC1-C9F3-1250-2A44725EC69A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8C287D06-4987-454B-AF37-B306C5C2C977}"/>
              </a:ext>
            </a:extLst>
          </p:cNvPr>
          <p:cNvSpPr/>
          <p:nvPr/>
        </p:nvSpPr>
        <p:spPr>
          <a:xfrm>
            <a:off x="0" y="-26587"/>
            <a:ext cx="6096000" cy="6884928"/>
          </a:xfrm>
          <a:custGeom>
            <a:avLst/>
            <a:gdLst>
              <a:gd name="connsiteX0" fmla="*/ 0 w 4623228"/>
              <a:gd name="connsiteY0" fmla="*/ 0 h 6577336"/>
              <a:gd name="connsiteX1" fmla="*/ 4633829 w 4623228"/>
              <a:gd name="connsiteY1" fmla="*/ 0 h 6577336"/>
              <a:gd name="connsiteX2" fmla="*/ 4633829 w 4623228"/>
              <a:gd name="connsiteY2" fmla="*/ 6588960 h 6577336"/>
              <a:gd name="connsiteX3" fmla="*/ 0 w 4623228"/>
              <a:gd name="connsiteY3" fmla="*/ 6588960 h 65773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623228" h="6577336">
                <a:moveTo>
                  <a:pt x="0" y="0"/>
                </a:moveTo>
                <a:lnTo>
                  <a:pt x="4633829" y="0"/>
                </a:lnTo>
                <a:lnTo>
                  <a:pt x="4633829" y="6588960"/>
                </a:lnTo>
                <a:lnTo>
                  <a:pt x="0" y="6588960"/>
                </a:lnTo>
                <a:close/>
              </a:path>
            </a:pathLst>
          </a:custGeom>
          <a:solidFill>
            <a:schemeClr val="accent6">
              <a:alpha val="95000"/>
            </a:schemeClr>
          </a:solidFill>
          <a:ln w="1122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sz="1884"/>
          </a:p>
        </p:txBody>
      </p:sp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id="{6C98EE03-12D4-4808-BC56-965EA5E73326}"/>
              </a:ext>
            </a:extLst>
          </p:cNvPr>
          <p:cNvSpPr/>
          <p:nvPr/>
        </p:nvSpPr>
        <p:spPr>
          <a:xfrm>
            <a:off x="6096000" y="-26587"/>
            <a:ext cx="6096000" cy="6884928"/>
          </a:xfrm>
          <a:custGeom>
            <a:avLst/>
            <a:gdLst>
              <a:gd name="connsiteX0" fmla="*/ 0 w 4623228"/>
              <a:gd name="connsiteY0" fmla="*/ 0 h 6577336"/>
              <a:gd name="connsiteX1" fmla="*/ 4633828 w 4623228"/>
              <a:gd name="connsiteY1" fmla="*/ 0 h 6577336"/>
              <a:gd name="connsiteX2" fmla="*/ 4633828 w 4623228"/>
              <a:gd name="connsiteY2" fmla="*/ 6588960 h 6577336"/>
              <a:gd name="connsiteX3" fmla="*/ 0 w 4623228"/>
              <a:gd name="connsiteY3" fmla="*/ 6588960 h 65773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623228" h="6577336">
                <a:moveTo>
                  <a:pt x="0" y="0"/>
                </a:moveTo>
                <a:lnTo>
                  <a:pt x="4633828" y="0"/>
                </a:lnTo>
                <a:lnTo>
                  <a:pt x="4633828" y="6588960"/>
                </a:lnTo>
                <a:lnTo>
                  <a:pt x="0" y="6588960"/>
                </a:lnTo>
                <a:close/>
              </a:path>
            </a:pathLst>
          </a:custGeom>
          <a:solidFill>
            <a:schemeClr val="accent2">
              <a:alpha val="95000"/>
            </a:schemeClr>
          </a:solidFill>
          <a:ln w="1122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sz="1884"/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E7996403-2AE1-4F56-97BD-7A0E28C5F562}"/>
              </a:ext>
            </a:extLst>
          </p:cNvPr>
          <p:cNvGrpSpPr/>
          <p:nvPr/>
        </p:nvGrpSpPr>
        <p:grpSpPr>
          <a:xfrm>
            <a:off x="1729304" y="954747"/>
            <a:ext cx="8733431" cy="4948507"/>
            <a:chOff x="1729304" y="954747"/>
            <a:chExt cx="8733431" cy="4948507"/>
          </a:xfrm>
        </p:grpSpPr>
        <p:pic>
          <p:nvPicPr>
            <p:cNvPr id="11" name="图片 10">
              <a:extLst>
                <a:ext uri="{FF2B5EF4-FFF2-40B4-BE49-F238E27FC236}">
                  <a16:creationId xmlns:a16="http://schemas.microsoft.com/office/drawing/2014/main" id="{CD3E0043-7CBD-469D-945E-7686A182133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729304" y="954747"/>
              <a:ext cx="8733431" cy="4948507"/>
            </a:xfrm>
            <a:custGeom>
              <a:avLst/>
              <a:gdLst>
                <a:gd name="connsiteX0" fmla="*/ 0 w 8343257"/>
                <a:gd name="connsiteY0" fmla="*/ 0 h 4727427"/>
                <a:gd name="connsiteX1" fmla="*/ 8352968 w 8343257"/>
                <a:gd name="connsiteY1" fmla="*/ 0 h 4727427"/>
                <a:gd name="connsiteX2" fmla="*/ 8352968 w 8343257"/>
                <a:gd name="connsiteY2" fmla="*/ 4734583 h 4727427"/>
                <a:gd name="connsiteX3" fmla="*/ 0 w 8343257"/>
                <a:gd name="connsiteY3" fmla="*/ 4734583 h 47274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343257" h="4727427">
                  <a:moveTo>
                    <a:pt x="0" y="0"/>
                  </a:moveTo>
                  <a:lnTo>
                    <a:pt x="8352968" y="0"/>
                  </a:lnTo>
                  <a:lnTo>
                    <a:pt x="8352968" y="4734583"/>
                  </a:lnTo>
                  <a:lnTo>
                    <a:pt x="0" y="4734583"/>
                  </a:lnTo>
                  <a:close/>
                </a:path>
              </a:pathLst>
            </a:custGeom>
            <a:ln/>
          </p:spPr>
        </p:pic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99478A1B-B904-43B3-A998-BA0D5FD3C2AD}"/>
                </a:ext>
              </a:extLst>
            </p:cNvPr>
            <p:cNvSpPr/>
            <p:nvPr/>
          </p:nvSpPr>
          <p:spPr>
            <a:xfrm>
              <a:off x="1836255" y="1054110"/>
              <a:ext cx="8332202" cy="4547277"/>
            </a:xfrm>
            <a:custGeom>
              <a:avLst/>
              <a:gdLst>
                <a:gd name="connsiteX0" fmla="*/ 0 w 7959953"/>
                <a:gd name="connsiteY0" fmla="*/ 0 h 4344122"/>
                <a:gd name="connsiteX1" fmla="*/ 7967875 w 7959953"/>
                <a:gd name="connsiteY1" fmla="*/ 0 h 4344122"/>
                <a:gd name="connsiteX2" fmla="*/ 7967875 w 7959953"/>
                <a:gd name="connsiteY2" fmla="*/ 4346167 h 4344122"/>
                <a:gd name="connsiteX3" fmla="*/ 0 w 7959953"/>
                <a:gd name="connsiteY3" fmla="*/ 4346167 h 43441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959953" h="4344122">
                  <a:moveTo>
                    <a:pt x="0" y="0"/>
                  </a:moveTo>
                  <a:lnTo>
                    <a:pt x="7967875" y="0"/>
                  </a:lnTo>
                  <a:lnTo>
                    <a:pt x="7967875" y="4346167"/>
                  </a:lnTo>
                  <a:lnTo>
                    <a:pt x="0" y="4346167"/>
                  </a:lnTo>
                  <a:close/>
                </a:path>
              </a:pathLst>
            </a:custGeom>
            <a:solidFill>
              <a:srgbClr val="FFFFFF"/>
            </a:solidFill>
            <a:ln w="1122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884"/>
            </a:p>
          </p:txBody>
        </p:sp>
      </p:grpSp>
      <p:pic>
        <p:nvPicPr>
          <p:cNvPr id="104" name="图片 103">
            <a:extLst>
              <a:ext uri="{FF2B5EF4-FFF2-40B4-BE49-F238E27FC236}">
                <a16:creationId xmlns:a16="http://schemas.microsoft.com/office/drawing/2014/main" id="{EF0C04E6-BDAD-49A7-A153-6C1722368E4E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22199" y="3860494"/>
            <a:ext cx="1180796" cy="295200"/>
          </a:xfrm>
          <a:custGeom>
            <a:avLst/>
            <a:gdLst>
              <a:gd name="connsiteX0" fmla="*/ 0 w 562179"/>
              <a:gd name="connsiteY0" fmla="*/ 0 h 140545"/>
              <a:gd name="connsiteX1" fmla="*/ 572623 w 562179"/>
              <a:gd name="connsiteY1" fmla="*/ 0 h 140545"/>
              <a:gd name="connsiteX2" fmla="*/ 572623 w 562179"/>
              <a:gd name="connsiteY2" fmla="*/ 149644 h 140545"/>
              <a:gd name="connsiteX3" fmla="*/ 0 w 562179"/>
              <a:gd name="connsiteY3" fmla="*/ 149644 h 1405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62179" h="140545">
                <a:moveTo>
                  <a:pt x="0" y="0"/>
                </a:moveTo>
                <a:lnTo>
                  <a:pt x="572623" y="0"/>
                </a:lnTo>
                <a:lnTo>
                  <a:pt x="572623" y="149644"/>
                </a:lnTo>
                <a:lnTo>
                  <a:pt x="0" y="149644"/>
                </a:lnTo>
                <a:close/>
              </a:path>
            </a:pathLst>
          </a:custGeom>
          <a:ln/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7B6F574E-35F7-4681-8A68-E5C4211BA3A3}"/>
              </a:ext>
            </a:extLst>
          </p:cNvPr>
          <p:cNvSpPr txBox="1"/>
          <p:nvPr/>
        </p:nvSpPr>
        <p:spPr>
          <a:xfrm>
            <a:off x="2801233" y="3764895"/>
            <a:ext cx="1727534" cy="2855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256" dirty="0">
                <a:latin typeface="阿里巴巴普惠体 R" panose="00020600040101010101" pitchFamily="18" charset="-122"/>
                <a:ea typeface="阿里巴巴普惠体 R" panose="00020600040101010101" pitchFamily="18" charset="-122"/>
              </a:rPr>
              <a:t>项目简介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99BEED8E-7641-4020-964E-DFC76D8D8F17}"/>
              </a:ext>
            </a:extLst>
          </p:cNvPr>
          <p:cNvSpPr txBox="1"/>
          <p:nvPr/>
        </p:nvSpPr>
        <p:spPr>
          <a:xfrm>
            <a:off x="2116669" y="3997826"/>
            <a:ext cx="2414734" cy="2534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047" dirty="0">
                <a:latin typeface="阿里巴巴普惠体 R" panose="00020600040101010101" pitchFamily="18" charset="-122"/>
                <a:ea typeface="阿里巴巴普惠体 R" panose="00020600040101010101" pitchFamily="18" charset="-122"/>
              </a:rPr>
              <a:t>You can enter subtitle here</a:t>
            </a:r>
          </a:p>
        </p:txBody>
      </p:sp>
      <p:sp>
        <p:nvSpPr>
          <p:cNvPr id="101" name="任意多边形: 形状 100">
            <a:extLst>
              <a:ext uri="{FF2B5EF4-FFF2-40B4-BE49-F238E27FC236}">
                <a16:creationId xmlns:a16="http://schemas.microsoft.com/office/drawing/2014/main" id="{7CC248EB-74A5-467B-819B-801315138FCE}"/>
              </a:ext>
            </a:extLst>
          </p:cNvPr>
          <p:cNvSpPr/>
          <p:nvPr/>
        </p:nvSpPr>
        <p:spPr>
          <a:xfrm>
            <a:off x="4965316" y="2678498"/>
            <a:ext cx="750786" cy="748800"/>
          </a:xfrm>
          <a:custGeom>
            <a:avLst/>
            <a:gdLst>
              <a:gd name="connsiteX0" fmla="*/ 0 w 357750"/>
              <a:gd name="connsiteY0" fmla="*/ 0 h 357751"/>
              <a:gd name="connsiteX1" fmla="*/ 362223 w 357750"/>
              <a:gd name="connsiteY1" fmla="*/ 0 h 357751"/>
              <a:gd name="connsiteX2" fmla="*/ 362223 w 357750"/>
              <a:gd name="connsiteY2" fmla="*/ 362223 h 357751"/>
              <a:gd name="connsiteX3" fmla="*/ 0 w 357750"/>
              <a:gd name="connsiteY3" fmla="*/ 362223 h 3577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7750" h="357751">
                <a:moveTo>
                  <a:pt x="0" y="0"/>
                </a:moveTo>
                <a:lnTo>
                  <a:pt x="362223" y="0"/>
                </a:lnTo>
                <a:lnTo>
                  <a:pt x="362223" y="362223"/>
                </a:lnTo>
                <a:lnTo>
                  <a:pt x="0" y="362223"/>
                </a:lnTo>
                <a:close/>
              </a:path>
            </a:pathLst>
          </a:custGeom>
          <a:noFill/>
          <a:ln w="1122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sz="1884"/>
          </a:p>
        </p:txBody>
      </p:sp>
      <p:sp>
        <p:nvSpPr>
          <p:cNvPr id="113" name="文本框 112">
            <a:extLst>
              <a:ext uri="{FF2B5EF4-FFF2-40B4-BE49-F238E27FC236}">
                <a16:creationId xmlns:a16="http://schemas.microsoft.com/office/drawing/2014/main" id="{CBC86592-4849-4CC8-A109-0187F60D46A0}"/>
              </a:ext>
            </a:extLst>
          </p:cNvPr>
          <p:cNvSpPr txBox="1"/>
          <p:nvPr/>
        </p:nvSpPr>
        <p:spPr>
          <a:xfrm>
            <a:off x="2801233" y="2801398"/>
            <a:ext cx="1723906" cy="2855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256" dirty="0">
                <a:latin typeface="阿里巴巴普惠体 R" panose="00020600040101010101" pitchFamily="18" charset="-122"/>
                <a:ea typeface="阿里巴巴普惠体 R" panose="00020600040101010101" pitchFamily="18" charset="-122"/>
              </a:rPr>
              <a:t>方案介绍</a:t>
            </a:r>
          </a:p>
        </p:txBody>
      </p:sp>
      <p:sp>
        <p:nvSpPr>
          <p:cNvPr id="115" name="文本框 114">
            <a:extLst>
              <a:ext uri="{FF2B5EF4-FFF2-40B4-BE49-F238E27FC236}">
                <a16:creationId xmlns:a16="http://schemas.microsoft.com/office/drawing/2014/main" id="{1D6F003C-D395-4FCE-B91D-557F6D4008F1}"/>
              </a:ext>
            </a:extLst>
          </p:cNvPr>
          <p:cNvSpPr txBox="1"/>
          <p:nvPr/>
        </p:nvSpPr>
        <p:spPr>
          <a:xfrm>
            <a:off x="2116668" y="3050931"/>
            <a:ext cx="2408472" cy="2534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047" dirty="0">
                <a:latin typeface="阿里巴巴普惠体 R" panose="00020600040101010101" pitchFamily="18" charset="-122"/>
                <a:ea typeface="阿里巴巴普惠体 R" panose="00020600040101010101" pitchFamily="18" charset="-122"/>
              </a:rPr>
              <a:t>You can enter subtitle here</a:t>
            </a:r>
          </a:p>
        </p:txBody>
      </p:sp>
      <p:sp>
        <p:nvSpPr>
          <p:cNvPr id="112" name="文本框 111">
            <a:extLst>
              <a:ext uri="{FF2B5EF4-FFF2-40B4-BE49-F238E27FC236}">
                <a16:creationId xmlns:a16="http://schemas.microsoft.com/office/drawing/2014/main" id="{55E9E2BC-75A6-4679-B0F0-AA2D70C72C6F}"/>
              </a:ext>
            </a:extLst>
          </p:cNvPr>
          <p:cNvSpPr txBox="1"/>
          <p:nvPr/>
        </p:nvSpPr>
        <p:spPr>
          <a:xfrm>
            <a:off x="7746444" y="2803789"/>
            <a:ext cx="1461308" cy="2855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56" dirty="0">
                <a:latin typeface="阿里巴巴普惠体 R" panose="00020600040101010101" pitchFamily="18" charset="-122"/>
                <a:ea typeface="阿里巴巴普惠体 R" panose="00020600040101010101" pitchFamily="18" charset="-122"/>
              </a:rPr>
              <a:t>公司介绍</a:t>
            </a:r>
          </a:p>
        </p:txBody>
      </p:sp>
      <p:sp>
        <p:nvSpPr>
          <p:cNvPr id="116" name="文本框 115">
            <a:extLst>
              <a:ext uri="{FF2B5EF4-FFF2-40B4-BE49-F238E27FC236}">
                <a16:creationId xmlns:a16="http://schemas.microsoft.com/office/drawing/2014/main" id="{4E2DC0C4-E82C-42FC-BF54-708755A97AE2}"/>
              </a:ext>
            </a:extLst>
          </p:cNvPr>
          <p:cNvSpPr txBox="1"/>
          <p:nvPr/>
        </p:nvSpPr>
        <p:spPr>
          <a:xfrm>
            <a:off x="7748936" y="3048541"/>
            <a:ext cx="2203445" cy="2534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47" dirty="0">
                <a:latin typeface="阿里巴巴普惠体 R" panose="00020600040101010101" pitchFamily="18" charset="-122"/>
                <a:ea typeface="阿里巴巴普惠体 R" panose="00020600040101010101" pitchFamily="18" charset="-122"/>
              </a:rPr>
              <a:t>You can enter subtitle here</a:t>
            </a:r>
          </a:p>
        </p:txBody>
      </p:sp>
      <p:sp>
        <p:nvSpPr>
          <p:cNvPr id="106" name="文本框 105">
            <a:extLst>
              <a:ext uri="{FF2B5EF4-FFF2-40B4-BE49-F238E27FC236}">
                <a16:creationId xmlns:a16="http://schemas.microsoft.com/office/drawing/2014/main" id="{A519A6BB-077C-43C3-82B2-A627A9F36799}"/>
              </a:ext>
            </a:extLst>
          </p:cNvPr>
          <p:cNvSpPr txBox="1"/>
          <p:nvPr/>
        </p:nvSpPr>
        <p:spPr>
          <a:xfrm>
            <a:off x="7725127" y="3759136"/>
            <a:ext cx="1019230" cy="285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56" dirty="0">
                <a:latin typeface="阿里巴巴普惠体 R" panose="00020600040101010101" pitchFamily="18" charset="-122"/>
                <a:ea typeface="阿里巴巴普惠体 R" panose="00020600040101010101" pitchFamily="18" charset="-122"/>
              </a:rPr>
              <a:t>项目流程</a:t>
            </a:r>
          </a:p>
        </p:txBody>
      </p:sp>
      <p:sp>
        <p:nvSpPr>
          <p:cNvPr id="117" name="文本框 116">
            <a:extLst>
              <a:ext uri="{FF2B5EF4-FFF2-40B4-BE49-F238E27FC236}">
                <a16:creationId xmlns:a16="http://schemas.microsoft.com/office/drawing/2014/main" id="{9730029E-FD9D-439A-B397-9AA5E5571433}"/>
              </a:ext>
            </a:extLst>
          </p:cNvPr>
          <p:cNvSpPr txBox="1"/>
          <p:nvPr/>
        </p:nvSpPr>
        <p:spPr>
          <a:xfrm>
            <a:off x="7732605" y="4003586"/>
            <a:ext cx="2137835" cy="2534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47" dirty="0">
                <a:latin typeface="阿里巴巴普惠体 R" panose="00020600040101010101" pitchFamily="18" charset="-122"/>
                <a:ea typeface="阿里巴巴普惠体 R" panose="00020600040101010101" pitchFamily="18" charset="-122"/>
              </a:rPr>
              <a:t>You can enter subtitle here</a:t>
            </a: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59DC1789-1EAF-4558-8161-37E4B53E069B}"/>
              </a:ext>
            </a:extLst>
          </p:cNvPr>
          <p:cNvGrpSpPr/>
          <p:nvPr/>
        </p:nvGrpSpPr>
        <p:grpSpPr>
          <a:xfrm>
            <a:off x="5548884" y="1731218"/>
            <a:ext cx="1077446" cy="760822"/>
            <a:chOff x="3987985" y="1653871"/>
            <a:chExt cx="1029310" cy="726831"/>
          </a:xfrm>
        </p:grpSpPr>
        <p:sp>
          <p:nvSpPr>
            <p:cNvPr id="114" name="文本框 113">
              <a:extLst>
                <a:ext uri="{FF2B5EF4-FFF2-40B4-BE49-F238E27FC236}">
                  <a16:creationId xmlns:a16="http://schemas.microsoft.com/office/drawing/2014/main" id="{F50B2792-E20E-459C-AB59-49B90D031F07}"/>
                </a:ext>
              </a:extLst>
            </p:cNvPr>
            <p:cNvSpPr txBox="1"/>
            <p:nvPr/>
          </p:nvSpPr>
          <p:spPr>
            <a:xfrm>
              <a:off x="3987985" y="1653871"/>
              <a:ext cx="1029310" cy="5498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3140" b="1" dirty="0">
                  <a:latin typeface="+mj-ea"/>
                  <a:ea typeface="+mj-ea"/>
                </a:rPr>
                <a:t>目录</a:t>
              </a:r>
            </a:p>
          </p:txBody>
        </p:sp>
        <p:sp>
          <p:nvSpPr>
            <p:cNvPr id="118" name="文本框 117">
              <a:extLst>
                <a:ext uri="{FF2B5EF4-FFF2-40B4-BE49-F238E27FC236}">
                  <a16:creationId xmlns:a16="http://schemas.microsoft.com/office/drawing/2014/main" id="{5F29A24F-840D-4BCF-9205-42604E0C8016}"/>
                </a:ext>
              </a:extLst>
            </p:cNvPr>
            <p:cNvSpPr txBox="1"/>
            <p:nvPr/>
          </p:nvSpPr>
          <p:spPr>
            <a:xfrm>
              <a:off x="4031456" y="2123306"/>
              <a:ext cx="977088" cy="2573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1151" dirty="0">
                  <a:latin typeface="+mn-ea"/>
                </a:rPr>
                <a:t>CONTENTS</a:t>
              </a:r>
              <a:endParaRPr lang="zh-CN" altLang="en-US" sz="1151" dirty="0">
                <a:latin typeface="+mn-ea"/>
              </a:endParaRPr>
            </a:p>
          </p:txBody>
        </p:sp>
      </p:grpSp>
      <p:pic>
        <p:nvPicPr>
          <p:cNvPr id="32" name="图片 31">
            <a:extLst>
              <a:ext uri="{FF2B5EF4-FFF2-40B4-BE49-F238E27FC236}">
                <a16:creationId xmlns:a16="http://schemas.microsoft.com/office/drawing/2014/main" id="{DA5937C5-FC96-A3DB-4F30-21EE3453B516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22199" y="2905407"/>
            <a:ext cx="1180796" cy="295200"/>
          </a:xfrm>
          <a:custGeom>
            <a:avLst/>
            <a:gdLst>
              <a:gd name="connsiteX0" fmla="*/ 0 w 562179"/>
              <a:gd name="connsiteY0" fmla="*/ 0 h 140545"/>
              <a:gd name="connsiteX1" fmla="*/ 572623 w 562179"/>
              <a:gd name="connsiteY1" fmla="*/ 0 h 140545"/>
              <a:gd name="connsiteX2" fmla="*/ 572623 w 562179"/>
              <a:gd name="connsiteY2" fmla="*/ 149644 h 140545"/>
              <a:gd name="connsiteX3" fmla="*/ 0 w 562179"/>
              <a:gd name="connsiteY3" fmla="*/ 149644 h 1405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62179" h="140545">
                <a:moveTo>
                  <a:pt x="0" y="0"/>
                </a:moveTo>
                <a:lnTo>
                  <a:pt x="572623" y="0"/>
                </a:lnTo>
                <a:lnTo>
                  <a:pt x="572623" y="149644"/>
                </a:lnTo>
                <a:lnTo>
                  <a:pt x="0" y="149644"/>
                </a:lnTo>
                <a:close/>
              </a:path>
            </a:pathLst>
          </a:custGeom>
          <a:ln/>
        </p:spPr>
      </p:pic>
      <p:pic>
        <p:nvPicPr>
          <p:cNvPr id="41" name="图片 40">
            <a:extLst>
              <a:ext uri="{FF2B5EF4-FFF2-40B4-BE49-F238E27FC236}">
                <a16:creationId xmlns:a16="http://schemas.microsoft.com/office/drawing/2014/main" id="{43C967F0-7038-9B3A-CC4C-AC80DDD4F950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24946" y="2905407"/>
            <a:ext cx="1180796" cy="295200"/>
          </a:xfrm>
          <a:custGeom>
            <a:avLst/>
            <a:gdLst>
              <a:gd name="connsiteX0" fmla="*/ 0 w 562179"/>
              <a:gd name="connsiteY0" fmla="*/ 0 h 140545"/>
              <a:gd name="connsiteX1" fmla="*/ 572623 w 562179"/>
              <a:gd name="connsiteY1" fmla="*/ 0 h 140545"/>
              <a:gd name="connsiteX2" fmla="*/ 572623 w 562179"/>
              <a:gd name="connsiteY2" fmla="*/ 149644 h 140545"/>
              <a:gd name="connsiteX3" fmla="*/ 0 w 562179"/>
              <a:gd name="connsiteY3" fmla="*/ 149644 h 1405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62179" h="140545">
                <a:moveTo>
                  <a:pt x="0" y="0"/>
                </a:moveTo>
                <a:lnTo>
                  <a:pt x="572623" y="0"/>
                </a:lnTo>
                <a:lnTo>
                  <a:pt x="572623" y="149644"/>
                </a:lnTo>
                <a:lnTo>
                  <a:pt x="0" y="149644"/>
                </a:lnTo>
                <a:close/>
              </a:path>
            </a:pathLst>
          </a:custGeom>
          <a:ln/>
        </p:spPr>
      </p:pic>
      <p:pic>
        <p:nvPicPr>
          <p:cNvPr id="42" name="图片 41">
            <a:extLst>
              <a:ext uri="{FF2B5EF4-FFF2-40B4-BE49-F238E27FC236}">
                <a16:creationId xmlns:a16="http://schemas.microsoft.com/office/drawing/2014/main" id="{F7C97216-1DBB-66B4-2C4C-8ABAEC385732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24946" y="3860494"/>
            <a:ext cx="1180796" cy="295200"/>
          </a:xfrm>
          <a:custGeom>
            <a:avLst/>
            <a:gdLst>
              <a:gd name="connsiteX0" fmla="*/ 0 w 562179"/>
              <a:gd name="connsiteY0" fmla="*/ 0 h 140545"/>
              <a:gd name="connsiteX1" fmla="*/ 572623 w 562179"/>
              <a:gd name="connsiteY1" fmla="*/ 0 h 140545"/>
              <a:gd name="connsiteX2" fmla="*/ 572623 w 562179"/>
              <a:gd name="connsiteY2" fmla="*/ 149644 h 140545"/>
              <a:gd name="connsiteX3" fmla="*/ 0 w 562179"/>
              <a:gd name="connsiteY3" fmla="*/ 149644 h 1405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62179" h="140545">
                <a:moveTo>
                  <a:pt x="0" y="0"/>
                </a:moveTo>
                <a:lnTo>
                  <a:pt x="572623" y="0"/>
                </a:lnTo>
                <a:lnTo>
                  <a:pt x="572623" y="149644"/>
                </a:lnTo>
                <a:lnTo>
                  <a:pt x="0" y="149644"/>
                </a:lnTo>
                <a:close/>
              </a:path>
            </a:pathLst>
          </a:custGeom>
          <a:ln/>
        </p:spPr>
      </p:pic>
    </p:spTree>
    <p:extLst>
      <p:ext uri="{BB962C8B-B14F-4D97-AF65-F5344CB8AC3E}">
        <p14:creationId xmlns:p14="http://schemas.microsoft.com/office/powerpoint/2010/main" val="3867726187"/>
      </p:ext>
    </p:extLst>
  </p:cSld>
  <p:clrMapOvr>
    <a:masterClrMapping/>
  </p:clrMapOvr>
  <p:transition spd="slow">
    <p:push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 descr="桌子上的盘子里有一些食物&#10;&#10;描述已自动生成">
            <a:extLst>
              <a:ext uri="{FF2B5EF4-FFF2-40B4-BE49-F238E27FC236}">
                <a16:creationId xmlns:a16="http://schemas.microsoft.com/office/drawing/2014/main" id="{4E78A0C8-D3F3-0824-68CA-3C419034A207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26" name="任意多边形: 形状 25">
            <a:extLst>
              <a:ext uri="{FF2B5EF4-FFF2-40B4-BE49-F238E27FC236}">
                <a16:creationId xmlns:a16="http://schemas.microsoft.com/office/drawing/2014/main" id="{399A513F-DE13-2DC9-CC11-5DCD95D3E320}"/>
              </a:ext>
            </a:extLst>
          </p:cNvPr>
          <p:cNvSpPr/>
          <p:nvPr/>
        </p:nvSpPr>
        <p:spPr>
          <a:xfrm>
            <a:off x="0" y="0"/>
            <a:ext cx="6081657" cy="6884928"/>
          </a:xfrm>
          <a:custGeom>
            <a:avLst/>
            <a:gdLst>
              <a:gd name="connsiteX0" fmla="*/ 0 w 4623228"/>
              <a:gd name="connsiteY0" fmla="*/ 0 h 6577336"/>
              <a:gd name="connsiteX1" fmla="*/ 4633829 w 4623228"/>
              <a:gd name="connsiteY1" fmla="*/ 0 h 6577336"/>
              <a:gd name="connsiteX2" fmla="*/ 4633829 w 4623228"/>
              <a:gd name="connsiteY2" fmla="*/ 6588960 h 6577336"/>
              <a:gd name="connsiteX3" fmla="*/ 0 w 4623228"/>
              <a:gd name="connsiteY3" fmla="*/ 6588960 h 65773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623228" h="6577336">
                <a:moveTo>
                  <a:pt x="0" y="0"/>
                </a:moveTo>
                <a:lnTo>
                  <a:pt x="4633829" y="0"/>
                </a:lnTo>
                <a:lnTo>
                  <a:pt x="4633829" y="6588960"/>
                </a:lnTo>
                <a:lnTo>
                  <a:pt x="0" y="6588960"/>
                </a:lnTo>
                <a:close/>
              </a:path>
            </a:pathLst>
          </a:custGeom>
          <a:solidFill>
            <a:schemeClr val="accent6">
              <a:alpha val="95000"/>
            </a:schemeClr>
          </a:solidFill>
          <a:ln w="1122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sz="1884" dirty="0"/>
          </a:p>
        </p:txBody>
      </p:sp>
      <p:sp>
        <p:nvSpPr>
          <p:cNvPr id="27" name="任意多边形: 形状 26">
            <a:extLst>
              <a:ext uri="{FF2B5EF4-FFF2-40B4-BE49-F238E27FC236}">
                <a16:creationId xmlns:a16="http://schemas.microsoft.com/office/drawing/2014/main" id="{35A6A9D8-A49C-A0F6-7D5D-174524A7EBA7}"/>
              </a:ext>
            </a:extLst>
          </p:cNvPr>
          <p:cNvSpPr/>
          <p:nvPr/>
        </p:nvSpPr>
        <p:spPr>
          <a:xfrm>
            <a:off x="6110342" y="0"/>
            <a:ext cx="6081658" cy="6884928"/>
          </a:xfrm>
          <a:custGeom>
            <a:avLst/>
            <a:gdLst>
              <a:gd name="connsiteX0" fmla="*/ 0 w 4623228"/>
              <a:gd name="connsiteY0" fmla="*/ 0 h 6577336"/>
              <a:gd name="connsiteX1" fmla="*/ 4633828 w 4623228"/>
              <a:gd name="connsiteY1" fmla="*/ 0 h 6577336"/>
              <a:gd name="connsiteX2" fmla="*/ 4633828 w 4623228"/>
              <a:gd name="connsiteY2" fmla="*/ 6588960 h 6577336"/>
              <a:gd name="connsiteX3" fmla="*/ 0 w 4623228"/>
              <a:gd name="connsiteY3" fmla="*/ 6588960 h 65773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623228" h="6577336">
                <a:moveTo>
                  <a:pt x="0" y="0"/>
                </a:moveTo>
                <a:lnTo>
                  <a:pt x="4633828" y="0"/>
                </a:lnTo>
                <a:lnTo>
                  <a:pt x="4633828" y="6588960"/>
                </a:lnTo>
                <a:lnTo>
                  <a:pt x="0" y="6588960"/>
                </a:lnTo>
                <a:close/>
              </a:path>
            </a:pathLst>
          </a:custGeom>
          <a:solidFill>
            <a:schemeClr val="accent2">
              <a:alpha val="95000"/>
            </a:schemeClr>
          </a:solidFill>
          <a:ln w="1122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sz="1884"/>
          </a:p>
        </p:txBody>
      </p:sp>
      <p:sp>
        <p:nvSpPr>
          <p:cNvPr id="128" name="任意多边形: 形状 127">
            <a:extLst>
              <a:ext uri="{FF2B5EF4-FFF2-40B4-BE49-F238E27FC236}">
                <a16:creationId xmlns:a16="http://schemas.microsoft.com/office/drawing/2014/main" id="{023A491B-0600-4956-A28A-7916E6150E3E}"/>
              </a:ext>
            </a:extLst>
          </p:cNvPr>
          <p:cNvSpPr/>
          <p:nvPr/>
        </p:nvSpPr>
        <p:spPr>
          <a:xfrm>
            <a:off x="6188654" y="4830204"/>
            <a:ext cx="947506" cy="493768"/>
          </a:xfrm>
          <a:custGeom>
            <a:avLst/>
            <a:gdLst>
              <a:gd name="connsiteX0" fmla="*/ 815040 w 905174"/>
              <a:gd name="connsiteY0" fmla="*/ 0 h 471708"/>
              <a:gd name="connsiteX1" fmla="*/ 905429 w 905174"/>
              <a:gd name="connsiteY1" fmla="*/ 120477 h 471708"/>
              <a:gd name="connsiteX2" fmla="*/ 848951 w 905174"/>
              <a:gd name="connsiteY2" fmla="*/ 120477 h 471708"/>
              <a:gd name="connsiteX3" fmla="*/ 59282 w 905174"/>
              <a:gd name="connsiteY3" fmla="*/ 483055 h 471708"/>
              <a:gd name="connsiteX4" fmla="*/ 0 w 905174"/>
              <a:gd name="connsiteY4" fmla="*/ 481780 h 471708"/>
              <a:gd name="connsiteX5" fmla="*/ 730259 w 905174"/>
              <a:gd name="connsiteY5" fmla="*/ 120477 h 471708"/>
              <a:gd name="connsiteX6" fmla="*/ 668172 w 905174"/>
              <a:gd name="connsiteY6" fmla="*/ 120477 h 471708"/>
              <a:gd name="connsiteX7" fmla="*/ 815040 w 905174"/>
              <a:gd name="connsiteY7" fmla="*/ 0 h 471708"/>
              <a:gd name="connsiteX8" fmla="*/ 815040 w 905174"/>
              <a:gd name="connsiteY8" fmla="*/ 0 h 471708"/>
              <a:gd name="connsiteX9" fmla="*/ 815040 w 905174"/>
              <a:gd name="connsiteY9" fmla="*/ 0 h 4717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905174" h="471708">
                <a:moveTo>
                  <a:pt x="815040" y="0"/>
                </a:moveTo>
                <a:lnTo>
                  <a:pt x="905429" y="120477"/>
                </a:lnTo>
                <a:lnTo>
                  <a:pt x="848951" y="120477"/>
                </a:lnTo>
                <a:cubicBezTo>
                  <a:pt x="756267" y="329813"/>
                  <a:pt x="438053" y="483055"/>
                  <a:pt x="59282" y="483055"/>
                </a:cubicBezTo>
                <a:cubicBezTo>
                  <a:pt x="39267" y="483055"/>
                  <a:pt x="19506" y="482672"/>
                  <a:pt x="0" y="481780"/>
                </a:cubicBezTo>
                <a:cubicBezTo>
                  <a:pt x="352253" y="466736"/>
                  <a:pt x="642419" y="318722"/>
                  <a:pt x="730259" y="120477"/>
                </a:cubicBezTo>
                <a:lnTo>
                  <a:pt x="668172" y="120477"/>
                </a:lnTo>
                <a:lnTo>
                  <a:pt x="815040" y="0"/>
                </a:lnTo>
                <a:lnTo>
                  <a:pt x="815040" y="0"/>
                </a:lnTo>
                <a:lnTo>
                  <a:pt x="815040" y="0"/>
                </a:lnTo>
                <a:close/>
              </a:path>
            </a:pathLst>
          </a:custGeom>
          <a:solidFill>
            <a:srgbClr val="5993C8"/>
          </a:solidFill>
          <a:ln w="11197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sz="1884"/>
          </a:p>
        </p:txBody>
      </p:sp>
      <p:pic>
        <p:nvPicPr>
          <p:cNvPr id="129" name="图片 128">
            <a:extLst>
              <a:ext uri="{FF2B5EF4-FFF2-40B4-BE49-F238E27FC236}">
                <a16:creationId xmlns:a16="http://schemas.microsoft.com/office/drawing/2014/main" id="{EAF942E4-E705-4396-B1BD-6BD3C62EFED2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62633" y="4818207"/>
            <a:ext cx="987540" cy="520458"/>
          </a:xfrm>
          <a:custGeom>
            <a:avLst/>
            <a:gdLst>
              <a:gd name="connsiteX0" fmla="*/ 0 w 943421"/>
              <a:gd name="connsiteY0" fmla="*/ 0 h 497205"/>
              <a:gd name="connsiteX1" fmla="*/ 954259 w 943421"/>
              <a:gd name="connsiteY1" fmla="*/ 0 h 497205"/>
              <a:gd name="connsiteX2" fmla="*/ 954259 w 943421"/>
              <a:gd name="connsiteY2" fmla="*/ 504855 h 497205"/>
              <a:gd name="connsiteX3" fmla="*/ 0 w 943421"/>
              <a:gd name="connsiteY3" fmla="*/ 504855 h 4972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43421" h="497205">
                <a:moveTo>
                  <a:pt x="0" y="0"/>
                </a:moveTo>
                <a:lnTo>
                  <a:pt x="954259" y="0"/>
                </a:lnTo>
                <a:lnTo>
                  <a:pt x="954259" y="504855"/>
                </a:lnTo>
                <a:lnTo>
                  <a:pt x="0" y="504855"/>
                </a:lnTo>
                <a:close/>
              </a:path>
            </a:pathLst>
          </a:custGeom>
          <a:ln/>
        </p:spPr>
      </p:pic>
      <p:sp>
        <p:nvSpPr>
          <p:cNvPr id="130" name="任意多边形: 形状 129">
            <a:extLst>
              <a:ext uri="{FF2B5EF4-FFF2-40B4-BE49-F238E27FC236}">
                <a16:creationId xmlns:a16="http://schemas.microsoft.com/office/drawing/2014/main" id="{FE0AFD28-D476-4EC6-B2F5-E0BC79092ACC}"/>
              </a:ext>
            </a:extLst>
          </p:cNvPr>
          <p:cNvSpPr/>
          <p:nvPr/>
        </p:nvSpPr>
        <p:spPr>
          <a:xfrm>
            <a:off x="5275697" y="4832205"/>
            <a:ext cx="1854975" cy="493768"/>
          </a:xfrm>
          <a:custGeom>
            <a:avLst/>
            <a:gdLst>
              <a:gd name="connsiteX0" fmla="*/ 872410 w 1772102"/>
              <a:gd name="connsiteY0" fmla="*/ 479995 h 471708"/>
              <a:gd name="connsiteX1" fmla="*/ 1600374 w 1772102"/>
              <a:gd name="connsiteY1" fmla="*/ 120477 h 471708"/>
              <a:gd name="connsiteX2" fmla="*/ 1541219 w 1772102"/>
              <a:gd name="connsiteY2" fmla="*/ 120349 h 471708"/>
              <a:gd name="connsiteX3" fmla="*/ 1685409 w 1772102"/>
              <a:gd name="connsiteY3" fmla="*/ 0 h 471708"/>
              <a:gd name="connsiteX4" fmla="*/ 1777967 w 1772102"/>
              <a:gd name="connsiteY4" fmla="*/ 120349 h 471708"/>
              <a:gd name="connsiteX5" fmla="*/ 1718812 w 1772102"/>
              <a:gd name="connsiteY5" fmla="*/ 120349 h 471708"/>
              <a:gd name="connsiteX6" fmla="*/ 931437 w 1772102"/>
              <a:gd name="connsiteY6" fmla="*/ 481143 h 471708"/>
              <a:gd name="connsiteX7" fmla="*/ 813127 w 1772102"/>
              <a:gd name="connsiteY7" fmla="*/ 481270 h 471708"/>
              <a:gd name="connsiteX8" fmla="*/ 0 w 1772102"/>
              <a:gd name="connsiteY8" fmla="*/ 0 h 471708"/>
              <a:gd name="connsiteX9" fmla="*/ 118437 w 1772102"/>
              <a:gd name="connsiteY9" fmla="*/ 0 h 471708"/>
              <a:gd name="connsiteX10" fmla="*/ 931565 w 1772102"/>
              <a:gd name="connsiteY10" fmla="*/ 481270 h 4717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772102" h="471708">
                <a:moveTo>
                  <a:pt x="872410" y="479995"/>
                </a:moveTo>
                <a:cubicBezTo>
                  <a:pt x="1224663" y="464951"/>
                  <a:pt x="1514829" y="316937"/>
                  <a:pt x="1600374" y="120477"/>
                </a:cubicBezTo>
                <a:lnTo>
                  <a:pt x="1541219" y="120349"/>
                </a:lnTo>
                <a:lnTo>
                  <a:pt x="1685409" y="0"/>
                </a:lnTo>
                <a:lnTo>
                  <a:pt x="1777967" y="120349"/>
                </a:lnTo>
                <a:lnTo>
                  <a:pt x="1718812" y="120349"/>
                </a:lnTo>
                <a:cubicBezTo>
                  <a:pt x="1628294" y="327901"/>
                  <a:pt x="1310081" y="481143"/>
                  <a:pt x="931437" y="481143"/>
                </a:cubicBezTo>
                <a:lnTo>
                  <a:pt x="813127" y="481270"/>
                </a:lnTo>
                <a:cubicBezTo>
                  <a:pt x="364110" y="481270"/>
                  <a:pt x="0" y="265814"/>
                  <a:pt x="0" y="0"/>
                </a:cubicBezTo>
                <a:lnTo>
                  <a:pt x="118437" y="0"/>
                </a:lnTo>
                <a:cubicBezTo>
                  <a:pt x="118437" y="265814"/>
                  <a:pt x="482420" y="481270"/>
                  <a:pt x="931565" y="481270"/>
                </a:cubicBezTo>
              </a:path>
            </a:pathLst>
          </a:custGeom>
          <a:noFill/>
          <a:ln w="10077" cap="flat">
            <a:solidFill>
              <a:srgbClr val="426E96"/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 sz="1884"/>
          </a:p>
        </p:txBody>
      </p:sp>
      <p:sp>
        <p:nvSpPr>
          <p:cNvPr id="156" name="任意多边形: 形状 155">
            <a:extLst>
              <a:ext uri="{FF2B5EF4-FFF2-40B4-BE49-F238E27FC236}">
                <a16:creationId xmlns:a16="http://schemas.microsoft.com/office/drawing/2014/main" id="{66DE91AE-FACB-4772-BED6-B7B74CAF74A2}"/>
              </a:ext>
            </a:extLst>
          </p:cNvPr>
          <p:cNvSpPr/>
          <p:nvPr/>
        </p:nvSpPr>
        <p:spPr>
          <a:xfrm>
            <a:off x="3814690" y="1029281"/>
            <a:ext cx="4537349" cy="4537324"/>
          </a:xfrm>
          <a:custGeom>
            <a:avLst/>
            <a:gdLst>
              <a:gd name="connsiteX0" fmla="*/ 4336679 w 4334638"/>
              <a:gd name="connsiteY0" fmla="*/ 2168328 h 4334615"/>
              <a:gd name="connsiteX1" fmla="*/ 2168339 w 4334638"/>
              <a:gd name="connsiteY1" fmla="*/ 4336655 h 4334615"/>
              <a:gd name="connsiteX2" fmla="*/ 0 w 4334638"/>
              <a:gd name="connsiteY2" fmla="*/ 2168328 h 4334615"/>
              <a:gd name="connsiteX3" fmla="*/ 2168339 w 4334638"/>
              <a:gd name="connsiteY3" fmla="*/ 0 h 4334615"/>
              <a:gd name="connsiteX4" fmla="*/ 4336679 w 4334638"/>
              <a:gd name="connsiteY4" fmla="*/ 2168328 h 43346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34638" h="4334615">
                <a:moveTo>
                  <a:pt x="4336679" y="2168328"/>
                </a:moveTo>
                <a:cubicBezTo>
                  <a:pt x="4336679" y="3365862"/>
                  <a:pt x="3365880" y="4336655"/>
                  <a:pt x="2168339" y="4336655"/>
                </a:cubicBezTo>
                <a:cubicBezTo>
                  <a:pt x="970799" y="4336655"/>
                  <a:pt x="0" y="3365862"/>
                  <a:pt x="0" y="2168328"/>
                </a:cubicBezTo>
                <a:cubicBezTo>
                  <a:pt x="0" y="970793"/>
                  <a:pt x="970799" y="0"/>
                  <a:pt x="2168339" y="0"/>
                </a:cubicBezTo>
                <a:cubicBezTo>
                  <a:pt x="3365880" y="0"/>
                  <a:pt x="4336679" y="970793"/>
                  <a:pt x="4336679" y="2168328"/>
                </a:cubicBezTo>
                <a:close/>
              </a:path>
            </a:pathLst>
          </a:custGeom>
          <a:solidFill>
            <a:srgbClr val="FFFFFF"/>
          </a:solidFill>
          <a:ln w="11197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sz="1884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1762A666-E2FC-4924-A046-4A7E831716D7}"/>
              </a:ext>
            </a:extLst>
          </p:cNvPr>
          <p:cNvSpPr txBox="1"/>
          <p:nvPr/>
        </p:nvSpPr>
        <p:spPr>
          <a:xfrm>
            <a:off x="5089173" y="5874328"/>
            <a:ext cx="2013658" cy="2694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151" dirty="0">
                <a:solidFill>
                  <a:schemeClr val="bg1"/>
                </a:solidFill>
              </a:rPr>
              <a:t>www.abc.com</a:t>
            </a:r>
            <a:endParaRPr lang="zh-CN" altLang="en-US" sz="1151" dirty="0">
              <a:solidFill>
                <a:schemeClr val="bg1"/>
              </a:solidFill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56263046-B970-4867-DD83-E14358003F37}"/>
              </a:ext>
            </a:extLst>
          </p:cNvPr>
          <p:cNvSpPr txBox="1"/>
          <p:nvPr/>
        </p:nvSpPr>
        <p:spPr>
          <a:xfrm>
            <a:off x="4870345" y="2367171"/>
            <a:ext cx="2451313" cy="212365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6600" dirty="0">
                <a:solidFill>
                  <a:schemeClr val="accent6"/>
                </a:solidFill>
              </a:rPr>
              <a:t>LOGO</a:t>
            </a:r>
          </a:p>
          <a:p>
            <a:pPr algn="ctr"/>
            <a:r>
              <a:rPr lang="en-US" altLang="zh-CN" sz="6600" dirty="0">
                <a:solidFill>
                  <a:schemeClr val="accent6"/>
                </a:solidFill>
              </a:rPr>
              <a:t>HERE</a:t>
            </a:r>
            <a:endParaRPr lang="zh-CN" altLang="en-US" sz="6600" dirty="0">
              <a:solidFill>
                <a:schemeClr val="accent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3723933"/>
      </p:ext>
    </p:extLst>
  </p:cSld>
  <p:clrMapOvr>
    <a:masterClrMapping/>
  </p:clrMapOvr>
  <p:transition spd="slow">
    <p:push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07FDE4EE-C096-F6E3-2AF0-29043889429D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837511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QR 代码&#10;&#10;描述已自动生成">
            <a:extLst>
              <a:ext uri="{FF2B5EF4-FFF2-40B4-BE49-F238E27FC236}">
                <a16:creationId xmlns:a16="http://schemas.microsoft.com/office/drawing/2014/main" id="{860FEA98-2F5F-7313-2D6B-CD579DC2319E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989453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5F22034F-A632-03E4-E6DA-42DC209C6ED4}"/>
              </a:ext>
            </a:extLst>
          </p:cNvPr>
          <p:cNvSpPr/>
          <p:nvPr/>
        </p:nvSpPr>
        <p:spPr>
          <a:xfrm>
            <a:off x="695325" y="5110052"/>
            <a:ext cx="4083169" cy="933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b="1" dirty="0" err="1">
                <a:solidFill>
                  <a:srgbClr val="FF000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Zeeky</a:t>
            </a:r>
            <a:r>
              <a:rPr lang="en-US" altLang="zh-CN" sz="1400" b="1" dirty="0">
                <a:solidFill>
                  <a:srgbClr val="FF000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   </a:t>
            </a:r>
            <a:r>
              <a:rPr lang="zh-CN" altLang="en-US" sz="1355" dirty="0">
                <a:solidFill>
                  <a:srgbClr val="FF0000"/>
                </a:solidFill>
                <a:latin typeface="汉仪雅酷黑 45W" panose="020B0404020202020204" pitchFamily="34" charset="-122"/>
                <a:ea typeface="汉仪雅酷黑 45W" panose="020B0404020202020204" pitchFamily="34" charset="-122"/>
              </a:rPr>
              <a:t>作品</a:t>
            </a:r>
            <a:endParaRPr lang="en-US" altLang="zh-CN" sz="1355" dirty="0">
              <a:solidFill>
                <a:srgbClr val="FF0000"/>
              </a:solidFill>
              <a:latin typeface="汉仪雅酷黑 45W" panose="020B0404020202020204" pitchFamily="34" charset="-122"/>
              <a:ea typeface="汉仪雅酷黑 45W" panose="020B0404020202020204" pitchFamily="34" charset="-122"/>
            </a:endParaRPr>
          </a:p>
          <a:p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51PPT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模板网   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www.51pptmoban.com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  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授权发布</a:t>
            </a:r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endParaRPr lang="zh-CN" altLang="en-US" sz="1355" dirty="0">
              <a:solidFill>
                <a:srgbClr val="FF0000"/>
              </a:solidFill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22F9DD54-FD15-6E82-827C-80CED453B484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9507" y="4610550"/>
            <a:ext cx="1572527" cy="360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29547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 descr="桌子上的盘子里有一些食物&#10;&#10;描述已自动生成">
            <a:extLst>
              <a:ext uri="{FF2B5EF4-FFF2-40B4-BE49-F238E27FC236}">
                <a16:creationId xmlns:a16="http://schemas.microsoft.com/office/drawing/2014/main" id="{4DB94D3E-ECCF-2184-905F-665941AB3FD8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grpSp>
        <p:nvGrpSpPr>
          <p:cNvPr id="3" name="组合 2">
            <a:extLst>
              <a:ext uri="{FF2B5EF4-FFF2-40B4-BE49-F238E27FC236}">
                <a16:creationId xmlns:a16="http://schemas.microsoft.com/office/drawing/2014/main" id="{2268714B-3ACA-412D-B703-95EC83211D99}"/>
              </a:ext>
            </a:extLst>
          </p:cNvPr>
          <p:cNvGrpSpPr/>
          <p:nvPr/>
        </p:nvGrpSpPr>
        <p:grpSpPr>
          <a:xfrm>
            <a:off x="-53671" y="-25110"/>
            <a:ext cx="12239522" cy="6873812"/>
            <a:chOff x="-53671" y="-25110"/>
            <a:chExt cx="12239522" cy="6873812"/>
          </a:xfrm>
        </p:grpSpPr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B8A7F2FE-1C57-406D-AFFD-7AFD2581FF96}"/>
                </a:ext>
              </a:extLst>
            </p:cNvPr>
            <p:cNvSpPr/>
            <p:nvPr/>
          </p:nvSpPr>
          <p:spPr>
            <a:xfrm>
              <a:off x="-53671" y="-25110"/>
              <a:ext cx="12239522" cy="6873812"/>
            </a:xfrm>
            <a:custGeom>
              <a:avLst/>
              <a:gdLst>
                <a:gd name="connsiteX0" fmla="*/ 0 w 6477606"/>
                <a:gd name="connsiteY0" fmla="*/ 0 h 6566717"/>
                <a:gd name="connsiteX1" fmla="*/ 6480157 w 6477606"/>
                <a:gd name="connsiteY1" fmla="*/ 0 h 6566717"/>
                <a:gd name="connsiteX2" fmla="*/ 6480157 w 6477606"/>
                <a:gd name="connsiteY2" fmla="*/ 6578321 h 6566717"/>
                <a:gd name="connsiteX3" fmla="*/ 0 w 6477606"/>
                <a:gd name="connsiteY3" fmla="*/ 6578321 h 65667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477606" h="6566717">
                  <a:moveTo>
                    <a:pt x="0" y="0"/>
                  </a:moveTo>
                  <a:lnTo>
                    <a:pt x="6480157" y="0"/>
                  </a:lnTo>
                  <a:lnTo>
                    <a:pt x="6480157" y="6578321"/>
                  </a:lnTo>
                  <a:lnTo>
                    <a:pt x="0" y="6578321"/>
                  </a:lnTo>
                  <a:close/>
                </a:path>
              </a:pathLst>
            </a:custGeom>
            <a:solidFill>
              <a:schemeClr val="accent2">
                <a:alpha val="95000"/>
              </a:schemeClr>
            </a:solidFill>
            <a:ln w="121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884"/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4F052D11-C3C4-4951-84E4-DA1096220469}"/>
                </a:ext>
              </a:extLst>
            </p:cNvPr>
            <p:cNvSpPr/>
            <p:nvPr/>
          </p:nvSpPr>
          <p:spPr>
            <a:xfrm>
              <a:off x="11186661" y="1582057"/>
              <a:ext cx="999189" cy="5264264"/>
            </a:xfrm>
            <a:custGeom>
              <a:avLst/>
              <a:gdLst>
                <a:gd name="connsiteX0" fmla="*/ 862108 w 854330"/>
                <a:gd name="connsiteY0" fmla="*/ 0 h 4501070"/>
                <a:gd name="connsiteX1" fmla="*/ 862108 w 854330"/>
                <a:gd name="connsiteY1" fmla="*/ 4512547 h 4501070"/>
                <a:gd name="connsiteX2" fmla="*/ 0 w 854330"/>
                <a:gd name="connsiteY2" fmla="*/ 4512547 h 45010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54330" h="4501070">
                  <a:moveTo>
                    <a:pt x="862108" y="0"/>
                  </a:moveTo>
                  <a:lnTo>
                    <a:pt x="862108" y="4512547"/>
                  </a:lnTo>
                  <a:lnTo>
                    <a:pt x="0" y="4512547"/>
                  </a:lnTo>
                  <a:close/>
                </a:path>
              </a:pathLst>
            </a:custGeom>
            <a:solidFill>
              <a:srgbClr val="FFFFFF"/>
            </a:solidFill>
            <a:ln w="121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884"/>
            </a:p>
          </p:txBody>
        </p:sp>
      </p:grpSp>
      <p:sp>
        <p:nvSpPr>
          <p:cNvPr id="124" name="任意多边形: 形状 123">
            <a:extLst>
              <a:ext uri="{FF2B5EF4-FFF2-40B4-BE49-F238E27FC236}">
                <a16:creationId xmlns:a16="http://schemas.microsoft.com/office/drawing/2014/main" id="{73DCAD61-004F-4CB7-BC9B-6CC2BDA3B3C5}"/>
              </a:ext>
            </a:extLst>
          </p:cNvPr>
          <p:cNvSpPr/>
          <p:nvPr/>
        </p:nvSpPr>
        <p:spPr>
          <a:xfrm>
            <a:off x="8298" y="-19940"/>
            <a:ext cx="5071702" cy="6873812"/>
          </a:xfrm>
          <a:custGeom>
            <a:avLst/>
            <a:gdLst>
              <a:gd name="connsiteX0" fmla="*/ 3182571 w 4437415"/>
              <a:gd name="connsiteY0" fmla="*/ 6578194 h 6566717"/>
              <a:gd name="connsiteX1" fmla="*/ 0 w 4437415"/>
              <a:gd name="connsiteY1" fmla="*/ 6578194 h 6566717"/>
              <a:gd name="connsiteX2" fmla="*/ 1256758 w 4437415"/>
              <a:gd name="connsiteY2" fmla="*/ 0 h 6566717"/>
              <a:gd name="connsiteX3" fmla="*/ 4437543 w 4437415"/>
              <a:gd name="connsiteY3" fmla="*/ 0 h 65667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437415" h="6566717">
                <a:moveTo>
                  <a:pt x="3182571" y="6578194"/>
                </a:moveTo>
                <a:lnTo>
                  <a:pt x="0" y="6578194"/>
                </a:lnTo>
                <a:lnTo>
                  <a:pt x="1256758" y="0"/>
                </a:lnTo>
                <a:lnTo>
                  <a:pt x="4437543" y="0"/>
                </a:lnTo>
                <a:close/>
              </a:path>
            </a:pathLst>
          </a:custGeom>
          <a:solidFill>
            <a:schemeClr val="accent6"/>
          </a:solidFill>
          <a:ln w="12147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sz="1884"/>
          </a:p>
        </p:txBody>
      </p:sp>
      <p:sp>
        <p:nvSpPr>
          <p:cNvPr id="137" name="文本框 136">
            <a:extLst>
              <a:ext uri="{FF2B5EF4-FFF2-40B4-BE49-F238E27FC236}">
                <a16:creationId xmlns:a16="http://schemas.microsoft.com/office/drawing/2014/main" id="{B3D57509-7223-4357-B3D4-5A6212D4870E}"/>
              </a:ext>
            </a:extLst>
          </p:cNvPr>
          <p:cNvSpPr txBox="1"/>
          <p:nvPr/>
        </p:nvSpPr>
        <p:spPr>
          <a:xfrm>
            <a:off x="4480327" y="2931298"/>
            <a:ext cx="457370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</a:rPr>
              <a:t>方案介绍</a:t>
            </a:r>
          </a:p>
        </p:txBody>
      </p:sp>
      <p:sp>
        <p:nvSpPr>
          <p:cNvPr id="138" name="文本框 137">
            <a:extLst>
              <a:ext uri="{FF2B5EF4-FFF2-40B4-BE49-F238E27FC236}">
                <a16:creationId xmlns:a16="http://schemas.microsoft.com/office/drawing/2014/main" id="{4AFA0DFA-AF6C-474F-B721-190E31810E28}"/>
              </a:ext>
            </a:extLst>
          </p:cNvPr>
          <p:cNvSpPr txBox="1"/>
          <p:nvPr/>
        </p:nvSpPr>
        <p:spPr>
          <a:xfrm>
            <a:off x="4450911" y="3732481"/>
            <a:ext cx="7112407" cy="9725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</a:rPr>
              <a:t>You can enter subtitle here. You can enter subtitle here.</a:t>
            </a:r>
          </a:p>
          <a:p>
            <a:pPr>
              <a:lnSpc>
                <a:spcPct val="150000"/>
              </a:lnSpc>
            </a:pPr>
            <a:r>
              <a:rPr lang="en-US" altLang="zh-CN" sz="2000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</a:rPr>
              <a:t>You can enter subtitle </a:t>
            </a:r>
            <a:r>
              <a:rPr lang="en-US" altLang="zh-CN" sz="2000" dirty="0" err="1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</a:rPr>
              <a:t>here.You</a:t>
            </a:r>
            <a:r>
              <a:rPr lang="en-US" altLang="zh-CN" sz="2000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</a:rPr>
              <a:t> can enter subtitle here.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185824BE-D48F-D3DC-8EFC-C49379106C02}"/>
              </a:ext>
            </a:extLst>
          </p:cNvPr>
          <p:cNvSpPr txBox="1"/>
          <p:nvPr/>
        </p:nvSpPr>
        <p:spPr>
          <a:xfrm>
            <a:off x="741747" y="914399"/>
            <a:ext cx="2356735" cy="45089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700" dirty="0">
                <a:solidFill>
                  <a:schemeClr val="bg1"/>
                </a:solidFill>
                <a:latin typeface="+mj-ea"/>
                <a:ea typeface="+mj-ea"/>
              </a:rPr>
              <a:t>1</a:t>
            </a:r>
            <a:endParaRPr lang="zh-CN" altLang="en-US" sz="287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CF0FB02-A294-0C2F-AE7D-A35C000E311C}"/>
              </a:ext>
            </a:extLst>
          </p:cNvPr>
          <p:cNvSpPr txBox="1"/>
          <p:nvPr/>
        </p:nvSpPr>
        <p:spPr>
          <a:xfrm>
            <a:off x="1620518" y="4744106"/>
            <a:ext cx="193835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2800" dirty="0">
                <a:solidFill>
                  <a:schemeClr val="bg1"/>
                </a:solidFill>
                <a:latin typeface="+mj-ea"/>
                <a:ea typeface="+mj-ea"/>
              </a:rPr>
              <a:t>PART ONE</a:t>
            </a:r>
            <a:endParaRPr lang="zh-CN" altLang="en-US" sz="2800" dirty="0">
              <a:solidFill>
                <a:schemeClr val="bg1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65483626"/>
      </p:ext>
    </p:extLst>
  </p:cSld>
  <p:clrMapOvr>
    <a:masterClrMapping/>
  </p:clrMapOvr>
  <p:transition spd="slow">
    <p:push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PA-组合 1">
            <a:extLst>
              <a:ext uri="{FF2B5EF4-FFF2-40B4-BE49-F238E27FC236}">
                <a16:creationId xmlns:a16="http://schemas.microsoft.com/office/drawing/2014/main" id="{CA14213D-8786-42C7-AE18-6BCC0E04C390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1284316" y="1592999"/>
            <a:ext cx="4906107" cy="4379809"/>
            <a:chOff x="1284316" y="1592999"/>
            <a:chExt cx="4906107" cy="4379809"/>
          </a:xfrm>
        </p:grpSpPr>
        <p:sp>
          <p:nvSpPr>
            <p:cNvPr id="151" name="PA-任意多边形 150">
              <a:extLst>
                <a:ext uri="{FF2B5EF4-FFF2-40B4-BE49-F238E27FC236}">
                  <a16:creationId xmlns:a16="http://schemas.microsoft.com/office/drawing/2014/main" id="{A5D53D39-E2F5-43C1-84E7-11B1E27468A2}"/>
                </a:ext>
              </a:extLst>
            </p:cNvPr>
            <p:cNvSpPr/>
            <p:nvPr>
              <p:custDataLst>
                <p:tags r:id="rId7"/>
              </p:custDataLst>
            </p:nvPr>
          </p:nvSpPr>
          <p:spPr>
            <a:xfrm>
              <a:off x="2807524" y="4896961"/>
              <a:ext cx="2670698" cy="823797"/>
            </a:xfrm>
            <a:custGeom>
              <a:avLst/>
              <a:gdLst>
                <a:gd name="connsiteX0" fmla="*/ 2291928 w 2551381"/>
                <a:gd name="connsiteY0" fmla="*/ 0 h 786993"/>
                <a:gd name="connsiteX1" fmla="*/ 0 w 2551381"/>
                <a:gd name="connsiteY1" fmla="*/ 0 h 786993"/>
                <a:gd name="connsiteX2" fmla="*/ 0 w 2551381"/>
                <a:gd name="connsiteY2" fmla="*/ 787882 h 786993"/>
                <a:gd name="connsiteX3" fmla="*/ 2291928 w 2551381"/>
                <a:gd name="connsiteY3" fmla="*/ 787882 h 786993"/>
                <a:gd name="connsiteX4" fmla="*/ 2557728 w 2551381"/>
                <a:gd name="connsiteY4" fmla="*/ 395020 h 786993"/>
                <a:gd name="connsiteX5" fmla="*/ 2291928 w 2551381"/>
                <a:gd name="connsiteY5" fmla="*/ 0 h 786993"/>
                <a:gd name="connsiteX6" fmla="*/ 2004041 w 2551381"/>
                <a:gd name="connsiteY6" fmla="*/ 0 h 7869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551381" h="786993">
                  <a:moveTo>
                    <a:pt x="2291928" y="0"/>
                  </a:moveTo>
                  <a:lnTo>
                    <a:pt x="0" y="0"/>
                  </a:lnTo>
                  <a:lnTo>
                    <a:pt x="0" y="787882"/>
                  </a:lnTo>
                  <a:lnTo>
                    <a:pt x="2291928" y="787882"/>
                  </a:lnTo>
                  <a:lnTo>
                    <a:pt x="2557728" y="395020"/>
                  </a:lnTo>
                  <a:lnTo>
                    <a:pt x="2291928" y="0"/>
                  </a:lnTo>
                  <a:lnTo>
                    <a:pt x="2004041" y="0"/>
                  </a:lnTo>
                  <a:close/>
                </a:path>
              </a:pathLst>
            </a:custGeom>
            <a:solidFill>
              <a:srgbClr val="B13B39"/>
            </a:solidFill>
            <a:ln w="126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884"/>
            </a:p>
          </p:txBody>
        </p:sp>
        <p:sp>
          <p:nvSpPr>
            <p:cNvPr id="152" name="PA-任意多边形 151">
              <a:extLst>
                <a:ext uri="{FF2B5EF4-FFF2-40B4-BE49-F238E27FC236}">
                  <a16:creationId xmlns:a16="http://schemas.microsoft.com/office/drawing/2014/main" id="{FC6C2B22-4057-4FFF-A70F-0348FE32404A}"/>
                </a:ext>
              </a:extLst>
            </p:cNvPr>
            <p:cNvSpPr/>
            <p:nvPr>
              <p:custDataLst>
                <p:tags r:id="rId8"/>
              </p:custDataLst>
            </p:nvPr>
          </p:nvSpPr>
          <p:spPr>
            <a:xfrm>
              <a:off x="2740976" y="4617529"/>
              <a:ext cx="398611" cy="1355279"/>
            </a:xfrm>
            <a:custGeom>
              <a:avLst/>
              <a:gdLst>
                <a:gd name="connsiteX0" fmla="*/ 0 w 380803"/>
                <a:gd name="connsiteY0" fmla="*/ 0 h 1294730"/>
                <a:gd name="connsiteX1" fmla="*/ 388038 w 380803"/>
                <a:gd name="connsiteY1" fmla="*/ 104467 h 1294730"/>
                <a:gd name="connsiteX2" fmla="*/ 388038 w 380803"/>
                <a:gd name="connsiteY2" fmla="*/ 1053936 h 1294730"/>
                <a:gd name="connsiteX3" fmla="*/ 0 w 380803"/>
                <a:gd name="connsiteY3" fmla="*/ 1305647 h 1294730"/>
                <a:gd name="connsiteX4" fmla="*/ 0 w 380803"/>
                <a:gd name="connsiteY4" fmla="*/ 0 h 1294730"/>
                <a:gd name="connsiteX5" fmla="*/ 0 w 380803"/>
                <a:gd name="connsiteY5" fmla="*/ 0 h 12947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80803" h="1294730">
                  <a:moveTo>
                    <a:pt x="0" y="0"/>
                  </a:moveTo>
                  <a:lnTo>
                    <a:pt x="388038" y="104467"/>
                  </a:lnTo>
                  <a:lnTo>
                    <a:pt x="388038" y="1053936"/>
                  </a:lnTo>
                  <a:lnTo>
                    <a:pt x="0" y="130564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45D5D"/>
            </a:solidFill>
            <a:ln w="126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884"/>
            </a:p>
          </p:txBody>
        </p:sp>
        <p:sp>
          <p:nvSpPr>
            <p:cNvPr id="153" name="PA-任意多边形 152">
              <a:extLst>
                <a:ext uri="{FF2B5EF4-FFF2-40B4-BE49-F238E27FC236}">
                  <a16:creationId xmlns:a16="http://schemas.microsoft.com/office/drawing/2014/main" id="{C1AD72D1-7E89-44AD-A878-B2974677E282}"/>
                </a:ext>
              </a:extLst>
            </p:cNvPr>
            <p:cNvSpPr/>
            <p:nvPr>
              <p:custDataLst>
                <p:tags r:id="rId9"/>
              </p:custDataLst>
            </p:nvPr>
          </p:nvSpPr>
          <p:spPr>
            <a:xfrm>
              <a:off x="1948138" y="4617529"/>
              <a:ext cx="783936" cy="1355279"/>
            </a:xfrm>
            <a:custGeom>
              <a:avLst/>
              <a:gdLst>
                <a:gd name="connsiteX0" fmla="*/ 757418 w 748913"/>
                <a:gd name="connsiteY0" fmla="*/ 0 h 1294730"/>
                <a:gd name="connsiteX1" fmla="*/ 0 w 748913"/>
                <a:gd name="connsiteY1" fmla="*/ 104467 h 1294730"/>
                <a:gd name="connsiteX2" fmla="*/ 0 w 748913"/>
                <a:gd name="connsiteY2" fmla="*/ 1129590 h 1294730"/>
                <a:gd name="connsiteX3" fmla="*/ 757418 w 748913"/>
                <a:gd name="connsiteY3" fmla="*/ 1305647 h 1294730"/>
                <a:gd name="connsiteX4" fmla="*/ 757418 w 748913"/>
                <a:gd name="connsiteY4" fmla="*/ 0 h 1294730"/>
                <a:gd name="connsiteX5" fmla="*/ 757418 w 748913"/>
                <a:gd name="connsiteY5" fmla="*/ 0 h 12947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48913" h="1294730">
                  <a:moveTo>
                    <a:pt x="757418" y="0"/>
                  </a:moveTo>
                  <a:lnTo>
                    <a:pt x="0" y="104467"/>
                  </a:lnTo>
                  <a:lnTo>
                    <a:pt x="0" y="1129590"/>
                  </a:lnTo>
                  <a:lnTo>
                    <a:pt x="757418" y="1305647"/>
                  </a:lnTo>
                  <a:lnTo>
                    <a:pt x="757418" y="0"/>
                  </a:lnTo>
                  <a:lnTo>
                    <a:pt x="757418" y="0"/>
                  </a:lnTo>
                  <a:close/>
                </a:path>
              </a:pathLst>
            </a:custGeom>
            <a:solidFill>
              <a:srgbClr val="B13B39"/>
            </a:solidFill>
            <a:ln w="126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884"/>
            </a:p>
          </p:txBody>
        </p:sp>
        <p:sp>
          <p:nvSpPr>
            <p:cNvPr id="154" name="PA-任意多边形 153">
              <a:extLst>
                <a:ext uri="{FF2B5EF4-FFF2-40B4-BE49-F238E27FC236}">
                  <a16:creationId xmlns:a16="http://schemas.microsoft.com/office/drawing/2014/main" id="{DBBCCE7E-1A01-49E3-BC54-B9968ABDF713}"/>
                </a:ext>
              </a:extLst>
            </p:cNvPr>
            <p:cNvSpPr/>
            <p:nvPr>
              <p:custDataLst>
                <p:tags r:id="rId10"/>
              </p:custDataLst>
            </p:nvPr>
          </p:nvSpPr>
          <p:spPr>
            <a:xfrm>
              <a:off x="2694585" y="1777143"/>
              <a:ext cx="2378382" cy="770649"/>
            </a:xfrm>
            <a:custGeom>
              <a:avLst/>
              <a:gdLst>
                <a:gd name="connsiteX0" fmla="*/ 2006072 w 2272125"/>
                <a:gd name="connsiteY0" fmla="*/ 0 h 736219"/>
                <a:gd name="connsiteX1" fmla="*/ 0 w 2272125"/>
                <a:gd name="connsiteY1" fmla="*/ 0 h 736219"/>
                <a:gd name="connsiteX2" fmla="*/ 0 w 2272125"/>
                <a:gd name="connsiteY2" fmla="*/ 736727 h 736219"/>
                <a:gd name="connsiteX3" fmla="*/ 2006072 w 2272125"/>
                <a:gd name="connsiteY3" fmla="*/ 736727 h 736219"/>
                <a:gd name="connsiteX4" fmla="*/ 2273903 w 2272125"/>
                <a:gd name="connsiteY4" fmla="*/ 366333 h 736219"/>
                <a:gd name="connsiteX5" fmla="*/ 2006072 w 2272125"/>
                <a:gd name="connsiteY5" fmla="*/ 0 h 736219"/>
                <a:gd name="connsiteX6" fmla="*/ 2006072 w 2272125"/>
                <a:gd name="connsiteY6" fmla="*/ 0 h 7362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272125" h="736219">
                  <a:moveTo>
                    <a:pt x="2006072" y="0"/>
                  </a:moveTo>
                  <a:lnTo>
                    <a:pt x="0" y="0"/>
                  </a:lnTo>
                  <a:lnTo>
                    <a:pt x="0" y="736727"/>
                  </a:lnTo>
                  <a:lnTo>
                    <a:pt x="2006072" y="736727"/>
                  </a:lnTo>
                  <a:lnTo>
                    <a:pt x="2273903" y="366333"/>
                  </a:lnTo>
                  <a:lnTo>
                    <a:pt x="2006072" y="0"/>
                  </a:lnTo>
                  <a:lnTo>
                    <a:pt x="2006072" y="0"/>
                  </a:lnTo>
                  <a:close/>
                </a:path>
              </a:pathLst>
            </a:custGeom>
            <a:solidFill>
              <a:srgbClr val="B13B39"/>
            </a:solidFill>
            <a:ln w="126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884"/>
            </a:p>
          </p:txBody>
        </p:sp>
        <p:sp>
          <p:nvSpPr>
            <p:cNvPr id="155" name="PA-任意多边形 154">
              <a:extLst>
                <a:ext uri="{FF2B5EF4-FFF2-40B4-BE49-F238E27FC236}">
                  <a16:creationId xmlns:a16="http://schemas.microsoft.com/office/drawing/2014/main" id="{5D700C05-588D-400A-83ED-0ED41F38DF39}"/>
                </a:ext>
              </a:extLst>
            </p:cNvPr>
            <p:cNvSpPr/>
            <p:nvPr>
              <p:custDataLst>
                <p:tags r:id="rId11"/>
              </p:custDataLst>
            </p:nvPr>
          </p:nvSpPr>
          <p:spPr>
            <a:xfrm>
              <a:off x="1948138" y="1592999"/>
              <a:ext cx="305602" cy="1355279"/>
            </a:xfrm>
            <a:custGeom>
              <a:avLst/>
              <a:gdLst>
                <a:gd name="connsiteX0" fmla="*/ 292076 w 291949"/>
                <a:gd name="connsiteY0" fmla="*/ 1305520 h 1294730"/>
                <a:gd name="connsiteX1" fmla="*/ 0 w 291949"/>
                <a:gd name="connsiteY1" fmla="*/ 1201180 h 1294730"/>
                <a:gd name="connsiteX2" fmla="*/ 0 w 291949"/>
                <a:gd name="connsiteY2" fmla="*/ 251711 h 1294730"/>
                <a:gd name="connsiteX3" fmla="*/ 292076 w 291949"/>
                <a:gd name="connsiteY3" fmla="*/ 0 h 1294730"/>
                <a:gd name="connsiteX4" fmla="*/ 292076 w 291949"/>
                <a:gd name="connsiteY4" fmla="*/ 1305520 h 1294730"/>
                <a:gd name="connsiteX5" fmla="*/ 292076 w 291949"/>
                <a:gd name="connsiteY5" fmla="*/ 1305520 h 12947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91949" h="1294730">
                  <a:moveTo>
                    <a:pt x="292076" y="1305520"/>
                  </a:moveTo>
                  <a:lnTo>
                    <a:pt x="0" y="1201180"/>
                  </a:lnTo>
                  <a:lnTo>
                    <a:pt x="0" y="251711"/>
                  </a:lnTo>
                  <a:lnTo>
                    <a:pt x="292076" y="0"/>
                  </a:lnTo>
                  <a:lnTo>
                    <a:pt x="292076" y="1305520"/>
                  </a:lnTo>
                  <a:lnTo>
                    <a:pt x="292076" y="1305520"/>
                  </a:lnTo>
                  <a:close/>
                </a:path>
              </a:pathLst>
            </a:custGeom>
            <a:solidFill>
              <a:srgbClr val="B13B39"/>
            </a:solidFill>
            <a:ln w="126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884"/>
            </a:p>
          </p:txBody>
        </p:sp>
        <p:sp>
          <p:nvSpPr>
            <p:cNvPr id="156" name="PA-任意多边形 155">
              <a:extLst>
                <a:ext uri="{FF2B5EF4-FFF2-40B4-BE49-F238E27FC236}">
                  <a16:creationId xmlns:a16="http://schemas.microsoft.com/office/drawing/2014/main" id="{D9A99F6A-E9AA-4D6A-B3DA-62714666F772}"/>
                </a:ext>
              </a:extLst>
            </p:cNvPr>
            <p:cNvSpPr/>
            <p:nvPr>
              <p:custDataLst>
                <p:tags r:id="rId12"/>
              </p:custDataLst>
            </p:nvPr>
          </p:nvSpPr>
          <p:spPr>
            <a:xfrm>
              <a:off x="2253873" y="1592999"/>
              <a:ext cx="783936" cy="1355279"/>
            </a:xfrm>
            <a:custGeom>
              <a:avLst/>
              <a:gdLst>
                <a:gd name="connsiteX0" fmla="*/ 0 w 748913"/>
                <a:gd name="connsiteY0" fmla="*/ 1305520 h 1294730"/>
                <a:gd name="connsiteX1" fmla="*/ 759322 w 748913"/>
                <a:gd name="connsiteY1" fmla="*/ 1201180 h 1294730"/>
                <a:gd name="connsiteX2" fmla="*/ 759322 w 748913"/>
                <a:gd name="connsiteY2" fmla="*/ 175931 h 1294730"/>
                <a:gd name="connsiteX3" fmla="*/ 0 w 748913"/>
                <a:gd name="connsiteY3" fmla="*/ 0 h 1294730"/>
                <a:gd name="connsiteX4" fmla="*/ 0 w 748913"/>
                <a:gd name="connsiteY4" fmla="*/ 1305520 h 1294730"/>
                <a:gd name="connsiteX5" fmla="*/ 0 w 748913"/>
                <a:gd name="connsiteY5" fmla="*/ 1305520 h 12947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48913" h="1294730">
                  <a:moveTo>
                    <a:pt x="0" y="1305520"/>
                  </a:moveTo>
                  <a:lnTo>
                    <a:pt x="759322" y="1201180"/>
                  </a:lnTo>
                  <a:lnTo>
                    <a:pt x="759322" y="175931"/>
                  </a:lnTo>
                  <a:lnTo>
                    <a:pt x="0" y="0"/>
                  </a:lnTo>
                  <a:lnTo>
                    <a:pt x="0" y="1305520"/>
                  </a:lnTo>
                  <a:lnTo>
                    <a:pt x="0" y="1305520"/>
                  </a:lnTo>
                  <a:close/>
                </a:path>
              </a:pathLst>
            </a:custGeom>
            <a:solidFill>
              <a:srgbClr val="C45D5D"/>
            </a:solidFill>
            <a:ln w="126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884"/>
            </a:p>
          </p:txBody>
        </p:sp>
        <p:sp>
          <p:nvSpPr>
            <p:cNvPr id="157" name="PA-任意多边形 156">
              <a:extLst>
                <a:ext uri="{FF2B5EF4-FFF2-40B4-BE49-F238E27FC236}">
                  <a16:creationId xmlns:a16="http://schemas.microsoft.com/office/drawing/2014/main" id="{2760FEBE-30D2-49EF-8B89-0005FFC7E307}"/>
                </a:ext>
              </a:extLst>
            </p:cNvPr>
            <p:cNvSpPr/>
            <p:nvPr>
              <p:custDataLst>
                <p:tags r:id="rId13"/>
              </p:custDataLst>
            </p:nvPr>
          </p:nvSpPr>
          <p:spPr>
            <a:xfrm>
              <a:off x="1948133" y="2548342"/>
              <a:ext cx="3693801" cy="823797"/>
            </a:xfrm>
            <a:custGeom>
              <a:avLst/>
              <a:gdLst>
                <a:gd name="connsiteX0" fmla="*/ 3269069 w 3528776"/>
                <a:gd name="connsiteY0" fmla="*/ 0 h 786993"/>
                <a:gd name="connsiteX1" fmla="*/ 0 w 3528776"/>
                <a:gd name="connsiteY1" fmla="*/ 0 h 786993"/>
                <a:gd name="connsiteX2" fmla="*/ 0 w 3528776"/>
                <a:gd name="connsiteY2" fmla="*/ 789913 h 786993"/>
                <a:gd name="connsiteX3" fmla="*/ 3269069 w 3528776"/>
                <a:gd name="connsiteY3" fmla="*/ 789913 h 786993"/>
                <a:gd name="connsiteX4" fmla="*/ 3534869 w 3528776"/>
                <a:gd name="connsiteY4" fmla="*/ 394893 h 786993"/>
                <a:gd name="connsiteX5" fmla="*/ 3269069 w 3528776"/>
                <a:gd name="connsiteY5" fmla="*/ 0 h 786993"/>
                <a:gd name="connsiteX6" fmla="*/ 3269069 w 3528776"/>
                <a:gd name="connsiteY6" fmla="*/ 0 h 7869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528776" h="786993">
                  <a:moveTo>
                    <a:pt x="3269069" y="0"/>
                  </a:moveTo>
                  <a:lnTo>
                    <a:pt x="0" y="0"/>
                  </a:lnTo>
                  <a:lnTo>
                    <a:pt x="0" y="789913"/>
                  </a:lnTo>
                  <a:lnTo>
                    <a:pt x="3269069" y="789913"/>
                  </a:lnTo>
                  <a:lnTo>
                    <a:pt x="3534869" y="394893"/>
                  </a:lnTo>
                  <a:lnTo>
                    <a:pt x="3269069" y="0"/>
                  </a:lnTo>
                  <a:lnTo>
                    <a:pt x="3269069" y="0"/>
                  </a:lnTo>
                  <a:close/>
                </a:path>
              </a:pathLst>
            </a:custGeom>
            <a:solidFill>
              <a:srgbClr val="1D486D"/>
            </a:solidFill>
            <a:ln w="126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884"/>
            </a:p>
          </p:txBody>
        </p:sp>
        <p:sp>
          <p:nvSpPr>
            <p:cNvPr id="158" name="PA-任意多边形 157">
              <a:extLst>
                <a:ext uri="{FF2B5EF4-FFF2-40B4-BE49-F238E27FC236}">
                  <a16:creationId xmlns:a16="http://schemas.microsoft.com/office/drawing/2014/main" id="{A44993BA-E5CE-4DA3-A36F-1357B08BAB2B}"/>
                </a:ext>
              </a:extLst>
            </p:cNvPr>
            <p:cNvSpPr/>
            <p:nvPr>
              <p:custDataLst>
                <p:tags r:id="rId14"/>
              </p:custDataLst>
            </p:nvPr>
          </p:nvSpPr>
          <p:spPr>
            <a:xfrm>
              <a:off x="1594170" y="2370542"/>
              <a:ext cx="744075" cy="1129399"/>
            </a:xfrm>
            <a:custGeom>
              <a:avLst/>
              <a:gdLst>
                <a:gd name="connsiteX0" fmla="*/ 720987 w 710832"/>
                <a:gd name="connsiteY0" fmla="*/ 1080466 h 1078942"/>
                <a:gd name="connsiteX1" fmla="*/ 0 w 710832"/>
                <a:gd name="connsiteY1" fmla="*/ 986280 h 1078942"/>
                <a:gd name="connsiteX2" fmla="*/ 0 w 710832"/>
                <a:gd name="connsiteY2" fmla="*/ 274178 h 1078942"/>
                <a:gd name="connsiteX3" fmla="*/ 720987 w 710832"/>
                <a:gd name="connsiteY3" fmla="*/ 0 h 1078942"/>
                <a:gd name="connsiteX4" fmla="*/ 720987 w 710832"/>
                <a:gd name="connsiteY4" fmla="*/ 1080466 h 1078942"/>
                <a:gd name="connsiteX5" fmla="*/ 720987 w 710832"/>
                <a:gd name="connsiteY5" fmla="*/ 1080466 h 1078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10832" h="1078942">
                  <a:moveTo>
                    <a:pt x="720987" y="1080466"/>
                  </a:moveTo>
                  <a:lnTo>
                    <a:pt x="0" y="986280"/>
                  </a:lnTo>
                  <a:lnTo>
                    <a:pt x="0" y="274178"/>
                  </a:lnTo>
                  <a:lnTo>
                    <a:pt x="720987" y="0"/>
                  </a:lnTo>
                  <a:lnTo>
                    <a:pt x="720987" y="1080466"/>
                  </a:lnTo>
                  <a:lnTo>
                    <a:pt x="720987" y="1080466"/>
                  </a:lnTo>
                  <a:close/>
                </a:path>
              </a:pathLst>
            </a:custGeom>
            <a:solidFill>
              <a:srgbClr val="1D486D"/>
            </a:solidFill>
            <a:ln w="126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884"/>
            </a:p>
          </p:txBody>
        </p:sp>
        <p:sp>
          <p:nvSpPr>
            <p:cNvPr id="159" name="PA-任意多边形 158">
              <a:extLst>
                <a:ext uri="{FF2B5EF4-FFF2-40B4-BE49-F238E27FC236}">
                  <a16:creationId xmlns:a16="http://schemas.microsoft.com/office/drawing/2014/main" id="{5310B1A4-EF30-4A78-9C0A-A59351BEEE30}"/>
                </a:ext>
              </a:extLst>
            </p:cNvPr>
            <p:cNvSpPr/>
            <p:nvPr>
              <p:custDataLst>
                <p:tags r:id="rId15"/>
              </p:custDataLst>
            </p:nvPr>
          </p:nvSpPr>
          <p:spPr>
            <a:xfrm>
              <a:off x="2348725" y="2370542"/>
              <a:ext cx="1049677" cy="1129399"/>
            </a:xfrm>
            <a:custGeom>
              <a:avLst/>
              <a:gdLst>
                <a:gd name="connsiteX0" fmla="*/ 0 w 1002781"/>
                <a:gd name="connsiteY0" fmla="*/ 1080466 h 1078942"/>
                <a:gd name="connsiteX1" fmla="*/ 1007098 w 1002781"/>
                <a:gd name="connsiteY1" fmla="*/ 986280 h 1078942"/>
                <a:gd name="connsiteX2" fmla="*/ 1007098 w 1002781"/>
                <a:gd name="connsiteY2" fmla="*/ 173900 h 1078942"/>
                <a:gd name="connsiteX3" fmla="*/ 0 w 1002781"/>
                <a:gd name="connsiteY3" fmla="*/ 0 h 1078942"/>
                <a:gd name="connsiteX4" fmla="*/ 0 w 1002781"/>
                <a:gd name="connsiteY4" fmla="*/ 1080466 h 1078942"/>
                <a:gd name="connsiteX5" fmla="*/ 0 w 1002781"/>
                <a:gd name="connsiteY5" fmla="*/ 1080466 h 1078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02781" h="1078942">
                  <a:moveTo>
                    <a:pt x="0" y="1080466"/>
                  </a:moveTo>
                  <a:lnTo>
                    <a:pt x="1007098" y="986280"/>
                  </a:lnTo>
                  <a:lnTo>
                    <a:pt x="1007098" y="173900"/>
                  </a:lnTo>
                  <a:lnTo>
                    <a:pt x="0" y="0"/>
                  </a:lnTo>
                  <a:lnTo>
                    <a:pt x="0" y="1080466"/>
                  </a:lnTo>
                  <a:lnTo>
                    <a:pt x="0" y="1080466"/>
                  </a:lnTo>
                  <a:close/>
                </a:path>
              </a:pathLst>
            </a:custGeom>
            <a:solidFill>
              <a:srgbClr val="306BA2"/>
            </a:solidFill>
            <a:ln w="126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884"/>
            </a:p>
          </p:txBody>
        </p:sp>
        <p:sp>
          <p:nvSpPr>
            <p:cNvPr id="160" name="PA-任意多边形 159">
              <a:extLst>
                <a:ext uri="{FF2B5EF4-FFF2-40B4-BE49-F238E27FC236}">
                  <a16:creationId xmlns:a16="http://schemas.microsoft.com/office/drawing/2014/main" id="{A7C74B88-61C5-49A7-8CD3-2D21908126AD}"/>
                </a:ext>
              </a:extLst>
            </p:cNvPr>
            <p:cNvSpPr/>
            <p:nvPr>
              <p:custDataLst>
                <p:tags r:id="rId16"/>
              </p:custDataLst>
            </p:nvPr>
          </p:nvSpPr>
          <p:spPr>
            <a:xfrm>
              <a:off x="1948133" y="4092297"/>
              <a:ext cx="3693801" cy="823797"/>
            </a:xfrm>
            <a:custGeom>
              <a:avLst/>
              <a:gdLst>
                <a:gd name="connsiteX0" fmla="*/ 3265007 w 3528776"/>
                <a:gd name="connsiteY0" fmla="*/ 0 h 786993"/>
                <a:gd name="connsiteX1" fmla="*/ 0 w 3528776"/>
                <a:gd name="connsiteY1" fmla="*/ 0 h 786993"/>
                <a:gd name="connsiteX2" fmla="*/ 0 w 3528776"/>
                <a:gd name="connsiteY2" fmla="*/ 789913 h 786993"/>
                <a:gd name="connsiteX3" fmla="*/ 3265007 w 3528776"/>
                <a:gd name="connsiteY3" fmla="*/ 789913 h 786993"/>
                <a:gd name="connsiteX4" fmla="*/ 3532839 w 3528776"/>
                <a:gd name="connsiteY4" fmla="*/ 423834 h 786993"/>
                <a:gd name="connsiteX5" fmla="*/ 3265007 w 3528776"/>
                <a:gd name="connsiteY5" fmla="*/ 0 h 786993"/>
                <a:gd name="connsiteX6" fmla="*/ 3265007 w 3528776"/>
                <a:gd name="connsiteY6" fmla="*/ 0 h 7869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528776" h="786993">
                  <a:moveTo>
                    <a:pt x="3265007" y="0"/>
                  </a:moveTo>
                  <a:lnTo>
                    <a:pt x="0" y="0"/>
                  </a:lnTo>
                  <a:lnTo>
                    <a:pt x="0" y="789913"/>
                  </a:lnTo>
                  <a:lnTo>
                    <a:pt x="3265007" y="789913"/>
                  </a:lnTo>
                  <a:lnTo>
                    <a:pt x="3532839" y="423834"/>
                  </a:lnTo>
                  <a:lnTo>
                    <a:pt x="3265007" y="0"/>
                  </a:lnTo>
                  <a:lnTo>
                    <a:pt x="3265007" y="0"/>
                  </a:lnTo>
                  <a:close/>
                </a:path>
              </a:pathLst>
            </a:custGeom>
            <a:solidFill>
              <a:srgbClr val="1D486D"/>
            </a:solidFill>
            <a:ln w="126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884"/>
            </a:p>
          </p:txBody>
        </p:sp>
        <p:sp>
          <p:nvSpPr>
            <p:cNvPr id="161" name="PA-任意多边形 160">
              <a:extLst>
                <a:ext uri="{FF2B5EF4-FFF2-40B4-BE49-F238E27FC236}">
                  <a16:creationId xmlns:a16="http://schemas.microsoft.com/office/drawing/2014/main" id="{B1FC78D8-717B-4C1C-9E54-8A4F20DB0146}"/>
                </a:ext>
              </a:extLst>
            </p:cNvPr>
            <p:cNvSpPr/>
            <p:nvPr>
              <p:custDataLst>
                <p:tags r:id="rId17"/>
              </p:custDataLst>
            </p:nvPr>
          </p:nvSpPr>
          <p:spPr>
            <a:xfrm>
              <a:off x="2646106" y="4075670"/>
              <a:ext cx="744075" cy="1129399"/>
            </a:xfrm>
            <a:custGeom>
              <a:avLst/>
              <a:gdLst>
                <a:gd name="connsiteX0" fmla="*/ 0 w 710832"/>
                <a:gd name="connsiteY0" fmla="*/ 0 h 1078942"/>
                <a:gd name="connsiteX1" fmla="*/ 723018 w 710832"/>
                <a:gd name="connsiteY1" fmla="*/ 94058 h 1078942"/>
                <a:gd name="connsiteX2" fmla="*/ 723018 w 710832"/>
                <a:gd name="connsiteY2" fmla="*/ 806161 h 1078942"/>
                <a:gd name="connsiteX3" fmla="*/ 0 w 710832"/>
                <a:gd name="connsiteY3" fmla="*/ 1080466 h 1078942"/>
                <a:gd name="connsiteX4" fmla="*/ 0 w 710832"/>
                <a:gd name="connsiteY4" fmla="*/ 0 h 1078942"/>
                <a:gd name="connsiteX5" fmla="*/ 0 w 710832"/>
                <a:gd name="connsiteY5" fmla="*/ 0 h 1078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10832" h="1078942">
                  <a:moveTo>
                    <a:pt x="0" y="0"/>
                  </a:moveTo>
                  <a:lnTo>
                    <a:pt x="723018" y="94058"/>
                  </a:lnTo>
                  <a:lnTo>
                    <a:pt x="723018" y="806161"/>
                  </a:lnTo>
                  <a:lnTo>
                    <a:pt x="0" y="108046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06BA2"/>
            </a:solidFill>
            <a:ln w="126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884"/>
            </a:p>
          </p:txBody>
        </p:sp>
        <p:sp>
          <p:nvSpPr>
            <p:cNvPr id="162" name="PA-任意多边形 161">
              <a:extLst>
                <a:ext uri="{FF2B5EF4-FFF2-40B4-BE49-F238E27FC236}">
                  <a16:creationId xmlns:a16="http://schemas.microsoft.com/office/drawing/2014/main" id="{8BBA6593-5A10-486C-B5A1-7EBB1810B3A0}"/>
                </a:ext>
              </a:extLst>
            </p:cNvPr>
            <p:cNvSpPr/>
            <p:nvPr>
              <p:custDataLst>
                <p:tags r:id="rId18"/>
              </p:custDataLst>
            </p:nvPr>
          </p:nvSpPr>
          <p:spPr>
            <a:xfrm>
              <a:off x="1594018" y="4075670"/>
              <a:ext cx="1049677" cy="1129399"/>
            </a:xfrm>
            <a:custGeom>
              <a:avLst/>
              <a:gdLst>
                <a:gd name="connsiteX0" fmla="*/ 1005067 w 1002781"/>
                <a:gd name="connsiteY0" fmla="*/ 0 h 1078942"/>
                <a:gd name="connsiteX1" fmla="*/ 0 w 1002781"/>
                <a:gd name="connsiteY1" fmla="*/ 94058 h 1078942"/>
                <a:gd name="connsiteX2" fmla="*/ 0 w 1002781"/>
                <a:gd name="connsiteY2" fmla="*/ 906439 h 1078942"/>
                <a:gd name="connsiteX3" fmla="*/ 1005067 w 1002781"/>
                <a:gd name="connsiteY3" fmla="*/ 1080466 h 1078942"/>
                <a:gd name="connsiteX4" fmla="*/ 1005067 w 1002781"/>
                <a:gd name="connsiteY4" fmla="*/ 0 h 1078942"/>
                <a:gd name="connsiteX5" fmla="*/ 1005067 w 1002781"/>
                <a:gd name="connsiteY5" fmla="*/ 0 h 1078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02781" h="1078942">
                  <a:moveTo>
                    <a:pt x="1005067" y="0"/>
                  </a:moveTo>
                  <a:lnTo>
                    <a:pt x="0" y="94058"/>
                  </a:lnTo>
                  <a:lnTo>
                    <a:pt x="0" y="906439"/>
                  </a:lnTo>
                  <a:lnTo>
                    <a:pt x="1005067" y="1080466"/>
                  </a:lnTo>
                  <a:lnTo>
                    <a:pt x="1005067" y="0"/>
                  </a:lnTo>
                  <a:lnTo>
                    <a:pt x="1005067" y="0"/>
                  </a:lnTo>
                  <a:close/>
                </a:path>
              </a:pathLst>
            </a:custGeom>
            <a:solidFill>
              <a:srgbClr val="1D486D"/>
            </a:solidFill>
            <a:ln w="126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884"/>
            </a:p>
          </p:txBody>
        </p:sp>
        <p:sp>
          <p:nvSpPr>
            <p:cNvPr id="163" name="PA-任意多边形 162">
              <a:extLst>
                <a:ext uri="{FF2B5EF4-FFF2-40B4-BE49-F238E27FC236}">
                  <a16:creationId xmlns:a16="http://schemas.microsoft.com/office/drawing/2014/main" id="{4FAD534D-C6E1-4BA5-A687-18A796602670}"/>
                </a:ext>
              </a:extLst>
            </p:cNvPr>
            <p:cNvSpPr/>
            <p:nvPr>
              <p:custDataLst>
                <p:tags r:id="rId19"/>
              </p:custDataLst>
            </p:nvPr>
          </p:nvSpPr>
          <p:spPr>
            <a:xfrm>
              <a:off x="2496622" y="3371210"/>
              <a:ext cx="3693801" cy="823797"/>
            </a:xfrm>
            <a:custGeom>
              <a:avLst/>
              <a:gdLst>
                <a:gd name="connsiteX0" fmla="*/ 3264880 w 3528776"/>
                <a:gd name="connsiteY0" fmla="*/ 0 h 786993"/>
                <a:gd name="connsiteX1" fmla="*/ 0 w 3528776"/>
                <a:gd name="connsiteY1" fmla="*/ 0 h 786993"/>
                <a:gd name="connsiteX2" fmla="*/ 0 w 3528776"/>
                <a:gd name="connsiteY2" fmla="*/ 791944 h 786993"/>
                <a:gd name="connsiteX3" fmla="*/ 3264880 w 3528776"/>
                <a:gd name="connsiteY3" fmla="*/ 791944 h 786993"/>
                <a:gd name="connsiteX4" fmla="*/ 3532712 w 3528776"/>
                <a:gd name="connsiteY4" fmla="*/ 394893 h 786993"/>
                <a:gd name="connsiteX5" fmla="*/ 3264880 w 3528776"/>
                <a:gd name="connsiteY5" fmla="*/ 0 h 786993"/>
                <a:gd name="connsiteX6" fmla="*/ 3264880 w 3528776"/>
                <a:gd name="connsiteY6" fmla="*/ 0 h 7869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528776" h="786993">
                  <a:moveTo>
                    <a:pt x="3264880" y="0"/>
                  </a:moveTo>
                  <a:lnTo>
                    <a:pt x="0" y="0"/>
                  </a:lnTo>
                  <a:lnTo>
                    <a:pt x="0" y="791944"/>
                  </a:lnTo>
                  <a:lnTo>
                    <a:pt x="3264880" y="791944"/>
                  </a:lnTo>
                  <a:lnTo>
                    <a:pt x="3532712" y="394893"/>
                  </a:lnTo>
                  <a:lnTo>
                    <a:pt x="3264880" y="0"/>
                  </a:lnTo>
                  <a:lnTo>
                    <a:pt x="3264880" y="0"/>
                  </a:lnTo>
                  <a:close/>
                </a:path>
              </a:pathLst>
            </a:custGeom>
            <a:solidFill>
              <a:srgbClr val="B13B39"/>
            </a:solidFill>
            <a:ln w="126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884"/>
            </a:p>
          </p:txBody>
        </p:sp>
        <p:sp>
          <p:nvSpPr>
            <p:cNvPr id="164" name="PA-任意多边形 163">
              <a:extLst>
                <a:ext uri="{FF2B5EF4-FFF2-40B4-BE49-F238E27FC236}">
                  <a16:creationId xmlns:a16="http://schemas.microsoft.com/office/drawing/2014/main" id="{31EF88FA-5C81-4F4D-9383-B0857CF08CE7}"/>
                </a:ext>
              </a:extLst>
            </p:cNvPr>
            <p:cNvSpPr/>
            <p:nvPr>
              <p:custDataLst>
                <p:tags r:id="rId20"/>
              </p:custDataLst>
            </p:nvPr>
          </p:nvSpPr>
          <p:spPr>
            <a:xfrm>
              <a:off x="1284316" y="3261573"/>
              <a:ext cx="1222409" cy="1049677"/>
            </a:xfrm>
            <a:custGeom>
              <a:avLst/>
              <a:gdLst>
                <a:gd name="connsiteX0" fmla="*/ 1172239 w 1167796"/>
                <a:gd name="connsiteY0" fmla="*/ 1004813 h 1002781"/>
                <a:gd name="connsiteX1" fmla="*/ 0 w 1167796"/>
                <a:gd name="connsiteY1" fmla="*/ 896411 h 1002781"/>
                <a:gd name="connsiteX2" fmla="*/ 0 w 1167796"/>
                <a:gd name="connsiteY2" fmla="*/ 108529 h 1002781"/>
                <a:gd name="connsiteX3" fmla="*/ 1172239 w 1167796"/>
                <a:gd name="connsiteY3" fmla="*/ 0 h 1002781"/>
                <a:gd name="connsiteX4" fmla="*/ 1172239 w 1167796"/>
                <a:gd name="connsiteY4" fmla="*/ 1004813 h 1002781"/>
                <a:gd name="connsiteX5" fmla="*/ 1172239 w 1167796"/>
                <a:gd name="connsiteY5" fmla="*/ 1004813 h 10027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67796" h="1002781">
                  <a:moveTo>
                    <a:pt x="1172239" y="1004813"/>
                  </a:moveTo>
                  <a:lnTo>
                    <a:pt x="0" y="896411"/>
                  </a:lnTo>
                  <a:lnTo>
                    <a:pt x="0" y="108529"/>
                  </a:lnTo>
                  <a:lnTo>
                    <a:pt x="1172239" y="0"/>
                  </a:lnTo>
                  <a:lnTo>
                    <a:pt x="1172239" y="1004813"/>
                  </a:lnTo>
                  <a:lnTo>
                    <a:pt x="1172239" y="1004813"/>
                  </a:lnTo>
                  <a:close/>
                </a:path>
              </a:pathLst>
            </a:custGeom>
            <a:solidFill>
              <a:srgbClr val="B13B39"/>
            </a:solidFill>
            <a:ln w="126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884"/>
            </a:p>
          </p:txBody>
        </p:sp>
        <p:sp>
          <p:nvSpPr>
            <p:cNvPr id="165" name="PA-任意多边形 164">
              <a:extLst>
                <a:ext uri="{FF2B5EF4-FFF2-40B4-BE49-F238E27FC236}">
                  <a16:creationId xmlns:a16="http://schemas.microsoft.com/office/drawing/2014/main" id="{C39CD1AC-70B8-44EF-A67C-820C8649E77B}"/>
                </a:ext>
              </a:extLst>
            </p:cNvPr>
            <p:cNvSpPr/>
            <p:nvPr>
              <p:custDataLst>
                <p:tags r:id="rId21"/>
              </p:custDataLst>
            </p:nvPr>
          </p:nvSpPr>
          <p:spPr>
            <a:xfrm>
              <a:off x="2496361" y="3261573"/>
              <a:ext cx="1222409" cy="1049677"/>
            </a:xfrm>
            <a:custGeom>
              <a:avLst/>
              <a:gdLst>
                <a:gd name="connsiteX0" fmla="*/ 0 w 1167796"/>
                <a:gd name="connsiteY0" fmla="*/ 1004813 h 1002781"/>
                <a:gd name="connsiteX1" fmla="*/ 1172239 w 1167796"/>
                <a:gd name="connsiteY1" fmla="*/ 896411 h 1002781"/>
                <a:gd name="connsiteX2" fmla="*/ 1172239 w 1167796"/>
                <a:gd name="connsiteY2" fmla="*/ 108529 h 1002781"/>
                <a:gd name="connsiteX3" fmla="*/ 0 w 1167796"/>
                <a:gd name="connsiteY3" fmla="*/ 0 h 1002781"/>
                <a:gd name="connsiteX4" fmla="*/ 0 w 1167796"/>
                <a:gd name="connsiteY4" fmla="*/ 1004813 h 1002781"/>
                <a:gd name="connsiteX5" fmla="*/ 0 w 1167796"/>
                <a:gd name="connsiteY5" fmla="*/ 1004813 h 10027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67796" h="1002781">
                  <a:moveTo>
                    <a:pt x="0" y="1004813"/>
                  </a:moveTo>
                  <a:lnTo>
                    <a:pt x="1172239" y="896411"/>
                  </a:lnTo>
                  <a:lnTo>
                    <a:pt x="1172239" y="108529"/>
                  </a:lnTo>
                  <a:lnTo>
                    <a:pt x="0" y="0"/>
                  </a:lnTo>
                  <a:lnTo>
                    <a:pt x="0" y="1004813"/>
                  </a:lnTo>
                  <a:lnTo>
                    <a:pt x="0" y="1004813"/>
                  </a:lnTo>
                  <a:close/>
                </a:path>
              </a:pathLst>
            </a:custGeom>
            <a:solidFill>
              <a:srgbClr val="C45D5D"/>
            </a:solidFill>
            <a:ln w="126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884"/>
            </a:p>
          </p:txBody>
        </p:sp>
        <p:grpSp>
          <p:nvGrpSpPr>
            <p:cNvPr id="232" name="组合 231">
              <a:extLst>
                <a:ext uri="{FF2B5EF4-FFF2-40B4-BE49-F238E27FC236}">
                  <a16:creationId xmlns:a16="http://schemas.microsoft.com/office/drawing/2014/main" id="{A67365CC-6A26-4CB9-B53D-C572FBBF76C8}"/>
                </a:ext>
              </a:extLst>
            </p:cNvPr>
            <p:cNvGrpSpPr/>
            <p:nvPr/>
          </p:nvGrpSpPr>
          <p:grpSpPr>
            <a:xfrm>
              <a:off x="2525855" y="1931547"/>
              <a:ext cx="2101478" cy="399612"/>
              <a:chOff x="1876471" y="1845244"/>
              <a:chExt cx="2007593" cy="381760"/>
            </a:xfrm>
          </p:grpSpPr>
          <p:sp>
            <p:nvSpPr>
              <p:cNvPr id="197" name="PA-任意多边形 196">
                <a:extLst>
                  <a:ext uri="{FF2B5EF4-FFF2-40B4-BE49-F238E27FC236}">
                    <a16:creationId xmlns:a16="http://schemas.microsoft.com/office/drawing/2014/main" id="{73168AA1-88CC-44DD-ACB0-FC1B079F9A47}"/>
                  </a:ext>
                </a:extLst>
              </p:cNvPr>
              <p:cNvSpPr/>
              <p:nvPr>
                <p:custDataLst>
                  <p:tags r:id="rId34"/>
                </p:custDataLst>
              </p:nvPr>
            </p:nvSpPr>
            <p:spPr>
              <a:xfrm>
                <a:off x="1876471" y="1845244"/>
                <a:ext cx="241175" cy="241175"/>
              </a:xfrm>
              <a:custGeom>
                <a:avLst/>
                <a:gdLst>
                  <a:gd name="connsiteX0" fmla="*/ 0 w 241175"/>
                  <a:gd name="connsiteY0" fmla="*/ 123127 h 241175"/>
                  <a:gd name="connsiteX1" fmla="*/ 126046 w 241175"/>
                  <a:gd name="connsiteY1" fmla="*/ 0 h 241175"/>
                  <a:gd name="connsiteX2" fmla="*/ 249299 w 241175"/>
                  <a:gd name="connsiteY2" fmla="*/ 125284 h 241175"/>
                  <a:gd name="connsiteX3" fmla="*/ 126046 w 241175"/>
                  <a:gd name="connsiteY3" fmla="*/ 250569 h 241175"/>
                  <a:gd name="connsiteX4" fmla="*/ 0 w 241175"/>
                  <a:gd name="connsiteY4" fmla="*/ 123127 h 2411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41175" h="241175">
                    <a:moveTo>
                      <a:pt x="0" y="123127"/>
                    </a:moveTo>
                    <a:cubicBezTo>
                      <a:pt x="2793" y="56105"/>
                      <a:pt x="58009" y="0"/>
                      <a:pt x="126046" y="0"/>
                    </a:cubicBezTo>
                    <a:cubicBezTo>
                      <a:pt x="194083" y="0"/>
                      <a:pt x="249299" y="56105"/>
                      <a:pt x="249299" y="125284"/>
                    </a:cubicBezTo>
                    <a:cubicBezTo>
                      <a:pt x="249299" y="194464"/>
                      <a:pt x="194083" y="250569"/>
                      <a:pt x="126046" y="250569"/>
                    </a:cubicBezTo>
                    <a:cubicBezTo>
                      <a:pt x="58009" y="250569"/>
                      <a:pt x="2793" y="194464"/>
                      <a:pt x="0" y="123127"/>
                    </a:cubicBezTo>
                  </a:path>
                </a:pathLst>
              </a:custGeom>
              <a:solidFill>
                <a:srgbClr val="FFFFFF"/>
              </a:solidFill>
              <a:ln w="126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884"/>
              </a:p>
            </p:txBody>
          </p:sp>
          <p:sp>
            <p:nvSpPr>
              <p:cNvPr id="198" name="PA-任意多边形 197">
                <a:extLst>
                  <a:ext uri="{FF2B5EF4-FFF2-40B4-BE49-F238E27FC236}">
                    <a16:creationId xmlns:a16="http://schemas.microsoft.com/office/drawing/2014/main" id="{EB8D0E9E-E137-4F80-9173-06F74EF5F465}"/>
                  </a:ext>
                </a:extLst>
              </p:cNvPr>
              <p:cNvSpPr/>
              <p:nvPr>
                <p:custDataLst>
                  <p:tags r:id="rId35"/>
                </p:custDataLst>
              </p:nvPr>
            </p:nvSpPr>
            <p:spPr>
              <a:xfrm>
                <a:off x="1974719" y="1912012"/>
                <a:ext cx="38080" cy="114241"/>
              </a:xfrm>
              <a:custGeom>
                <a:avLst/>
                <a:gdLst>
                  <a:gd name="connsiteX0" fmla="*/ 42904 w 38080"/>
                  <a:gd name="connsiteY0" fmla="*/ 127 h 114240"/>
                  <a:gd name="connsiteX1" fmla="*/ 42904 w 38080"/>
                  <a:gd name="connsiteY1" fmla="*/ 114368 h 114240"/>
                  <a:gd name="connsiteX2" fmla="*/ 25768 w 38080"/>
                  <a:gd name="connsiteY2" fmla="*/ 114368 h 114240"/>
                  <a:gd name="connsiteX3" fmla="*/ 25768 w 38080"/>
                  <a:gd name="connsiteY3" fmla="*/ 21071 h 114240"/>
                  <a:gd name="connsiteX4" fmla="*/ 0 w 38080"/>
                  <a:gd name="connsiteY4" fmla="*/ 35415 h 114240"/>
                  <a:gd name="connsiteX5" fmla="*/ 0 w 38080"/>
                  <a:gd name="connsiteY5" fmla="*/ 18152 h 114240"/>
                  <a:gd name="connsiteX6" fmla="*/ 15994 w 38080"/>
                  <a:gd name="connsiteY6" fmla="*/ 11424 h 114240"/>
                  <a:gd name="connsiteX7" fmla="*/ 29829 w 38080"/>
                  <a:gd name="connsiteY7" fmla="*/ 0 h 114240"/>
                  <a:gd name="connsiteX8" fmla="*/ 42904 w 38080"/>
                  <a:gd name="connsiteY8" fmla="*/ 0 h 1142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8080" h="114240">
                    <a:moveTo>
                      <a:pt x="42904" y="127"/>
                    </a:moveTo>
                    <a:lnTo>
                      <a:pt x="42904" y="114368"/>
                    </a:lnTo>
                    <a:lnTo>
                      <a:pt x="25768" y="114368"/>
                    </a:lnTo>
                    <a:lnTo>
                      <a:pt x="25768" y="21071"/>
                    </a:lnTo>
                    <a:cubicBezTo>
                      <a:pt x="18786" y="27672"/>
                      <a:pt x="10282" y="32495"/>
                      <a:pt x="0" y="35415"/>
                    </a:cubicBezTo>
                    <a:lnTo>
                      <a:pt x="0" y="18152"/>
                    </a:lnTo>
                    <a:cubicBezTo>
                      <a:pt x="5077" y="16882"/>
                      <a:pt x="10409" y="14597"/>
                      <a:pt x="15994" y="11424"/>
                    </a:cubicBezTo>
                    <a:cubicBezTo>
                      <a:pt x="21706" y="7743"/>
                      <a:pt x="26275" y="4062"/>
                      <a:pt x="29829" y="0"/>
                    </a:cubicBezTo>
                    <a:lnTo>
                      <a:pt x="42904" y="0"/>
                    </a:lnTo>
                    <a:close/>
                  </a:path>
                </a:pathLst>
              </a:custGeom>
              <a:solidFill>
                <a:srgbClr val="B13B39"/>
              </a:solidFill>
              <a:ln w="126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884"/>
              </a:p>
            </p:txBody>
          </p:sp>
          <p:sp>
            <p:nvSpPr>
              <p:cNvPr id="211" name="PA-文本框 210">
                <a:extLst>
                  <a:ext uri="{FF2B5EF4-FFF2-40B4-BE49-F238E27FC236}">
                    <a16:creationId xmlns:a16="http://schemas.microsoft.com/office/drawing/2014/main" id="{CD6DCDCD-C81E-4B8A-9A24-B3AFC0FDA1EB}"/>
                  </a:ext>
                </a:extLst>
              </p:cNvPr>
              <p:cNvSpPr txBox="1"/>
              <p:nvPr>
                <p:custDataLst>
                  <p:tags r:id="rId36"/>
                </p:custDataLst>
              </p:nvPr>
            </p:nvSpPr>
            <p:spPr>
              <a:xfrm>
                <a:off x="2598757" y="1892548"/>
                <a:ext cx="1285307" cy="33445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675" dirty="0">
                    <a:solidFill>
                      <a:schemeClr val="bg1"/>
                    </a:solidFill>
                    <a:latin typeface="阿里巴巴普惠体 R" panose="00020600040101010101" pitchFamily="18" charset="-122"/>
                    <a:ea typeface="阿里巴巴普惠体 R" panose="00020600040101010101" pitchFamily="18" charset="-122"/>
                  </a:rPr>
                  <a:t>输入文字</a:t>
                </a:r>
                <a:endParaRPr lang="zh-CN" altLang="en-US" sz="1675" b="1" dirty="0">
                  <a:solidFill>
                    <a:schemeClr val="bg1"/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</a:endParaRPr>
              </a:p>
            </p:txBody>
          </p:sp>
        </p:grpSp>
        <p:grpSp>
          <p:nvGrpSpPr>
            <p:cNvPr id="233" name="组合 232">
              <a:extLst>
                <a:ext uri="{FF2B5EF4-FFF2-40B4-BE49-F238E27FC236}">
                  <a16:creationId xmlns:a16="http://schemas.microsoft.com/office/drawing/2014/main" id="{F6607882-2FB5-4AA4-BF15-D6B24CD93845}"/>
                </a:ext>
              </a:extLst>
            </p:cNvPr>
            <p:cNvGrpSpPr/>
            <p:nvPr/>
          </p:nvGrpSpPr>
          <p:grpSpPr>
            <a:xfrm>
              <a:off x="2761248" y="2749353"/>
              <a:ext cx="2871635" cy="378554"/>
              <a:chOff x="2101363" y="2626526"/>
              <a:chExt cx="2743342" cy="361641"/>
            </a:xfrm>
          </p:grpSpPr>
          <p:sp>
            <p:nvSpPr>
              <p:cNvPr id="199" name="PA-任意多边形 198">
                <a:extLst>
                  <a:ext uri="{FF2B5EF4-FFF2-40B4-BE49-F238E27FC236}">
                    <a16:creationId xmlns:a16="http://schemas.microsoft.com/office/drawing/2014/main" id="{BC1B39B5-F7C5-4C8A-BAE6-4161F692ACE6}"/>
                  </a:ext>
                </a:extLst>
              </p:cNvPr>
              <p:cNvSpPr/>
              <p:nvPr>
                <p:custDataLst>
                  <p:tags r:id="rId31"/>
                </p:custDataLst>
              </p:nvPr>
            </p:nvSpPr>
            <p:spPr>
              <a:xfrm>
                <a:off x="2101363" y="2626526"/>
                <a:ext cx="241175" cy="241175"/>
              </a:xfrm>
              <a:custGeom>
                <a:avLst/>
                <a:gdLst>
                  <a:gd name="connsiteX0" fmla="*/ 36 w 241175"/>
                  <a:gd name="connsiteY0" fmla="*/ 125538 h 241175"/>
                  <a:gd name="connsiteX1" fmla="*/ 121766 w 241175"/>
                  <a:gd name="connsiteY1" fmla="*/ 0 h 241175"/>
                  <a:gd name="connsiteX2" fmla="*/ 245019 w 241175"/>
                  <a:gd name="connsiteY2" fmla="*/ 125284 h 241175"/>
                  <a:gd name="connsiteX3" fmla="*/ 121766 w 241175"/>
                  <a:gd name="connsiteY3" fmla="*/ 250569 h 241175"/>
                  <a:gd name="connsiteX4" fmla="*/ 36 w 241175"/>
                  <a:gd name="connsiteY4" fmla="*/ 125538 h 2411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41175" h="241175">
                    <a:moveTo>
                      <a:pt x="36" y="125538"/>
                    </a:moveTo>
                    <a:cubicBezTo>
                      <a:pt x="-1487" y="56105"/>
                      <a:pt x="53729" y="0"/>
                      <a:pt x="121766" y="0"/>
                    </a:cubicBezTo>
                    <a:cubicBezTo>
                      <a:pt x="189803" y="0"/>
                      <a:pt x="245019" y="56105"/>
                      <a:pt x="245019" y="125284"/>
                    </a:cubicBezTo>
                    <a:cubicBezTo>
                      <a:pt x="245019" y="194464"/>
                      <a:pt x="189803" y="250569"/>
                      <a:pt x="121766" y="250569"/>
                    </a:cubicBezTo>
                    <a:cubicBezTo>
                      <a:pt x="53729" y="250569"/>
                      <a:pt x="-1614" y="194464"/>
                      <a:pt x="36" y="125538"/>
                    </a:cubicBezTo>
                  </a:path>
                </a:pathLst>
              </a:custGeom>
              <a:solidFill>
                <a:srgbClr val="FFFFFF"/>
              </a:solidFill>
              <a:ln w="126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884"/>
              </a:p>
            </p:txBody>
          </p:sp>
          <p:sp>
            <p:nvSpPr>
              <p:cNvPr id="200" name="PA-任意多边形 199">
                <a:extLst>
                  <a:ext uri="{FF2B5EF4-FFF2-40B4-BE49-F238E27FC236}">
                    <a16:creationId xmlns:a16="http://schemas.microsoft.com/office/drawing/2014/main" id="{6AF32C79-8927-4ED8-9C07-7D3D1E848B5A}"/>
                  </a:ext>
                </a:extLst>
              </p:cNvPr>
              <p:cNvSpPr/>
              <p:nvPr>
                <p:custDataLst>
                  <p:tags r:id="rId32"/>
                </p:custDataLst>
              </p:nvPr>
            </p:nvSpPr>
            <p:spPr>
              <a:xfrm>
                <a:off x="2187841" y="2691385"/>
                <a:ext cx="76161" cy="114241"/>
              </a:xfrm>
              <a:custGeom>
                <a:avLst/>
                <a:gdLst>
                  <a:gd name="connsiteX0" fmla="*/ 66894 w 76160"/>
                  <a:gd name="connsiteY0" fmla="*/ 9397 h 114240"/>
                  <a:gd name="connsiteX1" fmla="*/ 77176 w 76160"/>
                  <a:gd name="connsiteY1" fmla="*/ 34022 h 114240"/>
                  <a:gd name="connsiteX2" fmla="*/ 66133 w 76160"/>
                  <a:gd name="connsiteY2" fmla="*/ 61059 h 114240"/>
                  <a:gd name="connsiteX3" fmla="*/ 42904 w 76160"/>
                  <a:gd name="connsiteY3" fmla="*/ 79465 h 114240"/>
                  <a:gd name="connsiteX4" fmla="*/ 21198 w 76160"/>
                  <a:gd name="connsiteY4" fmla="*/ 101044 h 114240"/>
                  <a:gd name="connsiteX5" fmla="*/ 77430 w 76160"/>
                  <a:gd name="connsiteY5" fmla="*/ 101044 h 114240"/>
                  <a:gd name="connsiteX6" fmla="*/ 77430 w 76160"/>
                  <a:gd name="connsiteY6" fmla="*/ 116402 h 114240"/>
                  <a:gd name="connsiteX7" fmla="*/ 0 w 76160"/>
                  <a:gd name="connsiteY7" fmla="*/ 116402 h 114240"/>
                  <a:gd name="connsiteX8" fmla="*/ 11170 w 76160"/>
                  <a:gd name="connsiteY8" fmla="*/ 86446 h 114240"/>
                  <a:gd name="connsiteX9" fmla="*/ 36557 w 76160"/>
                  <a:gd name="connsiteY9" fmla="*/ 65629 h 114240"/>
                  <a:gd name="connsiteX10" fmla="*/ 52678 w 76160"/>
                  <a:gd name="connsiteY10" fmla="*/ 52554 h 114240"/>
                  <a:gd name="connsiteX11" fmla="*/ 60421 w 76160"/>
                  <a:gd name="connsiteY11" fmla="*/ 33895 h 114240"/>
                  <a:gd name="connsiteX12" fmla="*/ 55217 w 76160"/>
                  <a:gd name="connsiteY12" fmla="*/ 19552 h 114240"/>
                  <a:gd name="connsiteX13" fmla="*/ 39984 w 76160"/>
                  <a:gd name="connsiteY13" fmla="*/ 14728 h 114240"/>
                  <a:gd name="connsiteX14" fmla="*/ 23991 w 76160"/>
                  <a:gd name="connsiteY14" fmla="*/ 22090 h 114240"/>
                  <a:gd name="connsiteX15" fmla="*/ 18025 w 76160"/>
                  <a:gd name="connsiteY15" fmla="*/ 43034 h 114240"/>
                  <a:gd name="connsiteX16" fmla="*/ 888 w 76160"/>
                  <a:gd name="connsiteY16" fmla="*/ 43034 h 114240"/>
                  <a:gd name="connsiteX17" fmla="*/ 11805 w 76160"/>
                  <a:gd name="connsiteY17" fmla="*/ 12316 h 114240"/>
                  <a:gd name="connsiteX18" fmla="*/ 40746 w 76160"/>
                  <a:gd name="connsiteY18" fmla="*/ 4 h 114240"/>
                  <a:gd name="connsiteX19" fmla="*/ 66894 w 76160"/>
                  <a:gd name="connsiteY19" fmla="*/ 9397 h 1142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76160" h="114240">
                    <a:moveTo>
                      <a:pt x="66894" y="9397"/>
                    </a:moveTo>
                    <a:cubicBezTo>
                      <a:pt x="73749" y="15744"/>
                      <a:pt x="77176" y="23994"/>
                      <a:pt x="77176" y="34022"/>
                    </a:cubicBezTo>
                    <a:cubicBezTo>
                      <a:pt x="77176" y="43669"/>
                      <a:pt x="73495" y="52681"/>
                      <a:pt x="66133" y="61059"/>
                    </a:cubicBezTo>
                    <a:cubicBezTo>
                      <a:pt x="61690" y="65629"/>
                      <a:pt x="53947" y="71722"/>
                      <a:pt x="42904" y="79465"/>
                    </a:cubicBezTo>
                    <a:cubicBezTo>
                      <a:pt x="30845" y="87588"/>
                      <a:pt x="23610" y="94824"/>
                      <a:pt x="21198" y="101044"/>
                    </a:cubicBezTo>
                    <a:lnTo>
                      <a:pt x="77430" y="101044"/>
                    </a:lnTo>
                    <a:lnTo>
                      <a:pt x="77430" y="116402"/>
                    </a:lnTo>
                    <a:lnTo>
                      <a:pt x="0" y="116402"/>
                    </a:lnTo>
                    <a:cubicBezTo>
                      <a:pt x="0" y="104978"/>
                      <a:pt x="3681" y="95078"/>
                      <a:pt x="11170" y="86446"/>
                    </a:cubicBezTo>
                    <a:cubicBezTo>
                      <a:pt x="15105" y="81749"/>
                      <a:pt x="23483" y="74768"/>
                      <a:pt x="36557" y="65629"/>
                    </a:cubicBezTo>
                    <a:cubicBezTo>
                      <a:pt x="44173" y="60044"/>
                      <a:pt x="49631" y="55728"/>
                      <a:pt x="52678" y="52554"/>
                    </a:cubicBezTo>
                    <a:cubicBezTo>
                      <a:pt x="57755" y="46716"/>
                      <a:pt x="60421" y="40496"/>
                      <a:pt x="60421" y="33895"/>
                    </a:cubicBezTo>
                    <a:cubicBezTo>
                      <a:pt x="60421" y="27548"/>
                      <a:pt x="58644" y="22725"/>
                      <a:pt x="55217" y="19552"/>
                    </a:cubicBezTo>
                    <a:cubicBezTo>
                      <a:pt x="51789" y="16378"/>
                      <a:pt x="46712" y="14728"/>
                      <a:pt x="39984" y="14728"/>
                    </a:cubicBezTo>
                    <a:cubicBezTo>
                      <a:pt x="32876" y="14728"/>
                      <a:pt x="27545" y="17140"/>
                      <a:pt x="23991" y="22090"/>
                    </a:cubicBezTo>
                    <a:cubicBezTo>
                      <a:pt x="20310" y="26787"/>
                      <a:pt x="18279" y="33768"/>
                      <a:pt x="18025" y="43034"/>
                    </a:cubicBezTo>
                    <a:lnTo>
                      <a:pt x="888" y="43034"/>
                    </a:lnTo>
                    <a:cubicBezTo>
                      <a:pt x="1142" y="30214"/>
                      <a:pt x="4697" y="20059"/>
                      <a:pt x="11805" y="12316"/>
                    </a:cubicBezTo>
                    <a:cubicBezTo>
                      <a:pt x="18913" y="4066"/>
                      <a:pt x="28560" y="4"/>
                      <a:pt x="40746" y="4"/>
                    </a:cubicBezTo>
                    <a:cubicBezTo>
                      <a:pt x="51155" y="-123"/>
                      <a:pt x="60040" y="3050"/>
                      <a:pt x="66894" y="9397"/>
                    </a:cubicBezTo>
                    <a:close/>
                  </a:path>
                </a:pathLst>
              </a:custGeom>
              <a:solidFill>
                <a:srgbClr val="1D486D"/>
              </a:solidFill>
              <a:ln w="126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884"/>
              </a:p>
            </p:txBody>
          </p:sp>
          <p:sp>
            <p:nvSpPr>
              <p:cNvPr id="217" name="PA-文本框 216">
                <a:extLst>
                  <a:ext uri="{FF2B5EF4-FFF2-40B4-BE49-F238E27FC236}">
                    <a16:creationId xmlns:a16="http://schemas.microsoft.com/office/drawing/2014/main" id="{24F65DAD-7670-41D8-BF05-852664952D44}"/>
                  </a:ext>
                </a:extLst>
              </p:cNvPr>
              <p:cNvSpPr txBox="1"/>
              <p:nvPr>
                <p:custDataLst>
                  <p:tags r:id="rId33"/>
                </p:custDataLst>
              </p:nvPr>
            </p:nvSpPr>
            <p:spPr>
              <a:xfrm>
                <a:off x="2968040" y="2653712"/>
                <a:ext cx="1876665" cy="33445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675" b="1" dirty="0">
                    <a:solidFill>
                      <a:schemeClr val="bg1"/>
                    </a:solidFill>
                    <a:latin typeface="阿里巴巴普惠体 R" panose="00020600040101010101" pitchFamily="18" charset="-122"/>
                    <a:ea typeface="阿里巴巴普惠体 R" panose="00020600040101010101" pitchFamily="18" charset="-122"/>
                  </a:rPr>
                  <a:t>输入文字</a:t>
                </a:r>
              </a:p>
            </p:txBody>
          </p:sp>
        </p:grpSp>
        <p:grpSp>
          <p:nvGrpSpPr>
            <p:cNvPr id="234" name="组合 233">
              <a:extLst>
                <a:ext uri="{FF2B5EF4-FFF2-40B4-BE49-F238E27FC236}">
                  <a16:creationId xmlns:a16="http://schemas.microsoft.com/office/drawing/2014/main" id="{CE70F5B0-FEF7-4DC1-BCCD-F00F417F96A6}"/>
                </a:ext>
              </a:extLst>
            </p:cNvPr>
            <p:cNvGrpSpPr/>
            <p:nvPr/>
          </p:nvGrpSpPr>
          <p:grpSpPr>
            <a:xfrm>
              <a:off x="3031941" y="3600708"/>
              <a:ext cx="2874124" cy="350096"/>
              <a:chOff x="2359963" y="3439817"/>
              <a:chExt cx="2745720" cy="334455"/>
            </a:xfrm>
          </p:grpSpPr>
          <p:sp>
            <p:nvSpPr>
              <p:cNvPr id="201" name="PA-任意多边形 200">
                <a:extLst>
                  <a:ext uri="{FF2B5EF4-FFF2-40B4-BE49-F238E27FC236}">
                    <a16:creationId xmlns:a16="http://schemas.microsoft.com/office/drawing/2014/main" id="{FB1A69A5-508B-4AF4-AC7B-E3F904411FF3}"/>
                  </a:ext>
                </a:extLst>
              </p:cNvPr>
              <p:cNvSpPr/>
              <p:nvPr>
                <p:custDataLst>
                  <p:tags r:id="rId28"/>
                </p:custDataLst>
              </p:nvPr>
            </p:nvSpPr>
            <p:spPr>
              <a:xfrm>
                <a:off x="2359963" y="3527760"/>
                <a:ext cx="241175" cy="241175"/>
              </a:xfrm>
              <a:custGeom>
                <a:avLst/>
                <a:gdLst>
                  <a:gd name="connsiteX0" fmla="*/ 2 w 241175"/>
                  <a:gd name="connsiteY0" fmla="*/ 126046 h 241175"/>
                  <a:gd name="connsiteX1" fmla="*/ 123001 w 241175"/>
                  <a:gd name="connsiteY1" fmla="*/ 0 h 241175"/>
                  <a:gd name="connsiteX2" fmla="*/ 246255 w 241175"/>
                  <a:gd name="connsiteY2" fmla="*/ 125284 h 241175"/>
                  <a:gd name="connsiteX3" fmla="*/ 123001 w 241175"/>
                  <a:gd name="connsiteY3" fmla="*/ 250568 h 241175"/>
                  <a:gd name="connsiteX4" fmla="*/ 2 w 241175"/>
                  <a:gd name="connsiteY4" fmla="*/ 126046 h 2411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41175" h="241175">
                    <a:moveTo>
                      <a:pt x="2" y="126046"/>
                    </a:moveTo>
                    <a:cubicBezTo>
                      <a:pt x="-379" y="56105"/>
                      <a:pt x="54838" y="0"/>
                      <a:pt x="123001" y="0"/>
                    </a:cubicBezTo>
                    <a:cubicBezTo>
                      <a:pt x="191165" y="0"/>
                      <a:pt x="246255" y="56105"/>
                      <a:pt x="246255" y="125284"/>
                    </a:cubicBezTo>
                    <a:cubicBezTo>
                      <a:pt x="246255" y="194463"/>
                      <a:pt x="191038" y="250568"/>
                      <a:pt x="123001" y="250568"/>
                    </a:cubicBezTo>
                    <a:cubicBezTo>
                      <a:pt x="54965" y="250568"/>
                      <a:pt x="-379" y="194463"/>
                      <a:pt x="2" y="126046"/>
                    </a:cubicBezTo>
                  </a:path>
                </a:pathLst>
              </a:custGeom>
              <a:solidFill>
                <a:srgbClr val="FFFFFF"/>
              </a:solidFill>
              <a:ln w="126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884"/>
              </a:p>
            </p:txBody>
          </p:sp>
          <p:sp>
            <p:nvSpPr>
              <p:cNvPr id="202" name="PA-任意多边形 201">
                <a:extLst>
                  <a:ext uri="{FF2B5EF4-FFF2-40B4-BE49-F238E27FC236}">
                    <a16:creationId xmlns:a16="http://schemas.microsoft.com/office/drawing/2014/main" id="{AD7F7614-9A13-4459-9D0B-9E1AD553489C}"/>
                  </a:ext>
                </a:extLst>
              </p:cNvPr>
              <p:cNvSpPr/>
              <p:nvPr>
                <p:custDataLst>
                  <p:tags r:id="rId29"/>
                </p:custDataLst>
              </p:nvPr>
            </p:nvSpPr>
            <p:spPr>
              <a:xfrm>
                <a:off x="2445899" y="3592496"/>
                <a:ext cx="76161" cy="114241"/>
              </a:xfrm>
              <a:custGeom>
                <a:avLst/>
                <a:gdLst>
                  <a:gd name="connsiteX0" fmla="*/ 68672 w 76160"/>
                  <a:gd name="connsiteY0" fmla="*/ 8378 h 114240"/>
                  <a:gd name="connsiteX1" fmla="*/ 78699 w 76160"/>
                  <a:gd name="connsiteY1" fmla="*/ 31353 h 114240"/>
                  <a:gd name="connsiteX2" fmla="*/ 60167 w 76160"/>
                  <a:gd name="connsiteY2" fmla="*/ 56486 h 114240"/>
                  <a:gd name="connsiteX3" fmla="*/ 75272 w 76160"/>
                  <a:gd name="connsiteY3" fmla="*/ 65879 h 114240"/>
                  <a:gd name="connsiteX4" fmla="*/ 80984 w 76160"/>
                  <a:gd name="connsiteY4" fmla="*/ 82507 h 114240"/>
                  <a:gd name="connsiteX5" fmla="*/ 70322 w 76160"/>
                  <a:gd name="connsiteY5" fmla="*/ 108402 h 114240"/>
                  <a:gd name="connsiteX6" fmla="*/ 40873 w 76160"/>
                  <a:gd name="connsiteY6" fmla="*/ 118684 h 114240"/>
                  <a:gd name="connsiteX7" fmla="*/ 13201 w 76160"/>
                  <a:gd name="connsiteY7" fmla="*/ 109672 h 114240"/>
                  <a:gd name="connsiteX8" fmla="*/ 0 w 76160"/>
                  <a:gd name="connsiteY8" fmla="*/ 80350 h 114240"/>
                  <a:gd name="connsiteX9" fmla="*/ 17263 w 76160"/>
                  <a:gd name="connsiteY9" fmla="*/ 80350 h 114240"/>
                  <a:gd name="connsiteX10" fmla="*/ 24625 w 76160"/>
                  <a:gd name="connsiteY10" fmla="*/ 98120 h 114240"/>
                  <a:gd name="connsiteX11" fmla="*/ 40619 w 76160"/>
                  <a:gd name="connsiteY11" fmla="*/ 103833 h 114240"/>
                  <a:gd name="connsiteX12" fmla="*/ 58136 w 76160"/>
                  <a:gd name="connsiteY12" fmla="*/ 97486 h 114240"/>
                  <a:gd name="connsiteX13" fmla="*/ 63975 w 76160"/>
                  <a:gd name="connsiteY13" fmla="*/ 83269 h 114240"/>
                  <a:gd name="connsiteX14" fmla="*/ 57882 w 76160"/>
                  <a:gd name="connsiteY14" fmla="*/ 68418 h 114240"/>
                  <a:gd name="connsiteX15" fmla="*/ 41000 w 76160"/>
                  <a:gd name="connsiteY15" fmla="*/ 63594 h 114240"/>
                  <a:gd name="connsiteX16" fmla="*/ 32749 w 76160"/>
                  <a:gd name="connsiteY16" fmla="*/ 63594 h 114240"/>
                  <a:gd name="connsiteX17" fmla="*/ 32749 w 76160"/>
                  <a:gd name="connsiteY17" fmla="*/ 50520 h 114240"/>
                  <a:gd name="connsiteX18" fmla="*/ 40746 w 76160"/>
                  <a:gd name="connsiteY18" fmla="*/ 50520 h 114240"/>
                  <a:gd name="connsiteX19" fmla="*/ 56359 w 76160"/>
                  <a:gd name="connsiteY19" fmla="*/ 45824 h 114240"/>
                  <a:gd name="connsiteX20" fmla="*/ 61690 w 76160"/>
                  <a:gd name="connsiteY20" fmla="*/ 32495 h 114240"/>
                  <a:gd name="connsiteX21" fmla="*/ 56867 w 76160"/>
                  <a:gd name="connsiteY21" fmla="*/ 19421 h 114240"/>
                  <a:gd name="connsiteX22" fmla="*/ 41634 w 76160"/>
                  <a:gd name="connsiteY22" fmla="*/ 14724 h 114240"/>
                  <a:gd name="connsiteX23" fmla="*/ 25768 w 76160"/>
                  <a:gd name="connsiteY23" fmla="*/ 20056 h 114240"/>
                  <a:gd name="connsiteX24" fmla="*/ 19040 w 76160"/>
                  <a:gd name="connsiteY24" fmla="*/ 35923 h 114240"/>
                  <a:gd name="connsiteX25" fmla="*/ 2158 w 76160"/>
                  <a:gd name="connsiteY25" fmla="*/ 35923 h 114240"/>
                  <a:gd name="connsiteX26" fmla="*/ 14597 w 76160"/>
                  <a:gd name="connsiteY26" fmla="*/ 9393 h 114240"/>
                  <a:gd name="connsiteX27" fmla="*/ 41508 w 76160"/>
                  <a:gd name="connsiteY27" fmla="*/ 0 h 114240"/>
                  <a:gd name="connsiteX28" fmla="*/ 68672 w 76160"/>
                  <a:gd name="connsiteY28" fmla="*/ 8378 h 1142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76160" h="114240">
                    <a:moveTo>
                      <a:pt x="68672" y="8378"/>
                    </a:moveTo>
                    <a:cubicBezTo>
                      <a:pt x="75399" y="14090"/>
                      <a:pt x="78699" y="21706"/>
                      <a:pt x="78699" y="31353"/>
                    </a:cubicBezTo>
                    <a:cubicBezTo>
                      <a:pt x="78699" y="43920"/>
                      <a:pt x="72479" y="52297"/>
                      <a:pt x="60167" y="56486"/>
                    </a:cubicBezTo>
                    <a:cubicBezTo>
                      <a:pt x="66641" y="58517"/>
                      <a:pt x="71718" y="61690"/>
                      <a:pt x="75272" y="65879"/>
                    </a:cubicBezTo>
                    <a:cubicBezTo>
                      <a:pt x="79080" y="70195"/>
                      <a:pt x="80984" y="75653"/>
                      <a:pt x="80984" y="82507"/>
                    </a:cubicBezTo>
                    <a:cubicBezTo>
                      <a:pt x="80984" y="93043"/>
                      <a:pt x="77430" y="101675"/>
                      <a:pt x="70322" y="108402"/>
                    </a:cubicBezTo>
                    <a:cubicBezTo>
                      <a:pt x="62706" y="115257"/>
                      <a:pt x="52805" y="118684"/>
                      <a:pt x="40873" y="118684"/>
                    </a:cubicBezTo>
                    <a:cubicBezTo>
                      <a:pt x="29449" y="118684"/>
                      <a:pt x="20183" y="115637"/>
                      <a:pt x="13201" y="109672"/>
                    </a:cubicBezTo>
                    <a:cubicBezTo>
                      <a:pt x="5331" y="102944"/>
                      <a:pt x="888" y="93170"/>
                      <a:pt x="0" y="80350"/>
                    </a:cubicBezTo>
                    <a:lnTo>
                      <a:pt x="17263" y="80350"/>
                    </a:lnTo>
                    <a:cubicBezTo>
                      <a:pt x="17644" y="88093"/>
                      <a:pt x="20056" y="94058"/>
                      <a:pt x="24625" y="98120"/>
                    </a:cubicBezTo>
                    <a:cubicBezTo>
                      <a:pt x="28687" y="101928"/>
                      <a:pt x="34018" y="103833"/>
                      <a:pt x="40619" y="103833"/>
                    </a:cubicBezTo>
                    <a:cubicBezTo>
                      <a:pt x="47727" y="103833"/>
                      <a:pt x="53566" y="101675"/>
                      <a:pt x="58136" y="97486"/>
                    </a:cubicBezTo>
                    <a:cubicBezTo>
                      <a:pt x="62071" y="93551"/>
                      <a:pt x="63975" y="88854"/>
                      <a:pt x="63975" y="83269"/>
                    </a:cubicBezTo>
                    <a:cubicBezTo>
                      <a:pt x="63975" y="76541"/>
                      <a:pt x="61944" y="71591"/>
                      <a:pt x="57882" y="68418"/>
                    </a:cubicBezTo>
                    <a:cubicBezTo>
                      <a:pt x="54074" y="65244"/>
                      <a:pt x="48489" y="63594"/>
                      <a:pt x="41000" y="63594"/>
                    </a:cubicBezTo>
                    <a:lnTo>
                      <a:pt x="32749" y="63594"/>
                    </a:lnTo>
                    <a:lnTo>
                      <a:pt x="32749" y="50520"/>
                    </a:lnTo>
                    <a:lnTo>
                      <a:pt x="40746" y="50520"/>
                    </a:lnTo>
                    <a:cubicBezTo>
                      <a:pt x="47600" y="50520"/>
                      <a:pt x="52805" y="48997"/>
                      <a:pt x="56359" y="45824"/>
                    </a:cubicBezTo>
                    <a:cubicBezTo>
                      <a:pt x="59913" y="42777"/>
                      <a:pt x="61690" y="38334"/>
                      <a:pt x="61690" y="32495"/>
                    </a:cubicBezTo>
                    <a:cubicBezTo>
                      <a:pt x="61690" y="26783"/>
                      <a:pt x="60040" y="22468"/>
                      <a:pt x="56867" y="19421"/>
                    </a:cubicBezTo>
                    <a:cubicBezTo>
                      <a:pt x="53566" y="16375"/>
                      <a:pt x="48362" y="14724"/>
                      <a:pt x="41634" y="14724"/>
                    </a:cubicBezTo>
                    <a:cubicBezTo>
                      <a:pt x="34780" y="14724"/>
                      <a:pt x="29449" y="16502"/>
                      <a:pt x="25768" y="20056"/>
                    </a:cubicBezTo>
                    <a:cubicBezTo>
                      <a:pt x="21833" y="23737"/>
                      <a:pt x="19675" y="28941"/>
                      <a:pt x="19040" y="35923"/>
                    </a:cubicBezTo>
                    <a:lnTo>
                      <a:pt x="2158" y="35923"/>
                    </a:lnTo>
                    <a:cubicBezTo>
                      <a:pt x="3046" y="24625"/>
                      <a:pt x="7235" y="15740"/>
                      <a:pt x="14597" y="9393"/>
                    </a:cubicBezTo>
                    <a:cubicBezTo>
                      <a:pt x="21452" y="3047"/>
                      <a:pt x="30337" y="0"/>
                      <a:pt x="41508" y="0"/>
                    </a:cubicBezTo>
                    <a:cubicBezTo>
                      <a:pt x="52678" y="127"/>
                      <a:pt x="61817" y="2920"/>
                      <a:pt x="68672" y="8378"/>
                    </a:cubicBezTo>
                    <a:close/>
                  </a:path>
                </a:pathLst>
              </a:custGeom>
              <a:solidFill>
                <a:srgbClr val="B13B39"/>
              </a:solidFill>
              <a:ln w="126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884"/>
              </a:p>
            </p:txBody>
          </p:sp>
          <p:sp>
            <p:nvSpPr>
              <p:cNvPr id="218" name="PA-文本框 217">
                <a:extLst>
                  <a:ext uri="{FF2B5EF4-FFF2-40B4-BE49-F238E27FC236}">
                    <a16:creationId xmlns:a16="http://schemas.microsoft.com/office/drawing/2014/main" id="{5FBA5AFF-06CD-4075-8E62-2B35EAA5F719}"/>
                  </a:ext>
                </a:extLst>
              </p:cNvPr>
              <p:cNvSpPr txBox="1"/>
              <p:nvPr>
                <p:custDataLst>
                  <p:tags r:id="rId30"/>
                </p:custDataLst>
              </p:nvPr>
            </p:nvSpPr>
            <p:spPr>
              <a:xfrm>
                <a:off x="3296881" y="3439817"/>
                <a:ext cx="1808802" cy="33445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675" b="1" dirty="0">
                    <a:solidFill>
                      <a:schemeClr val="bg1"/>
                    </a:solidFill>
                    <a:latin typeface="阿里巴巴普惠体 R" panose="00020600040101010101" pitchFamily="18" charset="-122"/>
                    <a:ea typeface="阿里巴巴普惠体 R" panose="00020600040101010101" pitchFamily="18" charset="-122"/>
                  </a:rPr>
                  <a:t>输入文字</a:t>
                </a:r>
              </a:p>
            </p:txBody>
          </p:sp>
        </p:grpSp>
        <p:grpSp>
          <p:nvGrpSpPr>
            <p:cNvPr id="235" name="组合 234">
              <a:extLst>
                <a:ext uri="{FF2B5EF4-FFF2-40B4-BE49-F238E27FC236}">
                  <a16:creationId xmlns:a16="http://schemas.microsoft.com/office/drawing/2014/main" id="{2ED3EB36-1542-46E9-95C4-A43257C8C7BE}"/>
                </a:ext>
              </a:extLst>
            </p:cNvPr>
            <p:cNvGrpSpPr/>
            <p:nvPr/>
          </p:nvGrpSpPr>
          <p:grpSpPr>
            <a:xfrm>
              <a:off x="2908316" y="4389036"/>
              <a:ext cx="2120587" cy="401228"/>
              <a:chOff x="2241861" y="4192935"/>
              <a:chExt cx="2025848" cy="383302"/>
            </a:xfrm>
          </p:grpSpPr>
          <p:sp>
            <p:nvSpPr>
              <p:cNvPr id="203" name="PA-任意多边形 202">
                <a:extLst>
                  <a:ext uri="{FF2B5EF4-FFF2-40B4-BE49-F238E27FC236}">
                    <a16:creationId xmlns:a16="http://schemas.microsoft.com/office/drawing/2014/main" id="{E5DED2E2-25D7-426B-97B9-97BE00E2772F}"/>
                  </a:ext>
                </a:extLst>
              </p:cNvPr>
              <p:cNvSpPr/>
              <p:nvPr>
                <p:custDataLst>
                  <p:tags r:id="rId25"/>
                </p:custDataLst>
              </p:nvPr>
            </p:nvSpPr>
            <p:spPr>
              <a:xfrm>
                <a:off x="2241861" y="4335062"/>
                <a:ext cx="241175" cy="241175"/>
              </a:xfrm>
              <a:custGeom>
                <a:avLst/>
                <a:gdLst>
                  <a:gd name="connsiteX0" fmla="*/ 54 w 241175"/>
                  <a:gd name="connsiteY0" fmla="*/ 124523 h 241175"/>
                  <a:gd name="connsiteX1" fmla="*/ 121404 w 241175"/>
                  <a:gd name="connsiteY1" fmla="*/ 0 h 241175"/>
                  <a:gd name="connsiteX2" fmla="*/ 244657 w 241175"/>
                  <a:gd name="connsiteY2" fmla="*/ 125285 h 241175"/>
                  <a:gd name="connsiteX3" fmla="*/ 121404 w 241175"/>
                  <a:gd name="connsiteY3" fmla="*/ 250569 h 241175"/>
                  <a:gd name="connsiteX4" fmla="*/ 54 w 241175"/>
                  <a:gd name="connsiteY4" fmla="*/ 124523 h 2411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41175" h="241175">
                    <a:moveTo>
                      <a:pt x="54" y="124523"/>
                    </a:moveTo>
                    <a:cubicBezTo>
                      <a:pt x="-1977" y="55978"/>
                      <a:pt x="53240" y="0"/>
                      <a:pt x="121404" y="0"/>
                    </a:cubicBezTo>
                    <a:cubicBezTo>
                      <a:pt x="189567" y="0"/>
                      <a:pt x="244657" y="56105"/>
                      <a:pt x="244657" y="125285"/>
                    </a:cubicBezTo>
                    <a:cubicBezTo>
                      <a:pt x="244657" y="194464"/>
                      <a:pt x="189440" y="250569"/>
                      <a:pt x="121404" y="250569"/>
                    </a:cubicBezTo>
                    <a:cubicBezTo>
                      <a:pt x="53367" y="250569"/>
                      <a:pt x="-1977" y="194464"/>
                      <a:pt x="54" y="124523"/>
                    </a:cubicBezTo>
                  </a:path>
                </a:pathLst>
              </a:custGeom>
              <a:solidFill>
                <a:srgbClr val="FFFFFF"/>
              </a:solidFill>
              <a:ln w="126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884"/>
              </a:p>
            </p:txBody>
          </p:sp>
          <p:sp>
            <p:nvSpPr>
              <p:cNvPr id="204" name="PA-任意多边形 203">
                <a:extLst>
                  <a:ext uri="{FF2B5EF4-FFF2-40B4-BE49-F238E27FC236}">
                    <a16:creationId xmlns:a16="http://schemas.microsoft.com/office/drawing/2014/main" id="{F2D33A00-ABFB-42BC-A0A4-40434F0C8D60}"/>
                  </a:ext>
                </a:extLst>
              </p:cNvPr>
              <p:cNvSpPr/>
              <p:nvPr>
                <p:custDataLst>
                  <p:tags r:id="rId26"/>
                </p:custDataLst>
              </p:nvPr>
            </p:nvSpPr>
            <p:spPr>
              <a:xfrm>
                <a:off x="2316172" y="4402211"/>
                <a:ext cx="76161" cy="114241"/>
              </a:xfrm>
              <a:custGeom>
                <a:avLst/>
                <a:gdLst>
                  <a:gd name="connsiteX0" fmla="*/ 55470 w 76160"/>
                  <a:gd name="connsiteY0" fmla="*/ 0 h 114240"/>
                  <a:gd name="connsiteX1" fmla="*/ 71210 w 76160"/>
                  <a:gd name="connsiteY1" fmla="*/ 0 h 114240"/>
                  <a:gd name="connsiteX2" fmla="*/ 71210 w 76160"/>
                  <a:gd name="connsiteY2" fmla="*/ 75526 h 114240"/>
                  <a:gd name="connsiteX3" fmla="*/ 88219 w 76160"/>
                  <a:gd name="connsiteY3" fmla="*/ 75526 h 114240"/>
                  <a:gd name="connsiteX4" fmla="*/ 88219 w 76160"/>
                  <a:gd name="connsiteY4" fmla="*/ 89489 h 114240"/>
                  <a:gd name="connsiteX5" fmla="*/ 71210 w 76160"/>
                  <a:gd name="connsiteY5" fmla="*/ 89489 h 114240"/>
                  <a:gd name="connsiteX6" fmla="*/ 71210 w 76160"/>
                  <a:gd name="connsiteY6" fmla="*/ 114241 h 114240"/>
                  <a:gd name="connsiteX7" fmla="*/ 54836 w 76160"/>
                  <a:gd name="connsiteY7" fmla="*/ 114241 h 114240"/>
                  <a:gd name="connsiteX8" fmla="*/ 54836 w 76160"/>
                  <a:gd name="connsiteY8" fmla="*/ 89489 h 114240"/>
                  <a:gd name="connsiteX9" fmla="*/ 0 w 76160"/>
                  <a:gd name="connsiteY9" fmla="*/ 89489 h 114240"/>
                  <a:gd name="connsiteX10" fmla="*/ 0 w 76160"/>
                  <a:gd name="connsiteY10" fmla="*/ 72987 h 114240"/>
                  <a:gd name="connsiteX11" fmla="*/ 55470 w 76160"/>
                  <a:gd name="connsiteY11" fmla="*/ 0 h 114240"/>
                  <a:gd name="connsiteX12" fmla="*/ 54328 w 76160"/>
                  <a:gd name="connsiteY12" fmla="*/ 21960 h 114240"/>
                  <a:gd name="connsiteX13" fmla="*/ 14090 w 76160"/>
                  <a:gd name="connsiteY13" fmla="*/ 75399 h 114240"/>
                  <a:gd name="connsiteX14" fmla="*/ 54836 w 76160"/>
                  <a:gd name="connsiteY14" fmla="*/ 75399 h 114240"/>
                  <a:gd name="connsiteX15" fmla="*/ 54836 w 76160"/>
                  <a:gd name="connsiteY15" fmla="*/ 21960 h 114240"/>
                  <a:gd name="connsiteX16" fmla="*/ 54328 w 76160"/>
                  <a:gd name="connsiteY16" fmla="*/ 21960 h 1142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76160" h="114240">
                    <a:moveTo>
                      <a:pt x="55470" y="0"/>
                    </a:moveTo>
                    <a:lnTo>
                      <a:pt x="71210" y="0"/>
                    </a:lnTo>
                    <a:lnTo>
                      <a:pt x="71210" y="75526"/>
                    </a:lnTo>
                    <a:lnTo>
                      <a:pt x="88219" y="75526"/>
                    </a:lnTo>
                    <a:lnTo>
                      <a:pt x="88219" y="89489"/>
                    </a:lnTo>
                    <a:lnTo>
                      <a:pt x="71210" y="89489"/>
                    </a:lnTo>
                    <a:lnTo>
                      <a:pt x="71210" y="114241"/>
                    </a:lnTo>
                    <a:lnTo>
                      <a:pt x="54836" y="114241"/>
                    </a:lnTo>
                    <a:lnTo>
                      <a:pt x="54836" y="89489"/>
                    </a:lnTo>
                    <a:lnTo>
                      <a:pt x="0" y="89489"/>
                    </a:lnTo>
                    <a:lnTo>
                      <a:pt x="0" y="72987"/>
                    </a:lnTo>
                    <a:lnTo>
                      <a:pt x="55470" y="0"/>
                    </a:lnTo>
                    <a:close/>
                    <a:moveTo>
                      <a:pt x="54328" y="21960"/>
                    </a:moveTo>
                    <a:lnTo>
                      <a:pt x="14090" y="75399"/>
                    </a:lnTo>
                    <a:lnTo>
                      <a:pt x="54836" y="75399"/>
                    </a:lnTo>
                    <a:lnTo>
                      <a:pt x="54836" y="21960"/>
                    </a:lnTo>
                    <a:lnTo>
                      <a:pt x="54328" y="21960"/>
                    </a:lnTo>
                    <a:close/>
                  </a:path>
                </a:pathLst>
              </a:custGeom>
              <a:solidFill>
                <a:srgbClr val="1D486D"/>
              </a:solidFill>
              <a:ln w="126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884"/>
              </a:p>
            </p:txBody>
          </p:sp>
          <p:sp>
            <p:nvSpPr>
              <p:cNvPr id="219" name="PA-文本框 218">
                <a:extLst>
                  <a:ext uri="{FF2B5EF4-FFF2-40B4-BE49-F238E27FC236}">
                    <a16:creationId xmlns:a16="http://schemas.microsoft.com/office/drawing/2014/main" id="{8D670A57-AD68-4A97-8E06-1A543830BF76}"/>
                  </a:ext>
                </a:extLst>
              </p:cNvPr>
              <p:cNvSpPr txBox="1"/>
              <p:nvPr>
                <p:custDataLst>
                  <p:tags r:id="rId27"/>
                </p:custDataLst>
              </p:nvPr>
            </p:nvSpPr>
            <p:spPr>
              <a:xfrm>
                <a:off x="2982402" y="4192935"/>
                <a:ext cx="1285307" cy="33445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675" b="1" dirty="0">
                    <a:solidFill>
                      <a:schemeClr val="bg1"/>
                    </a:solidFill>
                    <a:latin typeface="阿里巴巴普惠体 R" panose="00020600040101010101" pitchFamily="18" charset="-122"/>
                    <a:ea typeface="阿里巴巴普惠体 R" panose="00020600040101010101" pitchFamily="18" charset="-122"/>
                  </a:rPr>
                  <a:t>输入文字</a:t>
                </a:r>
              </a:p>
            </p:txBody>
          </p:sp>
        </p:grpSp>
        <p:grpSp>
          <p:nvGrpSpPr>
            <p:cNvPr id="236" name="组合 235">
              <a:extLst>
                <a:ext uri="{FF2B5EF4-FFF2-40B4-BE49-F238E27FC236}">
                  <a16:creationId xmlns:a16="http://schemas.microsoft.com/office/drawing/2014/main" id="{9C15AEA6-5640-4C4E-ADC6-390A018A391C}"/>
                </a:ext>
              </a:extLst>
            </p:cNvPr>
            <p:cNvGrpSpPr/>
            <p:nvPr/>
          </p:nvGrpSpPr>
          <p:grpSpPr>
            <a:xfrm>
              <a:off x="2816522" y="5162792"/>
              <a:ext cx="2503134" cy="407967"/>
              <a:chOff x="2154168" y="4932110"/>
              <a:chExt cx="2391304" cy="389740"/>
            </a:xfrm>
          </p:grpSpPr>
          <p:sp>
            <p:nvSpPr>
              <p:cNvPr id="205" name="PA-任意多边形 204">
                <a:extLst>
                  <a:ext uri="{FF2B5EF4-FFF2-40B4-BE49-F238E27FC236}">
                    <a16:creationId xmlns:a16="http://schemas.microsoft.com/office/drawing/2014/main" id="{6BF35384-217F-4603-B2D3-495DE8193C5C}"/>
                  </a:ext>
                </a:extLst>
              </p:cNvPr>
              <p:cNvSpPr/>
              <p:nvPr>
                <p:custDataLst>
                  <p:tags r:id="rId22"/>
                </p:custDataLst>
              </p:nvPr>
            </p:nvSpPr>
            <p:spPr>
              <a:xfrm>
                <a:off x="2154168" y="5080675"/>
                <a:ext cx="241175" cy="241175"/>
              </a:xfrm>
              <a:custGeom>
                <a:avLst/>
                <a:gdLst>
                  <a:gd name="connsiteX0" fmla="*/ 36 w 241175"/>
                  <a:gd name="connsiteY0" fmla="*/ 126299 h 241175"/>
                  <a:gd name="connsiteX1" fmla="*/ 121766 w 241175"/>
                  <a:gd name="connsiteY1" fmla="*/ 0 h 241175"/>
                  <a:gd name="connsiteX2" fmla="*/ 245019 w 241175"/>
                  <a:gd name="connsiteY2" fmla="*/ 125284 h 241175"/>
                  <a:gd name="connsiteX3" fmla="*/ 121766 w 241175"/>
                  <a:gd name="connsiteY3" fmla="*/ 250568 h 241175"/>
                  <a:gd name="connsiteX4" fmla="*/ 36 w 241175"/>
                  <a:gd name="connsiteY4" fmla="*/ 126299 h 2411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41175" h="241175">
                    <a:moveTo>
                      <a:pt x="36" y="126299"/>
                    </a:moveTo>
                    <a:cubicBezTo>
                      <a:pt x="-1614" y="55978"/>
                      <a:pt x="53602" y="0"/>
                      <a:pt x="121766" y="0"/>
                    </a:cubicBezTo>
                    <a:cubicBezTo>
                      <a:pt x="189930" y="0"/>
                      <a:pt x="245019" y="56105"/>
                      <a:pt x="245019" y="125284"/>
                    </a:cubicBezTo>
                    <a:cubicBezTo>
                      <a:pt x="245019" y="194463"/>
                      <a:pt x="189803" y="250568"/>
                      <a:pt x="121766" y="250568"/>
                    </a:cubicBezTo>
                    <a:cubicBezTo>
                      <a:pt x="53729" y="250568"/>
                      <a:pt x="-1614" y="194463"/>
                      <a:pt x="36" y="126299"/>
                    </a:cubicBezTo>
                  </a:path>
                </a:pathLst>
              </a:custGeom>
              <a:solidFill>
                <a:srgbClr val="FFFFFF"/>
              </a:solidFill>
              <a:ln w="126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884"/>
              </a:p>
            </p:txBody>
          </p:sp>
          <p:sp>
            <p:nvSpPr>
              <p:cNvPr id="206" name="PA-任意多边形 205">
                <a:extLst>
                  <a:ext uri="{FF2B5EF4-FFF2-40B4-BE49-F238E27FC236}">
                    <a16:creationId xmlns:a16="http://schemas.microsoft.com/office/drawing/2014/main" id="{3F4474C0-E225-44C7-ADDD-3FE8F5A22CC7}"/>
                  </a:ext>
                </a:extLst>
              </p:cNvPr>
              <p:cNvSpPr/>
              <p:nvPr>
                <p:custDataLst>
                  <p:tags r:id="rId23"/>
                </p:custDataLst>
              </p:nvPr>
            </p:nvSpPr>
            <p:spPr>
              <a:xfrm>
                <a:off x="2238615" y="5147697"/>
                <a:ext cx="76161" cy="114241"/>
              </a:xfrm>
              <a:custGeom>
                <a:avLst/>
                <a:gdLst>
                  <a:gd name="connsiteX0" fmla="*/ 8378 w 76160"/>
                  <a:gd name="connsiteY0" fmla="*/ 0 h 114240"/>
                  <a:gd name="connsiteX1" fmla="*/ 76034 w 76160"/>
                  <a:gd name="connsiteY1" fmla="*/ 0 h 114240"/>
                  <a:gd name="connsiteX2" fmla="*/ 76034 w 76160"/>
                  <a:gd name="connsiteY2" fmla="*/ 15359 h 114240"/>
                  <a:gd name="connsiteX3" fmla="*/ 22214 w 76160"/>
                  <a:gd name="connsiteY3" fmla="*/ 15359 h 114240"/>
                  <a:gd name="connsiteX4" fmla="*/ 18913 w 76160"/>
                  <a:gd name="connsiteY4" fmla="*/ 48362 h 114240"/>
                  <a:gd name="connsiteX5" fmla="*/ 19421 w 76160"/>
                  <a:gd name="connsiteY5" fmla="*/ 48362 h 114240"/>
                  <a:gd name="connsiteX6" fmla="*/ 31353 w 76160"/>
                  <a:gd name="connsiteY6" fmla="*/ 40492 h 114240"/>
                  <a:gd name="connsiteX7" fmla="*/ 45189 w 76160"/>
                  <a:gd name="connsiteY7" fmla="*/ 37953 h 114240"/>
                  <a:gd name="connsiteX8" fmla="*/ 70956 w 76160"/>
                  <a:gd name="connsiteY8" fmla="*/ 48489 h 114240"/>
                  <a:gd name="connsiteX9" fmla="*/ 80984 w 76160"/>
                  <a:gd name="connsiteY9" fmla="*/ 77430 h 114240"/>
                  <a:gd name="connsiteX10" fmla="*/ 68037 w 76160"/>
                  <a:gd name="connsiteY10" fmla="*/ 106371 h 114240"/>
                  <a:gd name="connsiteX11" fmla="*/ 39223 w 76160"/>
                  <a:gd name="connsiteY11" fmla="*/ 116399 h 114240"/>
                  <a:gd name="connsiteX12" fmla="*/ 13201 w 76160"/>
                  <a:gd name="connsiteY12" fmla="*/ 107894 h 114240"/>
                  <a:gd name="connsiteX13" fmla="*/ 0 w 76160"/>
                  <a:gd name="connsiteY13" fmla="*/ 82761 h 114240"/>
                  <a:gd name="connsiteX14" fmla="*/ 16882 w 76160"/>
                  <a:gd name="connsiteY14" fmla="*/ 82761 h 114240"/>
                  <a:gd name="connsiteX15" fmla="*/ 24245 w 76160"/>
                  <a:gd name="connsiteY15" fmla="*/ 97358 h 114240"/>
                  <a:gd name="connsiteX16" fmla="*/ 39350 w 76160"/>
                  <a:gd name="connsiteY16" fmla="*/ 101674 h 114240"/>
                  <a:gd name="connsiteX17" fmla="*/ 56867 w 76160"/>
                  <a:gd name="connsiteY17" fmla="*/ 95074 h 114240"/>
                  <a:gd name="connsiteX18" fmla="*/ 63975 w 76160"/>
                  <a:gd name="connsiteY18" fmla="*/ 77430 h 114240"/>
                  <a:gd name="connsiteX19" fmla="*/ 57882 w 76160"/>
                  <a:gd name="connsiteY19" fmla="*/ 58771 h 114240"/>
                  <a:gd name="connsiteX20" fmla="*/ 40619 w 76160"/>
                  <a:gd name="connsiteY20" fmla="*/ 52043 h 114240"/>
                  <a:gd name="connsiteX21" fmla="*/ 27545 w 76160"/>
                  <a:gd name="connsiteY21" fmla="*/ 54709 h 114240"/>
                  <a:gd name="connsiteX22" fmla="*/ 18279 w 76160"/>
                  <a:gd name="connsiteY22" fmla="*/ 63848 h 114240"/>
                  <a:gd name="connsiteX23" fmla="*/ 2285 w 76160"/>
                  <a:gd name="connsiteY23" fmla="*/ 63848 h 114240"/>
                  <a:gd name="connsiteX24" fmla="*/ 8378 w 76160"/>
                  <a:gd name="connsiteY24" fmla="*/ 0 h 1142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76160" h="114240">
                    <a:moveTo>
                      <a:pt x="8378" y="0"/>
                    </a:moveTo>
                    <a:lnTo>
                      <a:pt x="76034" y="0"/>
                    </a:lnTo>
                    <a:lnTo>
                      <a:pt x="76034" y="15359"/>
                    </a:lnTo>
                    <a:lnTo>
                      <a:pt x="22214" y="15359"/>
                    </a:lnTo>
                    <a:lnTo>
                      <a:pt x="18913" y="48362"/>
                    </a:lnTo>
                    <a:lnTo>
                      <a:pt x="19421" y="48362"/>
                    </a:lnTo>
                    <a:cubicBezTo>
                      <a:pt x="22848" y="44681"/>
                      <a:pt x="26910" y="42142"/>
                      <a:pt x="31353" y="40492"/>
                    </a:cubicBezTo>
                    <a:cubicBezTo>
                      <a:pt x="35288" y="38842"/>
                      <a:pt x="39984" y="37953"/>
                      <a:pt x="45189" y="37953"/>
                    </a:cubicBezTo>
                    <a:cubicBezTo>
                      <a:pt x="55724" y="37953"/>
                      <a:pt x="64356" y="41507"/>
                      <a:pt x="70956" y="48489"/>
                    </a:cubicBezTo>
                    <a:cubicBezTo>
                      <a:pt x="77684" y="55597"/>
                      <a:pt x="80984" y="65244"/>
                      <a:pt x="80984" y="77430"/>
                    </a:cubicBezTo>
                    <a:cubicBezTo>
                      <a:pt x="80984" y="89108"/>
                      <a:pt x="76668" y="98755"/>
                      <a:pt x="68037" y="106371"/>
                    </a:cubicBezTo>
                    <a:cubicBezTo>
                      <a:pt x="60040" y="113099"/>
                      <a:pt x="50520" y="116399"/>
                      <a:pt x="39223" y="116399"/>
                    </a:cubicBezTo>
                    <a:cubicBezTo>
                      <a:pt x="29195" y="116399"/>
                      <a:pt x="20563" y="113606"/>
                      <a:pt x="13201" y="107894"/>
                    </a:cubicBezTo>
                    <a:cubicBezTo>
                      <a:pt x="5204" y="101801"/>
                      <a:pt x="762" y="93424"/>
                      <a:pt x="0" y="82761"/>
                    </a:cubicBezTo>
                    <a:lnTo>
                      <a:pt x="16882" y="82761"/>
                    </a:lnTo>
                    <a:cubicBezTo>
                      <a:pt x="17517" y="89235"/>
                      <a:pt x="19929" y="94058"/>
                      <a:pt x="24245" y="97358"/>
                    </a:cubicBezTo>
                    <a:cubicBezTo>
                      <a:pt x="28053" y="100278"/>
                      <a:pt x="33130" y="101674"/>
                      <a:pt x="39350" y="101674"/>
                    </a:cubicBezTo>
                    <a:cubicBezTo>
                      <a:pt x="46204" y="101674"/>
                      <a:pt x="52043" y="99517"/>
                      <a:pt x="56867" y="95074"/>
                    </a:cubicBezTo>
                    <a:cubicBezTo>
                      <a:pt x="61563" y="90631"/>
                      <a:pt x="63975" y="84665"/>
                      <a:pt x="63975" y="77430"/>
                    </a:cubicBezTo>
                    <a:cubicBezTo>
                      <a:pt x="63975" y="69433"/>
                      <a:pt x="61944" y="63213"/>
                      <a:pt x="57882" y="58771"/>
                    </a:cubicBezTo>
                    <a:cubicBezTo>
                      <a:pt x="53820" y="54328"/>
                      <a:pt x="47981" y="52043"/>
                      <a:pt x="40619" y="52043"/>
                    </a:cubicBezTo>
                    <a:cubicBezTo>
                      <a:pt x="35415" y="52043"/>
                      <a:pt x="31099" y="52931"/>
                      <a:pt x="27545" y="54709"/>
                    </a:cubicBezTo>
                    <a:cubicBezTo>
                      <a:pt x="23610" y="56486"/>
                      <a:pt x="20436" y="59532"/>
                      <a:pt x="18279" y="63848"/>
                    </a:cubicBezTo>
                    <a:lnTo>
                      <a:pt x="2285" y="63848"/>
                    </a:lnTo>
                    <a:lnTo>
                      <a:pt x="8378" y="0"/>
                    </a:lnTo>
                    <a:close/>
                  </a:path>
                </a:pathLst>
              </a:custGeom>
              <a:solidFill>
                <a:srgbClr val="B13B39"/>
              </a:solidFill>
              <a:ln w="1268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884"/>
              </a:p>
            </p:txBody>
          </p:sp>
          <p:sp>
            <p:nvSpPr>
              <p:cNvPr id="220" name="PA-文本框 219">
                <a:extLst>
                  <a:ext uri="{FF2B5EF4-FFF2-40B4-BE49-F238E27FC236}">
                    <a16:creationId xmlns:a16="http://schemas.microsoft.com/office/drawing/2014/main" id="{BA740D88-0C65-47E6-B6EA-842791CBBD68}"/>
                  </a:ext>
                </a:extLst>
              </p:cNvPr>
              <p:cNvSpPr txBox="1"/>
              <p:nvPr>
                <p:custDataLst>
                  <p:tags r:id="rId24"/>
                </p:custDataLst>
              </p:nvPr>
            </p:nvSpPr>
            <p:spPr>
              <a:xfrm>
                <a:off x="2689595" y="4932110"/>
                <a:ext cx="1855877" cy="33445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675" b="1" dirty="0">
                    <a:solidFill>
                      <a:schemeClr val="bg1"/>
                    </a:solidFill>
                    <a:latin typeface="阿里巴巴普惠体 R" panose="00020600040101010101" pitchFamily="18" charset="-122"/>
                    <a:ea typeface="阿里巴巴普惠体 R" panose="00020600040101010101" pitchFamily="18" charset="-122"/>
                  </a:rPr>
                  <a:t>输入文字</a:t>
                </a:r>
              </a:p>
            </p:txBody>
          </p:sp>
        </p:grpSp>
      </p:grpSp>
      <p:sp>
        <p:nvSpPr>
          <p:cNvPr id="221" name="PA-文本框 220">
            <a:extLst>
              <a:ext uri="{FF2B5EF4-FFF2-40B4-BE49-F238E27FC236}">
                <a16:creationId xmlns:a16="http://schemas.microsoft.com/office/drawing/2014/main" id="{4E66DE66-DC95-4B09-9A7F-1B7C6BE797AE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6397759" y="1980929"/>
            <a:ext cx="5489438" cy="3500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675">
                <a:solidFill>
                  <a:schemeClr val="bg1"/>
                </a:solidFill>
                <a:latin typeface="苹方-简 中粗体" panose="020B0704020202020204" pitchFamily="34" charset="-122"/>
                <a:ea typeface="苹方-简 中粗体" panose="020B0704020202020204" pitchFamily="34" charset="-122"/>
              </a:defRPr>
            </a:lvl1pPr>
          </a:lstStyle>
          <a:p>
            <a:r>
              <a:rPr lang="zh-CN" altLang="en-US" sz="1600" dirty="0">
                <a:solidFill>
                  <a:schemeClr val="tx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</a:rPr>
              <a:t>在此处粘贴文字时，请选择粘贴选项为“只保留文本”。</a:t>
            </a:r>
          </a:p>
        </p:txBody>
      </p:sp>
      <p:sp>
        <p:nvSpPr>
          <p:cNvPr id="222" name="PA-文本框 221">
            <a:extLst>
              <a:ext uri="{FF2B5EF4-FFF2-40B4-BE49-F238E27FC236}">
                <a16:creationId xmlns:a16="http://schemas.microsoft.com/office/drawing/2014/main" id="{95D206BD-EA7E-44C1-B18B-521CCA9E5108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6397757" y="2818666"/>
            <a:ext cx="5489438" cy="3500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675">
                <a:solidFill>
                  <a:schemeClr val="bg1"/>
                </a:solidFill>
                <a:latin typeface="苹方-简 中粗体" panose="020B0704020202020204" pitchFamily="34" charset="-122"/>
                <a:ea typeface="苹方-简 中粗体" panose="020B0704020202020204" pitchFamily="34" charset="-122"/>
              </a:defRPr>
            </a:lvl1pPr>
          </a:lstStyle>
          <a:p>
            <a:r>
              <a:rPr lang="zh-CN" altLang="en-US" sz="1600" dirty="0">
                <a:solidFill>
                  <a:schemeClr val="tx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</a:rPr>
              <a:t>在此处粘贴文字时，请选择粘贴选项为“只保留文本”。</a:t>
            </a:r>
          </a:p>
        </p:txBody>
      </p:sp>
      <p:sp>
        <p:nvSpPr>
          <p:cNvPr id="223" name="PA-文本框 222">
            <a:extLst>
              <a:ext uri="{FF2B5EF4-FFF2-40B4-BE49-F238E27FC236}">
                <a16:creationId xmlns:a16="http://schemas.microsoft.com/office/drawing/2014/main" id="{2DAE66B9-0326-4918-81D0-A268ADD575BD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6401101" y="3660791"/>
            <a:ext cx="5489438" cy="3500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675">
                <a:solidFill>
                  <a:schemeClr val="bg1"/>
                </a:solidFill>
                <a:latin typeface="苹方-简 中粗体" panose="020B0704020202020204" pitchFamily="34" charset="-122"/>
                <a:ea typeface="苹方-简 中粗体" panose="020B0704020202020204" pitchFamily="34" charset="-122"/>
              </a:defRPr>
            </a:lvl1pPr>
          </a:lstStyle>
          <a:p>
            <a:r>
              <a:rPr lang="zh-CN" altLang="en-US" sz="1600" dirty="0">
                <a:solidFill>
                  <a:schemeClr val="tx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</a:rPr>
              <a:t>在此处粘贴文字时，请选择粘贴选项为“只保留文本”。</a:t>
            </a:r>
          </a:p>
        </p:txBody>
      </p:sp>
      <p:sp>
        <p:nvSpPr>
          <p:cNvPr id="225" name="PA-文本框 224">
            <a:extLst>
              <a:ext uri="{FF2B5EF4-FFF2-40B4-BE49-F238E27FC236}">
                <a16:creationId xmlns:a16="http://schemas.microsoft.com/office/drawing/2014/main" id="{8566DD69-F9AD-440D-BEB6-41BAA190B822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6397756" y="4481065"/>
            <a:ext cx="5489438" cy="3500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675">
                <a:solidFill>
                  <a:schemeClr val="bg1"/>
                </a:solidFill>
                <a:latin typeface="苹方-简 中粗体" panose="020B0704020202020204" pitchFamily="34" charset="-122"/>
                <a:ea typeface="苹方-简 中粗体" panose="020B0704020202020204" pitchFamily="34" charset="-122"/>
              </a:defRPr>
            </a:lvl1pPr>
          </a:lstStyle>
          <a:p>
            <a:r>
              <a:rPr lang="zh-CN" altLang="en-US" sz="1600" dirty="0">
                <a:solidFill>
                  <a:schemeClr val="tx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</a:rPr>
              <a:t>在此处粘贴文字时，请选择粘贴选项为“只保留文本”。</a:t>
            </a:r>
          </a:p>
        </p:txBody>
      </p:sp>
      <p:sp>
        <p:nvSpPr>
          <p:cNvPr id="226" name="PA-文本框 225">
            <a:extLst>
              <a:ext uri="{FF2B5EF4-FFF2-40B4-BE49-F238E27FC236}">
                <a16:creationId xmlns:a16="http://schemas.microsoft.com/office/drawing/2014/main" id="{B9FCEA69-3DE5-4DB2-BCD8-42028A55146E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6397758" y="5247867"/>
            <a:ext cx="5489438" cy="3500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675">
                <a:solidFill>
                  <a:schemeClr val="bg1"/>
                </a:solidFill>
                <a:latin typeface="苹方-简 中粗体" panose="020B0704020202020204" pitchFamily="34" charset="-122"/>
                <a:ea typeface="苹方-简 中粗体" panose="020B0704020202020204" pitchFamily="34" charset="-122"/>
              </a:defRPr>
            </a:lvl1pPr>
          </a:lstStyle>
          <a:p>
            <a:r>
              <a:rPr lang="zh-CN" altLang="en-US" sz="1600" dirty="0">
                <a:solidFill>
                  <a:schemeClr val="tx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</a:rPr>
              <a:t>在此处粘贴文字时，请选择粘贴选项为“只保留文本”。</a:t>
            </a:r>
          </a:p>
        </p:txBody>
      </p:sp>
      <p:sp>
        <p:nvSpPr>
          <p:cNvPr id="9" name="文本占位符 8">
            <a:extLst>
              <a:ext uri="{FF2B5EF4-FFF2-40B4-BE49-F238E27FC236}">
                <a16:creationId xmlns:a16="http://schemas.microsoft.com/office/drawing/2014/main" id="{517751CA-09A7-2A2E-A115-AF6DD21EBE8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方案介绍</a:t>
            </a:r>
          </a:p>
        </p:txBody>
      </p:sp>
      <p:sp>
        <p:nvSpPr>
          <p:cNvPr id="10" name="文本占位符 9">
            <a:extLst>
              <a:ext uri="{FF2B5EF4-FFF2-40B4-BE49-F238E27FC236}">
                <a16:creationId xmlns:a16="http://schemas.microsoft.com/office/drawing/2014/main" id="{59DE68E0-9F32-7425-4210-5468E922704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 dirty="0"/>
              <a:t>Scenario introduction</a:t>
            </a:r>
          </a:p>
        </p:txBody>
      </p:sp>
    </p:spTree>
    <p:extLst>
      <p:ext uri="{BB962C8B-B14F-4D97-AF65-F5344CB8AC3E}">
        <p14:creationId xmlns:p14="http://schemas.microsoft.com/office/powerpoint/2010/main" val="4080027024"/>
      </p:ext>
    </p:extLst>
  </p:cSld>
  <p:clrMapOvr>
    <a:masterClrMapping/>
  </p:clrMapOvr>
  <p:transition spd="slow">
    <p:push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圆: 空心 77">
            <a:extLst>
              <a:ext uri="{FF2B5EF4-FFF2-40B4-BE49-F238E27FC236}">
                <a16:creationId xmlns:a16="http://schemas.microsoft.com/office/drawing/2014/main" id="{995810E2-9165-A13E-7C45-E21ECA0EE369}"/>
              </a:ext>
            </a:extLst>
          </p:cNvPr>
          <p:cNvSpPr/>
          <p:nvPr/>
        </p:nvSpPr>
        <p:spPr>
          <a:xfrm>
            <a:off x="10414796" y="5121488"/>
            <a:ext cx="3358336" cy="3358336"/>
          </a:xfrm>
          <a:prstGeom prst="donu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latin typeface="OPPOSans R" panose="00020600040101010101" pitchFamily="18" charset="-122"/>
            </a:endParaRPr>
          </a:p>
        </p:txBody>
      </p:sp>
      <p:sp>
        <p:nvSpPr>
          <p:cNvPr id="6" name="文本占位符 5">
            <a:extLst>
              <a:ext uri="{FF2B5EF4-FFF2-40B4-BE49-F238E27FC236}">
                <a16:creationId xmlns:a16="http://schemas.microsoft.com/office/drawing/2014/main" id="{EF166EFC-6D0C-70AA-8E39-78EF95B230F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方案介绍</a:t>
            </a:r>
          </a:p>
        </p:txBody>
      </p:sp>
      <p:sp>
        <p:nvSpPr>
          <p:cNvPr id="7" name="文本占位符 6">
            <a:extLst>
              <a:ext uri="{FF2B5EF4-FFF2-40B4-BE49-F238E27FC236}">
                <a16:creationId xmlns:a16="http://schemas.microsoft.com/office/drawing/2014/main" id="{F44EE23F-88AD-8406-91FC-08D3CF619419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 dirty="0"/>
              <a:t>Scenario introduction</a:t>
            </a:r>
          </a:p>
        </p:txBody>
      </p:sp>
      <p:sp>
        <p:nvSpPr>
          <p:cNvPr id="41" name="矩形 40">
            <a:extLst>
              <a:ext uri="{FF2B5EF4-FFF2-40B4-BE49-F238E27FC236}">
                <a16:creationId xmlns:a16="http://schemas.microsoft.com/office/drawing/2014/main" id="{68C7BAD7-FC47-97C2-BFA7-A9FCC17AD30E}"/>
              </a:ext>
            </a:extLst>
          </p:cNvPr>
          <p:cNvSpPr/>
          <p:nvPr/>
        </p:nvSpPr>
        <p:spPr>
          <a:xfrm>
            <a:off x="695325" y="1319857"/>
            <a:ext cx="10764838" cy="519726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OPPOSans R" panose="00020600040101010101" pitchFamily="18" charset="-122"/>
            </a:endParaRPr>
          </a:p>
        </p:txBody>
      </p:sp>
      <p:sp>
        <p:nvSpPr>
          <p:cNvPr id="42" name="椭圆 41">
            <a:extLst>
              <a:ext uri="{FF2B5EF4-FFF2-40B4-BE49-F238E27FC236}">
                <a16:creationId xmlns:a16="http://schemas.microsoft.com/office/drawing/2014/main" id="{4CA99A48-D8EC-2849-C7F4-A676F5CB6AB2}"/>
              </a:ext>
            </a:extLst>
          </p:cNvPr>
          <p:cNvSpPr/>
          <p:nvPr/>
        </p:nvSpPr>
        <p:spPr>
          <a:xfrm>
            <a:off x="4777700" y="2769886"/>
            <a:ext cx="2233534" cy="2233534"/>
          </a:xfrm>
          <a:prstGeom prst="ellipse">
            <a:avLst/>
          </a:prstGeom>
          <a:solidFill>
            <a:schemeClr val="accent3"/>
          </a:solidFill>
          <a:ln>
            <a:noFill/>
          </a:ln>
          <a:effectLst>
            <a:outerShdw blurRad="381000" sx="120000" sy="120000" algn="ctr" rotWithShape="0">
              <a:srgbClr val="FBB900">
                <a:alpha val="1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OPPOSans R" panose="00020600040101010101" pitchFamily="18" charset="-122"/>
            </a:endParaRPr>
          </a:p>
        </p:txBody>
      </p:sp>
      <p:sp>
        <p:nvSpPr>
          <p:cNvPr id="43" name="弧形 42">
            <a:extLst>
              <a:ext uri="{FF2B5EF4-FFF2-40B4-BE49-F238E27FC236}">
                <a16:creationId xmlns:a16="http://schemas.microsoft.com/office/drawing/2014/main" id="{4CBB1983-B420-6557-1860-05758A7EFD59}"/>
              </a:ext>
            </a:extLst>
          </p:cNvPr>
          <p:cNvSpPr/>
          <p:nvPr/>
        </p:nvSpPr>
        <p:spPr>
          <a:xfrm>
            <a:off x="4489582" y="2481768"/>
            <a:ext cx="2809771" cy="2809771"/>
          </a:xfrm>
          <a:prstGeom prst="arc">
            <a:avLst>
              <a:gd name="adj1" fmla="val 12975033"/>
              <a:gd name="adj2" fmla="val 19423502"/>
            </a:avLst>
          </a:prstGeom>
          <a:noFill/>
          <a:ln w="25400">
            <a:gradFill flip="none" rotWithShape="1">
              <a:gsLst>
                <a:gs pos="51000">
                  <a:srgbClr val="FBB900"/>
                </a:gs>
                <a:gs pos="0">
                  <a:srgbClr val="FBB900">
                    <a:alpha val="0"/>
                  </a:srgbClr>
                </a:gs>
                <a:gs pos="100000">
                  <a:srgbClr val="FBB900">
                    <a:alpha val="0"/>
                  </a:srgbClr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OPPOSans R" panose="00020600040101010101" pitchFamily="18" charset="-122"/>
            </a:endParaRPr>
          </a:p>
        </p:txBody>
      </p:sp>
      <p:sp>
        <p:nvSpPr>
          <p:cNvPr id="44" name="弧形 43">
            <a:extLst>
              <a:ext uri="{FF2B5EF4-FFF2-40B4-BE49-F238E27FC236}">
                <a16:creationId xmlns:a16="http://schemas.microsoft.com/office/drawing/2014/main" id="{9BD844E6-9B54-3B81-BE0D-A499229A6EAA}"/>
              </a:ext>
            </a:extLst>
          </p:cNvPr>
          <p:cNvSpPr/>
          <p:nvPr/>
        </p:nvSpPr>
        <p:spPr>
          <a:xfrm>
            <a:off x="4489582" y="2481768"/>
            <a:ext cx="2809771" cy="2809771"/>
          </a:xfrm>
          <a:prstGeom prst="arc">
            <a:avLst>
              <a:gd name="adj1" fmla="val 2260616"/>
              <a:gd name="adj2" fmla="val 8385302"/>
            </a:avLst>
          </a:prstGeom>
          <a:noFill/>
          <a:ln w="25400">
            <a:gradFill flip="none" rotWithShape="1">
              <a:gsLst>
                <a:gs pos="51000">
                  <a:srgbClr val="FBB900"/>
                </a:gs>
                <a:gs pos="0">
                  <a:srgbClr val="FBB900">
                    <a:alpha val="0"/>
                  </a:srgbClr>
                </a:gs>
                <a:gs pos="100000">
                  <a:srgbClr val="FBB900">
                    <a:alpha val="0"/>
                  </a:srgbClr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OPPOSans R" panose="00020600040101010101" pitchFamily="18" charset="-122"/>
            </a:endParaRPr>
          </a:p>
        </p:txBody>
      </p:sp>
      <p:sp>
        <p:nvSpPr>
          <p:cNvPr id="45" name="椭圆 44">
            <a:extLst>
              <a:ext uri="{FF2B5EF4-FFF2-40B4-BE49-F238E27FC236}">
                <a16:creationId xmlns:a16="http://schemas.microsoft.com/office/drawing/2014/main" id="{B793DDA3-A75F-FBDD-1C6C-349F1EF9B9EE}"/>
              </a:ext>
            </a:extLst>
          </p:cNvPr>
          <p:cNvSpPr/>
          <p:nvPr/>
        </p:nvSpPr>
        <p:spPr>
          <a:xfrm>
            <a:off x="3299389" y="2942112"/>
            <a:ext cx="1889082" cy="1889082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OPPOSans R" panose="00020600040101010101" pitchFamily="18" charset="-122"/>
            </a:endParaRPr>
          </a:p>
        </p:txBody>
      </p:sp>
      <p:sp>
        <p:nvSpPr>
          <p:cNvPr id="46" name="椭圆 45">
            <a:extLst>
              <a:ext uri="{FF2B5EF4-FFF2-40B4-BE49-F238E27FC236}">
                <a16:creationId xmlns:a16="http://schemas.microsoft.com/office/drawing/2014/main" id="{406EC912-56D7-BEC8-97B8-ACE4D28A7089}"/>
              </a:ext>
            </a:extLst>
          </p:cNvPr>
          <p:cNvSpPr/>
          <p:nvPr/>
        </p:nvSpPr>
        <p:spPr>
          <a:xfrm>
            <a:off x="6564263" y="2942112"/>
            <a:ext cx="1889082" cy="1889082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OPPOSans R" panose="00020600040101010101" pitchFamily="18" charset="-122"/>
            </a:endParaRPr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id="{1D162B52-93D0-9556-33FD-4164526D1E6A}"/>
              </a:ext>
            </a:extLst>
          </p:cNvPr>
          <p:cNvSpPr txBox="1"/>
          <p:nvPr/>
        </p:nvSpPr>
        <p:spPr>
          <a:xfrm>
            <a:off x="3759182" y="4163926"/>
            <a:ext cx="96949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spc="130" dirty="0">
                <a:solidFill>
                  <a:schemeClr val="bg1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输入文字</a:t>
            </a:r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id="{0BB28087-F9D7-6F54-44E9-4D11F1366542}"/>
              </a:ext>
            </a:extLst>
          </p:cNvPr>
          <p:cNvSpPr txBox="1"/>
          <p:nvPr/>
        </p:nvSpPr>
        <p:spPr>
          <a:xfrm>
            <a:off x="7024056" y="4163926"/>
            <a:ext cx="96949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spc="130" dirty="0">
                <a:solidFill>
                  <a:schemeClr val="bg1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输入文字</a:t>
            </a:r>
          </a:p>
        </p:txBody>
      </p:sp>
      <p:sp>
        <p:nvSpPr>
          <p:cNvPr id="50" name="任意多边形: 形状 49">
            <a:extLst>
              <a:ext uri="{FF2B5EF4-FFF2-40B4-BE49-F238E27FC236}">
                <a16:creationId xmlns:a16="http://schemas.microsoft.com/office/drawing/2014/main" id="{EF0D9057-CDA6-962D-0F68-FF5EB2E83753}"/>
              </a:ext>
            </a:extLst>
          </p:cNvPr>
          <p:cNvSpPr/>
          <p:nvPr/>
        </p:nvSpPr>
        <p:spPr>
          <a:xfrm>
            <a:off x="8259450" y="1684376"/>
            <a:ext cx="1263879" cy="631399"/>
          </a:xfrm>
          <a:custGeom>
            <a:avLst/>
            <a:gdLst>
              <a:gd name="connsiteX0" fmla="*/ 66227 w 1718436"/>
              <a:gd name="connsiteY0" fmla="*/ 0 h 631399"/>
              <a:gd name="connsiteX1" fmla="*/ 1652209 w 1718436"/>
              <a:gd name="connsiteY1" fmla="*/ 0 h 631399"/>
              <a:gd name="connsiteX2" fmla="*/ 1718436 w 1718436"/>
              <a:gd name="connsiteY2" fmla="*/ 66227 h 631399"/>
              <a:gd name="connsiteX3" fmla="*/ 1718436 w 1718436"/>
              <a:gd name="connsiteY3" fmla="*/ 331128 h 631399"/>
              <a:gd name="connsiteX4" fmla="*/ 1652209 w 1718436"/>
              <a:gd name="connsiteY4" fmla="*/ 397355 h 631399"/>
              <a:gd name="connsiteX5" fmla="*/ 1044339 w 1718436"/>
              <a:gd name="connsiteY5" fmla="*/ 397355 h 631399"/>
              <a:gd name="connsiteX6" fmla="*/ 780748 w 1718436"/>
              <a:gd name="connsiteY6" fmla="*/ 631399 h 631399"/>
              <a:gd name="connsiteX7" fmla="*/ 775629 w 1718436"/>
              <a:gd name="connsiteY7" fmla="*/ 397355 h 631399"/>
              <a:gd name="connsiteX8" fmla="*/ 66227 w 1718436"/>
              <a:gd name="connsiteY8" fmla="*/ 397355 h 631399"/>
              <a:gd name="connsiteX9" fmla="*/ 0 w 1718436"/>
              <a:gd name="connsiteY9" fmla="*/ 331128 h 631399"/>
              <a:gd name="connsiteX10" fmla="*/ 0 w 1718436"/>
              <a:gd name="connsiteY10" fmla="*/ 66227 h 631399"/>
              <a:gd name="connsiteX11" fmla="*/ 66227 w 1718436"/>
              <a:gd name="connsiteY11" fmla="*/ 0 h 6313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718436" h="631399">
                <a:moveTo>
                  <a:pt x="66227" y="0"/>
                </a:moveTo>
                <a:lnTo>
                  <a:pt x="1652209" y="0"/>
                </a:lnTo>
                <a:cubicBezTo>
                  <a:pt x="1688785" y="0"/>
                  <a:pt x="1718436" y="29651"/>
                  <a:pt x="1718436" y="66227"/>
                </a:cubicBezTo>
                <a:lnTo>
                  <a:pt x="1718436" y="331128"/>
                </a:lnTo>
                <a:cubicBezTo>
                  <a:pt x="1718436" y="367704"/>
                  <a:pt x="1688785" y="397355"/>
                  <a:pt x="1652209" y="397355"/>
                </a:cubicBezTo>
                <a:lnTo>
                  <a:pt x="1044339" y="397355"/>
                </a:lnTo>
                <a:lnTo>
                  <a:pt x="780748" y="631399"/>
                </a:lnTo>
                <a:lnTo>
                  <a:pt x="775629" y="397355"/>
                </a:lnTo>
                <a:lnTo>
                  <a:pt x="66227" y="397355"/>
                </a:lnTo>
                <a:cubicBezTo>
                  <a:pt x="29651" y="397355"/>
                  <a:pt x="0" y="367704"/>
                  <a:pt x="0" y="331128"/>
                </a:cubicBezTo>
                <a:lnTo>
                  <a:pt x="0" y="66227"/>
                </a:lnTo>
                <a:cubicBezTo>
                  <a:pt x="0" y="29651"/>
                  <a:pt x="29651" y="0"/>
                  <a:pt x="66227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400">
              <a:latin typeface="OPPOSans R" panose="00020600040101010101" charset="-122"/>
              <a:ea typeface="OPPOSans R" panose="00020600040101010101" charset="-122"/>
              <a:cs typeface="OPPOSans R" panose="00020600040101010101" charset="-122"/>
            </a:endParaRPr>
          </a:p>
        </p:txBody>
      </p:sp>
      <p:sp>
        <p:nvSpPr>
          <p:cNvPr id="51" name="任意多边形: 形状 50">
            <a:extLst>
              <a:ext uri="{FF2B5EF4-FFF2-40B4-BE49-F238E27FC236}">
                <a16:creationId xmlns:a16="http://schemas.microsoft.com/office/drawing/2014/main" id="{2B79C42A-DA1B-0ED4-6EE7-0AC19EA21D27}"/>
              </a:ext>
            </a:extLst>
          </p:cNvPr>
          <p:cNvSpPr/>
          <p:nvPr/>
        </p:nvSpPr>
        <p:spPr>
          <a:xfrm>
            <a:off x="2398906" y="1684376"/>
            <a:ext cx="1263879" cy="631399"/>
          </a:xfrm>
          <a:custGeom>
            <a:avLst/>
            <a:gdLst>
              <a:gd name="connsiteX0" fmla="*/ 66227 w 1263879"/>
              <a:gd name="connsiteY0" fmla="*/ 0 h 631399"/>
              <a:gd name="connsiteX1" fmla="*/ 1197652 w 1263879"/>
              <a:gd name="connsiteY1" fmla="*/ 0 h 631399"/>
              <a:gd name="connsiteX2" fmla="*/ 1263879 w 1263879"/>
              <a:gd name="connsiteY2" fmla="*/ 66227 h 631399"/>
              <a:gd name="connsiteX3" fmla="*/ 1263879 w 1263879"/>
              <a:gd name="connsiteY3" fmla="*/ 331128 h 631399"/>
              <a:gd name="connsiteX4" fmla="*/ 1197652 w 1263879"/>
              <a:gd name="connsiteY4" fmla="*/ 397355 h 631399"/>
              <a:gd name="connsiteX5" fmla="*/ 796604 w 1263879"/>
              <a:gd name="connsiteY5" fmla="*/ 397355 h 631399"/>
              <a:gd name="connsiteX6" fmla="*/ 791485 w 1263879"/>
              <a:gd name="connsiteY6" fmla="*/ 631399 h 631399"/>
              <a:gd name="connsiteX7" fmla="*/ 527894 w 1263879"/>
              <a:gd name="connsiteY7" fmla="*/ 397355 h 631399"/>
              <a:gd name="connsiteX8" fmla="*/ 66227 w 1263879"/>
              <a:gd name="connsiteY8" fmla="*/ 397355 h 631399"/>
              <a:gd name="connsiteX9" fmla="*/ 0 w 1263879"/>
              <a:gd name="connsiteY9" fmla="*/ 331128 h 631399"/>
              <a:gd name="connsiteX10" fmla="*/ 0 w 1263879"/>
              <a:gd name="connsiteY10" fmla="*/ 66227 h 631399"/>
              <a:gd name="connsiteX11" fmla="*/ 66227 w 1263879"/>
              <a:gd name="connsiteY11" fmla="*/ 0 h 6313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263879" h="631399">
                <a:moveTo>
                  <a:pt x="66227" y="0"/>
                </a:moveTo>
                <a:lnTo>
                  <a:pt x="1197652" y="0"/>
                </a:lnTo>
                <a:cubicBezTo>
                  <a:pt x="1234228" y="0"/>
                  <a:pt x="1263879" y="29651"/>
                  <a:pt x="1263879" y="66227"/>
                </a:cubicBezTo>
                <a:lnTo>
                  <a:pt x="1263879" y="331128"/>
                </a:lnTo>
                <a:cubicBezTo>
                  <a:pt x="1263879" y="367704"/>
                  <a:pt x="1234228" y="397355"/>
                  <a:pt x="1197652" y="397355"/>
                </a:cubicBezTo>
                <a:lnTo>
                  <a:pt x="796604" y="397355"/>
                </a:lnTo>
                <a:lnTo>
                  <a:pt x="791485" y="631399"/>
                </a:lnTo>
                <a:lnTo>
                  <a:pt x="527894" y="397355"/>
                </a:lnTo>
                <a:lnTo>
                  <a:pt x="66227" y="397355"/>
                </a:lnTo>
                <a:cubicBezTo>
                  <a:pt x="29651" y="397355"/>
                  <a:pt x="0" y="367704"/>
                  <a:pt x="0" y="331128"/>
                </a:cubicBezTo>
                <a:lnTo>
                  <a:pt x="0" y="66227"/>
                </a:lnTo>
                <a:cubicBezTo>
                  <a:pt x="0" y="29651"/>
                  <a:pt x="29651" y="0"/>
                  <a:pt x="66227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400" spc="130" dirty="0">
              <a:solidFill>
                <a:schemeClr val="bg1"/>
              </a:solidFill>
              <a:latin typeface="OPPOSans R" panose="00020600040101010101" charset="-122"/>
              <a:ea typeface="OPPOSans R" panose="00020600040101010101" charset="-122"/>
              <a:cs typeface="OPPOSans R" panose="00020600040101010101" charset="-122"/>
            </a:endParaRPr>
          </a:p>
        </p:txBody>
      </p:sp>
      <p:sp>
        <p:nvSpPr>
          <p:cNvPr id="52" name="文本框 51">
            <a:extLst>
              <a:ext uri="{FF2B5EF4-FFF2-40B4-BE49-F238E27FC236}">
                <a16:creationId xmlns:a16="http://schemas.microsoft.com/office/drawing/2014/main" id="{1C6024E5-2E5B-778A-A725-4E62A17CF9EB}"/>
              </a:ext>
            </a:extLst>
          </p:cNvPr>
          <p:cNvSpPr txBox="1"/>
          <p:nvPr/>
        </p:nvSpPr>
        <p:spPr>
          <a:xfrm>
            <a:off x="2539318" y="1729165"/>
            <a:ext cx="983055" cy="307777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1400" b="0" i="0" spc="130" dirty="0">
                <a:solidFill>
                  <a:schemeClr val="bg1"/>
                </a:solidFill>
                <a:effectLst/>
                <a:latin typeface="OPPOSans R" panose="00020600040101010101" charset="-122"/>
                <a:ea typeface="OPPOSans R" panose="00020600040101010101" charset="-122"/>
                <a:cs typeface="OPPOSans R" panose="00020600040101010101" charset="-122"/>
              </a:rPr>
              <a:t>输入文本</a:t>
            </a:r>
            <a:endParaRPr lang="zh-CN" altLang="en-US" sz="1400" spc="130" dirty="0">
              <a:solidFill>
                <a:schemeClr val="bg1"/>
              </a:solidFill>
              <a:effectLst/>
              <a:latin typeface="OPPOSans R" panose="00020600040101010101" charset="-122"/>
              <a:ea typeface="OPPOSans R" panose="00020600040101010101" charset="-122"/>
              <a:cs typeface="OPPOSans R" panose="00020600040101010101" charset="-122"/>
            </a:endParaRPr>
          </a:p>
        </p:txBody>
      </p:sp>
      <p:sp>
        <p:nvSpPr>
          <p:cNvPr id="53" name="任意多边形: 形状 52">
            <a:extLst>
              <a:ext uri="{FF2B5EF4-FFF2-40B4-BE49-F238E27FC236}">
                <a16:creationId xmlns:a16="http://schemas.microsoft.com/office/drawing/2014/main" id="{91D7403B-6FF3-8B63-67A7-1D8B78ED326D}"/>
              </a:ext>
            </a:extLst>
          </p:cNvPr>
          <p:cNvSpPr/>
          <p:nvPr/>
        </p:nvSpPr>
        <p:spPr>
          <a:xfrm>
            <a:off x="1630075" y="3002231"/>
            <a:ext cx="1263879" cy="631399"/>
          </a:xfrm>
          <a:custGeom>
            <a:avLst/>
            <a:gdLst>
              <a:gd name="connsiteX0" fmla="*/ 66227 w 1263879"/>
              <a:gd name="connsiteY0" fmla="*/ 0 h 631399"/>
              <a:gd name="connsiteX1" fmla="*/ 1197652 w 1263879"/>
              <a:gd name="connsiteY1" fmla="*/ 0 h 631399"/>
              <a:gd name="connsiteX2" fmla="*/ 1263879 w 1263879"/>
              <a:gd name="connsiteY2" fmla="*/ 66227 h 631399"/>
              <a:gd name="connsiteX3" fmla="*/ 1263879 w 1263879"/>
              <a:gd name="connsiteY3" fmla="*/ 331128 h 631399"/>
              <a:gd name="connsiteX4" fmla="*/ 1197652 w 1263879"/>
              <a:gd name="connsiteY4" fmla="*/ 397355 h 631399"/>
              <a:gd name="connsiteX5" fmla="*/ 796604 w 1263879"/>
              <a:gd name="connsiteY5" fmla="*/ 397355 h 631399"/>
              <a:gd name="connsiteX6" fmla="*/ 791485 w 1263879"/>
              <a:gd name="connsiteY6" fmla="*/ 631399 h 631399"/>
              <a:gd name="connsiteX7" fmla="*/ 527894 w 1263879"/>
              <a:gd name="connsiteY7" fmla="*/ 397355 h 631399"/>
              <a:gd name="connsiteX8" fmla="*/ 66227 w 1263879"/>
              <a:gd name="connsiteY8" fmla="*/ 397355 h 631399"/>
              <a:gd name="connsiteX9" fmla="*/ 0 w 1263879"/>
              <a:gd name="connsiteY9" fmla="*/ 331128 h 631399"/>
              <a:gd name="connsiteX10" fmla="*/ 0 w 1263879"/>
              <a:gd name="connsiteY10" fmla="*/ 66227 h 631399"/>
              <a:gd name="connsiteX11" fmla="*/ 66227 w 1263879"/>
              <a:gd name="connsiteY11" fmla="*/ 0 h 6313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263879" h="631399">
                <a:moveTo>
                  <a:pt x="66227" y="0"/>
                </a:moveTo>
                <a:lnTo>
                  <a:pt x="1197652" y="0"/>
                </a:lnTo>
                <a:cubicBezTo>
                  <a:pt x="1234228" y="0"/>
                  <a:pt x="1263879" y="29651"/>
                  <a:pt x="1263879" y="66227"/>
                </a:cubicBezTo>
                <a:lnTo>
                  <a:pt x="1263879" y="331128"/>
                </a:lnTo>
                <a:cubicBezTo>
                  <a:pt x="1263879" y="367704"/>
                  <a:pt x="1234228" y="397355"/>
                  <a:pt x="1197652" y="397355"/>
                </a:cubicBezTo>
                <a:lnTo>
                  <a:pt x="796604" y="397355"/>
                </a:lnTo>
                <a:lnTo>
                  <a:pt x="791485" y="631399"/>
                </a:lnTo>
                <a:lnTo>
                  <a:pt x="527894" y="397355"/>
                </a:lnTo>
                <a:lnTo>
                  <a:pt x="66227" y="397355"/>
                </a:lnTo>
                <a:cubicBezTo>
                  <a:pt x="29651" y="397355"/>
                  <a:pt x="0" y="367704"/>
                  <a:pt x="0" y="331128"/>
                </a:cubicBezTo>
                <a:lnTo>
                  <a:pt x="0" y="66227"/>
                </a:lnTo>
                <a:cubicBezTo>
                  <a:pt x="0" y="29651"/>
                  <a:pt x="29651" y="0"/>
                  <a:pt x="66227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400">
              <a:latin typeface="OPPOSans R" panose="00020600040101010101" charset="-122"/>
              <a:ea typeface="OPPOSans R" panose="00020600040101010101" charset="-122"/>
              <a:cs typeface="OPPOSans R" panose="00020600040101010101" charset="-122"/>
            </a:endParaRPr>
          </a:p>
        </p:txBody>
      </p:sp>
      <p:sp>
        <p:nvSpPr>
          <p:cNvPr id="54" name="任意多边形: 形状 53">
            <a:extLst>
              <a:ext uri="{FF2B5EF4-FFF2-40B4-BE49-F238E27FC236}">
                <a16:creationId xmlns:a16="http://schemas.microsoft.com/office/drawing/2014/main" id="{60218B24-28C0-42D7-0A6E-C37569909B24}"/>
              </a:ext>
            </a:extLst>
          </p:cNvPr>
          <p:cNvSpPr/>
          <p:nvPr/>
        </p:nvSpPr>
        <p:spPr>
          <a:xfrm>
            <a:off x="1607173" y="4341949"/>
            <a:ext cx="1263879" cy="631399"/>
          </a:xfrm>
          <a:custGeom>
            <a:avLst/>
            <a:gdLst>
              <a:gd name="connsiteX0" fmla="*/ 66227 w 1263879"/>
              <a:gd name="connsiteY0" fmla="*/ 0 h 631399"/>
              <a:gd name="connsiteX1" fmla="*/ 1197652 w 1263879"/>
              <a:gd name="connsiteY1" fmla="*/ 0 h 631399"/>
              <a:gd name="connsiteX2" fmla="*/ 1263879 w 1263879"/>
              <a:gd name="connsiteY2" fmla="*/ 66227 h 631399"/>
              <a:gd name="connsiteX3" fmla="*/ 1263879 w 1263879"/>
              <a:gd name="connsiteY3" fmla="*/ 331128 h 631399"/>
              <a:gd name="connsiteX4" fmla="*/ 1197652 w 1263879"/>
              <a:gd name="connsiteY4" fmla="*/ 397355 h 631399"/>
              <a:gd name="connsiteX5" fmla="*/ 796604 w 1263879"/>
              <a:gd name="connsiteY5" fmla="*/ 397355 h 631399"/>
              <a:gd name="connsiteX6" fmla="*/ 791485 w 1263879"/>
              <a:gd name="connsiteY6" fmla="*/ 631399 h 631399"/>
              <a:gd name="connsiteX7" fmla="*/ 527894 w 1263879"/>
              <a:gd name="connsiteY7" fmla="*/ 397355 h 631399"/>
              <a:gd name="connsiteX8" fmla="*/ 66227 w 1263879"/>
              <a:gd name="connsiteY8" fmla="*/ 397355 h 631399"/>
              <a:gd name="connsiteX9" fmla="*/ 0 w 1263879"/>
              <a:gd name="connsiteY9" fmla="*/ 331128 h 631399"/>
              <a:gd name="connsiteX10" fmla="*/ 0 w 1263879"/>
              <a:gd name="connsiteY10" fmla="*/ 66227 h 631399"/>
              <a:gd name="connsiteX11" fmla="*/ 66227 w 1263879"/>
              <a:gd name="connsiteY11" fmla="*/ 0 h 6313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263879" h="631399">
                <a:moveTo>
                  <a:pt x="66227" y="0"/>
                </a:moveTo>
                <a:lnTo>
                  <a:pt x="1197652" y="0"/>
                </a:lnTo>
                <a:cubicBezTo>
                  <a:pt x="1234228" y="0"/>
                  <a:pt x="1263879" y="29651"/>
                  <a:pt x="1263879" y="66227"/>
                </a:cubicBezTo>
                <a:lnTo>
                  <a:pt x="1263879" y="331128"/>
                </a:lnTo>
                <a:cubicBezTo>
                  <a:pt x="1263879" y="367704"/>
                  <a:pt x="1234228" y="397355"/>
                  <a:pt x="1197652" y="397355"/>
                </a:cubicBezTo>
                <a:lnTo>
                  <a:pt x="796604" y="397355"/>
                </a:lnTo>
                <a:lnTo>
                  <a:pt x="791485" y="631399"/>
                </a:lnTo>
                <a:lnTo>
                  <a:pt x="527894" y="397355"/>
                </a:lnTo>
                <a:lnTo>
                  <a:pt x="66227" y="397355"/>
                </a:lnTo>
                <a:cubicBezTo>
                  <a:pt x="29651" y="397355"/>
                  <a:pt x="0" y="367704"/>
                  <a:pt x="0" y="331128"/>
                </a:cubicBezTo>
                <a:lnTo>
                  <a:pt x="0" y="66227"/>
                </a:lnTo>
                <a:cubicBezTo>
                  <a:pt x="0" y="29651"/>
                  <a:pt x="29651" y="0"/>
                  <a:pt x="66227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400">
              <a:latin typeface="OPPOSans R" panose="00020600040101010101" charset="-122"/>
              <a:ea typeface="OPPOSans R" panose="00020600040101010101" charset="-122"/>
              <a:cs typeface="OPPOSans R" panose="00020600040101010101" charset="-122"/>
            </a:endParaRPr>
          </a:p>
        </p:txBody>
      </p:sp>
      <p:sp>
        <p:nvSpPr>
          <p:cNvPr id="55" name="文本框 54">
            <a:extLst>
              <a:ext uri="{FF2B5EF4-FFF2-40B4-BE49-F238E27FC236}">
                <a16:creationId xmlns:a16="http://schemas.microsoft.com/office/drawing/2014/main" id="{64EE053E-D156-5F01-A56C-E448128F5022}"/>
              </a:ext>
            </a:extLst>
          </p:cNvPr>
          <p:cNvSpPr txBox="1"/>
          <p:nvPr/>
        </p:nvSpPr>
        <p:spPr>
          <a:xfrm>
            <a:off x="1770487" y="3061308"/>
            <a:ext cx="983055" cy="307777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1400" b="0" i="0" spc="130" dirty="0">
                <a:solidFill>
                  <a:schemeClr val="bg1"/>
                </a:solidFill>
                <a:effectLst/>
                <a:latin typeface="OPPOSans R" panose="00020600040101010101" charset="-122"/>
                <a:ea typeface="OPPOSans R" panose="00020600040101010101" charset="-122"/>
                <a:cs typeface="OPPOSans R" panose="00020600040101010101" charset="-122"/>
              </a:rPr>
              <a:t>输入文本</a:t>
            </a:r>
            <a:endParaRPr lang="zh-CN" altLang="en-US" sz="1400" spc="130" dirty="0">
              <a:solidFill>
                <a:schemeClr val="bg1"/>
              </a:solidFill>
              <a:effectLst/>
              <a:latin typeface="OPPOSans R" panose="00020600040101010101" charset="-122"/>
              <a:ea typeface="OPPOSans R" panose="00020600040101010101" charset="-122"/>
              <a:cs typeface="OPPOSans R" panose="00020600040101010101" charset="-122"/>
            </a:endParaRPr>
          </a:p>
        </p:txBody>
      </p:sp>
      <p:sp>
        <p:nvSpPr>
          <p:cNvPr id="56" name="任意多边形: 形状 55">
            <a:extLst>
              <a:ext uri="{FF2B5EF4-FFF2-40B4-BE49-F238E27FC236}">
                <a16:creationId xmlns:a16="http://schemas.microsoft.com/office/drawing/2014/main" id="{A723470B-D063-F14D-5F3F-54C13B5F7476}"/>
              </a:ext>
            </a:extLst>
          </p:cNvPr>
          <p:cNvSpPr/>
          <p:nvPr/>
        </p:nvSpPr>
        <p:spPr>
          <a:xfrm>
            <a:off x="2320323" y="5521205"/>
            <a:ext cx="1263879" cy="631399"/>
          </a:xfrm>
          <a:custGeom>
            <a:avLst/>
            <a:gdLst>
              <a:gd name="connsiteX0" fmla="*/ 66227 w 1263879"/>
              <a:gd name="connsiteY0" fmla="*/ 0 h 631399"/>
              <a:gd name="connsiteX1" fmla="*/ 1197652 w 1263879"/>
              <a:gd name="connsiteY1" fmla="*/ 0 h 631399"/>
              <a:gd name="connsiteX2" fmla="*/ 1263879 w 1263879"/>
              <a:gd name="connsiteY2" fmla="*/ 66227 h 631399"/>
              <a:gd name="connsiteX3" fmla="*/ 1263879 w 1263879"/>
              <a:gd name="connsiteY3" fmla="*/ 331128 h 631399"/>
              <a:gd name="connsiteX4" fmla="*/ 1197652 w 1263879"/>
              <a:gd name="connsiteY4" fmla="*/ 397355 h 631399"/>
              <a:gd name="connsiteX5" fmla="*/ 796604 w 1263879"/>
              <a:gd name="connsiteY5" fmla="*/ 397355 h 631399"/>
              <a:gd name="connsiteX6" fmla="*/ 791485 w 1263879"/>
              <a:gd name="connsiteY6" fmla="*/ 631399 h 631399"/>
              <a:gd name="connsiteX7" fmla="*/ 527894 w 1263879"/>
              <a:gd name="connsiteY7" fmla="*/ 397355 h 631399"/>
              <a:gd name="connsiteX8" fmla="*/ 66227 w 1263879"/>
              <a:gd name="connsiteY8" fmla="*/ 397355 h 631399"/>
              <a:gd name="connsiteX9" fmla="*/ 0 w 1263879"/>
              <a:gd name="connsiteY9" fmla="*/ 331128 h 631399"/>
              <a:gd name="connsiteX10" fmla="*/ 0 w 1263879"/>
              <a:gd name="connsiteY10" fmla="*/ 66227 h 631399"/>
              <a:gd name="connsiteX11" fmla="*/ 66227 w 1263879"/>
              <a:gd name="connsiteY11" fmla="*/ 0 h 6313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263879" h="631399">
                <a:moveTo>
                  <a:pt x="66227" y="0"/>
                </a:moveTo>
                <a:lnTo>
                  <a:pt x="1197652" y="0"/>
                </a:lnTo>
                <a:cubicBezTo>
                  <a:pt x="1234228" y="0"/>
                  <a:pt x="1263879" y="29651"/>
                  <a:pt x="1263879" y="66227"/>
                </a:cubicBezTo>
                <a:lnTo>
                  <a:pt x="1263879" y="331128"/>
                </a:lnTo>
                <a:cubicBezTo>
                  <a:pt x="1263879" y="367704"/>
                  <a:pt x="1234228" y="397355"/>
                  <a:pt x="1197652" y="397355"/>
                </a:cubicBezTo>
                <a:lnTo>
                  <a:pt x="796604" y="397355"/>
                </a:lnTo>
                <a:lnTo>
                  <a:pt x="791485" y="631399"/>
                </a:lnTo>
                <a:lnTo>
                  <a:pt x="527894" y="397355"/>
                </a:lnTo>
                <a:lnTo>
                  <a:pt x="66227" y="397355"/>
                </a:lnTo>
                <a:cubicBezTo>
                  <a:pt x="29651" y="397355"/>
                  <a:pt x="0" y="367704"/>
                  <a:pt x="0" y="331128"/>
                </a:cubicBezTo>
                <a:lnTo>
                  <a:pt x="0" y="66227"/>
                </a:lnTo>
                <a:cubicBezTo>
                  <a:pt x="0" y="29651"/>
                  <a:pt x="29651" y="0"/>
                  <a:pt x="66227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400">
              <a:latin typeface="OPPOSans R" panose="00020600040101010101" charset="-122"/>
              <a:ea typeface="OPPOSans R" panose="00020600040101010101" charset="-122"/>
              <a:cs typeface="OPPOSans R" panose="00020600040101010101" charset="-122"/>
            </a:endParaRPr>
          </a:p>
        </p:txBody>
      </p:sp>
      <p:sp>
        <p:nvSpPr>
          <p:cNvPr id="57" name="文本框 56">
            <a:extLst>
              <a:ext uri="{FF2B5EF4-FFF2-40B4-BE49-F238E27FC236}">
                <a16:creationId xmlns:a16="http://schemas.microsoft.com/office/drawing/2014/main" id="{7EF06B94-A18D-8600-8841-1B3D8B97A622}"/>
              </a:ext>
            </a:extLst>
          </p:cNvPr>
          <p:cNvSpPr txBox="1"/>
          <p:nvPr/>
        </p:nvSpPr>
        <p:spPr>
          <a:xfrm>
            <a:off x="1747585" y="4401026"/>
            <a:ext cx="983055" cy="307777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1400" b="0" i="0" spc="130" dirty="0">
                <a:solidFill>
                  <a:schemeClr val="bg1"/>
                </a:solidFill>
                <a:effectLst/>
                <a:latin typeface="OPPOSans R" panose="00020600040101010101" charset="-122"/>
                <a:ea typeface="OPPOSans R" panose="00020600040101010101" charset="-122"/>
                <a:cs typeface="OPPOSans R" panose="00020600040101010101" charset="-122"/>
              </a:rPr>
              <a:t>输入文本</a:t>
            </a:r>
            <a:endParaRPr lang="zh-CN" altLang="en-US" sz="1400" spc="130" dirty="0">
              <a:solidFill>
                <a:schemeClr val="bg1"/>
              </a:solidFill>
              <a:effectLst/>
              <a:latin typeface="OPPOSans R" panose="00020600040101010101" charset="-122"/>
              <a:ea typeface="OPPOSans R" panose="00020600040101010101" charset="-122"/>
              <a:cs typeface="OPPOSans R" panose="00020600040101010101" charset="-122"/>
            </a:endParaRPr>
          </a:p>
        </p:txBody>
      </p:sp>
      <p:sp>
        <p:nvSpPr>
          <p:cNvPr id="58" name="任意多边形: 形状 57">
            <a:extLst>
              <a:ext uri="{FF2B5EF4-FFF2-40B4-BE49-F238E27FC236}">
                <a16:creationId xmlns:a16="http://schemas.microsoft.com/office/drawing/2014/main" id="{379DF2CB-3894-5F35-82A9-EA81C1D84177}"/>
              </a:ext>
            </a:extLst>
          </p:cNvPr>
          <p:cNvSpPr/>
          <p:nvPr/>
        </p:nvSpPr>
        <p:spPr>
          <a:xfrm flipH="1">
            <a:off x="8351629" y="5521205"/>
            <a:ext cx="1263879" cy="631399"/>
          </a:xfrm>
          <a:custGeom>
            <a:avLst/>
            <a:gdLst>
              <a:gd name="connsiteX0" fmla="*/ 66227 w 1263879"/>
              <a:gd name="connsiteY0" fmla="*/ 0 h 631399"/>
              <a:gd name="connsiteX1" fmla="*/ 1197652 w 1263879"/>
              <a:gd name="connsiteY1" fmla="*/ 0 h 631399"/>
              <a:gd name="connsiteX2" fmla="*/ 1263879 w 1263879"/>
              <a:gd name="connsiteY2" fmla="*/ 66227 h 631399"/>
              <a:gd name="connsiteX3" fmla="*/ 1263879 w 1263879"/>
              <a:gd name="connsiteY3" fmla="*/ 331128 h 631399"/>
              <a:gd name="connsiteX4" fmla="*/ 1197652 w 1263879"/>
              <a:gd name="connsiteY4" fmla="*/ 397355 h 631399"/>
              <a:gd name="connsiteX5" fmla="*/ 796604 w 1263879"/>
              <a:gd name="connsiteY5" fmla="*/ 397355 h 631399"/>
              <a:gd name="connsiteX6" fmla="*/ 791485 w 1263879"/>
              <a:gd name="connsiteY6" fmla="*/ 631399 h 631399"/>
              <a:gd name="connsiteX7" fmla="*/ 527894 w 1263879"/>
              <a:gd name="connsiteY7" fmla="*/ 397355 h 631399"/>
              <a:gd name="connsiteX8" fmla="*/ 66227 w 1263879"/>
              <a:gd name="connsiteY8" fmla="*/ 397355 h 631399"/>
              <a:gd name="connsiteX9" fmla="*/ 0 w 1263879"/>
              <a:gd name="connsiteY9" fmla="*/ 331128 h 631399"/>
              <a:gd name="connsiteX10" fmla="*/ 0 w 1263879"/>
              <a:gd name="connsiteY10" fmla="*/ 66227 h 631399"/>
              <a:gd name="connsiteX11" fmla="*/ 66227 w 1263879"/>
              <a:gd name="connsiteY11" fmla="*/ 0 h 6313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263879" h="631399">
                <a:moveTo>
                  <a:pt x="66227" y="0"/>
                </a:moveTo>
                <a:lnTo>
                  <a:pt x="1197652" y="0"/>
                </a:lnTo>
                <a:cubicBezTo>
                  <a:pt x="1234228" y="0"/>
                  <a:pt x="1263879" y="29651"/>
                  <a:pt x="1263879" y="66227"/>
                </a:cubicBezTo>
                <a:lnTo>
                  <a:pt x="1263879" y="331128"/>
                </a:lnTo>
                <a:cubicBezTo>
                  <a:pt x="1263879" y="367704"/>
                  <a:pt x="1234228" y="397355"/>
                  <a:pt x="1197652" y="397355"/>
                </a:cubicBezTo>
                <a:lnTo>
                  <a:pt x="796604" y="397355"/>
                </a:lnTo>
                <a:lnTo>
                  <a:pt x="791485" y="631399"/>
                </a:lnTo>
                <a:lnTo>
                  <a:pt x="527894" y="397355"/>
                </a:lnTo>
                <a:lnTo>
                  <a:pt x="66227" y="397355"/>
                </a:lnTo>
                <a:cubicBezTo>
                  <a:pt x="29651" y="397355"/>
                  <a:pt x="0" y="367704"/>
                  <a:pt x="0" y="331128"/>
                </a:cubicBezTo>
                <a:lnTo>
                  <a:pt x="0" y="66227"/>
                </a:lnTo>
                <a:cubicBezTo>
                  <a:pt x="0" y="29651"/>
                  <a:pt x="29651" y="0"/>
                  <a:pt x="66227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400">
              <a:latin typeface="OPPOSans R" panose="00020600040101010101" charset="-122"/>
              <a:ea typeface="OPPOSans R" panose="00020600040101010101" charset="-122"/>
              <a:cs typeface="OPPOSans R" panose="00020600040101010101" charset="-122"/>
            </a:endParaRPr>
          </a:p>
        </p:txBody>
      </p:sp>
      <p:sp>
        <p:nvSpPr>
          <p:cNvPr id="59" name="文本框 58">
            <a:extLst>
              <a:ext uri="{FF2B5EF4-FFF2-40B4-BE49-F238E27FC236}">
                <a16:creationId xmlns:a16="http://schemas.microsoft.com/office/drawing/2014/main" id="{B22CFD31-87F2-7FCE-8F2B-3C22D4610287}"/>
              </a:ext>
            </a:extLst>
          </p:cNvPr>
          <p:cNvSpPr txBox="1"/>
          <p:nvPr/>
        </p:nvSpPr>
        <p:spPr>
          <a:xfrm>
            <a:off x="2460735" y="5580282"/>
            <a:ext cx="983055" cy="307777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1400" b="0" i="0" spc="130" dirty="0">
                <a:solidFill>
                  <a:schemeClr val="bg1"/>
                </a:solidFill>
                <a:effectLst/>
                <a:latin typeface="OPPOSans R" panose="00020600040101010101" charset="-122"/>
                <a:ea typeface="OPPOSans R" panose="00020600040101010101" charset="-122"/>
                <a:cs typeface="OPPOSans R" panose="00020600040101010101" charset="-122"/>
              </a:rPr>
              <a:t>输入文本</a:t>
            </a:r>
            <a:endParaRPr lang="zh-CN" altLang="en-US" sz="1400" spc="130" dirty="0">
              <a:solidFill>
                <a:schemeClr val="bg1"/>
              </a:solidFill>
              <a:effectLst/>
              <a:latin typeface="OPPOSans R" panose="00020600040101010101" charset="-122"/>
              <a:ea typeface="OPPOSans R" panose="00020600040101010101" charset="-122"/>
              <a:cs typeface="OPPOSans R" panose="00020600040101010101" charset="-122"/>
            </a:endParaRPr>
          </a:p>
        </p:txBody>
      </p:sp>
      <p:sp>
        <p:nvSpPr>
          <p:cNvPr id="60" name="文本框 59">
            <a:extLst>
              <a:ext uri="{FF2B5EF4-FFF2-40B4-BE49-F238E27FC236}">
                <a16:creationId xmlns:a16="http://schemas.microsoft.com/office/drawing/2014/main" id="{2B389A74-BCCD-7E58-9A76-8A0155D4B8D6}"/>
              </a:ext>
            </a:extLst>
          </p:cNvPr>
          <p:cNvSpPr txBox="1"/>
          <p:nvPr/>
        </p:nvSpPr>
        <p:spPr>
          <a:xfrm>
            <a:off x="8492041" y="5580282"/>
            <a:ext cx="983055" cy="307777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1400" b="0" i="0" spc="130" dirty="0">
                <a:solidFill>
                  <a:schemeClr val="bg1"/>
                </a:solidFill>
                <a:effectLst/>
                <a:latin typeface="OPPOSans R" panose="00020600040101010101" charset="-122"/>
                <a:ea typeface="OPPOSans R" panose="00020600040101010101" charset="-122"/>
                <a:cs typeface="OPPOSans R" panose="00020600040101010101" charset="-122"/>
              </a:rPr>
              <a:t>输入文本</a:t>
            </a:r>
            <a:endParaRPr lang="zh-CN" altLang="en-US" sz="1400" spc="130" dirty="0">
              <a:solidFill>
                <a:schemeClr val="bg1"/>
              </a:solidFill>
              <a:effectLst/>
              <a:latin typeface="OPPOSans R" panose="00020600040101010101" charset="-122"/>
              <a:ea typeface="OPPOSans R" panose="00020600040101010101" charset="-122"/>
              <a:cs typeface="OPPOSans R" panose="00020600040101010101" charset="-122"/>
            </a:endParaRPr>
          </a:p>
        </p:txBody>
      </p:sp>
      <p:sp>
        <p:nvSpPr>
          <p:cNvPr id="61" name="任意多边形: 形状 60">
            <a:extLst>
              <a:ext uri="{FF2B5EF4-FFF2-40B4-BE49-F238E27FC236}">
                <a16:creationId xmlns:a16="http://schemas.microsoft.com/office/drawing/2014/main" id="{50B58996-178D-9BEB-285C-129CBDADA4BE}"/>
              </a:ext>
            </a:extLst>
          </p:cNvPr>
          <p:cNvSpPr/>
          <p:nvPr/>
        </p:nvSpPr>
        <p:spPr>
          <a:xfrm flipH="1">
            <a:off x="9225346" y="4341949"/>
            <a:ext cx="1263879" cy="631399"/>
          </a:xfrm>
          <a:custGeom>
            <a:avLst/>
            <a:gdLst>
              <a:gd name="connsiteX0" fmla="*/ 66227 w 1263879"/>
              <a:gd name="connsiteY0" fmla="*/ 0 h 631399"/>
              <a:gd name="connsiteX1" fmla="*/ 1197652 w 1263879"/>
              <a:gd name="connsiteY1" fmla="*/ 0 h 631399"/>
              <a:gd name="connsiteX2" fmla="*/ 1263879 w 1263879"/>
              <a:gd name="connsiteY2" fmla="*/ 66227 h 631399"/>
              <a:gd name="connsiteX3" fmla="*/ 1263879 w 1263879"/>
              <a:gd name="connsiteY3" fmla="*/ 331128 h 631399"/>
              <a:gd name="connsiteX4" fmla="*/ 1197652 w 1263879"/>
              <a:gd name="connsiteY4" fmla="*/ 397355 h 631399"/>
              <a:gd name="connsiteX5" fmla="*/ 796604 w 1263879"/>
              <a:gd name="connsiteY5" fmla="*/ 397355 h 631399"/>
              <a:gd name="connsiteX6" fmla="*/ 791485 w 1263879"/>
              <a:gd name="connsiteY6" fmla="*/ 631399 h 631399"/>
              <a:gd name="connsiteX7" fmla="*/ 527894 w 1263879"/>
              <a:gd name="connsiteY7" fmla="*/ 397355 h 631399"/>
              <a:gd name="connsiteX8" fmla="*/ 66227 w 1263879"/>
              <a:gd name="connsiteY8" fmla="*/ 397355 h 631399"/>
              <a:gd name="connsiteX9" fmla="*/ 0 w 1263879"/>
              <a:gd name="connsiteY9" fmla="*/ 331128 h 631399"/>
              <a:gd name="connsiteX10" fmla="*/ 0 w 1263879"/>
              <a:gd name="connsiteY10" fmla="*/ 66227 h 631399"/>
              <a:gd name="connsiteX11" fmla="*/ 66227 w 1263879"/>
              <a:gd name="connsiteY11" fmla="*/ 0 h 6313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263879" h="631399">
                <a:moveTo>
                  <a:pt x="66227" y="0"/>
                </a:moveTo>
                <a:lnTo>
                  <a:pt x="1197652" y="0"/>
                </a:lnTo>
                <a:cubicBezTo>
                  <a:pt x="1234228" y="0"/>
                  <a:pt x="1263879" y="29651"/>
                  <a:pt x="1263879" y="66227"/>
                </a:cubicBezTo>
                <a:lnTo>
                  <a:pt x="1263879" y="331128"/>
                </a:lnTo>
                <a:cubicBezTo>
                  <a:pt x="1263879" y="367704"/>
                  <a:pt x="1234228" y="397355"/>
                  <a:pt x="1197652" y="397355"/>
                </a:cubicBezTo>
                <a:lnTo>
                  <a:pt x="796604" y="397355"/>
                </a:lnTo>
                <a:lnTo>
                  <a:pt x="791485" y="631399"/>
                </a:lnTo>
                <a:lnTo>
                  <a:pt x="527894" y="397355"/>
                </a:lnTo>
                <a:lnTo>
                  <a:pt x="66227" y="397355"/>
                </a:lnTo>
                <a:cubicBezTo>
                  <a:pt x="29651" y="397355"/>
                  <a:pt x="0" y="367704"/>
                  <a:pt x="0" y="331128"/>
                </a:cubicBezTo>
                <a:lnTo>
                  <a:pt x="0" y="66227"/>
                </a:lnTo>
                <a:cubicBezTo>
                  <a:pt x="0" y="29651"/>
                  <a:pt x="29651" y="0"/>
                  <a:pt x="66227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400">
              <a:latin typeface="OPPOSans R" panose="00020600040101010101" charset="-122"/>
              <a:ea typeface="OPPOSans R" panose="00020600040101010101" charset="-122"/>
              <a:cs typeface="OPPOSans R" panose="00020600040101010101" charset="-122"/>
            </a:endParaRPr>
          </a:p>
        </p:txBody>
      </p:sp>
      <p:sp>
        <p:nvSpPr>
          <p:cNvPr id="62" name="文本框 61">
            <a:extLst>
              <a:ext uri="{FF2B5EF4-FFF2-40B4-BE49-F238E27FC236}">
                <a16:creationId xmlns:a16="http://schemas.microsoft.com/office/drawing/2014/main" id="{3C8C43C0-BB2E-A525-5B68-97E62B90784B}"/>
              </a:ext>
            </a:extLst>
          </p:cNvPr>
          <p:cNvSpPr txBox="1"/>
          <p:nvPr/>
        </p:nvSpPr>
        <p:spPr>
          <a:xfrm>
            <a:off x="8174410" y="1743453"/>
            <a:ext cx="1448239" cy="307777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1400" b="0" i="0" spc="130" dirty="0">
                <a:solidFill>
                  <a:schemeClr val="bg1"/>
                </a:solidFill>
                <a:effectLst/>
                <a:latin typeface="OPPOSans R" panose="00020600040101010101" charset="-122"/>
                <a:ea typeface="OPPOSans R" panose="00020600040101010101" charset="-122"/>
                <a:cs typeface="OPPOSans R" panose="00020600040101010101" charset="-122"/>
              </a:rPr>
              <a:t>输入文本</a:t>
            </a:r>
            <a:endParaRPr lang="zh-CN" altLang="en-US" sz="1400" spc="130" dirty="0">
              <a:solidFill>
                <a:schemeClr val="bg1"/>
              </a:solidFill>
              <a:effectLst/>
              <a:latin typeface="OPPOSans R" panose="00020600040101010101" charset="-122"/>
              <a:ea typeface="OPPOSans R" panose="00020600040101010101" charset="-122"/>
              <a:cs typeface="OPPOSans R" panose="00020600040101010101" charset="-122"/>
            </a:endParaRPr>
          </a:p>
        </p:txBody>
      </p:sp>
      <p:sp>
        <p:nvSpPr>
          <p:cNvPr id="63" name="文本框 62">
            <a:extLst>
              <a:ext uri="{FF2B5EF4-FFF2-40B4-BE49-F238E27FC236}">
                <a16:creationId xmlns:a16="http://schemas.microsoft.com/office/drawing/2014/main" id="{48485B0D-F998-E3D4-C35D-8490952788CA}"/>
              </a:ext>
            </a:extLst>
          </p:cNvPr>
          <p:cNvSpPr txBox="1"/>
          <p:nvPr/>
        </p:nvSpPr>
        <p:spPr>
          <a:xfrm>
            <a:off x="9365758" y="4386738"/>
            <a:ext cx="983055" cy="307777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1400" b="0" i="0" spc="130" dirty="0">
                <a:solidFill>
                  <a:schemeClr val="bg1"/>
                </a:solidFill>
                <a:effectLst/>
                <a:latin typeface="OPPOSans R" panose="00020600040101010101" charset="-122"/>
                <a:ea typeface="OPPOSans R" panose="00020600040101010101" charset="-122"/>
                <a:cs typeface="OPPOSans R" panose="00020600040101010101" charset="-122"/>
              </a:rPr>
              <a:t>输入文本</a:t>
            </a:r>
            <a:endParaRPr lang="zh-CN" altLang="en-US" sz="1400" spc="130" dirty="0">
              <a:solidFill>
                <a:schemeClr val="bg1"/>
              </a:solidFill>
              <a:effectLst/>
              <a:latin typeface="OPPOSans R" panose="00020600040101010101" charset="-122"/>
              <a:ea typeface="OPPOSans R" panose="00020600040101010101" charset="-122"/>
              <a:cs typeface="OPPOSans R" panose="00020600040101010101" charset="-122"/>
            </a:endParaRPr>
          </a:p>
        </p:txBody>
      </p:sp>
      <p:sp>
        <p:nvSpPr>
          <p:cNvPr id="64" name="任意多边形: 形状 63">
            <a:extLst>
              <a:ext uri="{FF2B5EF4-FFF2-40B4-BE49-F238E27FC236}">
                <a16:creationId xmlns:a16="http://schemas.microsoft.com/office/drawing/2014/main" id="{9DC88BCB-1831-18BA-9DB1-2ED8FE50F370}"/>
              </a:ext>
            </a:extLst>
          </p:cNvPr>
          <p:cNvSpPr/>
          <p:nvPr/>
        </p:nvSpPr>
        <p:spPr>
          <a:xfrm>
            <a:off x="8866393" y="3002231"/>
            <a:ext cx="1263879" cy="631399"/>
          </a:xfrm>
          <a:custGeom>
            <a:avLst/>
            <a:gdLst>
              <a:gd name="connsiteX0" fmla="*/ 66227 w 1718436"/>
              <a:gd name="connsiteY0" fmla="*/ 0 h 631399"/>
              <a:gd name="connsiteX1" fmla="*/ 1652209 w 1718436"/>
              <a:gd name="connsiteY1" fmla="*/ 0 h 631399"/>
              <a:gd name="connsiteX2" fmla="*/ 1718436 w 1718436"/>
              <a:gd name="connsiteY2" fmla="*/ 66227 h 631399"/>
              <a:gd name="connsiteX3" fmla="*/ 1718436 w 1718436"/>
              <a:gd name="connsiteY3" fmla="*/ 331128 h 631399"/>
              <a:gd name="connsiteX4" fmla="*/ 1652209 w 1718436"/>
              <a:gd name="connsiteY4" fmla="*/ 397355 h 631399"/>
              <a:gd name="connsiteX5" fmla="*/ 1044339 w 1718436"/>
              <a:gd name="connsiteY5" fmla="*/ 397355 h 631399"/>
              <a:gd name="connsiteX6" fmla="*/ 780748 w 1718436"/>
              <a:gd name="connsiteY6" fmla="*/ 631399 h 631399"/>
              <a:gd name="connsiteX7" fmla="*/ 775629 w 1718436"/>
              <a:gd name="connsiteY7" fmla="*/ 397355 h 631399"/>
              <a:gd name="connsiteX8" fmla="*/ 66227 w 1718436"/>
              <a:gd name="connsiteY8" fmla="*/ 397355 h 631399"/>
              <a:gd name="connsiteX9" fmla="*/ 0 w 1718436"/>
              <a:gd name="connsiteY9" fmla="*/ 331128 h 631399"/>
              <a:gd name="connsiteX10" fmla="*/ 0 w 1718436"/>
              <a:gd name="connsiteY10" fmla="*/ 66227 h 631399"/>
              <a:gd name="connsiteX11" fmla="*/ 66227 w 1718436"/>
              <a:gd name="connsiteY11" fmla="*/ 0 h 6313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718436" h="631399">
                <a:moveTo>
                  <a:pt x="66227" y="0"/>
                </a:moveTo>
                <a:lnTo>
                  <a:pt x="1652209" y="0"/>
                </a:lnTo>
                <a:cubicBezTo>
                  <a:pt x="1688785" y="0"/>
                  <a:pt x="1718436" y="29651"/>
                  <a:pt x="1718436" y="66227"/>
                </a:cubicBezTo>
                <a:lnTo>
                  <a:pt x="1718436" y="331128"/>
                </a:lnTo>
                <a:cubicBezTo>
                  <a:pt x="1718436" y="367704"/>
                  <a:pt x="1688785" y="397355"/>
                  <a:pt x="1652209" y="397355"/>
                </a:cubicBezTo>
                <a:lnTo>
                  <a:pt x="1044339" y="397355"/>
                </a:lnTo>
                <a:lnTo>
                  <a:pt x="780748" y="631399"/>
                </a:lnTo>
                <a:lnTo>
                  <a:pt x="775629" y="397355"/>
                </a:lnTo>
                <a:lnTo>
                  <a:pt x="66227" y="397355"/>
                </a:lnTo>
                <a:cubicBezTo>
                  <a:pt x="29651" y="397355"/>
                  <a:pt x="0" y="367704"/>
                  <a:pt x="0" y="331128"/>
                </a:cubicBezTo>
                <a:lnTo>
                  <a:pt x="0" y="66227"/>
                </a:lnTo>
                <a:cubicBezTo>
                  <a:pt x="0" y="29651"/>
                  <a:pt x="29651" y="0"/>
                  <a:pt x="66227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400" spc="130">
              <a:latin typeface="OPPOSans R" panose="00020600040101010101" charset="-122"/>
              <a:ea typeface="OPPOSans R" panose="00020600040101010101" charset="-122"/>
              <a:cs typeface="OPPOSans R" panose="00020600040101010101" charset="-122"/>
            </a:endParaRPr>
          </a:p>
        </p:txBody>
      </p:sp>
      <p:sp>
        <p:nvSpPr>
          <p:cNvPr id="65" name="文本框 64">
            <a:extLst>
              <a:ext uri="{FF2B5EF4-FFF2-40B4-BE49-F238E27FC236}">
                <a16:creationId xmlns:a16="http://schemas.microsoft.com/office/drawing/2014/main" id="{86D7BDE9-E2C5-79A7-9C2E-623E41E28B03}"/>
              </a:ext>
            </a:extLst>
          </p:cNvPr>
          <p:cNvSpPr txBox="1"/>
          <p:nvPr/>
        </p:nvSpPr>
        <p:spPr>
          <a:xfrm>
            <a:off x="8781356" y="3061308"/>
            <a:ext cx="1448239" cy="307777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1400" b="0" i="0" spc="130" dirty="0">
                <a:solidFill>
                  <a:schemeClr val="bg1"/>
                </a:solidFill>
                <a:effectLst/>
                <a:latin typeface="OPPOSans R" panose="00020600040101010101" charset="-122"/>
                <a:ea typeface="OPPOSans R" panose="00020600040101010101" charset="-122"/>
                <a:cs typeface="OPPOSans R" panose="00020600040101010101" charset="-122"/>
              </a:rPr>
              <a:t>输入文本</a:t>
            </a:r>
            <a:endParaRPr lang="zh-CN" altLang="en-US" sz="1400" spc="130" dirty="0">
              <a:solidFill>
                <a:schemeClr val="bg1"/>
              </a:solidFill>
              <a:effectLst/>
              <a:latin typeface="OPPOSans R" panose="00020600040101010101" charset="-122"/>
              <a:ea typeface="OPPOSans R" panose="00020600040101010101" charset="-122"/>
              <a:cs typeface="OPPOSans R" panose="00020600040101010101" charset="-122"/>
            </a:endParaRPr>
          </a:p>
        </p:txBody>
      </p:sp>
      <p:sp>
        <p:nvSpPr>
          <p:cNvPr id="307" name="任意多边形: 形状 306">
            <a:extLst>
              <a:ext uri="{FF2B5EF4-FFF2-40B4-BE49-F238E27FC236}">
                <a16:creationId xmlns:a16="http://schemas.microsoft.com/office/drawing/2014/main" id="{BCB8B071-B5B5-48D0-B9D5-1D56DB539446}"/>
              </a:ext>
            </a:extLst>
          </p:cNvPr>
          <p:cNvSpPr/>
          <p:nvPr/>
        </p:nvSpPr>
        <p:spPr>
          <a:xfrm>
            <a:off x="5596575" y="3588693"/>
            <a:ext cx="566132" cy="579612"/>
          </a:xfrm>
          <a:custGeom>
            <a:avLst/>
            <a:gdLst>
              <a:gd name="connsiteX0" fmla="*/ 509548 w 540839"/>
              <a:gd name="connsiteY0" fmla="*/ 42035 h 553716"/>
              <a:gd name="connsiteX1" fmla="*/ 333647 w 540839"/>
              <a:gd name="connsiteY1" fmla="*/ 35210 h 553716"/>
              <a:gd name="connsiteX2" fmla="*/ 299136 w 540839"/>
              <a:gd name="connsiteY2" fmla="*/ 69978 h 553716"/>
              <a:gd name="connsiteX3" fmla="*/ 299007 w 540839"/>
              <a:gd name="connsiteY3" fmla="*/ 118654 h 553716"/>
              <a:gd name="connsiteX4" fmla="*/ 347039 w 540839"/>
              <a:gd name="connsiteY4" fmla="*/ 118911 h 553716"/>
              <a:gd name="connsiteX5" fmla="*/ 381550 w 540839"/>
              <a:gd name="connsiteY5" fmla="*/ 84014 h 553716"/>
              <a:gd name="connsiteX6" fmla="*/ 461774 w 540839"/>
              <a:gd name="connsiteY6" fmla="*/ 90839 h 553716"/>
              <a:gd name="connsiteX7" fmla="*/ 479673 w 540839"/>
              <a:gd name="connsiteY7" fmla="*/ 134364 h 553716"/>
              <a:gd name="connsiteX8" fmla="*/ 461774 w 540839"/>
              <a:gd name="connsiteY8" fmla="*/ 177888 h 553716"/>
              <a:gd name="connsiteX9" fmla="*/ 352962 w 540839"/>
              <a:gd name="connsiteY9" fmla="*/ 287473 h 553716"/>
              <a:gd name="connsiteX10" fmla="*/ 269905 w 540839"/>
              <a:gd name="connsiteY10" fmla="*/ 304084 h 553716"/>
              <a:gd name="connsiteX11" fmla="*/ 222002 w 540839"/>
              <a:gd name="connsiteY11" fmla="*/ 304213 h 553716"/>
              <a:gd name="connsiteX12" fmla="*/ 222131 w 540839"/>
              <a:gd name="connsiteY12" fmla="*/ 352889 h 553716"/>
              <a:gd name="connsiteX13" fmla="*/ 298363 w 540839"/>
              <a:gd name="connsiteY13" fmla="*/ 387271 h 553716"/>
              <a:gd name="connsiteX14" fmla="*/ 400737 w 540839"/>
              <a:gd name="connsiteY14" fmla="*/ 336277 h 553716"/>
              <a:gd name="connsiteX15" fmla="*/ 509548 w 540839"/>
              <a:gd name="connsiteY15" fmla="*/ 226564 h 553716"/>
              <a:gd name="connsiteX16" fmla="*/ 547536 w 540839"/>
              <a:gd name="connsiteY16" fmla="*/ 134106 h 553716"/>
              <a:gd name="connsiteX17" fmla="*/ 509548 w 540839"/>
              <a:gd name="connsiteY17" fmla="*/ 42035 h 553716"/>
              <a:gd name="connsiteX18" fmla="*/ 509548 w 540839"/>
              <a:gd name="connsiteY18" fmla="*/ 42035 h 553716"/>
              <a:gd name="connsiteX19" fmla="*/ 200497 w 540839"/>
              <a:gd name="connsiteY19" fmla="*/ 441355 h 553716"/>
              <a:gd name="connsiteX20" fmla="*/ 172811 w 540839"/>
              <a:gd name="connsiteY20" fmla="*/ 469298 h 553716"/>
              <a:gd name="connsiteX21" fmla="*/ 85762 w 540839"/>
              <a:gd name="connsiteY21" fmla="*/ 469298 h 553716"/>
              <a:gd name="connsiteX22" fmla="*/ 67863 w 540839"/>
              <a:gd name="connsiteY22" fmla="*/ 425773 h 553716"/>
              <a:gd name="connsiteX23" fmla="*/ 85762 w 540839"/>
              <a:gd name="connsiteY23" fmla="*/ 382249 h 553716"/>
              <a:gd name="connsiteX24" fmla="*/ 187749 w 540839"/>
              <a:gd name="connsiteY24" fmla="*/ 279489 h 553716"/>
              <a:gd name="connsiteX25" fmla="*/ 277631 w 540839"/>
              <a:gd name="connsiteY25" fmla="*/ 256053 h 553716"/>
              <a:gd name="connsiteX26" fmla="*/ 325534 w 540839"/>
              <a:gd name="connsiteY26" fmla="*/ 255924 h 553716"/>
              <a:gd name="connsiteX27" fmla="*/ 325406 w 540839"/>
              <a:gd name="connsiteY27" fmla="*/ 207248 h 553716"/>
              <a:gd name="connsiteX28" fmla="*/ 139975 w 540839"/>
              <a:gd name="connsiteY28" fmla="*/ 230685 h 553716"/>
              <a:gd name="connsiteX29" fmla="*/ 37988 w 540839"/>
              <a:gd name="connsiteY29" fmla="*/ 333444 h 553716"/>
              <a:gd name="connsiteX30" fmla="*/ 0 w 540839"/>
              <a:gd name="connsiteY30" fmla="*/ 425902 h 553716"/>
              <a:gd name="connsiteX31" fmla="*/ 37988 w 540839"/>
              <a:gd name="connsiteY31" fmla="*/ 518360 h 553716"/>
              <a:gd name="connsiteX32" fmla="*/ 129287 w 540839"/>
              <a:gd name="connsiteY32" fmla="*/ 556476 h 553716"/>
              <a:gd name="connsiteX33" fmla="*/ 220585 w 540839"/>
              <a:gd name="connsiteY33" fmla="*/ 518360 h 553716"/>
              <a:gd name="connsiteX34" fmla="*/ 248272 w 540839"/>
              <a:gd name="connsiteY34" fmla="*/ 490417 h 553716"/>
              <a:gd name="connsiteX35" fmla="*/ 248400 w 540839"/>
              <a:gd name="connsiteY35" fmla="*/ 441612 h 553716"/>
              <a:gd name="connsiteX36" fmla="*/ 200497 w 540839"/>
              <a:gd name="connsiteY36" fmla="*/ 441355 h 5537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540839" h="553716">
                <a:moveTo>
                  <a:pt x="509548" y="42035"/>
                </a:moveTo>
                <a:cubicBezTo>
                  <a:pt x="456624" y="-11277"/>
                  <a:pt x="382580" y="-14238"/>
                  <a:pt x="333647" y="35210"/>
                </a:cubicBezTo>
                <a:lnTo>
                  <a:pt x="299136" y="69978"/>
                </a:lnTo>
                <a:cubicBezTo>
                  <a:pt x="285873" y="83370"/>
                  <a:pt x="285744" y="105261"/>
                  <a:pt x="299007" y="118654"/>
                </a:cubicBezTo>
                <a:cubicBezTo>
                  <a:pt x="312271" y="132175"/>
                  <a:pt x="333647" y="132303"/>
                  <a:pt x="347039" y="118911"/>
                </a:cubicBezTo>
                <a:lnTo>
                  <a:pt x="381550" y="84014"/>
                </a:lnTo>
                <a:cubicBezTo>
                  <a:pt x="406918" y="58389"/>
                  <a:pt x="440141" y="69077"/>
                  <a:pt x="461774" y="90839"/>
                </a:cubicBezTo>
                <a:cubicBezTo>
                  <a:pt x="473364" y="102428"/>
                  <a:pt x="479673" y="117881"/>
                  <a:pt x="479673" y="134364"/>
                </a:cubicBezTo>
                <a:cubicBezTo>
                  <a:pt x="479673" y="150847"/>
                  <a:pt x="473364" y="166299"/>
                  <a:pt x="461774" y="177888"/>
                </a:cubicBezTo>
                <a:lnTo>
                  <a:pt x="352962" y="287473"/>
                </a:lnTo>
                <a:cubicBezTo>
                  <a:pt x="303257" y="337565"/>
                  <a:pt x="279949" y="314129"/>
                  <a:pt x="269905" y="304084"/>
                </a:cubicBezTo>
                <a:cubicBezTo>
                  <a:pt x="256642" y="290692"/>
                  <a:pt x="235137" y="290692"/>
                  <a:pt x="222002" y="304213"/>
                </a:cubicBezTo>
                <a:cubicBezTo>
                  <a:pt x="208739" y="317734"/>
                  <a:pt x="208867" y="339497"/>
                  <a:pt x="222131" y="352889"/>
                </a:cubicBezTo>
                <a:cubicBezTo>
                  <a:pt x="244923" y="375939"/>
                  <a:pt x="271064" y="387271"/>
                  <a:pt x="298363" y="387271"/>
                </a:cubicBezTo>
                <a:cubicBezTo>
                  <a:pt x="331844" y="387271"/>
                  <a:pt x="367127" y="370144"/>
                  <a:pt x="400737" y="336277"/>
                </a:cubicBezTo>
                <a:lnTo>
                  <a:pt x="509548" y="226564"/>
                </a:lnTo>
                <a:cubicBezTo>
                  <a:pt x="534015" y="201840"/>
                  <a:pt x="547536" y="169003"/>
                  <a:pt x="547536" y="134106"/>
                </a:cubicBezTo>
                <a:cubicBezTo>
                  <a:pt x="547536" y="99467"/>
                  <a:pt x="534015" y="66630"/>
                  <a:pt x="509548" y="42035"/>
                </a:cubicBezTo>
                <a:lnTo>
                  <a:pt x="509548" y="42035"/>
                </a:lnTo>
                <a:close/>
                <a:moveTo>
                  <a:pt x="200497" y="441355"/>
                </a:moveTo>
                <a:lnTo>
                  <a:pt x="172811" y="469298"/>
                </a:lnTo>
                <a:cubicBezTo>
                  <a:pt x="148860" y="493507"/>
                  <a:pt x="109713" y="493507"/>
                  <a:pt x="85762" y="469298"/>
                </a:cubicBezTo>
                <a:cubicBezTo>
                  <a:pt x="74172" y="457709"/>
                  <a:pt x="67863" y="442256"/>
                  <a:pt x="67863" y="425773"/>
                </a:cubicBezTo>
                <a:cubicBezTo>
                  <a:pt x="67863" y="409291"/>
                  <a:pt x="74172" y="393838"/>
                  <a:pt x="85762" y="382249"/>
                </a:cubicBezTo>
                <a:lnTo>
                  <a:pt x="187749" y="279489"/>
                </a:lnTo>
                <a:cubicBezTo>
                  <a:pt x="208867" y="258242"/>
                  <a:pt x="248658" y="226822"/>
                  <a:pt x="277631" y="256053"/>
                </a:cubicBezTo>
                <a:cubicBezTo>
                  <a:pt x="290895" y="269445"/>
                  <a:pt x="312400" y="269445"/>
                  <a:pt x="325534" y="255924"/>
                </a:cubicBezTo>
                <a:cubicBezTo>
                  <a:pt x="338669" y="242403"/>
                  <a:pt x="338669" y="220641"/>
                  <a:pt x="325406" y="207248"/>
                </a:cubicBezTo>
                <a:cubicBezTo>
                  <a:pt x="276086" y="157543"/>
                  <a:pt x="203330" y="166814"/>
                  <a:pt x="139975" y="230685"/>
                </a:cubicBezTo>
                <a:lnTo>
                  <a:pt x="37988" y="333444"/>
                </a:lnTo>
                <a:cubicBezTo>
                  <a:pt x="13521" y="358168"/>
                  <a:pt x="0" y="391005"/>
                  <a:pt x="0" y="425902"/>
                </a:cubicBezTo>
                <a:cubicBezTo>
                  <a:pt x="0" y="460799"/>
                  <a:pt x="13521" y="493636"/>
                  <a:pt x="37988" y="518360"/>
                </a:cubicBezTo>
                <a:cubicBezTo>
                  <a:pt x="63098" y="543728"/>
                  <a:pt x="96321" y="556476"/>
                  <a:pt x="129287" y="556476"/>
                </a:cubicBezTo>
                <a:cubicBezTo>
                  <a:pt x="162381" y="556476"/>
                  <a:pt x="195475" y="543857"/>
                  <a:pt x="220585" y="518360"/>
                </a:cubicBezTo>
                <a:lnTo>
                  <a:pt x="248272" y="490417"/>
                </a:lnTo>
                <a:cubicBezTo>
                  <a:pt x="261535" y="477024"/>
                  <a:pt x="261664" y="455133"/>
                  <a:pt x="248400" y="441612"/>
                </a:cubicBezTo>
                <a:cubicBezTo>
                  <a:pt x="235266" y="427962"/>
                  <a:pt x="213761" y="427834"/>
                  <a:pt x="200497" y="441355"/>
                </a:cubicBezTo>
              </a:path>
            </a:pathLst>
          </a:custGeom>
          <a:solidFill>
            <a:schemeClr val="bg1"/>
          </a:solidFill>
          <a:ln w="12873" cap="flat">
            <a:noFill/>
            <a:prstDash val="solid"/>
            <a:miter/>
          </a:ln>
        </p:spPr>
        <p:txBody>
          <a:bodyPr rtlCol="0" anchor="ctr"/>
          <a:lstStyle/>
          <a:p>
            <a:pPr algn="ctr"/>
            <a:endParaRPr lang="zh-CN" altLang="en-US" sz="1884"/>
          </a:p>
        </p:txBody>
      </p:sp>
      <p:sp>
        <p:nvSpPr>
          <p:cNvPr id="309" name="任意多边形: 形状 308">
            <a:extLst>
              <a:ext uri="{FF2B5EF4-FFF2-40B4-BE49-F238E27FC236}">
                <a16:creationId xmlns:a16="http://schemas.microsoft.com/office/drawing/2014/main" id="{1BF21570-4A5E-4761-A5CF-0571CDD30522}"/>
              </a:ext>
            </a:extLst>
          </p:cNvPr>
          <p:cNvSpPr/>
          <p:nvPr/>
        </p:nvSpPr>
        <p:spPr>
          <a:xfrm>
            <a:off x="3864479" y="3418170"/>
            <a:ext cx="673967" cy="539174"/>
          </a:xfrm>
          <a:custGeom>
            <a:avLst/>
            <a:gdLst>
              <a:gd name="connsiteX0" fmla="*/ 219519 w 643856"/>
              <a:gd name="connsiteY0" fmla="*/ 519379 h 515085"/>
              <a:gd name="connsiteX1" fmla="*/ 231109 w 643856"/>
              <a:gd name="connsiteY1" fmla="*/ 524401 h 515085"/>
              <a:gd name="connsiteX2" fmla="*/ 331164 w 643856"/>
              <a:gd name="connsiteY2" fmla="*/ 433102 h 515085"/>
              <a:gd name="connsiteX3" fmla="*/ 219519 w 643856"/>
              <a:gd name="connsiteY3" fmla="*/ 374382 h 515085"/>
              <a:gd name="connsiteX4" fmla="*/ 219519 w 643856"/>
              <a:gd name="connsiteY4" fmla="*/ 519379 h 515085"/>
              <a:gd name="connsiteX5" fmla="*/ 219519 w 643856"/>
              <a:gd name="connsiteY5" fmla="*/ 519379 h 515085"/>
              <a:gd name="connsiteX6" fmla="*/ 628111 w 643856"/>
              <a:gd name="connsiteY6" fmla="*/ 1203 h 515085"/>
              <a:gd name="connsiteX7" fmla="*/ 8334 w 643856"/>
              <a:gd name="connsiteY7" fmla="*/ 223076 h 515085"/>
              <a:gd name="connsiteX8" fmla="*/ 7948 w 643856"/>
              <a:gd name="connsiteY8" fmla="*/ 240202 h 515085"/>
              <a:gd name="connsiteX9" fmla="*/ 141226 w 643856"/>
              <a:gd name="connsiteY9" fmla="*/ 294415 h 515085"/>
              <a:gd name="connsiteX10" fmla="*/ 220163 w 643856"/>
              <a:gd name="connsiteY10" fmla="*/ 326608 h 515085"/>
              <a:gd name="connsiteX11" fmla="*/ 605705 w 643856"/>
              <a:gd name="connsiteY11" fmla="*/ 38933 h 515085"/>
              <a:gd name="connsiteX12" fmla="*/ 613174 w 643856"/>
              <a:gd name="connsiteY12" fmla="*/ 46402 h 515085"/>
              <a:gd name="connsiteX13" fmla="*/ 336830 w 643856"/>
              <a:gd name="connsiteY13" fmla="*/ 350044 h 515085"/>
              <a:gd name="connsiteX14" fmla="*/ 336830 w 643856"/>
              <a:gd name="connsiteY14" fmla="*/ 350044 h 515085"/>
              <a:gd name="connsiteX15" fmla="*/ 320991 w 643856"/>
              <a:gd name="connsiteY15" fmla="*/ 367944 h 515085"/>
              <a:gd name="connsiteX16" fmla="*/ 341981 w 643856"/>
              <a:gd name="connsiteY16" fmla="*/ 379404 h 515085"/>
              <a:gd name="connsiteX17" fmla="*/ 516853 w 643856"/>
              <a:gd name="connsiteY17" fmla="*/ 475082 h 515085"/>
              <a:gd name="connsiteX18" fmla="*/ 543251 w 643856"/>
              <a:gd name="connsiteY18" fmla="*/ 463106 h 515085"/>
              <a:gd name="connsiteX19" fmla="*/ 645238 w 643856"/>
              <a:gd name="connsiteY19" fmla="*/ 16398 h 515085"/>
              <a:gd name="connsiteX20" fmla="*/ 628111 w 643856"/>
              <a:gd name="connsiteY20" fmla="*/ 1203 h 5150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643856" h="515085">
                <a:moveTo>
                  <a:pt x="219519" y="519379"/>
                </a:moveTo>
                <a:cubicBezTo>
                  <a:pt x="219519" y="528135"/>
                  <a:pt x="224413" y="530582"/>
                  <a:pt x="231109" y="524401"/>
                </a:cubicBezTo>
                <a:cubicBezTo>
                  <a:pt x="239865" y="516288"/>
                  <a:pt x="331164" y="433102"/>
                  <a:pt x="331164" y="433102"/>
                </a:cubicBezTo>
                <a:lnTo>
                  <a:pt x="219519" y="374382"/>
                </a:lnTo>
                <a:lnTo>
                  <a:pt x="219519" y="519379"/>
                </a:lnTo>
                <a:lnTo>
                  <a:pt x="219519" y="519379"/>
                </a:lnTo>
                <a:close/>
                <a:moveTo>
                  <a:pt x="628111" y="1203"/>
                </a:moveTo>
                <a:cubicBezTo>
                  <a:pt x="616007" y="5452"/>
                  <a:pt x="20053" y="218826"/>
                  <a:pt x="8334" y="223076"/>
                </a:cubicBezTo>
                <a:cubicBezTo>
                  <a:pt x="-1581" y="226681"/>
                  <a:pt x="-3770" y="235438"/>
                  <a:pt x="7948" y="240202"/>
                </a:cubicBezTo>
                <a:cubicBezTo>
                  <a:pt x="21984" y="245997"/>
                  <a:pt x="141226" y="294415"/>
                  <a:pt x="141226" y="294415"/>
                </a:cubicBezTo>
                <a:lnTo>
                  <a:pt x="220163" y="326608"/>
                </a:lnTo>
                <a:cubicBezTo>
                  <a:pt x="220163" y="326608"/>
                  <a:pt x="600554" y="42796"/>
                  <a:pt x="605705" y="38933"/>
                </a:cubicBezTo>
                <a:cubicBezTo>
                  <a:pt x="610985" y="35070"/>
                  <a:pt x="616908" y="42281"/>
                  <a:pt x="613174" y="46402"/>
                </a:cubicBezTo>
                <a:cubicBezTo>
                  <a:pt x="609439" y="50522"/>
                  <a:pt x="336830" y="350044"/>
                  <a:pt x="336830" y="350044"/>
                </a:cubicBezTo>
                <a:cubicBezTo>
                  <a:pt x="336830" y="350044"/>
                  <a:pt x="336830" y="350044"/>
                  <a:pt x="336830" y="350044"/>
                </a:cubicBezTo>
                <a:lnTo>
                  <a:pt x="320991" y="367944"/>
                </a:lnTo>
                <a:lnTo>
                  <a:pt x="341981" y="379404"/>
                </a:lnTo>
                <a:cubicBezTo>
                  <a:pt x="341981" y="379404"/>
                  <a:pt x="505263" y="468643"/>
                  <a:pt x="516853" y="475082"/>
                </a:cubicBezTo>
                <a:cubicBezTo>
                  <a:pt x="527026" y="480619"/>
                  <a:pt x="540289" y="475983"/>
                  <a:pt x="543251" y="463106"/>
                </a:cubicBezTo>
                <a:cubicBezTo>
                  <a:pt x="546728" y="447911"/>
                  <a:pt x="643177" y="25798"/>
                  <a:pt x="645238" y="16398"/>
                </a:cubicBezTo>
                <a:cubicBezTo>
                  <a:pt x="648071" y="4422"/>
                  <a:pt x="640087" y="-3047"/>
                  <a:pt x="628111" y="1203"/>
                </a:cubicBezTo>
              </a:path>
            </a:pathLst>
          </a:custGeom>
          <a:solidFill>
            <a:schemeClr val="bg1"/>
          </a:solidFill>
          <a:ln w="12873" cap="flat">
            <a:noFill/>
            <a:prstDash val="solid"/>
            <a:miter/>
          </a:ln>
        </p:spPr>
        <p:txBody>
          <a:bodyPr rtlCol="0" anchor="ctr"/>
          <a:lstStyle/>
          <a:p>
            <a:pPr algn="ctr"/>
            <a:endParaRPr lang="zh-CN" altLang="en-US" sz="1884"/>
          </a:p>
        </p:txBody>
      </p:sp>
      <p:sp>
        <p:nvSpPr>
          <p:cNvPr id="310" name="任意多边形: 形状 309">
            <a:extLst>
              <a:ext uri="{FF2B5EF4-FFF2-40B4-BE49-F238E27FC236}">
                <a16:creationId xmlns:a16="http://schemas.microsoft.com/office/drawing/2014/main" id="{FE549EC1-A8A1-4CA3-8BF9-EDEE5996EAAC}"/>
              </a:ext>
            </a:extLst>
          </p:cNvPr>
          <p:cNvSpPr/>
          <p:nvPr/>
        </p:nvSpPr>
        <p:spPr>
          <a:xfrm>
            <a:off x="7263119" y="3391212"/>
            <a:ext cx="566132" cy="593091"/>
          </a:xfrm>
          <a:custGeom>
            <a:avLst/>
            <a:gdLst>
              <a:gd name="connsiteX0" fmla="*/ 480317 w 540839"/>
              <a:gd name="connsiteY0" fmla="*/ 383694 h 566594"/>
              <a:gd name="connsiteX1" fmla="*/ 372020 w 540839"/>
              <a:gd name="connsiteY1" fmla="*/ 247325 h 566594"/>
              <a:gd name="connsiteX2" fmla="*/ 347167 w 540839"/>
              <a:gd name="connsiteY2" fmla="*/ 68462 h 566594"/>
              <a:gd name="connsiteX3" fmla="*/ 453919 w 540839"/>
              <a:gd name="connsiteY3" fmla="*/ 214746 h 566594"/>
              <a:gd name="connsiteX4" fmla="*/ 480317 w 540839"/>
              <a:gd name="connsiteY4" fmla="*/ 383694 h 566594"/>
              <a:gd name="connsiteX5" fmla="*/ 480317 w 540839"/>
              <a:gd name="connsiteY5" fmla="*/ 383694 h 566594"/>
              <a:gd name="connsiteX6" fmla="*/ 497701 w 540839"/>
              <a:gd name="connsiteY6" fmla="*/ 192726 h 566594"/>
              <a:gd name="connsiteX7" fmla="*/ 327207 w 540839"/>
              <a:gd name="connsiteY7" fmla="*/ 2016 h 566594"/>
              <a:gd name="connsiteX8" fmla="*/ 30003 w 540839"/>
              <a:gd name="connsiteY8" fmla="*/ 306689 h 566594"/>
              <a:gd name="connsiteX9" fmla="*/ 5666 w 540839"/>
              <a:gd name="connsiteY9" fmla="*/ 395927 h 566594"/>
              <a:gd name="connsiteX10" fmla="*/ 87049 w 540839"/>
              <a:gd name="connsiteY10" fmla="*/ 441384 h 566594"/>
              <a:gd name="connsiteX11" fmla="*/ 110743 w 540839"/>
              <a:gd name="connsiteY11" fmla="*/ 433271 h 566594"/>
              <a:gd name="connsiteX12" fmla="*/ 161093 w 540839"/>
              <a:gd name="connsiteY12" fmla="*/ 462889 h 566594"/>
              <a:gd name="connsiteX13" fmla="*/ 197535 w 540839"/>
              <a:gd name="connsiteY13" fmla="*/ 547878 h 566594"/>
              <a:gd name="connsiteX14" fmla="*/ 231401 w 540839"/>
              <a:gd name="connsiteY14" fmla="*/ 574405 h 566594"/>
              <a:gd name="connsiteX15" fmla="*/ 295916 w 540839"/>
              <a:gd name="connsiteY15" fmla="*/ 549423 h 566594"/>
              <a:gd name="connsiteX16" fmla="*/ 309695 w 540839"/>
              <a:gd name="connsiteY16" fmla="*/ 519934 h 566594"/>
              <a:gd name="connsiteX17" fmla="*/ 279305 w 540839"/>
              <a:gd name="connsiteY17" fmla="*/ 492120 h 566594"/>
              <a:gd name="connsiteX18" fmla="*/ 249816 w 540839"/>
              <a:gd name="connsiteY18" fmla="*/ 423227 h 566594"/>
              <a:gd name="connsiteX19" fmla="*/ 280334 w 540839"/>
              <a:gd name="connsiteY19" fmla="*/ 387944 h 566594"/>
              <a:gd name="connsiteX20" fmla="*/ 515471 w 540839"/>
              <a:gd name="connsiteY20" fmla="*/ 446535 h 566594"/>
              <a:gd name="connsiteX21" fmla="*/ 497701 w 540839"/>
              <a:gd name="connsiteY21" fmla="*/ 192726 h 5665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540839" h="566594">
                <a:moveTo>
                  <a:pt x="480317" y="383694"/>
                </a:moveTo>
                <a:cubicBezTo>
                  <a:pt x="471303" y="387429"/>
                  <a:pt x="410780" y="338882"/>
                  <a:pt x="372020" y="247325"/>
                </a:cubicBezTo>
                <a:cubicBezTo>
                  <a:pt x="333260" y="155769"/>
                  <a:pt x="338153" y="72068"/>
                  <a:pt x="347167" y="68462"/>
                </a:cubicBezTo>
                <a:cubicBezTo>
                  <a:pt x="356181" y="64727"/>
                  <a:pt x="415287" y="123318"/>
                  <a:pt x="453919" y="214746"/>
                </a:cubicBezTo>
                <a:cubicBezTo>
                  <a:pt x="492679" y="306303"/>
                  <a:pt x="489331" y="379960"/>
                  <a:pt x="480317" y="383694"/>
                </a:cubicBezTo>
                <a:lnTo>
                  <a:pt x="480317" y="383694"/>
                </a:lnTo>
                <a:close/>
                <a:moveTo>
                  <a:pt x="497701" y="192726"/>
                </a:moveTo>
                <a:cubicBezTo>
                  <a:pt x="447866" y="74900"/>
                  <a:pt x="367771" y="-14724"/>
                  <a:pt x="327207" y="2016"/>
                </a:cubicBezTo>
                <a:cubicBezTo>
                  <a:pt x="258315" y="30474"/>
                  <a:pt x="368285" y="166972"/>
                  <a:pt x="30003" y="306689"/>
                </a:cubicBezTo>
                <a:cubicBezTo>
                  <a:pt x="772" y="318793"/>
                  <a:pt x="-6568" y="367083"/>
                  <a:pt x="5666" y="395927"/>
                </a:cubicBezTo>
                <a:cubicBezTo>
                  <a:pt x="17898" y="424772"/>
                  <a:pt x="57818" y="453488"/>
                  <a:pt x="87049" y="441384"/>
                </a:cubicBezTo>
                <a:cubicBezTo>
                  <a:pt x="92071" y="439323"/>
                  <a:pt x="110743" y="433271"/>
                  <a:pt x="110743" y="433271"/>
                </a:cubicBezTo>
                <a:cubicBezTo>
                  <a:pt x="131604" y="461730"/>
                  <a:pt x="153366" y="444861"/>
                  <a:pt x="161093" y="462889"/>
                </a:cubicBezTo>
                <a:cubicBezTo>
                  <a:pt x="170364" y="484651"/>
                  <a:pt x="190710" y="531781"/>
                  <a:pt x="197535" y="547878"/>
                </a:cubicBezTo>
                <a:cubicBezTo>
                  <a:pt x="204360" y="563845"/>
                  <a:pt x="220069" y="578783"/>
                  <a:pt x="231401" y="574405"/>
                </a:cubicBezTo>
                <a:cubicBezTo>
                  <a:pt x="242733" y="570026"/>
                  <a:pt x="281236" y="555089"/>
                  <a:pt x="295916" y="549423"/>
                </a:cubicBezTo>
                <a:cubicBezTo>
                  <a:pt x="310596" y="543757"/>
                  <a:pt x="314201" y="530494"/>
                  <a:pt x="309695" y="519934"/>
                </a:cubicBezTo>
                <a:cubicBezTo>
                  <a:pt x="304801" y="508602"/>
                  <a:pt x="284971" y="505254"/>
                  <a:pt x="279305" y="492120"/>
                </a:cubicBezTo>
                <a:cubicBezTo>
                  <a:pt x="273639" y="478985"/>
                  <a:pt x="255096" y="436490"/>
                  <a:pt x="249816" y="423227"/>
                </a:cubicBezTo>
                <a:cubicBezTo>
                  <a:pt x="242604" y="405070"/>
                  <a:pt x="257928" y="390262"/>
                  <a:pt x="280334" y="387944"/>
                </a:cubicBezTo>
                <a:cubicBezTo>
                  <a:pt x="434216" y="371590"/>
                  <a:pt x="463061" y="468168"/>
                  <a:pt x="515471" y="446535"/>
                </a:cubicBezTo>
                <a:cubicBezTo>
                  <a:pt x="555777" y="429794"/>
                  <a:pt x="547407" y="310423"/>
                  <a:pt x="497701" y="192726"/>
                </a:cubicBezTo>
              </a:path>
            </a:pathLst>
          </a:custGeom>
          <a:solidFill>
            <a:schemeClr val="bg1"/>
          </a:solidFill>
          <a:ln w="12873" cap="flat">
            <a:noFill/>
            <a:prstDash val="solid"/>
            <a:miter/>
          </a:ln>
        </p:spPr>
        <p:txBody>
          <a:bodyPr rtlCol="0" anchor="ctr"/>
          <a:lstStyle/>
          <a:p>
            <a:pPr algn="ctr"/>
            <a:endParaRPr lang="zh-CN" altLang="en-US" sz="1884"/>
          </a:p>
        </p:txBody>
      </p:sp>
    </p:spTree>
    <p:extLst>
      <p:ext uri="{BB962C8B-B14F-4D97-AF65-F5344CB8AC3E}">
        <p14:creationId xmlns:p14="http://schemas.microsoft.com/office/powerpoint/2010/main" val="2112220147"/>
      </p:ext>
    </p:extLst>
  </p:cSld>
  <p:clrMapOvr>
    <a:masterClrMapping/>
  </p:clrMapOvr>
  <p:transition spd="slow">
    <p:push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" name="图片 39" descr="书架上有许多书&#10;&#10;描述已自动生成">
            <a:extLst>
              <a:ext uri="{FF2B5EF4-FFF2-40B4-BE49-F238E27FC236}">
                <a16:creationId xmlns:a16="http://schemas.microsoft.com/office/drawing/2014/main" id="{E0FFC5BF-280A-4B95-89F2-B4394D82F0DF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" y="0"/>
            <a:ext cx="12191999" cy="4219438"/>
          </a:xfrm>
          <a:custGeom>
            <a:avLst/>
            <a:gdLst>
              <a:gd name="connsiteX0" fmla="*/ 0 w 12191999"/>
              <a:gd name="connsiteY0" fmla="*/ 0 h 4219438"/>
              <a:gd name="connsiteX1" fmla="*/ 12191999 w 12191999"/>
              <a:gd name="connsiteY1" fmla="*/ 0 h 4219438"/>
              <a:gd name="connsiteX2" fmla="*/ 12191999 w 12191999"/>
              <a:gd name="connsiteY2" fmla="*/ 4219438 h 4219438"/>
              <a:gd name="connsiteX3" fmla="*/ 0 w 12191999"/>
              <a:gd name="connsiteY3" fmla="*/ 4219438 h 42194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1999" h="4219438">
                <a:moveTo>
                  <a:pt x="0" y="0"/>
                </a:moveTo>
                <a:lnTo>
                  <a:pt x="12191999" y="0"/>
                </a:lnTo>
                <a:lnTo>
                  <a:pt x="12191999" y="4219438"/>
                </a:lnTo>
                <a:lnTo>
                  <a:pt x="0" y="4219438"/>
                </a:lnTo>
                <a:close/>
              </a:path>
            </a:pathLst>
          </a:custGeom>
        </p:spPr>
      </p:pic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6EE3059C-733C-4B2C-A747-197F2820E7E0}"/>
              </a:ext>
            </a:extLst>
          </p:cNvPr>
          <p:cNvSpPr/>
          <p:nvPr/>
        </p:nvSpPr>
        <p:spPr>
          <a:xfrm>
            <a:off x="-5805" y="489635"/>
            <a:ext cx="5198011" cy="750311"/>
          </a:xfrm>
          <a:custGeom>
            <a:avLst/>
            <a:gdLst>
              <a:gd name="connsiteX0" fmla="*/ 0 w 4965785"/>
              <a:gd name="connsiteY0" fmla="*/ 0 h 651037"/>
              <a:gd name="connsiteX1" fmla="*/ 4977785 w 4965785"/>
              <a:gd name="connsiteY1" fmla="*/ 0 h 651037"/>
              <a:gd name="connsiteX2" fmla="*/ 4977785 w 4965785"/>
              <a:gd name="connsiteY2" fmla="*/ 651292 h 651037"/>
              <a:gd name="connsiteX3" fmla="*/ 0 w 4965785"/>
              <a:gd name="connsiteY3" fmla="*/ 651292 h 6510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965785" h="651037">
                <a:moveTo>
                  <a:pt x="0" y="0"/>
                </a:moveTo>
                <a:lnTo>
                  <a:pt x="4977785" y="0"/>
                </a:lnTo>
                <a:lnTo>
                  <a:pt x="4977785" y="651292"/>
                </a:lnTo>
                <a:lnTo>
                  <a:pt x="0" y="651292"/>
                </a:lnTo>
                <a:close/>
              </a:path>
            </a:pathLst>
          </a:custGeom>
          <a:solidFill>
            <a:srgbClr val="AB1D37"/>
          </a:solidFill>
          <a:ln w="1234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sz="1884"/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F9017FBE-12A9-9880-71EA-454D30A3142A}"/>
              </a:ext>
            </a:extLst>
          </p:cNvPr>
          <p:cNvGrpSpPr/>
          <p:nvPr/>
        </p:nvGrpSpPr>
        <p:grpSpPr>
          <a:xfrm>
            <a:off x="988414" y="2667799"/>
            <a:ext cx="1322887" cy="1322879"/>
            <a:chOff x="988414" y="2667799"/>
            <a:chExt cx="1322887" cy="1322879"/>
          </a:xfrm>
        </p:grpSpPr>
        <p:sp>
          <p:nvSpPr>
            <p:cNvPr id="66" name="任意多边形: 形状 65">
              <a:extLst>
                <a:ext uri="{FF2B5EF4-FFF2-40B4-BE49-F238E27FC236}">
                  <a16:creationId xmlns:a16="http://schemas.microsoft.com/office/drawing/2014/main" id="{5323FF85-DC28-4A88-AC48-83E260BC6334}"/>
                </a:ext>
              </a:extLst>
            </p:cNvPr>
            <p:cNvSpPr/>
            <p:nvPr/>
          </p:nvSpPr>
          <p:spPr>
            <a:xfrm>
              <a:off x="988414" y="2667799"/>
              <a:ext cx="1322887" cy="1322879"/>
            </a:xfrm>
            <a:custGeom>
              <a:avLst/>
              <a:gdLst>
                <a:gd name="connsiteX0" fmla="*/ 0 w 1263785"/>
                <a:gd name="connsiteY0" fmla="*/ 633293 h 1263777"/>
                <a:gd name="connsiteX1" fmla="*/ 633297 w 1263785"/>
                <a:gd name="connsiteY1" fmla="*/ 0 h 1263777"/>
                <a:gd name="connsiteX2" fmla="*/ 1266594 w 1263785"/>
                <a:gd name="connsiteY2" fmla="*/ 633293 h 1263777"/>
                <a:gd name="connsiteX3" fmla="*/ 633297 w 1263785"/>
                <a:gd name="connsiteY3" fmla="*/ 1266586 h 1263777"/>
                <a:gd name="connsiteX4" fmla="*/ 0 w 1263785"/>
                <a:gd name="connsiteY4" fmla="*/ 633293 h 12637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63785" h="1263777">
                  <a:moveTo>
                    <a:pt x="0" y="633293"/>
                  </a:moveTo>
                  <a:cubicBezTo>
                    <a:pt x="0" y="283520"/>
                    <a:pt x="283522" y="0"/>
                    <a:pt x="633297" y="0"/>
                  </a:cubicBezTo>
                  <a:cubicBezTo>
                    <a:pt x="983072" y="0"/>
                    <a:pt x="1266594" y="283520"/>
                    <a:pt x="1266594" y="633293"/>
                  </a:cubicBezTo>
                  <a:cubicBezTo>
                    <a:pt x="1266594" y="983066"/>
                    <a:pt x="983072" y="1266586"/>
                    <a:pt x="633297" y="1266586"/>
                  </a:cubicBezTo>
                  <a:cubicBezTo>
                    <a:pt x="283522" y="1266586"/>
                    <a:pt x="0" y="983066"/>
                    <a:pt x="0" y="633293"/>
                  </a:cubicBezTo>
                </a:path>
              </a:pathLst>
            </a:custGeom>
            <a:solidFill>
              <a:srgbClr val="174467"/>
            </a:solidFill>
            <a:ln w="37033" cap="flat">
              <a:solidFill>
                <a:srgbClr val="EFEFE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884"/>
            </a:p>
          </p:txBody>
        </p:sp>
        <p:sp>
          <p:nvSpPr>
            <p:cNvPr id="120" name="任意多边形: 形状 119">
              <a:extLst>
                <a:ext uri="{FF2B5EF4-FFF2-40B4-BE49-F238E27FC236}">
                  <a16:creationId xmlns:a16="http://schemas.microsoft.com/office/drawing/2014/main" id="{E3B51A6D-D163-4DC1-B7CB-24C3A9927DCB}"/>
                </a:ext>
              </a:extLst>
            </p:cNvPr>
            <p:cNvSpPr/>
            <p:nvPr/>
          </p:nvSpPr>
          <p:spPr>
            <a:xfrm>
              <a:off x="1532401" y="3074684"/>
              <a:ext cx="227163" cy="227161"/>
            </a:xfrm>
            <a:custGeom>
              <a:avLst/>
              <a:gdLst>
                <a:gd name="connsiteX0" fmla="*/ 227226 w 217013"/>
                <a:gd name="connsiteY0" fmla="*/ 114633 h 217012"/>
                <a:gd name="connsiteX1" fmla="*/ 113613 w 217013"/>
                <a:gd name="connsiteY1" fmla="*/ 0 h 217012"/>
                <a:gd name="connsiteX2" fmla="*/ 0 w 217013"/>
                <a:gd name="connsiteY2" fmla="*/ 114633 h 217012"/>
                <a:gd name="connsiteX3" fmla="*/ 113613 w 217013"/>
                <a:gd name="connsiteY3" fmla="*/ 229267 h 217012"/>
                <a:gd name="connsiteX4" fmla="*/ 227226 w 217013"/>
                <a:gd name="connsiteY4" fmla="*/ 114633 h 2170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7013" h="217012">
                  <a:moveTo>
                    <a:pt x="227226" y="114633"/>
                  </a:moveTo>
                  <a:cubicBezTo>
                    <a:pt x="227226" y="51445"/>
                    <a:pt x="176292" y="0"/>
                    <a:pt x="113613" y="0"/>
                  </a:cubicBezTo>
                  <a:cubicBezTo>
                    <a:pt x="50934" y="0"/>
                    <a:pt x="0" y="51445"/>
                    <a:pt x="0" y="114633"/>
                  </a:cubicBezTo>
                  <a:cubicBezTo>
                    <a:pt x="0" y="177822"/>
                    <a:pt x="50934" y="229267"/>
                    <a:pt x="113613" y="229267"/>
                  </a:cubicBezTo>
                  <a:cubicBezTo>
                    <a:pt x="176164" y="229267"/>
                    <a:pt x="227226" y="177822"/>
                    <a:pt x="227226" y="114633"/>
                  </a:cubicBezTo>
                  <a:close/>
                </a:path>
              </a:pathLst>
            </a:custGeom>
            <a:noFill/>
            <a:ln w="123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884"/>
            </a:p>
          </p:txBody>
        </p:sp>
        <p:sp>
          <p:nvSpPr>
            <p:cNvPr id="121" name="任意多边形: 形状 120">
              <a:extLst>
                <a:ext uri="{FF2B5EF4-FFF2-40B4-BE49-F238E27FC236}">
                  <a16:creationId xmlns:a16="http://schemas.microsoft.com/office/drawing/2014/main" id="{C9FB2FA3-5385-4F51-BD06-713D4A6EB534}"/>
                </a:ext>
              </a:extLst>
            </p:cNvPr>
            <p:cNvSpPr/>
            <p:nvPr/>
          </p:nvSpPr>
          <p:spPr>
            <a:xfrm>
              <a:off x="1404255" y="3044485"/>
              <a:ext cx="481050" cy="561221"/>
            </a:xfrm>
            <a:custGeom>
              <a:avLst/>
              <a:gdLst>
                <a:gd name="connsiteX0" fmla="*/ 296415 w 459558"/>
                <a:gd name="connsiteY0" fmla="*/ 273052 h 536148"/>
                <a:gd name="connsiteX1" fmla="*/ 378115 w 459558"/>
                <a:gd name="connsiteY1" fmla="*/ 143483 h 536148"/>
                <a:gd name="connsiteX2" fmla="*/ 235907 w 459558"/>
                <a:gd name="connsiteY2" fmla="*/ 0 h 536148"/>
                <a:gd name="connsiteX3" fmla="*/ 93699 w 459558"/>
                <a:gd name="connsiteY3" fmla="*/ 143483 h 536148"/>
                <a:gd name="connsiteX4" fmla="*/ 175398 w 459558"/>
                <a:gd name="connsiteY4" fmla="*/ 273052 h 536148"/>
                <a:gd name="connsiteX5" fmla="*/ 0 w 459558"/>
                <a:gd name="connsiteY5" fmla="*/ 532446 h 536148"/>
                <a:gd name="connsiteX6" fmla="*/ 14297 w 459558"/>
                <a:gd name="connsiteY6" fmla="*/ 546871 h 536148"/>
                <a:gd name="connsiteX7" fmla="*/ 28595 w 459558"/>
                <a:gd name="connsiteY7" fmla="*/ 532446 h 536148"/>
                <a:gd name="connsiteX8" fmla="*/ 236034 w 459558"/>
                <a:gd name="connsiteY8" fmla="*/ 294371 h 536148"/>
                <a:gd name="connsiteX9" fmla="*/ 443346 w 459558"/>
                <a:gd name="connsiteY9" fmla="*/ 532446 h 536148"/>
                <a:gd name="connsiteX10" fmla="*/ 457644 w 459558"/>
                <a:gd name="connsiteY10" fmla="*/ 546871 h 536148"/>
                <a:gd name="connsiteX11" fmla="*/ 471941 w 459558"/>
                <a:gd name="connsiteY11" fmla="*/ 532446 h 536148"/>
                <a:gd name="connsiteX12" fmla="*/ 296415 w 459558"/>
                <a:gd name="connsiteY12" fmla="*/ 273052 h 536148"/>
                <a:gd name="connsiteX13" fmla="*/ 122294 w 459558"/>
                <a:gd name="connsiteY13" fmla="*/ 143483 h 536148"/>
                <a:gd name="connsiteX14" fmla="*/ 235907 w 459558"/>
                <a:gd name="connsiteY14" fmla="*/ 28850 h 536148"/>
                <a:gd name="connsiteX15" fmla="*/ 349520 w 459558"/>
                <a:gd name="connsiteY15" fmla="*/ 143483 h 536148"/>
                <a:gd name="connsiteX16" fmla="*/ 235907 w 459558"/>
                <a:gd name="connsiteY16" fmla="*/ 258117 h 536148"/>
                <a:gd name="connsiteX17" fmla="*/ 122294 w 459558"/>
                <a:gd name="connsiteY17" fmla="*/ 143483 h 5361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459558" h="536148">
                  <a:moveTo>
                    <a:pt x="296415" y="273052"/>
                  </a:moveTo>
                  <a:cubicBezTo>
                    <a:pt x="344541" y="250075"/>
                    <a:pt x="378115" y="200673"/>
                    <a:pt x="378115" y="143483"/>
                  </a:cubicBezTo>
                  <a:cubicBezTo>
                    <a:pt x="378115" y="64338"/>
                    <a:pt x="314287" y="0"/>
                    <a:pt x="235907" y="0"/>
                  </a:cubicBezTo>
                  <a:cubicBezTo>
                    <a:pt x="157526" y="0"/>
                    <a:pt x="93699" y="64338"/>
                    <a:pt x="93699" y="143483"/>
                  </a:cubicBezTo>
                  <a:cubicBezTo>
                    <a:pt x="93699" y="200673"/>
                    <a:pt x="127145" y="250075"/>
                    <a:pt x="175398" y="273052"/>
                  </a:cubicBezTo>
                  <a:cubicBezTo>
                    <a:pt x="55402" y="302924"/>
                    <a:pt x="0" y="421259"/>
                    <a:pt x="0" y="532446"/>
                  </a:cubicBezTo>
                  <a:cubicBezTo>
                    <a:pt x="0" y="540361"/>
                    <a:pt x="6383" y="546871"/>
                    <a:pt x="14297" y="546871"/>
                  </a:cubicBezTo>
                  <a:cubicBezTo>
                    <a:pt x="22212" y="546871"/>
                    <a:pt x="28595" y="540488"/>
                    <a:pt x="28595" y="532446"/>
                  </a:cubicBezTo>
                  <a:cubicBezTo>
                    <a:pt x="28595" y="417813"/>
                    <a:pt x="93444" y="294371"/>
                    <a:pt x="236034" y="294371"/>
                  </a:cubicBezTo>
                  <a:cubicBezTo>
                    <a:pt x="378498" y="294371"/>
                    <a:pt x="443346" y="417813"/>
                    <a:pt x="443346" y="532446"/>
                  </a:cubicBezTo>
                  <a:cubicBezTo>
                    <a:pt x="443346" y="540361"/>
                    <a:pt x="449729" y="546871"/>
                    <a:pt x="457644" y="546871"/>
                  </a:cubicBezTo>
                  <a:cubicBezTo>
                    <a:pt x="465558" y="546871"/>
                    <a:pt x="471941" y="540488"/>
                    <a:pt x="471941" y="532446"/>
                  </a:cubicBezTo>
                  <a:cubicBezTo>
                    <a:pt x="471813" y="421387"/>
                    <a:pt x="416411" y="302924"/>
                    <a:pt x="296415" y="273052"/>
                  </a:cubicBezTo>
                  <a:close/>
                  <a:moveTo>
                    <a:pt x="122294" y="143483"/>
                  </a:moveTo>
                  <a:cubicBezTo>
                    <a:pt x="122294" y="80295"/>
                    <a:pt x="173228" y="28850"/>
                    <a:pt x="235907" y="28850"/>
                  </a:cubicBezTo>
                  <a:cubicBezTo>
                    <a:pt x="298585" y="28850"/>
                    <a:pt x="349520" y="80295"/>
                    <a:pt x="349520" y="143483"/>
                  </a:cubicBezTo>
                  <a:cubicBezTo>
                    <a:pt x="349520" y="206672"/>
                    <a:pt x="298585" y="258117"/>
                    <a:pt x="235907" y="258117"/>
                  </a:cubicBezTo>
                  <a:cubicBezTo>
                    <a:pt x="173228" y="258117"/>
                    <a:pt x="122294" y="206672"/>
                    <a:pt x="122294" y="143483"/>
                  </a:cubicBezTo>
                  <a:close/>
                </a:path>
              </a:pathLst>
            </a:custGeom>
            <a:solidFill>
              <a:srgbClr val="FFFFFF"/>
            </a:solidFill>
            <a:ln w="123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884"/>
            </a:p>
          </p:txBody>
        </p:sp>
        <p:sp>
          <p:nvSpPr>
            <p:cNvPr id="122" name="任意多边形: 形状 121">
              <a:extLst>
                <a:ext uri="{FF2B5EF4-FFF2-40B4-BE49-F238E27FC236}">
                  <a16:creationId xmlns:a16="http://schemas.microsoft.com/office/drawing/2014/main" id="{9741EE05-B192-4C5E-BC5F-84322EF5C787}"/>
                </a:ext>
              </a:extLst>
            </p:cNvPr>
            <p:cNvSpPr/>
            <p:nvPr/>
          </p:nvSpPr>
          <p:spPr>
            <a:xfrm>
              <a:off x="1308001" y="3061940"/>
              <a:ext cx="200438" cy="454322"/>
            </a:xfrm>
            <a:custGeom>
              <a:avLst/>
              <a:gdLst>
                <a:gd name="connsiteX0" fmla="*/ 154377 w 191482"/>
                <a:gd name="connsiteY0" fmla="*/ 247187 h 434024"/>
                <a:gd name="connsiteX1" fmla="*/ 167143 w 191482"/>
                <a:gd name="connsiteY1" fmla="*/ 235060 h 434024"/>
                <a:gd name="connsiteX2" fmla="*/ 158717 w 191482"/>
                <a:gd name="connsiteY2" fmla="*/ 219614 h 434024"/>
                <a:gd name="connsiteX3" fmla="*/ 94124 w 191482"/>
                <a:gd name="connsiteY3" fmla="*/ 118512 h 434024"/>
                <a:gd name="connsiteX4" fmla="*/ 189993 w 191482"/>
                <a:gd name="connsiteY4" fmla="*/ 28771 h 434024"/>
                <a:gd name="connsiteX5" fmla="*/ 202758 w 191482"/>
                <a:gd name="connsiteY5" fmla="*/ 13069 h 434024"/>
                <a:gd name="connsiteX6" fmla="*/ 187184 w 191482"/>
                <a:gd name="connsiteY6" fmla="*/ 48 h 434024"/>
                <a:gd name="connsiteX7" fmla="*/ 65529 w 191482"/>
                <a:gd name="connsiteY7" fmla="*/ 116214 h 434024"/>
                <a:gd name="connsiteX8" fmla="*/ 116464 w 191482"/>
                <a:gd name="connsiteY8" fmla="*/ 227018 h 434024"/>
                <a:gd name="connsiteX9" fmla="*/ 808 w 191482"/>
                <a:gd name="connsiteY9" fmla="*/ 421563 h 434024"/>
                <a:gd name="connsiteX10" fmla="*/ 14978 w 191482"/>
                <a:gd name="connsiteY10" fmla="*/ 434839 h 434024"/>
                <a:gd name="connsiteX11" fmla="*/ 16127 w 191482"/>
                <a:gd name="connsiteY11" fmla="*/ 434839 h 434024"/>
                <a:gd name="connsiteX12" fmla="*/ 29275 w 191482"/>
                <a:gd name="connsiteY12" fmla="*/ 419393 h 434024"/>
                <a:gd name="connsiteX13" fmla="*/ 154377 w 191482"/>
                <a:gd name="connsiteY13" fmla="*/ 247187 h 4340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91482" h="434024">
                  <a:moveTo>
                    <a:pt x="154377" y="247187"/>
                  </a:moveTo>
                  <a:cubicBezTo>
                    <a:pt x="160887" y="246549"/>
                    <a:pt x="166121" y="241571"/>
                    <a:pt x="167143" y="235060"/>
                  </a:cubicBezTo>
                  <a:cubicBezTo>
                    <a:pt x="168164" y="228550"/>
                    <a:pt x="164589" y="222167"/>
                    <a:pt x="158717" y="219614"/>
                  </a:cubicBezTo>
                  <a:cubicBezTo>
                    <a:pt x="155909" y="218337"/>
                    <a:pt x="88762" y="188594"/>
                    <a:pt x="94124" y="118512"/>
                  </a:cubicBezTo>
                  <a:cubicBezTo>
                    <a:pt x="100251" y="38728"/>
                    <a:pt x="186291" y="29154"/>
                    <a:pt x="189993" y="28771"/>
                  </a:cubicBezTo>
                  <a:cubicBezTo>
                    <a:pt x="197780" y="28005"/>
                    <a:pt x="203524" y="20984"/>
                    <a:pt x="202758" y="13069"/>
                  </a:cubicBezTo>
                  <a:cubicBezTo>
                    <a:pt x="201992" y="5154"/>
                    <a:pt x="195099" y="-590"/>
                    <a:pt x="187184" y="48"/>
                  </a:cubicBezTo>
                  <a:cubicBezTo>
                    <a:pt x="147867" y="3878"/>
                    <a:pt x="71912" y="32983"/>
                    <a:pt x="65529" y="116214"/>
                  </a:cubicBezTo>
                  <a:cubicBezTo>
                    <a:pt x="61572" y="168042"/>
                    <a:pt x="89273" y="205189"/>
                    <a:pt x="116464" y="227018"/>
                  </a:cubicBezTo>
                  <a:cubicBezTo>
                    <a:pt x="68976" y="243740"/>
                    <a:pt x="-8766" y="291100"/>
                    <a:pt x="808" y="421563"/>
                  </a:cubicBezTo>
                  <a:cubicBezTo>
                    <a:pt x="1319" y="429094"/>
                    <a:pt x="7574" y="434839"/>
                    <a:pt x="14978" y="434839"/>
                  </a:cubicBezTo>
                  <a:cubicBezTo>
                    <a:pt x="15361" y="434839"/>
                    <a:pt x="15744" y="434839"/>
                    <a:pt x="16127" y="434839"/>
                  </a:cubicBezTo>
                  <a:cubicBezTo>
                    <a:pt x="23914" y="434201"/>
                    <a:pt x="29913" y="427308"/>
                    <a:pt x="29275" y="419393"/>
                  </a:cubicBezTo>
                  <a:cubicBezTo>
                    <a:pt x="17786" y="262761"/>
                    <a:pt x="148760" y="247698"/>
                    <a:pt x="154377" y="247187"/>
                  </a:cubicBezTo>
                  <a:close/>
                </a:path>
              </a:pathLst>
            </a:custGeom>
            <a:solidFill>
              <a:srgbClr val="FFFFFF"/>
            </a:solidFill>
            <a:ln w="123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884"/>
            </a:p>
          </p:txBody>
        </p:sp>
        <p:sp>
          <p:nvSpPr>
            <p:cNvPr id="123" name="任意多边形: 形状 122">
              <a:extLst>
                <a:ext uri="{FF2B5EF4-FFF2-40B4-BE49-F238E27FC236}">
                  <a16:creationId xmlns:a16="http://schemas.microsoft.com/office/drawing/2014/main" id="{04475F8C-9BFB-40E2-90E0-173980C75337}"/>
                </a:ext>
              </a:extLst>
            </p:cNvPr>
            <p:cNvSpPr/>
            <p:nvPr/>
          </p:nvSpPr>
          <p:spPr>
            <a:xfrm>
              <a:off x="1782209" y="3062053"/>
              <a:ext cx="200438" cy="454322"/>
            </a:xfrm>
            <a:custGeom>
              <a:avLst/>
              <a:gdLst>
                <a:gd name="connsiteX0" fmla="*/ 86236 w 191482"/>
                <a:gd name="connsiteY0" fmla="*/ 227037 h 434024"/>
                <a:gd name="connsiteX1" fmla="*/ 137170 w 191482"/>
                <a:gd name="connsiteY1" fmla="*/ 116232 h 434024"/>
                <a:gd name="connsiteX2" fmla="*/ 15642 w 191482"/>
                <a:gd name="connsiteY2" fmla="*/ 67 h 434024"/>
                <a:gd name="connsiteX3" fmla="*/ 69 w 191482"/>
                <a:gd name="connsiteY3" fmla="*/ 12960 h 434024"/>
                <a:gd name="connsiteX4" fmla="*/ 12834 w 191482"/>
                <a:gd name="connsiteY4" fmla="*/ 28662 h 434024"/>
                <a:gd name="connsiteX5" fmla="*/ 108703 w 191482"/>
                <a:gd name="connsiteY5" fmla="*/ 118403 h 434024"/>
                <a:gd name="connsiteX6" fmla="*/ 44237 w 191482"/>
                <a:gd name="connsiteY6" fmla="*/ 219505 h 434024"/>
                <a:gd name="connsiteX7" fmla="*/ 35684 w 191482"/>
                <a:gd name="connsiteY7" fmla="*/ 234951 h 434024"/>
                <a:gd name="connsiteX8" fmla="*/ 48322 w 191482"/>
                <a:gd name="connsiteY8" fmla="*/ 247078 h 434024"/>
                <a:gd name="connsiteX9" fmla="*/ 173296 w 191482"/>
                <a:gd name="connsiteY9" fmla="*/ 419539 h 434024"/>
                <a:gd name="connsiteX10" fmla="*/ 186445 w 191482"/>
                <a:gd name="connsiteY10" fmla="*/ 434985 h 434024"/>
                <a:gd name="connsiteX11" fmla="*/ 187594 w 191482"/>
                <a:gd name="connsiteY11" fmla="*/ 434985 h 434024"/>
                <a:gd name="connsiteX12" fmla="*/ 201764 w 191482"/>
                <a:gd name="connsiteY12" fmla="*/ 421710 h 434024"/>
                <a:gd name="connsiteX13" fmla="*/ 86236 w 191482"/>
                <a:gd name="connsiteY13" fmla="*/ 227037 h 4340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91482" h="434024">
                  <a:moveTo>
                    <a:pt x="86236" y="227037"/>
                  </a:moveTo>
                  <a:cubicBezTo>
                    <a:pt x="113554" y="205207"/>
                    <a:pt x="141128" y="167933"/>
                    <a:pt x="137170" y="116232"/>
                  </a:cubicBezTo>
                  <a:cubicBezTo>
                    <a:pt x="130787" y="33002"/>
                    <a:pt x="54833" y="3769"/>
                    <a:pt x="15642" y="67"/>
                  </a:cubicBezTo>
                  <a:cubicBezTo>
                    <a:pt x="7728" y="-699"/>
                    <a:pt x="834" y="5173"/>
                    <a:pt x="69" y="12960"/>
                  </a:cubicBezTo>
                  <a:cubicBezTo>
                    <a:pt x="-697" y="20875"/>
                    <a:pt x="5047" y="27896"/>
                    <a:pt x="12834" y="28662"/>
                  </a:cubicBezTo>
                  <a:cubicBezTo>
                    <a:pt x="16536" y="29045"/>
                    <a:pt x="102576" y="38236"/>
                    <a:pt x="108703" y="118403"/>
                  </a:cubicBezTo>
                  <a:cubicBezTo>
                    <a:pt x="114064" y="188485"/>
                    <a:pt x="47046" y="218228"/>
                    <a:pt x="44237" y="219505"/>
                  </a:cubicBezTo>
                  <a:cubicBezTo>
                    <a:pt x="38237" y="222058"/>
                    <a:pt x="34791" y="228441"/>
                    <a:pt x="35684" y="234951"/>
                  </a:cubicBezTo>
                  <a:cubicBezTo>
                    <a:pt x="36705" y="241462"/>
                    <a:pt x="41939" y="246440"/>
                    <a:pt x="48322" y="247078"/>
                  </a:cubicBezTo>
                  <a:cubicBezTo>
                    <a:pt x="53939" y="247589"/>
                    <a:pt x="184913" y="262652"/>
                    <a:pt x="173296" y="419539"/>
                  </a:cubicBezTo>
                  <a:cubicBezTo>
                    <a:pt x="172658" y="427454"/>
                    <a:pt x="178658" y="434347"/>
                    <a:pt x="186445" y="434985"/>
                  </a:cubicBezTo>
                  <a:cubicBezTo>
                    <a:pt x="186828" y="434985"/>
                    <a:pt x="187211" y="434985"/>
                    <a:pt x="187594" y="434985"/>
                  </a:cubicBezTo>
                  <a:cubicBezTo>
                    <a:pt x="194998" y="434985"/>
                    <a:pt x="201253" y="429241"/>
                    <a:pt x="201764" y="421710"/>
                  </a:cubicBezTo>
                  <a:cubicBezTo>
                    <a:pt x="211465" y="291119"/>
                    <a:pt x="133723" y="243759"/>
                    <a:pt x="86236" y="227037"/>
                  </a:cubicBezTo>
                  <a:close/>
                </a:path>
              </a:pathLst>
            </a:custGeom>
            <a:solidFill>
              <a:srgbClr val="FFFFFF"/>
            </a:solidFill>
            <a:ln w="123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884"/>
            </a:p>
          </p:txBody>
        </p:sp>
      </p:grpSp>
      <p:sp>
        <p:nvSpPr>
          <p:cNvPr id="136" name="文本框 135">
            <a:extLst>
              <a:ext uri="{FF2B5EF4-FFF2-40B4-BE49-F238E27FC236}">
                <a16:creationId xmlns:a16="http://schemas.microsoft.com/office/drawing/2014/main" id="{0E2E554F-B1B6-4719-8FC2-C94F17A3EFDF}"/>
              </a:ext>
            </a:extLst>
          </p:cNvPr>
          <p:cNvSpPr txBox="1"/>
          <p:nvPr/>
        </p:nvSpPr>
        <p:spPr>
          <a:xfrm>
            <a:off x="474362" y="4352962"/>
            <a:ext cx="23508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latin typeface="阿里巴巴普惠体 R" panose="00020600040101010101" pitchFamily="18" charset="-122"/>
                <a:ea typeface="阿里巴巴普惠体 R" panose="00020600040101010101" pitchFamily="18" charset="-122"/>
              </a:rPr>
              <a:t>输入文本</a:t>
            </a:r>
          </a:p>
        </p:txBody>
      </p:sp>
      <p:sp>
        <p:nvSpPr>
          <p:cNvPr id="137" name="文本框 136">
            <a:extLst>
              <a:ext uri="{FF2B5EF4-FFF2-40B4-BE49-F238E27FC236}">
                <a16:creationId xmlns:a16="http://schemas.microsoft.com/office/drawing/2014/main" id="{65359EF7-AD9F-402B-B868-4834E6EE201D}"/>
              </a:ext>
            </a:extLst>
          </p:cNvPr>
          <p:cNvSpPr txBox="1"/>
          <p:nvPr/>
        </p:nvSpPr>
        <p:spPr>
          <a:xfrm>
            <a:off x="540612" y="4902006"/>
            <a:ext cx="2216940" cy="10316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spc="-10" dirty="0">
                <a:latin typeface="阿里巴巴普惠体 R" panose="00020600040101010101" pitchFamily="18" charset="-122"/>
                <a:ea typeface="阿里巴巴普惠体 R" panose="00020600040101010101" pitchFamily="18" charset="-122"/>
              </a:rPr>
              <a:t>在此处粘贴文字时</a:t>
            </a:r>
            <a:endParaRPr lang="en-US" altLang="zh-CN" sz="1400" spc="-10" dirty="0">
              <a:latin typeface="阿里巴巴普惠体 R" panose="00020600040101010101" pitchFamily="18" charset="-122"/>
              <a:ea typeface="阿里巴巴普惠体 R" panose="00020600040101010101" pitchFamily="18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400" spc="-10" dirty="0">
                <a:latin typeface="阿里巴巴普惠体 R" panose="00020600040101010101" pitchFamily="18" charset="-122"/>
                <a:ea typeface="阿里巴巴普惠体 R" panose="00020600040101010101" pitchFamily="18" charset="-122"/>
              </a:rPr>
              <a:t>请选择粘贴选项为</a:t>
            </a:r>
            <a:endParaRPr lang="en-US" altLang="zh-CN" sz="1400" spc="-10" dirty="0">
              <a:latin typeface="阿里巴巴普惠体 R" panose="00020600040101010101" pitchFamily="18" charset="-122"/>
              <a:ea typeface="阿里巴巴普惠体 R" panose="00020600040101010101" pitchFamily="18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400" spc="-10" dirty="0">
                <a:latin typeface="阿里巴巴普惠体 R" panose="00020600040101010101" pitchFamily="18" charset="-122"/>
                <a:ea typeface="阿里巴巴普惠体 R" panose="00020600040101010101" pitchFamily="18" charset="-122"/>
              </a:rPr>
              <a:t>“只保留文本”</a:t>
            </a: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D8A9B53E-6A89-6ECB-2562-2BE4C4C3516F}"/>
              </a:ext>
            </a:extLst>
          </p:cNvPr>
          <p:cNvGrpSpPr/>
          <p:nvPr/>
        </p:nvGrpSpPr>
        <p:grpSpPr>
          <a:xfrm>
            <a:off x="3817439" y="2667788"/>
            <a:ext cx="1322887" cy="1322879"/>
            <a:chOff x="4031215" y="2667788"/>
            <a:chExt cx="1322887" cy="1322879"/>
          </a:xfrm>
        </p:grpSpPr>
        <p:sp>
          <p:nvSpPr>
            <p:cNvPr id="81" name="任意多边形: 形状 80">
              <a:extLst>
                <a:ext uri="{FF2B5EF4-FFF2-40B4-BE49-F238E27FC236}">
                  <a16:creationId xmlns:a16="http://schemas.microsoft.com/office/drawing/2014/main" id="{A512C66F-039A-41A2-B3C6-04154392B62B}"/>
                </a:ext>
              </a:extLst>
            </p:cNvPr>
            <p:cNvSpPr/>
            <p:nvPr/>
          </p:nvSpPr>
          <p:spPr>
            <a:xfrm>
              <a:off x="4031215" y="2667788"/>
              <a:ext cx="1322887" cy="1322879"/>
            </a:xfrm>
            <a:custGeom>
              <a:avLst/>
              <a:gdLst>
                <a:gd name="connsiteX0" fmla="*/ 0 w 1263785"/>
                <a:gd name="connsiteY0" fmla="*/ 633293 h 1263777"/>
                <a:gd name="connsiteX1" fmla="*/ 633297 w 1263785"/>
                <a:gd name="connsiteY1" fmla="*/ 0 h 1263777"/>
                <a:gd name="connsiteX2" fmla="*/ 1266594 w 1263785"/>
                <a:gd name="connsiteY2" fmla="*/ 633293 h 1263777"/>
                <a:gd name="connsiteX3" fmla="*/ 633297 w 1263785"/>
                <a:gd name="connsiteY3" fmla="*/ 1266586 h 1263777"/>
                <a:gd name="connsiteX4" fmla="*/ 0 w 1263785"/>
                <a:gd name="connsiteY4" fmla="*/ 633293 h 12637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63785" h="1263777">
                  <a:moveTo>
                    <a:pt x="0" y="633293"/>
                  </a:moveTo>
                  <a:cubicBezTo>
                    <a:pt x="0" y="283520"/>
                    <a:pt x="283522" y="0"/>
                    <a:pt x="633297" y="0"/>
                  </a:cubicBezTo>
                  <a:cubicBezTo>
                    <a:pt x="983072" y="0"/>
                    <a:pt x="1266594" y="283520"/>
                    <a:pt x="1266594" y="633293"/>
                  </a:cubicBezTo>
                  <a:cubicBezTo>
                    <a:pt x="1266594" y="983066"/>
                    <a:pt x="983072" y="1266586"/>
                    <a:pt x="633297" y="1266586"/>
                  </a:cubicBezTo>
                  <a:cubicBezTo>
                    <a:pt x="283395" y="1266586"/>
                    <a:pt x="0" y="983066"/>
                    <a:pt x="0" y="633293"/>
                  </a:cubicBezTo>
                </a:path>
              </a:pathLst>
            </a:custGeom>
            <a:solidFill>
              <a:srgbClr val="931F33"/>
            </a:solidFill>
            <a:ln w="37033" cap="flat">
              <a:solidFill>
                <a:srgbClr val="EFEFE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884"/>
            </a:p>
          </p:txBody>
        </p:sp>
        <p:sp>
          <p:nvSpPr>
            <p:cNvPr id="126" name="任意多边形: 形状 125">
              <a:extLst>
                <a:ext uri="{FF2B5EF4-FFF2-40B4-BE49-F238E27FC236}">
                  <a16:creationId xmlns:a16="http://schemas.microsoft.com/office/drawing/2014/main" id="{31F5D866-8249-4779-85EF-6433AE93299E}"/>
                </a:ext>
              </a:extLst>
            </p:cNvPr>
            <p:cNvSpPr/>
            <p:nvPr/>
          </p:nvSpPr>
          <p:spPr>
            <a:xfrm>
              <a:off x="4511462" y="2982873"/>
              <a:ext cx="253888" cy="387510"/>
            </a:xfrm>
            <a:custGeom>
              <a:avLst/>
              <a:gdLst>
                <a:gd name="connsiteX0" fmla="*/ 249183 w 242544"/>
                <a:gd name="connsiteY0" fmla="*/ 0 h 370197"/>
                <a:gd name="connsiteX1" fmla="*/ 207695 w 242544"/>
                <a:gd name="connsiteY1" fmla="*/ 373900 h 370197"/>
                <a:gd name="connsiteX2" fmla="*/ 0 w 242544"/>
                <a:gd name="connsiteY2" fmla="*/ 373900 h 370197"/>
                <a:gd name="connsiteX3" fmla="*/ 249183 w 242544"/>
                <a:gd name="connsiteY3" fmla="*/ 0 h 3701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2544" h="370197">
                  <a:moveTo>
                    <a:pt x="249183" y="0"/>
                  </a:moveTo>
                  <a:lnTo>
                    <a:pt x="207695" y="373900"/>
                  </a:lnTo>
                  <a:lnTo>
                    <a:pt x="0" y="373900"/>
                  </a:lnTo>
                  <a:lnTo>
                    <a:pt x="249183" y="0"/>
                  </a:lnTo>
                  <a:close/>
                </a:path>
              </a:pathLst>
            </a:custGeom>
            <a:solidFill>
              <a:srgbClr val="FFFFFF"/>
            </a:solidFill>
            <a:ln w="123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884"/>
            </a:p>
          </p:txBody>
        </p:sp>
        <p:sp>
          <p:nvSpPr>
            <p:cNvPr id="127" name="任意多边形: 形状 126">
              <a:extLst>
                <a:ext uri="{FF2B5EF4-FFF2-40B4-BE49-F238E27FC236}">
                  <a16:creationId xmlns:a16="http://schemas.microsoft.com/office/drawing/2014/main" id="{67E37264-340D-4D6F-9E67-19671F331629}"/>
                </a:ext>
              </a:extLst>
            </p:cNvPr>
            <p:cNvSpPr/>
            <p:nvPr/>
          </p:nvSpPr>
          <p:spPr>
            <a:xfrm>
              <a:off x="4615690" y="3287269"/>
              <a:ext cx="253888" cy="387510"/>
            </a:xfrm>
            <a:custGeom>
              <a:avLst/>
              <a:gdLst>
                <a:gd name="connsiteX0" fmla="*/ 249310 w 242544"/>
                <a:gd name="connsiteY0" fmla="*/ 0 h 370197"/>
                <a:gd name="connsiteX1" fmla="*/ 0 w 242544"/>
                <a:gd name="connsiteY1" fmla="*/ 373900 h 370197"/>
                <a:gd name="connsiteX2" fmla="*/ 41616 w 242544"/>
                <a:gd name="connsiteY2" fmla="*/ 0 h 3701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42544" h="370197">
                  <a:moveTo>
                    <a:pt x="249310" y="0"/>
                  </a:moveTo>
                  <a:lnTo>
                    <a:pt x="0" y="373900"/>
                  </a:lnTo>
                  <a:lnTo>
                    <a:pt x="41616" y="0"/>
                  </a:lnTo>
                </a:path>
              </a:pathLst>
            </a:custGeom>
            <a:solidFill>
              <a:srgbClr val="FFFFFF"/>
            </a:solidFill>
            <a:ln w="123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884"/>
            </a:p>
          </p:txBody>
        </p:sp>
      </p:grpSp>
      <p:sp>
        <p:nvSpPr>
          <p:cNvPr id="138" name="文本框 137">
            <a:extLst>
              <a:ext uri="{FF2B5EF4-FFF2-40B4-BE49-F238E27FC236}">
                <a16:creationId xmlns:a16="http://schemas.microsoft.com/office/drawing/2014/main" id="{E2EF6026-BED9-4871-BE03-751CC8E12B71}"/>
              </a:ext>
            </a:extLst>
          </p:cNvPr>
          <p:cNvSpPr txBox="1"/>
          <p:nvPr/>
        </p:nvSpPr>
        <p:spPr>
          <a:xfrm>
            <a:off x="3285498" y="4352952"/>
            <a:ext cx="24037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latin typeface="阿里巴巴普惠体 R" panose="00020600040101010101" pitchFamily="18" charset="-122"/>
                <a:ea typeface="阿里巴巴普惠体 R" panose="00020600040101010101" pitchFamily="18" charset="-122"/>
              </a:rPr>
              <a:t>输入文本</a:t>
            </a:r>
          </a:p>
        </p:txBody>
      </p:sp>
      <p:sp>
        <p:nvSpPr>
          <p:cNvPr id="139" name="文本框 138">
            <a:extLst>
              <a:ext uri="{FF2B5EF4-FFF2-40B4-BE49-F238E27FC236}">
                <a16:creationId xmlns:a16="http://schemas.microsoft.com/office/drawing/2014/main" id="{F7FBC0E9-A65C-421A-A709-3B2475D00488}"/>
              </a:ext>
            </a:extLst>
          </p:cNvPr>
          <p:cNvSpPr txBox="1"/>
          <p:nvPr/>
        </p:nvSpPr>
        <p:spPr>
          <a:xfrm>
            <a:off x="3378888" y="4902006"/>
            <a:ext cx="2216940" cy="10316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spc="-10" dirty="0">
                <a:latin typeface="阿里巴巴普惠体 R" panose="00020600040101010101" pitchFamily="18" charset="-122"/>
                <a:ea typeface="阿里巴巴普惠体 R" panose="00020600040101010101" pitchFamily="18" charset="-122"/>
              </a:rPr>
              <a:t>在此处粘贴文字时</a:t>
            </a:r>
            <a:endParaRPr lang="en-US" altLang="zh-CN" sz="1400" spc="-10" dirty="0">
              <a:latin typeface="阿里巴巴普惠体 R" panose="00020600040101010101" pitchFamily="18" charset="-122"/>
              <a:ea typeface="阿里巴巴普惠体 R" panose="00020600040101010101" pitchFamily="18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400" spc="-10" dirty="0">
                <a:latin typeface="阿里巴巴普惠体 R" panose="00020600040101010101" pitchFamily="18" charset="-122"/>
                <a:ea typeface="阿里巴巴普惠体 R" panose="00020600040101010101" pitchFamily="18" charset="-122"/>
              </a:rPr>
              <a:t>请选择粘贴选项为</a:t>
            </a:r>
            <a:endParaRPr lang="en-US" altLang="zh-CN" sz="1400" spc="-10" dirty="0">
              <a:latin typeface="阿里巴巴普惠体 R" panose="00020600040101010101" pitchFamily="18" charset="-122"/>
              <a:ea typeface="阿里巴巴普惠体 R" panose="00020600040101010101" pitchFamily="18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400" spc="-10" dirty="0">
                <a:latin typeface="阿里巴巴普惠体 R" panose="00020600040101010101" pitchFamily="18" charset="-122"/>
                <a:ea typeface="阿里巴巴普惠体 R" panose="00020600040101010101" pitchFamily="18" charset="-122"/>
              </a:rPr>
              <a:t>“只保留文本”</a:t>
            </a: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CD49BADA-2AE9-05B2-C3FF-C5AFAADBD058}"/>
              </a:ext>
            </a:extLst>
          </p:cNvPr>
          <p:cNvGrpSpPr/>
          <p:nvPr/>
        </p:nvGrpSpPr>
        <p:grpSpPr>
          <a:xfrm>
            <a:off x="6646464" y="2667787"/>
            <a:ext cx="1322887" cy="1322879"/>
            <a:chOff x="6770590" y="2667787"/>
            <a:chExt cx="1322887" cy="1322879"/>
          </a:xfrm>
        </p:grpSpPr>
        <p:sp>
          <p:nvSpPr>
            <p:cNvPr id="119" name="任意多边形: 形状 118">
              <a:extLst>
                <a:ext uri="{FF2B5EF4-FFF2-40B4-BE49-F238E27FC236}">
                  <a16:creationId xmlns:a16="http://schemas.microsoft.com/office/drawing/2014/main" id="{20290EFC-7889-4BC6-BE70-47968460ED93}"/>
                </a:ext>
              </a:extLst>
            </p:cNvPr>
            <p:cNvSpPr/>
            <p:nvPr/>
          </p:nvSpPr>
          <p:spPr>
            <a:xfrm>
              <a:off x="6770590" y="2667787"/>
              <a:ext cx="1322887" cy="1322879"/>
            </a:xfrm>
            <a:custGeom>
              <a:avLst/>
              <a:gdLst>
                <a:gd name="connsiteX0" fmla="*/ 0 w 1263785"/>
                <a:gd name="connsiteY0" fmla="*/ 633293 h 1263777"/>
                <a:gd name="connsiteX1" fmla="*/ 633297 w 1263785"/>
                <a:gd name="connsiteY1" fmla="*/ 0 h 1263777"/>
                <a:gd name="connsiteX2" fmla="*/ 1266594 w 1263785"/>
                <a:gd name="connsiteY2" fmla="*/ 633293 h 1263777"/>
                <a:gd name="connsiteX3" fmla="*/ 633297 w 1263785"/>
                <a:gd name="connsiteY3" fmla="*/ 1266586 h 1263777"/>
                <a:gd name="connsiteX4" fmla="*/ 0 w 1263785"/>
                <a:gd name="connsiteY4" fmla="*/ 633293 h 12637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63785" h="1263777">
                  <a:moveTo>
                    <a:pt x="0" y="633293"/>
                  </a:moveTo>
                  <a:cubicBezTo>
                    <a:pt x="0" y="283520"/>
                    <a:pt x="283522" y="0"/>
                    <a:pt x="633297" y="0"/>
                  </a:cubicBezTo>
                  <a:cubicBezTo>
                    <a:pt x="983072" y="0"/>
                    <a:pt x="1266594" y="283520"/>
                    <a:pt x="1266594" y="633293"/>
                  </a:cubicBezTo>
                  <a:cubicBezTo>
                    <a:pt x="1266594" y="983066"/>
                    <a:pt x="983072" y="1266586"/>
                    <a:pt x="633297" y="1266586"/>
                  </a:cubicBezTo>
                  <a:cubicBezTo>
                    <a:pt x="283522" y="1266586"/>
                    <a:pt x="0" y="983066"/>
                    <a:pt x="0" y="633293"/>
                  </a:cubicBezTo>
                </a:path>
              </a:pathLst>
            </a:custGeom>
            <a:solidFill>
              <a:srgbClr val="174467"/>
            </a:solidFill>
            <a:ln w="37033" cap="flat">
              <a:solidFill>
                <a:srgbClr val="EFEFE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884"/>
            </a:p>
          </p:txBody>
        </p:sp>
        <p:sp>
          <p:nvSpPr>
            <p:cNvPr id="124" name="任意多边形: 形状 123">
              <a:extLst>
                <a:ext uri="{FF2B5EF4-FFF2-40B4-BE49-F238E27FC236}">
                  <a16:creationId xmlns:a16="http://schemas.microsoft.com/office/drawing/2014/main" id="{4F8F97FA-F8C8-4ECF-92E9-4DA55A63FD79}"/>
                </a:ext>
              </a:extLst>
            </p:cNvPr>
            <p:cNvSpPr/>
            <p:nvPr/>
          </p:nvSpPr>
          <p:spPr>
            <a:xfrm>
              <a:off x="7116278" y="3067323"/>
              <a:ext cx="628037" cy="521134"/>
            </a:xfrm>
            <a:custGeom>
              <a:avLst/>
              <a:gdLst>
                <a:gd name="connsiteX0" fmla="*/ 251608 w 599979"/>
                <a:gd name="connsiteY0" fmla="*/ 503214 h 497851"/>
                <a:gd name="connsiteX1" fmla="*/ 0 w 599979"/>
                <a:gd name="connsiteY1" fmla="*/ 257351 h 497851"/>
                <a:gd name="connsiteX2" fmla="*/ 62934 w 599979"/>
                <a:gd name="connsiteY2" fmla="*/ 200162 h 497851"/>
                <a:gd name="connsiteX3" fmla="*/ 211652 w 599979"/>
                <a:gd name="connsiteY3" fmla="*/ 314541 h 497851"/>
                <a:gd name="connsiteX4" fmla="*/ 589001 w 599979"/>
                <a:gd name="connsiteY4" fmla="*/ 0 h 497851"/>
                <a:gd name="connsiteX5" fmla="*/ 606106 w 599979"/>
                <a:gd name="connsiteY5" fmla="*/ 17106 h 497851"/>
                <a:gd name="connsiteX6" fmla="*/ 251608 w 599979"/>
                <a:gd name="connsiteY6" fmla="*/ 503214 h 497851"/>
                <a:gd name="connsiteX7" fmla="*/ 251608 w 599979"/>
                <a:gd name="connsiteY7" fmla="*/ 503214 h 4978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99979" h="497851">
                  <a:moveTo>
                    <a:pt x="251608" y="503214"/>
                  </a:moveTo>
                  <a:cubicBezTo>
                    <a:pt x="142974" y="388835"/>
                    <a:pt x="0" y="257351"/>
                    <a:pt x="0" y="257351"/>
                  </a:cubicBezTo>
                  <a:lnTo>
                    <a:pt x="62934" y="200162"/>
                  </a:lnTo>
                  <a:cubicBezTo>
                    <a:pt x="62934" y="200162"/>
                    <a:pt x="194419" y="303051"/>
                    <a:pt x="211652" y="314541"/>
                  </a:cubicBezTo>
                  <a:cubicBezTo>
                    <a:pt x="245991" y="268840"/>
                    <a:pt x="468877" y="57317"/>
                    <a:pt x="589001" y="0"/>
                  </a:cubicBezTo>
                  <a:cubicBezTo>
                    <a:pt x="600490" y="17106"/>
                    <a:pt x="606106" y="17106"/>
                    <a:pt x="606106" y="17106"/>
                  </a:cubicBezTo>
                  <a:cubicBezTo>
                    <a:pt x="606106" y="17106"/>
                    <a:pt x="377349" y="205907"/>
                    <a:pt x="251608" y="503214"/>
                  </a:cubicBezTo>
                  <a:lnTo>
                    <a:pt x="251608" y="503214"/>
                  </a:lnTo>
                  <a:close/>
                </a:path>
              </a:pathLst>
            </a:custGeom>
            <a:solidFill>
              <a:srgbClr val="FFFFFF"/>
            </a:solidFill>
            <a:ln w="123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884"/>
            </a:p>
          </p:txBody>
        </p:sp>
      </p:grpSp>
      <p:sp>
        <p:nvSpPr>
          <p:cNvPr id="140" name="文本框 139">
            <a:extLst>
              <a:ext uri="{FF2B5EF4-FFF2-40B4-BE49-F238E27FC236}">
                <a16:creationId xmlns:a16="http://schemas.microsoft.com/office/drawing/2014/main" id="{45FD812F-EF8F-4E26-957A-AFA55DB218AF}"/>
              </a:ext>
            </a:extLst>
          </p:cNvPr>
          <p:cNvSpPr txBox="1"/>
          <p:nvPr/>
        </p:nvSpPr>
        <p:spPr>
          <a:xfrm>
            <a:off x="6080645" y="4352951"/>
            <a:ext cx="24842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latin typeface="阿里巴巴普惠体 R" panose="00020600040101010101" pitchFamily="18" charset="-122"/>
                <a:ea typeface="阿里巴巴普惠体 R" panose="00020600040101010101" pitchFamily="18" charset="-122"/>
              </a:rPr>
              <a:t>输入文本</a:t>
            </a:r>
          </a:p>
        </p:txBody>
      </p:sp>
      <p:sp>
        <p:nvSpPr>
          <p:cNvPr id="141" name="文本框 140">
            <a:extLst>
              <a:ext uri="{FF2B5EF4-FFF2-40B4-BE49-F238E27FC236}">
                <a16:creationId xmlns:a16="http://schemas.microsoft.com/office/drawing/2014/main" id="{8E3D0EB9-FEBC-443A-8468-050EF7C11E77}"/>
              </a:ext>
            </a:extLst>
          </p:cNvPr>
          <p:cNvSpPr txBox="1"/>
          <p:nvPr/>
        </p:nvSpPr>
        <p:spPr>
          <a:xfrm>
            <a:off x="6214308" y="4902006"/>
            <a:ext cx="2216940" cy="10316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spc="-10" dirty="0">
                <a:latin typeface="阿里巴巴普惠体 R" panose="00020600040101010101" pitchFamily="18" charset="-122"/>
                <a:ea typeface="阿里巴巴普惠体 R" panose="00020600040101010101" pitchFamily="18" charset="-122"/>
              </a:rPr>
              <a:t>在此处粘贴文字时</a:t>
            </a:r>
            <a:endParaRPr lang="en-US" altLang="zh-CN" sz="1400" spc="-10" dirty="0">
              <a:latin typeface="阿里巴巴普惠体 R" panose="00020600040101010101" pitchFamily="18" charset="-122"/>
              <a:ea typeface="阿里巴巴普惠体 R" panose="00020600040101010101" pitchFamily="18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400" spc="-10" dirty="0">
                <a:latin typeface="阿里巴巴普惠体 R" panose="00020600040101010101" pitchFamily="18" charset="-122"/>
                <a:ea typeface="阿里巴巴普惠体 R" panose="00020600040101010101" pitchFamily="18" charset="-122"/>
              </a:rPr>
              <a:t>请选择粘贴选项为</a:t>
            </a:r>
            <a:endParaRPr lang="en-US" altLang="zh-CN" sz="1400" spc="-10" dirty="0">
              <a:latin typeface="阿里巴巴普惠体 R" panose="00020600040101010101" pitchFamily="18" charset="-122"/>
              <a:ea typeface="阿里巴巴普惠体 R" panose="00020600040101010101" pitchFamily="18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400" spc="-10" dirty="0">
                <a:latin typeface="阿里巴巴普惠体 R" panose="00020600040101010101" pitchFamily="18" charset="-122"/>
                <a:ea typeface="阿里巴巴普惠体 R" panose="00020600040101010101" pitchFamily="18" charset="-122"/>
              </a:rPr>
              <a:t>“只保留文本”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0C5E4200-CA76-B91A-FA2C-7064960DC9A7}"/>
              </a:ext>
            </a:extLst>
          </p:cNvPr>
          <p:cNvGrpSpPr/>
          <p:nvPr/>
        </p:nvGrpSpPr>
        <p:grpSpPr>
          <a:xfrm>
            <a:off x="9475489" y="2667799"/>
            <a:ext cx="1322887" cy="1322879"/>
            <a:chOff x="9475489" y="2667799"/>
            <a:chExt cx="1322887" cy="1322879"/>
          </a:xfrm>
        </p:grpSpPr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CAB2CD42-2B16-4170-A31F-77DC84479C94}"/>
                </a:ext>
              </a:extLst>
            </p:cNvPr>
            <p:cNvSpPr/>
            <p:nvPr/>
          </p:nvSpPr>
          <p:spPr>
            <a:xfrm>
              <a:off x="9475489" y="2667799"/>
              <a:ext cx="1322887" cy="1322879"/>
            </a:xfrm>
            <a:custGeom>
              <a:avLst/>
              <a:gdLst>
                <a:gd name="connsiteX0" fmla="*/ 0 w 1263785"/>
                <a:gd name="connsiteY0" fmla="*/ 633293 h 1263777"/>
                <a:gd name="connsiteX1" fmla="*/ 633297 w 1263785"/>
                <a:gd name="connsiteY1" fmla="*/ 0 h 1263777"/>
                <a:gd name="connsiteX2" fmla="*/ 1266594 w 1263785"/>
                <a:gd name="connsiteY2" fmla="*/ 633293 h 1263777"/>
                <a:gd name="connsiteX3" fmla="*/ 633297 w 1263785"/>
                <a:gd name="connsiteY3" fmla="*/ 1266586 h 1263777"/>
                <a:gd name="connsiteX4" fmla="*/ 0 w 1263785"/>
                <a:gd name="connsiteY4" fmla="*/ 633293 h 12637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63785" h="1263777">
                  <a:moveTo>
                    <a:pt x="0" y="633293"/>
                  </a:moveTo>
                  <a:cubicBezTo>
                    <a:pt x="0" y="283520"/>
                    <a:pt x="283522" y="0"/>
                    <a:pt x="633297" y="0"/>
                  </a:cubicBezTo>
                  <a:cubicBezTo>
                    <a:pt x="983072" y="0"/>
                    <a:pt x="1266594" y="283520"/>
                    <a:pt x="1266594" y="633293"/>
                  </a:cubicBezTo>
                  <a:cubicBezTo>
                    <a:pt x="1266594" y="983066"/>
                    <a:pt x="983072" y="1266586"/>
                    <a:pt x="633297" y="1266586"/>
                  </a:cubicBezTo>
                  <a:cubicBezTo>
                    <a:pt x="283522" y="1266586"/>
                    <a:pt x="0" y="983066"/>
                    <a:pt x="0" y="633293"/>
                  </a:cubicBezTo>
                </a:path>
              </a:pathLst>
            </a:custGeom>
            <a:solidFill>
              <a:srgbClr val="931F33"/>
            </a:solidFill>
            <a:ln w="37033" cap="flat">
              <a:solidFill>
                <a:srgbClr val="EFEFE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884"/>
            </a:p>
          </p:txBody>
        </p:sp>
        <p:sp>
          <p:nvSpPr>
            <p:cNvPr id="125" name="任意多边形: 形状 124">
              <a:extLst>
                <a:ext uri="{FF2B5EF4-FFF2-40B4-BE49-F238E27FC236}">
                  <a16:creationId xmlns:a16="http://schemas.microsoft.com/office/drawing/2014/main" id="{34D65739-985F-4479-AD80-10A1BE1ACCD2}"/>
                </a:ext>
              </a:extLst>
            </p:cNvPr>
            <p:cNvSpPr/>
            <p:nvPr/>
          </p:nvSpPr>
          <p:spPr>
            <a:xfrm>
              <a:off x="9808883" y="3067335"/>
              <a:ext cx="654762" cy="521134"/>
            </a:xfrm>
            <a:custGeom>
              <a:avLst/>
              <a:gdLst>
                <a:gd name="connsiteX0" fmla="*/ 72891 w 625510"/>
                <a:gd name="connsiteY0" fmla="*/ 0 h 497851"/>
                <a:gd name="connsiteX1" fmla="*/ 0 w 625510"/>
                <a:gd name="connsiteY1" fmla="*/ 72891 h 497851"/>
                <a:gd name="connsiteX2" fmla="*/ 0 w 625510"/>
                <a:gd name="connsiteY2" fmla="*/ 430195 h 497851"/>
                <a:gd name="connsiteX3" fmla="*/ 72891 w 625510"/>
                <a:gd name="connsiteY3" fmla="*/ 503086 h 497851"/>
                <a:gd name="connsiteX4" fmla="*/ 556705 w 625510"/>
                <a:gd name="connsiteY4" fmla="*/ 503086 h 497851"/>
                <a:gd name="connsiteX5" fmla="*/ 629595 w 625510"/>
                <a:gd name="connsiteY5" fmla="*/ 430195 h 497851"/>
                <a:gd name="connsiteX6" fmla="*/ 629595 w 625510"/>
                <a:gd name="connsiteY6" fmla="*/ 72891 h 497851"/>
                <a:gd name="connsiteX7" fmla="*/ 556705 w 625510"/>
                <a:gd name="connsiteY7" fmla="*/ 0 h 497851"/>
                <a:gd name="connsiteX8" fmla="*/ 72891 w 625510"/>
                <a:gd name="connsiteY8" fmla="*/ 0 h 497851"/>
                <a:gd name="connsiteX9" fmla="*/ 559130 w 625510"/>
                <a:gd name="connsiteY9" fmla="*/ 474108 h 497851"/>
                <a:gd name="connsiteX10" fmla="*/ 72891 w 625510"/>
                <a:gd name="connsiteY10" fmla="*/ 474108 h 497851"/>
                <a:gd name="connsiteX11" fmla="*/ 31531 w 625510"/>
                <a:gd name="connsiteY11" fmla="*/ 432748 h 497851"/>
                <a:gd name="connsiteX12" fmla="*/ 31531 w 625510"/>
                <a:gd name="connsiteY12" fmla="*/ 75444 h 497851"/>
                <a:gd name="connsiteX13" fmla="*/ 72891 w 625510"/>
                <a:gd name="connsiteY13" fmla="*/ 34084 h 497851"/>
                <a:gd name="connsiteX14" fmla="*/ 556705 w 625510"/>
                <a:gd name="connsiteY14" fmla="*/ 34084 h 497851"/>
                <a:gd name="connsiteX15" fmla="*/ 598065 w 625510"/>
                <a:gd name="connsiteY15" fmla="*/ 75444 h 497851"/>
                <a:gd name="connsiteX16" fmla="*/ 598065 w 625510"/>
                <a:gd name="connsiteY16" fmla="*/ 432748 h 497851"/>
                <a:gd name="connsiteX17" fmla="*/ 559130 w 625510"/>
                <a:gd name="connsiteY17" fmla="*/ 474108 h 497851"/>
                <a:gd name="connsiteX18" fmla="*/ 559130 w 625510"/>
                <a:gd name="connsiteY18" fmla="*/ 474108 h 497851"/>
                <a:gd name="connsiteX19" fmla="*/ 384115 w 625510"/>
                <a:gd name="connsiteY19" fmla="*/ 189695 h 497851"/>
                <a:gd name="connsiteX20" fmla="*/ 491090 w 625510"/>
                <a:gd name="connsiteY20" fmla="*/ 189695 h 497851"/>
                <a:gd name="connsiteX21" fmla="*/ 505643 w 625510"/>
                <a:gd name="connsiteY21" fmla="*/ 175142 h 497851"/>
                <a:gd name="connsiteX22" fmla="*/ 491090 w 625510"/>
                <a:gd name="connsiteY22" fmla="*/ 160589 h 497851"/>
                <a:gd name="connsiteX23" fmla="*/ 384115 w 625510"/>
                <a:gd name="connsiteY23" fmla="*/ 160589 h 497851"/>
                <a:gd name="connsiteX24" fmla="*/ 369562 w 625510"/>
                <a:gd name="connsiteY24" fmla="*/ 175142 h 497851"/>
                <a:gd name="connsiteX25" fmla="*/ 384115 w 625510"/>
                <a:gd name="connsiteY25" fmla="*/ 189695 h 497851"/>
                <a:gd name="connsiteX26" fmla="*/ 384115 w 625510"/>
                <a:gd name="connsiteY26" fmla="*/ 189695 h 497851"/>
                <a:gd name="connsiteX27" fmla="*/ 384115 w 625510"/>
                <a:gd name="connsiteY27" fmla="*/ 274712 h 497851"/>
                <a:gd name="connsiteX28" fmla="*/ 491090 w 625510"/>
                <a:gd name="connsiteY28" fmla="*/ 274712 h 497851"/>
                <a:gd name="connsiteX29" fmla="*/ 505643 w 625510"/>
                <a:gd name="connsiteY29" fmla="*/ 260160 h 497851"/>
                <a:gd name="connsiteX30" fmla="*/ 491090 w 625510"/>
                <a:gd name="connsiteY30" fmla="*/ 245607 h 497851"/>
                <a:gd name="connsiteX31" fmla="*/ 384115 w 625510"/>
                <a:gd name="connsiteY31" fmla="*/ 245607 h 497851"/>
                <a:gd name="connsiteX32" fmla="*/ 369562 w 625510"/>
                <a:gd name="connsiteY32" fmla="*/ 260160 h 497851"/>
                <a:gd name="connsiteX33" fmla="*/ 384115 w 625510"/>
                <a:gd name="connsiteY33" fmla="*/ 274712 h 497851"/>
                <a:gd name="connsiteX34" fmla="*/ 384115 w 625510"/>
                <a:gd name="connsiteY34" fmla="*/ 274712 h 497851"/>
                <a:gd name="connsiteX35" fmla="*/ 542024 w 625510"/>
                <a:gd name="connsiteY35" fmla="*/ 325774 h 497851"/>
                <a:gd name="connsiteX36" fmla="*/ 381561 w 625510"/>
                <a:gd name="connsiteY36" fmla="*/ 325774 h 497851"/>
                <a:gd name="connsiteX37" fmla="*/ 367009 w 625510"/>
                <a:gd name="connsiteY37" fmla="*/ 340327 h 497851"/>
                <a:gd name="connsiteX38" fmla="*/ 381561 w 625510"/>
                <a:gd name="connsiteY38" fmla="*/ 354879 h 497851"/>
                <a:gd name="connsiteX39" fmla="*/ 542024 w 625510"/>
                <a:gd name="connsiteY39" fmla="*/ 354879 h 497851"/>
                <a:gd name="connsiteX40" fmla="*/ 556577 w 625510"/>
                <a:gd name="connsiteY40" fmla="*/ 340327 h 497851"/>
                <a:gd name="connsiteX41" fmla="*/ 542024 w 625510"/>
                <a:gd name="connsiteY41" fmla="*/ 325774 h 497851"/>
                <a:gd name="connsiteX42" fmla="*/ 542024 w 625510"/>
                <a:gd name="connsiteY42" fmla="*/ 325774 h 497851"/>
                <a:gd name="connsiteX43" fmla="*/ 301394 w 625510"/>
                <a:gd name="connsiteY43" fmla="*/ 306370 h 497851"/>
                <a:gd name="connsiteX44" fmla="*/ 238205 w 625510"/>
                <a:gd name="connsiteY44" fmla="*/ 267436 h 497851"/>
                <a:gd name="connsiteX45" fmla="*/ 235779 w 625510"/>
                <a:gd name="connsiteY45" fmla="*/ 267436 h 497851"/>
                <a:gd name="connsiteX46" fmla="*/ 238205 w 625510"/>
                <a:gd name="connsiteY46" fmla="*/ 267436 h 497851"/>
                <a:gd name="connsiteX47" fmla="*/ 281991 w 625510"/>
                <a:gd name="connsiteY47" fmla="*/ 196971 h 497851"/>
                <a:gd name="connsiteX48" fmla="*/ 201823 w 625510"/>
                <a:gd name="connsiteY48" fmla="*/ 116804 h 497851"/>
                <a:gd name="connsiteX49" fmla="*/ 121656 w 625510"/>
                <a:gd name="connsiteY49" fmla="*/ 196971 h 497851"/>
                <a:gd name="connsiteX50" fmla="*/ 165441 w 625510"/>
                <a:gd name="connsiteY50" fmla="*/ 267436 h 497851"/>
                <a:gd name="connsiteX51" fmla="*/ 167867 w 625510"/>
                <a:gd name="connsiteY51" fmla="*/ 267436 h 497851"/>
                <a:gd name="connsiteX52" fmla="*/ 165441 w 625510"/>
                <a:gd name="connsiteY52" fmla="*/ 267436 h 497851"/>
                <a:gd name="connsiteX53" fmla="*/ 102252 w 625510"/>
                <a:gd name="connsiteY53" fmla="*/ 306370 h 497851"/>
                <a:gd name="connsiteX54" fmla="*/ 68168 w 625510"/>
                <a:gd name="connsiteY54" fmla="*/ 371985 h 497851"/>
                <a:gd name="connsiteX55" fmla="*/ 70594 w 625510"/>
                <a:gd name="connsiteY55" fmla="*/ 381686 h 497851"/>
                <a:gd name="connsiteX56" fmla="*/ 80296 w 625510"/>
                <a:gd name="connsiteY56" fmla="*/ 388963 h 497851"/>
                <a:gd name="connsiteX57" fmla="*/ 82721 w 625510"/>
                <a:gd name="connsiteY57" fmla="*/ 388963 h 497851"/>
                <a:gd name="connsiteX58" fmla="*/ 97273 w 625510"/>
                <a:gd name="connsiteY58" fmla="*/ 376836 h 497851"/>
                <a:gd name="connsiteX59" fmla="*/ 204248 w 625510"/>
                <a:gd name="connsiteY59" fmla="*/ 294244 h 497851"/>
                <a:gd name="connsiteX60" fmla="*/ 311223 w 625510"/>
                <a:gd name="connsiteY60" fmla="*/ 376836 h 497851"/>
                <a:gd name="connsiteX61" fmla="*/ 325776 w 625510"/>
                <a:gd name="connsiteY61" fmla="*/ 388963 h 497851"/>
                <a:gd name="connsiteX62" fmla="*/ 328202 w 625510"/>
                <a:gd name="connsiteY62" fmla="*/ 388963 h 497851"/>
                <a:gd name="connsiteX63" fmla="*/ 340329 w 625510"/>
                <a:gd name="connsiteY63" fmla="*/ 371985 h 497851"/>
                <a:gd name="connsiteX64" fmla="*/ 301394 w 625510"/>
                <a:gd name="connsiteY64" fmla="*/ 306370 h 497851"/>
                <a:gd name="connsiteX65" fmla="*/ 301394 w 625510"/>
                <a:gd name="connsiteY65" fmla="*/ 306370 h 497851"/>
                <a:gd name="connsiteX66" fmla="*/ 199270 w 625510"/>
                <a:gd name="connsiteY66" fmla="*/ 148334 h 497851"/>
                <a:gd name="connsiteX67" fmla="*/ 252758 w 625510"/>
                <a:gd name="connsiteY67" fmla="*/ 201821 h 497851"/>
                <a:gd name="connsiteX68" fmla="*/ 199270 w 625510"/>
                <a:gd name="connsiteY68" fmla="*/ 255309 h 497851"/>
                <a:gd name="connsiteX69" fmla="*/ 145783 w 625510"/>
                <a:gd name="connsiteY69" fmla="*/ 201821 h 497851"/>
                <a:gd name="connsiteX70" fmla="*/ 199270 w 625510"/>
                <a:gd name="connsiteY70" fmla="*/ 148334 h 497851"/>
                <a:gd name="connsiteX71" fmla="*/ 199270 w 625510"/>
                <a:gd name="connsiteY71" fmla="*/ 148334 h 4978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</a:cxnLst>
              <a:rect l="l" t="t" r="r" b="b"/>
              <a:pathLst>
                <a:path w="625510" h="497851">
                  <a:moveTo>
                    <a:pt x="72891" y="0"/>
                  </a:moveTo>
                  <a:cubicBezTo>
                    <a:pt x="29106" y="0"/>
                    <a:pt x="0" y="31658"/>
                    <a:pt x="0" y="72891"/>
                  </a:cubicBezTo>
                  <a:lnTo>
                    <a:pt x="0" y="430195"/>
                  </a:lnTo>
                  <a:cubicBezTo>
                    <a:pt x="0" y="473981"/>
                    <a:pt x="31659" y="503086"/>
                    <a:pt x="72891" y="503086"/>
                  </a:cubicBezTo>
                  <a:lnTo>
                    <a:pt x="556705" y="503086"/>
                  </a:lnTo>
                  <a:cubicBezTo>
                    <a:pt x="600490" y="503086"/>
                    <a:pt x="629595" y="471427"/>
                    <a:pt x="629595" y="430195"/>
                  </a:cubicBezTo>
                  <a:lnTo>
                    <a:pt x="629595" y="72891"/>
                  </a:lnTo>
                  <a:cubicBezTo>
                    <a:pt x="629595" y="29105"/>
                    <a:pt x="597937" y="0"/>
                    <a:pt x="556705" y="0"/>
                  </a:cubicBezTo>
                  <a:lnTo>
                    <a:pt x="72891" y="0"/>
                  </a:lnTo>
                  <a:close/>
                  <a:moveTo>
                    <a:pt x="559130" y="474108"/>
                  </a:moveTo>
                  <a:lnTo>
                    <a:pt x="72891" y="474108"/>
                  </a:lnTo>
                  <a:cubicBezTo>
                    <a:pt x="46211" y="474108"/>
                    <a:pt x="31531" y="459556"/>
                    <a:pt x="31531" y="432748"/>
                  </a:cubicBezTo>
                  <a:lnTo>
                    <a:pt x="31531" y="75444"/>
                  </a:lnTo>
                  <a:cubicBezTo>
                    <a:pt x="31531" y="48764"/>
                    <a:pt x="46084" y="34084"/>
                    <a:pt x="72891" y="34084"/>
                  </a:cubicBezTo>
                  <a:lnTo>
                    <a:pt x="556705" y="34084"/>
                  </a:lnTo>
                  <a:cubicBezTo>
                    <a:pt x="583384" y="34084"/>
                    <a:pt x="598065" y="48636"/>
                    <a:pt x="598065" y="75444"/>
                  </a:cubicBezTo>
                  <a:lnTo>
                    <a:pt x="598065" y="432748"/>
                  </a:lnTo>
                  <a:cubicBezTo>
                    <a:pt x="600490" y="432748"/>
                    <a:pt x="590661" y="474108"/>
                    <a:pt x="559130" y="474108"/>
                  </a:cubicBezTo>
                  <a:lnTo>
                    <a:pt x="559130" y="474108"/>
                  </a:lnTo>
                  <a:close/>
                  <a:moveTo>
                    <a:pt x="384115" y="189695"/>
                  </a:moveTo>
                  <a:lnTo>
                    <a:pt x="491090" y="189695"/>
                  </a:lnTo>
                  <a:cubicBezTo>
                    <a:pt x="498366" y="189695"/>
                    <a:pt x="505643" y="182418"/>
                    <a:pt x="505643" y="175142"/>
                  </a:cubicBezTo>
                  <a:cubicBezTo>
                    <a:pt x="505643" y="165440"/>
                    <a:pt x="498366" y="160589"/>
                    <a:pt x="491090" y="160589"/>
                  </a:cubicBezTo>
                  <a:lnTo>
                    <a:pt x="384115" y="160589"/>
                  </a:lnTo>
                  <a:cubicBezTo>
                    <a:pt x="376838" y="160589"/>
                    <a:pt x="369562" y="167865"/>
                    <a:pt x="369562" y="175142"/>
                  </a:cubicBezTo>
                  <a:cubicBezTo>
                    <a:pt x="369434" y="182418"/>
                    <a:pt x="374285" y="189695"/>
                    <a:pt x="384115" y="189695"/>
                  </a:cubicBezTo>
                  <a:lnTo>
                    <a:pt x="384115" y="189695"/>
                  </a:lnTo>
                  <a:close/>
                  <a:moveTo>
                    <a:pt x="384115" y="274712"/>
                  </a:moveTo>
                  <a:lnTo>
                    <a:pt x="491090" y="274712"/>
                  </a:lnTo>
                  <a:cubicBezTo>
                    <a:pt x="498366" y="274712"/>
                    <a:pt x="505643" y="267436"/>
                    <a:pt x="505643" y="260160"/>
                  </a:cubicBezTo>
                  <a:cubicBezTo>
                    <a:pt x="505643" y="250458"/>
                    <a:pt x="498366" y="245607"/>
                    <a:pt x="491090" y="245607"/>
                  </a:cubicBezTo>
                  <a:lnTo>
                    <a:pt x="384115" y="245607"/>
                  </a:lnTo>
                  <a:cubicBezTo>
                    <a:pt x="376838" y="245607"/>
                    <a:pt x="369562" y="252883"/>
                    <a:pt x="369562" y="260160"/>
                  </a:cubicBezTo>
                  <a:cubicBezTo>
                    <a:pt x="369562" y="267436"/>
                    <a:pt x="374285" y="274712"/>
                    <a:pt x="384115" y="274712"/>
                  </a:cubicBezTo>
                  <a:lnTo>
                    <a:pt x="384115" y="274712"/>
                  </a:lnTo>
                  <a:close/>
                  <a:moveTo>
                    <a:pt x="542024" y="325774"/>
                  </a:moveTo>
                  <a:lnTo>
                    <a:pt x="381561" y="325774"/>
                  </a:lnTo>
                  <a:cubicBezTo>
                    <a:pt x="374285" y="325774"/>
                    <a:pt x="367009" y="333050"/>
                    <a:pt x="367009" y="340327"/>
                  </a:cubicBezTo>
                  <a:cubicBezTo>
                    <a:pt x="367009" y="350028"/>
                    <a:pt x="374285" y="354879"/>
                    <a:pt x="381561" y="354879"/>
                  </a:cubicBezTo>
                  <a:lnTo>
                    <a:pt x="542024" y="354879"/>
                  </a:lnTo>
                  <a:cubicBezTo>
                    <a:pt x="549301" y="354879"/>
                    <a:pt x="556577" y="347603"/>
                    <a:pt x="556577" y="340327"/>
                  </a:cubicBezTo>
                  <a:cubicBezTo>
                    <a:pt x="559130" y="333050"/>
                    <a:pt x="551854" y="325774"/>
                    <a:pt x="542024" y="325774"/>
                  </a:cubicBezTo>
                  <a:lnTo>
                    <a:pt x="542024" y="325774"/>
                  </a:lnTo>
                  <a:close/>
                  <a:moveTo>
                    <a:pt x="301394" y="306370"/>
                  </a:moveTo>
                  <a:cubicBezTo>
                    <a:pt x="284416" y="286967"/>
                    <a:pt x="262459" y="274712"/>
                    <a:pt x="238205" y="267436"/>
                  </a:cubicBezTo>
                  <a:lnTo>
                    <a:pt x="235779" y="267436"/>
                  </a:lnTo>
                  <a:lnTo>
                    <a:pt x="238205" y="267436"/>
                  </a:lnTo>
                  <a:cubicBezTo>
                    <a:pt x="264884" y="252883"/>
                    <a:pt x="281991" y="226076"/>
                    <a:pt x="281991" y="196971"/>
                  </a:cubicBezTo>
                  <a:cubicBezTo>
                    <a:pt x="281991" y="153185"/>
                    <a:pt x="245481" y="116804"/>
                    <a:pt x="201823" y="116804"/>
                  </a:cubicBezTo>
                  <a:cubicBezTo>
                    <a:pt x="158037" y="116804"/>
                    <a:pt x="121656" y="153313"/>
                    <a:pt x="121656" y="196971"/>
                  </a:cubicBezTo>
                  <a:cubicBezTo>
                    <a:pt x="121656" y="226204"/>
                    <a:pt x="138634" y="252883"/>
                    <a:pt x="165441" y="267436"/>
                  </a:cubicBezTo>
                  <a:lnTo>
                    <a:pt x="167867" y="267436"/>
                  </a:lnTo>
                  <a:lnTo>
                    <a:pt x="165441" y="267436"/>
                  </a:lnTo>
                  <a:cubicBezTo>
                    <a:pt x="141187" y="274712"/>
                    <a:pt x="119230" y="286839"/>
                    <a:pt x="102252" y="306370"/>
                  </a:cubicBezTo>
                  <a:cubicBezTo>
                    <a:pt x="85274" y="325774"/>
                    <a:pt x="73019" y="347730"/>
                    <a:pt x="68168" y="371985"/>
                  </a:cubicBezTo>
                  <a:cubicBezTo>
                    <a:pt x="68168" y="376836"/>
                    <a:pt x="68168" y="379261"/>
                    <a:pt x="70594" y="381686"/>
                  </a:cubicBezTo>
                  <a:cubicBezTo>
                    <a:pt x="73019" y="384112"/>
                    <a:pt x="75445" y="386537"/>
                    <a:pt x="80296" y="388963"/>
                  </a:cubicBezTo>
                  <a:lnTo>
                    <a:pt x="82721" y="388963"/>
                  </a:lnTo>
                  <a:cubicBezTo>
                    <a:pt x="89998" y="388963"/>
                    <a:pt x="94848" y="384112"/>
                    <a:pt x="97273" y="376836"/>
                  </a:cubicBezTo>
                  <a:cubicBezTo>
                    <a:pt x="106975" y="325774"/>
                    <a:pt x="153186" y="294244"/>
                    <a:pt x="204248" y="294244"/>
                  </a:cubicBezTo>
                  <a:cubicBezTo>
                    <a:pt x="257736" y="294244"/>
                    <a:pt x="301521" y="325902"/>
                    <a:pt x="311223" y="376836"/>
                  </a:cubicBezTo>
                  <a:cubicBezTo>
                    <a:pt x="313649" y="384112"/>
                    <a:pt x="318500" y="388963"/>
                    <a:pt x="325776" y="388963"/>
                  </a:cubicBezTo>
                  <a:lnTo>
                    <a:pt x="328202" y="388963"/>
                  </a:lnTo>
                  <a:cubicBezTo>
                    <a:pt x="335478" y="386537"/>
                    <a:pt x="340329" y="379261"/>
                    <a:pt x="340329" y="371985"/>
                  </a:cubicBezTo>
                  <a:cubicBezTo>
                    <a:pt x="330627" y="347730"/>
                    <a:pt x="318372" y="323349"/>
                    <a:pt x="301394" y="306370"/>
                  </a:cubicBezTo>
                  <a:lnTo>
                    <a:pt x="301394" y="306370"/>
                  </a:lnTo>
                  <a:close/>
                  <a:moveTo>
                    <a:pt x="199270" y="148334"/>
                  </a:moveTo>
                  <a:cubicBezTo>
                    <a:pt x="228503" y="148334"/>
                    <a:pt x="252758" y="172589"/>
                    <a:pt x="252758" y="201821"/>
                  </a:cubicBezTo>
                  <a:cubicBezTo>
                    <a:pt x="252758" y="231054"/>
                    <a:pt x="228503" y="255309"/>
                    <a:pt x="199270" y="255309"/>
                  </a:cubicBezTo>
                  <a:cubicBezTo>
                    <a:pt x="170037" y="255309"/>
                    <a:pt x="145783" y="231054"/>
                    <a:pt x="145783" y="201821"/>
                  </a:cubicBezTo>
                  <a:cubicBezTo>
                    <a:pt x="148208" y="170163"/>
                    <a:pt x="170165" y="148334"/>
                    <a:pt x="199270" y="148334"/>
                  </a:cubicBezTo>
                  <a:lnTo>
                    <a:pt x="199270" y="148334"/>
                  </a:lnTo>
                  <a:close/>
                </a:path>
              </a:pathLst>
            </a:custGeom>
            <a:solidFill>
              <a:srgbClr val="FFFFFF"/>
            </a:solidFill>
            <a:ln w="123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884"/>
            </a:p>
          </p:txBody>
        </p:sp>
      </p:grpSp>
      <p:sp>
        <p:nvSpPr>
          <p:cNvPr id="142" name="文本框 141">
            <a:extLst>
              <a:ext uri="{FF2B5EF4-FFF2-40B4-BE49-F238E27FC236}">
                <a16:creationId xmlns:a16="http://schemas.microsoft.com/office/drawing/2014/main" id="{84B12F5B-6D0F-4FB4-ACAC-A445985575E8}"/>
              </a:ext>
            </a:extLst>
          </p:cNvPr>
          <p:cNvSpPr txBox="1"/>
          <p:nvPr/>
        </p:nvSpPr>
        <p:spPr>
          <a:xfrm>
            <a:off x="8975992" y="4350471"/>
            <a:ext cx="23693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latin typeface="阿里巴巴普惠体 R" panose="00020600040101010101" pitchFamily="18" charset="-122"/>
                <a:ea typeface="阿里巴巴普惠体 R" panose="00020600040101010101" pitchFamily="18" charset="-122"/>
              </a:rPr>
              <a:t>输入文本</a:t>
            </a:r>
          </a:p>
        </p:txBody>
      </p:sp>
      <p:sp>
        <p:nvSpPr>
          <p:cNvPr id="143" name="文本框 142">
            <a:extLst>
              <a:ext uri="{FF2B5EF4-FFF2-40B4-BE49-F238E27FC236}">
                <a16:creationId xmlns:a16="http://schemas.microsoft.com/office/drawing/2014/main" id="{3AA96392-1432-4B01-9AE8-D12C01277840}"/>
              </a:ext>
            </a:extLst>
          </p:cNvPr>
          <p:cNvSpPr txBox="1"/>
          <p:nvPr/>
        </p:nvSpPr>
        <p:spPr>
          <a:xfrm>
            <a:off x="9052193" y="4902006"/>
            <a:ext cx="2216940" cy="10316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spc="-10" dirty="0">
                <a:latin typeface="阿里巴巴普惠体 R" panose="00020600040101010101" pitchFamily="18" charset="-122"/>
                <a:ea typeface="阿里巴巴普惠体 R" panose="00020600040101010101" pitchFamily="18" charset="-122"/>
              </a:rPr>
              <a:t>在此处粘贴文字时</a:t>
            </a:r>
            <a:endParaRPr lang="en-US" altLang="zh-CN" sz="1400" spc="-10" dirty="0">
              <a:latin typeface="阿里巴巴普惠体 R" panose="00020600040101010101" pitchFamily="18" charset="-122"/>
              <a:ea typeface="阿里巴巴普惠体 R" panose="00020600040101010101" pitchFamily="18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400" spc="-10" dirty="0">
                <a:latin typeface="阿里巴巴普惠体 R" panose="00020600040101010101" pitchFamily="18" charset="-122"/>
                <a:ea typeface="阿里巴巴普惠体 R" panose="00020600040101010101" pitchFamily="18" charset="-122"/>
              </a:rPr>
              <a:t>请选择粘贴选项为</a:t>
            </a:r>
            <a:endParaRPr lang="en-US" altLang="zh-CN" sz="1400" spc="-10" dirty="0">
              <a:latin typeface="阿里巴巴普惠体 R" panose="00020600040101010101" pitchFamily="18" charset="-122"/>
              <a:ea typeface="阿里巴巴普惠体 R" panose="00020600040101010101" pitchFamily="18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400" spc="-10" dirty="0">
                <a:latin typeface="阿里巴巴普惠体 R" panose="00020600040101010101" pitchFamily="18" charset="-122"/>
                <a:ea typeface="阿里巴巴普惠体 R" panose="00020600040101010101" pitchFamily="18" charset="-122"/>
              </a:rPr>
              <a:t>“只保留文本”</a:t>
            </a:r>
          </a:p>
        </p:txBody>
      </p:sp>
      <p:sp>
        <p:nvSpPr>
          <p:cNvPr id="34" name="文本占位符 9">
            <a:extLst>
              <a:ext uri="{FF2B5EF4-FFF2-40B4-BE49-F238E27FC236}">
                <a16:creationId xmlns:a16="http://schemas.microsoft.com/office/drawing/2014/main" id="{C6749012-667A-21C0-32A9-2250294871AC}"/>
              </a:ext>
            </a:extLst>
          </p:cNvPr>
          <p:cNvSpPr txBox="1">
            <a:spLocks/>
          </p:cNvSpPr>
          <p:nvPr/>
        </p:nvSpPr>
        <p:spPr>
          <a:xfrm>
            <a:off x="386186" y="502680"/>
            <a:ext cx="5174801" cy="46062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510" dirty="0">
                <a:solidFill>
                  <a:schemeClr val="bg1"/>
                </a:solidFill>
              </a:rPr>
              <a:t>项目简介</a:t>
            </a:r>
          </a:p>
        </p:txBody>
      </p:sp>
      <p:sp>
        <p:nvSpPr>
          <p:cNvPr id="35" name="文本占位符 10">
            <a:extLst>
              <a:ext uri="{FF2B5EF4-FFF2-40B4-BE49-F238E27FC236}">
                <a16:creationId xmlns:a16="http://schemas.microsoft.com/office/drawing/2014/main" id="{29FD4FE7-97A9-36C1-F670-51DDF33E62E0}"/>
              </a:ext>
            </a:extLst>
          </p:cNvPr>
          <p:cNvSpPr txBox="1">
            <a:spLocks/>
          </p:cNvSpPr>
          <p:nvPr/>
        </p:nvSpPr>
        <p:spPr>
          <a:xfrm>
            <a:off x="388243" y="988350"/>
            <a:ext cx="5174801" cy="23723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altLang="zh-CN" sz="1050" dirty="0">
                <a:solidFill>
                  <a:schemeClr val="bg1"/>
                </a:solidFill>
              </a:rPr>
              <a:t>Project Introduction</a:t>
            </a:r>
          </a:p>
        </p:txBody>
      </p:sp>
    </p:spTree>
    <p:extLst>
      <p:ext uri="{BB962C8B-B14F-4D97-AF65-F5344CB8AC3E}">
        <p14:creationId xmlns:p14="http://schemas.microsoft.com/office/powerpoint/2010/main" val="282646040"/>
      </p:ext>
    </p:extLst>
  </p:cSld>
  <p:clrMapOvr>
    <a:masterClrMapping/>
  </p:clrMapOvr>
  <p:transition spd="slow">
    <p:push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7" name="任意多边形: 形状 286">
            <a:extLst>
              <a:ext uri="{FF2B5EF4-FFF2-40B4-BE49-F238E27FC236}">
                <a16:creationId xmlns:a16="http://schemas.microsoft.com/office/drawing/2014/main" id="{B24591F3-7D73-4812-8735-5178B2ECCB8A}"/>
              </a:ext>
            </a:extLst>
          </p:cNvPr>
          <p:cNvSpPr/>
          <p:nvPr/>
        </p:nvSpPr>
        <p:spPr>
          <a:xfrm>
            <a:off x="5773789" y="3803683"/>
            <a:ext cx="2139215" cy="1846900"/>
          </a:xfrm>
          <a:custGeom>
            <a:avLst/>
            <a:gdLst>
              <a:gd name="connsiteX0" fmla="*/ 1844738 w 2043643"/>
              <a:gd name="connsiteY0" fmla="*/ 254 h 1764388"/>
              <a:gd name="connsiteX1" fmla="*/ 1877487 w 2043643"/>
              <a:gd name="connsiteY1" fmla="*/ 111322 h 1764388"/>
              <a:gd name="connsiteX2" fmla="*/ 1680739 w 2043643"/>
              <a:gd name="connsiteY2" fmla="*/ 311243 h 1764388"/>
              <a:gd name="connsiteX3" fmla="*/ 1483990 w 2043643"/>
              <a:gd name="connsiteY3" fmla="*/ 111322 h 1764388"/>
              <a:gd name="connsiteX4" fmla="*/ 1516739 w 2043643"/>
              <a:gd name="connsiteY4" fmla="*/ 254 h 1764388"/>
              <a:gd name="connsiteX5" fmla="*/ 1309075 w 2043643"/>
              <a:gd name="connsiteY5" fmla="*/ 254 h 1764388"/>
              <a:gd name="connsiteX6" fmla="*/ 306039 w 2043643"/>
              <a:gd name="connsiteY6" fmla="*/ 1019664 h 1764388"/>
              <a:gd name="connsiteX7" fmla="*/ 306039 w 2043643"/>
              <a:gd name="connsiteY7" fmla="*/ 1230756 h 1764388"/>
              <a:gd name="connsiteX8" fmla="*/ 196748 w 2043643"/>
              <a:gd name="connsiteY8" fmla="*/ 1197372 h 1764388"/>
              <a:gd name="connsiteX9" fmla="*/ 0 w 2043643"/>
              <a:gd name="connsiteY9" fmla="*/ 1397294 h 1764388"/>
              <a:gd name="connsiteX10" fmla="*/ 196748 w 2043643"/>
              <a:gd name="connsiteY10" fmla="*/ 1597216 h 1764388"/>
              <a:gd name="connsiteX11" fmla="*/ 306039 w 2043643"/>
              <a:gd name="connsiteY11" fmla="*/ 1563832 h 1764388"/>
              <a:gd name="connsiteX12" fmla="*/ 306039 w 2043643"/>
              <a:gd name="connsiteY12" fmla="*/ 1774924 h 1764388"/>
              <a:gd name="connsiteX13" fmla="*/ 2052530 w 2043643"/>
              <a:gd name="connsiteY13" fmla="*/ 0 h 1764388"/>
              <a:gd name="connsiteX14" fmla="*/ 1844738 w 2043643"/>
              <a:gd name="connsiteY14" fmla="*/ 0 h 1764388"/>
              <a:gd name="connsiteX15" fmla="*/ 1844738 w 2043643"/>
              <a:gd name="connsiteY15" fmla="*/ 254 h 1764388"/>
              <a:gd name="connsiteX16" fmla="*/ 1844738 w 2043643"/>
              <a:gd name="connsiteY16" fmla="*/ 254 h 17643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043643" h="1764388">
                <a:moveTo>
                  <a:pt x="1844738" y="254"/>
                </a:moveTo>
                <a:cubicBezTo>
                  <a:pt x="1863905" y="33638"/>
                  <a:pt x="1877487" y="69687"/>
                  <a:pt x="1877487" y="111322"/>
                </a:cubicBezTo>
                <a:cubicBezTo>
                  <a:pt x="1877487" y="222389"/>
                  <a:pt x="1790029" y="311243"/>
                  <a:pt x="1680739" y="311243"/>
                </a:cubicBezTo>
                <a:cubicBezTo>
                  <a:pt x="1571448" y="311243"/>
                  <a:pt x="1483990" y="222389"/>
                  <a:pt x="1483990" y="111322"/>
                </a:cubicBezTo>
                <a:cubicBezTo>
                  <a:pt x="1483990" y="69687"/>
                  <a:pt x="1494906" y="33511"/>
                  <a:pt x="1516739" y="254"/>
                </a:cubicBezTo>
                <a:cubicBezTo>
                  <a:pt x="1309075" y="254"/>
                  <a:pt x="1309075" y="254"/>
                  <a:pt x="1309075" y="254"/>
                </a:cubicBezTo>
                <a:cubicBezTo>
                  <a:pt x="1309075" y="564097"/>
                  <a:pt x="860869" y="1019664"/>
                  <a:pt x="306039" y="1019664"/>
                </a:cubicBezTo>
                <a:cubicBezTo>
                  <a:pt x="306039" y="1230756"/>
                  <a:pt x="306039" y="1230756"/>
                  <a:pt x="306039" y="1230756"/>
                </a:cubicBezTo>
                <a:cubicBezTo>
                  <a:pt x="279129" y="1211843"/>
                  <a:pt x="247649" y="1197372"/>
                  <a:pt x="196748" y="1197372"/>
                </a:cubicBezTo>
                <a:cubicBezTo>
                  <a:pt x="87458" y="1197372"/>
                  <a:pt x="0" y="1286227"/>
                  <a:pt x="0" y="1397294"/>
                </a:cubicBezTo>
                <a:cubicBezTo>
                  <a:pt x="0" y="1508362"/>
                  <a:pt x="87458" y="1597216"/>
                  <a:pt x="196748" y="1597216"/>
                </a:cubicBezTo>
                <a:cubicBezTo>
                  <a:pt x="237748" y="1597216"/>
                  <a:pt x="273290" y="1583380"/>
                  <a:pt x="306039" y="1563832"/>
                </a:cubicBezTo>
                <a:cubicBezTo>
                  <a:pt x="306039" y="1774924"/>
                  <a:pt x="306039" y="1774924"/>
                  <a:pt x="306039" y="1774924"/>
                </a:cubicBezTo>
                <a:cubicBezTo>
                  <a:pt x="1270867" y="1774924"/>
                  <a:pt x="2052530" y="980568"/>
                  <a:pt x="2052530" y="0"/>
                </a:cubicBezTo>
                <a:lnTo>
                  <a:pt x="1844738" y="0"/>
                </a:lnTo>
                <a:lnTo>
                  <a:pt x="1844738" y="254"/>
                </a:lnTo>
                <a:lnTo>
                  <a:pt x="1844738" y="254"/>
                </a:lnTo>
                <a:close/>
              </a:path>
            </a:pathLst>
          </a:custGeom>
          <a:solidFill>
            <a:srgbClr val="1D486D"/>
          </a:solidFill>
          <a:ln w="12687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sz="1884"/>
          </a:p>
        </p:txBody>
      </p:sp>
      <p:sp>
        <p:nvSpPr>
          <p:cNvPr id="288" name="任意多边形: 形状 287">
            <a:extLst>
              <a:ext uri="{FF2B5EF4-FFF2-40B4-BE49-F238E27FC236}">
                <a16:creationId xmlns:a16="http://schemas.microsoft.com/office/drawing/2014/main" id="{85086122-EFCC-4936-8336-34A58BFDC806}"/>
              </a:ext>
            </a:extLst>
          </p:cNvPr>
          <p:cNvSpPr/>
          <p:nvPr/>
        </p:nvSpPr>
        <p:spPr>
          <a:xfrm>
            <a:off x="6093627" y="1946287"/>
            <a:ext cx="1820326" cy="2179076"/>
          </a:xfrm>
          <a:custGeom>
            <a:avLst/>
            <a:gdLst>
              <a:gd name="connsiteX0" fmla="*/ 0 w 1739001"/>
              <a:gd name="connsiteY0" fmla="*/ 211092 h 2081724"/>
              <a:gd name="connsiteX1" fmla="*/ 109290 w 1739001"/>
              <a:gd name="connsiteY1" fmla="*/ 177708 h 2081724"/>
              <a:gd name="connsiteX2" fmla="*/ 306166 w 1739001"/>
              <a:gd name="connsiteY2" fmla="*/ 377630 h 2081724"/>
              <a:gd name="connsiteX3" fmla="*/ 109290 w 1739001"/>
              <a:gd name="connsiteY3" fmla="*/ 577552 h 2081724"/>
              <a:gd name="connsiteX4" fmla="*/ 0 w 1739001"/>
              <a:gd name="connsiteY4" fmla="*/ 544168 h 2081724"/>
              <a:gd name="connsiteX5" fmla="*/ 0 w 1739001"/>
              <a:gd name="connsiteY5" fmla="*/ 755260 h 2081724"/>
              <a:gd name="connsiteX6" fmla="*/ 1003289 w 1739001"/>
              <a:gd name="connsiteY6" fmla="*/ 1774416 h 2081724"/>
              <a:gd name="connsiteX7" fmla="*/ 1211081 w 1739001"/>
              <a:gd name="connsiteY7" fmla="*/ 1774416 h 2081724"/>
              <a:gd name="connsiteX8" fmla="*/ 1178332 w 1739001"/>
              <a:gd name="connsiteY8" fmla="*/ 1885484 h 2081724"/>
              <a:gd name="connsiteX9" fmla="*/ 1375207 w 1739001"/>
              <a:gd name="connsiteY9" fmla="*/ 2085405 h 2081724"/>
              <a:gd name="connsiteX10" fmla="*/ 1572083 w 1739001"/>
              <a:gd name="connsiteY10" fmla="*/ 1885484 h 2081724"/>
              <a:gd name="connsiteX11" fmla="*/ 1539333 w 1739001"/>
              <a:gd name="connsiteY11" fmla="*/ 1774416 h 2081724"/>
              <a:gd name="connsiteX12" fmla="*/ 1747125 w 1739001"/>
              <a:gd name="connsiteY12" fmla="*/ 1774416 h 2081724"/>
              <a:gd name="connsiteX13" fmla="*/ 254 w 1739001"/>
              <a:gd name="connsiteY13" fmla="*/ 0 h 2081724"/>
              <a:gd name="connsiteX14" fmla="*/ 254 w 1739001"/>
              <a:gd name="connsiteY14" fmla="*/ 211092 h 2081724"/>
              <a:gd name="connsiteX15" fmla="*/ 0 w 1739001"/>
              <a:gd name="connsiteY15" fmla="*/ 211092 h 2081724"/>
              <a:gd name="connsiteX16" fmla="*/ 0 w 1739001"/>
              <a:gd name="connsiteY16" fmla="*/ 211092 h 20817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739001" h="2081724">
                <a:moveTo>
                  <a:pt x="0" y="211092"/>
                </a:moveTo>
                <a:cubicBezTo>
                  <a:pt x="32749" y="191671"/>
                  <a:pt x="68291" y="177708"/>
                  <a:pt x="109290" y="177708"/>
                </a:cubicBezTo>
                <a:cubicBezTo>
                  <a:pt x="218581" y="177708"/>
                  <a:pt x="306166" y="266562"/>
                  <a:pt x="306166" y="377630"/>
                </a:cubicBezTo>
                <a:cubicBezTo>
                  <a:pt x="306166" y="488697"/>
                  <a:pt x="218708" y="577552"/>
                  <a:pt x="109290" y="577552"/>
                </a:cubicBezTo>
                <a:cubicBezTo>
                  <a:pt x="68291" y="577552"/>
                  <a:pt x="32749" y="566381"/>
                  <a:pt x="0" y="544168"/>
                </a:cubicBezTo>
                <a:cubicBezTo>
                  <a:pt x="0" y="755260"/>
                  <a:pt x="0" y="755260"/>
                  <a:pt x="0" y="755260"/>
                </a:cubicBezTo>
                <a:cubicBezTo>
                  <a:pt x="554957" y="755260"/>
                  <a:pt x="1003289" y="1210700"/>
                  <a:pt x="1003289" y="1774416"/>
                </a:cubicBezTo>
                <a:cubicBezTo>
                  <a:pt x="1211081" y="1774416"/>
                  <a:pt x="1211081" y="1774416"/>
                  <a:pt x="1211081" y="1774416"/>
                </a:cubicBezTo>
                <a:cubicBezTo>
                  <a:pt x="1187091" y="1810465"/>
                  <a:pt x="1178332" y="1843849"/>
                  <a:pt x="1178332" y="1885484"/>
                </a:cubicBezTo>
                <a:cubicBezTo>
                  <a:pt x="1178332" y="1996551"/>
                  <a:pt x="1265790" y="2085405"/>
                  <a:pt x="1375207" y="2085405"/>
                </a:cubicBezTo>
                <a:cubicBezTo>
                  <a:pt x="1484498" y="2085405"/>
                  <a:pt x="1572083" y="1996551"/>
                  <a:pt x="1572083" y="1885484"/>
                </a:cubicBezTo>
                <a:cubicBezTo>
                  <a:pt x="1572083" y="1843849"/>
                  <a:pt x="1558374" y="1807673"/>
                  <a:pt x="1539333" y="1774416"/>
                </a:cubicBezTo>
                <a:cubicBezTo>
                  <a:pt x="1747125" y="1774416"/>
                  <a:pt x="1747125" y="1774416"/>
                  <a:pt x="1747125" y="1774416"/>
                </a:cubicBezTo>
                <a:cubicBezTo>
                  <a:pt x="1747125" y="794102"/>
                  <a:pt x="965209" y="0"/>
                  <a:pt x="254" y="0"/>
                </a:cubicBezTo>
                <a:lnTo>
                  <a:pt x="254" y="211092"/>
                </a:lnTo>
                <a:lnTo>
                  <a:pt x="0" y="211092"/>
                </a:lnTo>
                <a:lnTo>
                  <a:pt x="0" y="211092"/>
                </a:lnTo>
                <a:close/>
              </a:path>
            </a:pathLst>
          </a:custGeom>
          <a:solidFill>
            <a:srgbClr val="B13B39"/>
          </a:solidFill>
          <a:ln w="12687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sz="1884"/>
          </a:p>
        </p:txBody>
      </p:sp>
      <p:sp>
        <p:nvSpPr>
          <p:cNvPr id="289" name="任意多边形: 形状 288">
            <a:extLst>
              <a:ext uri="{FF2B5EF4-FFF2-40B4-BE49-F238E27FC236}">
                <a16:creationId xmlns:a16="http://schemas.microsoft.com/office/drawing/2014/main" id="{DCAEAA11-B0E3-4DFA-9E98-E37277C55423}"/>
              </a:ext>
            </a:extLst>
          </p:cNvPr>
          <p:cNvSpPr/>
          <p:nvPr/>
        </p:nvSpPr>
        <p:spPr>
          <a:xfrm>
            <a:off x="4265313" y="1946552"/>
            <a:ext cx="2139215" cy="1846900"/>
          </a:xfrm>
          <a:custGeom>
            <a:avLst/>
            <a:gdLst>
              <a:gd name="connsiteX0" fmla="*/ 207792 w 2043643"/>
              <a:gd name="connsiteY0" fmla="*/ 1774670 h 1764388"/>
              <a:gd name="connsiteX1" fmla="*/ 175042 w 2043643"/>
              <a:gd name="connsiteY1" fmla="*/ 1663602 h 1764388"/>
              <a:gd name="connsiteX2" fmla="*/ 371791 w 2043643"/>
              <a:gd name="connsiteY2" fmla="*/ 1463681 h 1764388"/>
              <a:gd name="connsiteX3" fmla="*/ 568539 w 2043643"/>
              <a:gd name="connsiteY3" fmla="*/ 1663602 h 1764388"/>
              <a:gd name="connsiteX4" fmla="*/ 535790 w 2043643"/>
              <a:gd name="connsiteY4" fmla="*/ 1774670 h 1764388"/>
              <a:gd name="connsiteX5" fmla="*/ 743455 w 2043643"/>
              <a:gd name="connsiteY5" fmla="*/ 1774670 h 1764388"/>
              <a:gd name="connsiteX6" fmla="*/ 1746491 w 2043643"/>
              <a:gd name="connsiteY6" fmla="*/ 755260 h 1764388"/>
              <a:gd name="connsiteX7" fmla="*/ 1746491 w 2043643"/>
              <a:gd name="connsiteY7" fmla="*/ 544168 h 1764388"/>
              <a:gd name="connsiteX8" fmla="*/ 1855781 w 2043643"/>
              <a:gd name="connsiteY8" fmla="*/ 577552 h 1764388"/>
              <a:gd name="connsiteX9" fmla="*/ 2052530 w 2043643"/>
              <a:gd name="connsiteY9" fmla="*/ 377630 h 1764388"/>
              <a:gd name="connsiteX10" fmla="*/ 1855781 w 2043643"/>
              <a:gd name="connsiteY10" fmla="*/ 177708 h 1764388"/>
              <a:gd name="connsiteX11" fmla="*/ 1746491 w 2043643"/>
              <a:gd name="connsiteY11" fmla="*/ 211092 h 1764388"/>
              <a:gd name="connsiteX12" fmla="*/ 1746491 w 2043643"/>
              <a:gd name="connsiteY12" fmla="*/ 0 h 1764388"/>
              <a:gd name="connsiteX13" fmla="*/ 0 w 2043643"/>
              <a:gd name="connsiteY13" fmla="*/ 1774924 h 1764388"/>
              <a:gd name="connsiteX14" fmla="*/ 207792 w 2043643"/>
              <a:gd name="connsiteY14" fmla="*/ 1774924 h 1764388"/>
              <a:gd name="connsiteX15" fmla="*/ 207792 w 2043643"/>
              <a:gd name="connsiteY15" fmla="*/ 1774670 h 1764388"/>
              <a:gd name="connsiteX16" fmla="*/ 207792 w 2043643"/>
              <a:gd name="connsiteY16" fmla="*/ 1774670 h 17643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043643" h="1764388">
                <a:moveTo>
                  <a:pt x="207792" y="1774670"/>
                </a:moveTo>
                <a:cubicBezTo>
                  <a:pt x="188625" y="1741286"/>
                  <a:pt x="175042" y="1705237"/>
                  <a:pt x="175042" y="1663602"/>
                </a:cubicBezTo>
                <a:cubicBezTo>
                  <a:pt x="175042" y="1552535"/>
                  <a:pt x="262500" y="1463681"/>
                  <a:pt x="371791" y="1463681"/>
                </a:cubicBezTo>
                <a:cubicBezTo>
                  <a:pt x="481081" y="1463681"/>
                  <a:pt x="568539" y="1552535"/>
                  <a:pt x="568539" y="1663602"/>
                </a:cubicBezTo>
                <a:cubicBezTo>
                  <a:pt x="568539" y="1705237"/>
                  <a:pt x="557623" y="1741413"/>
                  <a:pt x="535790" y="1774670"/>
                </a:cubicBezTo>
                <a:cubicBezTo>
                  <a:pt x="743455" y="1774670"/>
                  <a:pt x="743455" y="1774670"/>
                  <a:pt x="743455" y="1774670"/>
                </a:cubicBezTo>
                <a:cubicBezTo>
                  <a:pt x="743455" y="1210827"/>
                  <a:pt x="1191660" y="755260"/>
                  <a:pt x="1746491" y="755260"/>
                </a:cubicBezTo>
                <a:cubicBezTo>
                  <a:pt x="1746491" y="544168"/>
                  <a:pt x="1746491" y="544168"/>
                  <a:pt x="1746491" y="544168"/>
                </a:cubicBezTo>
                <a:cubicBezTo>
                  <a:pt x="1778097" y="564985"/>
                  <a:pt x="1803103" y="577552"/>
                  <a:pt x="1855781" y="577552"/>
                </a:cubicBezTo>
                <a:cubicBezTo>
                  <a:pt x="1965072" y="577552"/>
                  <a:pt x="2052530" y="488697"/>
                  <a:pt x="2052530" y="377630"/>
                </a:cubicBezTo>
                <a:cubicBezTo>
                  <a:pt x="2052530" y="266562"/>
                  <a:pt x="1965072" y="177708"/>
                  <a:pt x="1855781" y="177708"/>
                </a:cubicBezTo>
                <a:cubicBezTo>
                  <a:pt x="1814781" y="177708"/>
                  <a:pt x="1779240" y="191544"/>
                  <a:pt x="1746491" y="211092"/>
                </a:cubicBezTo>
                <a:cubicBezTo>
                  <a:pt x="1746491" y="0"/>
                  <a:pt x="1746491" y="0"/>
                  <a:pt x="1746491" y="0"/>
                </a:cubicBezTo>
                <a:cubicBezTo>
                  <a:pt x="781662" y="0"/>
                  <a:pt x="0" y="794356"/>
                  <a:pt x="0" y="1774924"/>
                </a:cubicBezTo>
                <a:lnTo>
                  <a:pt x="207792" y="1774924"/>
                </a:lnTo>
                <a:lnTo>
                  <a:pt x="207792" y="1774670"/>
                </a:lnTo>
                <a:lnTo>
                  <a:pt x="207792" y="1774670"/>
                </a:lnTo>
                <a:close/>
              </a:path>
            </a:pathLst>
          </a:custGeom>
          <a:solidFill>
            <a:srgbClr val="1D486D"/>
          </a:solidFill>
          <a:ln w="12687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sz="1884"/>
          </a:p>
        </p:txBody>
      </p:sp>
      <p:sp>
        <p:nvSpPr>
          <p:cNvPr id="290" name="任意多边形: 形状 289">
            <a:extLst>
              <a:ext uri="{FF2B5EF4-FFF2-40B4-BE49-F238E27FC236}">
                <a16:creationId xmlns:a16="http://schemas.microsoft.com/office/drawing/2014/main" id="{C9C12A97-E01B-4F76-B94B-FA683916E07D}"/>
              </a:ext>
            </a:extLst>
          </p:cNvPr>
          <p:cNvSpPr/>
          <p:nvPr/>
        </p:nvSpPr>
        <p:spPr>
          <a:xfrm>
            <a:off x="4265197" y="3478684"/>
            <a:ext cx="1820326" cy="2179076"/>
          </a:xfrm>
          <a:custGeom>
            <a:avLst/>
            <a:gdLst>
              <a:gd name="connsiteX0" fmla="*/ 1747125 w 1739001"/>
              <a:gd name="connsiteY0" fmla="*/ 1874313 h 2081724"/>
              <a:gd name="connsiteX1" fmla="*/ 1637835 w 1739001"/>
              <a:gd name="connsiteY1" fmla="*/ 1907697 h 2081724"/>
              <a:gd name="connsiteX2" fmla="*/ 1440960 w 1739001"/>
              <a:gd name="connsiteY2" fmla="*/ 1707776 h 2081724"/>
              <a:gd name="connsiteX3" fmla="*/ 1637835 w 1739001"/>
              <a:gd name="connsiteY3" fmla="*/ 1507854 h 2081724"/>
              <a:gd name="connsiteX4" fmla="*/ 1747125 w 1739001"/>
              <a:gd name="connsiteY4" fmla="*/ 1541238 h 2081724"/>
              <a:gd name="connsiteX5" fmla="*/ 1747125 w 1739001"/>
              <a:gd name="connsiteY5" fmla="*/ 1330146 h 2081724"/>
              <a:gd name="connsiteX6" fmla="*/ 743836 w 1739001"/>
              <a:gd name="connsiteY6" fmla="*/ 310989 h 2081724"/>
              <a:gd name="connsiteX7" fmla="*/ 536044 w 1739001"/>
              <a:gd name="connsiteY7" fmla="*/ 310989 h 2081724"/>
              <a:gd name="connsiteX8" fmla="*/ 568793 w 1739001"/>
              <a:gd name="connsiteY8" fmla="*/ 199922 h 2081724"/>
              <a:gd name="connsiteX9" fmla="*/ 371918 w 1739001"/>
              <a:gd name="connsiteY9" fmla="*/ 0 h 2081724"/>
              <a:gd name="connsiteX10" fmla="*/ 175042 w 1739001"/>
              <a:gd name="connsiteY10" fmla="*/ 199922 h 2081724"/>
              <a:gd name="connsiteX11" fmla="*/ 207792 w 1739001"/>
              <a:gd name="connsiteY11" fmla="*/ 310989 h 2081724"/>
              <a:gd name="connsiteX12" fmla="*/ 0 w 1739001"/>
              <a:gd name="connsiteY12" fmla="*/ 310989 h 2081724"/>
              <a:gd name="connsiteX13" fmla="*/ 1746871 w 1739001"/>
              <a:gd name="connsiteY13" fmla="*/ 2085405 h 2081724"/>
              <a:gd name="connsiteX14" fmla="*/ 1746871 w 1739001"/>
              <a:gd name="connsiteY14" fmla="*/ 1874313 h 2081724"/>
              <a:gd name="connsiteX15" fmla="*/ 1747125 w 1739001"/>
              <a:gd name="connsiteY15" fmla="*/ 1874313 h 2081724"/>
              <a:gd name="connsiteX16" fmla="*/ 1747125 w 1739001"/>
              <a:gd name="connsiteY16" fmla="*/ 1874313 h 20817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739001" h="2081724">
                <a:moveTo>
                  <a:pt x="1747125" y="1874313"/>
                </a:moveTo>
                <a:cubicBezTo>
                  <a:pt x="1714376" y="1893734"/>
                  <a:pt x="1678834" y="1907697"/>
                  <a:pt x="1637835" y="1907697"/>
                </a:cubicBezTo>
                <a:cubicBezTo>
                  <a:pt x="1528544" y="1907697"/>
                  <a:pt x="1440960" y="1818843"/>
                  <a:pt x="1440960" y="1707776"/>
                </a:cubicBezTo>
                <a:cubicBezTo>
                  <a:pt x="1440960" y="1596708"/>
                  <a:pt x="1528417" y="1507854"/>
                  <a:pt x="1637835" y="1507854"/>
                </a:cubicBezTo>
                <a:cubicBezTo>
                  <a:pt x="1678834" y="1507854"/>
                  <a:pt x="1714376" y="1519024"/>
                  <a:pt x="1747125" y="1541238"/>
                </a:cubicBezTo>
                <a:cubicBezTo>
                  <a:pt x="1747125" y="1330146"/>
                  <a:pt x="1747125" y="1330146"/>
                  <a:pt x="1747125" y="1330146"/>
                </a:cubicBezTo>
                <a:cubicBezTo>
                  <a:pt x="1192168" y="1330146"/>
                  <a:pt x="743836" y="874705"/>
                  <a:pt x="743836" y="310989"/>
                </a:cubicBezTo>
                <a:cubicBezTo>
                  <a:pt x="536044" y="310989"/>
                  <a:pt x="536044" y="310989"/>
                  <a:pt x="536044" y="310989"/>
                </a:cubicBezTo>
                <a:cubicBezTo>
                  <a:pt x="552419" y="284714"/>
                  <a:pt x="568793" y="255265"/>
                  <a:pt x="568793" y="199922"/>
                </a:cubicBezTo>
                <a:cubicBezTo>
                  <a:pt x="568793" y="88854"/>
                  <a:pt x="481335" y="0"/>
                  <a:pt x="371918" y="0"/>
                </a:cubicBezTo>
                <a:cubicBezTo>
                  <a:pt x="262500" y="0"/>
                  <a:pt x="175042" y="88854"/>
                  <a:pt x="175042" y="199922"/>
                </a:cubicBezTo>
                <a:cubicBezTo>
                  <a:pt x="175042" y="241556"/>
                  <a:pt x="188751" y="277733"/>
                  <a:pt x="207792" y="310989"/>
                </a:cubicBezTo>
                <a:cubicBezTo>
                  <a:pt x="0" y="310989"/>
                  <a:pt x="0" y="310989"/>
                  <a:pt x="0" y="310989"/>
                </a:cubicBezTo>
                <a:cubicBezTo>
                  <a:pt x="0" y="1291304"/>
                  <a:pt x="781916" y="2085405"/>
                  <a:pt x="1746871" y="2085405"/>
                </a:cubicBezTo>
                <a:lnTo>
                  <a:pt x="1746871" y="1874313"/>
                </a:lnTo>
                <a:lnTo>
                  <a:pt x="1747125" y="1874313"/>
                </a:lnTo>
                <a:lnTo>
                  <a:pt x="1747125" y="1874313"/>
                </a:lnTo>
                <a:close/>
              </a:path>
            </a:pathLst>
          </a:custGeom>
          <a:solidFill>
            <a:srgbClr val="B13B39"/>
          </a:solidFill>
          <a:ln w="12687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sz="1884"/>
          </a:p>
        </p:txBody>
      </p:sp>
      <p:sp>
        <p:nvSpPr>
          <p:cNvPr id="291" name="任意多边形: 形状 290">
            <a:extLst>
              <a:ext uri="{FF2B5EF4-FFF2-40B4-BE49-F238E27FC236}">
                <a16:creationId xmlns:a16="http://schemas.microsoft.com/office/drawing/2014/main" id="{D9477C3B-638D-4404-BA69-986B2456DD8E}"/>
              </a:ext>
            </a:extLst>
          </p:cNvPr>
          <p:cNvSpPr/>
          <p:nvPr/>
        </p:nvSpPr>
        <p:spPr>
          <a:xfrm>
            <a:off x="5542328" y="3243787"/>
            <a:ext cx="1102826" cy="1116112"/>
          </a:xfrm>
          <a:custGeom>
            <a:avLst/>
            <a:gdLst>
              <a:gd name="connsiteX0" fmla="*/ 0 w 1053555"/>
              <a:gd name="connsiteY0" fmla="*/ 536932 h 1066248"/>
              <a:gd name="connsiteX1" fmla="*/ 526905 w 1053555"/>
              <a:gd name="connsiteY1" fmla="*/ 0 h 1066248"/>
              <a:gd name="connsiteX2" fmla="*/ 1053810 w 1053555"/>
              <a:gd name="connsiteY2" fmla="*/ 535282 h 1066248"/>
              <a:gd name="connsiteX3" fmla="*/ 526905 w 1053555"/>
              <a:gd name="connsiteY3" fmla="*/ 1070565 h 1066248"/>
              <a:gd name="connsiteX4" fmla="*/ 0 w 1053555"/>
              <a:gd name="connsiteY4" fmla="*/ 536932 h 10662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53555" h="1066248">
                <a:moveTo>
                  <a:pt x="0" y="536932"/>
                </a:moveTo>
                <a:cubicBezTo>
                  <a:pt x="0" y="239652"/>
                  <a:pt x="235844" y="0"/>
                  <a:pt x="526905" y="0"/>
                </a:cubicBezTo>
                <a:cubicBezTo>
                  <a:pt x="817839" y="0"/>
                  <a:pt x="1053810" y="239652"/>
                  <a:pt x="1053810" y="535282"/>
                </a:cubicBezTo>
                <a:cubicBezTo>
                  <a:pt x="1053810" y="830913"/>
                  <a:pt x="817965" y="1070565"/>
                  <a:pt x="526905" y="1070565"/>
                </a:cubicBezTo>
                <a:cubicBezTo>
                  <a:pt x="235844" y="1070565"/>
                  <a:pt x="0" y="830913"/>
                  <a:pt x="0" y="536932"/>
                </a:cubicBezTo>
              </a:path>
            </a:pathLst>
          </a:custGeom>
          <a:solidFill>
            <a:srgbClr val="1D486D"/>
          </a:solidFill>
          <a:ln w="12687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sz="1884"/>
          </a:p>
        </p:txBody>
      </p:sp>
      <p:sp>
        <p:nvSpPr>
          <p:cNvPr id="292" name="任意多边形: 形状 291">
            <a:extLst>
              <a:ext uri="{FF2B5EF4-FFF2-40B4-BE49-F238E27FC236}">
                <a16:creationId xmlns:a16="http://schemas.microsoft.com/office/drawing/2014/main" id="{B909B68F-F3BD-4E82-BA8C-94F797D1C503}"/>
              </a:ext>
            </a:extLst>
          </p:cNvPr>
          <p:cNvSpPr/>
          <p:nvPr/>
        </p:nvSpPr>
        <p:spPr>
          <a:xfrm>
            <a:off x="5895764" y="3602935"/>
            <a:ext cx="385325" cy="398611"/>
          </a:xfrm>
          <a:custGeom>
            <a:avLst/>
            <a:gdLst>
              <a:gd name="connsiteX0" fmla="*/ 213377 w 368109"/>
              <a:gd name="connsiteY0" fmla="*/ 254 h 380803"/>
              <a:gd name="connsiteX1" fmla="*/ 213377 w 368109"/>
              <a:gd name="connsiteY1" fmla="*/ 193702 h 380803"/>
              <a:gd name="connsiteX2" fmla="*/ 190782 w 368109"/>
              <a:gd name="connsiteY2" fmla="*/ 216677 h 380803"/>
              <a:gd name="connsiteX3" fmla="*/ 381 w 368109"/>
              <a:gd name="connsiteY3" fmla="*/ 216677 h 380803"/>
              <a:gd name="connsiteX4" fmla="*/ 188498 w 368109"/>
              <a:gd name="connsiteY4" fmla="*/ 384357 h 380803"/>
              <a:gd name="connsiteX5" fmla="*/ 378391 w 368109"/>
              <a:gd name="connsiteY5" fmla="*/ 191544 h 380803"/>
              <a:gd name="connsiteX6" fmla="*/ 213377 w 368109"/>
              <a:gd name="connsiteY6" fmla="*/ 254 h 380803"/>
              <a:gd name="connsiteX7" fmla="*/ 213377 w 368109"/>
              <a:gd name="connsiteY7" fmla="*/ 254 h 380803"/>
              <a:gd name="connsiteX8" fmla="*/ 165903 w 368109"/>
              <a:gd name="connsiteY8" fmla="*/ 0 h 380803"/>
              <a:gd name="connsiteX9" fmla="*/ 0 w 368109"/>
              <a:gd name="connsiteY9" fmla="*/ 168442 h 380803"/>
              <a:gd name="connsiteX10" fmla="*/ 165903 w 368109"/>
              <a:gd name="connsiteY10" fmla="*/ 168442 h 380803"/>
              <a:gd name="connsiteX11" fmla="*/ 165903 w 368109"/>
              <a:gd name="connsiteY11" fmla="*/ 0 h 3808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68109" h="380803">
                <a:moveTo>
                  <a:pt x="213377" y="254"/>
                </a:moveTo>
                <a:lnTo>
                  <a:pt x="213377" y="193702"/>
                </a:lnTo>
                <a:cubicBezTo>
                  <a:pt x="213377" y="206395"/>
                  <a:pt x="203222" y="216677"/>
                  <a:pt x="190782" y="216677"/>
                </a:cubicBezTo>
                <a:lnTo>
                  <a:pt x="381" y="216677"/>
                </a:lnTo>
                <a:cubicBezTo>
                  <a:pt x="12567" y="311243"/>
                  <a:pt x="92155" y="384357"/>
                  <a:pt x="188498" y="384357"/>
                </a:cubicBezTo>
                <a:cubicBezTo>
                  <a:pt x="293346" y="384357"/>
                  <a:pt x="378391" y="298042"/>
                  <a:pt x="378391" y="191544"/>
                </a:cubicBezTo>
                <a:cubicBezTo>
                  <a:pt x="378391" y="93551"/>
                  <a:pt x="306420" y="12693"/>
                  <a:pt x="213377" y="254"/>
                </a:cubicBezTo>
                <a:lnTo>
                  <a:pt x="213377" y="254"/>
                </a:lnTo>
                <a:close/>
                <a:moveTo>
                  <a:pt x="165903" y="0"/>
                </a:moveTo>
                <a:cubicBezTo>
                  <a:pt x="79080" y="10409"/>
                  <a:pt x="10282" y="80349"/>
                  <a:pt x="0" y="168442"/>
                </a:cubicBezTo>
                <a:lnTo>
                  <a:pt x="165903" y="168442"/>
                </a:lnTo>
                <a:lnTo>
                  <a:pt x="165903" y="0"/>
                </a:lnTo>
              </a:path>
            </a:pathLst>
          </a:custGeom>
          <a:solidFill>
            <a:srgbClr val="FFFFFF"/>
          </a:solidFill>
          <a:ln w="12687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sz="1884"/>
          </a:p>
        </p:txBody>
      </p:sp>
      <p:sp>
        <p:nvSpPr>
          <p:cNvPr id="293" name="任意多边形: 形状 292">
            <a:extLst>
              <a:ext uri="{FF2B5EF4-FFF2-40B4-BE49-F238E27FC236}">
                <a16:creationId xmlns:a16="http://schemas.microsoft.com/office/drawing/2014/main" id="{2A2F99A7-1AEB-4B20-8771-BC5FD273694F}"/>
              </a:ext>
            </a:extLst>
          </p:cNvPr>
          <p:cNvSpPr/>
          <p:nvPr/>
        </p:nvSpPr>
        <p:spPr>
          <a:xfrm>
            <a:off x="4998357" y="2530784"/>
            <a:ext cx="372037" cy="385325"/>
          </a:xfrm>
          <a:custGeom>
            <a:avLst/>
            <a:gdLst>
              <a:gd name="connsiteX0" fmla="*/ 0 w 355416"/>
              <a:gd name="connsiteY0" fmla="*/ 182785 h 368109"/>
              <a:gd name="connsiteX1" fmla="*/ 182278 w 355416"/>
              <a:gd name="connsiteY1" fmla="*/ 0 h 368109"/>
              <a:gd name="connsiteX2" fmla="*/ 364555 w 355416"/>
              <a:gd name="connsiteY2" fmla="*/ 185197 h 368109"/>
              <a:gd name="connsiteX3" fmla="*/ 182278 w 355416"/>
              <a:gd name="connsiteY3" fmla="*/ 370394 h 368109"/>
              <a:gd name="connsiteX4" fmla="*/ 0 w 355416"/>
              <a:gd name="connsiteY4" fmla="*/ 182785 h 3681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5416" h="368109">
                <a:moveTo>
                  <a:pt x="0" y="182785"/>
                </a:moveTo>
                <a:cubicBezTo>
                  <a:pt x="0" y="82888"/>
                  <a:pt x="81619" y="0"/>
                  <a:pt x="182278" y="0"/>
                </a:cubicBezTo>
                <a:cubicBezTo>
                  <a:pt x="282937" y="0"/>
                  <a:pt x="364555" y="82888"/>
                  <a:pt x="364555" y="185197"/>
                </a:cubicBezTo>
                <a:cubicBezTo>
                  <a:pt x="364555" y="287506"/>
                  <a:pt x="282937" y="370394"/>
                  <a:pt x="182278" y="370394"/>
                </a:cubicBezTo>
                <a:cubicBezTo>
                  <a:pt x="81619" y="370394"/>
                  <a:pt x="0" y="287379"/>
                  <a:pt x="0" y="182785"/>
                </a:cubicBezTo>
              </a:path>
            </a:pathLst>
          </a:custGeom>
          <a:solidFill>
            <a:srgbClr val="FFFFFF"/>
          </a:solidFill>
          <a:ln w="12687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sz="1884"/>
          </a:p>
        </p:txBody>
      </p:sp>
      <p:sp>
        <p:nvSpPr>
          <p:cNvPr id="294" name="任意多边形: 形状 293">
            <a:extLst>
              <a:ext uri="{FF2B5EF4-FFF2-40B4-BE49-F238E27FC236}">
                <a16:creationId xmlns:a16="http://schemas.microsoft.com/office/drawing/2014/main" id="{76774E7B-F088-4004-976A-7B0FB079C824}"/>
              </a:ext>
            </a:extLst>
          </p:cNvPr>
          <p:cNvSpPr/>
          <p:nvPr/>
        </p:nvSpPr>
        <p:spPr>
          <a:xfrm>
            <a:off x="5146375" y="2645717"/>
            <a:ext cx="53148" cy="146158"/>
          </a:xfrm>
          <a:custGeom>
            <a:avLst/>
            <a:gdLst>
              <a:gd name="connsiteX0" fmla="*/ 56740 w 50773"/>
              <a:gd name="connsiteY0" fmla="*/ 0 h 139627"/>
              <a:gd name="connsiteX1" fmla="*/ 56740 w 50773"/>
              <a:gd name="connsiteY1" fmla="*/ 146863 h 139627"/>
              <a:gd name="connsiteX2" fmla="*/ 33003 w 50773"/>
              <a:gd name="connsiteY2" fmla="*/ 146863 h 139627"/>
              <a:gd name="connsiteX3" fmla="*/ 33003 w 50773"/>
              <a:gd name="connsiteY3" fmla="*/ 29068 h 139627"/>
              <a:gd name="connsiteX4" fmla="*/ 0 w 50773"/>
              <a:gd name="connsiteY4" fmla="*/ 46966 h 139627"/>
              <a:gd name="connsiteX5" fmla="*/ 0 w 50773"/>
              <a:gd name="connsiteY5" fmla="*/ 23102 h 139627"/>
              <a:gd name="connsiteX6" fmla="*/ 20817 w 50773"/>
              <a:gd name="connsiteY6" fmla="*/ 14471 h 139627"/>
              <a:gd name="connsiteX7" fmla="*/ 38842 w 50773"/>
              <a:gd name="connsiteY7" fmla="*/ 127 h 139627"/>
              <a:gd name="connsiteX8" fmla="*/ 56740 w 50773"/>
              <a:gd name="connsiteY8" fmla="*/ 127 h 1396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0773" h="139627">
                <a:moveTo>
                  <a:pt x="56740" y="0"/>
                </a:moveTo>
                <a:lnTo>
                  <a:pt x="56740" y="146863"/>
                </a:lnTo>
                <a:lnTo>
                  <a:pt x="33003" y="146863"/>
                </a:lnTo>
                <a:lnTo>
                  <a:pt x="33003" y="29068"/>
                </a:lnTo>
                <a:cubicBezTo>
                  <a:pt x="24245" y="37192"/>
                  <a:pt x="13201" y="43158"/>
                  <a:pt x="0" y="46966"/>
                </a:cubicBezTo>
                <a:lnTo>
                  <a:pt x="0" y="23102"/>
                </a:lnTo>
                <a:cubicBezTo>
                  <a:pt x="6347" y="21452"/>
                  <a:pt x="13328" y="18533"/>
                  <a:pt x="20817" y="14471"/>
                </a:cubicBezTo>
                <a:cubicBezTo>
                  <a:pt x="27926" y="10028"/>
                  <a:pt x="34018" y="5331"/>
                  <a:pt x="38842" y="127"/>
                </a:cubicBezTo>
                <a:lnTo>
                  <a:pt x="56740" y="127"/>
                </a:lnTo>
                <a:close/>
              </a:path>
            </a:pathLst>
          </a:custGeom>
          <a:solidFill>
            <a:srgbClr val="1D486D"/>
          </a:solidFill>
          <a:ln w="12687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sz="1884"/>
          </a:p>
        </p:txBody>
      </p:sp>
      <p:sp>
        <p:nvSpPr>
          <p:cNvPr id="295" name="任意多边形: 形状 294">
            <a:extLst>
              <a:ext uri="{FF2B5EF4-FFF2-40B4-BE49-F238E27FC236}">
                <a16:creationId xmlns:a16="http://schemas.microsoft.com/office/drawing/2014/main" id="{90F9ED8F-9CBC-4124-889F-BA78A56DBE08}"/>
              </a:ext>
            </a:extLst>
          </p:cNvPr>
          <p:cNvSpPr/>
          <p:nvPr/>
        </p:nvSpPr>
        <p:spPr>
          <a:xfrm>
            <a:off x="6817088" y="2530784"/>
            <a:ext cx="372037" cy="385325"/>
          </a:xfrm>
          <a:custGeom>
            <a:avLst/>
            <a:gdLst>
              <a:gd name="connsiteX0" fmla="*/ 0 w 355416"/>
              <a:gd name="connsiteY0" fmla="*/ 182785 h 368109"/>
              <a:gd name="connsiteX1" fmla="*/ 182278 w 355416"/>
              <a:gd name="connsiteY1" fmla="*/ 0 h 368109"/>
              <a:gd name="connsiteX2" fmla="*/ 364556 w 355416"/>
              <a:gd name="connsiteY2" fmla="*/ 185197 h 368109"/>
              <a:gd name="connsiteX3" fmla="*/ 182278 w 355416"/>
              <a:gd name="connsiteY3" fmla="*/ 370394 h 368109"/>
              <a:gd name="connsiteX4" fmla="*/ 0 w 355416"/>
              <a:gd name="connsiteY4" fmla="*/ 182785 h 3681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5416" h="368109">
                <a:moveTo>
                  <a:pt x="0" y="182785"/>
                </a:moveTo>
                <a:cubicBezTo>
                  <a:pt x="0" y="82888"/>
                  <a:pt x="81619" y="0"/>
                  <a:pt x="182278" y="0"/>
                </a:cubicBezTo>
                <a:cubicBezTo>
                  <a:pt x="282937" y="0"/>
                  <a:pt x="364556" y="82888"/>
                  <a:pt x="364556" y="185197"/>
                </a:cubicBezTo>
                <a:cubicBezTo>
                  <a:pt x="364556" y="287506"/>
                  <a:pt x="282937" y="370394"/>
                  <a:pt x="182278" y="370394"/>
                </a:cubicBezTo>
                <a:cubicBezTo>
                  <a:pt x="81619" y="370268"/>
                  <a:pt x="0" y="287379"/>
                  <a:pt x="0" y="182785"/>
                </a:cubicBezTo>
              </a:path>
            </a:pathLst>
          </a:custGeom>
          <a:solidFill>
            <a:srgbClr val="FFFFFF"/>
          </a:solidFill>
          <a:ln w="12687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sz="1884"/>
          </a:p>
        </p:txBody>
      </p:sp>
      <p:sp>
        <p:nvSpPr>
          <p:cNvPr id="296" name="任意多边形: 形状 295">
            <a:extLst>
              <a:ext uri="{FF2B5EF4-FFF2-40B4-BE49-F238E27FC236}">
                <a16:creationId xmlns:a16="http://schemas.microsoft.com/office/drawing/2014/main" id="{0A3BD92D-4A15-4972-BD3F-90B9A8515E77}"/>
              </a:ext>
            </a:extLst>
          </p:cNvPr>
          <p:cNvSpPr/>
          <p:nvPr/>
        </p:nvSpPr>
        <p:spPr>
          <a:xfrm>
            <a:off x="6955008" y="2642794"/>
            <a:ext cx="93009" cy="146158"/>
          </a:xfrm>
          <a:custGeom>
            <a:avLst/>
            <a:gdLst>
              <a:gd name="connsiteX0" fmla="*/ 87331 w 88854"/>
              <a:gd name="connsiteY0" fmla="*/ 12313 h 139627"/>
              <a:gd name="connsiteX1" fmla="*/ 100659 w 88854"/>
              <a:gd name="connsiteY1" fmla="*/ 44173 h 139627"/>
              <a:gd name="connsiteX2" fmla="*/ 86442 w 88854"/>
              <a:gd name="connsiteY2" fmla="*/ 78953 h 139627"/>
              <a:gd name="connsiteX3" fmla="*/ 56486 w 88854"/>
              <a:gd name="connsiteY3" fmla="*/ 102563 h 139627"/>
              <a:gd name="connsiteX4" fmla="*/ 29576 w 88854"/>
              <a:gd name="connsiteY4" fmla="*/ 128458 h 139627"/>
              <a:gd name="connsiteX5" fmla="*/ 100786 w 88854"/>
              <a:gd name="connsiteY5" fmla="*/ 128458 h 139627"/>
              <a:gd name="connsiteX6" fmla="*/ 100786 w 88854"/>
              <a:gd name="connsiteY6" fmla="*/ 149656 h 139627"/>
              <a:gd name="connsiteX7" fmla="*/ 0 w 88854"/>
              <a:gd name="connsiteY7" fmla="*/ 149656 h 139627"/>
              <a:gd name="connsiteX8" fmla="*/ 14344 w 88854"/>
              <a:gd name="connsiteY8" fmla="*/ 110560 h 139627"/>
              <a:gd name="connsiteX9" fmla="*/ 47600 w 88854"/>
              <a:gd name="connsiteY9" fmla="*/ 83650 h 139627"/>
              <a:gd name="connsiteX10" fmla="*/ 67402 w 88854"/>
              <a:gd name="connsiteY10" fmla="*/ 67148 h 139627"/>
              <a:gd name="connsiteX11" fmla="*/ 76922 w 88854"/>
              <a:gd name="connsiteY11" fmla="*/ 43919 h 139627"/>
              <a:gd name="connsiteX12" fmla="*/ 70703 w 88854"/>
              <a:gd name="connsiteY12" fmla="*/ 26022 h 139627"/>
              <a:gd name="connsiteX13" fmla="*/ 51916 w 88854"/>
              <a:gd name="connsiteY13" fmla="*/ 20310 h 139627"/>
              <a:gd name="connsiteX14" fmla="*/ 31861 w 88854"/>
              <a:gd name="connsiteY14" fmla="*/ 29576 h 139627"/>
              <a:gd name="connsiteX15" fmla="*/ 24625 w 88854"/>
              <a:gd name="connsiteY15" fmla="*/ 55724 h 139627"/>
              <a:gd name="connsiteX16" fmla="*/ 889 w 88854"/>
              <a:gd name="connsiteY16" fmla="*/ 55724 h 139627"/>
              <a:gd name="connsiteX17" fmla="*/ 15105 w 88854"/>
              <a:gd name="connsiteY17" fmla="*/ 15994 h 139627"/>
              <a:gd name="connsiteX18" fmla="*/ 52805 w 88854"/>
              <a:gd name="connsiteY18" fmla="*/ 0 h 139627"/>
              <a:gd name="connsiteX19" fmla="*/ 87331 w 88854"/>
              <a:gd name="connsiteY19" fmla="*/ 12313 h 1396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88854" h="139627">
                <a:moveTo>
                  <a:pt x="87331" y="12313"/>
                </a:moveTo>
                <a:cubicBezTo>
                  <a:pt x="96217" y="20564"/>
                  <a:pt x="100659" y="31226"/>
                  <a:pt x="100659" y="44173"/>
                </a:cubicBezTo>
                <a:cubicBezTo>
                  <a:pt x="100659" y="56613"/>
                  <a:pt x="95962" y="68291"/>
                  <a:pt x="86442" y="78953"/>
                </a:cubicBezTo>
                <a:cubicBezTo>
                  <a:pt x="81111" y="84665"/>
                  <a:pt x="71210" y="92535"/>
                  <a:pt x="56486" y="102563"/>
                </a:cubicBezTo>
                <a:cubicBezTo>
                  <a:pt x="41762" y="112464"/>
                  <a:pt x="32749" y="121096"/>
                  <a:pt x="29576" y="128458"/>
                </a:cubicBezTo>
                <a:lnTo>
                  <a:pt x="100786" y="128458"/>
                </a:lnTo>
                <a:lnTo>
                  <a:pt x="100786" y="149656"/>
                </a:lnTo>
                <a:lnTo>
                  <a:pt x="0" y="149656"/>
                </a:lnTo>
                <a:cubicBezTo>
                  <a:pt x="0" y="134551"/>
                  <a:pt x="4824" y="121603"/>
                  <a:pt x="14344" y="110560"/>
                </a:cubicBezTo>
                <a:cubicBezTo>
                  <a:pt x="19675" y="104340"/>
                  <a:pt x="30718" y="95455"/>
                  <a:pt x="47600" y="83650"/>
                </a:cubicBezTo>
                <a:cubicBezTo>
                  <a:pt x="56359" y="77430"/>
                  <a:pt x="62959" y="71972"/>
                  <a:pt x="67402" y="67148"/>
                </a:cubicBezTo>
                <a:cubicBezTo>
                  <a:pt x="73749" y="59913"/>
                  <a:pt x="76922" y="52170"/>
                  <a:pt x="76922" y="43919"/>
                </a:cubicBezTo>
                <a:cubicBezTo>
                  <a:pt x="76922" y="35922"/>
                  <a:pt x="74765" y="29957"/>
                  <a:pt x="70703" y="26022"/>
                </a:cubicBezTo>
                <a:cubicBezTo>
                  <a:pt x="66514" y="22214"/>
                  <a:pt x="60294" y="20310"/>
                  <a:pt x="51916" y="20310"/>
                </a:cubicBezTo>
                <a:cubicBezTo>
                  <a:pt x="43031" y="20310"/>
                  <a:pt x="36303" y="23356"/>
                  <a:pt x="31861" y="29576"/>
                </a:cubicBezTo>
                <a:cubicBezTo>
                  <a:pt x="27418" y="35288"/>
                  <a:pt x="25006" y="44046"/>
                  <a:pt x="24625" y="55724"/>
                </a:cubicBezTo>
                <a:lnTo>
                  <a:pt x="889" y="55724"/>
                </a:lnTo>
                <a:cubicBezTo>
                  <a:pt x="1142" y="39223"/>
                  <a:pt x="5839" y="26022"/>
                  <a:pt x="15105" y="15994"/>
                </a:cubicBezTo>
                <a:cubicBezTo>
                  <a:pt x="24625" y="5331"/>
                  <a:pt x="37192" y="0"/>
                  <a:pt x="52805" y="0"/>
                </a:cubicBezTo>
                <a:cubicBezTo>
                  <a:pt x="66768" y="0"/>
                  <a:pt x="78319" y="4062"/>
                  <a:pt x="87331" y="12313"/>
                </a:cubicBezTo>
                <a:close/>
              </a:path>
            </a:pathLst>
          </a:custGeom>
          <a:solidFill>
            <a:srgbClr val="1D486D"/>
          </a:solidFill>
          <a:ln w="12687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sz="1884"/>
          </a:p>
        </p:txBody>
      </p:sp>
      <p:sp>
        <p:nvSpPr>
          <p:cNvPr id="297" name="任意多边形: 形状 296">
            <a:extLst>
              <a:ext uri="{FF2B5EF4-FFF2-40B4-BE49-F238E27FC236}">
                <a16:creationId xmlns:a16="http://schemas.microsoft.com/office/drawing/2014/main" id="{D741E7D4-D9D7-484C-BE54-8F08DE4FF19C}"/>
              </a:ext>
            </a:extLst>
          </p:cNvPr>
          <p:cNvSpPr/>
          <p:nvPr/>
        </p:nvSpPr>
        <p:spPr>
          <a:xfrm>
            <a:off x="4998357" y="4689664"/>
            <a:ext cx="372037" cy="385325"/>
          </a:xfrm>
          <a:custGeom>
            <a:avLst/>
            <a:gdLst>
              <a:gd name="connsiteX0" fmla="*/ 0 w 355416"/>
              <a:gd name="connsiteY0" fmla="*/ 182785 h 368109"/>
              <a:gd name="connsiteX1" fmla="*/ 182278 w 355416"/>
              <a:gd name="connsiteY1" fmla="*/ 0 h 368109"/>
              <a:gd name="connsiteX2" fmla="*/ 364555 w 355416"/>
              <a:gd name="connsiteY2" fmla="*/ 185197 h 368109"/>
              <a:gd name="connsiteX3" fmla="*/ 182278 w 355416"/>
              <a:gd name="connsiteY3" fmla="*/ 370394 h 368109"/>
              <a:gd name="connsiteX4" fmla="*/ 0 w 355416"/>
              <a:gd name="connsiteY4" fmla="*/ 182785 h 3681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5416" h="368109">
                <a:moveTo>
                  <a:pt x="0" y="182785"/>
                </a:moveTo>
                <a:cubicBezTo>
                  <a:pt x="0" y="82888"/>
                  <a:pt x="81619" y="0"/>
                  <a:pt x="182278" y="0"/>
                </a:cubicBezTo>
                <a:cubicBezTo>
                  <a:pt x="282937" y="0"/>
                  <a:pt x="364555" y="82888"/>
                  <a:pt x="364555" y="185197"/>
                </a:cubicBezTo>
                <a:cubicBezTo>
                  <a:pt x="364555" y="287506"/>
                  <a:pt x="282937" y="370394"/>
                  <a:pt x="182278" y="370394"/>
                </a:cubicBezTo>
                <a:cubicBezTo>
                  <a:pt x="81619" y="370394"/>
                  <a:pt x="0" y="287379"/>
                  <a:pt x="0" y="182785"/>
                </a:cubicBezTo>
              </a:path>
            </a:pathLst>
          </a:custGeom>
          <a:solidFill>
            <a:srgbClr val="FFFFFF"/>
          </a:solidFill>
          <a:ln w="12687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sz="1884"/>
          </a:p>
        </p:txBody>
      </p:sp>
      <p:sp>
        <p:nvSpPr>
          <p:cNvPr id="298" name="任意多边形: 形状 297">
            <a:extLst>
              <a:ext uri="{FF2B5EF4-FFF2-40B4-BE49-F238E27FC236}">
                <a16:creationId xmlns:a16="http://schemas.microsoft.com/office/drawing/2014/main" id="{2CB613EA-D85D-403A-A4CB-79B3A7093F9F}"/>
              </a:ext>
            </a:extLst>
          </p:cNvPr>
          <p:cNvSpPr/>
          <p:nvPr/>
        </p:nvSpPr>
        <p:spPr>
          <a:xfrm>
            <a:off x="5134150" y="4801157"/>
            <a:ext cx="106297" cy="159444"/>
          </a:xfrm>
          <a:custGeom>
            <a:avLst/>
            <a:gdLst>
              <a:gd name="connsiteX0" fmla="*/ 89362 w 101547"/>
              <a:gd name="connsiteY0" fmla="*/ 11170 h 152321"/>
              <a:gd name="connsiteX1" fmla="*/ 102563 w 101547"/>
              <a:gd name="connsiteY1" fmla="*/ 41000 h 152321"/>
              <a:gd name="connsiteX2" fmla="*/ 78446 w 101547"/>
              <a:gd name="connsiteY2" fmla="*/ 73114 h 152321"/>
              <a:gd name="connsiteX3" fmla="*/ 98120 w 101547"/>
              <a:gd name="connsiteY3" fmla="*/ 85046 h 152321"/>
              <a:gd name="connsiteX4" fmla="*/ 105356 w 101547"/>
              <a:gd name="connsiteY4" fmla="*/ 106371 h 152321"/>
              <a:gd name="connsiteX5" fmla="*/ 91393 w 101547"/>
              <a:gd name="connsiteY5" fmla="*/ 139628 h 152321"/>
              <a:gd name="connsiteX6" fmla="*/ 53186 w 101547"/>
              <a:gd name="connsiteY6" fmla="*/ 152956 h 152321"/>
              <a:gd name="connsiteX7" fmla="*/ 17010 w 101547"/>
              <a:gd name="connsiteY7" fmla="*/ 141278 h 152321"/>
              <a:gd name="connsiteX8" fmla="*/ 0 w 101547"/>
              <a:gd name="connsiteY8" fmla="*/ 103451 h 152321"/>
              <a:gd name="connsiteX9" fmla="*/ 24118 w 101547"/>
              <a:gd name="connsiteY9" fmla="*/ 103451 h 152321"/>
              <a:gd name="connsiteX10" fmla="*/ 33003 w 101547"/>
              <a:gd name="connsiteY10" fmla="*/ 125411 h 152321"/>
              <a:gd name="connsiteX11" fmla="*/ 53059 w 101547"/>
              <a:gd name="connsiteY11" fmla="*/ 132647 h 152321"/>
              <a:gd name="connsiteX12" fmla="*/ 74765 w 101547"/>
              <a:gd name="connsiteY12" fmla="*/ 124777 h 152321"/>
              <a:gd name="connsiteX13" fmla="*/ 81873 w 101547"/>
              <a:gd name="connsiteY13" fmla="*/ 107260 h 152321"/>
              <a:gd name="connsiteX14" fmla="*/ 74384 w 101547"/>
              <a:gd name="connsiteY14" fmla="*/ 88727 h 152321"/>
              <a:gd name="connsiteX15" fmla="*/ 53186 w 101547"/>
              <a:gd name="connsiteY15" fmla="*/ 82761 h 152321"/>
              <a:gd name="connsiteX16" fmla="*/ 43031 w 101547"/>
              <a:gd name="connsiteY16" fmla="*/ 82761 h 152321"/>
              <a:gd name="connsiteX17" fmla="*/ 43031 w 101547"/>
              <a:gd name="connsiteY17" fmla="*/ 64610 h 152321"/>
              <a:gd name="connsiteX18" fmla="*/ 53186 w 101547"/>
              <a:gd name="connsiteY18" fmla="*/ 64610 h 152321"/>
              <a:gd name="connsiteX19" fmla="*/ 72607 w 101547"/>
              <a:gd name="connsiteY19" fmla="*/ 59024 h 152321"/>
              <a:gd name="connsiteX20" fmla="*/ 79080 w 101547"/>
              <a:gd name="connsiteY20" fmla="*/ 42523 h 152321"/>
              <a:gd name="connsiteX21" fmla="*/ 73241 w 101547"/>
              <a:gd name="connsiteY21" fmla="*/ 26276 h 152321"/>
              <a:gd name="connsiteX22" fmla="*/ 54455 w 101547"/>
              <a:gd name="connsiteY22" fmla="*/ 20690 h 152321"/>
              <a:gd name="connsiteX23" fmla="*/ 34780 w 101547"/>
              <a:gd name="connsiteY23" fmla="*/ 27037 h 152321"/>
              <a:gd name="connsiteX24" fmla="*/ 26276 w 101547"/>
              <a:gd name="connsiteY24" fmla="*/ 46712 h 152321"/>
              <a:gd name="connsiteX25" fmla="*/ 3047 w 101547"/>
              <a:gd name="connsiteY25" fmla="*/ 46712 h 152321"/>
              <a:gd name="connsiteX26" fmla="*/ 19294 w 101547"/>
              <a:gd name="connsiteY26" fmla="*/ 12186 h 152321"/>
              <a:gd name="connsiteX27" fmla="*/ 54328 w 101547"/>
              <a:gd name="connsiteY27" fmla="*/ 0 h 152321"/>
              <a:gd name="connsiteX28" fmla="*/ 89362 w 101547"/>
              <a:gd name="connsiteY28" fmla="*/ 11170 h 1523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101547" h="152321">
                <a:moveTo>
                  <a:pt x="89362" y="11170"/>
                </a:moveTo>
                <a:cubicBezTo>
                  <a:pt x="98120" y="18406"/>
                  <a:pt x="102563" y="28433"/>
                  <a:pt x="102563" y="41000"/>
                </a:cubicBezTo>
                <a:cubicBezTo>
                  <a:pt x="102563" y="56993"/>
                  <a:pt x="94566" y="67783"/>
                  <a:pt x="78446" y="73114"/>
                </a:cubicBezTo>
                <a:cubicBezTo>
                  <a:pt x="87204" y="75907"/>
                  <a:pt x="93805" y="79842"/>
                  <a:pt x="98120" y="85046"/>
                </a:cubicBezTo>
                <a:cubicBezTo>
                  <a:pt x="102944" y="90504"/>
                  <a:pt x="105356" y="97613"/>
                  <a:pt x="105356" y="106371"/>
                </a:cubicBezTo>
                <a:cubicBezTo>
                  <a:pt x="105356" y="119953"/>
                  <a:pt x="100659" y="130996"/>
                  <a:pt x="91393" y="139628"/>
                </a:cubicBezTo>
                <a:cubicBezTo>
                  <a:pt x="81492" y="148513"/>
                  <a:pt x="68799" y="152956"/>
                  <a:pt x="53186" y="152956"/>
                </a:cubicBezTo>
                <a:cubicBezTo>
                  <a:pt x="38207" y="152956"/>
                  <a:pt x="26149" y="149021"/>
                  <a:pt x="17010" y="141278"/>
                </a:cubicBezTo>
                <a:cubicBezTo>
                  <a:pt x="6855" y="132647"/>
                  <a:pt x="1269" y="120080"/>
                  <a:pt x="0" y="103451"/>
                </a:cubicBezTo>
                <a:lnTo>
                  <a:pt x="24118" y="103451"/>
                </a:lnTo>
                <a:cubicBezTo>
                  <a:pt x="24499" y="113099"/>
                  <a:pt x="27545" y="120334"/>
                  <a:pt x="33003" y="125411"/>
                </a:cubicBezTo>
                <a:cubicBezTo>
                  <a:pt x="38080" y="130235"/>
                  <a:pt x="44808" y="132647"/>
                  <a:pt x="53059" y="132647"/>
                </a:cubicBezTo>
                <a:cubicBezTo>
                  <a:pt x="62071" y="132647"/>
                  <a:pt x="69306" y="129981"/>
                  <a:pt x="74765" y="124777"/>
                </a:cubicBezTo>
                <a:cubicBezTo>
                  <a:pt x="79461" y="119953"/>
                  <a:pt x="81873" y="114114"/>
                  <a:pt x="81873" y="107260"/>
                </a:cubicBezTo>
                <a:cubicBezTo>
                  <a:pt x="81873" y="98882"/>
                  <a:pt x="79334" y="92789"/>
                  <a:pt x="74384" y="88727"/>
                </a:cubicBezTo>
                <a:cubicBezTo>
                  <a:pt x="69687" y="84792"/>
                  <a:pt x="62579" y="82761"/>
                  <a:pt x="53186" y="82761"/>
                </a:cubicBezTo>
                <a:lnTo>
                  <a:pt x="43031" y="82761"/>
                </a:lnTo>
                <a:lnTo>
                  <a:pt x="43031" y="64610"/>
                </a:lnTo>
                <a:lnTo>
                  <a:pt x="53186" y="64610"/>
                </a:lnTo>
                <a:cubicBezTo>
                  <a:pt x="61690" y="64610"/>
                  <a:pt x="68164" y="62706"/>
                  <a:pt x="72607" y="59024"/>
                </a:cubicBezTo>
                <a:cubicBezTo>
                  <a:pt x="76923" y="55344"/>
                  <a:pt x="79080" y="49885"/>
                  <a:pt x="79080" y="42523"/>
                </a:cubicBezTo>
                <a:cubicBezTo>
                  <a:pt x="79080" y="35415"/>
                  <a:pt x="77176" y="29957"/>
                  <a:pt x="73241" y="26276"/>
                </a:cubicBezTo>
                <a:cubicBezTo>
                  <a:pt x="69052" y="22594"/>
                  <a:pt x="62833" y="20690"/>
                  <a:pt x="54455" y="20690"/>
                </a:cubicBezTo>
                <a:cubicBezTo>
                  <a:pt x="45951" y="20690"/>
                  <a:pt x="39350" y="22848"/>
                  <a:pt x="34780" y="27037"/>
                </a:cubicBezTo>
                <a:cubicBezTo>
                  <a:pt x="29957" y="31226"/>
                  <a:pt x="27037" y="37827"/>
                  <a:pt x="26276" y="46712"/>
                </a:cubicBezTo>
                <a:lnTo>
                  <a:pt x="3047" y="46712"/>
                </a:lnTo>
                <a:cubicBezTo>
                  <a:pt x="4316" y="31734"/>
                  <a:pt x="9647" y="20310"/>
                  <a:pt x="19294" y="12186"/>
                </a:cubicBezTo>
                <a:cubicBezTo>
                  <a:pt x="28179" y="4062"/>
                  <a:pt x="39858" y="0"/>
                  <a:pt x="54328" y="0"/>
                </a:cubicBezTo>
                <a:cubicBezTo>
                  <a:pt x="68672" y="508"/>
                  <a:pt x="80477" y="4062"/>
                  <a:pt x="89362" y="11170"/>
                </a:cubicBezTo>
                <a:close/>
              </a:path>
            </a:pathLst>
          </a:custGeom>
          <a:solidFill>
            <a:srgbClr val="1D486D"/>
          </a:solidFill>
          <a:ln w="12687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sz="1884"/>
          </a:p>
        </p:txBody>
      </p:sp>
      <p:sp>
        <p:nvSpPr>
          <p:cNvPr id="299" name="任意多边形: 形状 298">
            <a:extLst>
              <a:ext uri="{FF2B5EF4-FFF2-40B4-BE49-F238E27FC236}">
                <a16:creationId xmlns:a16="http://schemas.microsoft.com/office/drawing/2014/main" id="{187FBF3F-FA8A-4AC3-BAC1-F543DA5B4928}"/>
              </a:ext>
            </a:extLst>
          </p:cNvPr>
          <p:cNvSpPr/>
          <p:nvPr/>
        </p:nvSpPr>
        <p:spPr>
          <a:xfrm>
            <a:off x="6817088" y="4689664"/>
            <a:ext cx="372037" cy="385325"/>
          </a:xfrm>
          <a:custGeom>
            <a:avLst/>
            <a:gdLst>
              <a:gd name="connsiteX0" fmla="*/ 0 w 355416"/>
              <a:gd name="connsiteY0" fmla="*/ 182785 h 368109"/>
              <a:gd name="connsiteX1" fmla="*/ 182278 w 355416"/>
              <a:gd name="connsiteY1" fmla="*/ 0 h 368109"/>
              <a:gd name="connsiteX2" fmla="*/ 364556 w 355416"/>
              <a:gd name="connsiteY2" fmla="*/ 185197 h 368109"/>
              <a:gd name="connsiteX3" fmla="*/ 182278 w 355416"/>
              <a:gd name="connsiteY3" fmla="*/ 370394 h 368109"/>
              <a:gd name="connsiteX4" fmla="*/ 0 w 355416"/>
              <a:gd name="connsiteY4" fmla="*/ 182785 h 3681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5416" h="368109">
                <a:moveTo>
                  <a:pt x="0" y="182785"/>
                </a:moveTo>
                <a:cubicBezTo>
                  <a:pt x="0" y="82888"/>
                  <a:pt x="81619" y="0"/>
                  <a:pt x="182278" y="0"/>
                </a:cubicBezTo>
                <a:cubicBezTo>
                  <a:pt x="282937" y="0"/>
                  <a:pt x="364556" y="82888"/>
                  <a:pt x="364556" y="185197"/>
                </a:cubicBezTo>
                <a:cubicBezTo>
                  <a:pt x="364556" y="287506"/>
                  <a:pt x="282937" y="370394"/>
                  <a:pt x="182278" y="370394"/>
                </a:cubicBezTo>
                <a:cubicBezTo>
                  <a:pt x="81619" y="370394"/>
                  <a:pt x="0" y="287379"/>
                  <a:pt x="0" y="182785"/>
                </a:cubicBezTo>
              </a:path>
            </a:pathLst>
          </a:custGeom>
          <a:solidFill>
            <a:srgbClr val="FFFFFF"/>
          </a:solidFill>
          <a:ln w="12687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sz="1884"/>
          </a:p>
        </p:txBody>
      </p:sp>
      <p:sp>
        <p:nvSpPr>
          <p:cNvPr id="300" name="任意多边形: 形状 299">
            <a:extLst>
              <a:ext uri="{FF2B5EF4-FFF2-40B4-BE49-F238E27FC236}">
                <a16:creationId xmlns:a16="http://schemas.microsoft.com/office/drawing/2014/main" id="{22983E5B-BCA3-48D1-833D-8885474137B0}"/>
              </a:ext>
            </a:extLst>
          </p:cNvPr>
          <p:cNvSpPr/>
          <p:nvPr/>
        </p:nvSpPr>
        <p:spPr>
          <a:xfrm>
            <a:off x="6948364" y="4804598"/>
            <a:ext cx="106297" cy="146158"/>
          </a:xfrm>
          <a:custGeom>
            <a:avLst/>
            <a:gdLst>
              <a:gd name="connsiteX0" fmla="*/ 70576 w 101547"/>
              <a:gd name="connsiteY0" fmla="*/ 0 h 139627"/>
              <a:gd name="connsiteX1" fmla="*/ 92282 w 101547"/>
              <a:gd name="connsiteY1" fmla="*/ 0 h 139627"/>
              <a:gd name="connsiteX2" fmla="*/ 92282 w 101547"/>
              <a:gd name="connsiteY2" fmla="*/ 96216 h 139627"/>
              <a:gd name="connsiteX3" fmla="*/ 113733 w 101547"/>
              <a:gd name="connsiteY3" fmla="*/ 96216 h 139627"/>
              <a:gd name="connsiteX4" fmla="*/ 113733 w 101547"/>
              <a:gd name="connsiteY4" fmla="*/ 115383 h 139627"/>
              <a:gd name="connsiteX5" fmla="*/ 92282 w 101547"/>
              <a:gd name="connsiteY5" fmla="*/ 115383 h 139627"/>
              <a:gd name="connsiteX6" fmla="*/ 92282 w 101547"/>
              <a:gd name="connsiteY6" fmla="*/ 146863 h 139627"/>
              <a:gd name="connsiteX7" fmla="*/ 69814 w 101547"/>
              <a:gd name="connsiteY7" fmla="*/ 146863 h 139627"/>
              <a:gd name="connsiteX8" fmla="*/ 69814 w 101547"/>
              <a:gd name="connsiteY8" fmla="*/ 115383 h 139627"/>
              <a:gd name="connsiteX9" fmla="*/ 0 w 101547"/>
              <a:gd name="connsiteY9" fmla="*/ 115383 h 139627"/>
              <a:gd name="connsiteX10" fmla="*/ 0 w 101547"/>
              <a:gd name="connsiteY10" fmla="*/ 92535 h 139627"/>
              <a:gd name="connsiteX11" fmla="*/ 70576 w 101547"/>
              <a:gd name="connsiteY11" fmla="*/ 0 h 139627"/>
              <a:gd name="connsiteX12" fmla="*/ 69179 w 101547"/>
              <a:gd name="connsiteY12" fmla="*/ 30464 h 139627"/>
              <a:gd name="connsiteX13" fmla="*/ 19167 w 101547"/>
              <a:gd name="connsiteY13" fmla="*/ 96216 h 139627"/>
              <a:gd name="connsiteX14" fmla="*/ 69814 w 101547"/>
              <a:gd name="connsiteY14" fmla="*/ 96216 h 139627"/>
              <a:gd name="connsiteX15" fmla="*/ 69814 w 101547"/>
              <a:gd name="connsiteY15" fmla="*/ 30464 h 139627"/>
              <a:gd name="connsiteX16" fmla="*/ 69179 w 101547"/>
              <a:gd name="connsiteY16" fmla="*/ 30464 h 1396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01547" h="139627">
                <a:moveTo>
                  <a:pt x="70576" y="0"/>
                </a:moveTo>
                <a:lnTo>
                  <a:pt x="92282" y="0"/>
                </a:lnTo>
                <a:lnTo>
                  <a:pt x="92282" y="96216"/>
                </a:lnTo>
                <a:lnTo>
                  <a:pt x="113733" y="96216"/>
                </a:lnTo>
                <a:lnTo>
                  <a:pt x="113733" y="115383"/>
                </a:lnTo>
                <a:lnTo>
                  <a:pt x="92282" y="115383"/>
                </a:lnTo>
                <a:lnTo>
                  <a:pt x="92282" y="146863"/>
                </a:lnTo>
                <a:lnTo>
                  <a:pt x="69814" y="146863"/>
                </a:lnTo>
                <a:lnTo>
                  <a:pt x="69814" y="115383"/>
                </a:lnTo>
                <a:lnTo>
                  <a:pt x="0" y="115383"/>
                </a:lnTo>
                <a:lnTo>
                  <a:pt x="0" y="92535"/>
                </a:lnTo>
                <a:lnTo>
                  <a:pt x="70576" y="0"/>
                </a:lnTo>
                <a:close/>
                <a:moveTo>
                  <a:pt x="69179" y="30464"/>
                </a:moveTo>
                <a:lnTo>
                  <a:pt x="19167" y="96216"/>
                </a:lnTo>
                <a:lnTo>
                  <a:pt x="69814" y="96216"/>
                </a:lnTo>
                <a:lnTo>
                  <a:pt x="69814" y="30464"/>
                </a:lnTo>
                <a:lnTo>
                  <a:pt x="69179" y="30464"/>
                </a:lnTo>
                <a:close/>
              </a:path>
            </a:pathLst>
          </a:custGeom>
          <a:solidFill>
            <a:srgbClr val="1D486D"/>
          </a:solidFill>
          <a:ln w="12687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sz="1884"/>
          </a:p>
        </p:txBody>
      </p:sp>
      <p:sp>
        <p:nvSpPr>
          <p:cNvPr id="332" name="任意多边形: 形状 331">
            <a:extLst>
              <a:ext uri="{FF2B5EF4-FFF2-40B4-BE49-F238E27FC236}">
                <a16:creationId xmlns:a16="http://schemas.microsoft.com/office/drawing/2014/main" id="{511748D8-7141-4CA6-B049-DAB0B7494222}"/>
              </a:ext>
            </a:extLst>
          </p:cNvPr>
          <p:cNvSpPr/>
          <p:nvPr/>
        </p:nvSpPr>
        <p:spPr>
          <a:xfrm>
            <a:off x="7137322" y="2150054"/>
            <a:ext cx="1095519" cy="461667"/>
          </a:xfrm>
          <a:custGeom>
            <a:avLst/>
            <a:gdLst>
              <a:gd name="connsiteX0" fmla="*/ 0 w 977394"/>
              <a:gd name="connsiteY0" fmla="*/ 648127 h 647365"/>
              <a:gd name="connsiteX1" fmla="*/ 484001 w 977394"/>
              <a:gd name="connsiteY1" fmla="*/ 0 h 647365"/>
              <a:gd name="connsiteX2" fmla="*/ 989961 w 977394"/>
              <a:gd name="connsiteY2" fmla="*/ 0 h 6473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977394" h="647365">
                <a:moveTo>
                  <a:pt x="0" y="648127"/>
                </a:moveTo>
                <a:lnTo>
                  <a:pt x="484001" y="0"/>
                </a:lnTo>
                <a:lnTo>
                  <a:pt x="989961" y="0"/>
                </a:lnTo>
              </a:path>
            </a:pathLst>
          </a:custGeom>
          <a:noFill/>
          <a:ln w="11418" cap="rnd">
            <a:solidFill>
              <a:srgbClr val="A7A7A6"/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 sz="1884"/>
          </a:p>
        </p:txBody>
      </p:sp>
      <p:sp>
        <p:nvSpPr>
          <p:cNvPr id="366" name="任意多边形: 形状 365">
            <a:extLst>
              <a:ext uri="{FF2B5EF4-FFF2-40B4-BE49-F238E27FC236}">
                <a16:creationId xmlns:a16="http://schemas.microsoft.com/office/drawing/2014/main" id="{D471093B-5164-46AA-87C0-2C416887439C}"/>
              </a:ext>
            </a:extLst>
          </p:cNvPr>
          <p:cNvSpPr/>
          <p:nvPr/>
        </p:nvSpPr>
        <p:spPr>
          <a:xfrm>
            <a:off x="3988329" y="2150056"/>
            <a:ext cx="1056283" cy="461665"/>
          </a:xfrm>
          <a:custGeom>
            <a:avLst/>
            <a:gdLst>
              <a:gd name="connsiteX0" fmla="*/ 989835 w 977394"/>
              <a:gd name="connsiteY0" fmla="*/ 648127 h 647365"/>
              <a:gd name="connsiteX1" fmla="*/ 505961 w 977394"/>
              <a:gd name="connsiteY1" fmla="*/ 0 h 647365"/>
              <a:gd name="connsiteX2" fmla="*/ 0 w 977394"/>
              <a:gd name="connsiteY2" fmla="*/ 0 h 6473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977394" h="647365">
                <a:moveTo>
                  <a:pt x="989835" y="648127"/>
                </a:moveTo>
                <a:lnTo>
                  <a:pt x="505961" y="0"/>
                </a:lnTo>
                <a:lnTo>
                  <a:pt x="0" y="0"/>
                </a:lnTo>
              </a:path>
            </a:pathLst>
          </a:custGeom>
          <a:noFill/>
          <a:ln w="11418" cap="rnd">
            <a:solidFill>
              <a:srgbClr val="A7A7A6"/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 sz="1884"/>
          </a:p>
        </p:txBody>
      </p:sp>
      <p:sp>
        <p:nvSpPr>
          <p:cNvPr id="411" name="任意多边形: 形状 410">
            <a:extLst>
              <a:ext uri="{FF2B5EF4-FFF2-40B4-BE49-F238E27FC236}">
                <a16:creationId xmlns:a16="http://schemas.microsoft.com/office/drawing/2014/main" id="{C2244F64-5C41-46F4-B1C4-DA51C59D25FF}"/>
              </a:ext>
            </a:extLst>
          </p:cNvPr>
          <p:cNvSpPr/>
          <p:nvPr/>
        </p:nvSpPr>
        <p:spPr>
          <a:xfrm>
            <a:off x="7137323" y="4984922"/>
            <a:ext cx="1120852" cy="385325"/>
          </a:xfrm>
          <a:custGeom>
            <a:avLst/>
            <a:gdLst>
              <a:gd name="connsiteX0" fmla="*/ 0 w 977394"/>
              <a:gd name="connsiteY0" fmla="*/ 0 h 647365"/>
              <a:gd name="connsiteX1" fmla="*/ 484001 w 977394"/>
              <a:gd name="connsiteY1" fmla="*/ 648127 h 647365"/>
              <a:gd name="connsiteX2" fmla="*/ 989961 w 977394"/>
              <a:gd name="connsiteY2" fmla="*/ 648127 h 6473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977394" h="647365">
                <a:moveTo>
                  <a:pt x="0" y="0"/>
                </a:moveTo>
                <a:lnTo>
                  <a:pt x="484001" y="648127"/>
                </a:lnTo>
                <a:lnTo>
                  <a:pt x="989961" y="648127"/>
                </a:lnTo>
              </a:path>
            </a:pathLst>
          </a:custGeom>
          <a:noFill/>
          <a:ln w="11418" cap="rnd">
            <a:solidFill>
              <a:srgbClr val="A7A7A6"/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 sz="1884"/>
          </a:p>
        </p:txBody>
      </p:sp>
      <p:sp>
        <p:nvSpPr>
          <p:cNvPr id="440" name="任意多边形: 形状 439">
            <a:extLst>
              <a:ext uri="{FF2B5EF4-FFF2-40B4-BE49-F238E27FC236}">
                <a16:creationId xmlns:a16="http://schemas.microsoft.com/office/drawing/2014/main" id="{1F60209C-3415-450E-A086-2DA7DE15D995}"/>
              </a:ext>
            </a:extLst>
          </p:cNvPr>
          <p:cNvSpPr/>
          <p:nvPr/>
        </p:nvSpPr>
        <p:spPr>
          <a:xfrm>
            <a:off x="3867018" y="4984923"/>
            <a:ext cx="1177595" cy="385324"/>
          </a:xfrm>
          <a:custGeom>
            <a:avLst/>
            <a:gdLst>
              <a:gd name="connsiteX0" fmla="*/ 989835 w 977394"/>
              <a:gd name="connsiteY0" fmla="*/ 0 h 647365"/>
              <a:gd name="connsiteX1" fmla="*/ 505961 w 977394"/>
              <a:gd name="connsiteY1" fmla="*/ 648127 h 647365"/>
              <a:gd name="connsiteX2" fmla="*/ 0 w 977394"/>
              <a:gd name="connsiteY2" fmla="*/ 648127 h 6473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977394" h="647365">
                <a:moveTo>
                  <a:pt x="989835" y="0"/>
                </a:moveTo>
                <a:lnTo>
                  <a:pt x="505961" y="648127"/>
                </a:lnTo>
                <a:lnTo>
                  <a:pt x="0" y="648127"/>
                </a:lnTo>
              </a:path>
            </a:pathLst>
          </a:custGeom>
          <a:noFill/>
          <a:ln w="11418" cap="rnd">
            <a:solidFill>
              <a:srgbClr val="A7A7A6"/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 sz="1884"/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A1566F15-AC95-456F-AF24-9D3F3E7D0C0C}"/>
              </a:ext>
            </a:extLst>
          </p:cNvPr>
          <p:cNvGrpSpPr/>
          <p:nvPr/>
        </p:nvGrpSpPr>
        <p:grpSpPr>
          <a:xfrm>
            <a:off x="915883" y="1906650"/>
            <a:ext cx="2986275" cy="1057055"/>
            <a:chOff x="1052398" y="1663732"/>
            <a:chExt cx="1575923" cy="1009830"/>
          </a:xfrm>
        </p:grpSpPr>
        <p:sp>
          <p:nvSpPr>
            <p:cNvPr id="2" name="文本框 1">
              <a:extLst>
                <a:ext uri="{FF2B5EF4-FFF2-40B4-BE49-F238E27FC236}">
                  <a16:creationId xmlns:a16="http://schemas.microsoft.com/office/drawing/2014/main" id="{F7548ED1-0169-448D-809C-A4735471EF96}"/>
                </a:ext>
              </a:extLst>
            </p:cNvPr>
            <p:cNvSpPr txBox="1"/>
            <p:nvPr/>
          </p:nvSpPr>
          <p:spPr>
            <a:xfrm>
              <a:off x="1052398" y="1663732"/>
              <a:ext cx="1567781" cy="4410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2400" dirty="0">
                  <a:latin typeface="阿里巴巴普惠体 R" panose="00020600040101010101" pitchFamily="18" charset="-122"/>
                  <a:ea typeface="阿里巴巴普惠体 R" panose="00020600040101010101" pitchFamily="18" charset="-122"/>
                </a:rPr>
                <a:t>输入文本</a:t>
              </a:r>
            </a:p>
          </p:txBody>
        </p:sp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DDF074C9-78E4-403E-906A-B0668A4E96C6}"/>
                </a:ext>
              </a:extLst>
            </p:cNvPr>
            <p:cNvSpPr txBox="1"/>
            <p:nvPr/>
          </p:nvSpPr>
          <p:spPr>
            <a:xfrm>
              <a:off x="1177022" y="2104804"/>
              <a:ext cx="1451299" cy="5687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dist">
                <a:defRPr sz="1256">
                  <a:latin typeface="苹方-简 中粗体" panose="020B0704020202020204" pitchFamily="34" charset="-122"/>
                  <a:ea typeface="苹方-简 中粗体" panose="020B0704020202020204" pitchFamily="34" charset="-122"/>
                </a:defRPr>
              </a:lvl1pPr>
            </a:lstStyle>
            <a:p>
              <a:pPr algn="r">
                <a:lnSpc>
                  <a:spcPct val="120000"/>
                </a:lnSpc>
              </a:pPr>
              <a:r>
                <a:rPr lang="zh-CN" altLang="en-US" sz="1400" dirty="0">
                  <a:latin typeface="阿里巴巴普惠体 R" panose="00020600040101010101" pitchFamily="18" charset="-122"/>
                  <a:ea typeface="阿里巴巴普惠体 R" panose="00020600040101010101" pitchFamily="18" charset="-122"/>
                </a:rPr>
                <a:t>在此处粘贴文字时，请选择粘贴选项为只保留文本</a:t>
              </a:r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1E093C74-5B93-4689-8DE3-A35E5D84046C}"/>
              </a:ext>
            </a:extLst>
          </p:cNvPr>
          <p:cNvGrpSpPr/>
          <p:nvPr/>
        </p:nvGrpSpPr>
        <p:grpSpPr>
          <a:xfrm>
            <a:off x="8232841" y="1906647"/>
            <a:ext cx="3000413" cy="1037184"/>
            <a:chOff x="6589948" y="1661351"/>
            <a:chExt cx="2385776" cy="990842"/>
          </a:xfrm>
        </p:grpSpPr>
        <p:sp>
          <p:nvSpPr>
            <p:cNvPr id="448" name="文本框 447">
              <a:extLst>
                <a:ext uri="{FF2B5EF4-FFF2-40B4-BE49-F238E27FC236}">
                  <a16:creationId xmlns:a16="http://schemas.microsoft.com/office/drawing/2014/main" id="{8601AF01-7DF6-4CC6-9BBF-AB5F04E16278}"/>
                </a:ext>
              </a:extLst>
            </p:cNvPr>
            <p:cNvSpPr txBox="1"/>
            <p:nvPr/>
          </p:nvSpPr>
          <p:spPr>
            <a:xfrm>
              <a:off x="6589948" y="1661351"/>
              <a:ext cx="1655667" cy="44103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dist">
                <a:defRPr sz="2400">
                  <a:latin typeface="苹方-简 中粗体" panose="020B0704020202020204" pitchFamily="34" charset="-122"/>
                  <a:ea typeface="苹方-简 中粗体" panose="020B0704020202020204" pitchFamily="34" charset="-122"/>
                </a:defRPr>
              </a:lvl1pPr>
            </a:lstStyle>
            <a:p>
              <a:pPr algn="l"/>
              <a:r>
                <a:rPr lang="zh-CN" altLang="en-US" dirty="0">
                  <a:latin typeface="阿里巴巴普惠体 R" panose="00020600040101010101" pitchFamily="18" charset="-122"/>
                  <a:ea typeface="阿里巴巴普惠体 R" panose="00020600040101010101" pitchFamily="18" charset="-122"/>
                </a:rPr>
                <a:t>输入文本</a:t>
              </a:r>
            </a:p>
          </p:txBody>
        </p:sp>
        <p:sp>
          <p:nvSpPr>
            <p:cNvPr id="449" name="文本框 448">
              <a:extLst>
                <a:ext uri="{FF2B5EF4-FFF2-40B4-BE49-F238E27FC236}">
                  <a16:creationId xmlns:a16="http://schemas.microsoft.com/office/drawing/2014/main" id="{2134E9D5-33D6-49B5-8D86-322F78AF8DEC}"/>
                </a:ext>
              </a:extLst>
            </p:cNvPr>
            <p:cNvSpPr txBox="1"/>
            <p:nvPr/>
          </p:nvSpPr>
          <p:spPr>
            <a:xfrm>
              <a:off x="6593123" y="2083438"/>
              <a:ext cx="2382601" cy="5687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r">
                <a:defRPr sz="1400">
                  <a:latin typeface="苹方-简 常规体" panose="020B0504020202020204" pitchFamily="34" charset="-122"/>
                  <a:ea typeface="苹方-简 常规体" panose="020B0504020202020204" pitchFamily="34" charset="-122"/>
                </a:defRPr>
              </a:lvl1pPr>
            </a:lstStyle>
            <a:p>
              <a:pPr algn="l">
                <a:lnSpc>
                  <a:spcPct val="120000"/>
                </a:lnSpc>
              </a:pPr>
              <a:r>
                <a:rPr lang="zh-CN" altLang="en-US" dirty="0">
                  <a:latin typeface="阿里巴巴普惠体 R" panose="00020600040101010101" pitchFamily="18" charset="-122"/>
                  <a:ea typeface="阿里巴巴普惠体 R" panose="00020600040101010101" pitchFamily="18" charset="-122"/>
                </a:rPr>
                <a:t>在此处粘贴文字时，请选择粘贴选项为只保留文本</a:t>
              </a:r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91340A61-04FE-4A45-921D-301BFB5678C1}"/>
              </a:ext>
            </a:extLst>
          </p:cNvPr>
          <p:cNvGrpSpPr/>
          <p:nvPr/>
        </p:nvGrpSpPr>
        <p:grpSpPr>
          <a:xfrm>
            <a:off x="8287827" y="4751695"/>
            <a:ext cx="2996420" cy="1044905"/>
            <a:chOff x="6589163" y="5220200"/>
            <a:chExt cx="2209412" cy="998230"/>
          </a:xfrm>
        </p:grpSpPr>
        <p:sp>
          <p:nvSpPr>
            <p:cNvPr id="450" name="文本框 449">
              <a:extLst>
                <a:ext uri="{FF2B5EF4-FFF2-40B4-BE49-F238E27FC236}">
                  <a16:creationId xmlns:a16="http://schemas.microsoft.com/office/drawing/2014/main" id="{6DA66BEB-4BEE-4174-93DC-5A6446E19722}"/>
                </a:ext>
              </a:extLst>
            </p:cNvPr>
            <p:cNvSpPr txBox="1"/>
            <p:nvPr/>
          </p:nvSpPr>
          <p:spPr>
            <a:xfrm>
              <a:off x="6591534" y="5220200"/>
              <a:ext cx="1733434" cy="4410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dist">
                <a:defRPr sz="2400">
                  <a:latin typeface="苹方-简 中粗体" panose="020B0704020202020204" pitchFamily="34" charset="-122"/>
                  <a:ea typeface="苹方-简 中粗体" panose="020B0704020202020204" pitchFamily="34" charset="-122"/>
                </a:defRPr>
              </a:lvl1pPr>
            </a:lstStyle>
            <a:p>
              <a:pPr algn="l"/>
              <a:r>
                <a:rPr lang="zh-CN" altLang="en-US" dirty="0">
                  <a:latin typeface="阿里巴巴普惠体 R" panose="00020600040101010101" pitchFamily="18" charset="-122"/>
                  <a:ea typeface="阿里巴巴普惠体 R" panose="00020600040101010101" pitchFamily="18" charset="-122"/>
                </a:rPr>
                <a:t>输入文本</a:t>
              </a:r>
            </a:p>
          </p:txBody>
        </p:sp>
        <p:sp>
          <p:nvSpPr>
            <p:cNvPr id="451" name="文本框 450">
              <a:extLst>
                <a:ext uri="{FF2B5EF4-FFF2-40B4-BE49-F238E27FC236}">
                  <a16:creationId xmlns:a16="http://schemas.microsoft.com/office/drawing/2014/main" id="{5F749D6A-DB62-4DE1-B985-E6F977C41156}"/>
                </a:ext>
              </a:extLst>
            </p:cNvPr>
            <p:cNvSpPr txBox="1"/>
            <p:nvPr/>
          </p:nvSpPr>
          <p:spPr>
            <a:xfrm>
              <a:off x="6589163" y="5649668"/>
              <a:ext cx="2209412" cy="5687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r">
                <a:defRPr sz="1400">
                  <a:latin typeface="苹方-简 常规体" panose="020B0504020202020204" pitchFamily="34" charset="-122"/>
                  <a:ea typeface="苹方-简 常规体" panose="020B0504020202020204" pitchFamily="34" charset="-122"/>
                </a:defRPr>
              </a:lvl1pPr>
            </a:lstStyle>
            <a:p>
              <a:pPr algn="l">
                <a:lnSpc>
                  <a:spcPct val="120000"/>
                </a:lnSpc>
              </a:pPr>
              <a:r>
                <a:rPr lang="zh-CN" altLang="en-US" dirty="0">
                  <a:latin typeface="阿里巴巴普惠体 R" panose="00020600040101010101" pitchFamily="18" charset="-122"/>
                  <a:ea typeface="阿里巴巴普惠体 R" panose="00020600040101010101" pitchFamily="18" charset="-122"/>
                </a:rPr>
                <a:t>在此处粘贴文字时，请选择粘贴选项为只保留文本</a:t>
              </a: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50FE8984-9FB3-45A4-9B01-FE485C0BF705}"/>
              </a:ext>
            </a:extLst>
          </p:cNvPr>
          <p:cNvGrpSpPr/>
          <p:nvPr/>
        </p:nvGrpSpPr>
        <p:grpSpPr>
          <a:xfrm>
            <a:off x="734790" y="4745895"/>
            <a:ext cx="3116072" cy="1048910"/>
            <a:chOff x="1170668" y="5227344"/>
            <a:chExt cx="1451670" cy="1002054"/>
          </a:xfrm>
        </p:grpSpPr>
        <p:sp>
          <p:nvSpPr>
            <p:cNvPr id="452" name="文本框 451">
              <a:extLst>
                <a:ext uri="{FF2B5EF4-FFF2-40B4-BE49-F238E27FC236}">
                  <a16:creationId xmlns:a16="http://schemas.microsoft.com/office/drawing/2014/main" id="{ECAE2A88-5A3C-4574-9733-7A73DB5C4278}"/>
                </a:ext>
              </a:extLst>
            </p:cNvPr>
            <p:cNvSpPr txBox="1"/>
            <p:nvPr/>
          </p:nvSpPr>
          <p:spPr>
            <a:xfrm>
              <a:off x="1527137" y="5227344"/>
              <a:ext cx="1095201" cy="4410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dist">
                <a:defRPr sz="2400">
                  <a:latin typeface="苹方-简 中粗体" panose="020B0704020202020204" pitchFamily="34" charset="-122"/>
                  <a:ea typeface="苹方-简 中粗体" panose="020B0704020202020204" pitchFamily="34" charset="-122"/>
                </a:defRPr>
              </a:lvl1pPr>
            </a:lstStyle>
            <a:p>
              <a:pPr algn="r"/>
              <a:r>
                <a:rPr lang="zh-CN" altLang="en-US" dirty="0">
                  <a:latin typeface="阿里巴巴普惠体 R" panose="00020600040101010101" pitchFamily="18" charset="-122"/>
                  <a:ea typeface="阿里巴巴普惠体 R" panose="00020600040101010101" pitchFamily="18" charset="-122"/>
                </a:rPr>
                <a:t>输入文本</a:t>
              </a:r>
            </a:p>
          </p:txBody>
        </p:sp>
        <p:sp>
          <p:nvSpPr>
            <p:cNvPr id="453" name="文本框 452">
              <a:extLst>
                <a:ext uri="{FF2B5EF4-FFF2-40B4-BE49-F238E27FC236}">
                  <a16:creationId xmlns:a16="http://schemas.microsoft.com/office/drawing/2014/main" id="{F4AFF057-9798-4488-ACA5-10FDE50F0687}"/>
                </a:ext>
              </a:extLst>
            </p:cNvPr>
            <p:cNvSpPr txBox="1"/>
            <p:nvPr/>
          </p:nvSpPr>
          <p:spPr>
            <a:xfrm>
              <a:off x="1170668" y="5662353"/>
              <a:ext cx="1451299" cy="5670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r">
                <a:defRPr sz="1400">
                  <a:latin typeface="苹方-简 常规体" panose="020B0504020202020204" pitchFamily="34" charset="-122"/>
                  <a:ea typeface="苹方-简 常规体" panose="020B0504020202020204" pitchFamily="34" charset="-122"/>
                </a:defRPr>
              </a:lvl1pPr>
            </a:lstStyle>
            <a:p>
              <a:pPr>
                <a:lnSpc>
                  <a:spcPct val="120000"/>
                </a:lnSpc>
              </a:pPr>
              <a:r>
                <a:rPr lang="zh-CN" altLang="en-US" dirty="0">
                  <a:latin typeface="阿里巴巴普惠体 R" panose="00020600040101010101" pitchFamily="18" charset="-122"/>
                  <a:ea typeface="阿里巴巴普惠体 R" panose="00020600040101010101" pitchFamily="18" charset="-122"/>
                </a:rPr>
                <a:t>在此处粘贴文字时，请选择粘贴选项为只保留文本</a:t>
              </a:r>
            </a:p>
          </p:txBody>
        </p:sp>
      </p:grpSp>
      <p:sp>
        <p:nvSpPr>
          <p:cNvPr id="10" name="文本占位符 9">
            <a:extLst>
              <a:ext uri="{FF2B5EF4-FFF2-40B4-BE49-F238E27FC236}">
                <a16:creationId xmlns:a16="http://schemas.microsoft.com/office/drawing/2014/main" id="{CE7B3194-C62E-0186-3FF6-34CEEF83CAC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项目简介</a:t>
            </a:r>
          </a:p>
        </p:txBody>
      </p:sp>
      <p:sp>
        <p:nvSpPr>
          <p:cNvPr id="11" name="文本占位符 10">
            <a:extLst>
              <a:ext uri="{FF2B5EF4-FFF2-40B4-BE49-F238E27FC236}">
                <a16:creationId xmlns:a16="http://schemas.microsoft.com/office/drawing/2014/main" id="{E323B74E-AC8E-4877-534A-4EF72445187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 dirty="0"/>
              <a:t>Project Introduction</a:t>
            </a:r>
          </a:p>
        </p:txBody>
      </p:sp>
    </p:spTree>
    <p:extLst>
      <p:ext uri="{BB962C8B-B14F-4D97-AF65-F5344CB8AC3E}">
        <p14:creationId xmlns:p14="http://schemas.microsoft.com/office/powerpoint/2010/main" val="2700230236"/>
      </p:ext>
    </p:extLst>
  </p:cSld>
  <p:clrMapOvr>
    <a:masterClrMapping/>
  </p:clrMapOvr>
  <p:transition spd="slow">
    <p:push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8" name="组合 47">
            <a:extLst>
              <a:ext uri="{FF2B5EF4-FFF2-40B4-BE49-F238E27FC236}">
                <a16:creationId xmlns:a16="http://schemas.microsoft.com/office/drawing/2014/main" id="{27C294BB-0699-4110-A4A1-31391E869AFE}"/>
              </a:ext>
            </a:extLst>
          </p:cNvPr>
          <p:cNvGrpSpPr/>
          <p:nvPr/>
        </p:nvGrpSpPr>
        <p:grpSpPr>
          <a:xfrm>
            <a:off x="-159648" y="2224271"/>
            <a:ext cx="5952827" cy="4604699"/>
            <a:chOff x="-208462" y="2568589"/>
            <a:chExt cx="4889674" cy="3782317"/>
          </a:xfrm>
        </p:grpSpPr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A9FC9876-E159-49F1-B858-62A7B241531E}"/>
                </a:ext>
              </a:extLst>
            </p:cNvPr>
            <p:cNvSpPr/>
            <p:nvPr/>
          </p:nvSpPr>
          <p:spPr>
            <a:xfrm>
              <a:off x="1608896" y="2568647"/>
              <a:ext cx="3072316" cy="1006897"/>
            </a:xfrm>
            <a:custGeom>
              <a:avLst/>
              <a:gdLst>
                <a:gd name="connsiteX0" fmla="*/ 0 w 3072316"/>
                <a:gd name="connsiteY0" fmla="*/ 0 h 1006896"/>
                <a:gd name="connsiteX1" fmla="*/ 3074511 w 3072316"/>
                <a:gd name="connsiteY1" fmla="*/ 0 h 1006896"/>
                <a:gd name="connsiteX2" fmla="*/ 3074511 w 3072316"/>
                <a:gd name="connsiteY2" fmla="*/ 1009866 h 1006896"/>
                <a:gd name="connsiteX3" fmla="*/ 1022642 w 3072316"/>
                <a:gd name="connsiteY3" fmla="*/ 1009866 h 1006896"/>
                <a:gd name="connsiteX4" fmla="*/ 986756 w 3072316"/>
                <a:gd name="connsiteY4" fmla="*/ 749105 h 1006896"/>
                <a:gd name="connsiteX5" fmla="*/ 419668 w 3072316"/>
                <a:gd name="connsiteY5" fmla="*/ 146129 h 1006896"/>
                <a:gd name="connsiteX6" fmla="*/ 129 w 3072316"/>
                <a:gd name="connsiteY6" fmla="*/ 109726 h 1006896"/>
                <a:gd name="connsiteX7" fmla="*/ 129 w 3072316"/>
                <a:gd name="connsiteY7" fmla="*/ 0 h 1006896"/>
                <a:gd name="connsiteX8" fmla="*/ 0 w 3072316"/>
                <a:gd name="connsiteY8" fmla="*/ 0 h 1006896"/>
                <a:gd name="connsiteX9" fmla="*/ 0 w 3072316"/>
                <a:gd name="connsiteY9" fmla="*/ 0 h 10068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072316" h="1006896">
                  <a:moveTo>
                    <a:pt x="0" y="0"/>
                  </a:moveTo>
                  <a:lnTo>
                    <a:pt x="3074511" y="0"/>
                  </a:lnTo>
                  <a:lnTo>
                    <a:pt x="3074511" y="1009866"/>
                  </a:lnTo>
                  <a:lnTo>
                    <a:pt x="1022642" y="1009866"/>
                  </a:lnTo>
                  <a:lnTo>
                    <a:pt x="986756" y="749105"/>
                  </a:lnTo>
                  <a:cubicBezTo>
                    <a:pt x="817778" y="432062"/>
                    <a:pt x="760334" y="265149"/>
                    <a:pt x="419668" y="146129"/>
                  </a:cubicBezTo>
                  <a:lnTo>
                    <a:pt x="129" y="109726"/>
                  </a:lnTo>
                  <a:lnTo>
                    <a:pt x="129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D486D"/>
            </a:solidFill>
            <a:ln w="125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884"/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5AD7F39D-1872-4756-A280-5B43078B4A4C}"/>
                </a:ext>
              </a:extLst>
            </p:cNvPr>
            <p:cNvSpPr/>
            <p:nvPr/>
          </p:nvSpPr>
          <p:spPr>
            <a:xfrm>
              <a:off x="1608896" y="3626921"/>
              <a:ext cx="3072316" cy="993988"/>
            </a:xfrm>
            <a:custGeom>
              <a:avLst/>
              <a:gdLst>
                <a:gd name="connsiteX0" fmla="*/ 1011928 w 3072316"/>
                <a:gd name="connsiteY0" fmla="*/ 0 h 993987"/>
                <a:gd name="connsiteX1" fmla="*/ 3074511 w 3072316"/>
                <a:gd name="connsiteY1" fmla="*/ 0 h 993987"/>
                <a:gd name="connsiteX2" fmla="*/ 3074511 w 3072316"/>
                <a:gd name="connsiteY2" fmla="*/ 1002120 h 993987"/>
                <a:gd name="connsiteX3" fmla="*/ 0 w 3072316"/>
                <a:gd name="connsiteY3" fmla="*/ 1002120 h 993987"/>
                <a:gd name="connsiteX4" fmla="*/ 0 w 3072316"/>
                <a:gd name="connsiteY4" fmla="*/ 921569 h 993987"/>
                <a:gd name="connsiteX5" fmla="*/ 253789 w 3072316"/>
                <a:gd name="connsiteY5" fmla="*/ 896267 h 993987"/>
                <a:gd name="connsiteX6" fmla="*/ 883743 w 3072316"/>
                <a:gd name="connsiteY6" fmla="*/ 437613 h 993987"/>
                <a:gd name="connsiteX7" fmla="*/ 999536 w 3072316"/>
                <a:gd name="connsiteY7" fmla="*/ 110371 h 993987"/>
                <a:gd name="connsiteX8" fmla="*/ 1011928 w 3072316"/>
                <a:gd name="connsiteY8" fmla="*/ 0 h 9939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072316" h="993987">
                  <a:moveTo>
                    <a:pt x="1011928" y="0"/>
                  </a:moveTo>
                  <a:lnTo>
                    <a:pt x="3074511" y="0"/>
                  </a:lnTo>
                  <a:lnTo>
                    <a:pt x="3074511" y="1002120"/>
                  </a:lnTo>
                  <a:lnTo>
                    <a:pt x="0" y="1002120"/>
                  </a:lnTo>
                  <a:lnTo>
                    <a:pt x="0" y="921569"/>
                  </a:lnTo>
                  <a:lnTo>
                    <a:pt x="253789" y="896267"/>
                  </a:lnTo>
                  <a:cubicBezTo>
                    <a:pt x="511450" y="818555"/>
                    <a:pt x="739163" y="752333"/>
                    <a:pt x="883743" y="437613"/>
                  </a:cubicBezTo>
                  <a:lnTo>
                    <a:pt x="999536" y="110371"/>
                  </a:lnTo>
                  <a:lnTo>
                    <a:pt x="1011928" y="0"/>
                  </a:lnTo>
                  <a:close/>
                </a:path>
              </a:pathLst>
            </a:custGeom>
            <a:solidFill>
              <a:srgbClr val="B13B39"/>
            </a:solidFill>
            <a:ln w="125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884"/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7F7E7366-0743-442D-BDF2-944D9F89EC78}"/>
                </a:ext>
              </a:extLst>
            </p:cNvPr>
            <p:cNvSpPr/>
            <p:nvPr/>
          </p:nvSpPr>
          <p:spPr>
            <a:xfrm>
              <a:off x="-208462" y="2568589"/>
              <a:ext cx="2839956" cy="3782317"/>
            </a:xfrm>
            <a:custGeom>
              <a:avLst/>
              <a:gdLst>
                <a:gd name="connsiteX0" fmla="*/ 1822779 w 2839955"/>
                <a:gd name="connsiteY0" fmla="*/ 143993 h 3782316"/>
                <a:gd name="connsiteX1" fmla="*/ 2703036 w 2839955"/>
                <a:gd name="connsiteY1" fmla="*/ 1009408 h 3782316"/>
                <a:gd name="connsiteX2" fmla="*/ 1863184 w 2839955"/>
                <a:gd name="connsiteY2" fmla="*/ 1908385 h 3782316"/>
                <a:gd name="connsiteX3" fmla="*/ 982927 w 2839955"/>
                <a:gd name="connsiteY3" fmla="*/ 1042971 h 3782316"/>
                <a:gd name="connsiteX4" fmla="*/ 1822779 w 2839955"/>
                <a:gd name="connsiteY4" fmla="*/ 143993 h 3782316"/>
                <a:gd name="connsiteX5" fmla="*/ 1822779 w 2839955"/>
                <a:gd name="connsiteY5" fmla="*/ 143993 h 3782316"/>
                <a:gd name="connsiteX6" fmla="*/ 1819552 w 2839955"/>
                <a:gd name="connsiteY6" fmla="*/ 187 h 3782316"/>
                <a:gd name="connsiteX7" fmla="*/ 842736 w 2839955"/>
                <a:gd name="connsiteY7" fmla="*/ 1045552 h 3782316"/>
                <a:gd name="connsiteX8" fmla="*/ 1248979 w 2839955"/>
                <a:gd name="connsiteY8" fmla="*/ 1847842 h 3782316"/>
                <a:gd name="connsiteX9" fmla="*/ 1046955 w 2839955"/>
                <a:gd name="connsiteY9" fmla="*/ 2185799 h 3782316"/>
                <a:gd name="connsiteX10" fmla="*/ 981765 w 2839955"/>
                <a:gd name="connsiteY10" fmla="*/ 2139972 h 3782316"/>
                <a:gd name="connsiteX11" fmla="*/ 7918 w 2839955"/>
                <a:gd name="connsiteY11" fmla="*/ 3635988 h 3782316"/>
                <a:gd name="connsiteX12" fmla="*/ 224271 w 2839955"/>
                <a:gd name="connsiteY12" fmla="*/ 3791412 h 3782316"/>
                <a:gd name="connsiteX13" fmla="*/ 1219547 w 2839955"/>
                <a:gd name="connsiteY13" fmla="*/ 2307143 h 3782316"/>
                <a:gd name="connsiteX14" fmla="*/ 1157455 w 2839955"/>
                <a:gd name="connsiteY14" fmla="*/ 2263381 h 3782316"/>
                <a:gd name="connsiteX15" fmla="*/ 1361415 w 2839955"/>
                <a:gd name="connsiteY15" fmla="*/ 1922198 h 3782316"/>
                <a:gd name="connsiteX16" fmla="*/ 1866540 w 2839955"/>
                <a:gd name="connsiteY16" fmla="*/ 2051933 h 3782316"/>
                <a:gd name="connsiteX17" fmla="*/ 2843356 w 2839955"/>
                <a:gd name="connsiteY17" fmla="*/ 1006568 h 3782316"/>
                <a:gd name="connsiteX18" fmla="*/ 1819552 w 2839955"/>
                <a:gd name="connsiteY18" fmla="*/ 187 h 37823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839955" h="3782316">
                  <a:moveTo>
                    <a:pt x="1822779" y="143993"/>
                  </a:moveTo>
                  <a:cubicBezTo>
                    <a:pt x="2297826" y="134698"/>
                    <a:pt x="2691935" y="522224"/>
                    <a:pt x="2703036" y="1009408"/>
                  </a:cubicBezTo>
                  <a:cubicBezTo>
                    <a:pt x="2714138" y="1496591"/>
                    <a:pt x="2338102" y="1899091"/>
                    <a:pt x="1863184" y="1908385"/>
                  </a:cubicBezTo>
                  <a:cubicBezTo>
                    <a:pt x="1388137" y="1917680"/>
                    <a:pt x="994028" y="1530154"/>
                    <a:pt x="982927" y="1042971"/>
                  </a:cubicBezTo>
                  <a:cubicBezTo>
                    <a:pt x="971825" y="555659"/>
                    <a:pt x="1347861" y="153158"/>
                    <a:pt x="1822779" y="143993"/>
                  </a:cubicBezTo>
                  <a:lnTo>
                    <a:pt x="1822779" y="143993"/>
                  </a:lnTo>
                  <a:close/>
                  <a:moveTo>
                    <a:pt x="1819552" y="187"/>
                  </a:moveTo>
                  <a:cubicBezTo>
                    <a:pt x="1267181" y="10902"/>
                    <a:pt x="829827" y="478979"/>
                    <a:pt x="842736" y="1045552"/>
                  </a:cubicBezTo>
                  <a:cubicBezTo>
                    <a:pt x="850223" y="1375247"/>
                    <a:pt x="1008486" y="1665568"/>
                    <a:pt x="1248979" y="1847842"/>
                  </a:cubicBezTo>
                  <a:lnTo>
                    <a:pt x="1046955" y="2185799"/>
                  </a:lnTo>
                  <a:lnTo>
                    <a:pt x="981765" y="2139972"/>
                  </a:lnTo>
                  <a:cubicBezTo>
                    <a:pt x="187094" y="2878363"/>
                    <a:pt x="-48365" y="3437448"/>
                    <a:pt x="7918" y="3635988"/>
                  </a:cubicBezTo>
                  <a:cubicBezTo>
                    <a:pt x="28443" y="3770886"/>
                    <a:pt x="149787" y="3804579"/>
                    <a:pt x="224271" y="3791412"/>
                  </a:cubicBezTo>
                  <a:cubicBezTo>
                    <a:pt x="714293" y="3661289"/>
                    <a:pt x="1064511" y="2704350"/>
                    <a:pt x="1219547" y="2307143"/>
                  </a:cubicBezTo>
                  <a:lnTo>
                    <a:pt x="1157455" y="2263381"/>
                  </a:lnTo>
                  <a:lnTo>
                    <a:pt x="1361415" y="1922198"/>
                  </a:lnTo>
                  <a:cubicBezTo>
                    <a:pt x="1510642" y="2008301"/>
                    <a:pt x="1683363" y="2055548"/>
                    <a:pt x="1866540" y="2051933"/>
                  </a:cubicBezTo>
                  <a:cubicBezTo>
                    <a:pt x="2418912" y="2041218"/>
                    <a:pt x="2856265" y="1573140"/>
                    <a:pt x="2843356" y="1006568"/>
                  </a:cubicBezTo>
                  <a:cubicBezTo>
                    <a:pt x="2830318" y="439995"/>
                    <a:pt x="2371923" y="-10527"/>
                    <a:pt x="1819552" y="187"/>
                  </a:cubicBezTo>
                </a:path>
              </a:pathLst>
            </a:custGeom>
            <a:solidFill>
              <a:srgbClr val="595959"/>
            </a:solidFill>
            <a:ln w="125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884"/>
            </a:p>
          </p:txBody>
        </p:sp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E1E179D3-1383-447A-B682-CD2B9D79B150}"/>
                </a:ext>
              </a:extLst>
            </p:cNvPr>
            <p:cNvSpPr/>
            <p:nvPr/>
          </p:nvSpPr>
          <p:spPr>
            <a:xfrm>
              <a:off x="-208462" y="2568589"/>
              <a:ext cx="2839956" cy="3782317"/>
            </a:xfrm>
            <a:custGeom>
              <a:avLst/>
              <a:gdLst>
                <a:gd name="connsiteX0" fmla="*/ 1822779 w 2839955"/>
                <a:gd name="connsiteY0" fmla="*/ 143993 h 3782316"/>
                <a:gd name="connsiteX1" fmla="*/ 2703036 w 2839955"/>
                <a:gd name="connsiteY1" fmla="*/ 1009408 h 3782316"/>
                <a:gd name="connsiteX2" fmla="*/ 1863184 w 2839955"/>
                <a:gd name="connsiteY2" fmla="*/ 1908385 h 3782316"/>
                <a:gd name="connsiteX3" fmla="*/ 982927 w 2839955"/>
                <a:gd name="connsiteY3" fmla="*/ 1042971 h 3782316"/>
                <a:gd name="connsiteX4" fmla="*/ 1822779 w 2839955"/>
                <a:gd name="connsiteY4" fmla="*/ 143993 h 3782316"/>
                <a:gd name="connsiteX5" fmla="*/ 1822779 w 2839955"/>
                <a:gd name="connsiteY5" fmla="*/ 143993 h 3782316"/>
                <a:gd name="connsiteX6" fmla="*/ 1819552 w 2839955"/>
                <a:gd name="connsiteY6" fmla="*/ 187 h 3782316"/>
                <a:gd name="connsiteX7" fmla="*/ 842736 w 2839955"/>
                <a:gd name="connsiteY7" fmla="*/ 1045552 h 3782316"/>
                <a:gd name="connsiteX8" fmla="*/ 1248979 w 2839955"/>
                <a:gd name="connsiteY8" fmla="*/ 1847842 h 3782316"/>
                <a:gd name="connsiteX9" fmla="*/ 1046955 w 2839955"/>
                <a:gd name="connsiteY9" fmla="*/ 2185799 h 3782316"/>
                <a:gd name="connsiteX10" fmla="*/ 981765 w 2839955"/>
                <a:gd name="connsiteY10" fmla="*/ 2139972 h 3782316"/>
                <a:gd name="connsiteX11" fmla="*/ 7918 w 2839955"/>
                <a:gd name="connsiteY11" fmla="*/ 3635988 h 3782316"/>
                <a:gd name="connsiteX12" fmla="*/ 224271 w 2839955"/>
                <a:gd name="connsiteY12" fmla="*/ 3791412 h 3782316"/>
                <a:gd name="connsiteX13" fmla="*/ 1219547 w 2839955"/>
                <a:gd name="connsiteY13" fmla="*/ 2307143 h 3782316"/>
                <a:gd name="connsiteX14" fmla="*/ 1157455 w 2839955"/>
                <a:gd name="connsiteY14" fmla="*/ 2263381 h 3782316"/>
                <a:gd name="connsiteX15" fmla="*/ 1361415 w 2839955"/>
                <a:gd name="connsiteY15" fmla="*/ 1922198 h 3782316"/>
                <a:gd name="connsiteX16" fmla="*/ 1866540 w 2839955"/>
                <a:gd name="connsiteY16" fmla="*/ 2051933 h 3782316"/>
                <a:gd name="connsiteX17" fmla="*/ 2843356 w 2839955"/>
                <a:gd name="connsiteY17" fmla="*/ 1006568 h 3782316"/>
                <a:gd name="connsiteX18" fmla="*/ 1819552 w 2839955"/>
                <a:gd name="connsiteY18" fmla="*/ 187 h 37823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839955" h="3782316">
                  <a:moveTo>
                    <a:pt x="1822779" y="143993"/>
                  </a:moveTo>
                  <a:cubicBezTo>
                    <a:pt x="2297826" y="134698"/>
                    <a:pt x="2691935" y="522224"/>
                    <a:pt x="2703036" y="1009408"/>
                  </a:cubicBezTo>
                  <a:cubicBezTo>
                    <a:pt x="2714138" y="1496591"/>
                    <a:pt x="2338102" y="1899091"/>
                    <a:pt x="1863184" y="1908385"/>
                  </a:cubicBezTo>
                  <a:cubicBezTo>
                    <a:pt x="1388137" y="1917680"/>
                    <a:pt x="994028" y="1530154"/>
                    <a:pt x="982927" y="1042971"/>
                  </a:cubicBezTo>
                  <a:cubicBezTo>
                    <a:pt x="971825" y="555659"/>
                    <a:pt x="1347861" y="153158"/>
                    <a:pt x="1822779" y="143993"/>
                  </a:cubicBezTo>
                  <a:lnTo>
                    <a:pt x="1822779" y="143993"/>
                  </a:lnTo>
                  <a:close/>
                  <a:moveTo>
                    <a:pt x="1819552" y="187"/>
                  </a:moveTo>
                  <a:cubicBezTo>
                    <a:pt x="1267181" y="10902"/>
                    <a:pt x="829827" y="478979"/>
                    <a:pt x="842736" y="1045552"/>
                  </a:cubicBezTo>
                  <a:cubicBezTo>
                    <a:pt x="850223" y="1375247"/>
                    <a:pt x="1008486" y="1665568"/>
                    <a:pt x="1248979" y="1847842"/>
                  </a:cubicBezTo>
                  <a:lnTo>
                    <a:pt x="1046955" y="2185799"/>
                  </a:lnTo>
                  <a:lnTo>
                    <a:pt x="981765" y="2139972"/>
                  </a:lnTo>
                  <a:cubicBezTo>
                    <a:pt x="187094" y="2878363"/>
                    <a:pt x="-48365" y="3437448"/>
                    <a:pt x="7918" y="3635988"/>
                  </a:cubicBezTo>
                  <a:cubicBezTo>
                    <a:pt x="28443" y="3770886"/>
                    <a:pt x="149787" y="3804579"/>
                    <a:pt x="224271" y="3791412"/>
                  </a:cubicBezTo>
                  <a:cubicBezTo>
                    <a:pt x="714293" y="3661289"/>
                    <a:pt x="1064511" y="2704350"/>
                    <a:pt x="1219547" y="2307143"/>
                  </a:cubicBezTo>
                  <a:lnTo>
                    <a:pt x="1157455" y="2263381"/>
                  </a:lnTo>
                  <a:lnTo>
                    <a:pt x="1361415" y="1922198"/>
                  </a:lnTo>
                  <a:cubicBezTo>
                    <a:pt x="1510642" y="2008301"/>
                    <a:pt x="1683363" y="2055548"/>
                    <a:pt x="1866540" y="2051933"/>
                  </a:cubicBezTo>
                  <a:cubicBezTo>
                    <a:pt x="2418912" y="2041218"/>
                    <a:pt x="2856265" y="1573140"/>
                    <a:pt x="2843356" y="1006568"/>
                  </a:cubicBezTo>
                  <a:cubicBezTo>
                    <a:pt x="2830318" y="439995"/>
                    <a:pt x="2371923" y="-10527"/>
                    <a:pt x="1819552" y="187"/>
                  </a:cubicBezTo>
                </a:path>
              </a:pathLst>
            </a:custGeom>
            <a:noFill/>
            <a:ln w="11335" cap="flat">
              <a:solidFill>
                <a:srgbClr val="595959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884"/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78324D21-F551-4DE8-00AA-6D968C67BD8B}"/>
              </a:ext>
            </a:extLst>
          </p:cNvPr>
          <p:cNvGrpSpPr/>
          <p:nvPr/>
        </p:nvGrpSpPr>
        <p:grpSpPr>
          <a:xfrm>
            <a:off x="6252981" y="2054303"/>
            <a:ext cx="652757" cy="668679"/>
            <a:chOff x="6252981" y="2054303"/>
            <a:chExt cx="652757" cy="668679"/>
          </a:xfrm>
        </p:grpSpPr>
        <p:sp>
          <p:nvSpPr>
            <p:cNvPr id="429" name="任意多边形: 形状 428">
              <a:extLst>
                <a:ext uri="{FF2B5EF4-FFF2-40B4-BE49-F238E27FC236}">
                  <a16:creationId xmlns:a16="http://schemas.microsoft.com/office/drawing/2014/main" id="{7314A92A-FFD0-4160-BDE5-F3811DC8392C}"/>
                </a:ext>
              </a:extLst>
            </p:cNvPr>
            <p:cNvSpPr/>
            <p:nvPr/>
          </p:nvSpPr>
          <p:spPr>
            <a:xfrm>
              <a:off x="6252981" y="2054303"/>
              <a:ext cx="652757" cy="668679"/>
            </a:xfrm>
            <a:custGeom>
              <a:avLst/>
              <a:gdLst>
                <a:gd name="connsiteX0" fmla="*/ 0 w 529264"/>
                <a:gd name="connsiteY0" fmla="*/ 64157 h 542175"/>
                <a:gd name="connsiteX1" fmla="*/ 63125 w 529264"/>
                <a:gd name="connsiteY1" fmla="*/ 0 h 542175"/>
                <a:gd name="connsiteX2" fmla="*/ 472595 w 529264"/>
                <a:gd name="connsiteY2" fmla="*/ 0 h 542175"/>
                <a:gd name="connsiteX3" fmla="*/ 535719 w 529264"/>
                <a:gd name="connsiteY3" fmla="*/ 64157 h 542175"/>
                <a:gd name="connsiteX4" fmla="*/ 535719 w 529264"/>
                <a:gd name="connsiteY4" fmla="*/ 480212 h 542175"/>
                <a:gd name="connsiteX5" fmla="*/ 472595 w 529264"/>
                <a:gd name="connsiteY5" fmla="*/ 544370 h 542175"/>
                <a:gd name="connsiteX6" fmla="*/ 63125 w 529264"/>
                <a:gd name="connsiteY6" fmla="*/ 544370 h 542175"/>
                <a:gd name="connsiteX7" fmla="*/ 0 w 529264"/>
                <a:gd name="connsiteY7" fmla="*/ 480212 h 542175"/>
                <a:gd name="connsiteX8" fmla="*/ 0 w 529264"/>
                <a:gd name="connsiteY8" fmla="*/ 64157 h 542175"/>
                <a:gd name="connsiteX9" fmla="*/ 0 w 529264"/>
                <a:gd name="connsiteY9" fmla="*/ 64157 h 542175"/>
                <a:gd name="connsiteX10" fmla="*/ 0 w 529264"/>
                <a:gd name="connsiteY10" fmla="*/ 64157 h 542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29264" h="542175">
                  <a:moveTo>
                    <a:pt x="0" y="64157"/>
                  </a:moveTo>
                  <a:cubicBezTo>
                    <a:pt x="0" y="28658"/>
                    <a:pt x="28271" y="0"/>
                    <a:pt x="63125" y="0"/>
                  </a:cubicBezTo>
                  <a:lnTo>
                    <a:pt x="472595" y="0"/>
                  </a:lnTo>
                  <a:cubicBezTo>
                    <a:pt x="507448" y="0"/>
                    <a:pt x="535719" y="28787"/>
                    <a:pt x="535719" y="64157"/>
                  </a:cubicBezTo>
                  <a:lnTo>
                    <a:pt x="535719" y="480212"/>
                  </a:lnTo>
                  <a:cubicBezTo>
                    <a:pt x="535719" y="515712"/>
                    <a:pt x="507448" y="544370"/>
                    <a:pt x="472595" y="544370"/>
                  </a:cubicBezTo>
                  <a:lnTo>
                    <a:pt x="63125" y="544370"/>
                  </a:lnTo>
                  <a:cubicBezTo>
                    <a:pt x="28271" y="544370"/>
                    <a:pt x="0" y="515583"/>
                    <a:pt x="0" y="480212"/>
                  </a:cubicBezTo>
                  <a:lnTo>
                    <a:pt x="0" y="64157"/>
                  </a:lnTo>
                  <a:lnTo>
                    <a:pt x="0" y="64157"/>
                  </a:lnTo>
                  <a:lnTo>
                    <a:pt x="0" y="64157"/>
                  </a:lnTo>
                  <a:close/>
                </a:path>
              </a:pathLst>
            </a:custGeom>
            <a:noFill/>
            <a:ln w="25509" cap="flat">
              <a:solidFill>
                <a:srgbClr val="B13B39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884"/>
            </a:p>
          </p:txBody>
        </p:sp>
        <p:sp>
          <p:nvSpPr>
            <p:cNvPr id="432" name="任意多边形: 形状 431">
              <a:extLst>
                <a:ext uri="{FF2B5EF4-FFF2-40B4-BE49-F238E27FC236}">
                  <a16:creationId xmlns:a16="http://schemas.microsoft.com/office/drawing/2014/main" id="{B519E5D2-2FB7-4061-BE89-7EF88D552F6C}"/>
                </a:ext>
              </a:extLst>
            </p:cNvPr>
            <p:cNvSpPr/>
            <p:nvPr/>
          </p:nvSpPr>
          <p:spPr>
            <a:xfrm>
              <a:off x="6426042" y="2197423"/>
              <a:ext cx="302497" cy="382102"/>
            </a:xfrm>
            <a:custGeom>
              <a:avLst/>
              <a:gdLst>
                <a:gd name="connsiteX0" fmla="*/ 0 w 245268"/>
                <a:gd name="connsiteY0" fmla="*/ 273677 h 309814"/>
                <a:gd name="connsiteX1" fmla="*/ 70224 w 245268"/>
                <a:gd name="connsiteY1" fmla="*/ 159304 h 309814"/>
                <a:gd name="connsiteX2" fmla="*/ 127669 w 245268"/>
                <a:gd name="connsiteY2" fmla="*/ 178409 h 309814"/>
                <a:gd name="connsiteX3" fmla="*/ 185113 w 245268"/>
                <a:gd name="connsiteY3" fmla="*/ 159304 h 309814"/>
                <a:gd name="connsiteX4" fmla="*/ 255338 w 245268"/>
                <a:gd name="connsiteY4" fmla="*/ 271482 h 309814"/>
                <a:gd name="connsiteX5" fmla="*/ 0 w 245268"/>
                <a:gd name="connsiteY5" fmla="*/ 273677 h 309814"/>
                <a:gd name="connsiteX6" fmla="*/ 0 w 245268"/>
                <a:gd name="connsiteY6" fmla="*/ 273677 h 309814"/>
                <a:gd name="connsiteX7" fmla="*/ 127669 w 245268"/>
                <a:gd name="connsiteY7" fmla="*/ 153108 h 309814"/>
                <a:gd name="connsiteX8" fmla="*/ 60414 w 245268"/>
                <a:gd name="connsiteY8" fmla="*/ 115155 h 309814"/>
                <a:gd name="connsiteX9" fmla="*/ 60414 w 245268"/>
                <a:gd name="connsiteY9" fmla="*/ 37960 h 309814"/>
                <a:gd name="connsiteX10" fmla="*/ 127669 w 245268"/>
                <a:gd name="connsiteY10" fmla="*/ 8 h 309814"/>
                <a:gd name="connsiteX11" fmla="*/ 194924 w 245268"/>
                <a:gd name="connsiteY11" fmla="*/ 37960 h 309814"/>
                <a:gd name="connsiteX12" fmla="*/ 194924 w 245268"/>
                <a:gd name="connsiteY12" fmla="*/ 115155 h 309814"/>
                <a:gd name="connsiteX13" fmla="*/ 127669 w 245268"/>
                <a:gd name="connsiteY13" fmla="*/ 153108 h 309814"/>
                <a:gd name="connsiteX14" fmla="*/ 127669 w 245268"/>
                <a:gd name="connsiteY14" fmla="*/ 153108 h 3098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45268" h="309814">
                  <a:moveTo>
                    <a:pt x="0" y="273677"/>
                  </a:moveTo>
                  <a:cubicBezTo>
                    <a:pt x="0" y="224107"/>
                    <a:pt x="27625" y="178667"/>
                    <a:pt x="70224" y="159304"/>
                  </a:cubicBezTo>
                  <a:cubicBezTo>
                    <a:pt x="87264" y="167953"/>
                    <a:pt x="106369" y="178409"/>
                    <a:pt x="127669" y="178409"/>
                  </a:cubicBezTo>
                  <a:cubicBezTo>
                    <a:pt x="148968" y="178409"/>
                    <a:pt x="168074" y="170147"/>
                    <a:pt x="185113" y="159304"/>
                  </a:cubicBezTo>
                  <a:cubicBezTo>
                    <a:pt x="227583" y="178667"/>
                    <a:pt x="255338" y="221912"/>
                    <a:pt x="255338" y="271482"/>
                  </a:cubicBezTo>
                  <a:cubicBezTo>
                    <a:pt x="255209" y="325442"/>
                    <a:pt x="0" y="325442"/>
                    <a:pt x="0" y="273677"/>
                  </a:cubicBezTo>
                  <a:lnTo>
                    <a:pt x="0" y="273677"/>
                  </a:lnTo>
                  <a:close/>
                  <a:moveTo>
                    <a:pt x="127669" y="153108"/>
                  </a:moveTo>
                  <a:cubicBezTo>
                    <a:pt x="100044" y="153495"/>
                    <a:pt x="74355" y="139037"/>
                    <a:pt x="60414" y="115155"/>
                  </a:cubicBezTo>
                  <a:cubicBezTo>
                    <a:pt x="46472" y="91274"/>
                    <a:pt x="46472" y="61841"/>
                    <a:pt x="60414" y="37960"/>
                  </a:cubicBezTo>
                  <a:cubicBezTo>
                    <a:pt x="74355" y="14078"/>
                    <a:pt x="100044" y="-380"/>
                    <a:pt x="127669" y="8"/>
                  </a:cubicBezTo>
                  <a:cubicBezTo>
                    <a:pt x="155294" y="-380"/>
                    <a:pt x="180983" y="14078"/>
                    <a:pt x="194924" y="37960"/>
                  </a:cubicBezTo>
                  <a:cubicBezTo>
                    <a:pt x="208866" y="61841"/>
                    <a:pt x="208866" y="91274"/>
                    <a:pt x="194924" y="115155"/>
                  </a:cubicBezTo>
                  <a:cubicBezTo>
                    <a:pt x="180853" y="139037"/>
                    <a:pt x="155165" y="153495"/>
                    <a:pt x="127669" y="153108"/>
                  </a:cubicBezTo>
                  <a:lnTo>
                    <a:pt x="127669" y="153108"/>
                  </a:lnTo>
                  <a:close/>
                </a:path>
              </a:pathLst>
            </a:custGeom>
            <a:solidFill>
              <a:srgbClr val="B13B39"/>
            </a:solidFill>
            <a:ln w="125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884"/>
            </a:p>
          </p:txBody>
        </p:sp>
      </p:grpSp>
      <p:sp>
        <p:nvSpPr>
          <p:cNvPr id="599" name="文本框 598">
            <a:extLst>
              <a:ext uri="{FF2B5EF4-FFF2-40B4-BE49-F238E27FC236}">
                <a16:creationId xmlns:a16="http://schemas.microsoft.com/office/drawing/2014/main" id="{B05A442C-0649-4946-B10D-BF658928D6F3}"/>
              </a:ext>
            </a:extLst>
          </p:cNvPr>
          <p:cNvSpPr txBox="1"/>
          <p:nvPr/>
        </p:nvSpPr>
        <p:spPr>
          <a:xfrm>
            <a:off x="7195997" y="2036522"/>
            <a:ext cx="20598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spc="52" dirty="0">
                <a:latin typeface="阿里巴巴普惠体 R" panose="00020600040101010101" pitchFamily="18" charset="-122"/>
                <a:ea typeface="阿里巴巴普惠体 R" panose="00020600040101010101" pitchFamily="18" charset="-122"/>
              </a:rPr>
              <a:t>输入文本</a:t>
            </a:r>
          </a:p>
        </p:txBody>
      </p:sp>
      <p:sp>
        <p:nvSpPr>
          <p:cNvPr id="600" name="文本框 599">
            <a:extLst>
              <a:ext uri="{FF2B5EF4-FFF2-40B4-BE49-F238E27FC236}">
                <a16:creationId xmlns:a16="http://schemas.microsoft.com/office/drawing/2014/main" id="{95D1DE0A-C9DA-4A14-A067-EC14BDFE7382}"/>
              </a:ext>
            </a:extLst>
          </p:cNvPr>
          <p:cNvSpPr txBox="1"/>
          <p:nvPr/>
        </p:nvSpPr>
        <p:spPr>
          <a:xfrm>
            <a:off x="7195144" y="2446346"/>
            <a:ext cx="46920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latin typeface="阿里巴巴普惠体 R" panose="00020600040101010101" pitchFamily="18" charset="-122"/>
                <a:ea typeface="阿里巴巴普惠体 R" panose="00020600040101010101" pitchFamily="18" charset="-122"/>
              </a:rPr>
              <a:t>在此处粘贴文字时，请选择粘贴选项为只保留文本。</a:t>
            </a:r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645941E3-2835-0912-D4C9-300008E52227}"/>
              </a:ext>
            </a:extLst>
          </p:cNvPr>
          <p:cNvGrpSpPr/>
          <p:nvPr/>
        </p:nvGrpSpPr>
        <p:grpSpPr>
          <a:xfrm>
            <a:off x="6252957" y="3181690"/>
            <a:ext cx="652757" cy="668680"/>
            <a:chOff x="6252957" y="3181690"/>
            <a:chExt cx="652757" cy="668680"/>
          </a:xfrm>
        </p:grpSpPr>
        <p:sp>
          <p:nvSpPr>
            <p:cNvPr id="430" name="任意多边形: 形状 429">
              <a:extLst>
                <a:ext uri="{FF2B5EF4-FFF2-40B4-BE49-F238E27FC236}">
                  <a16:creationId xmlns:a16="http://schemas.microsoft.com/office/drawing/2014/main" id="{B0EFF622-4790-4DE3-B31D-6AC85EE23FC7}"/>
                </a:ext>
              </a:extLst>
            </p:cNvPr>
            <p:cNvSpPr/>
            <p:nvPr/>
          </p:nvSpPr>
          <p:spPr>
            <a:xfrm>
              <a:off x="6252957" y="3181690"/>
              <a:ext cx="652757" cy="668680"/>
            </a:xfrm>
            <a:custGeom>
              <a:avLst/>
              <a:gdLst>
                <a:gd name="connsiteX0" fmla="*/ 0 w 529264"/>
                <a:gd name="connsiteY0" fmla="*/ 64157 h 542175"/>
                <a:gd name="connsiteX1" fmla="*/ 63125 w 529264"/>
                <a:gd name="connsiteY1" fmla="*/ 0 h 542175"/>
                <a:gd name="connsiteX2" fmla="*/ 472595 w 529264"/>
                <a:gd name="connsiteY2" fmla="*/ 0 h 542175"/>
                <a:gd name="connsiteX3" fmla="*/ 535719 w 529264"/>
                <a:gd name="connsiteY3" fmla="*/ 64157 h 542175"/>
                <a:gd name="connsiteX4" fmla="*/ 535719 w 529264"/>
                <a:gd name="connsiteY4" fmla="*/ 480212 h 542175"/>
                <a:gd name="connsiteX5" fmla="*/ 472595 w 529264"/>
                <a:gd name="connsiteY5" fmla="*/ 544370 h 542175"/>
                <a:gd name="connsiteX6" fmla="*/ 63125 w 529264"/>
                <a:gd name="connsiteY6" fmla="*/ 544370 h 542175"/>
                <a:gd name="connsiteX7" fmla="*/ 0 w 529264"/>
                <a:gd name="connsiteY7" fmla="*/ 480212 h 542175"/>
                <a:gd name="connsiteX8" fmla="*/ 0 w 529264"/>
                <a:gd name="connsiteY8" fmla="*/ 64157 h 542175"/>
                <a:gd name="connsiteX9" fmla="*/ 0 w 529264"/>
                <a:gd name="connsiteY9" fmla="*/ 64157 h 542175"/>
                <a:gd name="connsiteX10" fmla="*/ 0 w 529264"/>
                <a:gd name="connsiteY10" fmla="*/ 64157 h 542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29264" h="542175">
                  <a:moveTo>
                    <a:pt x="0" y="64157"/>
                  </a:moveTo>
                  <a:cubicBezTo>
                    <a:pt x="0" y="28658"/>
                    <a:pt x="28271" y="0"/>
                    <a:pt x="63125" y="0"/>
                  </a:cubicBezTo>
                  <a:lnTo>
                    <a:pt x="472595" y="0"/>
                  </a:lnTo>
                  <a:cubicBezTo>
                    <a:pt x="507448" y="0"/>
                    <a:pt x="535719" y="28787"/>
                    <a:pt x="535719" y="64157"/>
                  </a:cubicBezTo>
                  <a:lnTo>
                    <a:pt x="535719" y="480212"/>
                  </a:lnTo>
                  <a:cubicBezTo>
                    <a:pt x="535719" y="515712"/>
                    <a:pt x="507448" y="544370"/>
                    <a:pt x="472595" y="544370"/>
                  </a:cubicBezTo>
                  <a:lnTo>
                    <a:pt x="63125" y="544370"/>
                  </a:lnTo>
                  <a:cubicBezTo>
                    <a:pt x="28271" y="544370"/>
                    <a:pt x="0" y="515583"/>
                    <a:pt x="0" y="480212"/>
                  </a:cubicBezTo>
                  <a:lnTo>
                    <a:pt x="0" y="64157"/>
                  </a:lnTo>
                  <a:lnTo>
                    <a:pt x="0" y="64157"/>
                  </a:lnTo>
                  <a:lnTo>
                    <a:pt x="0" y="64157"/>
                  </a:lnTo>
                  <a:close/>
                </a:path>
              </a:pathLst>
            </a:custGeom>
            <a:noFill/>
            <a:ln w="25509" cap="flat">
              <a:solidFill>
                <a:srgbClr val="426E96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884"/>
            </a:p>
          </p:txBody>
        </p:sp>
        <p:sp>
          <p:nvSpPr>
            <p:cNvPr id="433" name="任意多边形: 形状 432">
              <a:extLst>
                <a:ext uri="{FF2B5EF4-FFF2-40B4-BE49-F238E27FC236}">
                  <a16:creationId xmlns:a16="http://schemas.microsoft.com/office/drawing/2014/main" id="{9A689FA2-D883-42E6-BE23-822F51E43B1B}"/>
                </a:ext>
              </a:extLst>
            </p:cNvPr>
            <p:cNvSpPr/>
            <p:nvPr/>
          </p:nvSpPr>
          <p:spPr>
            <a:xfrm>
              <a:off x="6432226" y="3344402"/>
              <a:ext cx="302497" cy="334341"/>
            </a:xfrm>
            <a:custGeom>
              <a:avLst/>
              <a:gdLst>
                <a:gd name="connsiteX0" fmla="*/ 87522 w 245268"/>
                <a:gd name="connsiteY0" fmla="*/ 17556 h 271087"/>
                <a:gd name="connsiteX1" fmla="*/ 105079 w 245268"/>
                <a:gd name="connsiteY1" fmla="*/ 0 h 271087"/>
                <a:gd name="connsiteX2" fmla="*/ 140062 w 245268"/>
                <a:gd name="connsiteY2" fmla="*/ 0 h 271087"/>
                <a:gd name="connsiteX3" fmla="*/ 157617 w 245268"/>
                <a:gd name="connsiteY3" fmla="*/ 17556 h 271087"/>
                <a:gd name="connsiteX4" fmla="*/ 166396 w 245268"/>
                <a:gd name="connsiteY4" fmla="*/ 17556 h 271087"/>
                <a:gd name="connsiteX5" fmla="*/ 175174 w 245268"/>
                <a:gd name="connsiteY5" fmla="*/ 26334 h 271087"/>
                <a:gd name="connsiteX6" fmla="*/ 175174 w 245268"/>
                <a:gd name="connsiteY6" fmla="*/ 61317 h 271087"/>
                <a:gd name="connsiteX7" fmla="*/ 166396 w 245268"/>
                <a:gd name="connsiteY7" fmla="*/ 70095 h 271087"/>
                <a:gd name="connsiteX8" fmla="*/ 78874 w 245268"/>
                <a:gd name="connsiteY8" fmla="*/ 70095 h 271087"/>
                <a:gd name="connsiteX9" fmla="*/ 70095 w 245268"/>
                <a:gd name="connsiteY9" fmla="*/ 61317 h 271087"/>
                <a:gd name="connsiteX10" fmla="*/ 70095 w 245268"/>
                <a:gd name="connsiteY10" fmla="*/ 26334 h 271087"/>
                <a:gd name="connsiteX11" fmla="*/ 78874 w 245268"/>
                <a:gd name="connsiteY11" fmla="*/ 17556 h 271087"/>
                <a:gd name="connsiteX12" fmla="*/ 87522 w 245268"/>
                <a:gd name="connsiteY12" fmla="*/ 17556 h 271087"/>
                <a:gd name="connsiteX13" fmla="*/ 52539 w 245268"/>
                <a:gd name="connsiteY13" fmla="*/ 35112 h 271087"/>
                <a:gd name="connsiteX14" fmla="*/ 52539 w 245268"/>
                <a:gd name="connsiteY14" fmla="*/ 70095 h 271087"/>
                <a:gd name="connsiteX15" fmla="*/ 70095 w 245268"/>
                <a:gd name="connsiteY15" fmla="*/ 87652 h 271087"/>
                <a:gd name="connsiteX16" fmla="*/ 175174 w 245268"/>
                <a:gd name="connsiteY16" fmla="*/ 87652 h 271087"/>
                <a:gd name="connsiteX17" fmla="*/ 192730 w 245268"/>
                <a:gd name="connsiteY17" fmla="*/ 70095 h 271087"/>
                <a:gd name="connsiteX18" fmla="*/ 192730 w 245268"/>
                <a:gd name="connsiteY18" fmla="*/ 35112 h 271087"/>
                <a:gd name="connsiteX19" fmla="*/ 227713 w 245268"/>
                <a:gd name="connsiteY19" fmla="*/ 35112 h 271087"/>
                <a:gd name="connsiteX20" fmla="*/ 245269 w 245268"/>
                <a:gd name="connsiteY20" fmla="*/ 52668 h 271087"/>
                <a:gd name="connsiteX21" fmla="*/ 245269 w 245268"/>
                <a:gd name="connsiteY21" fmla="*/ 262826 h 271087"/>
                <a:gd name="connsiteX22" fmla="*/ 227713 w 245268"/>
                <a:gd name="connsiteY22" fmla="*/ 280382 h 271087"/>
                <a:gd name="connsiteX23" fmla="*/ 17556 w 245268"/>
                <a:gd name="connsiteY23" fmla="*/ 280382 h 271087"/>
                <a:gd name="connsiteX24" fmla="*/ 0 w 245268"/>
                <a:gd name="connsiteY24" fmla="*/ 262826 h 271087"/>
                <a:gd name="connsiteX25" fmla="*/ 0 w 245268"/>
                <a:gd name="connsiteY25" fmla="*/ 52668 h 271087"/>
                <a:gd name="connsiteX26" fmla="*/ 17556 w 245268"/>
                <a:gd name="connsiteY26" fmla="*/ 35112 h 271087"/>
                <a:gd name="connsiteX27" fmla="*/ 52539 w 245268"/>
                <a:gd name="connsiteY27" fmla="*/ 35112 h 271087"/>
                <a:gd name="connsiteX28" fmla="*/ 61317 w 245268"/>
                <a:gd name="connsiteY28" fmla="*/ 122635 h 271087"/>
                <a:gd name="connsiteX29" fmla="*/ 52539 w 245268"/>
                <a:gd name="connsiteY29" fmla="*/ 131413 h 271087"/>
                <a:gd name="connsiteX30" fmla="*/ 61317 w 245268"/>
                <a:gd name="connsiteY30" fmla="*/ 140191 h 271087"/>
                <a:gd name="connsiteX31" fmla="*/ 183952 w 245268"/>
                <a:gd name="connsiteY31" fmla="*/ 140191 h 271087"/>
                <a:gd name="connsiteX32" fmla="*/ 192730 w 245268"/>
                <a:gd name="connsiteY32" fmla="*/ 131413 h 271087"/>
                <a:gd name="connsiteX33" fmla="*/ 183952 w 245268"/>
                <a:gd name="connsiteY33" fmla="*/ 122635 h 271087"/>
                <a:gd name="connsiteX34" fmla="*/ 61317 w 245268"/>
                <a:gd name="connsiteY34" fmla="*/ 122635 h 271087"/>
                <a:gd name="connsiteX35" fmla="*/ 61317 w 245268"/>
                <a:gd name="connsiteY35" fmla="*/ 227714 h 271087"/>
                <a:gd name="connsiteX36" fmla="*/ 52539 w 245268"/>
                <a:gd name="connsiteY36" fmla="*/ 236492 h 271087"/>
                <a:gd name="connsiteX37" fmla="*/ 61317 w 245268"/>
                <a:gd name="connsiteY37" fmla="*/ 245270 h 271087"/>
                <a:gd name="connsiteX38" fmla="*/ 183952 w 245268"/>
                <a:gd name="connsiteY38" fmla="*/ 245270 h 271087"/>
                <a:gd name="connsiteX39" fmla="*/ 192730 w 245268"/>
                <a:gd name="connsiteY39" fmla="*/ 236492 h 271087"/>
                <a:gd name="connsiteX40" fmla="*/ 183952 w 245268"/>
                <a:gd name="connsiteY40" fmla="*/ 227714 h 271087"/>
                <a:gd name="connsiteX41" fmla="*/ 61317 w 245268"/>
                <a:gd name="connsiteY41" fmla="*/ 227714 h 271087"/>
                <a:gd name="connsiteX42" fmla="*/ 61317 w 245268"/>
                <a:gd name="connsiteY42" fmla="*/ 175174 h 271087"/>
                <a:gd name="connsiteX43" fmla="*/ 52539 w 245268"/>
                <a:gd name="connsiteY43" fmla="*/ 183952 h 271087"/>
                <a:gd name="connsiteX44" fmla="*/ 61317 w 245268"/>
                <a:gd name="connsiteY44" fmla="*/ 192730 h 271087"/>
                <a:gd name="connsiteX45" fmla="*/ 183952 w 245268"/>
                <a:gd name="connsiteY45" fmla="*/ 192730 h 271087"/>
                <a:gd name="connsiteX46" fmla="*/ 192730 w 245268"/>
                <a:gd name="connsiteY46" fmla="*/ 183952 h 271087"/>
                <a:gd name="connsiteX47" fmla="*/ 183952 w 245268"/>
                <a:gd name="connsiteY47" fmla="*/ 175174 h 271087"/>
                <a:gd name="connsiteX48" fmla="*/ 61317 w 245268"/>
                <a:gd name="connsiteY48" fmla="*/ 175174 h 2710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</a:cxnLst>
              <a:rect l="l" t="t" r="r" b="b"/>
              <a:pathLst>
                <a:path w="245268" h="271087">
                  <a:moveTo>
                    <a:pt x="87522" y="17556"/>
                  </a:moveTo>
                  <a:cubicBezTo>
                    <a:pt x="87522" y="7874"/>
                    <a:pt x="95397" y="0"/>
                    <a:pt x="105079" y="0"/>
                  </a:cubicBezTo>
                  <a:lnTo>
                    <a:pt x="140062" y="0"/>
                  </a:lnTo>
                  <a:cubicBezTo>
                    <a:pt x="149743" y="0"/>
                    <a:pt x="157617" y="7874"/>
                    <a:pt x="157617" y="17556"/>
                  </a:cubicBezTo>
                  <a:lnTo>
                    <a:pt x="166396" y="17556"/>
                  </a:lnTo>
                  <a:cubicBezTo>
                    <a:pt x="171172" y="17556"/>
                    <a:pt x="175174" y="21429"/>
                    <a:pt x="175174" y="26334"/>
                  </a:cubicBezTo>
                  <a:lnTo>
                    <a:pt x="175174" y="61317"/>
                  </a:lnTo>
                  <a:cubicBezTo>
                    <a:pt x="175174" y="66094"/>
                    <a:pt x="171301" y="70095"/>
                    <a:pt x="166396" y="70095"/>
                  </a:cubicBezTo>
                  <a:lnTo>
                    <a:pt x="78874" y="70095"/>
                  </a:lnTo>
                  <a:cubicBezTo>
                    <a:pt x="74097" y="70095"/>
                    <a:pt x="70095" y="66223"/>
                    <a:pt x="70095" y="61317"/>
                  </a:cubicBezTo>
                  <a:lnTo>
                    <a:pt x="70095" y="26334"/>
                  </a:lnTo>
                  <a:cubicBezTo>
                    <a:pt x="70095" y="21558"/>
                    <a:pt x="73968" y="17556"/>
                    <a:pt x="78874" y="17556"/>
                  </a:cubicBezTo>
                  <a:lnTo>
                    <a:pt x="87522" y="17556"/>
                  </a:lnTo>
                  <a:close/>
                  <a:moveTo>
                    <a:pt x="52539" y="35112"/>
                  </a:moveTo>
                  <a:lnTo>
                    <a:pt x="52539" y="70095"/>
                  </a:lnTo>
                  <a:cubicBezTo>
                    <a:pt x="52539" y="79777"/>
                    <a:pt x="60414" y="87652"/>
                    <a:pt x="70095" y="87652"/>
                  </a:cubicBezTo>
                  <a:lnTo>
                    <a:pt x="175174" y="87652"/>
                  </a:lnTo>
                  <a:cubicBezTo>
                    <a:pt x="184855" y="87652"/>
                    <a:pt x="192730" y="79777"/>
                    <a:pt x="192730" y="70095"/>
                  </a:cubicBezTo>
                  <a:lnTo>
                    <a:pt x="192730" y="35112"/>
                  </a:lnTo>
                  <a:lnTo>
                    <a:pt x="227713" y="35112"/>
                  </a:lnTo>
                  <a:cubicBezTo>
                    <a:pt x="237395" y="35112"/>
                    <a:pt x="245269" y="42987"/>
                    <a:pt x="245269" y="52668"/>
                  </a:cubicBezTo>
                  <a:lnTo>
                    <a:pt x="245269" y="262826"/>
                  </a:lnTo>
                  <a:cubicBezTo>
                    <a:pt x="245269" y="272508"/>
                    <a:pt x="237395" y="280382"/>
                    <a:pt x="227713" y="280382"/>
                  </a:cubicBezTo>
                  <a:lnTo>
                    <a:pt x="17556" y="280382"/>
                  </a:lnTo>
                  <a:cubicBezTo>
                    <a:pt x="7875" y="280382"/>
                    <a:pt x="0" y="272508"/>
                    <a:pt x="0" y="262826"/>
                  </a:cubicBezTo>
                  <a:lnTo>
                    <a:pt x="0" y="52668"/>
                  </a:lnTo>
                  <a:cubicBezTo>
                    <a:pt x="0" y="42987"/>
                    <a:pt x="7875" y="35112"/>
                    <a:pt x="17556" y="35112"/>
                  </a:cubicBezTo>
                  <a:lnTo>
                    <a:pt x="52539" y="35112"/>
                  </a:lnTo>
                  <a:close/>
                  <a:moveTo>
                    <a:pt x="61317" y="122635"/>
                  </a:moveTo>
                  <a:cubicBezTo>
                    <a:pt x="56541" y="122635"/>
                    <a:pt x="52539" y="126507"/>
                    <a:pt x="52539" y="131413"/>
                  </a:cubicBezTo>
                  <a:cubicBezTo>
                    <a:pt x="52539" y="136318"/>
                    <a:pt x="56412" y="140191"/>
                    <a:pt x="61317" y="140191"/>
                  </a:cubicBezTo>
                  <a:lnTo>
                    <a:pt x="183952" y="140191"/>
                  </a:lnTo>
                  <a:cubicBezTo>
                    <a:pt x="188728" y="140191"/>
                    <a:pt x="192730" y="136318"/>
                    <a:pt x="192730" y="131413"/>
                  </a:cubicBezTo>
                  <a:cubicBezTo>
                    <a:pt x="192730" y="126507"/>
                    <a:pt x="188857" y="122635"/>
                    <a:pt x="183952" y="122635"/>
                  </a:cubicBezTo>
                  <a:lnTo>
                    <a:pt x="61317" y="122635"/>
                  </a:lnTo>
                  <a:close/>
                  <a:moveTo>
                    <a:pt x="61317" y="227714"/>
                  </a:moveTo>
                  <a:cubicBezTo>
                    <a:pt x="56541" y="227714"/>
                    <a:pt x="52539" y="231586"/>
                    <a:pt x="52539" y="236492"/>
                  </a:cubicBezTo>
                  <a:cubicBezTo>
                    <a:pt x="52539" y="241268"/>
                    <a:pt x="56412" y="245270"/>
                    <a:pt x="61317" y="245270"/>
                  </a:cubicBezTo>
                  <a:lnTo>
                    <a:pt x="183952" y="245270"/>
                  </a:lnTo>
                  <a:cubicBezTo>
                    <a:pt x="188728" y="245270"/>
                    <a:pt x="192730" y="241397"/>
                    <a:pt x="192730" y="236492"/>
                  </a:cubicBezTo>
                  <a:cubicBezTo>
                    <a:pt x="192730" y="231715"/>
                    <a:pt x="188857" y="227714"/>
                    <a:pt x="183952" y="227714"/>
                  </a:cubicBezTo>
                  <a:lnTo>
                    <a:pt x="61317" y="227714"/>
                  </a:lnTo>
                  <a:close/>
                  <a:moveTo>
                    <a:pt x="61317" y="175174"/>
                  </a:moveTo>
                  <a:cubicBezTo>
                    <a:pt x="56541" y="175174"/>
                    <a:pt x="52539" y="179047"/>
                    <a:pt x="52539" y="183952"/>
                  </a:cubicBezTo>
                  <a:cubicBezTo>
                    <a:pt x="52539" y="188729"/>
                    <a:pt x="56412" y="192730"/>
                    <a:pt x="61317" y="192730"/>
                  </a:cubicBezTo>
                  <a:lnTo>
                    <a:pt x="183952" y="192730"/>
                  </a:lnTo>
                  <a:cubicBezTo>
                    <a:pt x="188728" y="192730"/>
                    <a:pt x="192730" y="188858"/>
                    <a:pt x="192730" y="183952"/>
                  </a:cubicBezTo>
                  <a:cubicBezTo>
                    <a:pt x="192730" y="179176"/>
                    <a:pt x="188857" y="175174"/>
                    <a:pt x="183952" y="175174"/>
                  </a:cubicBezTo>
                  <a:lnTo>
                    <a:pt x="61317" y="175174"/>
                  </a:lnTo>
                  <a:close/>
                </a:path>
              </a:pathLst>
            </a:custGeom>
            <a:solidFill>
              <a:srgbClr val="1D486D"/>
            </a:solidFill>
            <a:ln w="125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884"/>
            </a:p>
          </p:txBody>
        </p:sp>
      </p:grpSp>
      <p:sp>
        <p:nvSpPr>
          <p:cNvPr id="601" name="文本框 600">
            <a:extLst>
              <a:ext uri="{FF2B5EF4-FFF2-40B4-BE49-F238E27FC236}">
                <a16:creationId xmlns:a16="http://schemas.microsoft.com/office/drawing/2014/main" id="{7412C075-4601-4998-8C70-E2331CCCC4AF}"/>
              </a:ext>
            </a:extLst>
          </p:cNvPr>
          <p:cNvSpPr txBox="1"/>
          <p:nvPr/>
        </p:nvSpPr>
        <p:spPr>
          <a:xfrm>
            <a:off x="7195973" y="3164228"/>
            <a:ext cx="20598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spc="52" dirty="0">
                <a:latin typeface="阿里巴巴普惠体 R" panose="00020600040101010101" pitchFamily="18" charset="-122"/>
                <a:ea typeface="阿里巴巴普惠体 R" panose="00020600040101010101" pitchFamily="18" charset="-122"/>
              </a:rPr>
              <a:t>输入文本</a:t>
            </a:r>
          </a:p>
        </p:txBody>
      </p:sp>
      <p:sp>
        <p:nvSpPr>
          <p:cNvPr id="602" name="文本框 601">
            <a:extLst>
              <a:ext uri="{FF2B5EF4-FFF2-40B4-BE49-F238E27FC236}">
                <a16:creationId xmlns:a16="http://schemas.microsoft.com/office/drawing/2014/main" id="{08B0C125-8FC0-4BEE-9DFA-A067B1C33121}"/>
              </a:ext>
            </a:extLst>
          </p:cNvPr>
          <p:cNvSpPr txBox="1"/>
          <p:nvPr/>
        </p:nvSpPr>
        <p:spPr>
          <a:xfrm>
            <a:off x="7195119" y="3574053"/>
            <a:ext cx="46920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1200">
                <a:latin typeface="苹方-简 细体" panose="020B0404020202020204" pitchFamily="34" charset="-122"/>
                <a:ea typeface="苹方-简 细体" panose="020B0404020202020204" pitchFamily="34" charset="-122"/>
              </a:defRPr>
            </a:lvl1pPr>
          </a:lstStyle>
          <a:p>
            <a:pPr algn="l"/>
            <a:r>
              <a:rPr lang="zh-CN" altLang="en-US" sz="1400" dirty="0">
                <a:latin typeface="阿里巴巴普惠体 R" panose="00020600040101010101" pitchFamily="18" charset="-122"/>
                <a:ea typeface="阿里巴巴普惠体 R" panose="00020600040101010101" pitchFamily="18" charset="-122"/>
              </a:rPr>
              <a:t>在此处粘贴文字时，请选择粘贴选项为只保留文本。</a:t>
            </a:r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2D5A7F42-6598-ABEB-298E-C5C3519D1509}"/>
              </a:ext>
            </a:extLst>
          </p:cNvPr>
          <p:cNvGrpSpPr/>
          <p:nvPr/>
        </p:nvGrpSpPr>
        <p:grpSpPr>
          <a:xfrm>
            <a:off x="6252958" y="4308895"/>
            <a:ext cx="652757" cy="668680"/>
            <a:chOff x="6252958" y="4308895"/>
            <a:chExt cx="652757" cy="668680"/>
          </a:xfrm>
        </p:grpSpPr>
        <p:sp>
          <p:nvSpPr>
            <p:cNvPr id="431" name="任意多边形: 形状 430">
              <a:extLst>
                <a:ext uri="{FF2B5EF4-FFF2-40B4-BE49-F238E27FC236}">
                  <a16:creationId xmlns:a16="http://schemas.microsoft.com/office/drawing/2014/main" id="{A195423E-F548-4642-A231-6195F16AA109}"/>
                </a:ext>
              </a:extLst>
            </p:cNvPr>
            <p:cNvSpPr/>
            <p:nvPr/>
          </p:nvSpPr>
          <p:spPr>
            <a:xfrm>
              <a:off x="6252958" y="4308895"/>
              <a:ext cx="652757" cy="668680"/>
            </a:xfrm>
            <a:custGeom>
              <a:avLst/>
              <a:gdLst>
                <a:gd name="connsiteX0" fmla="*/ 0 w 529264"/>
                <a:gd name="connsiteY0" fmla="*/ 64157 h 542175"/>
                <a:gd name="connsiteX1" fmla="*/ 63125 w 529264"/>
                <a:gd name="connsiteY1" fmla="*/ 0 h 542175"/>
                <a:gd name="connsiteX2" fmla="*/ 472595 w 529264"/>
                <a:gd name="connsiteY2" fmla="*/ 0 h 542175"/>
                <a:gd name="connsiteX3" fmla="*/ 535719 w 529264"/>
                <a:gd name="connsiteY3" fmla="*/ 64157 h 542175"/>
                <a:gd name="connsiteX4" fmla="*/ 535719 w 529264"/>
                <a:gd name="connsiteY4" fmla="*/ 480212 h 542175"/>
                <a:gd name="connsiteX5" fmla="*/ 472595 w 529264"/>
                <a:gd name="connsiteY5" fmla="*/ 544369 h 542175"/>
                <a:gd name="connsiteX6" fmla="*/ 63125 w 529264"/>
                <a:gd name="connsiteY6" fmla="*/ 544369 h 542175"/>
                <a:gd name="connsiteX7" fmla="*/ 0 w 529264"/>
                <a:gd name="connsiteY7" fmla="*/ 480212 h 542175"/>
                <a:gd name="connsiteX8" fmla="*/ 0 w 529264"/>
                <a:gd name="connsiteY8" fmla="*/ 64157 h 542175"/>
                <a:gd name="connsiteX9" fmla="*/ 0 w 529264"/>
                <a:gd name="connsiteY9" fmla="*/ 64157 h 542175"/>
                <a:gd name="connsiteX10" fmla="*/ 0 w 529264"/>
                <a:gd name="connsiteY10" fmla="*/ 64157 h 542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29264" h="542175">
                  <a:moveTo>
                    <a:pt x="0" y="64157"/>
                  </a:moveTo>
                  <a:cubicBezTo>
                    <a:pt x="0" y="28658"/>
                    <a:pt x="28271" y="0"/>
                    <a:pt x="63125" y="0"/>
                  </a:cubicBezTo>
                  <a:lnTo>
                    <a:pt x="472595" y="0"/>
                  </a:lnTo>
                  <a:cubicBezTo>
                    <a:pt x="507448" y="0"/>
                    <a:pt x="535719" y="28787"/>
                    <a:pt x="535719" y="64157"/>
                  </a:cubicBezTo>
                  <a:lnTo>
                    <a:pt x="535719" y="480212"/>
                  </a:lnTo>
                  <a:cubicBezTo>
                    <a:pt x="535719" y="515712"/>
                    <a:pt x="507448" y="544369"/>
                    <a:pt x="472595" y="544369"/>
                  </a:cubicBezTo>
                  <a:lnTo>
                    <a:pt x="63125" y="544369"/>
                  </a:lnTo>
                  <a:cubicBezTo>
                    <a:pt x="28271" y="544369"/>
                    <a:pt x="0" y="515583"/>
                    <a:pt x="0" y="480212"/>
                  </a:cubicBezTo>
                  <a:lnTo>
                    <a:pt x="0" y="64157"/>
                  </a:lnTo>
                  <a:lnTo>
                    <a:pt x="0" y="64157"/>
                  </a:lnTo>
                  <a:lnTo>
                    <a:pt x="0" y="64157"/>
                  </a:lnTo>
                  <a:close/>
                </a:path>
              </a:pathLst>
            </a:custGeom>
            <a:noFill/>
            <a:ln w="25509" cap="flat">
              <a:solidFill>
                <a:srgbClr val="B13B39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884"/>
            </a:p>
          </p:txBody>
        </p:sp>
        <p:sp>
          <p:nvSpPr>
            <p:cNvPr id="434" name="任意多边形: 形状 433">
              <a:extLst>
                <a:ext uri="{FF2B5EF4-FFF2-40B4-BE49-F238E27FC236}">
                  <a16:creationId xmlns:a16="http://schemas.microsoft.com/office/drawing/2014/main" id="{6D48C945-9016-41B5-946D-D6FBC6CAFED7}"/>
                </a:ext>
              </a:extLst>
            </p:cNvPr>
            <p:cNvSpPr/>
            <p:nvPr/>
          </p:nvSpPr>
          <p:spPr>
            <a:xfrm>
              <a:off x="6460248" y="4452342"/>
              <a:ext cx="238813" cy="382103"/>
            </a:xfrm>
            <a:custGeom>
              <a:avLst/>
              <a:gdLst>
                <a:gd name="connsiteX0" fmla="*/ 188082 w 193633"/>
                <a:gd name="connsiteY0" fmla="*/ 244366 h 309814"/>
                <a:gd name="connsiteX1" fmla="*/ 154907 w 193633"/>
                <a:gd name="connsiteY1" fmla="*/ 271346 h 309814"/>
                <a:gd name="connsiteX2" fmla="*/ 115534 w 193633"/>
                <a:gd name="connsiteY2" fmla="*/ 279737 h 309814"/>
                <a:gd name="connsiteX3" fmla="*/ 115534 w 193633"/>
                <a:gd name="connsiteY3" fmla="*/ 311880 h 309814"/>
                <a:gd name="connsiteX4" fmla="*/ 83133 w 193633"/>
                <a:gd name="connsiteY4" fmla="*/ 311880 h 309814"/>
                <a:gd name="connsiteX5" fmla="*/ 83133 w 193633"/>
                <a:gd name="connsiteY5" fmla="*/ 279349 h 309814"/>
                <a:gd name="connsiteX6" fmla="*/ 29820 w 193633"/>
                <a:gd name="connsiteY6" fmla="*/ 259082 h 309814"/>
                <a:gd name="connsiteX7" fmla="*/ 0 w 193633"/>
                <a:gd name="connsiteY7" fmla="*/ 197248 h 309814"/>
                <a:gd name="connsiteX8" fmla="*/ 48279 w 193633"/>
                <a:gd name="connsiteY8" fmla="*/ 192601 h 309814"/>
                <a:gd name="connsiteX9" fmla="*/ 65964 w 193633"/>
                <a:gd name="connsiteY9" fmla="*/ 227714 h 309814"/>
                <a:gd name="connsiteX10" fmla="*/ 101980 w 193633"/>
                <a:gd name="connsiteY10" fmla="*/ 238944 h 309814"/>
                <a:gd name="connsiteX11" fmla="*/ 138125 w 193633"/>
                <a:gd name="connsiteY11" fmla="*/ 229005 h 309814"/>
                <a:gd name="connsiteX12" fmla="*/ 150259 w 193633"/>
                <a:gd name="connsiteY12" fmla="*/ 205640 h 309814"/>
                <a:gd name="connsiteX13" fmla="*/ 145096 w 193633"/>
                <a:gd name="connsiteY13" fmla="*/ 191052 h 309814"/>
                <a:gd name="connsiteX14" fmla="*/ 127281 w 193633"/>
                <a:gd name="connsiteY14" fmla="*/ 180596 h 309814"/>
                <a:gd name="connsiteX15" fmla="*/ 87522 w 193633"/>
                <a:gd name="connsiteY15" fmla="*/ 170011 h 309814"/>
                <a:gd name="connsiteX16" fmla="*/ 31498 w 193633"/>
                <a:gd name="connsiteY16" fmla="*/ 146129 h 309814"/>
                <a:gd name="connsiteX17" fmla="*/ 8907 w 193633"/>
                <a:gd name="connsiteY17" fmla="*/ 97463 h 309814"/>
                <a:gd name="connsiteX18" fmla="*/ 19492 w 193633"/>
                <a:gd name="connsiteY18" fmla="*/ 62867 h 309814"/>
                <a:gd name="connsiteX19" fmla="*/ 50215 w 193633"/>
                <a:gd name="connsiteY19" fmla="*/ 38340 h 309814"/>
                <a:gd name="connsiteX20" fmla="*/ 83262 w 193633"/>
                <a:gd name="connsiteY20" fmla="*/ 30594 h 309814"/>
                <a:gd name="connsiteX21" fmla="*/ 83262 w 193633"/>
                <a:gd name="connsiteY21" fmla="*/ 0 h 309814"/>
                <a:gd name="connsiteX22" fmla="*/ 115664 w 193633"/>
                <a:gd name="connsiteY22" fmla="*/ 0 h 309814"/>
                <a:gd name="connsiteX23" fmla="*/ 115664 w 193633"/>
                <a:gd name="connsiteY23" fmla="*/ 30723 h 309814"/>
                <a:gd name="connsiteX24" fmla="*/ 168332 w 193633"/>
                <a:gd name="connsiteY24" fmla="*/ 49958 h 309814"/>
                <a:gd name="connsiteX25" fmla="*/ 192859 w 193633"/>
                <a:gd name="connsiteY25" fmla="*/ 103271 h 309814"/>
                <a:gd name="connsiteX26" fmla="*/ 143160 w 193633"/>
                <a:gd name="connsiteY26" fmla="*/ 105466 h 309814"/>
                <a:gd name="connsiteX27" fmla="*/ 129476 w 193633"/>
                <a:gd name="connsiteY27" fmla="*/ 78616 h 309814"/>
                <a:gd name="connsiteX28" fmla="*/ 97978 w 193633"/>
                <a:gd name="connsiteY28" fmla="*/ 70483 h 309814"/>
                <a:gd name="connsiteX29" fmla="*/ 64157 w 193633"/>
                <a:gd name="connsiteY29" fmla="*/ 79261 h 309814"/>
                <a:gd name="connsiteX30" fmla="*/ 56283 w 193633"/>
                <a:gd name="connsiteY30" fmla="*/ 94235 h 309814"/>
                <a:gd name="connsiteX31" fmla="*/ 63641 w 193633"/>
                <a:gd name="connsiteY31" fmla="*/ 108951 h 309814"/>
                <a:gd name="connsiteX32" fmla="*/ 109209 w 193633"/>
                <a:gd name="connsiteY32" fmla="*/ 125088 h 309814"/>
                <a:gd name="connsiteX33" fmla="*/ 162781 w 193633"/>
                <a:gd name="connsiteY33" fmla="*/ 142515 h 309814"/>
                <a:gd name="connsiteX34" fmla="*/ 189890 w 193633"/>
                <a:gd name="connsiteY34" fmla="*/ 167171 h 309814"/>
                <a:gd name="connsiteX35" fmla="*/ 199701 w 193633"/>
                <a:gd name="connsiteY35" fmla="*/ 205768 h 309814"/>
                <a:gd name="connsiteX36" fmla="*/ 188082 w 193633"/>
                <a:gd name="connsiteY36" fmla="*/ 244366 h 309814"/>
                <a:gd name="connsiteX37" fmla="*/ 188082 w 193633"/>
                <a:gd name="connsiteY37" fmla="*/ 244366 h 3098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93633" h="309814">
                  <a:moveTo>
                    <a:pt x="188082" y="244366"/>
                  </a:moveTo>
                  <a:cubicBezTo>
                    <a:pt x="180208" y="256501"/>
                    <a:pt x="169235" y="265408"/>
                    <a:pt x="154907" y="271346"/>
                  </a:cubicBezTo>
                  <a:cubicBezTo>
                    <a:pt x="143934" y="275864"/>
                    <a:pt x="130767" y="278575"/>
                    <a:pt x="115534" y="279737"/>
                  </a:cubicBezTo>
                  <a:lnTo>
                    <a:pt x="115534" y="311880"/>
                  </a:lnTo>
                  <a:lnTo>
                    <a:pt x="83133" y="311880"/>
                  </a:lnTo>
                  <a:lnTo>
                    <a:pt x="83133" y="279349"/>
                  </a:lnTo>
                  <a:cubicBezTo>
                    <a:pt x="60801" y="277026"/>
                    <a:pt x="42986" y="270313"/>
                    <a:pt x="29820" y="259082"/>
                  </a:cubicBezTo>
                  <a:cubicBezTo>
                    <a:pt x="13167" y="244882"/>
                    <a:pt x="3227" y="224357"/>
                    <a:pt x="0" y="197248"/>
                  </a:cubicBezTo>
                  <a:lnTo>
                    <a:pt x="48279" y="192601"/>
                  </a:lnTo>
                  <a:cubicBezTo>
                    <a:pt x="51248" y="208608"/>
                    <a:pt x="57057" y="220227"/>
                    <a:pt x="65964" y="227714"/>
                  </a:cubicBezTo>
                  <a:cubicBezTo>
                    <a:pt x="74871" y="235201"/>
                    <a:pt x="86877" y="238944"/>
                    <a:pt x="101980" y="238944"/>
                  </a:cubicBezTo>
                  <a:cubicBezTo>
                    <a:pt x="117987" y="238944"/>
                    <a:pt x="129992" y="235588"/>
                    <a:pt x="138125" y="229005"/>
                  </a:cubicBezTo>
                  <a:cubicBezTo>
                    <a:pt x="146258" y="222292"/>
                    <a:pt x="150259" y="214547"/>
                    <a:pt x="150259" y="205640"/>
                  </a:cubicBezTo>
                  <a:cubicBezTo>
                    <a:pt x="150259" y="199960"/>
                    <a:pt x="148581" y="195054"/>
                    <a:pt x="145096" y="191052"/>
                  </a:cubicBezTo>
                  <a:cubicBezTo>
                    <a:pt x="141739" y="187051"/>
                    <a:pt x="135672" y="183565"/>
                    <a:pt x="127281" y="180596"/>
                  </a:cubicBezTo>
                  <a:cubicBezTo>
                    <a:pt x="121473" y="178660"/>
                    <a:pt x="108177" y="175045"/>
                    <a:pt x="87522" y="170011"/>
                  </a:cubicBezTo>
                  <a:cubicBezTo>
                    <a:pt x="60930" y="163556"/>
                    <a:pt x="42212" y="155553"/>
                    <a:pt x="31498" y="146129"/>
                  </a:cubicBezTo>
                  <a:cubicBezTo>
                    <a:pt x="16394" y="132833"/>
                    <a:pt x="8907" y="116568"/>
                    <a:pt x="8907" y="97463"/>
                  </a:cubicBezTo>
                  <a:cubicBezTo>
                    <a:pt x="8907" y="85199"/>
                    <a:pt x="12392" y="73581"/>
                    <a:pt x="19492" y="62867"/>
                  </a:cubicBezTo>
                  <a:cubicBezTo>
                    <a:pt x="26592" y="52152"/>
                    <a:pt x="36790" y="44020"/>
                    <a:pt x="50215" y="38340"/>
                  </a:cubicBezTo>
                  <a:cubicBezTo>
                    <a:pt x="59768" y="34338"/>
                    <a:pt x="70740" y="31756"/>
                    <a:pt x="83262" y="30594"/>
                  </a:cubicBezTo>
                  <a:lnTo>
                    <a:pt x="83262" y="0"/>
                  </a:lnTo>
                  <a:lnTo>
                    <a:pt x="115664" y="0"/>
                  </a:lnTo>
                  <a:lnTo>
                    <a:pt x="115664" y="30723"/>
                  </a:lnTo>
                  <a:cubicBezTo>
                    <a:pt x="138125" y="32789"/>
                    <a:pt x="155681" y="39243"/>
                    <a:pt x="168332" y="49958"/>
                  </a:cubicBezTo>
                  <a:cubicBezTo>
                    <a:pt x="183952" y="63254"/>
                    <a:pt x="192084" y="81068"/>
                    <a:pt x="192859" y="103271"/>
                  </a:cubicBezTo>
                  <a:lnTo>
                    <a:pt x="143160" y="105466"/>
                  </a:lnTo>
                  <a:cubicBezTo>
                    <a:pt x="141094" y="93074"/>
                    <a:pt x="136447" y="84037"/>
                    <a:pt x="129476" y="78616"/>
                  </a:cubicBezTo>
                  <a:cubicBezTo>
                    <a:pt x="122505" y="73194"/>
                    <a:pt x="112049" y="70483"/>
                    <a:pt x="97978" y="70483"/>
                  </a:cubicBezTo>
                  <a:cubicBezTo>
                    <a:pt x="83521" y="70483"/>
                    <a:pt x="72290" y="73452"/>
                    <a:pt x="64157" y="79261"/>
                  </a:cubicBezTo>
                  <a:cubicBezTo>
                    <a:pt x="58865" y="83005"/>
                    <a:pt x="56283" y="88039"/>
                    <a:pt x="56283" y="94235"/>
                  </a:cubicBezTo>
                  <a:cubicBezTo>
                    <a:pt x="56283" y="99915"/>
                    <a:pt x="58735" y="104821"/>
                    <a:pt x="63641" y="108951"/>
                  </a:cubicBezTo>
                  <a:cubicBezTo>
                    <a:pt x="69966" y="114115"/>
                    <a:pt x="85070" y="119537"/>
                    <a:pt x="109209" y="125088"/>
                  </a:cubicBezTo>
                  <a:cubicBezTo>
                    <a:pt x="133349" y="130639"/>
                    <a:pt x="151163" y="136448"/>
                    <a:pt x="162781" y="142515"/>
                  </a:cubicBezTo>
                  <a:cubicBezTo>
                    <a:pt x="174399" y="148453"/>
                    <a:pt x="183435" y="156715"/>
                    <a:pt x="189890" y="167171"/>
                  </a:cubicBezTo>
                  <a:cubicBezTo>
                    <a:pt x="196473" y="177627"/>
                    <a:pt x="199701" y="190407"/>
                    <a:pt x="199701" y="205768"/>
                  </a:cubicBezTo>
                  <a:cubicBezTo>
                    <a:pt x="199829" y="219323"/>
                    <a:pt x="195957" y="232361"/>
                    <a:pt x="188082" y="244366"/>
                  </a:cubicBezTo>
                  <a:lnTo>
                    <a:pt x="188082" y="244366"/>
                  </a:lnTo>
                  <a:close/>
                </a:path>
              </a:pathLst>
            </a:custGeom>
            <a:solidFill>
              <a:srgbClr val="B13B39"/>
            </a:solidFill>
            <a:ln w="125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884"/>
            </a:p>
          </p:txBody>
        </p:sp>
      </p:grpSp>
      <p:sp>
        <p:nvSpPr>
          <p:cNvPr id="603" name="文本框 602">
            <a:extLst>
              <a:ext uri="{FF2B5EF4-FFF2-40B4-BE49-F238E27FC236}">
                <a16:creationId xmlns:a16="http://schemas.microsoft.com/office/drawing/2014/main" id="{2016CE19-BBD1-42C2-B991-EA0474CCE276}"/>
              </a:ext>
            </a:extLst>
          </p:cNvPr>
          <p:cNvSpPr txBox="1"/>
          <p:nvPr/>
        </p:nvSpPr>
        <p:spPr>
          <a:xfrm>
            <a:off x="7193037" y="4287652"/>
            <a:ext cx="20598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spc="52" dirty="0">
                <a:latin typeface="阿里巴巴普惠体 R" panose="00020600040101010101" pitchFamily="18" charset="-122"/>
                <a:ea typeface="阿里巴巴普惠体 R" panose="00020600040101010101" pitchFamily="18" charset="-122"/>
              </a:rPr>
              <a:t>输入文本</a:t>
            </a:r>
          </a:p>
        </p:txBody>
      </p:sp>
      <p:sp>
        <p:nvSpPr>
          <p:cNvPr id="604" name="文本框 603">
            <a:extLst>
              <a:ext uri="{FF2B5EF4-FFF2-40B4-BE49-F238E27FC236}">
                <a16:creationId xmlns:a16="http://schemas.microsoft.com/office/drawing/2014/main" id="{022AD5AC-DCB3-4602-A97D-741E5EC58FB3}"/>
              </a:ext>
            </a:extLst>
          </p:cNvPr>
          <p:cNvSpPr txBox="1"/>
          <p:nvPr/>
        </p:nvSpPr>
        <p:spPr>
          <a:xfrm>
            <a:off x="7198058" y="4700413"/>
            <a:ext cx="46920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1200">
                <a:latin typeface="苹方-简 细体" panose="020B0404020202020204" pitchFamily="34" charset="-122"/>
                <a:ea typeface="苹方-简 细体" panose="020B0404020202020204" pitchFamily="34" charset="-122"/>
              </a:defRPr>
            </a:lvl1pPr>
          </a:lstStyle>
          <a:p>
            <a:pPr algn="l"/>
            <a:r>
              <a:rPr lang="zh-CN" altLang="en-US" sz="1400" dirty="0">
                <a:latin typeface="阿里巴巴普惠体 R" panose="00020600040101010101" pitchFamily="18" charset="-122"/>
                <a:ea typeface="阿里巴巴普惠体 R" panose="00020600040101010101" pitchFamily="18" charset="-122"/>
              </a:rPr>
              <a:t>在此处粘贴文字时，请选择粘贴选项为只保留文本。</a:t>
            </a:r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9C707AD2-4EF8-418F-AAC0-8117661BAF32}"/>
              </a:ext>
            </a:extLst>
          </p:cNvPr>
          <p:cNvGrpSpPr/>
          <p:nvPr/>
        </p:nvGrpSpPr>
        <p:grpSpPr>
          <a:xfrm>
            <a:off x="-157265" y="2224273"/>
            <a:ext cx="5952827" cy="4604699"/>
            <a:chOff x="-208462" y="2568589"/>
            <a:chExt cx="4889674" cy="3782317"/>
          </a:xfrm>
        </p:grpSpPr>
        <p:sp>
          <p:nvSpPr>
            <p:cNvPr id="435" name="任意多边形: 形状 434">
              <a:extLst>
                <a:ext uri="{FF2B5EF4-FFF2-40B4-BE49-F238E27FC236}">
                  <a16:creationId xmlns:a16="http://schemas.microsoft.com/office/drawing/2014/main" id="{510AEF8F-C2A9-4079-B910-D2432DDB37D2}"/>
                </a:ext>
              </a:extLst>
            </p:cNvPr>
            <p:cNvSpPr/>
            <p:nvPr/>
          </p:nvSpPr>
          <p:spPr>
            <a:xfrm>
              <a:off x="1608896" y="2568647"/>
              <a:ext cx="3072316" cy="1006897"/>
            </a:xfrm>
            <a:custGeom>
              <a:avLst/>
              <a:gdLst>
                <a:gd name="connsiteX0" fmla="*/ 0 w 3072316"/>
                <a:gd name="connsiteY0" fmla="*/ 0 h 1006896"/>
                <a:gd name="connsiteX1" fmla="*/ 3074511 w 3072316"/>
                <a:gd name="connsiteY1" fmla="*/ 0 h 1006896"/>
                <a:gd name="connsiteX2" fmla="*/ 3074511 w 3072316"/>
                <a:gd name="connsiteY2" fmla="*/ 1009866 h 1006896"/>
                <a:gd name="connsiteX3" fmla="*/ 1022642 w 3072316"/>
                <a:gd name="connsiteY3" fmla="*/ 1009866 h 1006896"/>
                <a:gd name="connsiteX4" fmla="*/ 986756 w 3072316"/>
                <a:gd name="connsiteY4" fmla="*/ 749105 h 1006896"/>
                <a:gd name="connsiteX5" fmla="*/ 419668 w 3072316"/>
                <a:gd name="connsiteY5" fmla="*/ 146129 h 1006896"/>
                <a:gd name="connsiteX6" fmla="*/ 129 w 3072316"/>
                <a:gd name="connsiteY6" fmla="*/ 109726 h 1006896"/>
                <a:gd name="connsiteX7" fmla="*/ 129 w 3072316"/>
                <a:gd name="connsiteY7" fmla="*/ 0 h 1006896"/>
                <a:gd name="connsiteX8" fmla="*/ 0 w 3072316"/>
                <a:gd name="connsiteY8" fmla="*/ 0 h 1006896"/>
                <a:gd name="connsiteX9" fmla="*/ 0 w 3072316"/>
                <a:gd name="connsiteY9" fmla="*/ 0 h 10068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072316" h="1006896">
                  <a:moveTo>
                    <a:pt x="0" y="0"/>
                  </a:moveTo>
                  <a:lnTo>
                    <a:pt x="3074511" y="0"/>
                  </a:lnTo>
                  <a:lnTo>
                    <a:pt x="3074511" y="1009866"/>
                  </a:lnTo>
                  <a:lnTo>
                    <a:pt x="1022642" y="1009866"/>
                  </a:lnTo>
                  <a:lnTo>
                    <a:pt x="986756" y="749105"/>
                  </a:lnTo>
                  <a:cubicBezTo>
                    <a:pt x="817778" y="432062"/>
                    <a:pt x="760334" y="265149"/>
                    <a:pt x="419668" y="146129"/>
                  </a:cubicBezTo>
                  <a:lnTo>
                    <a:pt x="129" y="109726"/>
                  </a:lnTo>
                  <a:lnTo>
                    <a:pt x="129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D486D"/>
            </a:solidFill>
            <a:ln w="125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884"/>
            </a:p>
          </p:txBody>
        </p:sp>
        <p:sp>
          <p:nvSpPr>
            <p:cNvPr id="436" name="任意多边形: 形状 435">
              <a:extLst>
                <a:ext uri="{FF2B5EF4-FFF2-40B4-BE49-F238E27FC236}">
                  <a16:creationId xmlns:a16="http://schemas.microsoft.com/office/drawing/2014/main" id="{E93EA6C8-B305-47DC-826C-D89D55957AB6}"/>
                </a:ext>
              </a:extLst>
            </p:cNvPr>
            <p:cNvSpPr/>
            <p:nvPr/>
          </p:nvSpPr>
          <p:spPr>
            <a:xfrm>
              <a:off x="1608896" y="3626921"/>
              <a:ext cx="3072316" cy="993988"/>
            </a:xfrm>
            <a:custGeom>
              <a:avLst/>
              <a:gdLst>
                <a:gd name="connsiteX0" fmla="*/ 1011928 w 3072316"/>
                <a:gd name="connsiteY0" fmla="*/ 0 h 993987"/>
                <a:gd name="connsiteX1" fmla="*/ 3074511 w 3072316"/>
                <a:gd name="connsiteY1" fmla="*/ 0 h 993987"/>
                <a:gd name="connsiteX2" fmla="*/ 3074511 w 3072316"/>
                <a:gd name="connsiteY2" fmla="*/ 1002120 h 993987"/>
                <a:gd name="connsiteX3" fmla="*/ 0 w 3072316"/>
                <a:gd name="connsiteY3" fmla="*/ 1002120 h 993987"/>
                <a:gd name="connsiteX4" fmla="*/ 0 w 3072316"/>
                <a:gd name="connsiteY4" fmla="*/ 921569 h 993987"/>
                <a:gd name="connsiteX5" fmla="*/ 253789 w 3072316"/>
                <a:gd name="connsiteY5" fmla="*/ 896267 h 993987"/>
                <a:gd name="connsiteX6" fmla="*/ 883743 w 3072316"/>
                <a:gd name="connsiteY6" fmla="*/ 437613 h 993987"/>
                <a:gd name="connsiteX7" fmla="*/ 999536 w 3072316"/>
                <a:gd name="connsiteY7" fmla="*/ 110371 h 993987"/>
                <a:gd name="connsiteX8" fmla="*/ 1011928 w 3072316"/>
                <a:gd name="connsiteY8" fmla="*/ 0 h 9939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072316" h="993987">
                  <a:moveTo>
                    <a:pt x="1011928" y="0"/>
                  </a:moveTo>
                  <a:lnTo>
                    <a:pt x="3074511" y="0"/>
                  </a:lnTo>
                  <a:lnTo>
                    <a:pt x="3074511" y="1002120"/>
                  </a:lnTo>
                  <a:lnTo>
                    <a:pt x="0" y="1002120"/>
                  </a:lnTo>
                  <a:lnTo>
                    <a:pt x="0" y="921569"/>
                  </a:lnTo>
                  <a:lnTo>
                    <a:pt x="253789" y="896267"/>
                  </a:lnTo>
                  <a:cubicBezTo>
                    <a:pt x="511450" y="818555"/>
                    <a:pt x="739163" y="752333"/>
                    <a:pt x="883743" y="437613"/>
                  </a:cubicBezTo>
                  <a:lnTo>
                    <a:pt x="999536" y="110371"/>
                  </a:lnTo>
                  <a:lnTo>
                    <a:pt x="1011928" y="0"/>
                  </a:lnTo>
                  <a:close/>
                </a:path>
              </a:pathLst>
            </a:custGeom>
            <a:solidFill>
              <a:srgbClr val="B13B39"/>
            </a:solidFill>
            <a:ln w="125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884"/>
            </a:p>
          </p:txBody>
        </p:sp>
        <p:sp>
          <p:nvSpPr>
            <p:cNvPr id="437" name="任意多边形: 形状 436">
              <a:extLst>
                <a:ext uri="{FF2B5EF4-FFF2-40B4-BE49-F238E27FC236}">
                  <a16:creationId xmlns:a16="http://schemas.microsoft.com/office/drawing/2014/main" id="{370BE1B4-17B7-4530-B46C-FF335CF59C2D}"/>
                </a:ext>
              </a:extLst>
            </p:cNvPr>
            <p:cNvSpPr/>
            <p:nvPr/>
          </p:nvSpPr>
          <p:spPr>
            <a:xfrm>
              <a:off x="-208462" y="2568589"/>
              <a:ext cx="2839956" cy="3782317"/>
            </a:xfrm>
            <a:custGeom>
              <a:avLst/>
              <a:gdLst>
                <a:gd name="connsiteX0" fmla="*/ 1822779 w 2839955"/>
                <a:gd name="connsiteY0" fmla="*/ 143993 h 3782316"/>
                <a:gd name="connsiteX1" fmla="*/ 2703036 w 2839955"/>
                <a:gd name="connsiteY1" fmla="*/ 1009408 h 3782316"/>
                <a:gd name="connsiteX2" fmla="*/ 1863184 w 2839955"/>
                <a:gd name="connsiteY2" fmla="*/ 1908385 h 3782316"/>
                <a:gd name="connsiteX3" fmla="*/ 982927 w 2839955"/>
                <a:gd name="connsiteY3" fmla="*/ 1042971 h 3782316"/>
                <a:gd name="connsiteX4" fmla="*/ 1822779 w 2839955"/>
                <a:gd name="connsiteY4" fmla="*/ 143993 h 3782316"/>
                <a:gd name="connsiteX5" fmla="*/ 1822779 w 2839955"/>
                <a:gd name="connsiteY5" fmla="*/ 143993 h 3782316"/>
                <a:gd name="connsiteX6" fmla="*/ 1819552 w 2839955"/>
                <a:gd name="connsiteY6" fmla="*/ 187 h 3782316"/>
                <a:gd name="connsiteX7" fmla="*/ 842736 w 2839955"/>
                <a:gd name="connsiteY7" fmla="*/ 1045552 h 3782316"/>
                <a:gd name="connsiteX8" fmla="*/ 1248979 w 2839955"/>
                <a:gd name="connsiteY8" fmla="*/ 1847842 h 3782316"/>
                <a:gd name="connsiteX9" fmla="*/ 1046955 w 2839955"/>
                <a:gd name="connsiteY9" fmla="*/ 2185799 h 3782316"/>
                <a:gd name="connsiteX10" fmla="*/ 981765 w 2839955"/>
                <a:gd name="connsiteY10" fmla="*/ 2139972 h 3782316"/>
                <a:gd name="connsiteX11" fmla="*/ 7918 w 2839955"/>
                <a:gd name="connsiteY11" fmla="*/ 3635988 h 3782316"/>
                <a:gd name="connsiteX12" fmla="*/ 224271 w 2839955"/>
                <a:gd name="connsiteY12" fmla="*/ 3791412 h 3782316"/>
                <a:gd name="connsiteX13" fmla="*/ 1219547 w 2839955"/>
                <a:gd name="connsiteY13" fmla="*/ 2307143 h 3782316"/>
                <a:gd name="connsiteX14" fmla="*/ 1157455 w 2839955"/>
                <a:gd name="connsiteY14" fmla="*/ 2263381 h 3782316"/>
                <a:gd name="connsiteX15" fmla="*/ 1361415 w 2839955"/>
                <a:gd name="connsiteY15" fmla="*/ 1922198 h 3782316"/>
                <a:gd name="connsiteX16" fmla="*/ 1866540 w 2839955"/>
                <a:gd name="connsiteY16" fmla="*/ 2051933 h 3782316"/>
                <a:gd name="connsiteX17" fmla="*/ 2843356 w 2839955"/>
                <a:gd name="connsiteY17" fmla="*/ 1006568 h 3782316"/>
                <a:gd name="connsiteX18" fmla="*/ 1819552 w 2839955"/>
                <a:gd name="connsiteY18" fmla="*/ 187 h 37823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839955" h="3782316">
                  <a:moveTo>
                    <a:pt x="1822779" y="143993"/>
                  </a:moveTo>
                  <a:cubicBezTo>
                    <a:pt x="2297826" y="134698"/>
                    <a:pt x="2691935" y="522224"/>
                    <a:pt x="2703036" y="1009408"/>
                  </a:cubicBezTo>
                  <a:cubicBezTo>
                    <a:pt x="2714138" y="1496591"/>
                    <a:pt x="2338102" y="1899091"/>
                    <a:pt x="1863184" y="1908385"/>
                  </a:cubicBezTo>
                  <a:cubicBezTo>
                    <a:pt x="1388137" y="1917680"/>
                    <a:pt x="994028" y="1530154"/>
                    <a:pt x="982927" y="1042971"/>
                  </a:cubicBezTo>
                  <a:cubicBezTo>
                    <a:pt x="971825" y="555659"/>
                    <a:pt x="1347861" y="153158"/>
                    <a:pt x="1822779" y="143993"/>
                  </a:cubicBezTo>
                  <a:lnTo>
                    <a:pt x="1822779" y="143993"/>
                  </a:lnTo>
                  <a:close/>
                  <a:moveTo>
                    <a:pt x="1819552" y="187"/>
                  </a:moveTo>
                  <a:cubicBezTo>
                    <a:pt x="1267181" y="10902"/>
                    <a:pt x="829827" y="478979"/>
                    <a:pt x="842736" y="1045552"/>
                  </a:cubicBezTo>
                  <a:cubicBezTo>
                    <a:pt x="850223" y="1375247"/>
                    <a:pt x="1008486" y="1665568"/>
                    <a:pt x="1248979" y="1847842"/>
                  </a:cubicBezTo>
                  <a:lnTo>
                    <a:pt x="1046955" y="2185799"/>
                  </a:lnTo>
                  <a:lnTo>
                    <a:pt x="981765" y="2139972"/>
                  </a:lnTo>
                  <a:cubicBezTo>
                    <a:pt x="187094" y="2878363"/>
                    <a:pt x="-48365" y="3437448"/>
                    <a:pt x="7918" y="3635988"/>
                  </a:cubicBezTo>
                  <a:cubicBezTo>
                    <a:pt x="28443" y="3770886"/>
                    <a:pt x="149787" y="3804579"/>
                    <a:pt x="224271" y="3791412"/>
                  </a:cubicBezTo>
                  <a:cubicBezTo>
                    <a:pt x="714293" y="3661289"/>
                    <a:pt x="1064511" y="2704350"/>
                    <a:pt x="1219547" y="2307143"/>
                  </a:cubicBezTo>
                  <a:lnTo>
                    <a:pt x="1157455" y="2263381"/>
                  </a:lnTo>
                  <a:lnTo>
                    <a:pt x="1361415" y="1922198"/>
                  </a:lnTo>
                  <a:cubicBezTo>
                    <a:pt x="1510642" y="2008301"/>
                    <a:pt x="1683363" y="2055548"/>
                    <a:pt x="1866540" y="2051933"/>
                  </a:cubicBezTo>
                  <a:cubicBezTo>
                    <a:pt x="2418912" y="2041218"/>
                    <a:pt x="2856265" y="1573140"/>
                    <a:pt x="2843356" y="1006568"/>
                  </a:cubicBezTo>
                  <a:cubicBezTo>
                    <a:pt x="2830318" y="439995"/>
                    <a:pt x="2371923" y="-10527"/>
                    <a:pt x="1819552" y="187"/>
                  </a:cubicBezTo>
                </a:path>
              </a:pathLst>
            </a:custGeom>
            <a:solidFill>
              <a:srgbClr val="595959"/>
            </a:solidFill>
            <a:ln w="125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884"/>
            </a:p>
          </p:txBody>
        </p:sp>
        <p:sp>
          <p:nvSpPr>
            <p:cNvPr id="438" name="任意多边形: 形状 437">
              <a:extLst>
                <a:ext uri="{FF2B5EF4-FFF2-40B4-BE49-F238E27FC236}">
                  <a16:creationId xmlns:a16="http://schemas.microsoft.com/office/drawing/2014/main" id="{79C09ADC-4061-42CF-BDFB-405C45E42505}"/>
                </a:ext>
              </a:extLst>
            </p:cNvPr>
            <p:cNvSpPr/>
            <p:nvPr/>
          </p:nvSpPr>
          <p:spPr>
            <a:xfrm>
              <a:off x="-208462" y="2568589"/>
              <a:ext cx="2839956" cy="3782317"/>
            </a:xfrm>
            <a:custGeom>
              <a:avLst/>
              <a:gdLst>
                <a:gd name="connsiteX0" fmla="*/ 1822779 w 2839955"/>
                <a:gd name="connsiteY0" fmla="*/ 143993 h 3782316"/>
                <a:gd name="connsiteX1" fmla="*/ 2703036 w 2839955"/>
                <a:gd name="connsiteY1" fmla="*/ 1009408 h 3782316"/>
                <a:gd name="connsiteX2" fmla="*/ 1863184 w 2839955"/>
                <a:gd name="connsiteY2" fmla="*/ 1908385 h 3782316"/>
                <a:gd name="connsiteX3" fmla="*/ 982927 w 2839955"/>
                <a:gd name="connsiteY3" fmla="*/ 1042971 h 3782316"/>
                <a:gd name="connsiteX4" fmla="*/ 1822779 w 2839955"/>
                <a:gd name="connsiteY4" fmla="*/ 143993 h 3782316"/>
                <a:gd name="connsiteX5" fmla="*/ 1822779 w 2839955"/>
                <a:gd name="connsiteY5" fmla="*/ 143993 h 3782316"/>
                <a:gd name="connsiteX6" fmla="*/ 1819552 w 2839955"/>
                <a:gd name="connsiteY6" fmla="*/ 187 h 3782316"/>
                <a:gd name="connsiteX7" fmla="*/ 842736 w 2839955"/>
                <a:gd name="connsiteY7" fmla="*/ 1045552 h 3782316"/>
                <a:gd name="connsiteX8" fmla="*/ 1248979 w 2839955"/>
                <a:gd name="connsiteY8" fmla="*/ 1847842 h 3782316"/>
                <a:gd name="connsiteX9" fmla="*/ 1046955 w 2839955"/>
                <a:gd name="connsiteY9" fmla="*/ 2185799 h 3782316"/>
                <a:gd name="connsiteX10" fmla="*/ 981765 w 2839955"/>
                <a:gd name="connsiteY10" fmla="*/ 2139972 h 3782316"/>
                <a:gd name="connsiteX11" fmla="*/ 7918 w 2839955"/>
                <a:gd name="connsiteY11" fmla="*/ 3635988 h 3782316"/>
                <a:gd name="connsiteX12" fmla="*/ 224271 w 2839955"/>
                <a:gd name="connsiteY12" fmla="*/ 3791412 h 3782316"/>
                <a:gd name="connsiteX13" fmla="*/ 1219547 w 2839955"/>
                <a:gd name="connsiteY13" fmla="*/ 2307143 h 3782316"/>
                <a:gd name="connsiteX14" fmla="*/ 1157455 w 2839955"/>
                <a:gd name="connsiteY14" fmla="*/ 2263381 h 3782316"/>
                <a:gd name="connsiteX15" fmla="*/ 1361415 w 2839955"/>
                <a:gd name="connsiteY15" fmla="*/ 1922198 h 3782316"/>
                <a:gd name="connsiteX16" fmla="*/ 1866540 w 2839955"/>
                <a:gd name="connsiteY16" fmla="*/ 2051933 h 3782316"/>
                <a:gd name="connsiteX17" fmla="*/ 2843356 w 2839955"/>
                <a:gd name="connsiteY17" fmla="*/ 1006568 h 3782316"/>
                <a:gd name="connsiteX18" fmla="*/ 1819552 w 2839955"/>
                <a:gd name="connsiteY18" fmla="*/ 187 h 37823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839955" h="3782316">
                  <a:moveTo>
                    <a:pt x="1822779" y="143993"/>
                  </a:moveTo>
                  <a:cubicBezTo>
                    <a:pt x="2297826" y="134698"/>
                    <a:pt x="2691935" y="522224"/>
                    <a:pt x="2703036" y="1009408"/>
                  </a:cubicBezTo>
                  <a:cubicBezTo>
                    <a:pt x="2714138" y="1496591"/>
                    <a:pt x="2338102" y="1899091"/>
                    <a:pt x="1863184" y="1908385"/>
                  </a:cubicBezTo>
                  <a:cubicBezTo>
                    <a:pt x="1388137" y="1917680"/>
                    <a:pt x="994028" y="1530154"/>
                    <a:pt x="982927" y="1042971"/>
                  </a:cubicBezTo>
                  <a:cubicBezTo>
                    <a:pt x="971825" y="555659"/>
                    <a:pt x="1347861" y="153158"/>
                    <a:pt x="1822779" y="143993"/>
                  </a:cubicBezTo>
                  <a:lnTo>
                    <a:pt x="1822779" y="143993"/>
                  </a:lnTo>
                  <a:close/>
                  <a:moveTo>
                    <a:pt x="1819552" y="187"/>
                  </a:moveTo>
                  <a:cubicBezTo>
                    <a:pt x="1267181" y="10902"/>
                    <a:pt x="829827" y="478979"/>
                    <a:pt x="842736" y="1045552"/>
                  </a:cubicBezTo>
                  <a:cubicBezTo>
                    <a:pt x="850223" y="1375247"/>
                    <a:pt x="1008486" y="1665568"/>
                    <a:pt x="1248979" y="1847842"/>
                  </a:cubicBezTo>
                  <a:lnTo>
                    <a:pt x="1046955" y="2185799"/>
                  </a:lnTo>
                  <a:lnTo>
                    <a:pt x="981765" y="2139972"/>
                  </a:lnTo>
                  <a:cubicBezTo>
                    <a:pt x="187094" y="2878363"/>
                    <a:pt x="-48365" y="3437448"/>
                    <a:pt x="7918" y="3635988"/>
                  </a:cubicBezTo>
                  <a:cubicBezTo>
                    <a:pt x="28443" y="3770886"/>
                    <a:pt x="149787" y="3804579"/>
                    <a:pt x="224271" y="3791412"/>
                  </a:cubicBezTo>
                  <a:cubicBezTo>
                    <a:pt x="714293" y="3661289"/>
                    <a:pt x="1064511" y="2704350"/>
                    <a:pt x="1219547" y="2307143"/>
                  </a:cubicBezTo>
                  <a:lnTo>
                    <a:pt x="1157455" y="2263381"/>
                  </a:lnTo>
                  <a:lnTo>
                    <a:pt x="1361415" y="1922198"/>
                  </a:lnTo>
                  <a:cubicBezTo>
                    <a:pt x="1510642" y="2008301"/>
                    <a:pt x="1683363" y="2055548"/>
                    <a:pt x="1866540" y="2051933"/>
                  </a:cubicBezTo>
                  <a:cubicBezTo>
                    <a:pt x="2418912" y="2041218"/>
                    <a:pt x="2856265" y="1573140"/>
                    <a:pt x="2843356" y="1006568"/>
                  </a:cubicBezTo>
                  <a:cubicBezTo>
                    <a:pt x="2830318" y="439995"/>
                    <a:pt x="2371923" y="-10527"/>
                    <a:pt x="1819552" y="187"/>
                  </a:cubicBezTo>
                </a:path>
              </a:pathLst>
            </a:custGeom>
            <a:noFill/>
            <a:ln w="11335" cap="flat">
              <a:solidFill>
                <a:srgbClr val="595959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884"/>
            </a:p>
          </p:txBody>
        </p:sp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938CBFA6-FF5D-4FBB-8FD8-5652026FE75D}"/>
                </a:ext>
              </a:extLst>
            </p:cNvPr>
            <p:cNvGrpSpPr/>
            <p:nvPr/>
          </p:nvGrpSpPr>
          <p:grpSpPr>
            <a:xfrm>
              <a:off x="2731232" y="2595025"/>
              <a:ext cx="1899077" cy="2016494"/>
              <a:chOff x="2731232" y="2595025"/>
              <a:chExt cx="1899077" cy="2016494"/>
            </a:xfrm>
          </p:grpSpPr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BD5CCBD1-1393-4DE6-B102-C4A19A69FB40}"/>
                  </a:ext>
                </a:extLst>
              </p:cNvPr>
              <p:cNvSpPr txBox="1"/>
              <p:nvPr/>
            </p:nvSpPr>
            <p:spPr>
              <a:xfrm>
                <a:off x="2731232" y="2595025"/>
                <a:ext cx="1898636" cy="96467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1200" spc="42" dirty="0">
                    <a:solidFill>
                      <a:schemeClr val="bg1"/>
                    </a:solidFill>
                    <a:latin typeface="阿里巴巴普惠体 R" panose="00020600040101010101" pitchFamily="18" charset="-122"/>
                    <a:ea typeface="阿里巴巴普惠体 R" panose="00020600040101010101" pitchFamily="18" charset="-122"/>
                  </a:rPr>
                  <a:t>在此处粘贴文字时，请选择粘贴选项为只保留文本。在此处粘贴文字时，请选择粘贴选项为只保留文本。</a:t>
                </a:r>
              </a:p>
            </p:txBody>
          </p:sp>
          <p:sp>
            <p:nvSpPr>
              <p:cNvPr id="605" name="文本框 604">
                <a:extLst>
                  <a:ext uri="{FF2B5EF4-FFF2-40B4-BE49-F238E27FC236}">
                    <a16:creationId xmlns:a16="http://schemas.microsoft.com/office/drawing/2014/main" id="{7AF329BB-58D2-4153-A48E-8FB2AF127D6C}"/>
                  </a:ext>
                </a:extLst>
              </p:cNvPr>
              <p:cNvSpPr txBox="1"/>
              <p:nvPr/>
            </p:nvSpPr>
            <p:spPr>
              <a:xfrm>
                <a:off x="2731673" y="3646843"/>
                <a:ext cx="1898636" cy="96467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1200" spc="42" dirty="0">
                    <a:solidFill>
                      <a:schemeClr val="bg1"/>
                    </a:solidFill>
                    <a:latin typeface="阿里巴巴普惠体 R" panose="00020600040101010101" pitchFamily="18" charset="-122"/>
                    <a:ea typeface="阿里巴巴普惠体 R" panose="00020600040101010101" pitchFamily="18" charset="-122"/>
                  </a:rPr>
                  <a:t>在此处粘贴文字时，请选择粘贴选项为只保留文本。在此处粘贴文字时，请选择粘贴选项为只保留文本。</a:t>
                </a:r>
              </a:p>
            </p:txBody>
          </p:sp>
        </p:grpSp>
      </p:grpSp>
      <p:sp>
        <p:nvSpPr>
          <p:cNvPr id="45" name="文本框 44">
            <a:extLst>
              <a:ext uri="{FF2B5EF4-FFF2-40B4-BE49-F238E27FC236}">
                <a16:creationId xmlns:a16="http://schemas.microsoft.com/office/drawing/2014/main" id="{63C6C82E-0342-AC79-FE4C-69B303C35234}"/>
              </a:ext>
            </a:extLst>
          </p:cNvPr>
          <p:cNvSpPr txBox="1"/>
          <p:nvPr/>
        </p:nvSpPr>
        <p:spPr>
          <a:xfrm>
            <a:off x="1239916" y="2789438"/>
            <a:ext cx="1696298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400" dirty="0">
                <a:solidFill>
                  <a:schemeClr val="accent1"/>
                </a:solidFill>
              </a:rPr>
              <a:t>LOGO</a:t>
            </a:r>
          </a:p>
          <a:p>
            <a:pPr algn="ctr"/>
            <a:r>
              <a:rPr lang="en-US" altLang="zh-CN" sz="4400" dirty="0">
                <a:solidFill>
                  <a:schemeClr val="accent1"/>
                </a:solidFill>
              </a:rPr>
              <a:t>HERE</a:t>
            </a:r>
            <a:endParaRPr lang="zh-CN" altLang="en-US" sz="4400" dirty="0">
              <a:solidFill>
                <a:schemeClr val="accent1"/>
              </a:solidFill>
            </a:endParaRP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86BB5AB7-F377-F9B4-D4F3-7213B362FE8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项目简介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861B5383-8A09-F784-0689-1717687B152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 dirty="0"/>
              <a:t>Project Introduction</a:t>
            </a:r>
          </a:p>
        </p:txBody>
      </p:sp>
    </p:spTree>
    <p:extLst>
      <p:ext uri="{BB962C8B-B14F-4D97-AF65-F5344CB8AC3E}">
        <p14:creationId xmlns:p14="http://schemas.microsoft.com/office/powerpoint/2010/main" val="4025341227"/>
      </p:ext>
    </p:extLst>
  </p:cSld>
  <p:clrMapOvr>
    <a:masterClrMapping/>
  </p:clrMapOvr>
  <p:transition spd="slow">
    <p:push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 descr="桌子上的盘子里有一些食物&#10;&#10;描述已自动生成">
            <a:extLst>
              <a:ext uri="{FF2B5EF4-FFF2-40B4-BE49-F238E27FC236}">
                <a16:creationId xmlns:a16="http://schemas.microsoft.com/office/drawing/2014/main" id="{B968AD60-11AF-8EC8-B635-D707E72C45B2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grpSp>
        <p:nvGrpSpPr>
          <p:cNvPr id="3" name="组合 2">
            <a:extLst>
              <a:ext uri="{FF2B5EF4-FFF2-40B4-BE49-F238E27FC236}">
                <a16:creationId xmlns:a16="http://schemas.microsoft.com/office/drawing/2014/main" id="{691012EB-DE95-449A-99CF-47ACFE4679A7}"/>
              </a:ext>
            </a:extLst>
          </p:cNvPr>
          <p:cNvGrpSpPr/>
          <p:nvPr/>
        </p:nvGrpSpPr>
        <p:grpSpPr>
          <a:xfrm>
            <a:off x="-5598" y="0"/>
            <a:ext cx="12166530" cy="6875298"/>
            <a:chOff x="-5598" y="0"/>
            <a:chExt cx="12166530" cy="6875298"/>
          </a:xfrm>
        </p:grpSpPr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6DD0208D-018D-4D50-B52F-BB5287615C5F}"/>
                </a:ext>
              </a:extLst>
            </p:cNvPr>
            <p:cNvSpPr/>
            <p:nvPr/>
          </p:nvSpPr>
          <p:spPr>
            <a:xfrm>
              <a:off x="-5598" y="0"/>
              <a:ext cx="12166530" cy="6875298"/>
            </a:xfrm>
            <a:custGeom>
              <a:avLst/>
              <a:gdLst>
                <a:gd name="connsiteX0" fmla="*/ 0 w 9246227"/>
                <a:gd name="connsiteY0" fmla="*/ 0 h 6568137"/>
                <a:gd name="connsiteX1" fmla="*/ 9254772 w 9246227"/>
                <a:gd name="connsiteY1" fmla="*/ 0 h 6568137"/>
                <a:gd name="connsiteX2" fmla="*/ 9254772 w 9246227"/>
                <a:gd name="connsiteY2" fmla="*/ 6579744 h 6568137"/>
                <a:gd name="connsiteX3" fmla="*/ 0 w 9246227"/>
                <a:gd name="connsiteY3" fmla="*/ 6579744 h 65681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246227" h="6568137">
                  <a:moveTo>
                    <a:pt x="0" y="0"/>
                  </a:moveTo>
                  <a:lnTo>
                    <a:pt x="9254772" y="0"/>
                  </a:lnTo>
                  <a:lnTo>
                    <a:pt x="9254772" y="6579744"/>
                  </a:lnTo>
                  <a:lnTo>
                    <a:pt x="0" y="6579744"/>
                  </a:lnTo>
                  <a:close/>
                </a:path>
              </a:pathLst>
            </a:custGeom>
            <a:solidFill>
              <a:schemeClr val="accent2">
                <a:alpha val="95000"/>
              </a:schemeClr>
            </a:solidFill>
            <a:ln w="1086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884"/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C3A41ABA-F2AA-48B9-91D7-1D4434D13A71}"/>
                </a:ext>
              </a:extLst>
            </p:cNvPr>
            <p:cNvSpPr/>
            <p:nvPr/>
          </p:nvSpPr>
          <p:spPr>
            <a:xfrm flipH="1" flipV="1">
              <a:off x="-1200" y="0"/>
              <a:ext cx="999189" cy="5264264"/>
            </a:xfrm>
            <a:custGeom>
              <a:avLst/>
              <a:gdLst>
                <a:gd name="connsiteX0" fmla="*/ 862108 w 854330"/>
                <a:gd name="connsiteY0" fmla="*/ 0 h 4501070"/>
                <a:gd name="connsiteX1" fmla="*/ 862108 w 854330"/>
                <a:gd name="connsiteY1" fmla="*/ 4512547 h 4501070"/>
                <a:gd name="connsiteX2" fmla="*/ 0 w 854330"/>
                <a:gd name="connsiteY2" fmla="*/ 4512547 h 45010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54330" h="4501070">
                  <a:moveTo>
                    <a:pt x="862108" y="0"/>
                  </a:moveTo>
                  <a:lnTo>
                    <a:pt x="862108" y="4512547"/>
                  </a:lnTo>
                  <a:lnTo>
                    <a:pt x="0" y="4512547"/>
                  </a:lnTo>
                  <a:close/>
                </a:path>
              </a:pathLst>
            </a:custGeom>
            <a:solidFill>
              <a:srgbClr val="FFFFFF"/>
            </a:solidFill>
            <a:ln w="121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884"/>
            </a:p>
          </p:txBody>
        </p:sp>
      </p:grpSp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id="{422F7137-7F63-4F5F-839C-4BC5A37546B0}"/>
              </a:ext>
            </a:extLst>
          </p:cNvPr>
          <p:cNvSpPr/>
          <p:nvPr/>
        </p:nvSpPr>
        <p:spPr>
          <a:xfrm>
            <a:off x="1252866" y="0"/>
            <a:ext cx="9678629" cy="6875298"/>
          </a:xfrm>
          <a:custGeom>
            <a:avLst/>
            <a:gdLst>
              <a:gd name="connsiteX0" fmla="*/ 0 w 9246227"/>
              <a:gd name="connsiteY0" fmla="*/ 0 h 6568137"/>
              <a:gd name="connsiteX1" fmla="*/ 9254772 w 9246227"/>
              <a:gd name="connsiteY1" fmla="*/ 0 h 6568137"/>
              <a:gd name="connsiteX2" fmla="*/ 9254772 w 9246227"/>
              <a:gd name="connsiteY2" fmla="*/ 6579744 h 6568137"/>
              <a:gd name="connsiteX3" fmla="*/ 0 w 9246227"/>
              <a:gd name="connsiteY3" fmla="*/ 6579744 h 6568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246227" h="6568137">
                <a:moveTo>
                  <a:pt x="0" y="0"/>
                </a:moveTo>
                <a:lnTo>
                  <a:pt x="9254772" y="0"/>
                </a:lnTo>
                <a:lnTo>
                  <a:pt x="9254772" y="6579744"/>
                </a:lnTo>
                <a:lnTo>
                  <a:pt x="0" y="6579744"/>
                </a:lnTo>
                <a:close/>
              </a:path>
            </a:pathLst>
          </a:custGeom>
          <a:noFill/>
          <a:ln w="1086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sz="1884"/>
          </a:p>
        </p:txBody>
      </p:sp>
      <p:sp>
        <p:nvSpPr>
          <p:cNvPr id="9" name="任意多边形: 形状 8">
            <a:extLst>
              <a:ext uri="{FF2B5EF4-FFF2-40B4-BE49-F238E27FC236}">
                <a16:creationId xmlns:a16="http://schemas.microsoft.com/office/drawing/2014/main" id="{08DE4101-CF0C-4CB0-9947-BA00299C4897}"/>
              </a:ext>
            </a:extLst>
          </p:cNvPr>
          <p:cNvSpPr/>
          <p:nvPr/>
        </p:nvSpPr>
        <p:spPr>
          <a:xfrm>
            <a:off x="6357736" y="0"/>
            <a:ext cx="4861487" cy="6875298"/>
          </a:xfrm>
          <a:custGeom>
            <a:avLst/>
            <a:gdLst>
              <a:gd name="connsiteX0" fmla="*/ 2991696 w 4234134"/>
              <a:gd name="connsiteY0" fmla="*/ 6579616 h 6568137"/>
              <a:gd name="connsiteX1" fmla="*/ 0 w 4234134"/>
              <a:gd name="connsiteY1" fmla="*/ 6579616 h 6568137"/>
              <a:gd name="connsiteX2" fmla="*/ 1256850 w 4234134"/>
              <a:gd name="connsiteY2" fmla="*/ 0 h 6568137"/>
              <a:gd name="connsiteX3" fmla="*/ 4246888 w 4234134"/>
              <a:gd name="connsiteY3" fmla="*/ 0 h 6568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234134" h="6568137">
                <a:moveTo>
                  <a:pt x="2991696" y="6579616"/>
                </a:moveTo>
                <a:lnTo>
                  <a:pt x="0" y="6579616"/>
                </a:lnTo>
                <a:lnTo>
                  <a:pt x="1256850" y="0"/>
                </a:lnTo>
                <a:lnTo>
                  <a:pt x="4246888" y="0"/>
                </a:lnTo>
                <a:close/>
              </a:path>
            </a:pathLst>
          </a:custGeom>
          <a:solidFill>
            <a:schemeClr val="accent6"/>
          </a:solidFill>
          <a:ln w="1086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sz="1884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1778EC4E-7B22-4E66-A480-D69815D703CB}"/>
              </a:ext>
            </a:extLst>
          </p:cNvPr>
          <p:cNvSpPr txBox="1"/>
          <p:nvPr/>
        </p:nvSpPr>
        <p:spPr>
          <a:xfrm>
            <a:off x="857299" y="3935695"/>
            <a:ext cx="550043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2000" spc="21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</a:rPr>
              <a:t>You can enter subtitle here. You can enter subtitle here.</a:t>
            </a:r>
          </a:p>
          <a:p>
            <a:pPr algn="r"/>
            <a:r>
              <a:rPr lang="en-US" altLang="zh-CN" sz="2000" spc="21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</a:rPr>
              <a:t>You can enter subtitle </a:t>
            </a:r>
            <a:r>
              <a:rPr lang="en-US" altLang="zh-CN" sz="2000" spc="21" dirty="0" err="1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</a:rPr>
              <a:t>here.You</a:t>
            </a:r>
            <a:r>
              <a:rPr lang="en-US" altLang="zh-CN" sz="2000" spc="21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</a:rPr>
              <a:t> can enter subtitle here.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D73551A3-F84A-E089-D526-2AC83E8B3E44}"/>
              </a:ext>
            </a:extLst>
          </p:cNvPr>
          <p:cNvSpPr txBox="1"/>
          <p:nvPr/>
        </p:nvSpPr>
        <p:spPr>
          <a:xfrm>
            <a:off x="1784029" y="3124635"/>
            <a:ext cx="457370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3600" b="1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</a:rPr>
              <a:t>公司介绍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F67DDA73-DEB9-A8EC-7F7B-3F6F9BD32966}"/>
              </a:ext>
            </a:extLst>
          </p:cNvPr>
          <p:cNvSpPr txBox="1"/>
          <p:nvPr/>
        </p:nvSpPr>
        <p:spPr>
          <a:xfrm>
            <a:off x="7574387" y="1020276"/>
            <a:ext cx="2356735" cy="45089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700" dirty="0">
                <a:solidFill>
                  <a:schemeClr val="bg1"/>
                </a:solidFill>
                <a:latin typeface="+mj-ea"/>
                <a:ea typeface="+mj-ea"/>
              </a:rPr>
              <a:t>2</a:t>
            </a:r>
            <a:endParaRPr lang="zh-CN" altLang="en-US" sz="287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5B9E6AD3-A066-7988-696D-4AABAD3B30C1}"/>
              </a:ext>
            </a:extLst>
          </p:cNvPr>
          <p:cNvSpPr txBox="1"/>
          <p:nvPr/>
        </p:nvSpPr>
        <p:spPr>
          <a:xfrm>
            <a:off x="7792966" y="4889744"/>
            <a:ext cx="209544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  <a:latin typeface="+mj-ea"/>
                <a:ea typeface="+mj-ea"/>
              </a:rPr>
              <a:t>PART  TWO</a:t>
            </a:r>
            <a:endParaRPr lang="zh-CN" altLang="en-US" sz="2800" dirty="0">
              <a:solidFill>
                <a:schemeClr val="bg1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2430704840"/>
      </p:ext>
    </p:extLst>
  </p:cSld>
  <p:clrMapOvr>
    <a:masterClrMapping/>
  </p:clrMapOvr>
  <p:transition spd="slow">
    <p:push/>
  </p:transition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GUIDESSETTING" val="{&quot;Id&quot;:&quot;GuidesStyle_Narrow&quot;,&quot;Name&quot;:&quot;较窄&quot;,&quot;Kind&quot;:&quot;System&quot;,&quot;OldGuidesSetting&quot;:{&quot;HeaderHeight&quot;:10.0,&quot;FooterHeight&quot;:5.0,&quot;SideMargin&quot;:2.5,&quot;TopMargin&quot;:0.0,&quot;BottomMargin&quot;:0.0,&quot;IntervalMargin&quot;:1.0}}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heme/theme1.xml><?xml version="1.0" encoding="utf-8"?>
<a:theme xmlns:a="http://schemas.openxmlformats.org/drawingml/2006/main" name="Zeeky（P界达人）">
  <a:themeElements>
    <a:clrScheme name="自定义 9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B13B39"/>
      </a:accent1>
      <a:accent2>
        <a:srgbClr val="1D486D"/>
      </a:accent2>
      <a:accent3>
        <a:srgbClr val="F5BA1A"/>
      </a:accent3>
      <a:accent4>
        <a:srgbClr val="E8E6E6"/>
      </a:accent4>
      <a:accent5>
        <a:srgbClr val="595959"/>
      </a:accent5>
      <a:accent6>
        <a:srgbClr val="AB1D37"/>
      </a:accent6>
      <a:hlink>
        <a:srgbClr val="0563C1"/>
      </a:hlink>
      <a:folHlink>
        <a:srgbClr val="954F72"/>
      </a:folHlink>
    </a:clrScheme>
    <a:fontScheme name="OfficePLUS模板">
      <a:majorFont>
        <a:latin typeface="阿里巴巴普惠体 B"/>
        <a:ea typeface="阿里巴巴普惠体 B"/>
        <a:cs typeface=""/>
      </a:majorFont>
      <a:minorFont>
        <a:latin typeface="阿里巴巴普惠体 R"/>
        <a:ea typeface="阿里巴巴普惠体 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1525</TotalTime>
  <Words>921</Words>
  <Application>Microsoft Office PowerPoint</Application>
  <PresentationFormat>宽屏</PresentationFormat>
  <Paragraphs>215</Paragraphs>
  <Slides>23</Slides>
  <Notes>23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4" baseType="lpstr">
      <vt:lpstr>OPPOSans B</vt:lpstr>
      <vt:lpstr>OPPOSans L</vt:lpstr>
      <vt:lpstr>OPPOSans M</vt:lpstr>
      <vt:lpstr>OPPOSans R</vt:lpstr>
      <vt:lpstr>阿里巴巴普惠体 2.0 55 Regular</vt:lpstr>
      <vt:lpstr>阿里巴巴普惠体 B</vt:lpstr>
      <vt:lpstr>阿里巴巴普惠体 R</vt:lpstr>
      <vt:lpstr>等线</vt:lpstr>
      <vt:lpstr>汉仪雅酷黑 45W</vt:lpstr>
      <vt:lpstr>Arial</vt:lpstr>
      <vt:lpstr>Zeeky（P界达人）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红蓝简约英伦风项目介绍ppt模板</dc:title>
  <dc:creator>Zeeky</dc:creator>
  <cp:keywords>P界达人</cp:keywords>
  <dc:description>www.51pptmoban.com</dc:description>
  <cp:lastModifiedBy>Win user</cp:lastModifiedBy>
  <cp:revision>227</cp:revision>
  <dcterms:created xsi:type="dcterms:W3CDTF">2019-05-26T09:57:55Z</dcterms:created>
  <dcterms:modified xsi:type="dcterms:W3CDTF">2022-11-20T14:09:24Z</dcterms:modified>
</cp:coreProperties>
</file>