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3" r:id="rId9"/>
    <p:sldId id="292" r:id="rId10"/>
    <p:sldId id="294" r:id="rId11"/>
    <p:sldId id="295" r:id="rId12"/>
    <p:sldId id="296" r:id="rId13"/>
    <p:sldId id="297" r:id="rId14"/>
    <p:sldId id="299" r:id="rId15"/>
    <p:sldId id="298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284" r:id="rId25"/>
    <p:sldId id="308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orient="horz" pos="1820" userDrawn="1">
          <p15:clr>
            <a:srgbClr val="A4A3A4"/>
          </p15:clr>
        </p15:guide>
        <p15:guide id="6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7D7D"/>
    <a:srgbClr val="FFCCCC"/>
    <a:srgbClr val="FF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910" autoAdjust="0"/>
  </p:normalViewPr>
  <p:slideViewPr>
    <p:cSldViewPr snapToGrid="0">
      <p:cViewPr>
        <p:scale>
          <a:sx n="50" d="100"/>
          <a:sy n="50" d="100"/>
        </p:scale>
        <p:origin x="1554" y="1194"/>
      </p:cViewPr>
      <p:guideLst>
        <p:guide orient="horz" pos="2160"/>
        <p:guide pos="3840"/>
        <p:guide pos="597"/>
        <p:guide pos="7083"/>
        <p:guide orient="horz" pos="1820"/>
        <p:guide orient="horz" pos="66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32C74-E641-4492-87B5-0DA404B3DC65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6B30BD-12DE-43F9-9191-104A1DFB4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4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62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645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47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27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98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01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88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26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74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20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17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587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148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261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399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160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98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079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0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21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05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B30BD-12DE-43F9-9191-104A1DFB496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2022/11/20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2022/11/20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7675041-95DA-C001-1693-46B0746FA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A94F559-89B4-DAF7-CD08-9C7DB709F1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5719"/>
            <a:ext cx="2257831" cy="160407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6DB4C6A-D311-D28C-49C5-598361D270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57900"/>
            <a:ext cx="12192000" cy="8000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5ABE437-3E95-ED1C-C47C-EEC8F8E5439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918" y="4513468"/>
            <a:ext cx="1897055" cy="1944481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2022/11/20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梯形 58">
            <a:extLst>
              <a:ext uri="{FF2B5EF4-FFF2-40B4-BE49-F238E27FC236}">
                <a16:creationId xmlns:a16="http://schemas.microsoft.com/office/drawing/2014/main" id="{866047A6-7DB2-AF21-A4BA-8DF2915FBBA5}"/>
              </a:ext>
            </a:extLst>
          </p:cNvPr>
          <p:cNvSpPr/>
          <p:nvPr/>
        </p:nvSpPr>
        <p:spPr>
          <a:xfrm>
            <a:off x="3225798" y="3162827"/>
            <a:ext cx="57404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2380342" y="2678144"/>
            <a:ext cx="7431314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92FC08-03FE-4F95-0431-3B3CBD638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6900" y="1060432"/>
            <a:ext cx="1353311" cy="1827253"/>
          </a:xfrm>
          <a:custGeom>
            <a:avLst/>
            <a:gdLst/>
            <a:ahLst/>
            <a:cxnLst/>
            <a:rect l="l" t="t" r="r" b="b"/>
            <a:pathLst>
              <a:path w="1353311" h="1827253">
                <a:moveTo>
                  <a:pt x="896455" y="855011"/>
                </a:moveTo>
                <a:cubicBezTo>
                  <a:pt x="894043" y="855274"/>
                  <a:pt x="891960" y="856107"/>
                  <a:pt x="890206" y="857511"/>
                </a:cubicBezTo>
                <a:cubicBezTo>
                  <a:pt x="884593" y="864527"/>
                  <a:pt x="881786" y="877157"/>
                  <a:pt x="881786" y="895401"/>
                </a:cubicBezTo>
                <a:cubicBezTo>
                  <a:pt x="881786" y="913644"/>
                  <a:pt x="891960" y="921363"/>
                  <a:pt x="912309" y="918556"/>
                </a:cubicBezTo>
                <a:cubicBezTo>
                  <a:pt x="932657" y="915750"/>
                  <a:pt x="944937" y="909434"/>
                  <a:pt x="949147" y="899611"/>
                </a:cubicBezTo>
                <a:cubicBezTo>
                  <a:pt x="951953" y="891191"/>
                  <a:pt x="944586" y="880666"/>
                  <a:pt x="927044" y="868036"/>
                </a:cubicBezTo>
                <a:cubicBezTo>
                  <a:pt x="913888" y="858563"/>
                  <a:pt x="903691" y="854222"/>
                  <a:pt x="896455" y="855011"/>
                </a:cubicBezTo>
                <a:close/>
                <a:moveTo>
                  <a:pt x="564782" y="108"/>
                </a:moveTo>
                <a:cubicBezTo>
                  <a:pt x="568072" y="897"/>
                  <a:pt x="575505" y="6028"/>
                  <a:pt x="587082" y="15500"/>
                </a:cubicBezTo>
                <a:cubicBezTo>
                  <a:pt x="603923" y="28131"/>
                  <a:pt x="618658" y="48128"/>
                  <a:pt x="631288" y="75494"/>
                </a:cubicBezTo>
                <a:cubicBezTo>
                  <a:pt x="643918" y="102859"/>
                  <a:pt x="650233" y="127067"/>
                  <a:pt x="650233" y="148117"/>
                </a:cubicBezTo>
                <a:cubicBezTo>
                  <a:pt x="650233" y="171974"/>
                  <a:pt x="656548" y="186008"/>
                  <a:pt x="669178" y="190218"/>
                </a:cubicBezTo>
                <a:cubicBezTo>
                  <a:pt x="681809" y="194428"/>
                  <a:pt x="707771" y="191621"/>
                  <a:pt x="747064" y="181797"/>
                </a:cubicBezTo>
                <a:cubicBezTo>
                  <a:pt x="780745" y="176184"/>
                  <a:pt x="804602" y="174079"/>
                  <a:pt x="818635" y="175482"/>
                </a:cubicBezTo>
                <a:cubicBezTo>
                  <a:pt x="832669" y="176886"/>
                  <a:pt x="854421" y="186709"/>
                  <a:pt x="883891" y="204953"/>
                </a:cubicBezTo>
                <a:cubicBezTo>
                  <a:pt x="927395" y="230213"/>
                  <a:pt x="958970" y="253368"/>
                  <a:pt x="978617" y="274419"/>
                </a:cubicBezTo>
                <a:cubicBezTo>
                  <a:pt x="991247" y="288452"/>
                  <a:pt x="996159" y="298977"/>
                  <a:pt x="993352" y="305994"/>
                </a:cubicBezTo>
                <a:cubicBezTo>
                  <a:pt x="990546" y="313011"/>
                  <a:pt x="975810" y="328448"/>
                  <a:pt x="949147" y="352305"/>
                </a:cubicBezTo>
                <a:cubicBezTo>
                  <a:pt x="909853" y="385985"/>
                  <a:pt x="877576" y="402825"/>
                  <a:pt x="852315" y="402825"/>
                </a:cubicBezTo>
                <a:cubicBezTo>
                  <a:pt x="829862" y="402825"/>
                  <a:pt x="809163" y="409140"/>
                  <a:pt x="790217" y="421771"/>
                </a:cubicBezTo>
                <a:cubicBezTo>
                  <a:pt x="771272" y="434401"/>
                  <a:pt x="765308" y="445627"/>
                  <a:pt x="772325" y="455451"/>
                </a:cubicBezTo>
                <a:cubicBezTo>
                  <a:pt x="780745" y="468081"/>
                  <a:pt x="795831" y="472993"/>
                  <a:pt x="817583" y="470186"/>
                </a:cubicBezTo>
                <a:cubicBezTo>
                  <a:pt x="839335" y="467379"/>
                  <a:pt x="874068" y="454749"/>
                  <a:pt x="921782" y="432295"/>
                </a:cubicBezTo>
                <a:lnTo>
                  <a:pt x="1012298" y="388090"/>
                </a:lnTo>
                <a:lnTo>
                  <a:pt x="1079658" y="415455"/>
                </a:lnTo>
                <a:cubicBezTo>
                  <a:pt x="1106322" y="425279"/>
                  <a:pt x="1125618" y="434050"/>
                  <a:pt x="1137547" y="441768"/>
                </a:cubicBezTo>
                <a:cubicBezTo>
                  <a:pt x="1149475" y="449487"/>
                  <a:pt x="1153685" y="457907"/>
                  <a:pt x="1150177" y="467028"/>
                </a:cubicBezTo>
                <a:cubicBezTo>
                  <a:pt x="1146668" y="476150"/>
                  <a:pt x="1136143" y="485623"/>
                  <a:pt x="1118601" y="495446"/>
                </a:cubicBezTo>
                <a:cubicBezTo>
                  <a:pt x="1101060" y="505270"/>
                  <a:pt x="1073343" y="517198"/>
                  <a:pt x="1035453" y="531232"/>
                </a:cubicBezTo>
                <a:lnTo>
                  <a:pt x="913361" y="579647"/>
                </a:lnTo>
                <a:lnTo>
                  <a:pt x="894416" y="672268"/>
                </a:lnTo>
                <a:cubicBezTo>
                  <a:pt x="883189" y="731209"/>
                  <a:pt x="880383" y="768398"/>
                  <a:pt x="885996" y="783835"/>
                </a:cubicBezTo>
                <a:cubicBezTo>
                  <a:pt x="891610" y="796465"/>
                  <a:pt x="917922" y="808043"/>
                  <a:pt x="964935" y="818568"/>
                </a:cubicBezTo>
                <a:cubicBezTo>
                  <a:pt x="1011947" y="829093"/>
                  <a:pt x="1065625" y="834355"/>
                  <a:pt x="1125969" y="834355"/>
                </a:cubicBezTo>
                <a:cubicBezTo>
                  <a:pt x="1193330" y="834355"/>
                  <a:pt x="1230519" y="841021"/>
                  <a:pt x="1237535" y="854353"/>
                </a:cubicBezTo>
                <a:cubicBezTo>
                  <a:pt x="1244552" y="867685"/>
                  <a:pt x="1265602" y="883472"/>
                  <a:pt x="1300686" y="901716"/>
                </a:cubicBezTo>
                <a:cubicBezTo>
                  <a:pt x="1328753" y="917153"/>
                  <a:pt x="1345593" y="935046"/>
                  <a:pt x="1351207" y="955394"/>
                </a:cubicBezTo>
                <a:cubicBezTo>
                  <a:pt x="1356820" y="975743"/>
                  <a:pt x="1351207" y="995740"/>
                  <a:pt x="1334366" y="1015388"/>
                </a:cubicBezTo>
                <a:cubicBezTo>
                  <a:pt x="1320333" y="1026614"/>
                  <a:pt x="1306299" y="1032228"/>
                  <a:pt x="1292266" y="1032228"/>
                </a:cubicBezTo>
                <a:cubicBezTo>
                  <a:pt x="1278232" y="1032228"/>
                  <a:pt x="1245955" y="1025912"/>
                  <a:pt x="1195435" y="1013282"/>
                </a:cubicBezTo>
                <a:cubicBezTo>
                  <a:pt x="1170174" y="1006266"/>
                  <a:pt x="1109830" y="1018194"/>
                  <a:pt x="1014403" y="1049068"/>
                </a:cubicBezTo>
                <a:lnTo>
                  <a:pt x="873366" y="1093273"/>
                </a:lnTo>
                <a:lnTo>
                  <a:pt x="841790" y="1350086"/>
                </a:lnTo>
                <a:cubicBezTo>
                  <a:pt x="815127" y="1571816"/>
                  <a:pt x="791972" y="1720571"/>
                  <a:pt x="772325" y="1796352"/>
                </a:cubicBezTo>
                <a:cubicBezTo>
                  <a:pt x="769518" y="1814595"/>
                  <a:pt x="760045" y="1824769"/>
                  <a:pt x="743907" y="1826875"/>
                </a:cubicBezTo>
                <a:cubicBezTo>
                  <a:pt x="727768" y="1828980"/>
                  <a:pt x="709174" y="1822314"/>
                  <a:pt x="688124" y="1806877"/>
                </a:cubicBezTo>
                <a:cubicBezTo>
                  <a:pt x="671284" y="1795650"/>
                  <a:pt x="662513" y="1765127"/>
                  <a:pt x="661811" y="1715308"/>
                </a:cubicBezTo>
                <a:cubicBezTo>
                  <a:pt x="661109" y="1665489"/>
                  <a:pt x="667073" y="1550064"/>
                  <a:pt x="679704" y="1369032"/>
                </a:cubicBezTo>
                <a:cubicBezTo>
                  <a:pt x="688124" y="1249747"/>
                  <a:pt x="689878" y="1185894"/>
                  <a:pt x="684966" y="1177474"/>
                </a:cubicBezTo>
                <a:cubicBezTo>
                  <a:pt x="680054" y="1169054"/>
                  <a:pt x="669178" y="1169756"/>
                  <a:pt x="652338" y="1179579"/>
                </a:cubicBezTo>
                <a:cubicBezTo>
                  <a:pt x="636901" y="1189403"/>
                  <a:pt x="561471" y="1224838"/>
                  <a:pt x="426048" y="1285883"/>
                </a:cubicBezTo>
                <a:cubicBezTo>
                  <a:pt x="290625" y="1346929"/>
                  <a:pt x="208178" y="1383065"/>
                  <a:pt x="178708" y="1394292"/>
                </a:cubicBezTo>
                <a:cubicBezTo>
                  <a:pt x="146431" y="1409729"/>
                  <a:pt x="123626" y="1410430"/>
                  <a:pt x="110294" y="1396397"/>
                </a:cubicBezTo>
                <a:cubicBezTo>
                  <a:pt x="96963" y="1382363"/>
                  <a:pt x="90998" y="1353595"/>
                  <a:pt x="92402" y="1310091"/>
                </a:cubicBezTo>
                <a:cubicBezTo>
                  <a:pt x="93805" y="1282024"/>
                  <a:pt x="97664" y="1263079"/>
                  <a:pt x="103979" y="1253255"/>
                </a:cubicBezTo>
                <a:cubicBezTo>
                  <a:pt x="110294" y="1243432"/>
                  <a:pt x="125380" y="1232907"/>
                  <a:pt x="149237" y="1221680"/>
                </a:cubicBezTo>
                <a:cubicBezTo>
                  <a:pt x="188531" y="1202033"/>
                  <a:pt x="243613" y="1166248"/>
                  <a:pt x="314482" y="1114324"/>
                </a:cubicBezTo>
                <a:cubicBezTo>
                  <a:pt x="385351" y="1062400"/>
                  <a:pt x="432012" y="1023808"/>
                  <a:pt x="454466" y="998547"/>
                </a:cubicBezTo>
                <a:lnTo>
                  <a:pt x="494461" y="952237"/>
                </a:lnTo>
                <a:lnTo>
                  <a:pt x="450256" y="920661"/>
                </a:lnTo>
                <a:cubicBezTo>
                  <a:pt x="420785" y="899611"/>
                  <a:pt x="403243" y="872947"/>
                  <a:pt x="397630" y="840670"/>
                </a:cubicBezTo>
                <a:cubicBezTo>
                  <a:pt x="389210" y="797167"/>
                  <a:pt x="391315" y="775415"/>
                  <a:pt x="403945" y="775415"/>
                </a:cubicBezTo>
                <a:cubicBezTo>
                  <a:pt x="408155" y="775415"/>
                  <a:pt x="413769" y="780326"/>
                  <a:pt x="420785" y="790150"/>
                </a:cubicBezTo>
                <a:cubicBezTo>
                  <a:pt x="426399" y="799973"/>
                  <a:pt x="435872" y="804183"/>
                  <a:pt x="449203" y="802780"/>
                </a:cubicBezTo>
                <a:cubicBezTo>
                  <a:pt x="462535" y="801377"/>
                  <a:pt x="490251" y="793658"/>
                  <a:pt x="532352" y="779625"/>
                </a:cubicBezTo>
                <a:cubicBezTo>
                  <a:pt x="596906" y="761381"/>
                  <a:pt x="644620" y="754365"/>
                  <a:pt x="675494" y="758575"/>
                </a:cubicBezTo>
                <a:cubicBezTo>
                  <a:pt x="697947" y="761381"/>
                  <a:pt x="711630" y="761030"/>
                  <a:pt x="716541" y="757522"/>
                </a:cubicBezTo>
                <a:cubicBezTo>
                  <a:pt x="721453" y="754014"/>
                  <a:pt x="723909" y="741734"/>
                  <a:pt x="723909" y="720684"/>
                </a:cubicBezTo>
                <a:cubicBezTo>
                  <a:pt x="723909" y="694020"/>
                  <a:pt x="717243" y="679636"/>
                  <a:pt x="703911" y="677531"/>
                </a:cubicBezTo>
                <a:cubicBezTo>
                  <a:pt x="690579" y="675426"/>
                  <a:pt x="663565" y="682092"/>
                  <a:pt x="622868" y="697529"/>
                </a:cubicBezTo>
                <a:cubicBezTo>
                  <a:pt x="577961" y="715772"/>
                  <a:pt x="555507" y="720684"/>
                  <a:pt x="555507" y="712264"/>
                </a:cubicBezTo>
                <a:cubicBezTo>
                  <a:pt x="555507" y="703844"/>
                  <a:pt x="575856" y="691214"/>
                  <a:pt x="616553" y="674373"/>
                </a:cubicBezTo>
                <a:cubicBezTo>
                  <a:pt x="653040" y="656130"/>
                  <a:pt x="669880" y="642798"/>
                  <a:pt x="667073" y="634378"/>
                </a:cubicBezTo>
                <a:cubicBezTo>
                  <a:pt x="654443" y="631571"/>
                  <a:pt x="603923" y="651920"/>
                  <a:pt x="515512" y="695424"/>
                </a:cubicBezTo>
                <a:cubicBezTo>
                  <a:pt x="427101" y="738927"/>
                  <a:pt x="377282" y="760679"/>
                  <a:pt x="366055" y="760679"/>
                </a:cubicBezTo>
                <a:cubicBezTo>
                  <a:pt x="354828" y="760679"/>
                  <a:pt x="295887" y="787694"/>
                  <a:pt x="189233" y="841723"/>
                </a:cubicBezTo>
                <a:cubicBezTo>
                  <a:pt x="82578" y="895752"/>
                  <a:pt x="25041" y="919960"/>
                  <a:pt x="16621" y="914346"/>
                </a:cubicBezTo>
                <a:cubicBezTo>
                  <a:pt x="-15656" y="894699"/>
                  <a:pt x="-921" y="869439"/>
                  <a:pt x="60826" y="838565"/>
                </a:cubicBezTo>
                <a:cubicBezTo>
                  <a:pt x="66440" y="837162"/>
                  <a:pt x="72755" y="835057"/>
                  <a:pt x="79772" y="832250"/>
                </a:cubicBezTo>
                <a:cubicBezTo>
                  <a:pt x="130292" y="811200"/>
                  <a:pt x="244665" y="755768"/>
                  <a:pt x="422891" y="665953"/>
                </a:cubicBezTo>
                <a:cubicBezTo>
                  <a:pt x="535159" y="609819"/>
                  <a:pt x="608484" y="571227"/>
                  <a:pt x="642866" y="550177"/>
                </a:cubicBezTo>
                <a:cubicBezTo>
                  <a:pt x="677248" y="529127"/>
                  <a:pt x="694439" y="512988"/>
                  <a:pt x="694439" y="501761"/>
                </a:cubicBezTo>
                <a:cubicBezTo>
                  <a:pt x="694439" y="486324"/>
                  <a:pt x="686720" y="477904"/>
                  <a:pt x="671284" y="476501"/>
                </a:cubicBezTo>
                <a:cubicBezTo>
                  <a:pt x="655847" y="475098"/>
                  <a:pt x="626376" y="481413"/>
                  <a:pt x="582872" y="495446"/>
                </a:cubicBezTo>
                <a:cubicBezTo>
                  <a:pt x="560419" y="502463"/>
                  <a:pt x="549894" y="502463"/>
                  <a:pt x="551297" y="495446"/>
                </a:cubicBezTo>
                <a:cubicBezTo>
                  <a:pt x="551297" y="481413"/>
                  <a:pt x="575154" y="460363"/>
                  <a:pt x="622868" y="432295"/>
                </a:cubicBezTo>
                <a:cubicBezTo>
                  <a:pt x="669178" y="401422"/>
                  <a:pt x="698649" y="378968"/>
                  <a:pt x="711279" y="364935"/>
                </a:cubicBezTo>
                <a:cubicBezTo>
                  <a:pt x="721102" y="350901"/>
                  <a:pt x="722506" y="343884"/>
                  <a:pt x="715489" y="343884"/>
                </a:cubicBezTo>
                <a:cubicBezTo>
                  <a:pt x="712682" y="343884"/>
                  <a:pt x="703561" y="346691"/>
                  <a:pt x="688124" y="352305"/>
                </a:cubicBezTo>
                <a:cubicBezTo>
                  <a:pt x="658653" y="357918"/>
                  <a:pt x="628481" y="368443"/>
                  <a:pt x="597608" y="383880"/>
                </a:cubicBezTo>
                <a:cubicBezTo>
                  <a:pt x="561120" y="400720"/>
                  <a:pt x="535509" y="405281"/>
                  <a:pt x="520774" y="397563"/>
                </a:cubicBezTo>
                <a:cubicBezTo>
                  <a:pt x="506039" y="389844"/>
                  <a:pt x="497970" y="365636"/>
                  <a:pt x="496566" y="324939"/>
                </a:cubicBezTo>
                <a:cubicBezTo>
                  <a:pt x="492356" y="278629"/>
                  <a:pt x="500776" y="233371"/>
                  <a:pt x="521827" y="189165"/>
                </a:cubicBezTo>
                <a:cubicBezTo>
                  <a:pt x="542877" y="144960"/>
                  <a:pt x="554805" y="103210"/>
                  <a:pt x="557612" y="63916"/>
                </a:cubicBezTo>
                <a:cubicBezTo>
                  <a:pt x="560419" y="24622"/>
                  <a:pt x="562173" y="3572"/>
                  <a:pt x="562875" y="765"/>
                </a:cubicBezTo>
                <a:cubicBezTo>
                  <a:pt x="563050" y="64"/>
                  <a:pt x="563686" y="-155"/>
                  <a:pt x="564782" y="1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  <a:tileRect/>
          </a:gradFill>
          <a:ln>
            <a:noFill/>
          </a:ln>
          <a:effectLst>
            <a:outerShdw dist="38100" algn="l" rotWithShape="0">
              <a:prstClr val="black">
                <a:alpha val="6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6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98000">
                    <a:srgbClr val="FF0000"/>
                  </a:gs>
                </a:gsLst>
                <a:lin ang="5400000" scaled="1"/>
                <a:tileRect/>
              </a:gradFill>
              <a:effectLst>
                <a:outerShdw dist="38100" algn="l" rotWithShape="0">
                  <a:prstClr val="black">
                    <a:alpha val="6000"/>
                  </a:prstClr>
                </a:outerShdw>
              </a:effectLst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57F432E-50F9-6A4F-0004-01076BC6C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438" y="1113630"/>
            <a:ext cx="1487764" cy="1725470"/>
          </a:xfrm>
          <a:custGeom>
            <a:avLst/>
            <a:gdLst/>
            <a:ahLst/>
            <a:cxnLst/>
            <a:rect l="l" t="t" r="r" b="b"/>
            <a:pathLst>
              <a:path w="1487764" h="1725470">
                <a:moveTo>
                  <a:pt x="1060704" y="192"/>
                </a:moveTo>
                <a:cubicBezTo>
                  <a:pt x="1074036" y="-1211"/>
                  <a:pt x="1086315" y="5104"/>
                  <a:pt x="1097542" y="19137"/>
                </a:cubicBezTo>
                <a:cubicBezTo>
                  <a:pt x="1107365" y="31767"/>
                  <a:pt x="1110172" y="48257"/>
                  <a:pt x="1105962" y="68605"/>
                </a:cubicBezTo>
                <a:cubicBezTo>
                  <a:pt x="1101752" y="88954"/>
                  <a:pt x="1087718" y="125090"/>
                  <a:pt x="1063861" y="177014"/>
                </a:cubicBezTo>
                <a:cubicBezTo>
                  <a:pt x="1032988" y="244375"/>
                  <a:pt x="1017551" y="284370"/>
                  <a:pt x="1017551" y="297001"/>
                </a:cubicBezTo>
                <a:cubicBezTo>
                  <a:pt x="1017551" y="309631"/>
                  <a:pt x="1033689" y="315946"/>
                  <a:pt x="1065966" y="315946"/>
                </a:cubicBezTo>
                <a:cubicBezTo>
                  <a:pt x="1106663" y="315946"/>
                  <a:pt x="1141747" y="322261"/>
                  <a:pt x="1171218" y="334891"/>
                </a:cubicBezTo>
                <a:cubicBezTo>
                  <a:pt x="1200688" y="347521"/>
                  <a:pt x="1218230" y="364362"/>
                  <a:pt x="1223843" y="385412"/>
                </a:cubicBezTo>
                <a:cubicBezTo>
                  <a:pt x="1228053" y="403655"/>
                  <a:pt x="1224896" y="433125"/>
                  <a:pt x="1214371" y="473823"/>
                </a:cubicBezTo>
                <a:cubicBezTo>
                  <a:pt x="1203845" y="514520"/>
                  <a:pt x="1191566" y="546095"/>
                  <a:pt x="1177533" y="568549"/>
                </a:cubicBezTo>
                <a:cubicBezTo>
                  <a:pt x="1164902" y="585389"/>
                  <a:pt x="1158587" y="602931"/>
                  <a:pt x="1158587" y="621174"/>
                </a:cubicBezTo>
                <a:cubicBezTo>
                  <a:pt x="1158587" y="632401"/>
                  <a:pt x="1161043" y="638716"/>
                  <a:pt x="1165955" y="640120"/>
                </a:cubicBezTo>
                <a:cubicBezTo>
                  <a:pt x="1170867" y="641523"/>
                  <a:pt x="1181042" y="640120"/>
                  <a:pt x="1196478" y="635910"/>
                </a:cubicBezTo>
                <a:cubicBezTo>
                  <a:pt x="1228755" y="627490"/>
                  <a:pt x="1269803" y="625385"/>
                  <a:pt x="1319622" y="629595"/>
                </a:cubicBezTo>
                <a:cubicBezTo>
                  <a:pt x="1369441" y="633805"/>
                  <a:pt x="1408384" y="642225"/>
                  <a:pt x="1436451" y="654855"/>
                </a:cubicBezTo>
                <a:cubicBezTo>
                  <a:pt x="1477148" y="674502"/>
                  <a:pt x="1493637" y="692745"/>
                  <a:pt x="1485919" y="709585"/>
                </a:cubicBezTo>
                <a:cubicBezTo>
                  <a:pt x="1478201" y="726426"/>
                  <a:pt x="1450484" y="734846"/>
                  <a:pt x="1402770" y="734846"/>
                </a:cubicBezTo>
                <a:cubicBezTo>
                  <a:pt x="1364880" y="734846"/>
                  <a:pt x="1311903" y="753791"/>
                  <a:pt x="1243841" y="791681"/>
                </a:cubicBezTo>
                <a:cubicBezTo>
                  <a:pt x="1175779" y="829572"/>
                  <a:pt x="1115084" y="874479"/>
                  <a:pt x="1061756" y="926403"/>
                </a:cubicBezTo>
                <a:lnTo>
                  <a:pt x="1015446" y="970609"/>
                </a:lnTo>
                <a:lnTo>
                  <a:pt x="1061756" y="997974"/>
                </a:lnTo>
                <a:cubicBezTo>
                  <a:pt x="1091227" y="1019024"/>
                  <a:pt x="1121750" y="1036215"/>
                  <a:pt x="1153325" y="1049547"/>
                </a:cubicBezTo>
                <a:cubicBezTo>
                  <a:pt x="1184900" y="1062879"/>
                  <a:pt x="1205600" y="1077965"/>
                  <a:pt x="1215423" y="1094805"/>
                </a:cubicBezTo>
                <a:cubicBezTo>
                  <a:pt x="1223843" y="1111645"/>
                  <a:pt x="1223492" y="1132345"/>
                  <a:pt x="1214371" y="1156903"/>
                </a:cubicBezTo>
                <a:cubicBezTo>
                  <a:pt x="1205249" y="1181462"/>
                  <a:pt x="1193671" y="1193741"/>
                  <a:pt x="1179638" y="1193741"/>
                </a:cubicBezTo>
                <a:cubicBezTo>
                  <a:pt x="1162797" y="1193741"/>
                  <a:pt x="1135081" y="1211634"/>
                  <a:pt x="1096489" y="1247420"/>
                </a:cubicBezTo>
                <a:cubicBezTo>
                  <a:pt x="1057897" y="1283205"/>
                  <a:pt x="1032286" y="1315131"/>
                  <a:pt x="1019656" y="1343198"/>
                </a:cubicBezTo>
                <a:cubicBezTo>
                  <a:pt x="1000009" y="1379685"/>
                  <a:pt x="997904" y="1401437"/>
                  <a:pt x="1013341" y="1408454"/>
                </a:cubicBezTo>
                <a:cubicBezTo>
                  <a:pt x="1016148" y="1409857"/>
                  <a:pt x="1019656" y="1409155"/>
                  <a:pt x="1023866" y="1406349"/>
                </a:cubicBezTo>
                <a:cubicBezTo>
                  <a:pt x="1039303" y="1397929"/>
                  <a:pt x="1102453" y="1423189"/>
                  <a:pt x="1213318" y="1482130"/>
                </a:cubicBezTo>
                <a:cubicBezTo>
                  <a:pt x="1227352" y="1489146"/>
                  <a:pt x="1239281" y="1505285"/>
                  <a:pt x="1249104" y="1530545"/>
                </a:cubicBezTo>
                <a:cubicBezTo>
                  <a:pt x="1256121" y="1547386"/>
                  <a:pt x="1257524" y="1561419"/>
                  <a:pt x="1253314" y="1572646"/>
                </a:cubicBezTo>
                <a:cubicBezTo>
                  <a:pt x="1249104" y="1583872"/>
                  <a:pt x="1238579" y="1600713"/>
                  <a:pt x="1221739" y="1623166"/>
                </a:cubicBezTo>
                <a:cubicBezTo>
                  <a:pt x="1190864" y="1658250"/>
                  <a:pt x="1156483" y="1682809"/>
                  <a:pt x="1118592" y="1696842"/>
                </a:cubicBezTo>
                <a:cubicBezTo>
                  <a:pt x="1098946" y="1702456"/>
                  <a:pt x="1068422" y="1708420"/>
                  <a:pt x="1027023" y="1714735"/>
                </a:cubicBezTo>
                <a:cubicBezTo>
                  <a:pt x="985624" y="1721050"/>
                  <a:pt x="950190" y="1724558"/>
                  <a:pt x="920720" y="1725260"/>
                </a:cubicBezTo>
                <a:cubicBezTo>
                  <a:pt x="891249" y="1725962"/>
                  <a:pt x="874409" y="1724909"/>
                  <a:pt x="870199" y="1722102"/>
                </a:cubicBezTo>
                <a:cubicBezTo>
                  <a:pt x="870199" y="1716489"/>
                  <a:pt x="886688" y="1695790"/>
                  <a:pt x="919667" y="1660004"/>
                </a:cubicBezTo>
                <a:cubicBezTo>
                  <a:pt x="952646" y="1624219"/>
                  <a:pt x="971591" y="1595450"/>
                  <a:pt x="976503" y="1573698"/>
                </a:cubicBezTo>
                <a:cubicBezTo>
                  <a:pt x="981415" y="1551946"/>
                  <a:pt x="974749" y="1522125"/>
                  <a:pt x="956505" y="1484235"/>
                </a:cubicBezTo>
                <a:cubicBezTo>
                  <a:pt x="935455" y="1444941"/>
                  <a:pt x="926333" y="1413365"/>
                  <a:pt x="929140" y="1389509"/>
                </a:cubicBezTo>
                <a:cubicBezTo>
                  <a:pt x="931946" y="1365652"/>
                  <a:pt x="947383" y="1329866"/>
                  <a:pt x="975450" y="1282152"/>
                </a:cubicBezTo>
                <a:cubicBezTo>
                  <a:pt x="1010534" y="1221808"/>
                  <a:pt x="1030181" y="1181813"/>
                  <a:pt x="1034391" y="1162166"/>
                </a:cubicBezTo>
                <a:cubicBezTo>
                  <a:pt x="1038601" y="1142519"/>
                  <a:pt x="1032286" y="1122872"/>
                  <a:pt x="1015446" y="1103225"/>
                </a:cubicBezTo>
                <a:cubicBezTo>
                  <a:pt x="973345" y="1058318"/>
                  <a:pt x="952295" y="1012709"/>
                  <a:pt x="952295" y="966398"/>
                </a:cubicBezTo>
                <a:cubicBezTo>
                  <a:pt x="953698" y="945348"/>
                  <a:pt x="961417" y="934823"/>
                  <a:pt x="975450" y="934823"/>
                </a:cubicBezTo>
                <a:cubicBezTo>
                  <a:pt x="986677" y="934823"/>
                  <a:pt x="1021761" y="912720"/>
                  <a:pt x="1080702" y="868515"/>
                </a:cubicBezTo>
                <a:cubicBezTo>
                  <a:pt x="1139643" y="824309"/>
                  <a:pt x="1169113" y="797295"/>
                  <a:pt x="1169113" y="787471"/>
                </a:cubicBezTo>
                <a:cubicBezTo>
                  <a:pt x="1171919" y="765018"/>
                  <a:pt x="1143852" y="767824"/>
                  <a:pt x="1084912" y="795892"/>
                </a:cubicBezTo>
                <a:cubicBezTo>
                  <a:pt x="1038601" y="818345"/>
                  <a:pt x="1005622" y="842904"/>
                  <a:pt x="985975" y="869567"/>
                </a:cubicBezTo>
                <a:cubicBezTo>
                  <a:pt x="956505" y="911668"/>
                  <a:pt x="904230" y="969556"/>
                  <a:pt x="829151" y="1043232"/>
                </a:cubicBezTo>
                <a:cubicBezTo>
                  <a:pt x="754072" y="1116908"/>
                  <a:pt x="699692" y="1162867"/>
                  <a:pt x="666012" y="1181111"/>
                </a:cubicBezTo>
                <a:cubicBezTo>
                  <a:pt x="639348" y="1195145"/>
                  <a:pt x="618649" y="1210581"/>
                  <a:pt x="603913" y="1227422"/>
                </a:cubicBezTo>
                <a:cubicBezTo>
                  <a:pt x="589178" y="1244262"/>
                  <a:pt x="570584" y="1277241"/>
                  <a:pt x="548130" y="1326358"/>
                </a:cubicBezTo>
                <a:cubicBezTo>
                  <a:pt x="510240" y="1399332"/>
                  <a:pt x="482173" y="1447046"/>
                  <a:pt x="463929" y="1469499"/>
                </a:cubicBezTo>
                <a:cubicBezTo>
                  <a:pt x="445686" y="1491953"/>
                  <a:pt x="409198" y="1537562"/>
                  <a:pt x="354468" y="1606326"/>
                </a:cubicBezTo>
                <a:cubicBezTo>
                  <a:pt x="316577" y="1652637"/>
                  <a:pt x="287809" y="1683510"/>
                  <a:pt x="268162" y="1698947"/>
                </a:cubicBezTo>
                <a:cubicBezTo>
                  <a:pt x="248515" y="1714384"/>
                  <a:pt x="231324" y="1717191"/>
                  <a:pt x="216589" y="1707367"/>
                </a:cubicBezTo>
                <a:cubicBezTo>
                  <a:pt x="201854" y="1697544"/>
                  <a:pt x="186066" y="1673687"/>
                  <a:pt x="169226" y="1635796"/>
                </a:cubicBezTo>
                <a:cubicBezTo>
                  <a:pt x="146773" y="1583872"/>
                  <a:pt x="135545" y="1548087"/>
                  <a:pt x="135545" y="1528440"/>
                </a:cubicBezTo>
                <a:cubicBezTo>
                  <a:pt x="135545" y="1508793"/>
                  <a:pt x="146773" y="1488445"/>
                  <a:pt x="169226" y="1467394"/>
                </a:cubicBezTo>
                <a:cubicBezTo>
                  <a:pt x="190276" y="1450554"/>
                  <a:pt x="213431" y="1417576"/>
                  <a:pt x="238692" y="1368458"/>
                </a:cubicBezTo>
                <a:cubicBezTo>
                  <a:pt x="263952" y="1319341"/>
                  <a:pt x="276582" y="1284959"/>
                  <a:pt x="276582" y="1265312"/>
                </a:cubicBezTo>
                <a:cubicBezTo>
                  <a:pt x="277985" y="1247069"/>
                  <a:pt x="269565" y="1233035"/>
                  <a:pt x="251322" y="1223212"/>
                </a:cubicBezTo>
                <a:cubicBezTo>
                  <a:pt x="233078" y="1213388"/>
                  <a:pt x="215536" y="1184619"/>
                  <a:pt x="198696" y="1136906"/>
                </a:cubicBezTo>
                <a:cubicBezTo>
                  <a:pt x="186066" y="1099015"/>
                  <a:pt x="180453" y="1074106"/>
                  <a:pt x="181856" y="1062177"/>
                </a:cubicBezTo>
                <a:cubicBezTo>
                  <a:pt x="183259" y="1050249"/>
                  <a:pt x="193083" y="1027444"/>
                  <a:pt x="211326" y="993764"/>
                </a:cubicBezTo>
                <a:cubicBezTo>
                  <a:pt x="245007" y="930613"/>
                  <a:pt x="255532" y="894828"/>
                  <a:pt x="242902" y="886408"/>
                </a:cubicBezTo>
                <a:cubicBezTo>
                  <a:pt x="230271" y="877987"/>
                  <a:pt x="190978" y="892723"/>
                  <a:pt x="125020" y="930613"/>
                </a:cubicBezTo>
                <a:cubicBezTo>
                  <a:pt x="105374" y="941840"/>
                  <a:pt x="86077" y="950260"/>
                  <a:pt x="67132" y="955873"/>
                </a:cubicBezTo>
                <a:cubicBezTo>
                  <a:pt x="48187" y="961487"/>
                  <a:pt x="32750" y="963943"/>
                  <a:pt x="20821" y="963241"/>
                </a:cubicBezTo>
                <a:cubicBezTo>
                  <a:pt x="8893" y="962539"/>
                  <a:pt x="2929" y="957978"/>
                  <a:pt x="2929" y="949558"/>
                </a:cubicBezTo>
                <a:cubicBezTo>
                  <a:pt x="-8298" y="824660"/>
                  <a:pt x="12752" y="762211"/>
                  <a:pt x="66079" y="762211"/>
                </a:cubicBezTo>
                <a:cubicBezTo>
                  <a:pt x="75903" y="762211"/>
                  <a:pt x="100812" y="742213"/>
                  <a:pt x="140808" y="702218"/>
                </a:cubicBezTo>
                <a:cubicBezTo>
                  <a:pt x="180804" y="662222"/>
                  <a:pt x="219746" y="619069"/>
                  <a:pt x="257637" y="572759"/>
                </a:cubicBezTo>
                <a:cubicBezTo>
                  <a:pt x="341838" y="467508"/>
                  <a:pt x="419724" y="360853"/>
                  <a:pt x="491294" y="252795"/>
                </a:cubicBezTo>
                <a:cubicBezTo>
                  <a:pt x="534798" y="189644"/>
                  <a:pt x="562514" y="146842"/>
                  <a:pt x="574443" y="124388"/>
                </a:cubicBezTo>
                <a:cubicBezTo>
                  <a:pt x="586371" y="101935"/>
                  <a:pt x="588126" y="86498"/>
                  <a:pt x="579705" y="78078"/>
                </a:cubicBezTo>
                <a:cubicBezTo>
                  <a:pt x="562865" y="57028"/>
                  <a:pt x="562865" y="46503"/>
                  <a:pt x="579705" y="46503"/>
                </a:cubicBezTo>
                <a:cubicBezTo>
                  <a:pt x="589529" y="46503"/>
                  <a:pt x="602861" y="50713"/>
                  <a:pt x="619701" y="59133"/>
                </a:cubicBezTo>
                <a:cubicBezTo>
                  <a:pt x="636541" y="67553"/>
                  <a:pt x="647417" y="76324"/>
                  <a:pt x="652329" y="85446"/>
                </a:cubicBezTo>
                <a:cubicBezTo>
                  <a:pt x="657241" y="94567"/>
                  <a:pt x="658995" y="111758"/>
                  <a:pt x="657591" y="137019"/>
                </a:cubicBezTo>
                <a:cubicBezTo>
                  <a:pt x="653381" y="173506"/>
                  <a:pt x="642506" y="201573"/>
                  <a:pt x="624964" y="221220"/>
                </a:cubicBezTo>
                <a:cubicBezTo>
                  <a:pt x="607422" y="240867"/>
                  <a:pt x="566023" y="303667"/>
                  <a:pt x="500767" y="409619"/>
                </a:cubicBezTo>
                <a:cubicBezTo>
                  <a:pt x="435511" y="515572"/>
                  <a:pt x="388148" y="586792"/>
                  <a:pt x="358678" y="623279"/>
                </a:cubicBezTo>
                <a:cubicBezTo>
                  <a:pt x="334821" y="652750"/>
                  <a:pt x="323945" y="672397"/>
                  <a:pt x="326050" y="682220"/>
                </a:cubicBezTo>
                <a:cubicBezTo>
                  <a:pt x="328156" y="692044"/>
                  <a:pt x="346048" y="702569"/>
                  <a:pt x="379728" y="713795"/>
                </a:cubicBezTo>
                <a:cubicBezTo>
                  <a:pt x="419022" y="726426"/>
                  <a:pt x="440423" y="742915"/>
                  <a:pt x="443932" y="763264"/>
                </a:cubicBezTo>
                <a:cubicBezTo>
                  <a:pt x="447440" y="783612"/>
                  <a:pt x="435862" y="824660"/>
                  <a:pt x="409198" y="886408"/>
                </a:cubicBezTo>
                <a:cubicBezTo>
                  <a:pt x="371308" y="980432"/>
                  <a:pt x="354468" y="1032356"/>
                  <a:pt x="358678" y="1042179"/>
                </a:cubicBezTo>
                <a:cubicBezTo>
                  <a:pt x="361485" y="1046389"/>
                  <a:pt x="373413" y="1052003"/>
                  <a:pt x="394463" y="1059020"/>
                </a:cubicBezTo>
                <a:cubicBezTo>
                  <a:pt x="416917" y="1066036"/>
                  <a:pt x="433055" y="1075158"/>
                  <a:pt x="442879" y="1086385"/>
                </a:cubicBezTo>
                <a:cubicBezTo>
                  <a:pt x="452702" y="1097612"/>
                  <a:pt x="462526" y="1116557"/>
                  <a:pt x="472349" y="1143221"/>
                </a:cubicBezTo>
                <a:cubicBezTo>
                  <a:pt x="480769" y="1169884"/>
                  <a:pt x="487084" y="1172691"/>
                  <a:pt x="491294" y="1151641"/>
                </a:cubicBezTo>
                <a:cubicBezTo>
                  <a:pt x="496908" y="1139011"/>
                  <a:pt x="499013" y="1120065"/>
                  <a:pt x="497610" y="1094805"/>
                </a:cubicBezTo>
                <a:cubicBezTo>
                  <a:pt x="496206" y="1066738"/>
                  <a:pt x="502873" y="1042881"/>
                  <a:pt x="517607" y="1023234"/>
                </a:cubicBezTo>
                <a:cubicBezTo>
                  <a:pt x="532342" y="1003587"/>
                  <a:pt x="580407" y="960785"/>
                  <a:pt x="661801" y="894828"/>
                </a:cubicBezTo>
                <a:cubicBezTo>
                  <a:pt x="702499" y="862551"/>
                  <a:pt x="730566" y="827467"/>
                  <a:pt x="746002" y="789576"/>
                </a:cubicBezTo>
                <a:cubicBezTo>
                  <a:pt x="772666" y="733442"/>
                  <a:pt x="788805" y="719409"/>
                  <a:pt x="794418" y="747476"/>
                </a:cubicBezTo>
                <a:cubicBezTo>
                  <a:pt x="795821" y="751686"/>
                  <a:pt x="796523" y="758703"/>
                  <a:pt x="796523" y="768526"/>
                </a:cubicBezTo>
                <a:cubicBezTo>
                  <a:pt x="796523" y="785366"/>
                  <a:pt x="798628" y="795190"/>
                  <a:pt x="802838" y="797997"/>
                </a:cubicBezTo>
                <a:cubicBezTo>
                  <a:pt x="807048" y="800803"/>
                  <a:pt x="816170" y="800803"/>
                  <a:pt x="830203" y="797997"/>
                </a:cubicBezTo>
                <a:cubicBezTo>
                  <a:pt x="868094" y="786770"/>
                  <a:pt x="903879" y="760106"/>
                  <a:pt x="937560" y="718005"/>
                </a:cubicBezTo>
                <a:cubicBezTo>
                  <a:pt x="971240" y="675905"/>
                  <a:pt x="1010534" y="609948"/>
                  <a:pt x="1055441" y="520133"/>
                </a:cubicBezTo>
                <a:cubicBezTo>
                  <a:pt x="1096138" y="440142"/>
                  <a:pt x="1101050" y="398042"/>
                  <a:pt x="1070176" y="393832"/>
                </a:cubicBezTo>
                <a:cubicBezTo>
                  <a:pt x="1065966" y="393832"/>
                  <a:pt x="1059651" y="393832"/>
                  <a:pt x="1051231" y="393832"/>
                </a:cubicBezTo>
                <a:cubicBezTo>
                  <a:pt x="1032988" y="396638"/>
                  <a:pt x="1007026" y="408567"/>
                  <a:pt x="973345" y="429617"/>
                </a:cubicBezTo>
                <a:cubicBezTo>
                  <a:pt x="939665" y="450667"/>
                  <a:pt x="917913" y="469613"/>
                  <a:pt x="908089" y="486453"/>
                </a:cubicBezTo>
                <a:cubicBezTo>
                  <a:pt x="891249" y="513117"/>
                  <a:pt x="875812" y="513117"/>
                  <a:pt x="861779" y="486453"/>
                </a:cubicBezTo>
                <a:cubicBezTo>
                  <a:pt x="857569" y="476630"/>
                  <a:pt x="854060" y="462596"/>
                  <a:pt x="851254" y="444352"/>
                </a:cubicBezTo>
                <a:cubicBezTo>
                  <a:pt x="848447" y="420495"/>
                  <a:pt x="849850" y="400147"/>
                  <a:pt x="855464" y="383307"/>
                </a:cubicBezTo>
                <a:cubicBezTo>
                  <a:pt x="861077" y="366466"/>
                  <a:pt x="873707" y="343311"/>
                  <a:pt x="893354" y="313841"/>
                </a:cubicBezTo>
                <a:cubicBezTo>
                  <a:pt x="924229" y="270337"/>
                  <a:pt x="956505" y="214554"/>
                  <a:pt x="990185" y="146491"/>
                </a:cubicBezTo>
                <a:cubicBezTo>
                  <a:pt x="1023866" y="78429"/>
                  <a:pt x="1040707" y="37381"/>
                  <a:pt x="1040707" y="23347"/>
                </a:cubicBezTo>
                <a:cubicBezTo>
                  <a:pt x="1040707" y="9314"/>
                  <a:pt x="1047373" y="1595"/>
                  <a:pt x="1060704" y="19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  <a:tileRect/>
          </a:gradFill>
          <a:ln>
            <a:noFill/>
          </a:ln>
          <a:effectLst>
            <a:outerShdw dist="38100" algn="l" rotWithShape="0">
              <a:prstClr val="black">
                <a:alpha val="6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6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98000">
                    <a:srgbClr val="FF0000"/>
                  </a:gs>
                </a:gsLst>
                <a:lin ang="5400000" scaled="1"/>
                <a:tileRect/>
              </a:gradFill>
              <a:effectLst>
                <a:outerShdw dist="38100" algn="l" rotWithShape="0">
                  <a:prstClr val="black">
                    <a:alpha val="6000"/>
                  </a:prstClr>
                </a:outerShdw>
              </a:effectLst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77F188-E70E-9004-3AB3-749ACF77E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502" y="1311694"/>
            <a:ext cx="1186310" cy="1326166"/>
          </a:xfrm>
          <a:custGeom>
            <a:avLst/>
            <a:gdLst/>
            <a:ahLst/>
            <a:cxnLst/>
            <a:rect l="l" t="t" r="r" b="b"/>
            <a:pathLst>
              <a:path w="1186310" h="1326166">
                <a:moveTo>
                  <a:pt x="50755" y="532572"/>
                </a:moveTo>
                <a:cubicBezTo>
                  <a:pt x="56368" y="532572"/>
                  <a:pt x="64789" y="553622"/>
                  <a:pt x="76015" y="595722"/>
                </a:cubicBezTo>
                <a:cubicBezTo>
                  <a:pt x="81629" y="619579"/>
                  <a:pt x="89698" y="638876"/>
                  <a:pt x="100223" y="653611"/>
                </a:cubicBezTo>
                <a:cubicBezTo>
                  <a:pt x="110748" y="668346"/>
                  <a:pt x="127238" y="682730"/>
                  <a:pt x="149691" y="696764"/>
                </a:cubicBezTo>
                <a:cubicBezTo>
                  <a:pt x="190388" y="723427"/>
                  <a:pt x="215649" y="750091"/>
                  <a:pt x="225472" y="776755"/>
                </a:cubicBezTo>
                <a:cubicBezTo>
                  <a:pt x="235296" y="804822"/>
                  <a:pt x="244417" y="818855"/>
                  <a:pt x="252837" y="818855"/>
                </a:cubicBezTo>
                <a:cubicBezTo>
                  <a:pt x="261257" y="818855"/>
                  <a:pt x="271783" y="806927"/>
                  <a:pt x="284413" y="783070"/>
                </a:cubicBezTo>
                <a:cubicBezTo>
                  <a:pt x="297043" y="755003"/>
                  <a:pt x="316690" y="722375"/>
                  <a:pt x="343353" y="685186"/>
                </a:cubicBezTo>
                <a:cubicBezTo>
                  <a:pt x="370017" y="647997"/>
                  <a:pt x="383349" y="623088"/>
                  <a:pt x="383349" y="610458"/>
                </a:cubicBezTo>
                <a:cubicBezTo>
                  <a:pt x="383349" y="597828"/>
                  <a:pt x="387208" y="591512"/>
                  <a:pt x="394927" y="591512"/>
                </a:cubicBezTo>
                <a:cubicBezTo>
                  <a:pt x="402645" y="591512"/>
                  <a:pt x="410013" y="580636"/>
                  <a:pt x="417029" y="558884"/>
                </a:cubicBezTo>
                <a:cubicBezTo>
                  <a:pt x="424046" y="537133"/>
                  <a:pt x="429659" y="531870"/>
                  <a:pt x="433870" y="543097"/>
                </a:cubicBezTo>
                <a:cubicBezTo>
                  <a:pt x="443693" y="566954"/>
                  <a:pt x="418784" y="682379"/>
                  <a:pt x="359141" y="889373"/>
                </a:cubicBezTo>
                <a:cubicBezTo>
                  <a:pt x="299499" y="1096368"/>
                  <a:pt x="253539" y="1227230"/>
                  <a:pt x="221262" y="1281961"/>
                </a:cubicBezTo>
                <a:cubicBezTo>
                  <a:pt x="210035" y="1298801"/>
                  <a:pt x="199159" y="1310379"/>
                  <a:pt x="188634" y="1316693"/>
                </a:cubicBezTo>
                <a:cubicBezTo>
                  <a:pt x="178109" y="1323009"/>
                  <a:pt x="163725" y="1326166"/>
                  <a:pt x="145481" y="1326166"/>
                </a:cubicBezTo>
                <a:cubicBezTo>
                  <a:pt x="128641" y="1326166"/>
                  <a:pt x="114958" y="1322307"/>
                  <a:pt x="104433" y="1314588"/>
                </a:cubicBezTo>
                <a:cubicBezTo>
                  <a:pt x="93908" y="1306870"/>
                  <a:pt x="81629" y="1291784"/>
                  <a:pt x="67595" y="1269330"/>
                </a:cubicBezTo>
                <a:cubicBezTo>
                  <a:pt x="45142" y="1230037"/>
                  <a:pt x="30406" y="1210390"/>
                  <a:pt x="23390" y="1210390"/>
                </a:cubicBezTo>
                <a:cubicBezTo>
                  <a:pt x="9356" y="1210390"/>
                  <a:pt x="1638" y="1200917"/>
                  <a:pt x="234" y="1181972"/>
                </a:cubicBezTo>
                <a:cubicBezTo>
                  <a:pt x="-1169" y="1163027"/>
                  <a:pt x="3743" y="1139521"/>
                  <a:pt x="14970" y="1111454"/>
                </a:cubicBezTo>
                <a:cubicBezTo>
                  <a:pt x="27600" y="1073563"/>
                  <a:pt x="37072" y="1002343"/>
                  <a:pt x="43387" y="897794"/>
                </a:cubicBezTo>
                <a:cubicBezTo>
                  <a:pt x="49703" y="793244"/>
                  <a:pt x="47247" y="728339"/>
                  <a:pt x="36020" y="703079"/>
                </a:cubicBezTo>
                <a:cubicBezTo>
                  <a:pt x="27600" y="676415"/>
                  <a:pt x="26547" y="641331"/>
                  <a:pt x="32862" y="597828"/>
                </a:cubicBezTo>
                <a:cubicBezTo>
                  <a:pt x="39177" y="554324"/>
                  <a:pt x="45142" y="532572"/>
                  <a:pt x="50755" y="532572"/>
                </a:cubicBezTo>
                <a:close/>
                <a:moveTo>
                  <a:pt x="573854" y="517837"/>
                </a:moveTo>
                <a:cubicBezTo>
                  <a:pt x="581572" y="517837"/>
                  <a:pt x="609990" y="541694"/>
                  <a:pt x="659107" y="589407"/>
                </a:cubicBezTo>
                <a:lnTo>
                  <a:pt x="730678" y="656768"/>
                </a:lnTo>
                <a:lnTo>
                  <a:pt x="722258" y="740969"/>
                </a:lnTo>
                <a:cubicBezTo>
                  <a:pt x="711031" y="843414"/>
                  <a:pt x="709628" y="896039"/>
                  <a:pt x="718048" y="898846"/>
                </a:cubicBezTo>
                <a:cubicBezTo>
                  <a:pt x="719451" y="898846"/>
                  <a:pt x="722960" y="898846"/>
                  <a:pt x="728573" y="898846"/>
                </a:cubicBezTo>
                <a:cubicBezTo>
                  <a:pt x="780497" y="891829"/>
                  <a:pt x="848559" y="874989"/>
                  <a:pt x="932761" y="848325"/>
                </a:cubicBezTo>
                <a:cubicBezTo>
                  <a:pt x="967844" y="837099"/>
                  <a:pt x="1012050" y="839906"/>
                  <a:pt x="1065377" y="856745"/>
                </a:cubicBezTo>
                <a:cubicBezTo>
                  <a:pt x="1115898" y="872182"/>
                  <a:pt x="1150280" y="889373"/>
                  <a:pt x="1168523" y="908319"/>
                </a:cubicBezTo>
                <a:cubicBezTo>
                  <a:pt x="1186767" y="927264"/>
                  <a:pt x="1190977" y="950770"/>
                  <a:pt x="1181153" y="978837"/>
                </a:cubicBezTo>
                <a:cubicBezTo>
                  <a:pt x="1175540" y="997081"/>
                  <a:pt x="1167120" y="1007956"/>
                  <a:pt x="1155893" y="1011465"/>
                </a:cubicBezTo>
                <a:cubicBezTo>
                  <a:pt x="1144666" y="1014973"/>
                  <a:pt x="1112389" y="1016728"/>
                  <a:pt x="1059062" y="1016728"/>
                </a:cubicBezTo>
                <a:cubicBezTo>
                  <a:pt x="987491" y="1016728"/>
                  <a:pt x="920130" y="1027604"/>
                  <a:pt x="856980" y="1049356"/>
                </a:cubicBezTo>
                <a:cubicBezTo>
                  <a:pt x="793829" y="1071107"/>
                  <a:pt x="727871" y="1089000"/>
                  <a:pt x="659107" y="1103034"/>
                </a:cubicBezTo>
                <a:cubicBezTo>
                  <a:pt x="597360" y="1111454"/>
                  <a:pt x="558066" y="1111103"/>
                  <a:pt x="541226" y="1101981"/>
                </a:cubicBezTo>
                <a:cubicBezTo>
                  <a:pt x="524386" y="1092859"/>
                  <a:pt x="506142" y="1059530"/>
                  <a:pt x="486495" y="1001992"/>
                </a:cubicBezTo>
                <a:lnTo>
                  <a:pt x="465445" y="930422"/>
                </a:lnTo>
                <a:lnTo>
                  <a:pt x="513861" y="890426"/>
                </a:lnTo>
                <a:lnTo>
                  <a:pt x="562276" y="850431"/>
                </a:lnTo>
                <a:lnTo>
                  <a:pt x="562276" y="684134"/>
                </a:lnTo>
                <a:cubicBezTo>
                  <a:pt x="562276" y="573269"/>
                  <a:pt x="566135" y="517837"/>
                  <a:pt x="573854" y="517837"/>
                </a:cubicBezTo>
                <a:close/>
                <a:moveTo>
                  <a:pt x="932761" y="159982"/>
                </a:moveTo>
                <a:cubicBezTo>
                  <a:pt x="956617" y="159982"/>
                  <a:pt x="972405" y="162087"/>
                  <a:pt x="980124" y="166298"/>
                </a:cubicBezTo>
                <a:cubicBezTo>
                  <a:pt x="987842" y="170508"/>
                  <a:pt x="993105" y="179629"/>
                  <a:pt x="995911" y="193663"/>
                </a:cubicBezTo>
                <a:cubicBezTo>
                  <a:pt x="1000121" y="211906"/>
                  <a:pt x="998016" y="229799"/>
                  <a:pt x="989596" y="247341"/>
                </a:cubicBezTo>
                <a:cubicBezTo>
                  <a:pt x="981176" y="264883"/>
                  <a:pt x="969949" y="273654"/>
                  <a:pt x="955916" y="273654"/>
                </a:cubicBezTo>
                <a:cubicBezTo>
                  <a:pt x="948899" y="273654"/>
                  <a:pt x="904694" y="293301"/>
                  <a:pt x="823299" y="332594"/>
                </a:cubicBezTo>
                <a:cubicBezTo>
                  <a:pt x="694191" y="391535"/>
                  <a:pt x="614200" y="403464"/>
                  <a:pt x="583326" y="368380"/>
                </a:cubicBezTo>
                <a:cubicBezTo>
                  <a:pt x="572099" y="354346"/>
                  <a:pt x="560171" y="350136"/>
                  <a:pt x="547541" y="355750"/>
                </a:cubicBezTo>
                <a:cubicBezTo>
                  <a:pt x="543331" y="357153"/>
                  <a:pt x="539823" y="357504"/>
                  <a:pt x="537016" y="356802"/>
                </a:cubicBezTo>
                <a:cubicBezTo>
                  <a:pt x="534209" y="356100"/>
                  <a:pt x="532104" y="354346"/>
                  <a:pt x="530701" y="351540"/>
                </a:cubicBezTo>
                <a:cubicBezTo>
                  <a:pt x="529297" y="348733"/>
                  <a:pt x="528596" y="343470"/>
                  <a:pt x="528596" y="335752"/>
                </a:cubicBezTo>
                <a:cubicBezTo>
                  <a:pt x="528596" y="328033"/>
                  <a:pt x="528596" y="318561"/>
                  <a:pt x="528596" y="307334"/>
                </a:cubicBezTo>
                <a:cubicBezTo>
                  <a:pt x="531402" y="280670"/>
                  <a:pt x="535612" y="264883"/>
                  <a:pt x="541226" y="259971"/>
                </a:cubicBezTo>
                <a:cubicBezTo>
                  <a:pt x="546839" y="255059"/>
                  <a:pt x="565784" y="252603"/>
                  <a:pt x="598061" y="252603"/>
                </a:cubicBezTo>
                <a:cubicBezTo>
                  <a:pt x="641565" y="252603"/>
                  <a:pt x="687174" y="241026"/>
                  <a:pt x="734888" y="217871"/>
                </a:cubicBezTo>
                <a:cubicBezTo>
                  <a:pt x="782602" y="194715"/>
                  <a:pt x="818738" y="179629"/>
                  <a:pt x="843297" y="172612"/>
                </a:cubicBezTo>
                <a:cubicBezTo>
                  <a:pt x="867856" y="165596"/>
                  <a:pt x="897677" y="161386"/>
                  <a:pt x="932761" y="159982"/>
                </a:cubicBezTo>
                <a:close/>
                <a:moveTo>
                  <a:pt x="124431" y="0"/>
                </a:moveTo>
                <a:cubicBezTo>
                  <a:pt x="149691" y="0"/>
                  <a:pt x="185126" y="13332"/>
                  <a:pt x="230735" y="39996"/>
                </a:cubicBezTo>
                <a:cubicBezTo>
                  <a:pt x="276343" y="66660"/>
                  <a:pt x="304761" y="90516"/>
                  <a:pt x="315988" y="111567"/>
                </a:cubicBezTo>
                <a:cubicBezTo>
                  <a:pt x="328618" y="139634"/>
                  <a:pt x="332478" y="168753"/>
                  <a:pt x="327566" y="198925"/>
                </a:cubicBezTo>
                <a:cubicBezTo>
                  <a:pt x="322654" y="229097"/>
                  <a:pt x="311076" y="246990"/>
                  <a:pt x="292833" y="252603"/>
                </a:cubicBezTo>
                <a:cubicBezTo>
                  <a:pt x="274589" y="258217"/>
                  <a:pt x="241611" y="280670"/>
                  <a:pt x="193897" y="319964"/>
                </a:cubicBezTo>
                <a:cubicBezTo>
                  <a:pt x="146183" y="359258"/>
                  <a:pt x="122326" y="383817"/>
                  <a:pt x="122326" y="393640"/>
                </a:cubicBezTo>
                <a:cubicBezTo>
                  <a:pt x="122326" y="400657"/>
                  <a:pt x="118817" y="410480"/>
                  <a:pt x="111801" y="423110"/>
                </a:cubicBezTo>
                <a:cubicBezTo>
                  <a:pt x="104784" y="435741"/>
                  <a:pt x="97416" y="445915"/>
                  <a:pt x="89698" y="453633"/>
                </a:cubicBezTo>
                <a:cubicBezTo>
                  <a:pt x="81980" y="461352"/>
                  <a:pt x="76717" y="463808"/>
                  <a:pt x="73910" y="461001"/>
                </a:cubicBezTo>
                <a:cubicBezTo>
                  <a:pt x="68297" y="455387"/>
                  <a:pt x="76015" y="425917"/>
                  <a:pt x="97066" y="372590"/>
                </a:cubicBezTo>
                <a:cubicBezTo>
                  <a:pt x="116712" y="322069"/>
                  <a:pt x="128641" y="262427"/>
                  <a:pt x="132851" y="193663"/>
                </a:cubicBezTo>
                <a:cubicBezTo>
                  <a:pt x="137061" y="124898"/>
                  <a:pt x="131448" y="75080"/>
                  <a:pt x="116011" y="44206"/>
                </a:cubicBezTo>
                <a:cubicBezTo>
                  <a:pt x="104784" y="23156"/>
                  <a:pt x="99171" y="10525"/>
                  <a:pt x="99171" y="6315"/>
                </a:cubicBezTo>
                <a:cubicBezTo>
                  <a:pt x="99171" y="2105"/>
                  <a:pt x="107591" y="0"/>
                  <a:pt x="1244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  <a:tileRect/>
          </a:gradFill>
          <a:ln>
            <a:noFill/>
          </a:ln>
          <a:effectLst>
            <a:outerShdw dist="38100" algn="l" rotWithShape="0">
              <a:prstClr val="black">
                <a:alpha val="6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6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98000">
                    <a:srgbClr val="FF0000"/>
                  </a:gs>
                </a:gsLst>
                <a:lin ang="5400000" scaled="1"/>
                <a:tileRect/>
              </a:gradFill>
              <a:effectLst>
                <a:outerShdw dist="38100" algn="l" rotWithShape="0">
                  <a:prstClr val="black">
                    <a:alpha val="6000"/>
                  </a:prstClr>
                </a:outerShdw>
              </a:effectLst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BE336B4-09C9-489F-05DB-1790386C8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8181" y="1174517"/>
            <a:ext cx="1706919" cy="1634266"/>
          </a:xfrm>
          <a:custGeom>
            <a:avLst/>
            <a:gdLst/>
            <a:ahLst/>
            <a:cxnLst/>
            <a:rect l="l" t="t" r="r" b="b"/>
            <a:pathLst>
              <a:path w="1507949" h="1443765">
                <a:moveTo>
                  <a:pt x="306424" y="1081746"/>
                </a:moveTo>
                <a:cubicBezTo>
                  <a:pt x="297543" y="1083917"/>
                  <a:pt x="285998" y="1092896"/>
                  <a:pt x="271790" y="1108684"/>
                </a:cubicBezTo>
                <a:cubicBezTo>
                  <a:pt x="256353" y="1125524"/>
                  <a:pt x="247933" y="1137102"/>
                  <a:pt x="246529" y="1143417"/>
                </a:cubicBezTo>
                <a:cubicBezTo>
                  <a:pt x="245126" y="1149732"/>
                  <a:pt x="251441" y="1159204"/>
                  <a:pt x="265474" y="1171835"/>
                </a:cubicBezTo>
                <a:cubicBezTo>
                  <a:pt x="280911" y="1191482"/>
                  <a:pt x="295296" y="1196393"/>
                  <a:pt x="308628" y="1186570"/>
                </a:cubicBezTo>
                <a:cubicBezTo>
                  <a:pt x="321959" y="1176746"/>
                  <a:pt x="328625" y="1157099"/>
                  <a:pt x="328625" y="1127629"/>
                </a:cubicBezTo>
                <a:cubicBezTo>
                  <a:pt x="328625" y="1093423"/>
                  <a:pt x="321225" y="1078128"/>
                  <a:pt x="306424" y="1081746"/>
                </a:cubicBezTo>
                <a:close/>
                <a:moveTo>
                  <a:pt x="1124325" y="1072898"/>
                </a:moveTo>
                <a:cubicBezTo>
                  <a:pt x="1174845" y="1072898"/>
                  <a:pt x="1238698" y="1091142"/>
                  <a:pt x="1315882" y="1127629"/>
                </a:cubicBezTo>
                <a:cubicBezTo>
                  <a:pt x="1393066" y="1164116"/>
                  <a:pt x="1443587" y="1199200"/>
                  <a:pt x="1467444" y="1232880"/>
                </a:cubicBezTo>
                <a:cubicBezTo>
                  <a:pt x="1488494" y="1263754"/>
                  <a:pt x="1501475" y="1299189"/>
                  <a:pt x="1506387" y="1339184"/>
                </a:cubicBezTo>
                <a:cubicBezTo>
                  <a:pt x="1511298" y="1379180"/>
                  <a:pt x="1504632" y="1407598"/>
                  <a:pt x="1486389" y="1424438"/>
                </a:cubicBezTo>
                <a:cubicBezTo>
                  <a:pt x="1469549" y="1441278"/>
                  <a:pt x="1452709" y="1446540"/>
                  <a:pt x="1435868" y="1440225"/>
                </a:cubicBezTo>
                <a:cubicBezTo>
                  <a:pt x="1419028" y="1433910"/>
                  <a:pt x="1390259" y="1409001"/>
                  <a:pt x="1349562" y="1365497"/>
                </a:cubicBezTo>
                <a:cubicBezTo>
                  <a:pt x="1297638" y="1312170"/>
                  <a:pt x="1247820" y="1269367"/>
                  <a:pt x="1200106" y="1237090"/>
                </a:cubicBezTo>
                <a:cubicBezTo>
                  <a:pt x="1158005" y="1209023"/>
                  <a:pt x="1122220" y="1180956"/>
                  <a:pt x="1092749" y="1152889"/>
                </a:cubicBezTo>
                <a:cubicBezTo>
                  <a:pt x="1063279" y="1124822"/>
                  <a:pt x="1048544" y="1104474"/>
                  <a:pt x="1048544" y="1091844"/>
                </a:cubicBezTo>
                <a:cubicBezTo>
                  <a:pt x="1048544" y="1079214"/>
                  <a:pt x="1073804" y="1072898"/>
                  <a:pt x="1124325" y="1072898"/>
                </a:cubicBezTo>
                <a:close/>
                <a:moveTo>
                  <a:pt x="969079" y="175368"/>
                </a:moveTo>
                <a:cubicBezTo>
                  <a:pt x="986270" y="175544"/>
                  <a:pt x="1005040" y="176860"/>
                  <a:pt x="1025388" y="179315"/>
                </a:cubicBezTo>
                <a:cubicBezTo>
                  <a:pt x="1066086" y="184227"/>
                  <a:pt x="1097661" y="192998"/>
                  <a:pt x="1120115" y="205628"/>
                </a:cubicBezTo>
                <a:cubicBezTo>
                  <a:pt x="1132745" y="214048"/>
                  <a:pt x="1140463" y="221767"/>
                  <a:pt x="1143270" y="228784"/>
                </a:cubicBezTo>
                <a:cubicBezTo>
                  <a:pt x="1146077" y="235800"/>
                  <a:pt x="1146077" y="247729"/>
                  <a:pt x="1143270" y="264569"/>
                </a:cubicBezTo>
                <a:cubicBezTo>
                  <a:pt x="1137656" y="288426"/>
                  <a:pt x="1113449" y="320001"/>
                  <a:pt x="1070646" y="359295"/>
                </a:cubicBezTo>
                <a:cubicBezTo>
                  <a:pt x="1027844" y="398589"/>
                  <a:pt x="978376" y="433672"/>
                  <a:pt x="922242" y="464546"/>
                </a:cubicBezTo>
                <a:cubicBezTo>
                  <a:pt x="863302" y="496823"/>
                  <a:pt x="833831" y="521031"/>
                  <a:pt x="833831" y="537170"/>
                </a:cubicBezTo>
                <a:cubicBezTo>
                  <a:pt x="833831" y="553308"/>
                  <a:pt x="848566" y="575411"/>
                  <a:pt x="878037" y="603478"/>
                </a:cubicBezTo>
                <a:cubicBezTo>
                  <a:pt x="928557" y="652595"/>
                  <a:pt x="953116" y="735393"/>
                  <a:pt x="951713" y="851871"/>
                </a:cubicBezTo>
                <a:cubicBezTo>
                  <a:pt x="950309" y="902391"/>
                  <a:pt x="951713" y="927652"/>
                  <a:pt x="955923" y="927652"/>
                </a:cubicBezTo>
                <a:cubicBezTo>
                  <a:pt x="960133" y="927652"/>
                  <a:pt x="983288" y="900286"/>
                  <a:pt x="1025388" y="845556"/>
                </a:cubicBezTo>
                <a:cubicBezTo>
                  <a:pt x="1147480" y="684170"/>
                  <a:pt x="1189580" y="592953"/>
                  <a:pt x="1151690" y="571902"/>
                </a:cubicBezTo>
                <a:cubicBezTo>
                  <a:pt x="1147480" y="567692"/>
                  <a:pt x="1142568" y="565588"/>
                  <a:pt x="1136955" y="565588"/>
                </a:cubicBezTo>
                <a:cubicBezTo>
                  <a:pt x="1096258" y="565588"/>
                  <a:pt x="1101169" y="545239"/>
                  <a:pt x="1151690" y="504542"/>
                </a:cubicBezTo>
                <a:cubicBezTo>
                  <a:pt x="1175547" y="484895"/>
                  <a:pt x="1199053" y="475071"/>
                  <a:pt x="1222208" y="475071"/>
                </a:cubicBezTo>
                <a:cubicBezTo>
                  <a:pt x="1245364" y="475071"/>
                  <a:pt x="1273080" y="485597"/>
                  <a:pt x="1305357" y="506647"/>
                </a:cubicBezTo>
                <a:cubicBezTo>
                  <a:pt x="1320794" y="516470"/>
                  <a:pt x="1329916" y="525943"/>
                  <a:pt x="1332722" y="535064"/>
                </a:cubicBezTo>
                <a:cubicBezTo>
                  <a:pt x="1335529" y="544186"/>
                  <a:pt x="1335529" y="563482"/>
                  <a:pt x="1332722" y="592953"/>
                </a:cubicBezTo>
                <a:cubicBezTo>
                  <a:pt x="1325706" y="635053"/>
                  <a:pt x="1313777" y="672944"/>
                  <a:pt x="1296937" y="706624"/>
                </a:cubicBezTo>
                <a:cubicBezTo>
                  <a:pt x="1280096" y="740304"/>
                  <a:pt x="1250977" y="782756"/>
                  <a:pt x="1209578" y="833978"/>
                </a:cubicBezTo>
                <a:cubicBezTo>
                  <a:pt x="1168179" y="885200"/>
                  <a:pt x="1134148" y="920635"/>
                  <a:pt x="1107484" y="940282"/>
                </a:cubicBezTo>
                <a:cubicBezTo>
                  <a:pt x="1080821" y="959929"/>
                  <a:pt x="1044334" y="978874"/>
                  <a:pt x="998023" y="997118"/>
                </a:cubicBezTo>
                <a:cubicBezTo>
                  <a:pt x="962939" y="1008344"/>
                  <a:pt x="941538" y="1018870"/>
                  <a:pt x="933820" y="1028693"/>
                </a:cubicBezTo>
                <a:cubicBezTo>
                  <a:pt x="926101" y="1038516"/>
                  <a:pt x="918734" y="1065180"/>
                  <a:pt x="911717" y="1108684"/>
                </a:cubicBezTo>
                <a:cubicBezTo>
                  <a:pt x="899087" y="1164818"/>
                  <a:pt x="889264" y="1230775"/>
                  <a:pt x="882247" y="1306556"/>
                </a:cubicBezTo>
                <a:cubicBezTo>
                  <a:pt x="875230" y="1372514"/>
                  <a:pt x="864705" y="1413562"/>
                  <a:pt x="850671" y="1429700"/>
                </a:cubicBezTo>
                <a:cubicBezTo>
                  <a:pt x="836638" y="1445839"/>
                  <a:pt x="814184" y="1440576"/>
                  <a:pt x="783311" y="1413912"/>
                </a:cubicBezTo>
                <a:cubicBezTo>
                  <a:pt x="756647" y="1391459"/>
                  <a:pt x="736649" y="1351113"/>
                  <a:pt x="723317" y="1292874"/>
                </a:cubicBezTo>
                <a:cubicBezTo>
                  <a:pt x="709986" y="1234635"/>
                  <a:pt x="710336" y="1190780"/>
                  <a:pt x="724370" y="1161310"/>
                </a:cubicBezTo>
                <a:cubicBezTo>
                  <a:pt x="735597" y="1137453"/>
                  <a:pt x="747174" y="1047287"/>
                  <a:pt x="759103" y="890814"/>
                </a:cubicBezTo>
                <a:cubicBezTo>
                  <a:pt x="771031" y="734340"/>
                  <a:pt x="774890" y="633650"/>
                  <a:pt x="770680" y="588743"/>
                </a:cubicBezTo>
                <a:cubicBezTo>
                  <a:pt x="766470" y="559272"/>
                  <a:pt x="765769" y="539976"/>
                  <a:pt x="768575" y="530854"/>
                </a:cubicBezTo>
                <a:cubicBezTo>
                  <a:pt x="771382" y="521733"/>
                  <a:pt x="782609" y="512962"/>
                  <a:pt x="802256" y="504542"/>
                </a:cubicBezTo>
                <a:cubicBezTo>
                  <a:pt x="827516" y="490508"/>
                  <a:pt x="855583" y="461038"/>
                  <a:pt x="886457" y="416131"/>
                </a:cubicBezTo>
                <a:cubicBezTo>
                  <a:pt x="917330" y="371224"/>
                  <a:pt x="932767" y="336842"/>
                  <a:pt x="932767" y="312984"/>
                </a:cubicBezTo>
                <a:cubicBezTo>
                  <a:pt x="932767" y="290531"/>
                  <a:pt x="920137" y="267376"/>
                  <a:pt x="894877" y="243519"/>
                </a:cubicBezTo>
                <a:cubicBezTo>
                  <a:pt x="872423" y="225275"/>
                  <a:pt x="862951" y="211943"/>
                  <a:pt x="866459" y="203523"/>
                </a:cubicBezTo>
                <a:cubicBezTo>
                  <a:pt x="869967" y="195103"/>
                  <a:pt x="888562" y="186683"/>
                  <a:pt x="922242" y="178263"/>
                </a:cubicBezTo>
                <a:cubicBezTo>
                  <a:pt x="936276" y="176158"/>
                  <a:pt x="951888" y="175193"/>
                  <a:pt x="969079" y="175368"/>
                </a:cubicBezTo>
                <a:close/>
                <a:moveTo>
                  <a:pt x="415984" y="421"/>
                </a:moveTo>
                <a:cubicBezTo>
                  <a:pt x="434403" y="3381"/>
                  <a:pt x="457207" y="21965"/>
                  <a:pt x="484397" y="56171"/>
                </a:cubicBezTo>
                <a:cubicBezTo>
                  <a:pt x="499834" y="75818"/>
                  <a:pt x="510359" y="92308"/>
                  <a:pt x="515972" y="105640"/>
                </a:cubicBezTo>
                <a:cubicBezTo>
                  <a:pt x="521586" y="118971"/>
                  <a:pt x="527901" y="144582"/>
                  <a:pt x="534918" y="182473"/>
                </a:cubicBezTo>
                <a:cubicBezTo>
                  <a:pt x="541934" y="209137"/>
                  <a:pt x="553863" y="222468"/>
                  <a:pt x="570703" y="222468"/>
                </a:cubicBezTo>
                <a:cubicBezTo>
                  <a:pt x="587543" y="222468"/>
                  <a:pt x="606488" y="230187"/>
                  <a:pt x="627539" y="245624"/>
                </a:cubicBezTo>
                <a:cubicBezTo>
                  <a:pt x="648589" y="261060"/>
                  <a:pt x="659114" y="274392"/>
                  <a:pt x="659114" y="285619"/>
                </a:cubicBezTo>
                <a:cubicBezTo>
                  <a:pt x="659114" y="299653"/>
                  <a:pt x="638064" y="322106"/>
                  <a:pt x="595963" y="352980"/>
                </a:cubicBezTo>
                <a:cubicBezTo>
                  <a:pt x="558073" y="382450"/>
                  <a:pt x="532462" y="408061"/>
                  <a:pt x="519130" y="429813"/>
                </a:cubicBezTo>
                <a:cubicBezTo>
                  <a:pt x="505798" y="451565"/>
                  <a:pt x="498430" y="483491"/>
                  <a:pt x="497027" y="525592"/>
                </a:cubicBezTo>
                <a:cubicBezTo>
                  <a:pt x="495624" y="552256"/>
                  <a:pt x="495975" y="569447"/>
                  <a:pt x="498080" y="577165"/>
                </a:cubicBezTo>
                <a:cubicBezTo>
                  <a:pt x="500185" y="584883"/>
                  <a:pt x="506851" y="588041"/>
                  <a:pt x="518077" y="586638"/>
                </a:cubicBezTo>
                <a:cubicBezTo>
                  <a:pt x="533514" y="582428"/>
                  <a:pt x="541934" y="583129"/>
                  <a:pt x="543338" y="588743"/>
                </a:cubicBezTo>
                <a:cubicBezTo>
                  <a:pt x="544741" y="594356"/>
                  <a:pt x="539829" y="606986"/>
                  <a:pt x="528603" y="626633"/>
                </a:cubicBezTo>
                <a:cubicBezTo>
                  <a:pt x="507552" y="667330"/>
                  <a:pt x="488256" y="753987"/>
                  <a:pt x="470714" y="886604"/>
                </a:cubicBezTo>
                <a:cubicBezTo>
                  <a:pt x="453172" y="1019220"/>
                  <a:pt x="442296" y="1157801"/>
                  <a:pt x="438086" y="1302346"/>
                </a:cubicBezTo>
                <a:cubicBezTo>
                  <a:pt x="436683" y="1369707"/>
                  <a:pt x="434578" y="1409702"/>
                  <a:pt x="431771" y="1422332"/>
                </a:cubicBezTo>
                <a:cubicBezTo>
                  <a:pt x="428965" y="1434963"/>
                  <a:pt x="417738" y="1441979"/>
                  <a:pt x="398091" y="1443383"/>
                </a:cubicBezTo>
                <a:cubicBezTo>
                  <a:pt x="384058" y="1444786"/>
                  <a:pt x="371778" y="1442330"/>
                  <a:pt x="361253" y="1436015"/>
                </a:cubicBezTo>
                <a:cubicBezTo>
                  <a:pt x="350728" y="1429700"/>
                  <a:pt x="337747" y="1416017"/>
                  <a:pt x="322310" y="1394967"/>
                </a:cubicBezTo>
                <a:cubicBezTo>
                  <a:pt x="297050" y="1357077"/>
                  <a:pt x="284420" y="1326905"/>
                  <a:pt x="284420" y="1304451"/>
                </a:cubicBezTo>
                <a:cubicBezTo>
                  <a:pt x="284420" y="1281998"/>
                  <a:pt x="270386" y="1257439"/>
                  <a:pt x="242319" y="1230775"/>
                </a:cubicBezTo>
                <a:cubicBezTo>
                  <a:pt x="225479" y="1211128"/>
                  <a:pt x="212147" y="1199551"/>
                  <a:pt x="202324" y="1196042"/>
                </a:cubicBezTo>
                <a:cubicBezTo>
                  <a:pt x="192500" y="1192534"/>
                  <a:pt x="177765" y="1194990"/>
                  <a:pt x="158118" y="1203410"/>
                </a:cubicBezTo>
                <a:cubicBezTo>
                  <a:pt x="123034" y="1216040"/>
                  <a:pt x="95669" y="1218847"/>
                  <a:pt x="76022" y="1211830"/>
                </a:cubicBezTo>
                <a:cubicBezTo>
                  <a:pt x="56375" y="1204814"/>
                  <a:pt x="41640" y="1186570"/>
                  <a:pt x="31817" y="1157099"/>
                </a:cubicBezTo>
                <a:cubicBezTo>
                  <a:pt x="20590" y="1126226"/>
                  <a:pt x="19888" y="1104123"/>
                  <a:pt x="29712" y="1090791"/>
                </a:cubicBezTo>
                <a:cubicBezTo>
                  <a:pt x="39535" y="1077459"/>
                  <a:pt x="69005" y="1057462"/>
                  <a:pt x="118123" y="1030798"/>
                </a:cubicBezTo>
                <a:cubicBezTo>
                  <a:pt x="153206" y="1011151"/>
                  <a:pt x="202324" y="971156"/>
                  <a:pt x="265474" y="910811"/>
                </a:cubicBezTo>
                <a:cubicBezTo>
                  <a:pt x="308978" y="865904"/>
                  <a:pt x="334940" y="835732"/>
                  <a:pt x="343360" y="820295"/>
                </a:cubicBezTo>
                <a:cubicBezTo>
                  <a:pt x="351780" y="804859"/>
                  <a:pt x="355991" y="781703"/>
                  <a:pt x="355991" y="750830"/>
                </a:cubicBezTo>
                <a:cubicBezTo>
                  <a:pt x="355991" y="708729"/>
                  <a:pt x="359499" y="665225"/>
                  <a:pt x="366516" y="620318"/>
                </a:cubicBezTo>
                <a:cubicBezTo>
                  <a:pt x="370726" y="590848"/>
                  <a:pt x="371778" y="572253"/>
                  <a:pt x="369673" y="564535"/>
                </a:cubicBezTo>
                <a:cubicBezTo>
                  <a:pt x="367568" y="556816"/>
                  <a:pt x="361604" y="552957"/>
                  <a:pt x="351780" y="552957"/>
                </a:cubicBezTo>
                <a:cubicBezTo>
                  <a:pt x="333537" y="552957"/>
                  <a:pt x="312487" y="562430"/>
                  <a:pt x="288630" y="581375"/>
                </a:cubicBezTo>
                <a:cubicBezTo>
                  <a:pt x="264773" y="600320"/>
                  <a:pt x="230391" y="609793"/>
                  <a:pt x="185483" y="609793"/>
                </a:cubicBezTo>
                <a:cubicBezTo>
                  <a:pt x="151803" y="609793"/>
                  <a:pt x="111808" y="602075"/>
                  <a:pt x="65497" y="586638"/>
                </a:cubicBezTo>
                <a:cubicBezTo>
                  <a:pt x="19187" y="571201"/>
                  <a:pt x="-2565" y="558571"/>
                  <a:pt x="241" y="548747"/>
                </a:cubicBezTo>
                <a:cubicBezTo>
                  <a:pt x="4451" y="538924"/>
                  <a:pt x="23397" y="528399"/>
                  <a:pt x="57077" y="517172"/>
                </a:cubicBezTo>
                <a:cubicBezTo>
                  <a:pt x="100581" y="503138"/>
                  <a:pt x="153206" y="479281"/>
                  <a:pt x="214954" y="445601"/>
                </a:cubicBezTo>
                <a:cubicBezTo>
                  <a:pt x="276701" y="411921"/>
                  <a:pt x="318100" y="385257"/>
                  <a:pt x="339150" y="365610"/>
                </a:cubicBezTo>
                <a:cubicBezTo>
                  <a:pt x="357394" y="348770"/>
                  <a:pt x="369673" y="332280"/>
                  <a:pt x="375988" y="316142"/>
                </a:cubicBezTo>
                <a:cubicBezTo>
                  <a:pt x="382303" y="300003"/>
                  <a:pt x="386864" y="270182"/>
                  <a:pt x="389671" y="226678"/>
                </a:cubicBezTo>
                <a:cubicBezTo>
                  <a:pt x="396688" y="159318"/>
                  <a:pt x="395284" y="109499"/>
                  <a:pt x="385461" y="77222"/>
                </a:cubicBezTo>
                <a:cubicBezTo>
                  <a:pt x="375637" y="44945"/>
                  <a:pt x="376339" y="23193"/>
                  <a:pt x="387566" y="11966"/>
                </a:cubicBezTo>
                <a:cubicBezTo>
                  <a:pt x="395460" y="2493"/>
                  <a:pt x="404932" y="-1355"/>
                  <a:pt x="415984" y="42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  <a:tileRect/>
          </a:gradFill>
          <a:ln>
            <a:noFill/>
          </a:ln>
          <a:effectLst>
            <a:outerShdw dist="38100" algn="l" rotWithShape="0">
              <a:prstClr val="black">
                <a:alpha val="6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6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98000">
                    <a:srgbClr val="FF0000"/>
                  </a:gs>
                </a:gsLst>
                <a:lin ang="5400000" scaled="1"/>
                <a:tileRect/>
              </a:gradFill>
              <a:effectLst>
                <a:outerShdw dist="38100" algn="l" rotWithShape="0">
                  <a:prstClr val="black">
                    <a:alpha val="6000"/>
                  </a:prstClr>
                </a:outerShdw>
              </a:effectLst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05" y="161327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54D4D93B-5BA2-1CCB-01D5-761981F1543C}"/>
              </a:ext>
            </a:extLst>
          </p:cNvPr>
          <p:cNvSpPr txBox="1"/>
          <p:nvPr/>
        </p:nvSpPr>
        <p:spPr>
          <a:xfrm>
            <a:off x="3842016" y="3348931"/>
            <a:ext cx="4507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工作汇报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党建汇报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心得体会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课件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工作计划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61C127C-8E8A-A866-6885-ABF3B6F004B8}"/>
              </a:ext>
            </a:extLst>
          </p:cNvPr>
          <p:cNvSpPr txBox="1"/>
          <p:nvPr/>
        </p:nvSpPr>
        <p:spPr>
          <a:xfrm>
            <a:off x="4322917" y="4142852"/>
            <a:ext cx="3546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汇报</a:t>
            </a:r>
            <a:r>
              <a:rPr lang="zh-CN" altLang="en-US">
                <a:sym typeface="+mn-lt"/>
              </a:rPr>
              <a:t>人：</a:t>
            </a:r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        </a:t>
            </a:r>
            <a:r>
              <a:rPr lang="zh-CN" altLang="en-US">
                <a:sym typeface="+mn-lt"/>
              </a:rPr>
              <a:t>时间：</a:t>
            </a:r>
            <a:r>
              <a:rPr lang="en-US" altLang="zh-CN" dirty="0">
                <a:sym typeface="+mn-lt"/>
              </a:rPr>
              <a:t>2022.11</a:t>
            </a:r>
            <a:endParaRPr lang="zh-CN" altLang="en-US" dirty="0">
              <a:sym typeface="+mn-lt"/>
            </a:endParaRPr>
          </a:p>
        </p:txBody>
      </p:sp>
      <p:sp>
        <p:nvSpPr>
          <p:cNvPr id="28672" name="iconfont-1096-617929">
            <a:extLst>
              <a:ext uri="{FF2B5EF4-FFF2-40B4-BE49-F238E27FC236}">
                <a16:creationId xmlns:a16="http://schemas.microsoft.com/office/drawing/2014/main" id="{4751C9A3-CAD3-1CCC-BF15-57943485E091}"/>
              </a:ext>
            </a:extLst>
          </p:cNvPr>
          <p:cNvSpPr/>
          <p:nvPr/>
        </p:nvSpPr>
        <p:spPr>
          <a:xfrm>
            <a:off x="9020257" y="2973499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3" name="iconfont-1096-617929">
            <a:extLst>
              <a:ext uri="{FF2B5EF4-FFF2-40B4-BE49-F238E27FC236}">
                <a16:creationId xmlns:a16="http://schemas.microsoft.com/office/drawing/2014/main" id="{F6CB866E-97AA-FBC8-B45D-DBFE060C6052}"/>
              </a:ext>
            </a:extLst>
          </p:cNvPr>
          <p:cNvSpPr/>
          <p:nvPr/>
        </p:nvSpPr>
        <p:spPr>
          <a:xfrm>
            <a:off x="2000952" y="2725259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4" name="iconfont-1096-617929">
            <a:extLst>
              <a:ext uri="{FF2B5EF4-FFF2-40B4-BE49-F238E27FC236}">
                <a16:creationId xmlns:a16="http://schemas.microsoft.com/office/drawing/2014/main" id="{6CD7771B-ADEB-726D-0050-3D87E1E5A805}"/>
              </a:ext>
            </a:extLst>
          </p:cNvPr>
          <p:cNvSpPr/>
          <p:nvPr/>
        </p:nvSpPr>
        <p:spPr>
          <a:xfrm>
            <a:off x="2685184" y="2945393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7" name="iconfont-1096-617929">
            <a:extLst>
              <a:ext uri="{FF2B5EF4-FFF2-40B4-BE49-F238E27FC236}">
                <a16:creationId xmlns:a16="http://schemas.microsoft.com/office/drawing/2014/main" id="{2FEE70EE-DE97-486B-3350-F0F2AD443BAF}"/>
              </a:ext>
            </a:extLst>
          </p:cNvPr>
          <p:cNvSpPr/>
          <p:nvPr/>
        </p:nvSpPr>
        <p:spPr>
          <a:xfrm>
            <a:off x="9862908" y="2725259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06450" y="17455"/>
            <a:ext cx="1316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02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548FAE3-E8EF-559D-75ED-4BEA027A41F9}"/>
              </a:ext>
            </a:extLst>
          </p:cNvPr>
          <p:cNvSpPr/>
          <p:nvPr/>
        </p:nvSpPr>
        <p:spPr>
          <a:xfrm>
            <a:off x="1499281" y="1733823"/>
            <a:ext cx="1936478" cy="1936478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圆角矩形 24">
            <a:extLst>
              <a:ext uri="{FF2B5EF4-FFF2-40B4-BE49-F238E27FC236}">
                <a16:creationId xmlns:a16="http://schemas.microsoft.com/office/drawing/2014/main" id="{3F1AD73D-1E2B-836B-B548-80585B0598DC}"/>
              </a:ext>
            </a:extLst>
          </p:cNvPr>
          <p:cNvSpPr/>
          <p:nvPr/>
        </p:nvSpPr>
        <p:spPr>
          <a:xfrm>
            <a:off x="1675432" y="3849915"/>
            <a:ext cx="1584176" cy="3693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19B3C1-0C43-F6E8-0C8F-3EF4A64390E8}"/>
              </a:ext>
            </a:extLst>
          </p:cNvPr>
          <p:cNvGrpSpPr/>
          <p:nvPr/>
        </p:nvGrpSpPr>
        <p:grpSpPr>
          <a:xfrm>
            <a:off x="1558796" y="3849916"/>
            <a:ext cx="1876964" cy="1667632"/>
            <a:chOff x="7488854" y="2149825"/>
            <a:chExt cx="1876964" cy="166763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C4A27F-0B8D-6776-8D2A-AA75B3A09566}"/>
                </a:ext>
              </a:extLst>
            </p:cNvPr>
            <p:cNvSpPr txBox="1"/>
            <p:nvPr/>
          </p:nvSpPr>
          <p:spPr>
            <a:xfrm>
              <a:off x="7879750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9346F3A-3A05-03BA-5D25-562E57CA0465}"/>
                </a:ext>
              </a:extLst>
            </p:cNvPr>
            <p:cNvSpPr txBox="1"/>
            <p:nvPr/>
          </p:nvSpPr>
          <p:spPr>
            <a:xfrm>
              <a:off x="7488854" y="2643033"/>
              <a:ext cx="187696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BE71105-C65B-B088-39B2-B7BFB6C95641}"/>
              </a:ext>
            </a:extLst>
          </p:cNvPr>
          <p:cNvSpPr/>
          <p:nvPr/>
        </p:nvSpPr>
        <p:spPr>
          <a:xfrm>
            <a:off x="3917044" y="1733823"/>
            <a:ext cx="1936478" cy="1936478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圆角矩形 24">
            <a:extLst>
              <a:ext uri="{FF2B5EF4-FFF2-40B4-BE49-F238E27FC236}">
                <a16:creationId xmlns:a16="http://schemas.microsoft.com/office/drawing/2014/main" id="{10727D42-A956-8A7F-15DA-920D77BDA560}"/>
              </a:ext>
            </a:extLst>
          </p:cNvPr>
          <p:cNvSpPr/>
          <p:nvPr/>
        </p:nvSpPr>
        <p:spPr>
          <a:xfrm>
            <a:off x="4093195" y="3849915"/>
            <a:ext cx="1584176" cy="3693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480B8A7-BC6D-A8BB-5C78-599577CA74EB}"/>
              </a:ext>
            </a:extLst>
          </p:cNvPr>
          <p:cNvGrpSpPr/>
          <p:nvPr/>
        </p:nvGrpSpPr>
        <p:grpSpPr>
          <a:xfrm>
            <a:off x="3976559" y="3849916"/>
            <a:ext cx="1876964" cy="1667632"/>
            <a:chOff x="7488854" y="2149825"/>
            <a:chExt cx="1876964" cy="166763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FAD833-83FD-207B-A083-14357EC43948}"/>
                </a:ext>
              </a:extLst>
            </p:cNvPr>
            <p:cNvSpPr txBox="1"/>
            <p:nvPr/>
          </p:nvSpPr>
          <p:spPr>
            <a:xfrm>
              <a:off x="7879750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F31DDB-D7D8-A635-B487-A87FD7FB6A52}"/>
                </a:ext>
              </a:extLst>
            </p:cNvPr>
            <p:cNvSpPr txBox="1"/>
            <p:nvPr/>
          </p:nvSpPr>
          <p:spPr>
            <a:xfrm>
              <a:off x="7488854" y="2643033"/>
              <a:ext cx="187696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06C4D2F0-FC52-7A44-A734-0B797A78DDEC}"/>
              </a:ext>
            </a:extLst>
          </p:cNvPr>
          <p:cNvSpPr/>
          <p:nvPr/>
        </p:nvSpPr>
        <p:spPr>
          <a:xfrm>
            <a:off x="6334807" y="1733823"/>
            <a:ext cx="1936478" cy="1936478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圆角矩形 24">
            <a:extLst>
              <a:ext uri="{FF2B5EF4-FFF2-40B4-BE49-F238E27FC236}">
                <a16:creationId xmlns:a16="http://schemas.microsoft.com/office/drawing/2014/main" id="{A35478A2-D0F6-D805-9140-5632EF08E357}"/>
              </a:ext>
            </a:extLst>
          </p:cNvPr>
          <p:cNvSpPr/>
          <p:nvPr/>
        </p:nvSpPr>
        <p:spPr>
          <a:xfrm>
            <a:off x="6510958" y="3849915"/>
            <a:ext cx="1584176" cy="3693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C87CA19-668D-34CA-7F28-4BC11C8C397C}"/>
              </a:ext>
            </a:extLst>
          </p:cNvPr>
          <p:cNvGrpSpPr/>
          <p:nvPr/>
        </p:nvGrpSpPr>
        <p:grpSpPr>
          <a:xfrm>
            <a:off x="6394322" y="3849916"/>
            <a:ext cx="1876964" cy="1667632"/>
            <a:chOff x="7488854" y="2149825"/>
            <a:chExt cx="1876964" cy="166763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D4DC31-26BF-B812-9641-48E42532FB57}"/>
                </a:ext>
              </a:extLst>
            </p:cNvPr>
            <p:cNvSpPr txBox="1"/>
            <p:nvPr/>
          </p:nvSpPr>
          <p:spPr>
            <a:xfrm>
              <a:off x="7879750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9AF526-834C-6B9F-0845-8CFC8B995EA3}"/>
                </a:ext>
              </a:extLst>
            </p:cNvPr>
            <p:cNvSpPr txBox="1"/>
            <p:nvPr/>
          </p:nvSpPr>
          <p:spPr>
            <a:xfrm>
              <a:off x="7488854" y="2643033"/>
              <a:ext cx="187696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673A56D8-990A-3855-6678-A1459D1783E2}"/>
              </a:ext>
            </a:extLst>
          </p:cNvPr>
          <p:cNvSpPr/>
          <p:nvPr/>
        </p:nvSpPr>
        <p:spPr>
          <a:xfrm>
            <a:off x="8752570" y="1733823"/>
            <a:ext cx="1936478" cy="1936478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9" name="圆角矩形 24">
            <a:extLst>
              <a:ext uri="{FF2B5EF4-FFF2-40B4-BE49-F238E27FC236}">
                <a16:creationId xmlns:a16="http://schemas.microsoft.com/office/drawing/2014/main" id="{498E3E74-9A25-96D9-9B0A-F7095B39EC2A}"/>
              </a:ext>
            </a:extLst>
          </p:cNvPr>
          <p:cNvSpPr/>
          <p:nvPr/>
        </p:nvSpPr>
        <p:spPr>
          <a:xfrm>
            <a:off x="8928721" y="3849915"/>
            <a:ext cx="1584176" cy="3693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F83ACBB-9D33-B2CC-AE94-03B85D02E069}"/>
              </a:ext>
            </a:extLst>
          </p:cNvPr>
          <p:cNvGrpSpPr/>
          <p:nvPr/>
        </p:nvGrpSpPr>
        <p:grpSpPr>
          <a:xfrm>
            <a:off x="8812085" y="3849916"/>
            <a:ext cx="1876964" cy="1667632"/>
            <a:chOff x="7488854" y="2149825"/>
            <a:chExt cx="1876964" cy="166763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CBC622-A61B-8A32-1DC4-DF7179CD57A3}"/>
                </a:ext>
              </a:extLst>
            </p:cNvPr>
            <p:cNvSpPr txBox="1"/>
            <p:nvPr/>
          </p:nvSpPr>
          <p:spPr>
            <a:xfrm>
              <a:off x="7879750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99CCA0D-B260-0E16-10C6-EE2FC0D6D330}"/>
                </a:ext>
              </a:extLst>
            </p:cNvPr>
            <p:cNvSpPr txBox="1"/>
            <p:nvPr/>
          </p:nvSpPr>
          <p:spPr>
            <a:xfrm>
              <a:off x="7488854" y="2643033"/>
              <a:ext cx="187696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84019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40DCD4-3187-327F-9692-4E98CBABE10C}"/>
              </a:ext>
            </a:extLst>
          </p:cNvPr>
          <p:cNvGrpSpPr/>
          <p:nvPr/>
        </p:nvGrpSpPr>
        <p:grpSpPr>
          <a:xfrm>
            <a:off x="743800" y="3068921"/>
            <a:ext cx="990600" cy="1003016"/>
            <a:chOff x="924774" y="3045106"/>
            <a:chExt cx="990600" cy="1003016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9A5DBCF4-0401-1B2E-5D5D-D017A9F9873B}"/>
                </a:ext>
              </a:extLst>
            </p:cNvPr>
            <p:cNvSpPr/>
            <p:nvPr/>
          </p:nvSpPr>
          <p:spPr>
            <a:xfrm rot="10800000">
              <a:off x="924774" y="3581399"/>
              <a:ext cx="990600" cy="466723"/>
            </a:xfrm>
            <a:prstGeom prst="parallelogram">
              <a:avLst>
                <a:gd name="adj" fmla="val 59694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A25FC5F4-DFC8-DE65-02F4-5D6F4D363650}"/>
                </a:ext>
              </a:extLst>
            </p:cNvPr>
            <p:cNvSpPr/>
            <p:nvPr/>
          </p:nvSpPr>
          <p:spPr>
            <a:xfrm rot="10800000" flipV="1">
              <a:off x="924774" y="3045106"/>
              <a:ext cx="990600" cy="466726"/>
            </a:xfrm>
            <a:prstGeom prst="parallelogram">
              <a:avLst>
                <a:gd name="adj" fmla="val 59694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EFD52F5-90F1-A273-39BE-A460971F1C71}"/>
              </a:ext>
            </a:extLst>
          </p:cNvPr>
          <p:cNvCxnSpPr>
            <a:cxnSpLocks/>
          </p:cNvCxnSpPr>
          <p:nvPr/>
        </p:nvCxnSpPr>
        <p:spPr>
          <a:xfrm>
            <a:off x="743800" y="3562350"/>
            <a:ext cx="10309963" cy="0"/>
          </a:xfrm>
          <a:prstGeom prst="line">
            <a:avLst/>
          </a:prstGeom>
          <a:ln w="2032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06450" y="17455"/>
            <a:ext cx="1316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02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18C107D-6275-259A-D30C-EB8C4A9DC7FE}"/>
              </a:ext>
            </a:extLst>
          </p:cNvPr>
          <p:cNvSpPr/>
          <p:nvPr/>
        </p:nvSpPr>
        <p:spPr>
          <a:xfrm>
            <a:off x="3119040" y="3410514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D7E4F7-DD55-91A6-D93C-D7DCAFFE7185}"/>
              </a:ext>
            </a:extLst>
          </p:cNvPr>
          <p:cNvSpPr/>
          <p:nvPr/>
        </p:nvSpPr>
        <p:spPr>
          <a:xfrm>
            <a:off x="5214957" y="3410514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4F0B6C5-9C9D-DAE3-91B7-02282613EC1C}"/>
              </a:ext>
            </a:extLst>
          </p:cNvPr>
          <p:cNvSpPr/>
          <p:nvPr/>
        </p:nvSpPr>
        <p:spPr>
          <a:xfrm>
            <a:off x="7310874" y="3410514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C803A4D-768E-517F-B056-43D7748D5F5A}"/>
              </a:ext>
            </a:extLst>
          </p:cNvPr>
          <p:cNvSpPr/>
          <p:nvPr/>
        </p:nvSpPr>
        <p:spPr>
          <a:xfrm>
            <a:off x="9406791" y="3410514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Freeform 116">
            <a:extLst>
              <a:ext uri="{FF2B5EF4-FFF2-40B4-BE49-F238E27FC236}">
                <a16:creationId xmlns:a16="http://schemas.microsoft.com/office/drawing/2014/main" id="{0FC1F8D5-61B6-0FF2-2FA2-7B35B14401DB}"/>
              </a:ext>
            </a:extLst>
          </p:cNvPr>
          <p:cNvSpPr>
            <a:spLocks noChangeAspect="1"/>
          </p:cNvSpPr>
          <p:nvPr/>
        </p:nvSpPr>
        <p:spPr bwMode="auto">
          <a:xfrm>
            <a:off x="9167631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Freeform 116">
            <a:extLst>
              <a:ext uri="{FF2B5EF4-FFF2-40B4-BE49-F238E27FC236}">
                <a16:creationId xmlns:a16="http://schemas.microsoft.com/office/drawing/2014/main" id="{CD985F24-46AD-1011-7FAE-2D37C89C903F}"/>
              </a:ext>
            </a:extLst>
          </p:cNvPr>
          <p:cNvSpPr>
            <a:spLocks noChangeAspect="1"/>
          </p:cNvSpPr>
          <p:nvPr/>
        </p:nvSpPr>
        <p:spPr bwMode="auto">
          <a:xfrm>
            <a:off x="4975797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Freeform 116">
            <a:extLst>
              <a:ext uri="{FF2B5EF4-FFF2-40B4-BE49-F238E27FC236}">
                <a16:creationId xmlns:a16="http://schemas.microsoft.com/office/drawing/2014/main" id="{FDD10BB6-8D05-AE34-663B-EA953BD17814}"/>
              </a:ext>
            </a:extLst>
          </p:cNvPr>
          <p:cNvSpPr>
            <a:spLocks noChangeAspect="1"/>
          </p:cNvSpPr>
          <p:nvPr/>
        </p:nvSpPr>
        <p:spPr bwMode="auto">
          <a:xfrm flipV="1">
            <a:off x="2879880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Freeform 116">
            <a:extLst>
              <a:ext uri="{FF2B5EF4-FFF2-40B4-BE49-F238E27FC236}">
                <a16:creationId xmlns:a16="http://schemas.microsoft.com/office/drawing/2014/main" id="{94B879EB-6A5D-67D7-FCDD-B8E6BBE48CA7}"/>
              </a:ext>
            </a:extLst>
          </p:cNvPr>
          <p:cNvSpPr>
            <a:spLocks noChangeAspect="1"/>
          </p:cNvSpPr>
          <p:nvPr/>
        </p:nvSpPr>
        <p:spPr bwMode="auto">
          <a:xfrm flipV="1">
            <a:off x="7071714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CE8F855-DA58-BD2A-B734-A6A8D438D37F}"/>
              </a:ext>
            </a:extLst>
          </p:cNvPr>
          <p:cNvSpPr/>
          <p:nvPr/>
        </p:nvSpPr>
        <p:spPr>
          <a:xfrm>
            <a:off x="2993145" y="4566867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6</a:t>
            </a:r>
            <a:r>
              <a:rPr lang="zh-CN" altLang="en-US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01FD997-F55D-4749-F71E-40A02BA2AF1D}"/>
              </a:ext>
            </a:extLst>
          </p:cNvPr>
          <p:cNvSpPr/>
          <p:nvPr/>
        </p:nvSpPr>
        <p:spPr>
          <a:xfrm>
            <a:off x="7146851" y="4566867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10</a:t>
            </a:r>
            <a:r>
              <a:rPr lang="zh-CN" altLang="en-US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月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CBC55C4-39A8-14D9-AEE2-CC82E760B9C2}"/>
              </a:ext>
            </a:extLst>
          </p:cNvPr>
          <p:cNvSpPr/>
          <p:nvPr/>
        </p:nvSpPr>
        <p:spPr>
          <a:xfrm>
            <a:off x="5089062" y="2103095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8</a:t>
            </a:r>
            <a:r>
              <a:rPr lang="zh-CN" altLang="en-US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月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185C92E-D5C4-74D9-0B81-558A649B9A78}"/>
              </a:ext>
            </a:extLst>
          </p:cNvPr>
          <p:cNvSpPr/>
          <p:nvPr/>
        </p:nvSpPr>
        <p:spPr>
          <a:xfrm>
            <a:off x="9213480" y="2103095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12</a:t>
            </a:r>
            <a:r>
              <a:rPr lang="zh-CN" altLang="en-US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rPr>
              <a:t>月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01E1E4D-915F-389F-3CE3-37146CD26022}"/>
              </a:ext>
            </a:extLst>
          </p:cNvPr>
          <p:cNvGrpSpPr/>
          <p:nvPr/>
        </p:nvGrpSpPr>
        <p:grpSpPr>
          <a:xfrm>
            <a:off x="2029211" y="1981190"/>
            <a:ext cx="2626377" cy="1223095"/>
            <a:chOff x="7876477" y="2149825"/>
            <a:chExt cx="2626377" cy="122309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7981C2D-DC1C-C89D-3247-FC1E5E063985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5410992-6A8E-DC2C-253D-95B3B7BC7241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23C6E7C-D161-59AC-C3FA-8073498D1F86}"/>
              </a:ext>
            </a:extLst>
          </p:cNvPr>
          <p:cNvGrpSpPr/>
          <p:nvPr/>
        </p:nvGrpSpPr>
        <p:grpSpPr>
          <a:xfrm>
            <a:off x="6188764" y="1981190"/>
            <a:ext cx="2626377" cy="1223095"/>
            <a:chOff x="7876477" y="2149825"/>
            <a:chExt cx="2626377" cy="122309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2977C27-49B1-C466-5872-8FC18F7BA0D1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AAB07C-138E-C800-D59D-6E55236DBCCA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56EC903-6CD4-576C-10A3-EA45B37218FC}"/>
              </a:ext>
            </a:extLst>
          </p:cNvPr>
          <p:cNvGrpSpPr/>
          <p:nvPr/>
        </p:nvGrpSpPr>
        <p:grpSpPr>
          <a:xfrm>
            <a:off x="4050860" y="3910637"/>
            <a:ext cx="2626377" cy="1223095"/>
            <a:chOff x="7876477" y="2149825"/>
            <a:chExt cx="2626377" cy="122309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FF23FB-4408-3102-894B-D84A49998CFF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033E9A4-CA7E-5EB5-C0C6-395869C7EE0E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963058C-97BA-7344-E2A7-C74C89BB5AA2}"/>
              </a:ext>
            </a:extLst>
          </p:cNvPr>
          <p:cNvGrpSpPr/>
          <p:nvPr/>
        </p:nvGrpSpPr>
        <p:grpSpPr>
          <a:xfrm>
            <a:off x="8242693" y="3910637"/>
            <a:ext cx="2626377" cy="1223095"/>
            <a:chOff x="7876477" y="2149825"/>
            <a:chExt cx="2626377" cy="122309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9EB969E-2C91-DB03-68F0-1640F68E2EB5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9B74AC-E069-F722-5838-46494BC471B0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6105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06450" y="17455"/>
            <a:ext cx="1316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02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33644A4F-A029-E050-9406-E4F391AF47E3}"/>
              </a:ext>
            </a:extLst>
          </p:cNvPr>
          <p:cNvSpPr/>
          <p:nvPr/>
        </p:nvSpPr>
        <p:spPr bwMode="auto">
          <a:xfrm>
            <a:off x="3856055" y="4922084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579E0081-9527-DE4D-3608-A11730CBCF5C}"/>
              </a:ext>
            </a:extLst>
          </p:cNvPr>
          <p:cNvSpPr/>
          <p:nvPr/>
        </p:nvSpPr>
        <p:spPr bwMode="auto">
          <a:xfrm>
            <a:off x="4336046" y="4093869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9CCB3B7C-17AC-2E7F-B596-93F6E44AA64F}"/>
              </a:ext>
            </a:extLst>
          </p:cNvPr>
          <p:cNvSpPr/>
          <p:nvPr/>
        </p:nvSpPr>
        <p:spPr bwMode="auto">
          <a:xfrm>
            <a:off x="4816032" y="3256246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91A38B53-BFBF-0A8A-8C8A-473161B0E23A}"/>
              </a:ext>
            </a:extLst>
          </p:cNvPr>
          <p:cNvSpPr/>
          <p:nvPr/>
        </p:nvSpPr>
        <p:spPr bwMode="auto">
          <a:xfrm>
            <a:off x="5305432" y="1628047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A82289-630A-F5CF-ACA1-5E90F3727EF7}"/>
              </a:ext>
            </a:extLst>
          </p:cNvPr>
          <p:cNvSpPr/>
          <p:nvPr/>
        </p:nvSpPr>
        <p:spPr>
          <a:xfrm>
            <a:off x="4525286" y="4983222"/>
            <a:ext cx="3141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5D15F1-A132-6226-0A05-2DE36402D203}"/>
              </a:ext>
            </a:extLst>
          </p:cNvPr>
          <p:cNvSpPr/>
          <p:nvPr/>
        </p:nvSpPr>
        <p:spPr>
          <a:xfrm>
            <a:off x="5084525" y="4185069"/>
            <a:ext cx="2022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EFDF27-338F-6230-2E04-347B9A24474E}"/>
              </a:ext>
            </a:extLst>
          </p:cNvPr>
          <p:cNvSpPr/>
          <p:nvPr/>
        </p:nvSpPr>
        <p:spPr>
          <a:xfrm>
            <a:off x="5084525" y="3358566"/>
            <a:ext cx="2022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03278C-17DC-CF1B-297C-9A86A5AA7A76}"/>
              </a:ext>
            </a:extLst>
          </p:cNvPr>
          <p:cNvSpPr/>
          <p:nvPr/>
        </p:nvSpPr>
        <p:spPr>
          <a:xfrm>
            <a:off x="5622631" y="2245577"/>
            <a:ext cx="946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5BF38C9-A3FB-76B3-E36A-FD4E20B8E3D1}"/>
              </a:ext>
            </a:extLst>
          </p:cNvPr>
          <p:cNvGrpSpPr/>
          <p:nvPr/>
        </p:nvGrpSpPr>
        <p:grpSpPr>
          <a:xfrm>
            <a:off x="1160273" y="2648326"/>
            <a:ext cx="3304370" cy="907996"/>
            <a:chOff x="7876477" y="2187925"/>
            <a:chExt cx="3304370" cy="90799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70799FB-5CEA-90DD-8293-B095AFD9791B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F1F16DC-BD02-A61B-8381-AF0FAFB74106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C26171-2349-66D5-78D7-D7A73EA64206}"/>
              </a:ext>
            </a:extLst>
          </p:cNvPr>
          <p:cNvGrpSpPr/>
          <p:nvPr/>
        </p:nvGrpSpPr>
        <p:grpSpPr>
          <a:xfrm>
            <a:off x="7375970" y="1854860"/>
            <a:ext cx="3313797" cy="907996"/>
            <a:chOff x="7867050" y="2187925"/>
            <a:chExt cx="3313797" cy="90799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601B21-6176-0D33-000D-7B2C5A55AF35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5B71355-74E2-8BEC-4EF4-14909341E7C4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1CE576B-C065-9D54-78E4-8B72C732A0B9}"/>
              </a:ext>
            </a:extLst>
          </p:cNvPr>
          <p:cNvCxnSpPr>
            <a:cxnSpLocks/>
          </p:cNvCxnSpPr>
          <p:nvPr/>
        </p:nvCxnSpPr>
        <p:spPr>
          <a:xfrm>
            <a:off x="1849215" y="3002131"/>
            <a:ext cx="26154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266EA93-D8FA-F0EB-B722-11DB97D093B6}"/>
              </a:ext>
            </a:extLst>
          </p:cNvPr>
          <p:cNvCxnSpPr>
            <a:cxnSpLocks/>
            <a:endCxn id="4" idx="4"/>
          </p:cNvCxnSpPr>
          <p:nvPr/>
        </p:nvCxnSpPr>
        <p:spPr>
          <a:xfrm>
            <a:off x="4464643" y="3002131"/>
            <a:ext cx="509872" cy="5576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4DF43ED-4809-4CD3-7ED4-3046D9D53A82}"/>
              </a:ext>
            </a:extLst>
          </p:cNvPr>
          <p:cNvCxnSpPr>
            <a:cxnSpLocks/>
          </p:cNvCxnSpPr>
          <p:nvPr/>
        </p:nvCxnSpPr>
        <p:spPr>
          <a:xfrm>
            <a:off x="936086" y="4606615"/>
            <a:ext cx="26154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582790B-48FE-D0F4-CBEE-303C24AA3C92}"/>
              </a:ext>
            </a:extLst>
          </p:cNvPr>
          <p:cNvCxnSpPr>
            <a:cxnSpLocks/>
          </p:cNvCxnSpPr>
          <p:nvPr/>
        </p:nvCxnSpPr>
        <p:spPr>
          <a:xfrm>
            <a:off x="3551514" y="4606615"/>
            <a:ext cx="509872" cy="5576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5E6AADF0-B42B-9821-0667-C13C0EFBB3C8}"/>
              </a:ext>
            </a:extLst>
          </p:cNvPr>
          <p:cNvCxnSpPr>
            <a:cxnSpLocks/>
          </p:cNvCxnSpPr>
          <p:nvPr/>
        </p:nvCxnSpPr>
        <p:spPr>
          <a:xfrm flipH="1">
            <a:off x="6790236" y="2185995"/>
            <a:ext cx="520202" cy="61002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A68223A-912B-EE57-A40A-7B5759D46365}"/>
              </a:ext>
            </a:extLst>
          </p:cNvPr>
          <p:cNvCxnSpPr>
            <a:cxnSpLocks/>
          </p:cNvCxnSpPr>
          <p:nvPr/>
        </p:nvCxnSpPr>
        <p:spPr>
          <a:xfrm>
            <a:off x="7310438" y="2185996"/>
            <a:ext cx="27132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368F2831-5158-6EBF-A35A-5AEB7570887F}"/>
              </a:ext>
            </a:extLst>
          </p:cNvPr>
          <p:cNvCxnSpPr>
            <a:cxnSpLocks/>
          </p:cNvCxnSpPr>
          <p:nvPr/>
        </p:nvCxnSpPr>
        <p:spPr>
          <a:xfrm flipH="1">
            <a:off x="7642972" y="3729492"/>
            <a:ext cx="520202" cy="61002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C58DFB1-25D8-42E5-37DE-31E7449D1036}"/>
              </a:ext>
            </a:extLst>
          </p:cNvPr>
          <p:cNvCxnSpPr>
            <a:cxnSpLocks/>
          </p:cNvCxnSpPr>
          <p:nvPr/>
        </p:nvCxnSpPr>
        <p:spPr>
          <a:xfrm>
            <a:off x="8163174" y="3729493"/>
            <a:ext cx="27132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0E79952-2AB0-0C8A-2F96-6ADF987BAB03}"/>
              </a:ext>
            </a:extLst>
          </p:cNvPr>
          <p:cNvGrpSpPr/>
          <p:nvPr/>
        </p:nvGrpSpPr>
        <p:grpSpPr>
          <a:xfrm>
            <a:off x="8207349" y="3405093"/>
            <a:ext cx="3313797" cy="907996"/>
            <a:chOff x="7867050" y="2187925"/>
            <a:chExt cx="3313797" cy="90799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9D10EB6-8069-B51E-B13E-48F1B8ED3D2B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D11C6A3-688C-1A55-0EAE-BA14BAE84DFD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65D33AF-3CF5-277B-DBF8-48E683186C3E}"/>
              </a:ext>
            </a:extLst>
          </p:cNvPr>
          <p:cNvGrpSpPr/>
          <p:nvPr/>
        </p:nvGrpSpPr>
        <p:grpSpPr>
          <a:xfrm>
            <a:off x="295142" y="4281685"/>
            <a:ext cx="3304370" cy="907996"/>
            <a:chOff x="7876477" y="2187925"/>
            <a:chExt cx="3304370" cy="90799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D9BC1A1-C256-576A-E537-8858256E4FB1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9BD02C-33F8-8DF2-C701-68443B03A1AF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77355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8" y="2717642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34101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0" y="2541431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confont-1096-617929">
            <a:extLst>
              <a:ext uri="{FF2B5EF4-FFF2-40B4-BE49-F238E27FC236}">
                <a16:creationId xmlns:a16="http://schemas.microsoft.com/office/drawing/2014/main" id="{C7A6FD27-0488-5DC4-8284-8FBA53AD3985}"/>
              </a:ext>
            </a:extLst>
          </p:cNvPr>
          <p:cNvSpPr/>
          <p:nvPr/>
        </p:nvSpPr>
        <p:spPr>
          <a:xfrm>
            <a:off x="7868243" y="2505022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8000"/>
                </a:srgbClr>
              </a:gs>
              <a:gs pos="100000">
                <a:srgbClr val="FF7D7D">
                  <a:alpha val="69000"/>
                </a:srgbClr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4463983" y="414733"/>
            <a:ext cx="326403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6600" dirty="0"/>
              <a:t>03</a:t>
            </a:r>
            <a:endParaRPr lang="zh-CN" altLang="en-US" sz="16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4502743" y="250502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76F9BC-B081-7B36-F443-0FD5A3A36E84}"/>
              </a:ext>
            </a:extLst>
          </p:cNvPr>
          <p:cNvSpPr txBox="1"/>
          <p:nvPr/>
        </p:nvSpPr>
        <p:spPr>
          <a:xfrm>
            <a:off x="2780520" y="3625542"/>
            <a:ext cx="664366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168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16068" y="17455"/>
            <a:ext cx="12971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03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0614C3F-814F-B596-48A2-8E13A3BC9434}"/>
              </a:ext>
            </a:extLst>
          </p:cNvPr>
          <p:cNvSpPr/>
          <p:nvPr/>
        </p:nvSpPr>
        <p:spPr bwMode="auto">
          <a:xfrm>
            <a:off x="3877469" y="2142416"/>
            <a:ext cx="3416300" cy="3424238"/>
          </a:xfrm>
          <a:custGeom>
            <a:avLst/>
            <a:gdLst>
              <a:gd name="T0" fmla="*/ 2462 w 4677"/>
              <a:gd name="T1" fmla="*/ 0 h 4677"/>
              <a:gd name="T2" fmla="*/ 2781 w 4677"/>
              <a:gd name="T3" fmla="*/ 314 h 4677"/>
              <a:gd name="T4" fmla="*/ 3178 w 4677"/>
              <a:gd name="T5" fmla="*/ 153 h 4677"/>
              <a:gd name="T6" fmla="*/ 3385 w 4677"/>
              <a:gd name="T7" fmla="*/ 550 h 4677"/>
              <a:gd name="T8" fmla="*/ 3813 w 4677"/>
              <a:gd name="T9" fmla="*/ 519 h 4677"/>
              <a:gd name="T10" fmla="*/ 3886 w 4677"/>
              <a:gd name="T11" fmla="*/ 961 h 4677"/>
              <a:gd name="T12" fmla="*/ 4303 w 4677"/>
              <a:gd name="T13" fmla="*/ 1064 h 4677"/>
              <a:gd name="T14" fmla="*/ 4236 w 4677"/>
              <a:gd name="T15" fmla="*/ 1506 h 4677"/>
              <a:gd name="T16" fmla="*/ 4601 w 4677"/>
              <a:gd name="T17" fmla="*/ 1733 h 4677"/>
              <a:gd name="T18" fmla="*/ 4400 w 4677"/>
              <a:gd name="T19" fmla="*/ 2134 h 4677"/>
              <a:gd name="T20" fmla="*/ 4677 w 4677"/>
              <a:gd name="T21" fmla="*/ 2462 h 4677"/>
              <a:gd name="T22" fmla="*/ 4363 w 4677"/>
              <a:gd name="T23" fmla="*/ 2781 h 4677"/>
              <a:gd name="T24" fmla="*/ 4525 w 4677"/>
              <a:gd name="T25" fmla="*/ 3178 h 4677"/>
              <a:gd name="T26" fmla="*/ 4127 w 4677"/>
              <a:gd name="T27" fmla="*/ 3385 h 4677"/>
              <a:gd name="T28" fmla="*/ 4158 w 4677"/>
              <a:gd name="T29" fmla="*/ 3813 h 4677"/>
              <a:gd name="T30" fmla="*/ 3716 w 4677"/>
              <a:gd name="T31" fmla="*/ 3886 h 4677"/>
              <a:gd name="T32" fmla="*/ 3614 w 4677"/>
              <a:gd name="T33" fmla="*/ 4303 h 4677"/>
              <a:gd name="T34" fmla="*/ 3171 w 4677"/>
              <a:gd name="T35" fmla="*/ 4237 h 4677"/>
              <a:gd name="T36" fmla="*/ 2944 w 4677"/>
              <a:gd name="T37" fmla="*/ 4601 h 4677"/>
              <a:gd name="T38" fmla="*/ 2544 w 4677"/>
              <a:gd name="T39" fmla="*/ 4401 h 4677"/>
              <a:gd name="T40" fmla="*/ 2216 w 4677"/>
              <a:gd name="T41" fmla="*/ 4677 h 4677"/>
              <a:gd name="T42" fmla="*/ 1896 w 4677"/>
              <a:gd name="T43" fmla="*/ 4363 h 4677"/>
              <a:gd name="T44" fmla="*/ 1499 w 4677"/>
              <a:gd name="T45" fmla="*/ 4525 h 4677"/>
              <a:gd name="T46" fmla="*/ 1293 w 4677"/>
              <a:gd name="T47" fmla="*/ 4128 h 4677"/>
              <a:gd name="T48" fmla="*/ 864 w 4677"/>
              <a:gd name="T49" fmla="*/ 4158 h 4677"/>
              <a:gd name="T50" fmla="*/ 791 w 4677"/>
              <a:gd name="T51" fmla="*/ 3717 h 4677"/>
              <a:gd name="T52" fmla="*/ 374 w 4677"/>
              <a:gd name="T53" fmla="*/ 3614 h 4677"/>
              <a:gd name="T54" fmla="*/ 441 w 4677"/>
              <a:gd name="T55" fmla="*/ 3171 h 4677"/>
              <a:gd name="T56" fmla="*/ 76 w 4677"/>
              <a:gd name="T57" fmla="*/ 2945 h 4677"/>
              <a:gd name="T58" fmla="*/ 277 w 4677"/>
              <a:gd name="T59" fmla="*/ 2544 h 4677"/>
              <a:gd name="T60" fmla="*/ 0 w 4677"/>
              <a:gd name="T61" fmla="*/ 2216 h 4677"/>
              <a:gd name="T62" fmla="*/ 314 w 4677"/>
              <a:gd name="T63" fmla="*/ 1897 h 4677"/>
              <a:gd name="T64" fmla="*/ 152 w 4677"/>
              <a:gd name="T65" fmla="*/ 1499 h 4677"/>
              <a:gd name="T66" fmla="*/ 550 w 4677"/>
              <a:gd name="T67" fmla="*/ 1293 h 4677"/>
              <a:gd name="T68" fmla="*/ 519 w 4677"/>
              <a:gd name="T69" fmla="*/ 865 h 4677"/>
              <a:gd name="T70" fmla="*/ 961 w 4677"/>
              <a:gd name="T71" fmla="*/ 792 h 4677"/>
              <a:gd name="T72" fmla="*/ 1063 w 4677"/>
              <a:gd name="T73" fmla="*/ 375 h 4677"/>
              <a:gd name="T74" fmla="*/ 1506 w 4677"/>
              <a:gd name="T75" fmla="*/ 441 h 4677"/>
              <a:gd name="T76" fmla="*/ 1733 w 4677"/>
              <a:gd name="T77" fmla="*/ 77 h 4677"/>
              <a:gd name="T78" fmla="*/ 2133 w 4677"/>
              <a:gd name="T79" fmla="*/ 277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77" h="4677">
                <a:moveTo>
                  <a:pt x="2216" y="0"/>
                </a:moveTo>
                <a:lnTo>
                  <a:pt x="2462" y="0"/>
                </a:lnTo>
                <a:lnTo>
                  <a:pt x="2544" y="277"/>
                </a:lnTo>
                <a:cubicBezTo>
                  <a:pt x="2624" y="285"/>
                  <a:pt x="2703" y="297"/>
                  <a:pt x="2781" y="314"/>
                </a:cubicBezTo>
                <a:lnTo>
                  <a:pt x="2944" y="77"/>
                </a:lnTo>
                <a:lnTo>
                  <a:pt x="3178" y="153"/>
                </a:lnTo>
                <a:lnTo>
                  <a:pt x="3171" y="441"/>
                </a:lnTo>
                <a:cubicBezTo>
                  <a:pt x="3244" y="473"/>
                  <a:pt x="3316" y="510"/>
                  <a:pt x="3385" y="550"/>
                </a:cubicBezTo>
                <a:lnTo>
                  <a:pt x="3614" y="375"/>
                </a:lnTo>
                <a:lnTo>
                  <a:pt x="3813" y="519"/>
                </a:lnTo>
                <a:lnTo>
                  <a:pt x="3716" y="792"/>
                </a:lnTo>
                <a:cubicBezTo>
                  <a:pt x="3776" y="845"/>
                  <a:pt x="3833" y="901"/>
                  <a:pt x="3886" y="961"/>
                </a:cubicBezTo>
                <a:lnTo>
                  <a:pt x="4158" y="865"/>
                </a:lnTo>
                <a:lnTo>
                  <a:pt x="4303" y="1064"/>
                </a:lnTo>
                <a:lnTo>
                  <a:pt x="4127" y="1293"/>
                </a:lnTo>
                <a:cubicBezTo>
                  <a:pt x="4168" y="1362"/>
                  <a:pt x="4204" y="1433"/>
                  <a:pt x="4236" y="1506"/>
                </a:cubicBezTo>
                <a:lnTo>
                  <a:pt x="4525" y="1499"/>
                </a:lnTo>
                <a:lnTo>
                  <a:pt x="4601" y="1733"/>
                </a:lnTo>
                <a:lnTo>
                  <a:pt x="4363" y="1897"/>
                </a:lnTo>
                <a:cubicBezTo>
                  <a:pt x="4380" y="1974"/>
                  <a:pt x="4393" y="2053"/>
                  <a:pt x="4400" y="2134"/>
                </a:cubicBezTo>
                <a:lnTo>
                  <a:pt x="4677" y="2216"/>
                </a:lnTo>
                <a:lnTo>
                  <a:pt x="4677" y="2462"/>
                </a:lnTo>
                <a:lnTo>
                  <a:pt x="4400" y="2544"/>
                </a:lnTo>
                <a:cubicBezTo>
                  <a:pt x="4393" y="2624"/>
                  <a:pt x="4380" y="2703"/>
                  <a:pt x="4363" y="2781"/>
                </a:cubicBezTo>
                <a:lnTo>
                  <a:pt x="4601" y="2945"/>
                </a:lnTo>
                <a:lnTo>
                  <a:pt x="4525" y="3178"/>
                </a:lnTo>
                <a:lnTo>
                  <a:pt x="4236" y="3171"/>
                </a:lnTo>
                <a:cubicBezTo>
                  <a:pt x="4204" y="3245"/>
                  <a:pt x="4168" y="3316"/>
                  <a:pt x="4127" y="3385"/>
                </a:cubicBezTo>
                <a:lnTo>
                  <a:pt x="4303" y="3614"/>
                </a:lnTo>
                <a:lnTo>
                  <a:pt x="4158" y="3813"/>
                </a:lnTo>
                <a:lnTo>
                  <a:pt x="3886" y="3717"/>
                </a:lnTo>
                <a:cubicBezTo>
                  <a:pt x="3833" y="3776"/>
                  <a:pt x="3776" y="3833"/>
                  <a:pt x="3716" y="3886"/>
                </a:cubicBezTo>
                <a:lnTo>
                  <a:pt x="3813" y="4159"/>
                </a:lnTo>
                <a:lnTo>
                  <a:pt x="3614" y="4303"/>
                </a:lnTo>
                <a:lnTo>
                  <a:pt x="3385" y="4128"/>
                </a:lnTo>
                <a:cubicBezTo>
                  <a:pt x="3316" y="4168"/>
                  <a:pt x="3244" y="4204"/>
                  <a:pt x="3171" y="4237"/>
                </a:cubicBezTo>
                <a:lnTo>
                  <a:pt x="3178" y="4525"/>
                </a:lnTo>
                <a:lnTo>
                  <a:pt x="2944" y="4601"/>
                </a:lnTo>
                <a:lnTo>
                  <a:pt x="2781" y="4363"/>
                </a:lnTo>
                <a:cubicBezTo>
                  <a:pt x="2703" y="4380"/>
                  <a:pt x="2624" y="4393"/>
                  <a:pt x="2544" y="4401"/>
                </a:cubicBezTo>
                <a:lnTo>
                  <a:pt x="2461" y="4677"/>
                </a:lnTo>
                <a:lnTo>
                  <a:pt x="2216" y="4677"/>
                </a:lnTo>
                <a:lnTo>
                  <a:pt x="2133" y="4401"/>
                </a:lnTo>
                <a:cubicBezTo>
                  <a:pt x="2053" y="4393"/>
                  <a:pt x="1974" y="4380"/>
                  <a:pt x="1896" y="4363"/>
                </a:cubicBezTo>
                <a:lnTo>
                  <a:pt x="1733" y="4601"/>
                </a:lnTo>
                <a:lnTo>
                  <a:pt x="1499" y="4525"/>
                </a:lnTo>
                <a:lnTo>
                  <a:pt x="1506" y="4237"/>
                </a:lnTo>
                <a:cubicBezTo>
                  <a:pt x="1433" y="4204"/>
                  <a:pt x="1361" y="4168"/>
                  <a:pt x="1293" y="4128"/>
                </a:cubicBezTo>
                <a:lnTo>
                  <a:pt x="1063" y="4303"/>
                </a:lnTo>
                <a:lnTo>
                  <a:pt x="864" y="4158"/>
                </a:lnTo>
                <a:lnTo>
                  <a:pt x="961" y="3886"/>
                </a:lnTo>
                <a:cubicBezTo>
                  <a:pt x="901" y="3833"/>
                  <a:pt x="844" y="3776"/>
                  <a:pt x="791" y="3717"/>
                </a:cubicBezTo>
                <a:lnTo>
                  <a:pt x="519" y="3813"/>
                </a:lnTo>
                <a:lnTo>
                  <a:pt x="374" y="3614"/>
                </a:lnTo>
                <a:lnTo>
                  <a:pt x="550" y="3385"/>
                </a:lnTo>
                <a:cubicBezTo>
                  <a:pt x="509" y="3316"/>
                  <a:pt x="473" y="3245"/>
                  <a:pt x="441" y="3171"/>
                </a:cubicBezTo>
                <a:lnTo>
                  <a:pt x="152" y="3178"/>
                </a:lnTo>
                <a:lnTo>
                  <a:pt x="76" y="2945"/>
                </a:lnTo>
                <a:lnTo>
                  <a:pt x="314" y="2781"/>
                </a:lnTo>
                <a:cubicBezTo>
                  <a:pt x="297" y="2703"/>
                  <a:pt x="285" y="2624"/>
                  <a:pt x="277" y="2544"/>
                </a:cubicBezTo>
                <a:lnTo>
                  <a:pt x="0" y="2462"/>
                </a:lnTo>
                <a:lnTo>
                  <a:pt x="0" y="2216"/>
                </a:lnTo>
                <a:lnTo>
                  <a:pt x="277" y="2134"/>
                </a:lnTo>
                <a:cubicBezTo>
                  <a:pt x="285" y="2053"/>
                  <a:pt x="297" y="1974"/>
                  <a:pt x="314" y="1897"/>
                </a:cubicBezTo>
                <a:lnTo>
                  <a:pt x="76" y="1733"/>
                </a:lnTo>
                <a:lnTo>
                  <a:pt x="152" y="1499"/>
                </a:lnTo>
                <a:lnTo>
                  <a:pt x="441" y="1506"/>
                </a:lnTo>
                <a:cubicBezTo>
                  <a:pt x="473" y="1433"/>
                  <a:pt x="509" y="1362"/>
                  <a:pt x="550" y="1293"/>
                </a:cubicBezTo>
                <a:lnTo>
                  <a:pt x="374" y="1064"/>
                </a:lnTo>
                <a:lnTo>
                  <a:pt x="519" y="865"/>
                </a:lnTo>
                <a:lnTo>
                  <a:pt x="791" y="961"/>
                </a:lnTo>
                <a:cubicBezTo>
                  <a:pt x="844" y="901"/>
                  <a:pt x="901" y="845"/>
                  <a:pt x="961" y="792"/>
                </a:cubicBezTo>
                <a:lnTo>
                  <a:pt x="864" y="519"/>
                </a:lnTo>
                <a:lnTo>
                  <a:pt x="1063" y="375"/>
                </a:lnTo>
                <a:lnTo>
                  <a:pt x="1293" y="550"/>
                </a:lnTo>
                <a:cubicBezTo>
                  <a:pt x="1361" y="510"/>
                  <a:pt x="1433" y="473"/>
                  <a:pt x="1506" y="441"/>
                </a:cubicBezTo>
                <a:lnTo>
                  <a:pt x="1499" y="153"/>
                </a:lnTo>
                <a:lnTo>
                  <a:pt x="1733" y="77"/>
                </a:lnTo>
                <a:lnTo>
                  <a:pt x="1896" y="314"/>
                </a:lnTo>
                <a:cubicBezTo>
                  <a:pt x="1974" y="297"/>
                  <a:pt x="2053" y="285"/>
                  <a:pt x="2133" y="277"/>
                </a:cubicBezTo>
                <a:lnTo>
                  <a:pt x="2216" y="0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65964BA-0D05-2E82-A3AA-4CFBACF82165}"/>
              </a:ext>
            </a:extLst>
          </p:cNvPr>
          <p:cNvSpPr/>
          <p:nvPr/>
        </p:nvSpPr>
        <p:spPr bwMode="auto">
          <a:xfrm>
            <a:off x="1248569" y="1820153"/>
            <a:ext cx="2744787" cy="2751138"/>
          </a:xfrm>
          <a:custGeom>
            <a:avLst/>
            <a:gdLst>
              <a:gd name="T0" fmla="*/ 2199 w 3758"/>
              <a:gd name="T1" fmla="*/ 270 h 3758"/>
              <a:gd name="T2" fmla="*/ 2546 w 3758"/>
              <a:gd name="T3" fmla="*/ 121 h 3758"/>
              <a:gd name="T4" fmla="*/ 2790 w 3758"/>
              <a:gd name="T5" fmla="*/ 516 h 3758"/>
              <a:gd name="T6" fmla="*/ 3168 w 3758"/>
              <a:gd name="T7" fmla="*/ 510 h 3758"/>
              <a:gd name="T8" fmla="*/ 3243 w 3758"/>
              <a:gd name="T9" fmla="*/ 968 h 3758"/>
              <a:gd name="T10" fmla="*/ 3594 w 3758"/>
              <a:gd name="T11" fmla="*/ 1107 h 3758"/>
              <a:gd name="T12" fmla="*/ 3487 w 3758"/>
              <a:gd name="T13" fmla="*/ 1559 h 3758"/>
              <a:gd name="T14" fmla="*/ 3758 w 3758"/>
              <a:gd name="T15" fmla="*/ 1822 h 3758"/>
              <a:gd name="T16" fmla="*/ 3488 w 3758"/>
              <a:gd name="T17" fmla="*/ 2199 h 3758"/>
              <a:gd name="T18" fmla="*/ 3637 w 3758"/>
              <a:gd name="T19" fmla="*/ 2545 h 3758"/>
              <a:gd name="T20" fmla="*/ 3242 w 3758"/>
              <a:gd name="T21" fmla="*/ 2790 h 3758"/>
              <a:gd name="T22" fmla="*/ 3248 w 3758"/>
              <a:gd name="T23" fmla="*/ 3167 h 3758"/>
              <a:gd name="T24" fmla="*/ 2790 w 3758"/>
              <a:gd name="T25" fmla="*/ 3242 h 3758"/>
              <a:gd name="T26" fmla="*/ 2651 w 3758"/>
              <a:gd name="T27" fmla="*/ 3593 h 3758"/>
              <a:gd name="T28" fmla="*/ 2199 w 3758"/>
              <a:gd name="T29" fmla="*/ 3487 h 3758"/>
              <a:gd name="T30" fmla="*/ 1936 w 3758"/>
              <a:gd name="T31" fmla="*/ 3758 h 3758"/>
              <a:gd name="T32" fmla="*/ 1559 w 3758"/>
              <a:gd name="T33" fmla="*/ 3487 h 3758"/>
              <a:gd name="T34" fmla="*/ 1213 w 3758"/>
              <a:gd name="T35" fmla="*/ 3637 h 3758"/>
              <a:gd name="T36" fmla="*/ 968 w 3758"/>
              <a:gd name="T37" fmla="*/ 3242 h 3758"/>
              <a:gd name="T38" fmla="*/ 591 w 3758"/>
              <a:gd name="T39" fmla="*/ 3248 h 3758"/>
              <a:gd name="T40" fmla="*/ 516 w 3758"/>
              <a:gd name="T41" fmla="*/ 2790 h 3758"/>
              <a:gd name="T42" fmla="*/ 165 w 3758"/>
              <a:gd name="T43" fmla="*/ 2651 h 3758"/>
              <a:gd name="T44" fmla="*/ 271 w 3758"/>
              <a:gd name="T45" fmla="*/ 2198 h 3758"/>
              <a:gd name="T46" fmla="*/ 0 w 3758"/>
              <a:gd name="T47" fmla="*/ 1936 h 3758"/>
              <a:gd name="T48" fmla="*/ 271 w 3758"/>
              <a:gd name="T49" fmla="*/ 1558 h 3758"/>
              <a:gd name="T50" fmla="*/ 121 w 3758"/>
              <a:gd name="T51" fmla="*/ 1212 h 3758"/>
              <a:gd name="T52" fmla="*/ 516 w 3758"/>
              <a:gd name="T53" fmla="*/ 968 h 3758"/>
              <a:gd name="T54" fmla="*/ 510 w 3758"/>
              <a:gd name="T55" fmla="*/ 590 h 3758"/>
              <a:gd name="T56" fmla="*/ 968 w 3758"/>
              <a:gd name="T57" fmla="*/ 515 h 3758"/>
              <a:gd name="T58" fmla="*/ 1107 w 3758"/>
              <a:gd name="T59" fmla="*/ 164 h 3758"/>
              <a:gd name="T60" fmla="*/ 1560 w 3758"/>
              <a:gd name="T61" fmla="*/ 271 h 3758"/>
              <a:gd name="T62" fmla="*/ 1822 w 3758"/>
              <a:gd name="T63" fmla="*/ 0 h 3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58" h="3758">
                <a:moveTo>
                  <a:pt x="1917" y="240"/>
                </a:moveTo>
                <a:cubicBezTo>
                  <a:pt x="2013" y="242"/>
                  <a:pt x="2108" y="252"/>
                  <a:pt x="2199" y="270"/>
                </a:cubicBezTo>
                <a:lnTo>
                  <a:pt x="2344" y="57"/>
                </a:lnTo>
                <a:lnTo>
                  <a:pt x="2546" y="121"/>
                </a:lnTo>
                <a:lnTo>
                  <a:pt x="2541" y="379"/>
                </a:lnTo>
                <a:cubicBezTo>
                  <a:pt x="2628" y="417"/>
                  <a:pt x="2712" y="463"/>
                  <a:pt x="2790" y="516"/>
                </a:cubicBezTo>
                <a:lnTo>
                  <a:pt x="3006" y="374"/>
                </a:lnTo>
                <a:lnTo>
                  <a:pt x="3168" y="510"/>
                </a:lnTo>
                <a:lnTo>
                  <a:pt x="3065" y="747"/>
                </a:lnTo>
                <a:cubicBezTo>
                  <a:pt x="3130" y="815"/>
                  <a:pt x="3190" y="889"/>
                  <a:pt x="3243" y="968"/>
                </a:cubicBezTo>
                <a:lnTo>
                  <a:pt x="3496" y="919"/>
                </a:lnTo>
                <a:lnTo>
                  <a:pt x="3594" y="1107"/>
                </a:lnTo>
                <a:lnTo>
                  <a:pt x="3408" y="1286"/>
                </a:lnTo>
                <a:cubicBezTo>
                  <a:pt x="3442" y="1374"/>
                  <a:pt x="3469" y="1465"/>
                  <a:pt x="3487" y="1559"/>
                </a:cubicBezTo>
                <a:lnTo>
                  <a:pt x="3740" y="1611"/>
                </a:lnTo>
                <a:lnTo>
                  <a:pt x="3758" y="1822"/>
                </a:lnTo>
                <a:lnTo>
                  <a:pt x="3518" y="1916"/>
                </a:lnTo>
                <a:cubicBezTo>
                  <a:pt x="3516" y="2013"/>
                  <a:pt x="3506" y="2107"/>
                  <a:pt x="3488" y="2199"/>
                </a:cubicBezTo>
                <a:lnTo>
                  <a:pt x="3701" y="2344"/>
                </a:lnTo>
                <a:lnTo>
                  <a:pt x="3637" y="2545"/>
                </a:lnTo>
                <a:lnTo>
                  <a:pt x="3379" y="2541"/>
                </a:lnTo>
                <a:cubicBezTo>
                  <a:pt x="3341" y="2628"/>
                  <a:pt x="3295" y="2711"/>
                  <a:pt x="3242" y="2790"/>
                </a:cubicBezTo>
                <a:lnTo>
                  <a:pt x="3384" y="3005"/>
                </a:lnTo>
                <a:lnTo>
                  <a:pt x="3248" y="3167"/>
                </a:lnTo>
                <a:lnTo>
                  <a:pt x="3011" y="3064"/>
                </a:lnTo>
                <a:cubicBezTo>
                  <a:pt x="2943" y="3130"/>
                  <a:pt x="2869" y="3189"/>
                  <a:pt x="2790" y="3242"/>
                </a:cubicBezTo>
                <a:lnTo>
                  <a:pt x="2839" y="3496"/>
                </a:lnTo>
                <a:lnTo>
                  <a:pt x="2651" y="3593"/>
                </a:lnTo>
                <a:lnTo>
                  <a:pt x="2472" y="3408"/>
                </a:lnTo>
                <a:cubicBezTo>
                  <a:pt x="2384" y="3442"/>
                  <a:pt x="2293" y="3468"/>
                  <a:pt x="2199" y="3487"/>
                </a:cubicBezTo>
                <a:lnTo>
                  <a:pt x="2147" y="3740"/>
                </a:lnTo>
                <a:lnTo>
                  <a:pt x="1936" y="3758"/>
                </a:lnTo>
                <a:lnTo>
                  <a:pt x="1842" y="3518"/>
                </a:lnTo>
                <a:cubicBezTo>
                  <a:pt x="1745" y="3516"/>
                  <a:pt x="1651" y="3505"/>
                  <a:pt x="1559" y="3487"/>
                </a:cubicBezTo>
                <a:lnTo>
                  <a:pt x="1414" y="3701"/>
                </a:lnTo>
                <a:lnTo>
                  <a:pt x="1213" y="3637"/>
                </a:lnTo>
                <a:lnTo>
                  <a:pt x="1217" y="3379"/>
                </a:lnTo>
                <a:cubicBezTo>
                  <a:pt x="1130" y="3340"/>
                  <a:pt x="1047" y="3295"/>
                  <a:pt x="968" y="3242"/>
                </a:cubicBezTo>
                <a:lnTo>
                  <a:pt x="753" y="3384"/>
                </a:lnTo>
                <a:lnTo>
                  <a:pt x="591" y="3248"/>
                </a:lnTo>
                <a:lnTo>
                  <a:pt x="694" y="3011"/>
                </a:lnTo>
                <a:cubicBezTo>
                  <a:pt x="628" y="2943"/>
                  <a:pt x="569" y="2869"/>
                  <a:pt x="516" y="2790"/>
                </a:cubicBezTo>
                <a:lnTo>
                  <a:pt x="262" y="2838"/>
                </a:lnTo>
                <a:lnTo>
                  <a:pt x="165" y="2651"/>
                </a:lnTo>
                <a:lnTo>
                  <a:pt x="350" y="2471"/>
                </a:lnTo>
                <a:cubicBezTo>
                  <a:pt x="316" y="2384"/>
                  <a:pt x="290" y="2293"/>
                  <a:pt x="271" y="2198"/>
                </a:cubicBezTo>
                <a:lnTo>
                  <a:pt x="18" y="2147"/>
                </a:lnTo>
                <a:lnTo>
                  <a:pt x="0" y="1936"/>
                </a:lnTo>
                <a:lnTo>
                  <a:pt x="240" y="1841"/>
                </a:lnTo>
                <a:cubicBezTo>
                  <a:pt x="242" y="1745"/>
                  <a:pt x="252" y="1650"/>
                  <a:pt x="271" y="1558"/>
                </a:cubicBezTo>
                <a:lnTo>
                  <a:pt x="57" y="1414"/>
                </a:lnTo>
                <a:lnTo>
                  <a:pt x="121" y="1212"/>
                </a:lnTo>
                <a:lnTo>
                  <a:pt x="379" y="1217"/>
                </a:lnTo>
                <a:cubicBezTo>
                  <a:pt x="418" y="1130"/>
                  <a:pt x="463" y="1046"/>
                  <a:pt x="516" y="968"/>
                </a:cubicBezTo>
                <a:lnTo>
                  <a:pt x="374" y="752"/>
                </a:lnTo>
                <a:lnTo>
                  <a:pt x="510" y="590"/>
                </a:lnTo>
                <a:lnTo>
                  <a:pt x="747" y="693"/>
                </a:lnTo>
                <a:cubicBezTo>
                  <a:pt x="815" y="628"/>
                  <a:pt x="889" y="568"/>
                  <a:pt x="968" y="515"/>
                </a:cubicBezTo>
                <a:lnTo>
                  <a:pt x="920" y="262"/>
                </a:lnTo>
                <a:lnTo>
                  <a:pt x="1107" y="164"/>
                </a:lnTo>
                <a:lnTo>
                  <a:pt x="1287" y="350"/>
                </a:lnTo>
                <a:cubicBezTo>
                  <a:pt x="1374" y="316"/>
                  <a:pt x="1465" y="289"/>
                  <a:pt x="1560" y="271"/>
                </a:cubicBezTo>
                <a:lnTo>
                  <a:pt x="1611" y="18"/>
                </a:lnTo>
                <a:lnTo>
                  <a:pt x="1822" y="0"/>
                </a:lnTo>
                <a:lnTo>
                  <a:pt x="1917" y="240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E1680C5A-4398-CB10-F8AB-91ECB058C22F}"/>
              </a:ext>
            </a:extLst>
          </p:cNvPr>
          <p:cNvSpPr/>
          <p:nvPr/>
        </p:nvSpPr>
        <p:spPr bwMode="auto">
          <a:xfrm>
            <a:off x="6923881" y="1518528"/>
            <a:ext cx="2259012" cy="2263775"/>
          </a:xfrm>
          <a:custGeom>
            <a:avLst/>
            <a:gdLst>
              <a:gd name="T0" fmla="*/ 1582 w 3091"/>
              <a:gd name="T1" fmla="*/ 0 h 3091"/>
              <a:gd name="T2" fmla="*/ 1793 w 3091"/>
              <a:gd name="T3" fmla="*/ 20 h 3091"/>
              <a:gd name="T4" fmla="*/ 1844 w 3091"/>
              <a:gd name="T5" fmla="*/ 275 h 3091"/>
              <a:gd name="T6" fmla="*/ 2145 w 3091"/>
              <a:gd name="T7" fmla="*/ 386 h 3091"/>
              <a:gd name="T8" fmla="*/ 2350 w 3091"/>
              <a:gd name="T9" fmla="*/ 226 h 3091"/>
              <a:gd name="T10" fmla="*/ 2523 w 3091"/>
              <a:gd name="T11" fmla="*/ 348 h 3091"/>
              <a:gd name="T12" fmla="*/ 2439 w 3091"/>
              <a:gd name="T13" fmla="*/ 595 h 3091"/>
              <a:gd name="T14" fmla="*/ 2644 w 3091"/>
              <a:gd name="T15" fmla="*/ 842 h 3091"/>
              <a:gd name="T16" fmla="*/ 2903 w 3091"/>
              <a:gd name="T17" fmla="*/ 805 h 3091"/>
              <a:gd name="T18" fmla="*/ 2991 w 3091"/>
              <a:gd name="T19" fmla="*/ 997 h 3091"/>
              <a:gd name="T20" fmla="*/ 2795 w 3091"/>
              <a:gd name="T21" fmla="*/ 1169 h 3091"/>
              <a:gd name="T22" fmla="*/ 2849 w 3091"/>
              <a:gd name="T23" fmla="*/ 1486 h 3091"/>
              <a:gd name="T24" fmla="*/ 3091 w 3091"/>
              <a:gd name="T25" fmla="*/ 1583 h 3091"/>
              <a:gd name="T26" fmla="*/ 3072 w 3091"/>
              <a:gd name="T27" fmla="*/ 1793 h 3091"/>
              <a:gd name="T28" fmla="*/ 2816 w 3091"/>
              <a:gd name="T29" fmla="*/ 1844 h 3091"/>
              <a:gd name="T30" fmla="*/ 2705 w 3091"/>
              <a:gd name="T31" fmla="*/ 2146 h 3091"/>
              <a:gd name="T32" fmla="*/ 2866 w 3091"/>
              <a:gd name="T33" fmla="*/ 2351 h 3091"/>
              <a:gd name="T34" fmla="*/ 2743 w 3091"/>
              <a:gd name="T35" fmla="*/ 2523 h 3091"/>
              <a:gd name="T36" fmla="*/ 2496 w 3091"/>
              <a:gd name="T37" fmla="*/ 2440 h 3091"/>
              <a:gd name="T38" fmla="*/ 2249 w 3091"/>
              <a:gd name="T39" fmla="*/ 2645 h 3091"/>
              <a:gd name="T40" fmla="*/ 2286 w 3091"/>
              <a:gd name="T41" fmla="*/ 2903 h 3091"/>
              <a:gd name="T42" fmla="*/ 2094 w 3091"/>
              <a:gd name="T43" fmla="*/ 2991 h 3091"/>
              <a:gd name="T44" fmla="*/ 1922 w 3091"/>
              <a:gd name="T45" fmla="*/ 2796 h 3091"/>
              <a:gd name="T46" fmla="*/ 1605 w 3091"/>
              <a:gd name="T47" fmla="*/ 2850 h 3091"/>
              <a:gd name="T48" fmla="*/ 1508 w 3091"/>
              <a:gd name="T49" fmla="*/ 3091 h 3091"/>
              <a:gd name="T50" fmla="*/ 1298 w 3091"/>
              <a:gd name="T51" fmla="*/ 3072 h 3091"/>
              <a:gd name="T52" fmla="*/ 1247 w 3091"/>
              <a:gd name="T53" fmla="*/ 2816 h 3091"/>
              <a:gd name="T54" fmla="*/ 945 w 3091"/>
              <a:gd name="T55" fmla="*/ 2705 h 3091"/>
              <a:gd name="T56" fmla="*/ 741 w 3091"/>
              <a:gd name="T57" fmla="*/ 2866 h 3091"/>
              <a:gd name="T58" fmla="*/ 568 w 3091"/>
              <a:gd name="T59" fmla="*/ 2744 h 3091"/>
              <a:gd name="T60" fmla="*/ 652 w 3091"/>
              <a:gd name="T61" fmla="*/ 2497 h 3091"/>
              <a:gd name="T62" fmla="*/ 446 w 3091"/>
              <a:gd name="T63" fmla="*/ 2250 h 3091"/>
              <a:gd name="T64" fmla="*/ 188 w 3091"/>
              <a:gd name="T65" fmla="*/ 2287 h 3091"/>
              <a:gd name="T66" fmla="*/ 100 w 3091"/>
              <a:gd name="T67" fmla="*/ 2094 h 3091"/>
              <a:gd name="T68" fmla="*/ 296 w 3091"/>
              <a:gd name="T69" fmla="*/ 1922 h 3091"/>
              <a:gd name="T70" fmla="*/ 242 w 3091"/>
              <a:gd name="T71" fmla="*/ 1606 h 3091"/>
              <a:gd name="T72" fmla="*/ 0 w 3091"/>
              <a:gd name="T73" fmla="*/ 1509 h 3091"/>
              <a:gd name="T74" fmla="*/ 19 w 3091"/>
              <a:gd name="T75" fmla="*/ 1298 h 3091"/>
              <a:gd name="T76" fmla="*/ 275 w 3091"/>
              <a:gd name="T77" fmla="*/ 1247 h 3091"/>
              <a:gd name="T78" fmla="*/ 386 w 3091"/>
              <a:gd name="T79" fmla="*/ 946 h 3091"/>
              <a:gd name="T80" fmla="*/ 225 w 3091"/>
              <a:gd name="T81" fmla="*/ 741 h 3091"/>
              <a:gd name="T82" fmla="*/ 348 w 3091"/>
              <a:gd name="T83" fmla="*/ 568 h 3091"/>
              <a:gd name="T84" fmla="*/ 595 w 3091"/>
              <a:gd name="T85" fmla="*/ 652 h 3091"/>
              <a:gd name="T86" fmla="*/ 841 w 3091"/>
              <a:gd name="T87" fmla="*/ 447 h 3091"/>
              <a:gd name="T88" fmla="*/ 805 w 3091"/>
              <a:gd name="T89" fmla="*/ 189 h 3091"/>
              <a:gd name="T90" fmla="*/ 997 w 3091"/>
              <a:gd name="T91" fmla="*/ 100 h 3091"/>
              <a:gd name="T92" fmla="*/ 1169 w 3091"/>
              <a:gd name="T93" fmla="*/ 296 h 3091"/>
              <a:gd name="T94" fmla="*/ 1485 w 3091"/>
              <a:gd name="T95" fmla="*/ 242 h 3091"/>
              <a:gd name="T96" fmla="*/ 1582 w 3091"/>
              <a:gd name="T97" fmla="*/ 0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91" h="3091">
                <a:moveTo>
                  <a:pt x="1582" y="0"/>
                </a:moveTo>
                <a:lnTo>
                  <a:pt x="1793" y="20"/>
                </a:lnTo>
                <a:lnTo>
                  <a:pt x="1844" y="275"/>
                </a:lnTo>
                <a:cubicBezTo>
                  <a:pt x="1950" y="300"/>
                  <a:pt x="2051" y="338"/>
                  <a:pt x="2145" y="386"/>
                </a:cubicBezTo>
                <a:lnTo>
                  <a:pt x="2350" y="226"/>
                </a:lnTo>
                <a:lnTo>
                  <a:pt x="2523" y="348"/>
                </a:lnTo>
                <a:lnTo>
                  <a:pt x="2439" y="595"/>
                </a:lnTo>
                <a:cubicBezTo>
                  <a:pt x="2517" y="668"/>
                  <a:pt x="2586" y="751"/>
                  <a:pt x="2644" y="842"/>
                </a:cubicBezTo>
                <a:lnTo>
                  <a:pt x="2903" y="805"/>
                </a:lnTo>
                <a:lnTo>
                  <a:pt x="2991" y="997"/>
                </a:lnTo>
                <a:lnTo>
                  <a:pt x="2795" y="1169"/>
                </a:lnTo>
                <a:cubicBezTo>
                  <a:pt x="2826" y="1270"/>
                  <a:pt x="2844" y="1376"/>
                  <a:pt x="2849" y="1486"/>
                </a:cubicBezTo>
                <a:lnTo>
                  <a:pt x="3091" y="1583"/>
                </a:lnTo>
                <a:lnTo>
                  <a:pt x="3072" y="1793"/>
                </a:lnTo>
                <a:lnTo>
                  <a:pt x="2816" y="1844"/>
                </a:lnTo>
                <a:cubicBezTo>
                  <a:pt x="2791" y="1951"/>
                  <a:pt x="2753" y="2052"/>
                  <a:pt x="2705" y="2146"/>
                </a:cubicBezTo>
                <a:lnTo>
                  <a:pt x="2866" y="2351"/>
                </a:lnTo>
                <a:lnTo>
                  <a:pt x="2743" y="2523"/>
                </a:lnTo>
                <a:lnTo>
                  <a:pt x="2496" y="2440"/>
                </a:lnTo>
                <a:cubicBezTo>
                  <a:pt x="2423" y="2518"/>
                  <a:pt x="2340" y="2587"/>
                  <a:pt x="2249" y="2645"/>
                </a:cubicBezTo>
                <a:lnTo>
                  <a:pt x="2286" y="2903"/>
                </a:lnTo>
                <a:lnTo>
                  <a:pt x="2094" y="2991"/>
                </a:lnTo>
                <a:lnTo>
                  <a:pt x="1922" y="2796"/>
                </a:lnTo>
                <a:cubicBezTo>
                  <a:pt x="1821" y="2826"/>
                  <a:pt x="1715" y="2845"/>
                  <a:pt x="1605" y="2850"/>
                </a:cubicBezTo>
                <a:lnTo>
                  <a:pt x="1508" y="3091"/>
                </a:lnTo>
                <a:lnTo>
                  <a:pt x="1298" y="3072"/>
                </a:lnTo>
                <a:lnTo>
                  <a:pt x="1247" y="2816"/>
                </a:lnTo>
                <a:cubicBezTo>
                  <a:pt x="1140" y="2791"/>
                  <a:pt x="1039" y="2754"/>
                  <a:pt x="945" y="2705"/>
                </a:cubicBezTo>
                <a:lnTo>
                  <a:pt x="741" y="2866"/>
                </a:lnTo>
                <a:lnTo>
                  <a:pt x="568" y="2744"/>
                </a:lnTo>
                <a:lnTo>
                  <a:pt x="652" y="2497"/>
                </a:lnTo>
                <a:cubicBezTo>
                  <a:pt x="573" y="2423"/>
                  <a:pt x="504" y="2340"/>
                  <a:pt x="446" y="2250"/>
                </a:cubicBezTo>
                <a:lnTo>
                  <a:pt x="188" y="2287"/>
                </a:lnTo>
                <a:lnTo>
                  <a:pt x="100" y="2094"/>
                </a:lnTo>
                <a:lnTo>
                  <a:pt x="296" y="1922"/>
                </a:lnTo>
                <a:cubicBezTo>
                  <a:pt x="265" y="1821"/>
                  <a:pt x="247" y="1715"/>
                  <a:pt x="242" y="1606"/>
                </a:cubicBezTo>
                <a:lnTo>
                  <a:pt x="0" y="1509"/>
                </a:lnTo>
                <a:lnTo>
                  <a:pt x="19" y="1298"/>
                </a:lnTo>
                <a:lnTo>
                  <a:pt x="275" y="1247"/>
                </a:lnTo>
                <a:cubicBezTo>
                  <a:pt x="300" y="1141"/>
                  <a:pt x="337" y="1040"/>
                  <a:pt x="386" y="946"/>
                </a:cubicBezTo>
                <a:lnTo>
                  <a:pt x="225" y="741"/>
                </a:lnTo>
                <a:lnTo>
                  <a:pt x="348" y="568"/>
                </a:lnTo>
                <a:lnTo>
                  <a:pt x="595" y="652"/>
                </a:lnTo>
                <a:cubicBezTo>
                  <a:pt x="668" y="574"/>
                  <a:pt x="751" y="505"/>
                  <a:pt x="841" y="447"/>
                </a:cubicBezTo>
                <a:lnTo>
                  <a:pt x="805" y="189"/>
                </a:lnTo>
                <a:lnTo>
                  <a:pt x="997" y="100"/>
                </a:lnTo>
                <a:lnTo>
                  <a:pt x="1169" y="296"/>
                </a:lnTo>
                <a:cubicBezTo>
                  <a:pt x="1270" y="265"/>
                  <a:pt x="1376" y="247"/>
                  <a:pt x="1485" y="242"/>
                </a:cubicBezTo>
                <a:lnTo>
                  <a:pt x="1582" y="0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45B26AA-1349-05DB-1DE6-0C60A3048F68}"/>
              </a:ext>
            </a:extLst>
          </p:cNvPr>
          <p:cNvSpPr/>
          <p:nvPr/>
        </p:nvSpPr>
        <p:spPr bwMode="auto">
          <a:xfrm>
            <a:off x="8746331" y="2794878"/>
            <a:ext cx="2197100" cy="2203450"/>
          </a:xfrm>
          <a:custGeom>
            <a:avLst/>
            <a:gdLst>
              <a:gd name="T0" fmla="*/ 1884 w 3008"/>
              <a:gd name="T1" fmla="*/ 247 h 3009"/>
              <a:gd name="T2" fmla="*/ 2172 w 3008"/>
              <a:gd name="T3" fmla="*/ 155 h 3009"/>
              <a:gd name="T4" fmla="*/ 2336 w 3008"/>
              <a:gd name="T5" fmla="*/ 489 h 3009"/>
              <a:gd name="T6" fmla="*/ 2638 w 3008"/>
              <a:gd name="T7" fmla="*/ 513 h 3009"/>
              <a:gd name="T8" fmla="*/ 2662 w 3008"/>
              <a:gd name="T9" fmla="*/ 884 h 3009"/>
              <a:gd name="T10" fmla="*/ 2931 w 3008"/>
              <a:gd name="T11" fmla="*/ 1023 h 3009"/>
              <a:gd name="T12" fmla="*/ 2811 w 3008"/>
              <a:gd name="T13" fmla="*/ 1375 h 3009"/>
              <a:gd name="T14" fmla="*/ 3006 w 3008"/>
              <a:gd name="T15" fmla="*/ 1605 h 3009"/>
              <a:gd name="T16" fmla="*/ 2761 w 3008"/>
              <a:gd name="T17" fmla="*/ 1885 h 3009"/>
              <a:gd name="T18" fmla="*/ 2854 w 3008"/>
              <a:gd name="T19" fmla="*/ 2173 h 3009"/>
              <a:gd name="T20" fmla="*/ 2520 w 3008"/>
              <a:gd name="T21" fmla="*/ 2337 h 3009"/>
              <a:gd name="T22" fmla="*/ 2495 w 3008"/>
              <a:gd name="T23" fmla="*/ 2638 h 3009"/>
              <a:gd name="T24" fmla="*/ 2124 w 3008"/>
              <a:gd name="T25" fmla="*/ 2662 h 3009"/>
              <a:gd name="T26" fmla="*/ 1986 w 3008"/>
              <a:gd name="T27" fmla="*/ 2931 h 3009"/>
              <a:gd name="T28" fmla="*/ 1634 w 3008"/>
              <a:gd name="T29" fmla="*/ 2811 h 3009"/>
              <a:gd name="T30" fmla="*/ 1403 w 3008"/>
              <a:gd name="T31" fmla="*/ 3007 h 3009"/>
              <a:gd name="T32" fmla="*/ 1124 w 3008"/>
              <a:gd name="T33" fmla="*/ 2762 h 3009"/>
              <a:gd name="T34" fmla="*/ 836 w 3008"/>
              <a:gd name="T35" fmla="*/ 2854 h 3009"/>
              <a:gd name="T36" fmla="*/ 672 w 3008"/>
              <a:gd name="T37" fmla="*/ 2520 h 3009"/>
              <a:gd name="T38" fmla="*/ 370 w 3008"/>
              <a:gd name="T39" fmla="*/ 2496 h 3009"/>
              <a:gd name="T40" fmla="*/ 346 w 3008"/>
              <a:gd name="T41" fmla="*/ 2125 h 3009"/>
              <a:gd name="T42" fmla="*/ 77 w 3008"/>
              <a:gd name="T43" fmla="*/ 1987 h 3009"/>
              <a:gd name="T44" fmla="*/ 197 w 3008"/>
              <a:gd name="T45" fmla="*/ 1634 h 3009"/>
              <a:gd name="T46" fmla="*/ 1 w 3008"/>
              <a:gd name="T47" fmla="*/ 1404 h 3009"/>
              <a:gd name="T48" fmla="*/ 247 w 3008"/>
              <a:gd name="T49" fmla="*/ 1124 h 3009"/>
              <a:gd name="T50" fmla="*/ 154 w 3008"/>
              <a:gd name="T51" fmla="*/ 836 h 3009"/>
              <a:gd name="T52" fmla="*/ 488 w 3008"/>
              <a:gd name="T53" fmla="*/ 672 h 3009"/>
              <a:gd name="T54" fmla="*/ 513 w 3008"/>
              <a:gd name="T55" fmla="*/ 371 h 3009"/>
              <a:gd name="T56" fmla="*/ 884 w 3008"/>
              <a:gd name="T57" fmla="*/ 347 h 3009"/>
              <a:gd name="T58" fmla="*/ 1022 w 3008"/>
              <a:gd name="T59" fmla="*/ 78 h 3009"/>
              <a:gd name="T60" fmla="*/ 1374 w 3008"/>
              <a:gd name="T61" fmla="*/ 198 h 3009"/>
              <a:gd name="T62" fmla="*/ 1605 w 3008"/>
              <a:gd name="T63" fmla="*/ 2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08" h="3009">
                <a:moveTo>
                  <a:pt x="1661" y="201"/>
                </a:moveTo>
                <a:cubicBezTo>
                  <a:pt x="1738" y="210"/>
                  <a:pt x="1812" y="226"/>
                  <a:pt x="1884" y="247"/>
                </a:cubicBezTo>
                <a:lnTo>
                  <a:pt x="2016" y="88"/>
                </a:lnTo>
                <a:lnTo>
                  <a:pt x="2172" y="155"/>
                </a:lnTo>
                <a:lnTo>
                  <a:pt x="2148" y="360"/>
                </a:lnTo>
                <a:cubicBezTo>
                  <a:pt x="2215" y="398"/>
                  <a:pt x="2278" y="441"/>
                  <a:pt x="2336" y="489"/>
                </a:cubicBezTo>
                <a:lnTo>
                  <a:pt x="2519" y="392"/>
                </a:lnTo>
                <a:lnTo>
                  <a:pt x="2638" y="513"/>
                </a:lnTo>
                <a:lnTo>
                  <a:pt x="2537" y="694"/>
                </a:lnTo>
                <a:cubicBezTo>
                  <a:pt x="2584" y="754"/>
                  <a:pt x="2626" y="817"/>
                  <a:pt x="2662" y="884"/>
                </a:cubicBezTo>
                <a:lnTo>
                  <a:pt x="2867" y="865"/>
                </a:lnTo>
                <a:lnTo>
                  <a:pt x="2931" y="1023"/>
                </a:lnTo>
                <a:lnTo>
                  <a:pt x="2769" y="1151"/>
                </a:lnTo>
                <a:cubicBezTo>
                  <a:pt x="2789" y="1223"/>
                  <a:pt x="2803" y="1298"/>
                  <a:pt x="2811" y="1375"/>
                </a:cubicBezTo>
                <a:lnTo>
                  <a:pt x="3008" y="1436"/>
                </a:lnTo>
                <a:lnTo>
                  <a:pt x="3006" y="1605"/>
                </a:lnTo>
                <a:lnTo>
                  <a:pt x="2808" y="1662"/>
                </a:lnTo>
                <a:cubicBezTo>
                  <a:pt x="2799" y="1739"/>
                  <a:pt x="2783" y="1813"/>
                  <a:pt x="2761" y="1885"/>
                </a:cubicBezTo>
                <a:lnTo>
                  <a:pt x="2920" y="2017"/>
                </a:lnTo>
                <a:lnTo>
                  <a:pt x="2854" y="2173"/>
                </a:lnTo>
                <a:lnTo>
                  <a:pt x="2648" y="2149"/>
                </a:lnTo>
                <a:cubicBezTo>
                  <a:pt x="2611" y="2215"/>
                  <a:pt x="2568" y="2278"/>
                  <a:pt x="2520" y="2337"/>
                </a:cubicBezTo>
                <a:lnTo>
                  <a:pt x="2616" y="2520"/>
                </a:lnTo>
                <a:lnTo>
                  <a:pt x="2495" y="2638"/>
                </a:lnTo>
                <a:lnTo>
                  <a:pt x="2314" y="2538"/>
                </a:lnTo>
                <a:cubicBezTo>
                  <a:pt x="2255" y="2585"/>
                  <a:pt x="2191" y="2626"/>
                  <a:pt x="2124" y="2662"/>
                </a:cubicBezTo>
                <a:lnTo>
                  <a:pt x="2143" y="2868"/>
                </a:lnTo>
                <a:lnTo>
                  <a:pt x="1986" y="2931"/>
                </a:lnTo>
                <a:lnTo>
                  <a:pt x="1857" y="2770"/>
                </a:lnTo>
                <a:cubicBezTo>
                  <a:pt x="1785" y="2790"/>
                  <a:pt x="1710" y="2804"/>
                  <a:pt x="1634" y="2811"/>
                </a:cubicBezTo>
                <a:lnTo>
                  <a:pt x="1573" y="3009"/>
                </a:lnTo>
                <a:lnTo>
                  <a:pt x="1403" y="3007"/>
                </a:lnTo>
                <a:lnTo>
                  <a:pt x="1346" y="2809"/>
                </a:lnTo>
                <a:cubicBezTo>
                  <a:pt x="1270" y="2799"/>
                  <a:pt x="1195" y="2784"/>
                  <a:pt x="1124" y="2762"/>
                </a:cubicBezTo>
                <a:lnTo>
                  <a:pt x="992" y="2921"/>
                </a:lnTo>
                <a:lnTo>
                  <a:pt x="836" y="2854"/>
                </a:lnTo>
                <a:lnTo>
                  <a:pt x="859" y="2649"/>
                </a:lnTo>
                <a:cubicBezTo>
                  <a:pt x="793" y="2612"/>
                  <a:pt x="730" y="2568"/>
                  <a:pt x="672" y="2520"/>
                </a:cubicBezTo>
                <a:lnTo>
                  <a:pt x="489" y="2617"/>
                </a:lnTo>
                <a:lnTo>
                  <a:pt x="370" y="2496"/>
                </a:lnTo>
                <a:lnTo>
                  <a:pt x="471" y="2315"/>
                </a:lnTo>
                <a:cubicBezTo>
                  <a:pt x="424" y="2255"/>
                  <a:pt x="382" y="2192"/>
                  <a:pt x="346" y="2125"/>
                </a:cubicBezTo>
                <a:lnTo>
                  <a:pt x="140" y="2144"/>
                </a:lnTo>
                <a:lnTo>
                  <a:pt x="77" y="1987"/>
                </a:lnTo>
                <a:lnTo>
                  <a:pt x="239" y="1858"/>
                </a:lnTo>
                <a:cubicBezTo>
                  <a:pt x="219" y="1786"/>
                  <a:pt x="204" y="1711"/>
                  <a:pt x="197" y="1634"/>
                </a:cubicBezTo>
                <a:lnTo>
                  <a:pt x="0" y="1573"/>
                </a:lnTo>
                <a:lnTo>
                  <a:pt x="1" y="1404"/>
                </a:lnTo>
                <a:lnTo>
                  <a:pt x="200" y="1347"/>
                </a:lnTo>
                <a:cubicBezTo>
                  <a:pt x="209" y="1271"/>
                  <a:pt x="225" y="1196"/>
                  <a:pt x="247" y="1124"/>
                </a:cubicBezTo>
                <a:lnTo>
                  <a:pt x="88" y="992"/>
                </a:lnTo>
                <a:lnTo>
                  <a:pt x="154" y="836"/>
                </a:lnTo>
                <a:lnTo>
                  <a:pt x="359" y="860"/>
                </a:lnTo>
                <a:cubicBezTo>
                  <a:pt x="397" y="794"/>
                  <a:pt x="440" y="731"/>
                  <a:pt x="488" y="672"/>
                </a:cubicBezTo>
                <a:lnTo>
                  <a:pt x="391" y="489"/>
                </a:lnTo>
                <a:lnTo>
                  <a:pt x="513" y="371"/>
                </a:lnTo>
                <a:lnTo>
                  <a:pt x="693" y="471"/>
                </a:lnTo>
                <a:cubicBezTo>
                  <a:pt x="753" y="424"/>
                  <a:pt x="817" y="383"/>
                  <a:pt x="884" y="347"/>
                </a:cubicBezTo>
                <a:lnTo>
                  <a:pt x="865" y="141"/>
                </a:lnTo>
                <a:lnTo>
                  <a:pt x="1022" y="78"/>
                </a:lnTo>
                <a:lnTo>
                  <a:pt x="1150" y="240"/>
                </a:lnTo>
                <a:cubicBezTo>
                  <a:pt x="1223" y="219"/>
                  <a:pt x="1297" y="205"/>
                  <a:pt x="1374" y="198"/>
                </a:cubicBezTo>
                <a:lnTo>
                  <a:pt x="1435" y="0"/>
                </a:lnTo>
                <a:lnTo>
                  <a:pt x="1605" y="2"/>
                </a:lnTo>
                <a:lnTo>
                  <a:pt x="1661" y="201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CD96386-1627-7981-2318-7EBDE9B9A7EE}"/>
              </a:ext>
            </a:extLst>
          </p:cNvPr>
          <p:cNvSpPr/>
          <p:nvPr/>
        </p:nvSpPr>
        <p:spPr>
          <a:xfrm>
            <a:off x="1622424" y="2197184"/>
            <a:ext cx="1997076" cy="1997076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36FDCEC-6831-F5B6-CC84-F140EAA4B3C1}"/>
              </a:ext>
            </a:extLst>
          </p:cNvPr>
          <p:cNvSpPr/>
          <p:nvPr/>
        </p:nvSpPr>
        <p:spPr>
          <a:xfrm>
            <a:off x="4299284" y="2572066"/>
            <a:ext cx="2564938" cy="256493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2D3C21D-5F1C-0976-0EAD-00764D7D69C0}"/>
              </a:ext>
            </a:extLst>
          </p:cNvPr>
          <p:cNvSpPr/>
          <p:nvPr/>
        </p:nvSpPr>
        <p:spPr>
          <a:xfrm>
            <a:off x="7289798" y="1886826"/>
            <a:ext cx="1527178" cy="152717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400F23D-025D-7971-D4EA-3554F6EE5408}"/>
              </a:ext>
            </a:extLst>
          </p:cNvPr>
          <p:cNvSpPr/>
          <p:nvPr/>
        </p:nvSpPr>
        <p:spPr>
          <a:xfrm>
            <a:off x="9044781" y="3106028"/>
            <a:ext cx="1581150" cy="1581150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774C47EF-EDA5-B7AF-E21D-7EAF6BC9E2B6}"/>
              </a:ext>
            </a:extLst>
          </p:cNvPr>
          <p:cNvSpPr/>
          <p:nvPr/>
        </p:nvSpPr>
        <p:spPr>
          <a:xfrm>
            <a:off x="3043527" y="1928564"/>
            <a:ext cx="1652419" cy="963612"/>
          </a:xfrm>
          <a:prstGeom prst="arc">
            <a:avLst>
              <a:gd name="adj1" fmla="val 13743347"/>
              <a:gd name="adj2" fmla="val 21157770"/>
            </a:avLst>
          </a:prstGeom>
          <a:ln w="635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605D2EF3-BB46-12BF-BA72-47B4EB02069F}"/>
              </a:ext>
            </a:extLst>
          </p:cNvPr>
          <p:cNvSpPr/>
          <p:nvPr/>
        </p:nvSpPr>
        <p:spPr>
          <a:xfrm flipV="1">
            <a:off x="6471173" y="2882876"/>
            <a:ext cx="2047353" cy="1963859"/>
          </a:xfrm>
          <a:prstGeom prst="arc">
            <a:avLst>
              <a:gd name="adj1" fmla="val 15297606"/>
              <a:gd name="adj2" fmla="val 21446973"/>
            </a:avLst>
          </a:prstGeom>
          <a:ln w="635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58000">
                  <a:srgbClr val="FF0000"/>
                </a:gs>
              </a:gsLst>
              <a:lin ang="5400000" scaled="1"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40A2D0F8-316F-6CB8-7C3A-3CF2E7ED7ECB}"/>
              </a:ext>
            </a:extLst>
          </p:cNvPr>
          <p:cNvSpPr/>
          <p:nvPr/>
        </p:nvSpPr>
        <p:spPr>
          <a:xfrm rot="1341445">
            <a:off x="8515434" y="2075481"/>
            <a:ext cx="1652419" cy="963612"/>
          </a:xfrm>
          <a:prstGeom prst="arc">
            <a:avLst>
              <a:gd name="adj1" fmla="val 13743347"/>
              <a:gd name="adj2" fmla="val 20479320"/>
            </a:avLst>
          </a:prstGeom>
          <a:ln w="635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675FCF2-E009-0B30-E2E7-A8134C4B97E7}"/>
              </a:ext>
            </a:extLst>
          </p:cNvPr>
          <p:cNvGrpSpPr/>
          <p:nvPr/>
        </p:nvGrpSpPr>
        <p:grpSpPr>
          <a:xfrm>
            <a:off x="1826325" y="2690873"/>
            <a:ext cx="1585346" cy="1156667"/>
            <a:chOff x="8396993" y="2149825"/>
            <a:chExt cx="1585346" cy="11566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A4D0B2-C586-19BE-3994-11F34B1EF459}"/>
                </a:ext>
              </a:extLst>
            </p:cNvPr>
            <p:cNvSpPr txBox="1"/>
            <p:nvPr/>
          </p:nvSpPr>
          <p:spPr>
            <a:xfrm>
              <a:off x="8642079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5C2E4D5-0744-8259-073E-BCEED6D759F4}"/>
                </a:ext>
              </a:extLst>
            </p:cNvPr>
            <p:cNvSpPr txBox="1"/>
            <p:nvPr/>
          </p:nvSpPr>
          <p:spPr>
            <a:xfrm>
              <a:off x="8396993" y="2475495"/>
              <a:ext cx="158534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21D5153-2610-B905-6BDD-ACAD70F44A08}"/>
              </a:ext>
            </a:extLst>
          </p:cNvPr>
          <p:cNvGrpSpPr/>
          <p:nvPr/>
        </p:nvGrpSpPr>
        <p:grpSpPr>
          <a:xfrm>
            <a:off x="4797877" y="3321739"/>
            <a:ext cx="1585346" cy="1156667"/>
            <a:chOff x="8396993" y="2149825"/>
            <a:chExt cx="1585346" cy="11566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ECDB6C-3299-EEC7-0405-192A401D050D}"/>
                </a:ext>
              </a:extLst>
            </p:cNvPr>
            <p:cNvSpPr txBox="1"/>
            <p:nvPr/>
          </p:nvSpPr>
          <p:spPr>
            <a:xfrm>
              <a:off x="8642079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E3E4D3-D7A7-6419-AC2A-FA9511E8394F}"/>
                </a:ext>
              </a:extLst>
            </p:cNvPr>
            <p:cNvSpPr txBox="1"/>
            <p:nvPr/>
          </p:nvSpPr>
          <p:spPr>
            <a:xfrm>
              <a:off x="8396993" y="2475495"/>
              <a:ext cx="158534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BCA52E-0578-9ED0-7AF6-1CB71F0A4496}"/>
              </a:ext>
            </a:extLst>
          </p:cNvPr>
          <p:cNvGrpSpPr/>
          <p:nvPr/>
        </p:nvGrpSpPr>
        <p:grpSpPr>
          <a:xfrm>
            <a:off x="7285241" y="2087863"/>
            <a:ext cx="1585346" cy="1156667"/>
            <a:chOff x="8396993" y="2149825"/>
            <a:chExt cx="1585346" cy="11566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3E4894-4D04-B90A-6D3D-792C621B8B24}"/>
                </a:ext>
              </a:extLst>
            </p:cNvPr>
            <p:cNvSpPr txBox="1"/>
            <p:nvPr/>
          </p:nvSpPr>
          <p:spPr>
            <a:xfrm>
              <a:off x="8642079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B4B920-E9CA-7AAB-2577-801F8C7E9764}"/>
                </a:ext>
              </a:extLst>
            </p:cNvPr>
            <p:cNvSpPr txBox="1"/>
            <p:nvPr/>
          </p:nvSpPr>
          <p:spPr>
            <a:xfrm>
              <a:off x="8396993" y="2475495"/>
              <a:ext cx="158534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C6449F7-7C68-40E6-F66D-3DAE7469099E}"/>
              </a:ext>
            </a:extLst>
          </p:cNvPr>
          <p:cNvGrpSpPr/>
          <p:nvPr/>
        </p:nvGrpSpPr>
        <p:grpSpPr>
          <a:xfrm>
            <a:off x="9050109" y="3432041"/>
            <a:ext cx="1585346" cy="1156667"/>
            <a:chOff x="8396993" y="2149825"/>
            <a:chExt cx="1585346" cy="115666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B3D9CF6-15E8-2890-D407-3579EB7EBBF3}"/>
                </a:ext>
              </a:extLst>
            </p:cNvPr>
            <p:cNvSpPr txBox="1"/>
            <p:nvPr/>
          </p:nvSpPr>
          <p:spPr>
            <a:xfrm>
              <a:off x="8642079" y="21498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040DAA-D51D-6EFF-A5D6-BA2AA8590B14}"/>
                </a:ext>
              </a:extLst>
            </p:cNvPr>
            <p:cNvSpPr txBox="1"/>
            <p:nvPr/>
          </p:nvSpPr>
          <p:spPr>
            <a:xfrm>
              <a:off x="8396993" y="2475495"/>
              <a:ext cx="158534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35445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16068" y="17455"/>
            <a:ext cx="12971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03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E5B5DD9-F678-6ACB-9052-E29122557241}"/>
              </a:ext>
            </a:extLst>
          </p:cNvPr>
          <p:cNvSpPr/>
          <p:nvPr/>
        </p:nvSpPr>
        <p:spPr>
          <a:xfrm>
            <a:off x="947739" y="3820784"/>
            <a:ext cx="3433762" cy="1841500"/>
          </a:xfrm>
          <a:custGeom>
            <a:avLst/>
            <a:gdLst>
              <a:gd name="connsiteX0" fmla="*/ 1716881 w 3433762"/>
              <a:gd name="connsiteY0" fmla="*/ 0 h 1841500"/>
              <a:gd name="connsiteX1" fmla="*/ 1886299 w 3433762"/>
              <a:gd name="connsiteY1" fmla="*/ 292100 h 1841500"/>
              <a:gd name="connsiteX2" fmla="*/ 3315217 w 3433762"/>
              <a:gd name="connsiteY2" fmla="*/ 292100 h 1841500"/>
              <a:gd name="connsiteX3" fmla="*/ 3433762 w 3433762"/>
              <a:gd name="connsiteY3" fmla="*/ 410645 h 1841500"/>
              <a:gd name="connsiteX4" fmla="*/ 3433762 w 3433762"/>
              <a:gd name="connsiteY4" fmla="*/ 1722955 h 1841500"/>
              <a:gd name="connsiteX5" fmla="*/ 3315217 w 3433762"/>
              <a:gd name="connsiteY5" fmla="*/ 1841500 h 1841500"/>
              <a:gd name="connsiteX6" fmla="*/ 118545 w 3433762"/>
              <a:gd name="connsiteY6" fmla="*/ 1841500 h 1841500"/>
              <a:gd name="connsiteX7" fmla="*/ 0 w 3433762"/>
              <a:gd name="connsiteY7" fmla="*/ 1722955 h 1841500"/>
              <a:gd name="connsiteX8" fmla="*/ 0 w 3433762"/>
              <a:gd name="connsiteY8" fmla="*/ 410645 h 1841500"/>
              <a:gd name="connsiteX9" fmla="*/ 118545 w 3433762"/>
              <a:gd name="connsiteY9" fmla="*/ 292100 h 1841500"/>
              <a:gd name="connsiteX10" fmla="*/ 1547463 w 3433762"/>
              <a:gd name="connsiteY10" fmla="*/ 292100 h 184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33762" h="1841500">
                <a:moveTo>
                  <a:pt x="1716881" y="0"/>
                </a:moveTo>
                <a:lnTo>
                  <a:pt x="1886299" y="292100"/>
                </a:lnTo>
                <a:lnTo>
                  <a:pt x="3315217" y="292100"/>
                </a:lnTo>
                <a:cubicBezTo>
                  <a:pt x="3380688" y="292100"/>
                  <a:pt x="3433762" y="345174"/>
                  <a:pt x="3433762" y="410645"/>
                </a:cubicBezTo>
                <a:lnTo>
                  <a:pt x="3433762" y="1722955"/>
                </a:lnTo>
                <a:cubicBezTo>
                  <a:pt x="3433762" y="1788426"/>
                  <a:pt x="3380688" y="1841500"/>
                  <a:pt x="3315217" y="1841500"/>
                </a:cubicBezTo>
                <a:lnTo>
                  <a:pt x="118545" y="1841500"/>
                </a:lnTo>
                <a:cubicBezTo>
                  <a:pt x="53074" y="1841500"/>
                  <a:pt x="0" y="1788426"/>
                  <a:pt x="0" y="1722955"/>
                </a:cubicBezTo>
                <a:lnTo>
                  <a:pt x="0" y="410645"/>
                </a:lnTo>
                <a:cubicBezTo>
                  <a:pt x="0" y="345174"/>
                  <a:pt x="53074" y="292100"/>
                  <a:pt x="118545" y="292100"/>
                </a:cubicBezTo>
                <a:lnTo>
                  <a:pt x="1547463" y="2921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EFBFF6B-5AFA-1B4F-2BBA-FE6E4E2C2541}"/>
              </a:ext>
            </a:extLst>
          </p:cNvPr>
          <p:cNvCxnSpPr/>
          <p:nvPr/>
        </p:nvCxnSpPr>
        <p:spPr>
          <a:xfrm>
            <a:off x="947739" y="3644573"/>
            <a:ext cx="10296525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21F03AB-4C6F-0AE7-7011-053A90F6DF36}"/>
              </a:ext>
            </a:extLst>
          </p:cNvPr>
          <p:cNvSpPr/>
          <p:nvPr/>
        </p:nvSpPr>
        <p:spPr>
          <a:xfrm>
            <a:off x="7810501" y="3820784"/>
            <a:ext cx="3433762" cy="1841500"/>
          </a:xfrm>
          <a:custGeom>
            <a:avLst/>
            <a:gdLst>
              <a:gd name="connsiteX0" fmla="*/ 1716881 w 3433762"/>
              <a:gd name="connsiteY0" fmla="*/ 0 h 1841500"/>
              <a:gd name="connsiteX1" fmla="*/ 1886299 w 3433762"/>
              <a:gd name="connsiteY1" fmla="*/ 292100 h 1841500"/>
              <a:gd name="connsiteX2" fmla="*/ 3315217 w 3433762"/>
              <a:gd name="connsiteY2" fmla="*/ 292100 h 1841500"/>
              <a:gd name="connsiteX3" fmla="*/ 3433762 w 3433762"/>
              <a:gd name="connsiteY3" fmla="*/ 410645 h 1841500"/>
              <a:gd name="connsiteX4" fmla="*/ 3433762 w 3433762"/>
              <a:gd name="connsiteY4" fmla="*/ 1722955 h 1841500"/>
              <a:gd name="connsiteX5" fmla="*/ 3315217 w 3433762"/>
              <a:gd name="connsiteY5" fmla="*/ 1841500 h 1841500"/>
              <a:gd name="connsiteX6" fmla="*/ 118545 w 3433762"/>
              <a:gd name="connsiteY6" fmla="*/ 1841500 h 1841500"/>
              <a:gd name="connsiteX7" fmla="*/ 0 w 3433762"/>
              <a:gd name="connsiteY7" fmla="*/ 1722955 h 1841500"/>
              <a:gd name="connsiteX8" fmla="*/ 0 w 3433762"/>
              <a:gd name="connsiteY8" fmla="*/ 410645 h 1841500"/>
              <a:gd name="connsiteX9" fmla="*/ 118545 w 3433762"/>
              <a:gd name="connsiteY9" fmla="*/ 292100 h 1841500"/>
              <a:gd name="connsiteX10" fmla="*/ 1547463 w 3433762"/>
              <a:gd name="connsiteY10" fmla="*/ 292100 h 184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33762" h="1841500">
                <a:moveTo>
                  <a:pt x="1716881" y="0"/>
                </a:moveTo>
                <a:lnTo>
                  <a:pt x="1886299" y="292100"/>
                </a:lnTo>
                <a:lnTo>
                  <a:pt x="3315217" y="292100"/>
                </a:lnTo>
                <a:cubicBezTo>
                  <a:pt x="3380688" y="292100"/>
                  <a:pt x="3433762" y="345174"/>
                  <a:pt x="3433762" y="410645"/>
                </a:cubicBezTo>
                <a:lnTo>
                  <a:pt x="3433762" y="1722955"/>
                </a:lnTo>
                <a:cubicBezTo>
                  <a:pt x="3433762" y="1788426"/>
                  <a:pt x="3380688" y="1841500"/>
                  <a:pt x="3315217" y="1841500"/>
                </a:cubicBezTo>
                <a:lnTo>
                  <a:pt x="118545" y="1841500"/>
                </a:lnTo>
                <a:cubicBezTo>
                  <a:pt x="53074" y="1841500"/>
                  <a:pt x="0" y="1788426"/>
                  <a:pt x="0" y="1722955"/>
                </a:cubicBezTo>
                <a:lnTo>
                  <a:pt x="0" y="410645"/>
                </a:lnTo>
                <a:cubicBezTo>
                  <a:pt x="0" y="345174"/>
                  <a:pt x="53074" y="292100"/>
                  <a:pt x="118545" y="292100"/>
                </a:cubicBezTo>
                <a:lnTo>
                  <a:pt x="1547463" y="29210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C9099B6-2086-8DC7-D861-69DACEABAD08}"/>
              </a:ext>
            </a:extLst>
          </p:cNvPr>
          <p:cNvSpPr/>
          <p:nvPr/>
        </p:nvSpPr>
        <p:spPr>
          <a:xfrm rot="10800000">
            <a:off x="4381501" y="1651000"/>
            <a:ext cx="3433762" cy="1841500"/>
          </a:xfrm>
          <a:custGeom>
            <a:avLst/>
            <a:gdLst>
              <a:gd name="connsiteX0" fmla="*/ 1716881 w 3433762"/>
              <a:gd name="connsiteY0" fmla="*/ 0 h 1841500"/>
              <a:gd name="connsiteX1" fmla="*/ 1886299 w 3433762"/>
              <a:gd name="connsiteY1" fmla="*/ 292100 h 1841500"/>
              <a:gd name="connsiteX2" fmla="*/ 3315217 w 3433762"/>
              <a:gd name="connsiteY2" fmla="*/ 292100 h 1841500"/>
              <a:gd name="connsiteX3" fmla="*/ 3433762 w 3433762"/>
              <a:gd name="connsiteY3" fmla="*/ 410645 h 1841500"/>
              <a:gd name="connsiteX4" fmla="*/ 3433762 w 3433762"/>
              <a:gd name="connsiteY4" fmla="*/ 1722955 h 1841500"/>
              <a:gd name="connsiteX5" fmla="*/ 3315217 w 3433762"/>
              <a:gd name="connsiteY5" fmla="*/ 1841500 h 1841500"/>
              <a:gd name="connsiteX6" fmla="*/ 118545 w 3433762"/>
              <a:gd name="connsiteY6" fmla="*/ 1841500 h 1841500"/>
              <a:gd name="connsiteX7" fmla="*/ 0 w 3433762"/>
              <a:gd name="connsiteY7" fmla="*/ 1722955 h 1841500"/>
              <a:gd name="connsiteX8" fmla="*/ 0 w 3433762"/>
              <a:gd name="connsiteY8" fmla="*/ 410645 h 1841500"/>
              <a:gd name="connsiteX9" fmla="*/ 118545 w 3433762"/>
              <a:gd name="connsiteY9" fmla="*/ 292100 h 1841500"/>
              <a:gd name="connsiteX10" fmla="*/ 1547463 w 3433762"/>
              <a:gd name="connsiteY10" fmla="*/ 292100 h 184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33762" h="1841500">
                <a:moveTo>
                  <a:pt x="1716881" y="0"/>
                </a:moveTo>
                <a:lnTo>
                  <a:pt x="1886299" y="292100"/>
                </a:lnTo>
                <a:lnTo>
                  <a:pt x="3315217" y="292100"/>
                </a:lnTo>
                <a:cubicBezTo>
                  <a:pt x="3380688" y="292100"/>
                  <a:pt x="3433762" y="345174"/>
                  <a:pt x="3433762" y="410645"/>
                </a:cubicBezTo>
                <a:lnTo>
                  <a:pt x="3433762" y="1722955"/>
                </a:lnTo>
                <a:cubicBezTo>
                  <a:pt x="3433762" y="1788426"/>
                  <a:pt x="3380688" y="1841500"/>
                  <a:pt x="3315217" y="1841500"/>
                </a:cubicBezTo>
                <a:lnTo>
                  <a:pt x="118545" y="1841500"/>
                </a:lnTo>
                <a:cubicBezTo>
                  <a:pt x="53074" y="1841500"/>
                  <a:pt x="0" y="1788426"/>
                  <a:pt x="0" y="1722955"/>
                </a:cubicBezTo>
                <a:lnTo>
                  <a:pt x="0" y="410645"/>
                </a:lnTo>
                <a:cubicBezTo>
                  <a:pt x="0" y="345174"/>
                  <a:pt x="53074" y="292100"/>
                  <a:pt x="118545" y="292100"/>
                </a:cubicBezTo>
                <a:lnTo>
                  <a:pt x="1547463" y="292100"/>
                </a:ln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D75BF70-20F7-0298-EF78-CA35A5F8D485}"/>
              </a:ext>
            </a:extLst>
          </p:cNvPr>
          <p:cNvSpPr/>
          <p:nvPr/>
        </p:nvSpPr>
        <p:spPr>
          <a:xfrm>
            <a:off x="2515527" y="3495480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06BE290-72BE-B73B-9FB1-8FCDADDA844F}"/>
              </a:ext>
            </a:extLst>
          </p:cNvPr>
          <p:cNvSpPr/>
          <p:nvPr/>
        </p:nvSpPr>
        <p:spPr>
          <a:xfrm>
            <a:off x="5946908" y="3495480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F6F9635-13ED-FDDF-3726-67D00A44D5B9}"/>
              </a:ext>
            </a:extLst>
          </p:cNvPr>
          <p:cNvSpPr/>
          <p:nvPr/>
        </p:nvSpPr>
        <p:spPr>
          <a:xfrm>
            <a:off x="9378290" y="3495480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ED9D90-08D5-A447-4C14-4BF78EA06BD2}"/>
              </a:ext>
            </a:extLst>
          </p:cNvPr>
          <p:cNvGrpSpPr/>
          <p:nvPr/>
        </p:nvGrpSpPr>
        <p:grpSpPr>
          <a:xfrm>
            <a:off x="1351430" y="1972582"/>
            <a:ext cx="2626377" cy="1223095"/>
            <a:chOff x="7876477" y="2149825"/>
            <a:chExt cx="2626377" cy="122309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DD506FC-2189-862C-5058-71CF3431B58E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8DADA0-149E-991A-0E89-B48031429A44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6C66E0C-EEE1-2046-4C2B-2E34B49AE895}"/>
              </a:ext>
            </a:extLst>
          </p:cNvPr>
          <p:cNvGrpSpPr/>
          <p:nvPr/>
        </p:nvGrpSpPr>
        <p:grpSpPr>
          <a:xfrm>
            <a:off x="4782812" y="4129986"/>
            <a:ext cx="2626377" cy="1223095"/>
            <a:chOff x="7876477" y="2149825"/>
            <a:chExt cx="2626377" cy="122309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036C205-F408-3C03-2507-F62E43673D0C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099E27-9F0A-7253-4DAC-A529E0D23E71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028EC49-64FA-EEFE-EDDB-30C83A3339F6}"/>
              </a:ext>
            </a:extLst>
          </p:cNvPr>
          <p:cNvGrpSpPr/>
          <p:nvPr/>
        </p:nvGrpSpPr>
        <p:grpSpPr>
          <a:xfrm>
            <a:off x="8214193" y="1972582"/>
            <a:ext cx="2626377" cy="1223095"/>
            <a:chOff x="7876477" y="2149825"/>
            <a:chExt cx="2626377" cy="12230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07CF2F7-FAED-1B79-CF49-94F330437D67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34DBDD8-B805-1097-E334-5A5DFE31855A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723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16068" y="17455"/>
            <a:ext cx="12971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03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F58D46-28BA-D589-5007-B10302EF4A09}"/>
              </a:ext>
            </a:extLst>
          </p:cNvPr>
          <p:cNvGrpSpPr/>
          <p:nvPr/>
        </p:nvGrpSpPr>
        <p:grpSpPr>
          <a:xfrm>
            <a:off x="469614" y="2195752"/>
            <a:ext cx="5029202" cy="2880716"/>
            <a:chOff x="342614" y="1941752"/>
            <a:chExt cx="6186934" cy="354386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601394F-9D80-8F8A-7E67-DA706D402160}"/>
                </a:ext>
              </a:extLst>
            </p:cNvPr>
            <p:cNvGrpSpPr/>
            <p:nvPr/>
          </p:nvGrpSpPr>
          <p:grpSpPr>
            <a:xfrm>
              <a:off x="342614" y="1941752"/>
              <a:ext cx="6186934" cy="3543862"/>
              <a:chOff x="2007321" y="1438226"/>
              <a:chExt cx="8493758" cy="4865206"/>
            </a:xfrm>
          </p:grpSpPr>
          <p:sp>
            <p:nvSpPr>
              <p:cNvPr id="3" name="Freeform 2">
                <a:extLst>
                  <a:ext uri="{FF2B5EF4-FFF2-40B4-BE49-F238E27FC236}">
                    <a16:creationId xmlns:a16="http://schemas.microsoft.com/office/drawing/2014/main" id="{AD85C0C4-0EA3-BAAB-B053-4295E8B99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DF525D0F-F5B2-E173-3D52-85EAB4BA9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42E07131-A52E-1509-F59F-2128D9CD1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7A1DBA9-F0B5-AD3A-5430-296C4B222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C708D364-9E59-241F-154D-31118F6D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Rectangle 7">
                <a:extLst>
                  <a:ext uri="{FF2B5EF4-FFF2-40B4-BE49-F238E27FC236}">
                    <a16:creationId xmlns:a16="http://schemas.microsoft.com/office/drawing/2014/main" id="{D941E5F7-EBF6-B8C4-8496-483ED1A29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Oval 8">
                <a:extLst>
                  <a:ext uri="{FF2B5EF4-FFF2-40B4-BE49-F238E27FC236}">
                    <a16:creationId xmlns:a16="http://schemas.microsoft.com/office/drawing/2014/main" id="{11A47C30-7BD1-7A5D-5DA7-3B03C7C1D703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043BB9C-766F-0C57-355D-85E052F96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810" y="2156852"/>
              <a:ext cx="4649896" cy="2958607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effectLst/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D27AA9A-03A5-AB46-5AAF-1AB7A9754C5F}"/>
              </a:ext>
            </a:extLst>
          </p:cNvPr>
          <p:cNvSpPr txBox="1"/>
          <p:nvPr/>
        </p:nvSpPr>
        <p:spPr>
          <a:xfrm>
            <a:off x="5498814" y="2071081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zh-CN" altLang="en-US" sz="2000" dirty="0"/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5F2CCE-B8C0-EDD2-449C-144A6EDF2420}"/>
              </a:ext>
            </a:extLst>
          </p:cNvPr>
          <p:cNvSpPr txBox="1"/>
          <p:nvPr/>
        </p:nvSpPr>
        <p:spPr>
          <a:xfrm>
            <a:off x="5498814" y="2428955"/>
            <a:ext cx="5745449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0B760DB-6904-EE57-8078-857A474564B4}"/>
              </a:ext>
            </a:extLst>
          </p:cNvPr>
          <p:cNvSpPr/>
          <p:nvPr/>
        </p:nvSpPr>
        <p:spPr>
          <a:xfrm>
            <a:off x="5538937" y="3573089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9AF144-34D2-423D-AF29-251B318F38EC}"/>
              </a:ext>
            </a:extLst>
          </p:cNvPr>
          <p:cNvSpPr txBox="1"/>
          <p:nvPr/>
        </p:nvSpPr>
        <p:spPr>
          <a:xfrm>
            <a:off x="5871216" y="3502909"/>
            <a:ext cx="52064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68D65B1-6932-6FCC-1FAC-45773B10824B}"/>
              </a:ext>
            </a:extLst>
          </p:cNvPr>
          <p:cNvSpPr/>
          <p:nvPr/>
        </p:nvSpPr>
        <p:spPr>
          <a:xfrm>
            <a:off x="5538937" y="4208055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7C2096C-C54E-3100-C7A6-8B2E0F437C69}"/>
              </a:ext>
            </a:extLst>
          </p:cNvPr>
          <p:cNvSpPr txBox="1"/>
          <p:nvPr/>
        </p:nvSpPr>
        <p:spPr>
          <a:xfrm>
            <a:off x="5871216" y="4137875"/>
            <a:ext cx="52064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4164020-146F-3FF7-4604-D3B3395F5E67}"/>
              </a:ext>
            </a:extLst>
          </p:cNvPr>
          <p:cNvSpPr/>
          <p:nvPr/>
        </p:nvSpPr>
        <p:spPr>
          <a:xfrm>
            <a:off x="5538937" y="4843021"/>
            <a:ext cx="298185" cy="29818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BCE3AF-4965-C3D3-3E18-E07BE47D7468}"/>
              </a:ext>
            </a:extLst>
          </p:cNvPr>
          <p:cNvSpPr txBox="1"/>
          <p:nvPr/>
        </p:nvSpPr>
        <p:spPr>
          <a:xfrm>
            <a:off x="5871216" y="4772841"/>
            <a:ext cx="52064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0E23691A-1415-F705-6940-DE946B8888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2656" y="2664078"/>
            <a:ext cx="1677662" cy="16776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6302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16068" y="17455"/>
            <a:ext cx="12971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03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 23">
            <a:extLst>
              <a:ext uri="{FF2B5EF4-FFF2-40B4-BE49-F238E27FC236}">
                <a16:creationId xmlns:a16="http://schemas.microsoft.com/office/drawing/2014/main" id="{F46282EB-E8BF-4D9F-CBF1-32E325416273}"/>
              </a:ext>
            </a:extLst>
          </p:cNvPr>
          <p:cNvSpPr/>
          <p:nvPr/>
        </p:nvSpPr>
        <p:spPr bwMode="auto">
          <a:xfrm>
            <a:off x="4607054" y="3013275"/>
            <a:ext cx="838472" cy="1105430"/>
          </a:xfrm>
          <a:custGeom>
            <a:avLst/>
            <a:gdLst>
              <a:gd name="T0" fmla="*/ 1006 w 2917"/>
              <a:gd name="T1" fmla="*/ 0 h 3850"/>
              <a:gd name="T2" fmla="*/ 797 w 2917"/>
              <a:gd name="T3" fmla="*/ 449 h 3850"/>
              <a:gd name="T4" fmla="*/ 555 w 2917"/>
              <a:gd name="T5" fmla="*/ 1755 h 3850"/>
              <a:gd name="T6" fmla="*/ 555 w 2917"/>
              <a:gd name="T7" fmla="*/ 1882 h 3850"/>
              <a:gd name="T8" fmla="*/ 354 w 2917"/>
              <a:gd name="T9" fmla="*/ 1882 h 3850"/>
              <a:gd name="T10" fmla="*/ 159 w 2917"/>
              <a:gd name="T11" fmla="*/ 2270 h 3850"/>
              <a:gd name="T12" fmla="*/ 1171 w 2917"/>
              <a:gd name="T13" fmla="*/ 3636 h 3850"/>
              <a:gd name="T14" fmla="*/ 1747 w 2917"/>
              <a:gd name="T15" fmla="*/ 3636 h 3850"/>
              <a:gd name="T16" fmla="*/ 2759 w 2917"/>
              <a:gd name="T17" fmla="*/ 2270 h 3850"/>
              <a:gd name="T18" fmla="*/ 2563 w 2917"/>
              <a:gd name="T19" fmla="*/ 1882 h 3850"/>
              <a:gd name="T20" fmla="*/ 2367 w 2917"/>
              <a:gd name="T21" fmla="*/ 1882 h 3850"/>
              <a:gd name="T22" fmla="*/ 2367 w 2917"/>
              <a:gd name="T23" fmla="*/ 1783 h 3850"/>
              <a:gd name="T24" fmla="*/ 2366 w 2917"/>
              <a:gd name="T25" fmla="*/ 1731 h 3850"/>
              <a:gd name="T26" fmla="*/ 2510 w 2917"/>
              <a:gd name="T27" fmla="*/ 1040 h 3850"/>
              <a:gd name="T28" fmla="*/ 2574 w 2917"/>
              <a:gd name="T29" fmla="*/ 905 h 3850"/>
              <a:gd name="T30" fmla="*/ 1006 w 2917"/>
              <a:gd name="T31" fmla="*/ 0 h 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7" h="3850">
                <a:moveTo>
                  <a:pt x="1006" y="0"/>
                </a:moveTo>
                <a:cubicBezTo>
                  <a:pt x="926" y="144"/>
                  <a:pt x="856" y="294"/>
                  <a:pt x="797" y="449"/>
                </a:cubicBezTo>
                <a:cubicBezTo>
                  <a:pt x="641" y="854"/>
                  <a:pt x="555" y="1295"/>
                  <a:pt x="555" y="1755"/>
                </a:cubicBezTo>
                <a:lnTo>
                  <a:pt x="555" y="1882"/>
                </a:lnTo>
                <a:lnTo>
                  <a:pt x="354" y="1882"/>
                </a:lnTo>
                <a:cubicBezTo>
                  <a:pt x="88" y="1882"/>
                  <a:pt x="0" y="2057"/>
                  <a:pt x="159" y="2270"/>
                </a:cubicBezTo>
                <a:lnTo>
                  <a:pt x="1171" y="3636"/>
                </a:lnTo>
                <a:cubicBezTo>
                  <a:pt x="1329" y="3850"/>
                  <a:pt x="1588" y="3850"/>
                  <a:pt x="1747" y="3636"/>
                </a:cubicBezTo>
                <a:lnTo>
                  <a:pt x="2759" y="2270"/>
                </a:lnTo>
                <a:cubicBezTo>
                  <a:pt x="2917" y="2057"/>
                  <a:pt x="2829" y="1882"/>
                  <a:pt x="2563" y="1882"/>
                </a:cubicBezTo>
                <a:lnTo>
                  <a:pt x="2367" y="1882"/>
                </a:lnTo>
                <a:lnTo>
                  <a:pt x="2367" y="1783"/>
                </a:lnTo>
                <a:cubicBezTo>
                  <a:pt x="2367" y="1764"/>
                  <a:pt x="2366" y="1750"/>
                  <a:pt x="2366" y="1731"/>
                </a:cubicBezTo>
                <a:cubicBezTo>
                  <a:pt x="2369" y="1486"/>
                  <a:pt x="2420" y="1253"/>
                  <a:pt x="2510" y="1040"/>
                </a:cubicBezTo>
                <a:cubicBezTo>
                  <a:pt x="2530" y="994"/>
                  <a:pt x="2551" y="949"/>
                  <a:pt x="2574" y="905"/>
                </a:cubicBezTo>
                <a:lnTo>
                  <a:pt x="1006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24">
            <a:extLst>
              <a:ext uri="{FF2B5EF4-FFF2-40B4-BE49-F238E27FC236}">
                <a16:creationId xmlns:a16="http://schemas.microsoft.com/office/drawing/2014/main" id="{66FCAF33-50F3-EB8C-6AD6-0527DA4F019B}"/>
              </a:ext>
            </a:extLst>
          </p:cNvPr>
          <p:cNvSpPr/>
          <p:nvPr/>
        </p:nvSpPr>
        <p:spPr bwMode="auto">
          <a:xfrm>
            <a:off x="4920384" y="2468081"/>
            <a:ext cx="1392440" cy="762019"/>
          </a:xfrm>
          <a:custGeom>
            <a:avLst/>
            <a:gdLst>
              <a:gd name="T0" fmla="*/ 4839 w 4839"/>
              <a:gd name="T1" fmla="*/ 435 h 2651"/>
              <a:gd name="T2" fmla="*/ 4744 w 4839"/>
              <a:gd name="T3" fmla="*/ 385 h 2651"/>
              <a:gd name="T4" fmla="*/ 3113 w 4839"/>
              <a:gd name="T5" fmla="*/ 0 h 2651"/>
              <a:gd name="T6" fmla="*/ 1637 w 4839"/>
              <a:gd name="T7" fmla="*/ 312 h 2651"/>
              <a:gd name="T8" fmla="*/ 0 w 4839"/>
              <a:gd name="T9" fmla="*/ 1745 h 2651"/>
              <a:gd name="T10" fmla="*/ 1569 w 4839"/>
              <a:gd name="T11" fmla="*/ 2651 h 2651"/>
              <a:gd name="T12" fmla="*/ 2376 w 4839"/>
              <a:gd name="T13" fmla="*/ 1965 h 2651"/>
              <a:gd name="T14" fmla="*/ 2506 w 4839"/>
              <a:gd name="T15" fmla="*/ 1914 h 2651"/>
              <a:gd name="T16" fmla="*/ 3113 w 4839"/>
              <a:gd name="T17" fmla="*/ 1811 h 2651"/>
              <a:gd name="T18" fmla="*/ 3838 w 4839"/>
              <a:gd name="T19" fmla="*/ 1960 h 2651"/>
              <a:gd name="T20" fmla="*/ 3933 w 4839"/>
              <a:gd name="T21" fmla="*/ 2004 h 2651"/>
              <a:gd name="T22" fmla="*/ 4839 w 4839"/>
              <a:gd name="T23" fmla="*/ 435 h 2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39" h="2651">
                <a:moveTo>
                  <a:pt x="4839" y="435"/>
                </a:moveTo>
                <a:cubicBezTo>
                  <a:pt x="4808" y="418"/>
                  <a:pt x="4776" y="401"/>
                  <a:pt x="4744" y="385"/>
                </a:cubicBezTo>
                <a:cubicBezTo>
                  <a:pt x="4253" y="139"/>
                  <a:pt x="3699" y="0"/>
                  <a:pt x="3113" y="0"/>
                </a:cubicBezTo>
                <a:cubicBezTo>
                  <a:pt x="2588" y="0"/>
                  <a:pt x="2088" y="112"/>
                  <a:pt x="1637" y="312"/>
                </a:cubicBezTo>
                <a:cubicBezTo>
                  <a:pt x="962" y="612"/>
                  <a:pt x="387" y="1116"/>
                  <a:pt x="0" y="1745"/>
                </a:cubicBezTo>
                <a:lnTo>
                  <a:pt x="1569" y="2651"/>
                </a:lnTo>
                <a:cubicBezTo>
                  <a:pt x="1764" y="2350"/>
                  <a:pt x="2045" y="2110"/>
                  <a:pt x="2376" y="1965"/>
                </a:cubicBezTo>
                <a:cubicBezTo>
                  <a:pt x="2419" y="1946"/>
                  <a:pt x="2462" y="1929"/>
                  <a:pt x="2506" y="1914"/>
                </a:cubicBezTo>
                <a:cubicBezTo>
                  <a:pt x="2696" y="1847"/>
                  <a:pt x="2900" y="1811"/>
                  <a:pt x="3113" y="1811"/>
                </a:cubicBezTo>
                <a:cubicBezTo>
                  <a:pt x="3370" y="1811"/>
                  <a:pt x="3616" y="1864"/>
                  <a:pt x="3838" y="1960"/>
                </a:cubicBezTo>
                <a:cubicBezTo>
                  <a:pt x="3870" y="1974"/>
                  <a:pt x="3902" y="1989"/>
                  <a:pt x="3933" y="2004"/>
                </a:cubicBezTo>
                <a:lnTo>
                  <a:pt x="4839" y="435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098FF38D-A7B1-C190-8588-8DB53849A21D}"/>
              </a:ext>
            </a:extLst>
          </p:cNvPr>
          <p:cNvSpPr/>
          <p:nvPr/>
        </p:nvSpPr>
        <p:spPr bwMode="auto">
          <a:xfrm>
            <a:off x="6096000" y="2618480"/>
            <a:ext cx="769539" cy="1392440"/>
          </a:xfrm>
          <a:custGeom>
            <a:avLst/>
            <a:gdLst>
              <a:gd name="T0" fmla="*/ 2190 w 2678"/>
              <a:gd name="T1" fmla="*/ 4846 h 4846"/>
              <a:gd name="T2" fmla="*/ 2678 w 2678"/>
              <a:gd name="T3" fmla="*/ 3129 h 4846"/>
              <a:gd name="T4" fmla="*/ 2470 w 2678"/>
              <a:gd name="T5" fmla="*/ 1915 h 4846"/>
              <a:gd name="T6" fmla="*/ 905 w 2678"/>
              <a:gd name="T7" fmla="*/ 0 h 4846"/>
              <a:gd name="T8" fmla="*/ 0 w 2678"/>
              <a:gd name="T9" fmla="*/ 1568 h 4846"/>
              <a:gd name="T10" fmla="*/ 763 w 2678"/>
              <a:gd name="T11" fmla="*/ 2520 h 4846"/>
              <a:gd name="T12" fmla="*/ 779 w 2678"/>
              <a:gd name="T13" fmla="*/ 2566 h 4846"/>
              <a:gd name="T14" fmla="*/ 867 w 2678"/>
              <a:gd name="T15" fmla="*/ 3129 h 4846"/>
              <a:gd name="T16" fmla="*/ 628 w 2678"/>
              <a:gd name="T17" fmla="*/ 3926 h 4846"/>
              <a:gd name="T18" fmla="*/ 619 w 2678"/>
              <a:gd name="T19" fmla="*/ 3939 h 4846"/>
              <a:gd name="T20" fmla="*/ 2190 w 2678"/>
              <a:gd name="T21" fmla="*/ 4846 h 4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8" h="4846">
                <a:moveTo>
                  <a:pt x="2190" y="4846"/>
                </a:moveTo>
                <a:cubicBezTo>
                  <a:pt x="2475" y="4387"/>
                  <a:pt x="2678" y="3830"/>
                  <a:pt x="2678" y="3129"/>
                </a:cubicBezTo>
                <a:cubicBezTo>
                  <a:pt x="2678" y="2704"/>
                  <a:pt x="2604" y="2295"/>
                  <a:pt x="2470" y="1915"/>
                </a:cubicBezTo>
                <a:cubicBezTo>
                  <a:pt x="2185" y="1110"/>
                  <a:pt x="1626" y="434"/>
                  <a:pt x="905" y="0"/>
                </a:cubicBezTo>
                <a:lnTo>
                  <a:pt x="0" y="1568"/>
                </a:lnTo>
                <a:cubicBezTo>
                  <a:pt x="351" y="1788"/>
                  <a:pt x="623" y="2123"/>
                  <a:pt x="763" y="2520"/>
                </a:cubicBezTo>
                <a:cubicBezTo>
                  <a:pt x="769" y="2535"/>
                  <a:pt x="774" y="2551"/>
                  <a:pt x="779" y="2566"/>
                </a:cubicBezTo>
                <a:cubicBezTo>
                  <a:pt x="836" y="2744"/>
                  <a:pt x="867" y="2933"/>
                  <a:pt x="867" y="3129"/>
                </a:cubicBezTo>
                <a:cubicBezTo>
                  <a:pt x="867" y="3440"/>
                  <a:pt x="782" y="3690"/>
                  <a:pt x="628" y="3926"/>
                </a:cubicBezTo>
                <a:cubicBezTo>
                  <a:pt x="626" y="3930"/>
                  <a:pt x="622" y="3935"/>
                  <a:pt x="619" y="3939"/>
                </a:cubicBezTo>
                <a:lnTo>
                  <a:pt x="2190" y="4846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26">
            <a:extLst>
              <a:ext uri="{FF2B5EF4-FFF2-40B4-BE49-F238E27FC236}">
                <a16:creationId xmlns:a16="http://schemas.microsoft.com/office/drawing/2014/main" id="{247468DA-8F46-33FF-CF21-AD450B5BBAD1}"/>
              </a:ext>
            </a:extLst>
          </p:cNvPr>
          <p:cNvSpPr/>
          <p:nvPr/>
        </p:nvSpPr>
        <p:spPr bwMode="auto">
          <a:xfrm>
            <a:off x="5647311" y="3790335"/>
            <a:ext cx="1050283" cy="1155562"/>
          </a:xfrm>
          <a:custGeom>
            <a:avLst/>
            <a:gdLst>
              <a:gd name="T0" fmla="*/ 1403 w 3656"/>
              <a:gd name="T1" fmla="*/ 676 h 4019"/>
              <a:gd name="T2" fmla="*/ 744 w 3656"/>
              <a:gd name="T3" fmla="*/ 1318 h 4019"/>
              <a:gd name="T4" fmla="*/ 0 w 3656"/>
              <a:gd name="T5" fmla="*/ 3113 h 4019"/>
              <a:gd name="T6" fmla="*/ 906 w 3656"/>
              <a:gd name="T7" fmla="*/ 4019 h 4019"/>
              <a:gd name="T8" fmla="*/ 1811 w 3656"/>
              <a:gd name="T9" fmla="*/ 3113 h 4019"/>
              <a:gd name="T10" fmla="*/ 2185 w 3656"/>
              <a:gd name="T11" fmla="*/ 2427 h 4019"/>
              <a:gd name="T12" fmla="*/ 2616 w 3656"/>
              <a:gd name="T13" fmla="*/ 2021 h 4019"/>
              <a:gd name="T14" fmla="*/ 3656 w 3656"/>
              <a:gd name="T15" fmla="*/ 911 h 4019"/>
              <a:gd name="T16" fmla="*/ 2078 w 3656"/>
              <a:gd name="T17" fmla="*/ 0 h 4019"/>
              <a:gd name="T18" fmla="*/ 1403 w 3656"/>
              <a:gd name="T19" fmla="*/ 676 h 4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56" h="4019">
                <a:moveTo>
                  <a:pt x="1403" y="676"/>
                </a:moveTo>
                <a:cubicBezTo>
                  <a:pt x="1189" y="869"/>
                  <a:pt x="957" y="1079"/>
                  <a:pt x="744" y="1318"/>
                </a:cubicBezTo>
                <a:cubicBezTo>
                  <a:pt x="336" y="1776"/>
                  <a:pt x="0" y="2343"/>
                  <a:pt x="0" y="3113"/>
                </a:cubicBezTo>
                <a:cubicBezTo>
                  <a:pt x="0" y="3613"/>
                  <a:pt x="405" y="4019"/>
                  <a:pt x="906" y="4019"/>
                </a:cubicBezTo>
                <a:cubicBezTo>
                  <a:pt x="1406" y="4019"/>
                  <a:pt x="1811" y="3613"/>
                  <a:pt x="1811" y="3113"/>
                </a:cubicBezTo>
                <a:cubicBezTo>
                  <a:pt x="1811" y="2884"/>
                  <a:pt x="1928" y="2691"/>
                  <a:pt x="2185" y="2427"/>
                </a:cubicBezTo>
                <a:cubicBezTo>
                  <a:pt x="2300" y="2309"/>
                  <a:pt x="2443" y="2177"/>
                  <a:pt x="2616" y="2021"/>
                </a:cubicBezTo>
                <a:cubicBezTo>
                  <a:pt x="2949" y="1721"/>
                  <a:pt x="3340" y="1367"/>
                  <a:pt x="3656" y="911"/>
                </a:cubicBezTo>
                <a:lnTo>
                  <a:pt x="2078" y="0"/>
                </a:lnTo>
                <a:cubicBezTo>
                  <a:pt x="1907" y="216"/>
                  <a:pt x="1678" y="428"/>
                  <a:pt x="1403" y="67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28">
            <a:extLst>
              <a:ext uri="{FF2B5EF4-FFF2-40B4-BE49-F238E27FC236}">
                <a16:creationId xmlns:a16="http://schemas.microsoft.com/office/drawing/2014/main" id="{5ACB7FDB-3D19-4091-7E5F-99A9E208B66A}"/>
              </a:ext>
            </a:extLst>
          </p:cNvPr>
          <p:cNvSpPr>
            <a:spLocks noEditPoints="1"/>
          </p:cNvSpPr>
          <p:nvPr/>
        </p:nvSpPr>
        <p:spPr bwMode="auto">
          <a:xfrm>
            <a:off x="5725017" y="3268953"/>
            <a:ext cx="281998" cy="599088"/>
          </a:xfrm>
          <a:custGeom>
            <a:avLst/>
            <a:gdLst>
              <a:gd name="T0" fmla="*/ 378 w 977"/>
              <a:gd name="T1" fmla="*/ 550 h 2086"/>
              <a:gd name="T2" fmla="*/ 390 w 977"/>
              <a:gd name="T3" fmla="*/ 531 h 2086"/>
              <a:gd name="T4" fmla="*/ 375 w 977"/>
              <a:gd name="T5" fmla="*/ 506 h 2086"/>
              <a:gd name="T6" fmla="*/ 351 w 977"/>
              <a:gd name="T7" fmla="*/ 506 h 2086"/>
              <a:gd name="T8" fmla="*/ 336 w 977"/>
              <a:gd name="T9" fmla="*/ 531 h 2086"/>
              <a:gd name="T10" fmla="*/ 348 w 977"/>
              <a:gd name="T11" fmla="*/ 550 h 2086"/>
              <a:gd name="T12" fmla="*/ 378 w 977"/>
              <a:gd name="T13" fmla="*/ 550 h 2086"/>
              <a:gd name="T14" fmla="*/ 939 w 977"/>
              <a:gd name="T15" fmla="*/ 151 h 2086"/>
              <a:gd name="T16" fmla="*/ 933 w 977"/>
              <a:gd name="T17" fmla="*/ 148 h 2086"/>
              <a:gd name="T18" fmla="*/ 817 w 977"/>
              <a:gd name="T19" fmla="*/ 175 h 2086"/>
              <a:gd name="T20" fmla="*/ 611 w 977"/>
              <a:gd name="T21" fmla="*/ 485 h 2086"/>
              <a:gd name="T22" fmla="*/ 538 w 977"/>
              <a:gd name="T23" fmla="*/ 519 h 2086"/>
              <a:gd name="T24" fmla="*/ 538 w 977"/>
              <a:gd name="T25" fmla="*/ 519 h 2086"/>
              <a:gd name="T26" fmla="*/ 487 w 977"/>
              <a:gd name="T27" fmla="*/ 520 h 2086"/>
              <a:gd name="T28" fmla="*/ 487 w 977"/>
              <a:gd name="T29" fmla="*/ 520 h 2086"/>
              <a:gd name="T30" fmla="*/ 363 w 977"/>
              <a:gd name="T31" fmla="*/ 735 h 2086"/>
              <a:gd name="T32" fmla="*/ 238 w 977"/>
              <a:gd name="T33" fmla="*/ 518 h 2086"/>
              <a:gd name="T34" fmla="*/ 0 w 977"/>
              <a:gd name="T35" fmla="*/ 741 h 2086"/>
              <a:gd name="T36" fmla="*/ 0 w 977"/>
              <a:gd name="T37" fmla="*/ 1267 h 2086"/>
              <a:gd name="T38" fmla="*/ 80 w 977"/>
              <a:gd name="T39" fmla="*/ 1346 h 2086"/>
              <a:gd name="T40" fmla="*/ 110 w 977"/>
              <a:gd name="T41" fmla="*/ 1346 h 2086"/>
              <a:gd name="T42" fmla="*/ 110 w 977"/>
              <a:gd name="T43" fmla="*/ 801 h 2086"/>
              <a:gd name="T44" fmla="*/ 124 w 977"/>
              <a:gd name="T45" fmla="*/ 787 h 2086"/>
              <a:gd name="T46" fmla="*/ 138 w 977"/>
              <a:gd name="T47" fmla="*/ 801 h 2086"/>
              <a:gd name="T48" fmla="*/ 138 w 977"/>
              <a:gd name="T49" fmla="*/ 2019 h 2086"/>
              <a:gd name="T50" fmla="*/ 232 w 977"/>
              <a:gd name="T51" fmla="*/ 2086 h 2086"/>
              <a:gd name="T52" fmla="*/ 235 w 977"/>
              <a:gd name="T53" fmla="*/ 2086 h 2086"/>
              <a:gd name="T54" fmla="*/ 334 w 977"/>
              <a:gd name="T55" fmla="*/ 2000 h 2086"/>
              <a:gd name="T56" fmla="*/ 334 w 977"/>
              <a:gd name="T57" fmla="*/ 1346 h 2086"/>
              <a:gd name="T58" fmla="*/ 386 w 977"/>
              <a:gd name="T59" fmla="*/ 1346 h 2086"/>
              <a:gd name="T60" fmla="*/ 386 w 977"/>
              <a:gd name="T61" fmla="*/ 2000 h 2086"/>
              <a:gd name="T62" fmla="*/ 486 w 977"/>
              <a:gd name="T63" fmla="*/ 2086 h 2086"/>
              <a:gd name="T64" fmla="*/ 488 w 977"/>
              <a:gd name="T65" fmla="*/ 2086 h 2086"/>
              <a:gd name="T66" fmla="*/ 582 w 977"/>
              <a:gd name="T67" fmla="*/ 2019 h 2086"/>
              <a:gd name="T68" fmla="*/ 582 w 977"/>
              <a:gd name="T69" fmla="*/ 923 h 2086"/>
              <a:gd name="T70" fmla="*/ 588 w 977"/>
              <a:gd name="T71" fmla="*/ 829 h 2086"/>
              <a:gd name="T72" fmla="*/ 635 w 977"/>
              <a:gd name="T73" fmla="*/ 746 h 2086"/>
              <a:gd name="T74" fmla="*/ 946 w 977"/>
              <a:gd name="T75" fmla="*/ 270 h 2086"/>
              <a:gd name="T76" fmla="*/ 939 w 977"/>
              <a:gd name="T77" fmla="*/ 151 h 2086"/>
              <a:gd name="T78" fmla="*/ 362 w 977"/>
              <a:gd name="T79" fmla="*/ 462 h 2086"/>
              <a:gd name="T80" fmla="*/ 593 w 977"/>
              <a:gd name="T81" fmla="*/ 231 h 2086"/>
              <a:gd name="T82" fmla="*/ 362 w 977"/>
              <a:gd name="T83" fmla="*/ 0 h 2086"/>
              <a:gd name="T84" fmla="*/ 131 w 977"/>
              <a:gd name="T85" fmla="*/ 231 h 2086"/>
              <a:gd name="T86" fmla="*/ 362 w 977"/>
              <a:gd name="T87" fmla="*/ 462 h 2086"/>
              <a:gd name="T88" fmla="*/ 363 w 977"/>
              <a:gd name="T89" fmla="*/ 706 h 2086"/>
              <a:gd name="T90" fmla="*/ 405 w 977"/>
              <a:gd name="T91" fmla="*/ 634 h 2086"/>
              <a:gd name="T92" fmla="*/ 386 w 977"/>
              <a:gd name="T93" fmla="*/ 552 h 2086"/>
              <a:gd name="T94" fmla="*/ 385 w 977"/>
              <a:gd name="T95" fmla="*/ 553 h 2086"/>
              <a:gd name="T96" fmla="*/ 363 w 977"/>
              <a:gd name="T97" fmla="*/ 567 h 2086"/>
              <a:gd name="T98" fmla="*/ 341 w 977"/>
              <a:gd name="T99" fmla="*/ 553 h 2086"/>
              <a:gd name="T100" fmla="*/ 340 w 977"/>
              <a:gd name="T101" fmla="*/ 552 h 2086"/>
              <a:gd name="T102" fmla="*/ 321 w 977"/>
              <a:gd name="T103" fmla="*/ 634 h 2086"/>
              <a:gd name="T104" fmla="*/ 363 w 977"/>
              <a:gd name="T105" fmla="*/ 706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7" h="2086">
                <a:moveTo>
                  <a:pt x="378" y="550"/>
                </a:moveTo>
                <a:lnTo>
                  <a:pt x="390" y="531"/>
                </a:lnTo>
                <a:cubicBezTo>
                  <a:pt x="399" y="517"/>
                  <a:pt x="392" y="506"/>
                  <a:pt x="375" y="506"/>
                </a:cubicBezTo>
                <a:lnTo>
                  <a:pt x="351" y="506"/>
                </a:lnTo>
                <a:cubicBezTo>
                  <a:pt x="335" y="506"/>
                  <a:pt x="328" y="517"/>
                  <a:pt x="336" y="531"/>
                </a:cubicBezTo>
                <a:lnTo>
                  <a:pt x="348" y="550"/>
                </a:lnTo>
                <a:cubicBezTo>
                  <a:pt x="356" y="563"/>
                  <a:pt x="370" y="563"/>
                  <a:pt x="378" y="550"/>
                </a:cubicBezTo>
                <a:close/>
                <a:moveTo>
                  <a:pt x="939" y="151"/>
                </a:moveTo>
                <a:lnTo>
                  <a:pt x="933" y="148"/>
                </a:lnTo>
                <a:cubicBezTo>
                  <a:pt x="897" y="124"/>
                  <a:pt x="840" y="139"/>
                  <a:pt x="817" y="175"/>
                </a:cubicBezTo>
                <a:lnTo>
                  <a:pt x="611" y="485"/>
                </a:lnTo>
                <a:cubicBezTo>
                  <a:pt x="584" y="519"/>
                  <a:pt x="566" y="519"/>
                  <a:pt x="538" y="519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31" y="519"/>
                  <a:pt x="487" y="520"/>
                  <a:pt x="487" y="520"/>
                </a:cubicBezTo>
                <a:cubicBezTo>
                  <a:pt x="487" y="520"/>
                  <a:pt x="487" y="520"/>
                  <a:pt x="487" y="520"/>
                </a:cubicBezTo>
                <a:lnTo>
                  <a:pt x="363" y="735"/>
                </a:lnTo>
                <a:lnTo>
                  <a:pt x="238" y="518"/>
                </a:lnTo>
                <a:cubicBezTo>
                  <a:pt x="99" y="553"/>
                  <a:pt x="0" y="642"/>
                  <a:pt x="0" y="741"/>
                </a:cubicBezTo>
                <a:lnTo>
                  <a:pt x="0" y="1267"/>
                </a:lnTo>
                <a:cubicBezTo>
                  <a:pt x="0" y="1311"/>
                  <a:pt x="36" y="1346"/>
                  <a:pt x="80" y="1346"/>
                </a:cubicBezTo>
                <a:lnTo>
                  <a:pt x="110" y="1346"/>
                </a:lnTo>
                <a:lnTo>
                  <a:pt x="110" y="801"/>
                </a:lnTo>
                <a:cubicBezTo>
                  <a:pt x="110" y="794"/>
                  <a:pt x="117" y="787"/>
                  <a:pt x="124" y="787"/>
                </a:cubicBezTo>
                <a:cubicBezTo>
                  <a:pt x="132" y="787"/>
                  <a:pt x="138" y="794"/>
                  <a:pt x="138" y="801"/>
                </a:cubicBezTo>
                <a:lnTo>
                  <a:pt x="138" y="2019"/>
                </a:lnTo>
                <a:cubicBezTo>
                  <a:pt x="152" y="2058"/>
                  <a:pt x="188" y="2086"/>
                  <a:pt x="232" y="2086"/>
                </a:cubicBezTo>
                <a:lnTo>
                  <a:pt x="235" y="2086"/>
                </a:lnTo>
                <a:cubicBezTo>
                  <a:pt x="289" y="2086"/>
                  <a:pt x="334" y="2055"/>
                  <a:pt x="334" y="2000"/>
                </a:cubicBezTo>
                <a:lnTo>
                  <a:pt x="334" y="1346"/>
                </a:lnTo>
                <a:lnTo>
                  <a:pt x="386" y="1346"/>
                </a:lnTo>
                <a:lnTo>
                  <a:pt x="386" y="2000"/>
                </a:lnTo>
                <a:cubicBezTo>
                  <a:pt x="386" y="2055"/>
                  <a:pt x="431" y="2086"/>
                  <a:pt x="486" y="2086"/>
                </a:cubicBezTo>
                <a:lnTo>
                  <a:pt x="488" y="2086"/>
                </a:lnTo>
                <a:cubicBezTo>
                  <a:pt x="532" y="2086"/>
                  <a:pt x="568" y="2058"/>
                  <a:pt x="582" y="2019"/>
                </a:cubicBezTo>
                <a:lnTo>
                  <a:pt x="582" y="923"/>
                </a:lnTo>
                <a:cubicBezTo>
                  <a:pt x="582" y="923"/>
                  <a:pt x="580" y="856"/>
                  <a:pt x="588" y="829"/>
                </a:cubicBezTo>
                <a:cubicBezTo>
                  <a:pt x="594" y="809"/>
                  <a:pt x="612" y="780"/>
                  <a:pt x="635" y="746"/>
                </a:cubicBezTo>
                <a:cubicBezTo>
                  <a:pt x="744" y="586"/>
                  <a:pt x="946" y="270"/>
                  <a:pt x="946" y="270"/>
                </a:cubicBezTo>
                <a:cubicBezTo>
                  <a:pt x="970" y="234"/>
                  <a:pt x="977" y="177"/>
                  <a:pt x="939" y="151"/>
                </a:cubicBezTo>
                <a:close/>
                <a:moveTo>
                  <a:pt x="362" y="462"/>
                </a:moveTo>
                <a:cubicBezTo>
                  <a:pt x="490" y="462"/>
                  <a:pt x="593" y="359"/>
                  <a:pt x="593" y="231"/>
                </a:cubicBezTo>
                <a:cubicBezTo>
                  <a:pt x="593" y="104"/>
                  <a:pt x="490" y="0"/>
                  <a:pt x="362" y="0"/>
                </a:cubicBezTo>
                <a:cubicBezTo>
                  <a:pt x="235" y="0"/>
                  <a:pt x="131" y="104"/>
                  <a:pt x="131" y="231"/>
                </a:cubicBezTo>
                <a:cubicBezTo>
                  <a:pt x="131" y="359"/>
                  <a:pt x="235" y="462"/>
                  <a:pt x="362" y="462"/>
                </a:cubicBezTo>
                <a:close/>
                <a:moveTo>
                  <a:pt x="363" y="706"/>
                </a:moveTo>
                <a:lnTo>
                  <a:pt x="405" y="634"/>
                </a:lnTo>
                <a:lnTo>
                  <a:pt x="386" y="552"/>
                </a:lnTo>
                <a:lnTo>
                  <a:pt x="385" y="553"/>
                </a:lnTo>
                <a:cubicBezTo>
                  <a:pt x="380" y="562"/>
                  <a:pt x="372" y="567"/>
                  <a:pt x="363" y="567"/>
                </a:cubicBezTo>
                <a:cubicBezTo>
                  <a:pt x="354" y="567"/>
                  <a:pt x="346" y="562"/>
                  <a:pt x="341" y="553"/>
                </a:cubicBezTo>
                <a:lnTo>
                  <a:pt x="340" y="552"/>
                </a:lnTo>
                <a:lnTo>
                  <a:pt x="321" y="634"/>
                </a:lnTo>
                <a:lnTo>
                  <a:pt x="363" y="706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BEDCDD6-F3B6-F082-B410-6AB4149BD4A8}"/>
              </a:ext>
            </a:extLst>
          </p:cNvPr>
          <p:cNvSpPr/>
          <p:nvPr/>
        </p:nvSpPr>
        <p:spPr>
          <a:xfrm>
            <a:off x="5523035" y="5126804"/>
            <a:ext cx="758654" cy="75865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9C9B8B0-ED10-977F-7FC3-38EB62FA6789}"/>
              </a:ext>
            </a:extLst>
          </p:cNvPr>
          <p:cNvGrpSpPr/>
          <p:nvPr/>
        </p:nvGrpSpPr>
        <p:grpSpPr>
          <a:xfrm>
            <a:off x="1213699" y="3556922"/>
            <a:ext cx="3304370" cy="907996"/>
            <a:chOff x="7876477" y="2187925"/>
            <a:chExt cx="3304370" cy="90799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BA1B5F2-A195-2D90-7D70-EAC9CCA78F3B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C0648A0-14D1-2854-F0EB-A87A4D99E63C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28FEECF-A2C0-CDDE-399D-BBAEA78E2C33}"/>
              </a:ext>
            </a:extLst>
          </p:cNvPr>
          <p:cNvGrpSpPr/>
          <p:nvPr/>
        </p:nvGrpSpPr>
        <p:grpSpPr>
          <a:xfrm>
            <a:off x="6939521" y="2559277"/>
            <a:ext cx="3313797" cy="907996"/>
            <a:chOff x="7867050" y="2187925"/>
            <a:chExt cx="3313797" cy="90799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D934032-45E7-7DED-F821-FAC78E0BE4F4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82368E9-4423-64D5-0190-BD9153301F26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E0DB3F0-4FB4-D131-163C-ED4B3196DC90}"/>
              </a:ext>
            </a:extLst>
          </p:cNvPr>
          <p:cNvGrpSpPr/>
          <p:nvPr/>
        </p:nvGrpSpPr>
        <p:grpSpPr>
          <a:xfrm>
            <a:off x="2072223" y="1780250"/>
            <a:ext cx="3304370" cy="907996"/>
            <a:chOff x="7876477" y="2187925"/>
            <a:chExt cx="3304370" cy="90799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FDB7DF4-58EF-92B7-A451-56014B9B285D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1ABEA5F-927A-E9C5-474A-B0F471B0F092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8BD3607-D939-5E9B-6F70-817847578319}"/>
              </a:ext>
            </a:extLst>
          </p:cNvPr>
          <p:cNvGrpSpPr/>
          <p:nvPr/>
        </p:nvGrpSpPr>
        <p:grpSpPr>
          <a:xfrm>
            <a:off x="6493013" y="4460260"/>
            <a:ext cx="3313797" cy="907996"/>
            <a:chOff x="7867050" y="2187925"/>
            <a:chExt cx="3313797" cy="90799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E50F79C-5688-70FC-815A-F157FD248C47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AB3ADEC-98A6-22BA-CD82-2BAB793BF056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21470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8" y="2717642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34101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0" y="2541431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confont-1096-617929">
            <a:extLst>
              <a:ext uri="{FF2B5EF4-FFF2-40B4-BE49-F238E27FC236}">
                <a16:creationId xmlns:a16="http://schemas.microsoft.com/office/drawing/2014/main" id="{C7A6FD27-0488-5DC4-8284-8FBA53AD3985}"/>
              </a:ext>
            </a:extLst>
          </p:cNvPr>
          <p:cNvSpPr/>
          <p:nvPr/>
        </p:nvSpPr>
        <p:spPr>
          <a:xfrm>
            <a:off x="7868243" y="2505022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8000"/>
                </a:srgbClr>
              </a:gs>
              <a:gs pos="100000">
                <a:srgbClr val="FF7D7D">
                  <a:alpha val="69000"/>
                </a:srgbClr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4480013" y="414733"/>
            <a:ext cx="323197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6600" dirty="0"/>
              <a:t>04</a:t>
            </a:r>
            <a:endParaRPr lang="zh-CN" altLang="en-US" sz="16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4502743" y="250502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76F9BC-B081-7B36-F443-0FD5A3A36E84}"/>
              </a:ext>
            </a:extLst>
          </p:cNvPr>
          <p:cNvSpPr txBox="1"/>
          <p:nvPr/>
        </p:nvSpPr>
        <p:spPr>
          <a:xfrm>
            <a:off x="2780520" y="3625542"/>
            <a:ext cx="664366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004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21679" y="17455"/>
            <a:ext cx="12859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04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C3825E2-D469-7467-263C-134DF3A67C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679" y="1524488"/>
            <a:ext cx="3657600" cy="5333512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B025EA25-A34A-C9A3-7CBA-FA10B2980E7F}"/>
              </a:ext>
            </a:extLst>
          </p:cNvPr>
          <p:cNvSpPr/>
          <p:nvPr/>
        </p:nvSpPr>
        <p:spPr>
          <a:xfrm>
            <a:off x="947738" y="1892531"/>
            <a:ext cx="780716" cy="780716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93AA926-6173-8963-D6D7-CA498DBC5C7E}"/>
              </a:ext>
            </a:extLst>
          </p:cNvPr>
          <p:cNvGrpSpPr/>
          <p:nvPr/>
        </p:nvGrpSpPr>
        <p:grpSpPr>
          <a:xfrm>
            <a:off x="1848594" y="1892531"/>
            <a:ext cx="1852945" cy="1461994"/>
            <a:chOff x="7867050" y="2187925"/>
            <a:chExt cx="1852945" cy="146199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11C0716-CF46-5E8B-3DC0-7E231A85DFA2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6ED6503-DEB7-C0DC-6E98-3820E30164A4}"/>
                </a:ext>
              </a:extLst>
            </p:cNvPr>
            <p:cNvSpPr txBox="1"/>
            <p:nvPr/>
          </p:nvSpPr>
          <p:spPr>
            <a:xfrm>
              <a:off x="7876477" y="2475495"/>
              <a:ext cx="184351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76AC2B45-A6DE-A0CF-0911-3F9AB63F78E5}"/>
              </a:ext>
            </a:extLst>
          </p:cNvPr>
          <p:cNvSpPr/>
          <p:nvPr/>
        </p:nvSpPr>
        <p:spPr>
          <a:xfrm>
            <a:off x="947738" y="3886431"/>
            <a:ext cx="780716" cy="780716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73B4A1-EDD3-EB52-DD79-2E545F1BC562}"/>
              </a:ext>
            </a:extLst>
          </p:cNvPr>
          <p:cNvGrpSpPr/>
          <p:nvPr/>
        </p:nvGrpSpPr>
        <p:grpSpPr>
          <a:xfrm>
            <a:off x="1848594" y="3886431"/>
            <a:ext cx="3396505" cy="907996"/>
            <a:chOff x="7867050" y="2187925"/>
            <a:chExt cx="3396505" cy="90799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EB54F48-71F8-9F32-8366-F5963276E1E9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8901C00-11E7-9C62-4671-ECA52680FEDD}"/>
                </a:ext>
              </a:extLst>
            </p:cNvPr>
            <p:cNvSpPr txBox="1"/>
            <p:nvPr/>
          </p:nvSpPr>
          <p:spPr>
            <a:xfrm>
              <a:off x="7876476" y="2475495"/>
              <a:ext cx="338707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085734E7-065F-5836-F971-8B1028B0EC56}"/>
              </a:ext>
            </a:extLst>
          </p:cNvPr>
          <p:cNvSpPr/>
          <p:nvPr/>
        </p:nvSpPr>
        <p:spPr>
          <a:xfrm>
            <a:off x="10463546" y="1892531"/>
            <a:ext cx="780716" cy="780716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6C04AB2-1B96-5D3D-2B98-96973EC69156}"/>
              </a:ext>
            </a:extLst>
          </p:cNvPr>
          <p:cNvSpPr/>
          <p:nvPr/>
        </p:nvSpPr>
        <p:spPr>
          <a:xfrm>
            <a:off x="10463546" y="3886431"/>
            <a:ext cx="780716" cy="780716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68735D-DDF7-4D76-607E-1AF33C5C0FBF}"/>
              </a:ext>
            </a:extLst>
          </p:cNvPr>
          <p:cNvGrpSpPr/>
          <p:nvPr/>
        </p:nvGrpSpPr>
        <p:grpSpPr>
          <a:xfrm>
            <a:off x="7039036" y="1828891"/>
            <a:ext cx="3304370" cy="907996"/>
            <a:chOff x="7876477" y="2187925"/>
            <a:chExt cx="3304370" cy="90799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C8B7FA4-9DAC-CC71-1571-F29F587F4239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73F41B-6851-07B3-7040-E07A1CF9DC13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BA764A-7B48-3A13-F535-F35C1B2853D9}"/>
              </a:ext>
            </a:extLst>
          </p:cNvPr>
          <p:cNvGrpSpPr/>
          <p:nvPr/>
        </p:nvGrpSpPr>
        <p:grpSpPr>
          <a:xfrm>
            <a:off x="7039036" y="3886431"/>
            <a:ext cx="3304370" cy="907996"/>
            <a:chOff x="7876477" y="2187925"/>
            <a:chExt cx="3304370" cy="90799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C08932-A57E-EE63-9B1E-A8A865584CCA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44A9758-6C86-371D-2BDE-7E9415DAD425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图形 28" descr="健美选手 纯色填充">
            <a:extLst>
              <a:ext uri="{FF2B5EF4-FFF2-40B4-BE49-F238E27FC236}">
                <a16:creationId xmlns:a16="http://schemas.microsoft.com/office/drawing/2014/main" id="{3C67CCEA-8E0F-D175-D424-F14A0501B8F6}"/>
              </a:ext>
            </a:extLst>
          </p:cNvPr>
          <p:cNvGrpSpPr/>
          <p:nvPr/>
        </p:nvGrpSpPr>
        <p:grpSpPr>
          <a:xfrm>
            <a:off x="10646453" y="4116634"/>
            <a:ext cx="414901" cy="394662"/>
            <a:chOff x="10646453" y="4116634"/>
            <a:chExt cx="414901" cy="394662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973B4C-F1B8-ED37-76EF-9AE84AB4F324}"/>
                </a:ext>
              </a:extLst>
            </p:cNvPr>
            <p:cNvSpPr/>
            <p:nvPr/>
          </p:nvSpPr>
          <p:spPr>
            <a:xfrm>
              <a:off x="11025933" y="4131814"/>
              <a:ext cx="20243" cy="50597"/>
            </a:xfrm>
            <a:custGeom>
              <a:avLst/>
              <a:gdLst>
                <a:gd name="connsiteX0" fmla="*/ 11235 w 20243"/>
                <a:gd name="connsiteY0" fmla="*/ 0 h 50597"/>
                <a:gd name="connsiteX1" fmla="*/ 9009 w 20243"/>
                <a:gd name="connsiteY1" fmla="*/ 0 h 50597"/>
                <a:gd name="connsiteX2" fmla="*/ 2 w 20243"/>
                <a:gd name="connsiteY2" fmla="*/ 9462 h 50597"/>
                <a:gd name="connsiteX3" fmla="*/ 2 w 20243"/>
                <a:gd name="connsiteY3" fmla="*/ 41136 h 50597"/>
                <a:gd name="connsiteX4" fmla="*/ 9009 w 20243"/>
                <a:gd name="connsiteY4" fmla="*/ 50598 h 50597"/>
                <a:gd name="connsiteX5" fmla="*/ 11235 w 20243"/>
                <a:gd name="connsiteY5" fmla="*/ 50598 h 50597"/>
                <a:gd name="connsiteX6" fmla="*/ 20241 w 20243"/>
                <a:gd name="connsiteY6" fmla="*/ 41136 h 50597"/>
                <a:gd name="connsiteX7" fmla="*/ 20241 w 20243"/>
                <a:gd name="connsiteY7" fmla="*/ 9462 h 50597"/>
                <a:gd name="connsiteX8" fmla="*/ 11235 w 20243"/>
                <a:gd name="connsiteY8" fmla="*/ 0 h 5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43" h="50597">
                  <a:moveTo>
                    <a:pt x="11235" y="0"/>
                  </a:moveTo>
                  <a:lnTo>
                    <a:pt x="9009" y="0"/>
                  </a:lnTo>
                  <a:cubicBezTo>
                    <a:pt x="3915" y="138"/>
                    <a:pt x="-111" y="4367"/>
                    <a:pt x="2" y="9462"/>
                  </a:cubicBezTo>
                  <a:lnTo>
                    <a:pt x="2" y="41136"/>
                  </a:lnTo>
                  <a:cubicBezTo>
                    <a:pt x="-111" y="46231"/>
                    <a:pt x="3915" y="50460"/>
                    <a:pt x="9009" y="50598"/>
                  </a:cubicBezTo>
                  <a:lnTo>
                    <a:pt x="11235" y="50598"/>
                  </a:lnTo>
                  <a:cubicBezTo>
                    <a:pt x="16329" y="50460"/>
                    <a:pt x="20355" y="46231"/>
                    <a:pt x="20241" y="41136"/>
                  </a:cubicBezTo>
                  <a:lnTo>
                    <a:pt x="20241" y="9462"/>
                  </a:lnTo>
                  <a:cubicBezTo>
                    <a:pt x="20355" y="4367"/>
                    <a:pt x="16329" y="138"/>
                    <a:pt x="11235" y="0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43C3401-8578-F6B6-DA1D-FE352394A843}"/>
                </a:ext>
              </a:extLst>
            </p:cNvPr>
            <p:cNvSpPr/>
            <p:nvPr/>
          </p:nvSpPr>
          <p:spPr>
            <a:xfrm>
              <a:off x="10661630" y="4131814"/>
              <a:ext cx="20243" cy="50597"/>
            </a:xfrm>
            <a:custGeom>
              <a:avLst/>
              <a:gdLst>
                <a:gd name="connsiteX0" fmla="*/ 11235 w 20243"/>
                <a:gd name="connsiteY0" fmla="*/ 0 h 50597"/>
                <a:gd name="connsiteX1" fmla="*/ 9009 w 20243"/>
                <a:gd name="connsiteY1" fmla="*/ 0 h 50597"/>
                <a:gd name="connsiteX2" fmla="*/ 2 w 20243"/>
                <a:gd name="connsiteY2" fmla="*/ 9462 h 50597"/>
                <a:gd name="connsiteX3" fmla="*/ 2 w 20243"/>
                <a:gd name="connsiteY3" fmla="*/ 41136 h 50597"/>
                <a:gd name="connsiteX4" fmla="*/ 9009 w 20243"/>
                <a:gd name="connsiteY4" fmla="*/ 50598 h 50597"/>
                <a:gd name="connsiteX5" fmla="*/ 11235 w 20243"/>
                <a:gd name="connsiteY5" fmla="*/ 50598 h 50597"/>
                <a:gd name="connsiteX6" fmla="*/ 20241 w 20243"/>
                <a:gd name="connsiteY6" fmla="*/ 41136 h 50597"/>
                <a:gd name="connsiteX7" fmla="*/ 20241 w 20243"/>
                <a:gd name="connsiteY7" fmla="*/ 9462 h 50597"/>
                <a:gd name="connsiteX8" fmla="*/ 11235 w 20243"/>
                <a:gd name="connsiteY8" fmla="*/ 0 h 5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43" h="50597">
                  <a:moveTo>
                    <a:pt x="11235" y="0"/>
                  </a:moveTo>
                  <a:lnTo>
                    <a:pt x="9009" y="0"/>
                  </a:lnTo>
                  <a:cubicBezTo>
                    <a:pt x="3915" y="138"/>
                    <a:pt x="-111" y="4367"/>
                    <a:pt x="2" y="9462"/>
                  </a:cubicBezTo>
                  <a:lnTo>
                    <a:pt x="2" y="41136"/>
                  </a:lnTo>
                  <a:cubicBezTo>
                    <a:pt x="-111" y="46231"/>
                    <a:pt x="3915" y="50460"/>
                    <a:pt x="9009" y="50598"/>
                  </a:cubicBezTo>
                  <a:lnTo>
                    <a:pt x="11235" y="50598"/>
                  </a:lnTo>
                  <a:cubicBezTo>
                    <a:pt x="16329" y="50460"/>
                    <a:pt x="20355" y="46231"/>
                    <a:pt x="20241" y="41136"/>
                  </a:cubicBezTo>
                  <a:lnTo>
                    <a:pt x="20241" y="9462"/>
                  </a:lnTo>
                  <a:cubicBezTo>
                    <a:pt x="20355" y="4367"/>
                    <a:pt x="16329" y="138"/>
                    <a:pt x="11235" y="0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DC426E6-9916-C6F0-F78D-33C2E204624D}"/>
                </a:ext>
              </a:extLst>
            </p:cNvPr>
            <p:cNvSpPr/>
            <p:nvPr/>
          </p:nvSpPr>
          <p:spPr>
            <a:xfrm>
              <a:off x="11051235" y="4146993"/>
              <a:ext cx="10119" cy="20239"/>
            </a:xfrm>
            <a:custGeom>
              <a:avLst/>
              <a:gdLst>
                <a:gd name="connsiteX0" fmla="*/ 0 w 10119"/>
                <a:gd name="connsiteY0" fmla="*/ 0 h 20239"/>
                <a:gd name="connsiteX1" fmla="*/ 0 w 10119"/>
                <a:gd name="connsiteY1" fmla="*/ 20239 h 20239"/>
                <a:gd name="connsiteX2" fmla="*/ 10120 w 10119"/>
                <a:gd name="connsiteY2" fmla="*/ 10120 h 20239"/>
                <a:gd name="connsiteX3" fmla="*/ 0 w 10119"/>
                <a:gd name="connsiteY3" fmla="*/ 0 h 2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9" h="20239">
                  <a:moveTo>
                    <a:pt x="0" y="0"/>
                  </a:moveTo>
                  <a:lnTo>
                    <a:pt x="0" y="20239"/>
                  </a:lnTo>
                  <a:cubicBezTo>
                    <a:pt x="5589" y="20239"/>
                    <a:pt x="10120" y="15709"/>
                    <a:pt x="10120" y="10120"/>
                  </a:cubicBezTo>
                  <a:cubicBezTo>
                    <a:pt x="10120" y="4531"/>
                    <a:pt x="5589" y="0"/>
                    <a:pt x="0" y="0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68A3970-F90C-0B44-E51C-3939198909B1}"/>
                </a:ext>
              </a:extLst>
            </p:cNvPr>
            <p:cNvSpPr/>
            <p:nvPr/>
          </p:nvSpPr>
          <p:spPr>
            <a:xfrm>
              <a:off x="10646453" y="4146993"/>
              <a:ext cx="10119" cy="20239"/>
            </a:xfrm>
            <a:custGeom>
              <a:avLst/>
              <a:gdLst>
                <a:gd name="connsiteX0" fmla="*/ 10120 w 10119"/>
                <a:gd name="connsiteY0" fmla="*/ 20239 h 20239"/>
                <a:gd name="connsiteX1" fmla="*/ 10120 w 10119"/>
                <a:gd name="connsiteY1" fmla="*/ 0 h 20239"/>
                <a:gd name="connsiteX2" fmla="*/ 0 w 10119"/>
                <a:gd name="connsiteY2" fmla="*/ 10120 h 20239"/>
                <a:gd name="connsiteX3" fmla="*/ 10120 w 10119"/>
                <a:gd name="connsiteY3" fmla="*/ 20239 h 2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9" h="20239">
                  <a:moveTo>
                    <a:pt x="10120" y="20239"/>
                  </a:moveTo>
                  <a:lnTo>
                    <a:pt x="10120" y="0"/>
                  </a:lnTo>
                  <a:cubicBezTo>
                    <a:pt x="4531" y="0"/>
                    <a:pt x="0" y="4531"/>
                    <a:pt x="0" y="10120"/>
                  </a:cubicBezTo>
                  <a:cubicBezTo>
                    <a:pt x="0" y="15709"/>
                    <a:pt x="4531" y="20239"/>
                    <a:pt x="10120" y="20239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69F940F-B52C-875E-0FFC-4748E910CBB4}"/>
                </a:ext>
              </a:extLst>
            </p:cNvPr>
            <p:cNvSpPr/>
            <p:nvPr/>
          </p:nvSpPr>
          <p:spPr>
            <a:xfrm>
              <a:off x="10686905" y="4116634"/>
              <a:ext cx="333996" cy="394662"/>
            </a:xfrm>
            <a:custGeom>
              <a:avLst/>
              <a:gdLst>
                <a:gd name="connsiteX0" fmla="*/ 324964 w 333996"/>
                <a:gd name="connsiteY0" fmla="*/ 0 h 394662"/>
                <a:gd name="connsiteX1" fmla="*/ 322738 w 333996"/>
                <a:gd name="connsiteY1" fmla="*/ 0 h 394662"/>
                <a:gd name="connsiteX2" fmla="*/ 313732 w 333996"/>
                <a:gd name="connsiteY2" fmla="*/ 10777 h 394662"/>
                <a:gd name="connsiteX3" fmla="*/ 313732 w 333996"/>
                <a:gd name="connsiteY3" fmla="*/ 30359 h 394662"/>
                <a:gd name="connsiteX4" fmla="*/ 20265 w 333996"/>
                <a:gd name="connsiteY4" fmla="*/ 30359 h 394662"/>
                <a:gd name="connsiteX5" fmla="*/ 20265 w 333996"/>
                <a:gd name="connsiteY5" fmla="*/ 10777 h 394662"/>
                <a:gd name="connsiteX6" fmla="*/ 11258 w 333996"/>
                <a:gd name="connsiteY6" fmla="*/ 0 h 394662"/>
                <a:gd name="connsiteX7" fmla="*/ 9032 w 333996"/>
                <a:gd name="connsiteY7" fmla="*/ 0 h 394662"/>
                <a:gd name="connsiteX8" fmla="*/ 26 w 333996"/>
                <a:gd name="connsiteY8" fmla="*/ 10777 h 394662"/>
                <a:gd name="connsiteX9" fmla="*/ 26 w 333996"/>
                <a:gd name="connsiteY9" fmla="*/ 70179 h 394662"/>
                <a:gd name="connsiteX10" fmla="*/ 9032 w 333996"/>
                <a:gd name="connsiteY10" fmla="*/ 80956 h 394662"/>
                <a:gd name="connsiteX11" fmla="*/ 11258 w 333996"/>
                <a:gd name="connsiteY11" fmla="*/ 80956 h 394662"/>
                <a:gd name="connsiteX12" fmla="*/ 20265 w 333996"/>
                <a:gd name="connsiteY12" fmla="*/ 70179 h 394662"/>
                <a:gd name="connsiteX13" fmla="*/ 20265 w 333996"/>
                <a:gd name="connsiteY13" fmla="*/ 50598 h 394662"/>
                <a:gd name="connsiteX14" fmla="*/ 45564 w 333996"/>
                <a:gd name="connsiteY14" fmla="*/ 50598 h 394662"/>
                <a:gd name="connsiteX15" fmla="*/ 45564 w 333996"/>
                <a:gd name="connsiteY15" fmla="*/ 126494 h 394662"/>
                <a:gd name="connsiteX16" fmla="*/ 55683 w 333996"/>
                <a:gd name="connsiteY16" fmla="*/ 143950 h 394662"/>
                <a:gd name="connsiteX17" fmla="*/ 126520 w 333996"/>
                <a:gd name="connsiteY17" fmla="*/ 185694 h 394662"/>
                <a:gd name="connsiteX18" fmla="*/ 126520 w 333996"/>
                <a:gd name="connsiteY18" fmla="*/ 235128 h 394662"/>
                <a:gd name="connsiteX19" fmla="*/ 54823 w 333996"/>
                <a:gd name="connsiteY19" fmla="*/ 281526 h 394662"/>
                <a:gd name="connsiteX20" fmla="*/ 45564 w 333996"/>
                <a:gd name="connsiteY20" fmla="*/ 298526 h 394662"/>
                <a:gd name="connsiteX21" fmla="*/ 45564 w 333996"/>
                <a:gd name="connsiteY21" fmla="*/ 394662 h 394662"/>
                <a:gd name="connsiteX22" fmla="*/ 86042 w 333996"/>
                <a:gd name="connsiteY22" fmla="*/ 394662 h 394662"/>
                <a:gd name="connsiteX23" fmla="*/ 86042 w 333996"/>
                <a:gd name="connsiteY23" fmla="*/ 309557 h 394662"/>
                <a:gd name="connsiteX24" fmla="*/ 126520 w 333996"/>
                <a:gd name="connsiteY24" fmla="*/ 283347 h 394662"/>
                <a:gd name="connsiteX25" fmla="*/ 207476 w 333996"/>
                <a:gd name="connsiteY25" fmla="*/ 283347 h 394662"/>
                <a:gd name="connsiteX26" fmla="*/ 247955 w 333996"/>
                <a:gd name="connsiteY26" fmla="*/ 309557 h 394662"/>
                <a:gd name="connsiteX27" fmla="*/ 247955 w 333996"/>
                <a:gd name="connsiteY27" fmla="*/ 394662 h 394662"/>
                <a:gd name="connsiteX28" fmla="*/ 288433 w 333996"/>
                <a:gd name="connsiteY28" fmla="*/ 394662 h 394662"/>
                <a:gd name="connsiteX29" fmla="*/ 288433 w 333996"/>
                <a:gd name="connsiteY29" fmla="*/ 298526 h 394662"/>
                <a:gd name="connsiteX30" fmla="*/ 279173 w 333996"/>
                <a:gd name="connsiteY30" fmla="*/ 281526 h 394662"/>
                <a:gd name="connsiteX31" fmla="*/ 207476 w 333996"/>
                <a:gd name="connsiteY31" fmla="*/ 235128 h 394662"/>
                <a:gd name="connsiteX32" fmla="*/ 207476 w 333996"/>
                <a:gd name="connsiteY32" fmla="*/ 185694 h 394662"/>
                <a:gd name="connsiteX33" fmla="*/ 278313 w 333996"/>
                <a:gd name="connsiteY33" fmla="*/ 143950 h 394662"/>
                <a:gd name="connsiteX34" fmla="*/ 288433 w 333996"/>
                <a:gd name="connsiteY34" fmla="*/ 126494 h 394662"/>
                <a:gd name="connsiteX35" fmla="*/ 288433 w 333996"/>
                <a:gd name="connsiteY35" fmla="*/ 50598 h 394662"/>
                <a:gd name="connsiteX36" fmla="*/ 313732 w 333996"/>
                <a:gd name="connsiteY36" fmla="*/ 50598 h 394662"/>
                <a:gd name="connsiteX37" fmla="*/ 313732 w 333996"/>
                <a:gd name="connsiteY37" fmla="*/ 70179 h 394662"/>
                <a:gd name="connsiteX38" fmla="*/ 322738 w 333996"/>
                <a:gd name="connsiteY38" fmla="*/ 80956 h 394662"/>
                <a:gd name="connsiteX39" fmla="*/ 324964 w 333996"/>
                <a:gd name="connsiteY39" fmla="*/ 80956 h 394662"/>
                <a:gd name="connsiteX40" fmla="*/ 333971 w 333996"/>
                <a:gd name="connsiteY40" fmla="*/ 70179 h 394662"/>
                <a:gd name="connsiteX41" fmla="*/ 333971 w 333996"/>
                <a:gd name="connsiteY41" fmla="*/ 10777 h 394662"/>
                <a:gd name="connsiteX42" fmla="*/ 324964 w 333996"/>
                <a:gd name="connsiteY42" fmla="*/ 0 h 394662"/>
                <a:gd name="connsiteX43" fmla="*/ 247955 w 333996"/>
                <a:gd name="connsiteY43" fmla="*/ 114907 h 394662"/>
                <a:gd name="connsiteX44" fmla="*/ 185264 w 333996"/>
                <a:gd name="connsiteY44" fmla="*/ 151793 h 394662"/>
                <a:gd name="connsiteX45" fmla="*/ 148732 w 333996"/>
                <a:gd name="connsiteY45" fmla="*/ 151793 h 394662"/>
                <a:gd name="connsiteX46" fmla="*/ 86042 w 333996"/>
                <a:gd name="connsiteY46" fmla="*/ 114907 h 394662"/>
                <a:gd name="connsiteX47" fmla="*/ 86042 w 333996"/>
                <a:gd name="connsiteY47" fmla="*/ 50598 h 394662"/>
                <a:gd name="connsiteX48" fmla="*/ 247955 w 333996"/>
                <a:gd name="connsiteY48" fmla="*/ 50598 h 3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33996" h="394662">
                  <a:moveTo>
                    <a:pt x="324964" y="0"/>
                  </a:moveTo>
                  <a:lnTo>
                    <a:pt x="322738" y="0"/>
                  </a:lnTo>
                  <a:cubicBezTo>
                    <a:pt x="317326" y="585"/>
                    <a:pt x="313346" y="5347"/>
                    <a:pt x="313732" y="10777"/>
                  </a:cubicBezTo>
                  <a:lnTo>
                    <a:pt x="313732" y="30359"/>
                  </a:lnTo>
                  <a:lnTo>
                    <a:pt x="20265" y="30359"/>
                  </a:lnTo>
                  <a:lnTo>
                    <a:pt x="20265" y="10777"/>
                  </a:lnTo>
                  <a:cubicBezTo>
                    <a:pt x="20650" y="5347"/>
                    <a:pt x="16671" y="585"/>
                    <a:pt x="11258" y="0"/>
                  </a:cubicBezTo>
                  <a:lnTo>
                    <a:pt x="9032" y="0"/>
                  </a:lnTo>
                  <a:cubicBezTo>
                    <a:pt x="3620" y="585"/>
                    <a:pt x="-360" y="5347"/>
                    <a:pt x="26" y="10777"/>
                  </a:cubicBezTo>
                  <a:lnTo>
                    <a:pt x="26" y="70179"/>
                  </a:lnTo>
                  <a:cubicBezTo>
                    <a:pt x="-360" y="75609"/>
                    <a:pt x="3620" y="80371"/>
                    <a:pt x="9032" y="80956"/>
                  </a:cubicBezTo>
                  <a:lnTo>
                    <a:pt x="11258" y="80956"/>
                  </a:lnTo>
                  <a:cubicBezTo>
                    <a:pt x="16671" y="80371"/>
                    <a:pt x="20650" y="75609"/>
                    <a:pt x="20265" y="70179"/>
                  </a:cubicBezTo>
                  <a:lnTo>
                    <a:pt x="20265" y="50598"/>
                  </a:lnTo>
                  <a:lnTo>
                    <a:pt x="45564" y="50598"/>
                  </a:lnTo>
                  <a:lnTo>
                    <a:pt x="45564" y="126494"/>
                  </a:lnTo>
                  <a:cubicBezTo>
                    <a:pt x="45589" y="133699"/>
                    <a:pt x="49443" y="140348"/>
                    <a:pt x="55683" y="143950"/>
                  </a:cubicBezTo>
                  <a:lnTo>
                    <a:pt x="126520" y="185694"/>
                  </a:lnTo>
                  <a:lnTo>
                    <a:pt x="126520" y="235128"/>
                  </a:lnTo>
                  <a:lnTo>
                    <a:pt x="54823" y="281526"/>
                  </a:lnTo>
                  <a:cubicBezTo>
                    <a:pt x="49051" y="285253"/>
                    <a:pt x="45564" y="291655"/>
                    <a:pt x="45564" y="298526"/>
                  </a:cubicBezTo>
                  <a:lnTo>
                    <a:pt x="45564" y="394662"/>
                  </a:lnTo>
                  <a:lnTo>
                    <a:pt x="86042" y="394662"/>
                  </a:lnTo>
                  <a:lnTo>
                    <a:pt x="86042" y="309557"/>
                  </a:lnTo>
                  <a:lnTo>
                    <a:pt x="126520" y="283347"/>
                  </a:lnTo>
                  <a:lnTo>
                    <a:pt x="207476" y="283347"/>
                  </a:lnTo>
                  <a:lnTo>
                    <a:pt x="247955" y="309557"/>
                  </a:lnTo>
                  <a:lnTo>
                    <a:pt x="247955" y="394662"/>
                  </a:lnTo>
                  <a:lnTo>
                    <a:pt x="288433" y="394662"/>
                  </a:lnTo>
                  <a:lnTo>
                    <a:pt x="288433" y="298526"/>
                  </a:lnTo>
                  <a:cubicBezTo>
                    <a:pt x="288432" y="291655"/>
                    <a:pt x="284946" y="285253"/>
                    <a:pt x="279173" y="281526"/>
                  </a:cubicBezTo>
                  <a:lnTo>
                    <a:pt x="207476" y="235128"/>
                  </a:lnTo>
                  <a:lnTo>
                    <a:pt x="207476" y="185694"/>
                  </a:lnTo>
                  <a:lnTo>
                    <a:pt x="278313" y="143950"/>
                  </a:lnTo>
                  <a:cubicBezTo>
                    <a:pt x="284553" y="140348"/>
                    <a:pt x="288407" y="133699"/>
                    <a:pt x="288433" y="126494"/>
                  </a:cubicBezTo>
                  <a:lnTo>
                    <a:pt x="288433" y="50598"/>
                  </a:lnTo>
                  <a:lnTo>
                    <a:pt x="313732" y="50598"/>
                  </a:lnTo>
                  <a:lnTo>
                    <a:pt x="313732" y="70179"/>
                  </a:lnTo>
                  <a:cubicBezTo>
                    <a:pt x="313346" y="75609"/>
                    <a:pt x="317326" y="80371"/>
                    <a:pt x="322738" y="80956"/>
                  </a:cubicBezTo>
                  <a:lnTo>
                    <a:pt x="324964" y="80956"/>
                  </a:lnTo>
                  <a:cubicBezTo>
                    <a:pt x="330377" y="80371"/>
                    <a:pt x="334356" y="75609"/>
                    <a:pt x="333971" y="70179"/>
                  </a:cubicBezTo>
                  <a:lnTo>
                    <a:pt x="333971" y="10777"/>
                  </a:lnTo>
                  <a:cubicBezTo>
                    <a:pt x="334356" y="5347"/>
                    <a:pt x="330377" y="585"/>
                    <a:pt x="324964" y="0"/>
                  </a:cubicBezTo>
                  <a:close/>
                  <a:moveTo>
                    <a:pt x="247955" y="114907"/>
                  </a:moveTo>
                  <a:lnTo>
                    <a:pt x="185264" y="151793"/>
                  </a:lnTo>
                  <a:lnTo>
                    <a:pt x="148732" y="151793"/>
                  </a:lnTo>
                  <a:lnTo>
                    <a:pt x="86042" y="114907"/>
                  </a:lnTo>
                  <a:lnTo>
                    <a:pt x="86042" y="50598"/>
                  </a:lnTo>
                  <a:lnTo>
                    <a:pt x="247955" y="50598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A5EAED5-D8F7-CAD6-EB22-0BE83C12A64A}"/>
                </a:ext>
              </a:extLst>
            </p:cNvPr>
            <p:cNvSpPr/>
            <p:nvPr/>
          </p:nvSpPr>
          <p:spPr>
            <a:xfrm>
              <a:off x="10813425" y="4172292"/>
              <a:ext cx="80956" cy="80956"/>
            </a:xfrm>
            <a:custGeom>
              <a:avLst/>
              <a:gdLst>
                <a:gd name="connsiteX0" fmla="*/ 80956 w 80956"/>
                <a:gd name="connsiteY0" fmla="*/ 40478 h 80956"/>
                <a:gd name="connsiteX1" fmla="*/ 40478 w 80956"/>
                <a:gd name="connsiteY1" fmla="*/ 80956 h 80956"/>
                <a:gd name="connsiteX2" fmla="*/ 0 w 80956"/>
                <a:gd name="connsiteY2" fmla="*/ 40478 h 80956"/>
                <a:gd name="connsiteX3" fmla="*/ 40478 w 80956"/>
                <a:gd name="connsiteY3" fmla="*/ 0 h 80956"/>
                <a:gd name="connsiteX4" fmla="*/ 80956 w 80956"/>
                <a:gd name="connsiteY4" fmla="*/ 40478 h 8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56" h="80956">
                  <a:moveTo>
                    <a:pt x="80956" y="40478"/>
                  </a:moveTo>
                  <a:cubicBezTo>
                    <a:pt x="80956" y="62834"/>
                    <a:pt x="62834" y="80956"/>
                    <a:pt x="40478" y="80956"/>
                  </a:cubicBezTo>
                  <a:cubicBezTo>
                    <a:pt x="18123" y="80956"/>
                    <a:pt x="0" y="62834"/>
                    <a:pt x="0" y="40478"/>
                  </a:cubicBezTo>
                  <a:cubicBezTo>
                    <a:pt x="0" y="18123"/>
                    <a:pt x="18123" y="0"/>
                    <a:pt x="40478" y="0"/>
                  </a:cubicBezTo>
                  <a:cubicBezTo>
                    <a:pt x="62834" y="0"/>
                    <a:pt x="80956" y="18123"/>
                    <a:pt x="80956" y="4047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306F56F-88B7-2802-57D1-705536783F9E}"/>
              </a:ext>
            </a:extLst>
          </p:cNvPr>
          <p:cNvGrpSpPr/>
          <p:nvPr/>
        </p:nvGrpSpPr>
        <p:grpSpPr>
          <a:xfrm>
            <a:off x="1097756" y="2026902"/>
            <a:ext cx="469920" cy="469920"/>
            <a:chOff x="1097756" y="2026902"/>
            <a:chExt cx="469920" cy="469920"/>
          </a:xfrm>
          <a:solidFill>
            <a:schemeClr val="bg1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B1CF8DD-1DD3-CB75-5A81-21FEEDE1F944}"/>
                </a:ext>
              </a:extLst>
            </p:cNvPr>
            <p:cNvSpPr/>
            <p:nvPr/>
          </p:nvSpPr>
          <p:spPr>
            <a:xfrm>
              <a:off x="1263715" y="2026902"/>
              <a:ext cx="303961" cy="303366"/>
            </a:xfrm>
            <a:custGeom>
              <a:avLst/>
              <a:gdLst>
                <a:gd name="connsiteX0" fmla="*/ 250426 w 303961"/>
                <a:gd name="connsiteY0" fmla="*/ 53535 h 303366"/>
                <a:gd name="connsiteX1" fmla="*/ 244478 w 303961"/>
                <a:gd name="connsiteY1" fmla="*/ 0 h 303366"/>
                <a:gd name="connsiteX2" fmla="*/ 179046 w 303961"/>
                <a:gd name="connsiteY2" fmla="*/ 65432 h 303366"/>
                <a:gd name="connsiteX3" fmla="*/ 182615 w 303961"/>
                <a:gd name="connsiteY3" fmla="*/ 96364 h 303366"/>
                <a:gd name="connsiteX4" fmla="*/ 87441 w 303961"/>
                <a:gd name="connsiteY4" fmla="*/ 191537 h 303366"/>
                <a:gd name="connsiteX5" fmla="*/ 59484 w 303961"/>
                <a:gd name="connsiteY5" fmla="*/ 184399 h 303366"/>
                <a:gd name="connsiteX6" fmla="*/ 0 w 303961"/>
                <a:gd name="connsiteY6" fmla="*/ 243883 h 303366"/>
                <a:gd name="connsiteX7" fmla="*/ 59484 w 303961"/>
                <a:gd name="connsiteY7" fmla="*/ 303367 h 303366"/>
                <a:gd name="connsiteX8" fmla="*/ 118967 w 303961"/>
                <a:gd name="connsiteY8" fmla="*/ 243883 h 303366"/>
                <a:gd name="connsiteX9" fmla="*/ 112424 w 303961"/>
                <a:gd name="connsiteY9" fmla="*/ 216520 h 303366"/>
                <a:gd name="connsiteX10" fmla="*/ 207598 w 303961"/>
                <a:gd name="connsiteY10" fmla="*/ 121347 h 303366"/>
                <a:gd name="connsiteX11" fmla="*/ 238529 w 303961"/>
                <a:gd name="connsiteY11" fmla="*/ 124916 h 303366"/>
                <a:gd name="connsiteX12" fmla="*/ 303961 w 303961"/>
                <a:gd name="connsiteY12" fmla="*/ 59484 h 303366"/>
                <a:gd name="connsiteX13" fmla="*/ 250426 w 303961"/>
                <a:gd name="connsiteY13" fmla="*/ 53535 h 303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961" h="303366">
                  <a:moveTo>
                    <a:pt x="250426" y="53535"/>
                  </a:moveTo>
                  <a:lnTo>
                    <a:pt x="244478" y="0"/>
                  </a:lnTo>
                  <a:lnTo>
                    <a:pt x="179046" y="65432"/>
                  </a:lnTo>
                  <a:lnTo>
                    <a:pt x="182615" y="96364"/>
                  </a:lnTo>
                  <a:lnTo>
                    <a:pt x="87441" y="191537"/>
                  </a:lnTo>
                  <a:cubicBezTo>
                    <a:pt x="79113" y="187373"/>
                    <a:pt x="69596" y="184399"/>
                    <a:pt x="59484" y="184399"/>
                  </a:cubicBezTo>
                  <a:cubicBezTo>
                    <a:pt x="26768" y="184399"/>
                    <a:pt x="0" y="211167"/>
                    <a:pt x="0" y="243883"/>
                  </a:cubicBezTo>
                  <a:cubicBezTo>
                    <a:pt x="0" y="276599"/>
                    <a:pt x="26768" y="303367"/>
                    <a:pt x="59484" y="303367"/>
                  </a:cubicBezTo>
                  <a:cubicBezTo>
                    <a:pt x="92200" y="303367"/>
                    <a:pt x="118967" y="276599"/>
                    <a:pt x="118967" y="243883"/>
                  </a:cubicBezTo>
                  <a:cubicBezTo>
                    <a:pt x="118967" y="233771"/>
                    <a:pt x="116588" y="224848"/>
                    <a:pt x="112424" y="216520"/>
                  </a:cubicBezTo>
                  <a:lnTo>
                    <a:pt x="207598" y="121347"/>
                  </a:lnTo>
                  <a:lnTo>
                    <a:pt x="238529" y="124916"/>
                  </a:lnTo>
                  <a:lnTo>
                    <a:pt x="303961" y="59484"/>
                  </a:lnTo>
                  <a:lnTo>
                    <a:pt x="250426" y="53535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A52BF-521F-C266-C839-5C2BC5B1FF38}"/>
                </a:ext>
              </a:extLst>
            </p:cNvPr>
            <p:cNvSpPr/>
            <p:nvPr/>
          </p:nvSpPr>
          <p:spPr>
            <a:xfrm>
              <a:off x="1097756" y="2044747"/>
              <a:ext cx="452075" cy="452075"/>
            </a:xfrm>
            <a:custGeom>
              <a:avLst/>
              <a:gdLst>
                <a:gd name="connsiteX0" fmla="*/ 421144 w 452075"/>
                <a:gd name="connsiteY0" fmla="*/ 123726 h 452075"/>
                <a:gd name="connsiteX1" fmla="*/ 413411 w 452075"/>
                <a:gd name="connsiteY1" fmla="*/ 132054 h 452075"/>
                <a:gd name="connsiteX2" fmla="*/ 402109 w 452075"/>
                <a:gd name="connsiteY2" fmla="*/ 130864 h 452075"/>
                <a:gd name="connsiteX3" fmla="*/ 389618 w 452075"/>
                <a:gd name="connsiteY3" fmla="*/ 129080 h 452075"/>
                <a:gd name="connsiteX4" fmla="*/ 416386 w 452075"/>
                <a:gd name="connsiteY4" fmla="*/ 226038 h 452075"/>
                <a:gd name="connsiteX5" fmla="*/ 226038 w 452075"/>
                <a:gd name="connsiteY5" fmla="*/ 416386 h 452075"/>
                <a:gd name="connsiteX6" fmla="*/ 35690 w 452075"/>
                <a:gd name="connsiteY6" fmla="*/ 226038 h 452075"/>
                <a:gd name="connsiteX7" fmla="*/ 226038 w 452075"/>
                <a:gd name="connsiteY7" fmla="*/ 35690 h 452075"/>
                <a:gd name="connsiteX8" fmla="*/ 322996 w 452075"/>
                <a:gd name="connsiteY8" fmla="*/ 62458 h 452075"/>
                <a:gd name="connsiteX9" fmla="*/ 321807 w 452075"/>
                <a:gd name="connsiteY9" fmla="*/ 50561 h 452075"/>
                <a:gd name="connsiteX10" fmla="*/ 320022 w 452075"/>
                <a:gd name="connsiteY10" fmla="*/ 38664 h 452075"/>
                <a:gd name="connsiteX11" fmla="*/ 328350 w 452075"/>
                <a:gd name="connsiteY11" fmla="*/ 30337 h 452075"/>
                <a:gd name="connsiteX12" fmla="*/ 332514 w 452075"/>
                <a:gd name="connsiteY12" fmla="*/ 26173 h 452075"/>
                <a:gd name="connsiteX13" fmla="*/ 226038 w 452075"/>
                <a:gd name="connsiteY13" fmla="*/ 0 h 452075"/>
                <a:gd name="connsiteX14" fmla="*/ 0 w 452075"/>
                <a:gd name="connsiteY14" fmla="*/ 226038 h 452075"/>
                <a:gd name="connsiteX15" fmla="*/ 226038 w 452075"/>
                <a:gd name="connsiteY15" fmla="*/ 452076 h 452075"/>
                <a:gd name="connsiteX16" fmla="*/ 452076 w 452075"/>
                <a:gd name="connsiteY16" fmla="*/ 226038 h 452075"/>
                <a:gd name="connsiteX17" fmla="*/ 425308 w 452075"/>
                <a:gd name="connsiteY17" fmla="*/ 120157 h 452075"/>
                <a:gd name="connsiteX18" fmla="*/ 421144 w 452075"/>
                <a:gd name="connsiteY18" fmla="*/ 123726 h 45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2075" h="452075">
                  <a:moveTo>
                    <a:pt x="421144" y="123726"/>
                  </a:moveTo>
                  <a:lnTo>
                    <a:pt x="413411" y="132054"/>
                  </a:lnTo>
                  <a:lnTo>
                    <a:pt x="402109" y="130864"/>
                  </a:lnTo>
                  <a:lnTo>
                    <a:pt x="389618" y="129080"/>
                  </a:lnTo>
                  <a:cubicBezTo>
                    <a:pt x="406273" y="157632"/>
                    <a:pt x="416386" y="190348"/>
                    <a:pt x="416386" y="226038"/>
                  </a:cubicBezTo>
                  <a:cubicBezTo>
                    <a:pt x="416386" y="330729"/>
                    <a:pt x="330729" y="416386"/>
                    <a:pt x="226038" y="416386"/>
                  </a:cubicBezTo>
                  <a:cubicBezTo>
                    <a:pt x="121347" y="416386"/>
                    <a:pt x="35690" y="330729"/>
                    <a:pt x="35690" y="226038"/>
                  </a:cubicBezTo>
                  <a:cubicBezTo>
                    <a:pt x="35690" y="121347"/>
                    <a:pt x="121347" y="35690"/>
                    <a:pt x="226038" y="35690"/>
                  </a:cubicBezTo>
                  <a:cubicBezTo>
                    <a:pt x="261133" y="35690"/>
                    <a:pt x="294444" y="45208"/>
                    <a:pt x="322996" y="62458"/>
                  </a:cubicBezTo>
                  <a:lnTo>
                    <a:pt x="321807" y="50561"/>
                  </a:lnTo>
                  <a:lnTo>
                    <a:pt x="320022" y="38664"/>
                  </a:lnTo>
                  <a:lnTo>
                    <a:pt x="328350" y="30337"/>
                  </a:lnTo>
                  <a:lnTo>
                    <a:pt x="332514" y="26173"/>
                  </a:lnTo>
                  <a:cubicBezTo>
                    <a:pt x="300392" y="9517"/>
                    <a:pt x="264702" y="0"/>
                    <a:pt x="226038" y="0"/>
                  </a:cubicBezTo>
                  <a:cubicBezTo>
                    <a:pt x="101122" y="0"/>
                    <a:pt x="0" y="101122"/>
                    <a:pt x="0" y="226038"/>
                  </a:cubicBezTo>
                  <a:cubicBezTo>
                    <a:pt x="0" y="350954"/>
                    <a:pt x="101122" y="452076"/>
                    <a:pt x="226038" y="452076"/>
                  </a:cubicBezTo>
                  <a:cubicBezTo>
                    <a:pt x="350954" y="452076"/>
                    <a:pt x="452076" y="350954"/>
                    <a:pt x="452076" y="226038"/>
                  </a:cubicBezTo>
                  <a:cubicBezTo>
                    <a:pt x="452076" y="187373"/>
                    <a:pt x="442558" y="151683"/>
                    <a:pt x="425308" y="120157"/>
                  </a:cubicBezTo>
                  <a:lnTo>
                    <a:pt x="421144" y="123726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7F2435B-DC7B-3006-4F3A-72CEA8C346AF}"/>
                </a:ext>
              </a:extLst>
            </p:cNvPr>
            <p:cNvSpPr/>
            <p:nvPr/>
          </p:nvSpPr>
          <p:spPr>
            <a:xfrm>
              <a:off x="1181033" y="2128024"/>
              <a:ext cx="285521" cy="285521"/>
            </a:xfrm>
            <a:custGeom>
              <a:avLst/>
              <a:gdLst>
                <a:gd name="connsiteX0" fmla="*/ 242098 w 285521"/>
                <a:gd name="connsiteY0" fmla="*/ 102312 h 285521"/>
                <a:gd name="connsiteX1" fmla="*/ 249831 w 285521"/>
                <a:gd name="connsiteY1" fmla="*/ 142761 h 285521"/>
                <a:gd name="connsiteX2" fmla="*/ 142761 w 285521"/>
                <a:gd name="connsiteY2" fmla="*/ 249831 h 285521"/>
                <a:gd name="connsiteX3" fmla="*/ 35690 w 285521"/>
                <a:gd name="connsiteY3" fmla="*/ 142761 h 285521"/>
                <a:gd name="connsiteX4" fmla="*/ 142761 w 285521"/>
                <a:gd name="connsiteY4" fmla="*/ 35690 h 285521"/>
                <a:gd name="connsiteX5" fmla="*/ 183210 w 285521"/>
                <a:gd name="connsiteY5" fmla="*/ 43423 h 285521"/>
                <a:gd name="connsiteX6" fmla="*/ 209977 w 285521"/>
                <a:gd name="connsiteY6" fmla="*/ 16655 h 285521"/>
                <a:gd name="connsiteX7" fmla="*/ 142761 w 285521"/>
                <a:gd name="connsiteY7" fmla="*/ 0 h 285521"/>
                <a:gd name="connsiteX8" fmla="*/ 0 w 285521"/>
                <a:gd name="connsiteY8" fmla="*/ 142761 h 285521"/>
                <a:gd name="connsiteX9" fmla="*/ 142761 w 285521"/>
                <a:gd name="connsiteY9" fmla="*/ 285522 h 285521"/>
                <a:gd name="connsiteX10" fmla="*/ 285522 w 285521"/>
                <a:gd name="connsiteY10" fmla="*/ 142761 h 285521"/>
                <a:gd name="connsiteX11" fmla="*/ 268866 w 285521"/>
                <a:gd name="connsiteY11" fmla="*/ 75544 h 285521"/>
                <a:gd name="connsiteX12" fmla="*/ 242098 w 285521"/>
                <a:gd name="connsiteY12" fmla="*/ 102312 h 28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521" h="285521">
                  <a:moveTo>
                    <a:pt x="242098" y="102312"/>
                  </a:moveTo>
                  <a:cubicBezTo>
                    <a:pt x="247452" y="114803"/>
                    <a:pt x="249831" y="128485"/>
                    <a:pt x="249831" y="142761"/>
                  </a:cubicBezTo>
                  <a:cubicBezTo>
                    <a:pt x="249831" y="201650"/>
                    <a:pt x="201650" y="249831"/>
                    <a:pt x="142761" y="249831"/>
                  </a:cubicBezTo>
                  <a:cubicBezTo>
                    <a:pt x="83872" y="249831"/>
                    <a:pt x="35690" y="201650"/>
                    <a:pt x="35690" y="142761"/>
                  </a:cubicBezTo>
                  <a:cubicBezTo>
                    <a:pt x="35690" y="83872"/>
                    <a:pt x="83872" y="35690"/>
                    <a:pt x="142761" y="35690"/>
                  </a:cubicBezTo>
                  <a:cubicBezTo>
                    <a:pt x="157037" y="35690"/>
                    <a:pt x="170718" y="38664"/>
                    <a:pt x="183210" y="43423"/>
                  </a:cubicBezTo>
                  <a:lnTo>
                    <a:pt x="209977" y="16655"/>
                  </a:lnTo>
                  <a:cubicBezTo>
                    <a:pt x="189753" y="5948"/>
                    <a:pt x="167149" y="0"/>
                    <a:pt x="142761" y="0"/>
                  </a:cubicBezTo>
                  <a:cubicBezTo>
                    <a:pt x="64242" y="0"/>
                    <a:pt x="0" y="64242"/>
                    <a:pt x="0" y="142761"/>
                  </a:cubicBezTo>
                  <a:cubicBezTo>
                    <a:pt x="0" y="221279"/>
                    <a:pt x="64242" y="285522"/>
                    <a:pt x="142761" y="285522"/>
                  </a:cubicBezTo>
                  <a:cubicBezTo>
                    <a:pt x="221279" y="285522"/>
                    <a:pt x="285522" y="221279"/>
                    <a:pt x="285522" y="142761"/>
                  </a:cubicBezTo>
                  <a:cubicBezTo>
                    <a:pt x="285522" y="118372"/>
                    <a:pt x="279573" y="95769"/>
                    <a:pt x="268866" y="75544"/>
                  </a:cubicBezTo>
                  <a:lnTo>
                    <a:pt x="242098" y="10231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307B98D-41AB-E7F3-6B6A-E6B294BB71C8}"/>
              </a:ext>
            </a:extLst>
          </p:cNvPr>
          <p:cNvGrpSpPr/>
          <p:nvPr/>
        </p:nvGrpSpPr>
        <p:grpSpPr>
          <a:xfrm>
            <a:off x="1137707" y="4045213"/>
            <a:ext cx="390020" cy="463149"/>
            <a:chOff x="1137707" y="4045213"/>
            <a:chExt cx="390020" cy="463149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EC972CD-1B03-2F96-BCDB-19AF706B3F84}"/>
                </a:ext>
              </a:extLst>
            </p:cNvPr>
            <p:cNvSpPr/>
            <p:nvPr/>
          </p:nvSpPr>
          <p:spPr>
            <a:xfrm>
              <a:off x="1137707" y="4313352"/>
              <a:ext cx="390020" cy="195010"/>
            </a:xfrm>
            <a:custGeom>
              <a:avLst/>
              <a:gdLst>
                <a:gd name="connsiteX0" fmla="*/ 370520 w 390020"/>
                <a:gd name="connsiteY0" fmla="*/ 58503 h 195010"/>
                <a:gd name="connsiteX1" fmla="*/ 275452 w 390020"/>
                <a:gd name="connsiteY1" fmla="*/ 12188 h 195010"/>
                <a:gd name="connsiteX2" fmla="*/ 195010 w 390020"/>
                <a:gd name="connsiteY2" fmla="*/ 0 h 195010"/>
                <a:gd name="connsiteX3" fmla="*/ 114569 w 390020"/>
                <a:gd name="connsiteY3" fmla="*/ 12188 h 195010"/>
                <a:gd name="connsiteX4" fmla="*/ 19501 w 390020"/>
                <a:gd name="connsiteY4" fmla="*/ 58503 h 195010"/>
                <a:gd name="connsiteX5" fmla="*/ 0 w 390020"/>
                <a:gd name="connsiteY5" fmla="*/ 97505 h 195010"/>
                <a:gd name="connsiteX6" fmla="*/ 0 w 390020"/>
                <a:gd name="connsiteY6" fmla="*/ 195010 h 195010"/>
                <a:gd name="connsiteX7" fmla="*/ 390021 w 390020"/>
                <a:gd name="connsiteY7" fmla="*/ 195010 h 195010"/>
                <a:gd name="connsiteX8" fmla="*/ 390021 w 390020"/>
                <a:gd name="connsiteY8" fmla="*/ 97505 h 195010"/>
                <a:gd name="connsiteX9" fmla="*/ 370520 w 390020"/>
                <a:gd name="connsiteY9" fmla="*/ 58503 h 19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020" h="195010">
                  <a:moveTo>
                    <a:pt x="370520" y="58503"/>
                  </a:moveTo>
                  <a:cubicBezTo>
                    <a:pt x="343706" y="36564"/>
                    <a:pt x="309579" y="21939"/>
                    <a:pt x="275452" y="12188"/>
                  </a:cubicBezTo>
                  <a:cubicBezTo>
                    <a:pt x="251076" y="4875"/>
                    <a:pt x="224262" y="0"/>
                    <a:pt x="195010" y="0"/>
                  </a:cubicBezTo>
                  <a:cubicBezTo>
                    <a:pt x="168196" y="0"/>
                    <a:pt x="141383" y="4875"/>
                    <a:pt x="114569" y="12188"/>
                  </a:cubicBezTo>
                  <a:cubicBezTo>
                    <a:pt x="80442" y="21939"/>
                    <a:pt x="46315" y="39002"/>
                    <a:pt x="19501" y="58503"/>
                  </a:cubicBezTo>
                  <a:cubicBezTo>
                    <a:pt x="7313" y="68254"/>
                    <a:pt x="0" y="82879"/>
                    <a:pt x="0" y="97505"/>
                  </a:cubicBezTo>
                  <a:lnTo>
                    <a:pt x="0" y="195010"/>
                  </a:lnTo>
                  <a:lnTo>
                    <a:pt x="390021" y="195010"/>
                  </a:lnTo>
                  <a:lnTo>
                    <a:pt x="390021" y="97505"/>
                  </a:lnTo>
                  <a:cubicBezTo>
                    <a:pt x="390021" y="82879"/>
                    <a:pt x="382708" y="68254"/>
                    <a:pt x="370520" y="58503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BBF88D9-1A75-DA5E-50B7-E8702EB66E93}"/>
                </a:ext>
              </a:extLst>
            </p:cNvPr>
            <p:cNvSpPr/>
            <p:nvPr/>
          </p:nvSpPr>
          <p:spPr>
            <a:xfrm>
              <a:off x="1225461" y="4045213"/>
              <a:ext cx="272405" cy="231574"/>
            </a:xfrm>
            <a:custGeom>
              <a:avLst/>
              <a:gdLst>
                <a:gd name="connsiteX0" fmla="*/ 12188 w 272405"/>
                <a:gd name="connsiteY0" fmla="*/ 63378 h 231574"/>
                <a:gd name="connsiteX1" fmla="*/ 20720 w 272405"/>
                <a:gd name="connsiteY1" fmla="*/ 59722 h 231574"/>
                <a:gd name="connsiteX2" fmla="*/ 20720 w 272405"/>
                <a:gd name="connsiteY2" fmla="*/ 59722 h 231574"/>
                <a:gd name="connsiteX3" fmla="*/ 107256 w 272405"/>
                <a:gd name="connsiteY3" fmla="*/ 24376 h 231574"/>
                <a:gd name="connsiteX4" fmla="*/ 229137 w 272405"/>
                <a:gd name="connsiteY4" fmla="*/ 146258 h 231574"/>
                <a:gd name="connsiteX5" fmla="*/ 229137 w 272405"/>
                <a:gd name="connsiteY5" fmla="*/ 174290 h 231574"/>
                <a:gd name="connsiteX6" fmla="*/ 159055 w 272405"/>
                <a:gd name="connsiteY6" fmla="*/ 197448 h 231574"/>
                <a:gd name="connsiteX7" fmla="*/ 149914 w 272405"/>
                <a:gd name="connsiteY7" fmla="*/ 195010 h 231574"/>
                <a:gd name="connsiteX8" fmla="*/ 131632 w 272405"/>
                <a:gd name="connsiteY8" fmla="*/ 213293 h 231574"/>
                <a:gd name="connsiteX9" fmla="*/ 149914 w 272405"/>
                <a:gd name="connsiteY9" fmla="*/ 231575 h 231574"/>
                <a:gd name="connsiteX10" fmla="*/ 166978 w 272405"/>
                <a:gd name="connsiteY10" fmla="*/ 220605 h 231574"/>
                <a:gd name="connsiteX11" fmla="*/ 263873 w 272405"/>
                <a:gd name="connsiteY11" fmla="*/ 188307 h 231574"/>
                <a:gd name="connsiteX12" fmla="*/ 272405 w 272405"/>
                <a:gd name="connsiteY12" fmla="*/ 176728 h 231574"/>
                <a:gd name="connsiteX13" fmla="*/ 272405 w 272405"/>
                <a:gd name="connsiteY13" fmla="*/ 121881 h 231574"/>
                <a:gd name="connsiteX14" fmla="*/ 260217 w 272405"/>
                <a:gd name="connsiteY14" fmla="*/ 109693 h 231574"/>
                <a:gd name="connsiteX15" fmla="*/ 249248 w 272405"/>
                <a:gd name="connsiteY15" fmla="*/ 109693 h 231574"/>
                <a:gd name="connsiteX16" fmla="*/ 107256 w 272405"/>
                <a:gd name="connsiteY16" fmla="*/ 0 h 231574"/>
                <a:gd name="connsiteX17" fmla="*/ 4875 w 272405"/>
                <a:gd name="connsiteY17" fmla="*/ 41440 h 231574"/>
                <a:gd name="connsiteX18" fmla="*/ 0 w 272405"/>
                <a:gd name="connsiteY18" fmla="*/ 51190 h 231574"/>
                <a:gd name="connsiteX19" fmla="*/ 12188 w 272405"/>
                <a:gd name="connsiteY19" fmla="*/ 63378 h 2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2405" h="231574">
                  <a:moveTo>
                    <a:pt x="12188" y="63378"/>
                  </a:moveTo>
                  <a:cubicBezTo>
                    <a:pt x="15845" y="63378"/>
                    <a:pt x="18892" y="62160"/>
                    <a:pt x="20720" y="59722"/>
                  </a:cubicBezTo>
                  <a:lnTo>
                    <a:pt x="20720" y="59722"/>
                  </a:lnTo>
                  <a:cubicBezTo>
                    <a:pt x="43268" y="37783"/>
                    <a:pt x="73738" y="24376"/>
                    <a:pt x="107256" y="24376"/>
                  </a:cubicBezTo>
                  <a:cubicBezTo>
                    <a:pt x="174290" y="24376"/>
                    <a:pt x="229137" y="79223"/>
                    <a:pt x="229137" y="146258"/>
                  </a:cubicBezTo>
                  <a:lnTo>
                    <a:pt x="229137" y="174290"/>
                  </a:lnTo>
                  <a:lnTo>
                    <a:pt x="159055" y="197448"/>
                  </a:lnTo>
                  <a:cubicBezTo>
                    <a:pt x="156008" y="196229"/>
                    <a:pt x="152961" y="195010"/>
                    <a:pt x="149914" y="195010"/>
                  </a:cubicBezTo>
                  <a:cubicBezTo>
                    <a:pt x="139554" y="195010"/>
                    <a:pt x="131632" y="202933"/>
                    <a:pt x="131632" y="213293"/>
                  </a:cubicBezTo>
                  <a:cubicBezTo>
                    <a:pt x="131632" y="223652"/>
                    <a:pt x="139554" y="231575"/>
                    <a:pt x="149914" y="231575"/>
                  </a:cubicBezTo>
                  <a:cubicBezTo>
                    <a:pt x="157227" y="231575"/>
                    <a:pt x="163931" y="227309"/>
                    <a:pt x="166978" y="220605"/>
                  </a:cubicBezTo>
                  <a:lnTo>
                    <a:pt x="263873" y="188307"/>
                  </a:lnTo>
                  <a:cubicBezTo>
                    <a:pt x="268749" y="186479"/>
                    <a:pt x="272405" y="182213"/>
                    <a:pt x="272405" y="176728"/>
                  </a:cubicBezTo>
                  <a:lnTo>
                    <a:pt x="272405" y="121881"/>
                  </a:lnTo>
                  <a:cubicBezTo>
                    <a:pt x="272405" y="115178"/>
                    <a:pt x="266920" y="109693"/>
                    <a:pt x="260217" y="109693"/>
                  </a:cubicBezTo>
                  <a:lnTo>
                    <a:pt x="249248" y="109693"/>
                  </a:lnTo>
                  <a:cubicBezTo>
                    <a:pt x="232794" y="46924"/>
                    <a:pt x="175509" y="0"/>
                    <a:pt x="107256" y="0"/>
                  </a:cubicBezTo>
                  <a:cubicBezTo>
                    <a:pt x="67644" y="0"/>
                    <a:pt x="31689" y="15845"/>
                    <a:pt x="4875" y="41440"/>
                  </a:cubicBezTo>
                  <a:cubicBezTo>
                    <a:pt x="1828" y="43877"/>
                    <a:pt x="0" y="46924"/>
                    <a:pt x="0" y="51190"/>
                  </a:cubicBezTo>
                  <a:cubicBezTo>
                    <a:pt x="0" y="57894"/>
                    <a:pt x="5485" y="63378"/>
                    <a:pt x="12188" y="63378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FB34B5E-41AD-4D84-61B5-2E68BDF51819}"/>
                </a:ext>
              </a:extLst>
            </p:cNvPr>
            <p:cNvSpPr/>
            <p:nvPr/>
          </p:nvSpPr>
          <p:spPr>
            <a:xfrm>
              <a:off x="1235212" y="4093966"/>
              <a:ext cx="195010" cy="195010"/>
            </a:xfrm>
            <a:custGeom>
              <a:avLst/>
              <a:gdLst>
                <a:gd name="connsiteX0" fmla="*/ 194401 w 195010"/>
                <a:gd name="connsiteY0" fmla="*/ 107865 h 195010"/>
                <a:gd name="connsiteX1" fmla="*/ 195010 w 195010"/>
                <a:gd name="connsiteY1" fmla="*/ 97505 h 195010"/>
                <a:gd name="connsiteX2" fmla="*/ 97505 w 195010"/>
                <a:gd name="connsiteY2" fmla="*/ 0 h 195010"/>
                <a:gd name="connsiteX3" fmla="*/ 0 w 195010"/>
                <a:gd name="connsiteY3" fmla="*/ 97505 h 195010"/>
                <a:gd name="connsiteX4" fmla="*/ 97505 w 195010"/>
                <a:gd name="connsiteY4" fmla="*/ 195010 h 195010"/>
                <a:gd name="connsiteX5" fmla="*/ 103599 w 195010"/>
                <a:gd name="connsiteY5" fmla="*/ 194401 h 195010"/>
                <a:gd name="connsiteX6" fmla="*/ 103599 w 195010"/>
                <a:gd name="connsiteY6" fmla="*/ 164540 h 195010"/>
                <a:gd name="connsiteX7" fmla="*/ 103599 w 195010"/>
                <a:gd name="connsiteY7" fmla="*/ 164540 h 195010"/>
                <a:gd name="connsiteX8" fmla="*/ 107256 w 195010"/>
                <a:gd name="connsiteY8" fmla="*/ 148086 h 195010"/>
                <a:gd name="connsiteX9" fmla="*/ 128585 w 195010"/>
                <a:gd name="connsiteY9" fmla="*/ 129804 h 195010"/>
                <a:gd name="connsiteX10" fmla="*/ 194401 w 195010"/>
                <a:gd name="connsiteY10" fmla="*/ 107865 h 19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010" h="195010">
                  <a:moveTo>
                    <a:pt x="194401" y="107865"/>
                  </a:moveTo>
                  <a:cubicBezTo>
                    <a:pt x="195010" y="104209"/>
                    <a:pt x="195010" y="101162"/>
                    <a:pt x="195010" y="97505"/>
                  </a:cubicBezTo>
                  <a:cubicBezTo>
                    <a:pt x="195010" y="43877"/>
                    <a:pt x="151133" y="0"/>
                    <a:pt x="97505" y="0"/>
                  </a:cubicBezTo>
                  <a:cubicBezTo>
                    <a:pt x="43877" y="0"/>
                    <a:pt x="0" y="43877"/>
                    <a:pt x="0" y="97505"/>
                  </a:cubicBezTo>
                  <a:cubicBezTo>
                    <a:pt x="0" y="151133"/>
                    <a:pt x="43877" y="195010"/>
                    <a:pt x="97505" y="195010"/>
                  </a:cubicBezTo>
                  <a:cubicBezTo>
                    <a:pt x="99333" y="195010"/>
                    <a:pt x="101771" y="195010"/>
                    <a:pt x="103599" y="194401"/>
                  </a:cubicBezTo>
                  <a:lnTo>
                    <a:pt x="103599" y="164540"/>
                  </a:lnTo>
                  <a:lnTo>
                    <a:pt x="103599" y="164540"/>
                  </a:lnTo>
                  <a:cubicBezTo>
                    <a:pt x="103599" y="159055"/>
                    <a:pt x="104818" y="153571"/>
                    <a:pt x="107256" y="148086"/>
                  </a:cubicBezTo>
                  <a:cubicBezTo>
                    <a:pt x="111522" y="139554"/>
                    <a:pt x="118834" y="132851"/>
                    <a:pt x="128585" y="129804"/>
                  </a:cubicBezTo>
                  <a:lnTo>
                    <a:pt x="194401" y="107865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9F06E9D-0EBC-A595-7268-05BE8CCB5DBE}"/>
              </a:ext>
            </a:extLst>
          </p:cNvPr>
          <p:cNvGrpSpPr/>
          <p:nvPr/>
        </p:nvGrpSpPr>
        <p:grpSpPr>
          <a:xfrm>
            <a:off x="10672160" y="2057611"/>
            <a:ext cx="371789" cy="408503"/>
            <a:chOff x="10672160" y="2057611"/>
            <a:chExt cx="371789" cy="408503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73ADD48-09F1-0498-F333-1E267DE47C0E}"/>
                </a:ext>
              </a:extLst>
            </p:cNvPr>
            <p:cNvSpPr/>
            <p:nvPr/>
          </p:nvSpPr>
          <p:spPr>
            <a:xfrm>
              <a:off x="10712857" y="2265692"/>
              <a:ext cx="79453" cy="79453"/>
            </a:xfrm>
            <a:custGeom>
              <a:avLst/>
              <a:gdLst>
                <a:gd name="connsiteX0" fmla="*/ 79454 w 79453"/>
                <a:gd name="connsiteY0" fmla="*/ 39727 h 79453"/>
                <a:gd name="connsiteX1" fmla="*/ 39727 w 79453"/>
                <a:gd name="connsiteY1" fmla="*/ 79454 h 79453"/>
                <a:gd name="connsiteX2" fmla="*/ 0 w 79453"/>
                <a:gd name="connsiteY2" fmla="*/ 39727 h 79453"/>
                <a:gd name="connsiteX3" fmla="*/ 39727 w 79453"/>
                <a:gd name="connsiteY3" fmla="*/ 0 h 79453"/>
                <a:gd name="connsiteX4" fmla="*/ 79454 w 79453"/>
                <a:gd name="connsiteY4" fmla="*/ 39727 h 7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53" h="79453">
                  <a:moveTo>
                    <a:pt x="79454" y="39727"/>
                  </a:moveTo>
                  <a:cubicBezTo>
                    <a:pt x="79454" y="61668"/>
                    <a:pt x="61668" y="79454"/>
                    <a:pt x="39727" y="79454"/>
                  </a:cubicBezTo>
                  <a:cubicBezTo>
                    <a:pt x="17786" y="79454"/>
                    <a:pt x="0" y="61668"/>
                    <a:pt x="0" y="39727"/>
                  </a:cubicBezTo>
                  <a:cubicBezTo>
                    <a:pt x="0" y="17786"/>
                    <a:pt x="17786" y="0"/>
                    <a:pt x="39727" y="0"/>
                  </a:cubicBezTo>
                  <a:cubicBezTo>
                    <a:pt x="61668" y="0"/>
                    <a:pt x="79454" y="17786"/>
                    <a:pt x="79454" y="39727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778A3E1-81F6-5E17-0034-4F2C730A50DC}"/>
                </a:ext>
              </a:extLst>
            </p:cNvPr>
            <p:cNvSpPr/>
            <p:nvPr/>
          </p:nvSpPr>
          <p:spPr>
            <a:xfrm>
              <a:off x="10924717" y="2265692"/>
              <a:ext cx="79453" cy="79453"/>
            </a:xfrm>
            <a:custGeom>
              <a:avLst/>
              <a:gdLst>
                <a:gd name="connsiteX0" fmla="*/ 79454 w 79453"/>
                <a:gd name="connsiteY0" fmla="*/ 39727 h 79453"/>
                <a:gd name="connsiteX1" fmla="*/ 39727 w 79453"/>
                <a:gd name="connsiteY1" fmla="*/ 79454 h 79453"/>
                <a:gd name="connsiteX2" fmla="*/ 0 w 79453"/>
                <a:gd name="connsiteY2" fmla="*/ 39727 h 79453"/>
                <a:gd name="connsiteX3" fmla="*/ 39727 w 79453"/>
                <a:gd name="connsiteY3" fmla="*/ 0 h 79453"/>
                <a:gd name="connsiteX4" fmla="*/ 79454 w 79453"/>
                <a:gd name="connsiteY4" fmla="*/ 39727 h 7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53" h="79453">
                  <a:moveTo>
                    <a:pt x="79454" y="39727"/>
                  </a:moveTo>
                  <a:cubicBezTo>
                    <a:pt x="79454" y="61668"/>
                    <a:pt x="61668" y="79454"/>
                    <a:pt x="39727" y="79454"/>
                  </a:cubicBezTo>
                  <a:cubicBezTo>
                    <a:pt x="17786" y="79454"/>
                    <a:pt x="0" y="61668"/>
                    <a:pt x="0" y="39727"/>
                  </a:cubicBezTo>
                  <a:cubicBezTo>
                    <a:pt x="0" y="17786"/>
                    <a:pt x="17786" y="0"/>
                    <a:pt x="39727" y="0"/>
                  </a:cubicBezTo>
                  <a:cubicBezTo>
                    <a:pt x="61668" y="0"/>
                    <a:pt x="79454" y="17786"/>
                    <a:pt x="79454" y="39727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912F34D-D093-EE9E-5FD9-31FF9A9436BF}"/>
                </a:ext>
              </a:extLst>
            </p:cNvPr>
            <p:cNvSpPr/>
            <p:nvPr/>
          </p:nvSpPr>
          <p:spPr>
            <a:xfrm>
              <a:off x="10673125" y="2355920"/>
              <a:ext cx="143849" cy="79556"/>
            </a:xfrm>
            <a:custGeom>
              <a:avLst/>
              <a:gdLst>
                <a:gd name="connsiteX0" fmla="*/ 5 w 143849"/>
                <a:gd name="connsiteY0" fmla="*/ 39574 h 79556"/>
                <a:gd name="connsiteX1" fmla="*/ 5 w 143849"/>
                <a:gd name="connsiteY1" fmla="*/ 79556 h 79556"/>
                <a:gd name="connsiteX2" fmla="*/ 88089 w 143849"/>
                <a:gd name="connsiteY2" fmla="*/ 79556 h 79556"/>
                <a:gd name="connsiteX3" fmla="*/ 88089 w 143849"/>
                <a:gd name="connsiteY3" fmla="*/ 70467 h 79556"/>
                <a:gd name="connsiteX4" fmla="*/ 102999 w 143849"/>
                <a:gd name="connsiteY4" fmla="*/ 40493 h 79556"/>
                <a:gd name="connsiteX5" fmla="*/ 143849 w 143849"/>
                <a:gd name="connsiteY5" fmla="*/ 20068 h 79556"/>
                <a:gd name="connsiteX6" fmla="*/ 142011 w 143849"/>
                <a:gd name="connsiteY6" fmla="*/ 17974 h 79556"/>
                <a:gd name="connsiteX7" fmla="*/ 112088 w 143849"/>
                <a:gd name="connsiteY7" fmla="*/ 5106 h 79556"/>
                <a:gd name="connsiteX8" fmla="*/ 79459 w 143849"/>
                <a:gd name="connsiteY8" fmla="*/ 0 h 79556"/>
                <a:gd name="connsiteX9" fmla="*/ 46779 w 143849"/>
                <a:gd name="connsiteY9" fmla="*/ 5106 h 79556"/>
                <a:gd name="connsiteX10" fmla="*/ 7920 w 143849"/>
                <a:gd name="connsiteY10" fmla="*/ 23642 h 79556"/>
                <a:gd name="connsiteX11" fmla="*/ 5 w 143849"/>
                <a:gd name="connsiteY11" fmla="*/ 39574 h 7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849" h="79556">
                  <a:moveTo>
                    <a:pt x="5" y="39574"/>
                  </a:moveTo>
                  <a:lnTo>
                    <a:pt x="5" y="79556"/>
                  </a:lnTo>
                  <a:lnTo>
                    <a:pt x="88089" y="79556"/>
                  </a:lnTo>
                  <a:lnTo>
                    <a:pt x="88089" y="70467"/>
                  </a:lnTo>
                  <a:cubicBezTo>
                    <a:pt x="87941" y="58657"/>
                    <a:pt x="93491" y="47500"/>
                    <a:pt x="102999" y="40493"/>
                  </a:cubicBezTo>
                  <a:cubicBezTo>
                    <a:pt x="115098" y="30997"/>
                    <a:pt x="128994" y="24049"/>
                    <a:pt x="143849" y="20068"/>
                  </a:cubicBezTo>
                  <a:lnTo>
                    <a:pt x="142011" y="17974"/>
                  </a:lnTo>
                  <a:cubicBezTo>
                    <a:pt x="132718" y="12248"/>
                    <a:pt x="122637" y="7913"/>
                    <a:pt x="112088" y="5106"/>
                  </a:cubicBezTo>
                  <a:cubicBezTo>
                    <a:pt x="101547" y="1702"/>
                    <a:pt x="90536" y="-21"/>
                    <a:pt x="79459" y="0"/>
                  </a:cubicBezTo>
                  <a:cubicBezTo>
                    <a:pt x="68391" y="289"/>
                    <a:pt x="57407" y="2006"/>
                    <a:pt x="46779" y="5106"/>
                  </a:cubicBezTo>
                  <a:cubicBezTo>
                    <a:pt x="32637" y="8399"/>
                    <a:pt x="19378" y="14723"/>
                    <a:pt x="7920" y="23642"/>
                  </a:cubicBezTo>
                  <a:cubicBezTo>
                    <a:pt x="2818" y="27325"/>
                    <a:pt x="-142" y="33284"/>
                    <a:pt x="5" y="39574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A20CCE0-45A6-85BB-AD83-A6187825C804}"/>
                </a:ext>
              </a:extLst>
            </p:cNvPr>
            <p:cNvSpPr/>
            <p:nvPr/>
          </p:nvSpPr>
          <p:spPr>
            <a:xfrm>
              <a:off x="10899901" y="2355920"/>
              <a:ext cx="144048" cy="79556"/>
            </a:xfrm>
            <a:custGeom>
              <a:avLst/>
              <a:gdLst>
                <a:gd name="connsiteX0" fmla="*/ 55761 w 144048"/>
                <a:gd name="connsiteY0" fmla="*/ 79557 h 79556"/>
                <a:gd name="connsiteX1" fmla="*/ 144048 w 144048"/>
                <a:gd name="connsiteY1" fmla="*/ 79557 h 79556"/>
                <a:gd name="connsiteX2" fmla="*/ 144048 w 144048"/>
                <a:gd name="connsiteY2" fmla="*/ 39575 h 79556"/>
                <a:gd name="connsiteX3" fmla="*/ 136083 w 144048"/>
                <a:gd name="connsiteY3" fmla="*/ 23643 h 79556"/>
                <a:gd name="connsiteX4" fmla="*/ 97224 w 144048"/>
                <a:gd name="connsiteY4" fmla="*/ 5107 h 79556"/>
                <a:gd name="connsiteX5" fmla="*/ 64544 w 144048"/>
                <a:gd name="connsiteY5" fmla="*/ 1 h 79556"/>
                <a:gd name="connsiteX6" fmla="*/ 31914 w 144048"/>
                <a:gd name="connsiteY6" fmla="*/ 5107 h 79556"/>
                <a:gd name="connsiteX7" fmla="*/ 2911 w 144048"/>
                <a:gd name="connsiteY7" fmla="*/ 16800 h 79556"/>
                <a:gd name="connsiteX8" fmla="*/ 0 w 144048"/>
                <a:gd name="connsiteY8" fmla="*/ 20120 h 79556"/>
                <a:gd name="connsiteX9" fmla="*/ 40187 w 144048"/>
                <a:gd name="connsiteY9" fmla="*/ 40034 h 79556"/>
                <a:gd name="connsiteX10" fmla="*/ 40850 w 144048"/>
                <a:gd name="connsiteY10" fmla="*/ 40494 h 79556"/>
                <a:gd name="connsiteX11" fmla="*/ 41412 w 144048"/>
                <a:gd name="connsiteY11" fmla="*/ 41004 h 79556"/>
                <a:gd name="connsiteX12" fmla="*/ 55761 w 144048"/>
                <a:gd name="connsiteY12" fmla="*/ 70468 h 7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048" h="79556">
                  <a:moveTo>
                    <a:pt x="55761" y="79557"/>
                  </a:moveTo>
                  <a:lnTo>
                    <a:pt x="144048" y="79557"/>
                  </a:lnTo>
                  <a:lnTo>
                    <a:pt x="144048" y="39575"/>
                  </a:lnTo>
                  <a:cubicBezTo>
                    <a:pt x="143971" y="33325"/>
                    <a:pt x="141036" y="27455"/>
                    <a:pt x="136083" y="23643"/>
                  </a:cubicBezTo>
                  <a:cubicBezTo>
                    <a:pt x="124328" y="15214"/>
                    <a:pt x="111171" y="8938"/>
                    <a:pt x="97224" y="5107"/>
                  </a:cubicBezTo>
                  <a:cubicBezTo>
                    <a:pt x="86670" y="1682"/>
                    <a:pt x="75639" y="-42"/>
                    <a:pt x="64544" y="1"/>
                  </a:cubicBezTo>
                  <a:cubicBezTo>
                    <a:pt x="53493" y="294"/>
                    <a:pt x="42526" y="2010"/>
                    <a:pt x="31914" y="5107"/>
                  </a:cubicBezTo>
                  <a:cubicBezTo>
                    <a:pt x="21739" y="7604"/>
                    <a:pt x="11973" y="11542"/>
                    <a:pt x="2911" y="16800"/>
                  </a:cubicBezTo>
                  <a:cubicBezTo>
                    <a:pt x="1991" y="17924"/>
                    <a:pt x="1021" y="19047"/>
                    <a:pt x="0" y="20120"/>
                  </a:cubicBezTo>
                  <a:cubicBezTo>
                    <a:pt x="14360" y="24602"/>
                    <a:pt x="27922" y="31323"/>
                    <a:pt x="40187" y="40034"/>
                  </a:cubicBezTo>
                  <a:lnTo>
                    <a:pt x="40850" y="40494"/>
                  </a:lnTo>
                  <a:lnTo>
                    <a:pt x="41412" y="41004"/>
                  </a:lnTo>
                  <a:cubicBezTo>
                    <a:pt x="50457" y="48108"/>
                    <a:pt x="55745" y="58967"/>
                    <a:pt x="55761" y="70468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29774A1-504E-70EF-38EE-AE271E97ABB8}"/>
                </a:ext>
              </a:extLst>
            </p:cNvPr>
            <p:cNvSpPr/>
            <p:nvPr/>
          </p:nvSpPr>
          <p:spPr>
            <a:xfrm>
              <a:off x="10779028" y="2386864"/>
              <a:ext cx="158965" cy="79250"/>
            </a:xfrm>
            <a:custGeom>
              <a:avLst/>
              <a:gdLst>
                <a:gd name="connsiteX0" fmla="*/ 6 w 158965"/>
                <a:gd name="connsiteY0" fmla="*/ 79251 h 79250"/>
                <a:gd name="connsiteX1" fmla="*/ 6 w 158965"/>
                <a:gd name="connsiteY1" fmla="*/ 39524 h 79250"/>
                <a:gd name="connsiteX2" fmla="*/ 7972 w 158965"/>
                <a:gd name="connsiteY2" fmla="*/ 23643 h 79250"/>
                <a:gd name="connsiteX3" fmla="*/ 46831 w 158965"/>
                <a:gd name="connsiteY3" fmla="*/ 5107 h 79250"/>
                <a:gd name="connsiteX4" fmla="*/ 79511 w 158965"/>
                <a:gd name="connsiteY4" fmla="*/ 1 h 79250"/>
                <a:gd name="connsiteX5" fmla="*/ 112141 w 158965"/>
                <a:gd name="connsiteY5" fmla="*/ 5107 h 79250"/>
                <a:gd name="connsiteX6" fmla="*/ 150999 w 158965"/>
                <a:gd name="connsiteY6" fmla="*/ 23643 h 79250"/>
                <a:gd name="connsiteX7" fmla="*/ 158965 w 158965"/>
                <a:gd name="connsiteY7" fmla="*/ 39524 h 79250"/>
                <a:gd name="connsiteX8" fmla="*/ 158965 w 158965"/>
                <a:gd name="connsiteY8" fmla="*/ 79251 h 7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965" h="79250">
                  <a:moveTo>
                    <a:pt x="6" y="79251"/>
                  </a:moveTo>
                  <a:lnTo>
                    <a:pt x="6" y="39524"/>
                  </a:lnTo>
                  <a:cubicBezTo>
                    <a:pt x="-157" y="33232"/>
                    <a:pt x="2831" y="27274"/>
                    <a:pt x="7972" y="23643"/>
                  </a:cubicBezTo>
                  <a:cubicBezTo>
                    <a:pt x="19418" y="14705"/>
                    <a:pt x="32681" y="8378"/>
                    <a:pt x="46831" y="5107"/>
                  </a:cubicBezTo>
                  <a:cubicBezTo>
                    <a:pt x="57454" y="1982"/>
                    <a:pt x="68441" y="265"/>
                    <a:pt x="79511" y="1"/>
                  </a:cubicBezTo>
                  <a:cubicBezTo>
                    <a:pt x="90590" y="-46"/>
                    <a:pt x="101606" y="1678"/>
                    <a:pt x="112141" y="5107"/>
                  </a:cubicBezTo>
                  <a:cubicBezTo>
                    <a:pt x="126104" y="8896"/>
                    <a:pt x="139268" y="15175"/>
                    <a:pt x="150999" y="23643"/>
                  </a:cubicBezTo>
                  <a:cubicBezTo>
                    <a:pt x="156000" y="27393"/>
                    <a:pt x="158949" y="33273"/>
                    <a:pt x="158965" y="39524"/>
                  </a:cubicBezTo>
                  <a:lnTo>
                    <a:pt x="158965" y="79251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2F5A62F-9BA0-D7C3-8EA9-FDFCCF143FBB}"/>
                </a:ext>
              </a:extLst>
            </p:cNvPr>
            <p:cNvSpPr/>
            <p:nvPr/>
          </p:nvSpPr>
          <p:spPr>
            <a:xfrm>
              <a:off x="10818813" y="2296585"/>
              <a:ext cx="79453" cy="79453"/>
            </a:xfrm>
            <a:custGeom>
              <a:avLst/>
              <a:gdLst>
                <a:gd name="connsiteX0" fmla="*/ 79454 w 79453"/>
                <a:gd name="connsiteY0" fmla="*/ 39727 h 79453"/>
                <a:gd name="connsiteX1" fmla="*/ 39727 w 79453"/>
                <a:gd name="connsiteY1" fmla="*/ 79454 h 79453"/>
                <a:gd name="connsiteX2" fmla="*/ 0 w 79453"/>
                <a:gd name="connsiteY2" fmla="*/ 39727 h 79453"/>
                <a:gd name="connsiteX3" fmla="*/ 39727 w 79453"/>
                <a:gd name="connsiteY3" fmla="*/ 0 h 79453"/>
                <a:gd name="connsiteX4" fmla="*/ 79454 w 79453"/>
                <a:gd name="connsiteY4" fmla="*/ 39727 h 7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53" h="79453">
                  <a:moveTo>
                    <a:pt x="79454" y="39727"/>
                  </a:moveTo>
                  <a:cubicBezTo>
                    <a:pt x="79454" y="61668"/>
                    <a:pt x="61668" y="79454"/>
                    <a:pt x="39727" y="79454"/>
                  </a:cubicBezTo>
                  <a:cubicBezTo>
                    <a:pt x="17786" y="79454"/>
                    <a:pt x="0" y="61668"/>
                    <a:pt x="0" y="39727"/>
                  </a:cubicBezTo>
                  <a:cubicBezTo>
                    <a:pt x="0" y="17786"/>
                    <a:pt x="17786" y="0"/>
                    <a:pt x="39727" y="0"/>
                  </a:cubicBezTo>
                  <a:cubicBezTo>
                    <a:pt x="61668" y="0"/>
                    <a:pt x="79454" y="17786"/>
                    <a:pt x="79454" y="39727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9D24825-EB47-66F5-590C-A6DB9FF6037F}"/>
                </a:ext>
              </a:extLst>
            </p:cNvPr>
            <p:cNvSpPr/>
            <p:nvPr/>
          </p:nvSpPr>
          <p:spPr>
            <a:xfrm>
              <a:off x="10672160" y="2057611"/>
              <a:ext cx="371482" cy="183826"/>
            </a:xfrm>
            <a:custGeom>
              <a:avLst/>
              <a:gdLst>
                <a:gd name="connsiteX0" fmla="*/ 0 w 371482"/>
                <a:gd name="connsiteY0" fmla="*/ 20425 h 183826"/>
                <a:gd name="connsiteX1" fmla="*/ 0 w 371482"/>
                <a:gd name="connsiteY1" fmla="*/ 132764 h 183826"/>
                <a:gd name="connsiteX2" fmla="*/ 20425 w 371482"/>
                <a:gd name="connsiteY2" fmla="*/ 153189 h 183826"/>
                <a:gd name="connsiteX3" fmla="*/ 102126 w 371482"/>
                <a:gd name="connsiteY3" fmla="*/ 153189 h 183826"/>
                <a:gd name="connsiteX4" fmla="*/ 102126 w 371482"/>
                <a:gd name="connsiteY4" fmla="*/ 183827 h 183826"/>
                <a:gd name="connsiteX5" fmla="*/ 134295 w 371482"/>
                <a:gd name="connsiteY5" fmla="*/ 153189 h 183826"/>
                <a:gd name="connsiteX6" fmla="*/ 170550 w 371482"/>
                <a:gd name="connsiteY6" fmla="*/ 153189 h 183826"/>
                <a:gd name="connsiteX7" fmla="*/ 188933 w 371482"/>
                <a:gd name="connsiteY7" fmla="*/ 183827 h 183826"/>
                <a:gd name="connsiteX8" fmla="*/ 208847 w 371482"/>
                <a:gd name="connsiteY8" fmla="*/ 153189 h 183826"/>
                <a:gd name="connsiteX9" fmla="*/ 243570 w 371482"/>
                <a:gd name="connsiteY9" fmla="*/ 153189 h 183826"/>
                <a:gd name="connsiteX10" fmla="*/ 275740 w 371482"/>
                <a:gd name="connsiteY10" fmla="*/ 183827 h 183826"/>
                <a:gd name="connsiteX11" fmla="*/ 275740 w 371482"/>
                <a:gd name="connsiteY11" fmla="*/ 153189 h 183826"/>
                <a:gd name="connsiteX12" fmla="*/ 351058 w 371482"/>
                <a:gd name="connsiteY12" fmla="*/ 153189 h 183826"/>
                <a:gd name="connsiteX13" fmla="*/ 371483 w 371482"/>
                <a:gd name="connsiteY13" fmla="*/ 132764 h 183826"/>
                <a:gd name="connsiteX14" fmla="*/ 371483 w 371482"/>
                <a:gd name="connsiteY14" fmla="*/ 20425 h 183826"/>
                <a:gd name="connsiteX15" fmla="*/ 351058 w 371482"/>
                <a:gd name="connsiteY15" fmla="*/ 0 h 183826"/>
                <a:gd name="connsiteX16" fmla="*/ 20425 w 371482"/>
                <a:gd name="connsiteY16" fmla="*/ 0 h 183826"/>
                <a:gd name="connsiteX17" fmla="*/ 0 w 371482"/>
                <a:gd name="connsiteY17" fmla="*/ 20425 h 183826"/>
                <a:gd name="connsiteX18" fmla="*/ 320420 w 371482"/>
                <a:gd name="connsiteY18" fmla="*/ 56169 h 183826"/>
                <a:gd name="connsiteX19" fmla="*/ 81701 w 371482"/>
                <a:gd name="connsiteY19" fmla="*/ 56169 h 183826"/>
                <a:gd name="connsiteX20" fmla="*/ 81701 w 371482"/>
                <a:gd name="connsiteY20" fmla="*/ 45957 h 183826"/>
                <a:gd name="connsiteX21" fmla="*/ 320420 w 371482"/>
                <a:gd name="connsiteY21" fmla="*/ 45957 h 183826"/>
                <a:gd name="connsiteX22" fmla="*/ 132764 w 371482"/>
                <a:gd name="connsiteY22" fmla="*/ 97020 h 183826"/>
                <a:gd name="connsiteX23" fmla="*/ 320420 w 371482"/>
                <a:gd name="connsiteY23" fmla="*/ 97020 h 183826"/>
                <a:gd name="connsiteX24" fmla="*/ 320420 w 371482"/>
                <a:gd name="connsiteY24" fmla="*/ 107232 h 183826"/>
                <a:gd name="connsiteX25" fmla="*/ 132764 w 371482"/>
                <a:gd name="connsiteY25" fmla="*/ 107232 h 183826"/>
                <a:gd name="connsiteX26" fmla="*/ 51063 w 371482"/>
                <a:gd name="connsiteY26" fmla="*/ 71488 h 183826"/>
                <a:gd name="connsiteX27" fmla="*/ 320420 w 371482"/>
                <a:gd name="connsiteY27" fmla="*/ 71488 h 183826"/>
                <a:gd name="connsiteX28" fmla="*/ 320420 w 371482"/>
                <a:gd name="connsiteY28" fmla="*/ 81701 h 183826"/>
                <a:gd name="connsiteX29" fmla="*/ 51063 w 371482"/>
                <a:gd name="connsiteY29" fmla="*/ 81701 h 18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1482" h="183826">
                  <a:moveTo>
                    <a:pt x="0" y="20425"/>
                  </a:moveTo>
                  <a:lnTo>
                    <a:pt x="0" y="132764"/>
                  </a:lnTo>
                  <a:cubicBezTo>
                    <a:pt x="0" y="144044"/>
                    <a:pt x="9145" y="153189"/>
                    <a:pt x="20425" y="153189"/>
                  </a:cubicBezTo>
                  <a:lnTo>
                    <a:pt x="102126" y="153189"/>
                  </a:lnTo>
                  <a:lnTo>
                    <a:pt x="102126" y="183827"/>
                  </a:lnTo>
                  <a:lnTo>
                    <a:pt x="134295" y="153189"/>
                  </a:lnTo>
                  <a:lnTo>
                    <a:pt x="170550" y="153189"/>
                  </a:lnTo>
                  <a:lnTo>
                    <a:pt x="188933" y="183827"/>
                  </a:lnTo>
                  <a:lnTo>
                    <a:pt x="208847" y="153189"/>
                  </a:lnTo>
                  <a:lnTo>
                    <a:pt x="243570" y="153189"/>
                  </a:lnTo>
                  <a:lnTo>
                    <a:pt x="275740" y="183827"/>
                  </a:lnTo>
                  <a:lnTo>
                    <a:pt x="275740" y="153189"/>
                  </a:lnTo>
                  <a:lnTo>
                    <a:pt x="351058" y="153189"/>
                  </a:lnTo>
                  <a:cubicBezTo>
                    <a:pt x="362338" y="153189"/>
                    <a:pt x="371483" y="144044"/>
                    <a:pt x="371483" y="132764"/>
                  </a:cubicBezTo>
                  <a:lnTo>
                    <a:pt x="371483" y="20425"/>
                  </a:lnTo>
                  <a:cubicBezTo>
                    <a:pt x="371483" y="9145"/>
                    <a:pt x="362338" y="0"/>
                    <a:pt x="351058" y="0"/>
                  </a:cubicBezTo>
                  <a:lnTo>
                    <a:pt x="20425" y="0"/>
                  </a:lnTo>
                  <a:cubicBezTo>
                    <a:pt x="9145" y="0"/>
                    <a:pt x="0" y="9145"/>
                    <a:pt x="0" y="20425"/>
                  </a:cubicBezTo>
                  <a:close/>
                  <a:moveTo>
                    <a:pt x="320420" y="56169"/>
                  </a:moveTo>
                  <a:lnTo>
                    <a:pt x="81701" y="56169"/>
                  </a:lnTo>
                  <a:lnTo>
                    <a:pt x="81701" y="45957"/>
                  </a:lnTo>
                  <a:lnTo>
                    <a:pt x="320420" y="45957"/>
                  </a:lnTo>
                  <a:close/>
                  <a:moveTo>
                    <a:pt x="132764" y="97020"/>
                  </a:moveTo>
                  <a:lnTo>
                    <a:pt x="320420" y="97020"/>
                  </a:lnTo>
                  <a:lnTo>
                    <a:pt x="320420" y="107232"/>
                  </a:lnTo>
                  <a:lnTo>
                    <a:pt x="132764" y="107232"/>
                  </a:lnTo>
                  <a:close/>
                  <a:moveTo>
                    <a:pt x="51063" y="71488"/>
                  </a:moveTo>
                  <a:lnTo>
                    <a:pt x="320420" y="71488"/>
                  </a:lnTo>
                  <a:lnTo>
                    <a:pt x="320420" y="81701"/>
                  </a:lnTo>
                  <a:lnTo>
                    <a:pt x="51063" y="81701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5457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7" y="9208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28673" name="iconfont-1096-617929">
            <a:extLst>
              <a:ext uri="{FF2B5EF4-FFF2-40B4-BE49-F238E27FC236}">
                <a16:creationId xmlns:a16="http://schemas.microsoft.com/office/drawing/2014/main" id="{F6CB866E-97AA-FBC8-B45D-DBFE060C6052}"/>
              </a:ext>
            </a:extLst>
          </p:cNvPr>
          <p:cNvSpPr/>
          <p:nvPr/>
        </p:nvSpPr>
        <p:spPr>
          <a:xfrm>
            <a:off x="3819076" y="697423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4" name="iconfont-1096-617929">
            <a:extLst>
              <a:ext uri="{FF2B5EF4-FFF2-40B4-BE49-F238E27FC236}">
                <a16:creationId xmlns:a16="http://schemas.microsoft.com/office/drawing/2014/main" id="{6CD7771B-ADEB-726D-0050-3D87E1E5A805}"/>
              </a:ext>
            </a:extLst>
          </p:cNvPr>
          <p:cNvSpPr/>
          <p:nvPr/>
        </p:nvSpPr>
        <p:spPr>
          <a:xfrm>
            <a:off x="4503308" y="917557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D3815C-7750-2F00-6ED8-A46521649938}"/>
              </a:ext>
            </a:extLst>
          </p:cNvPr>
          <p:cNvGrpSpPr/>
          <p:nvPr/>
        </p:nvGrpSpPr>
        <p:grpSpPr>
          <a:xfrm>
            <a:off x="5341332" y="480842"/>
            <a:ext cx="1509336" cy="1058880"/>
            <a:chOff x="4467922" y="559798"/>
            <a:chExt cx="2432620" cy="170661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32E6F5D-DA38-71CE-B4AD-C2642564A5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922" y="724332"/>
              <a:ext cx="823538" cy="1376051"/>
            </a:xfrm>
            <a:custGeom>
              <a:avLst/>
              <a:gdLst/>
              <a:ahLst/>
              <a:cxnLst/>
              <a:rect l="l" t="t" r="r" b="b"/>
              <a:pathLst>
                <a:path w="823538" h="1376051">
                  <a:moveTo>
                    <a:pt x="232553" y="990289"/>
                  </a:moveTo>
                  <a:cubicBezTo>
                    <a:pt x="227466" y="990464"/>
                    <a:pt x="221940" y="991254"/>
                    <a:pt x="215976" y="992657"/>
                  </a:cubicBezTo>
                  <a:cubicBezTo>
                    <a:pt x="204047" y="995464"/>
                    <a:pt x="196680" y="999674"/>
                    <a:pt x="193873" y="1005287"/>
                  </a:cubicBezTo>
                  <a:cubicBezTo>
                    <a:pt x="185453" y="1019321"/>
                    <a:pt x="185804" y="1029495"/>
                    <a:pt x="194925" y="1035810"/>
                  </a:cubicBezTo>
                  <a:cubicBezTo>
                    <a:pt x="204047" y="1042125"/>
                    <a:pt x="215625" y="1040371"/>
                    <a:pt x="229659" y="1030547"/>
                  </a:cubicBezTo>
                  <a:cubicBezTo>
                    <a:pt x="249305" y="1019321"/>
                    <a:pt x="259129" y="1009497"/>
                    <a:pt x="259129" y="1001077"/>
                  </a:cubicBezTo>
                  <a:cubicBezTo>
                    <a:pt x="259129" y="996867"/>
                    <a:pt x="254919" y="993709"/>
                    <a:pt x="246499" y="991604"/>
                  </a:cubicBezTo>
                  <a:cubicBezTo>
                    <a:pt x="242288" y="990552"/>
                    <a:pt x="237640" y="990113"/>
                    <a:pt x="232553" y="990289"/>
                  </a:cubicBezTo>
                  <a:close/>
                  <a:moveTo>
                    <a:pt x="603826" y="896615"/>
                  </a:moveTo>
                  <a:cubicBezTo>
                    <a:pt x="594354" y="896440"/>
                    <a:pt x="580496" y="898632"/>
                    <a:pt x="562253" y="903193"/>
                  </a:cubicBezTo>
                  <a:cubicBezTo>
                    <a:pt x="525765" y="912315"/>
                    <a:pt x="486121" y="925647"/>
                    <a:pt x="443318" y="943189"/>
                  </a:cubicBezTo>
                  <a:cubicBezTo>
                    <a:pt x="400516" y="960731"/>
                    <a:pt x="357363" y="985640"/>
                    <a:pt x="313859" y="1017917"/>
                  </a:cubicBezTo>
                  <a:cubicBezTo>
                    <a:pt x="243692" y="1064228"/>
                    <a:pt x="207205" y="1099311"/>
                    <a:pt x="204398" y="1123168"/>
                  </a:cubicBezTo>
                  <a:cubicBezTo>
                    <a:pt x="202995" y="1137202"/>
                    <a:pt x="204047" y="1145271"/>
                    <a:pt x="207555" y="1147376"/>
                  </a:cubicBezTo>
                  <a:cubicBezTo>
                    <a:pt x="211064" y="1149481"/>
                    <a:pt x="221238" y="1148429"/>
                    <a:pt x="238078" y="1144219"/>
                  </a:cubicBezTo>
                  <a:cubicBezTo>
                    <a:pt x="263339" y="1137202"/>
                    <a:pt x="290704" y="1130887"/>
                    <a:pt x="320174" y="1125273"/>
                  </a:cubicBezTo>
                  <a:cubicBezTo>
                    <a:pt x="335611" y="1121063"/>
                    <a:pt x="345786" y="1116853"/>
                    <a:pt x="350697" y="1112643"/>
                  </a:cubicBezTo>
                  <a:cubicBezTo>
                    <a:pt x="355609" y="1108433"/>
                    <a:pt x="356661" y="1100013"/>
                    <a:pt x="353855" y="1087383"/>
                  </a:cubicBezTo>
                  <a:cubicBezTo>
                    <a:pt x="349645" y="1074753"/>
                    <a:pt x="350697" y="1067034"/>
                    <a:pt x="357012" y="1064228"/>
                  </a:cubicBezTo>
                  <a:cubicBezTo>
                    <a:pt x="363328" y="1061421"/>
                    <a:pt x="372098" y="1064929"/>
                    <a:pt x="383325" y="1074753"/>
                  </a:cubicBezTo>
                  <a:cubicBezTo>
                    <a:pt x="393149" y="1083173"/>
                    <a:pt x="435249" y="1090190"/>
                    <a:pt x="509627" y="1095803"/>
                  </a:cubicBezTo>
                  <a:lnTo>
                    <a:pt x="621193" y="1102118"/>
                  </a:lnTo>
                  <a:lnTo>
                    <a:pt x="621193" y="996867"/>
                  </a:lnTo>
                  <a:cubicBezTo>
                    <a:pt x="621193" y="977220"/>
                    <a:pt x="621193" y="959327"/>
                    <a:pt x="621193" y="943189"/>
                  </a:cubicBezTo>
                  <a:cubicBezTo>
                    <a:pt x="621193" y="927050"/>
                    <a:pt x="620491" y="914069"/>
                    <a:pt x="619088" y="904246"/>
                  </a:cubicBezTo>
                  <a:cubicBezTo>
                    <a:pt x="618386" y="899334"/>
                    <a:pt x="613299" y="896791"/>
                    <a:pt x="603826" y="896615"/>
                  </a:cubicBezTo>
                  <a:close/>
                  <a:moveTo>
                    <a:pt x="583302" y="590597"/>
                  </a:moveTo>
                  <a:lnTo>
                    <a:pt x="501206" y="624278"/>
                  </a:lnTo>
                  <a:cubicBezTo>
                    <a:pt x="446476" y="646731"/>
                    <a:pt x="408585" y="664975"/>
                    <a:pt x="387536" y="679008"/>
                  </a:cubicBezTo>
                  <a:cubicBezTo>
                    <a:pt x="374905" y="688832"/>
                    <a:pt x="362275" y="695497"/>
                    <a:pt x="349645" y="699006"/>
                  </a:cubicBezTo>
                  <a:cubicBezTo>
                    <a:pt x="337015" y="702514"/>
                    <a:pt x="326139" y="703216"/>
                    <a:pt x="317017" y="701111"/>
                  </a:cubicBezTo>
                  <a:cubicBezTo>
                    <a:pt x="307895" y="699006"/>
                    <a:pt x="303334" y="694445"/>
                    <a:pt x="303334" y="687428"/>
                  </a:cubicBezTo>
                  <a:cubicBezTo>
                    <a:pt x="303334" y="680411"/>
                    <a:pt x="296317" y="676903"/>
                    <a:pt x="282284" y="676903"/>
                  </a:cubicBezTo>
                  <a:cubicBezTo>
                    <a:pt x="268250" y="676903"/>
                    <a:pt x="252463" y="679710"/>
                    <a:pt x="234921" y="685323"/>
                  </a:cubicBezTo>
                  <a:cubicBezTo>
                    <a:pt x="217379" y="690937"/>
                    <a:pt x="203696" y="697252"/>
                    <a:pt x="193873" y="704268"/>
                  </a:cubicBezTo>
                  <a:cubicBezTo>
                    <a:pt x="181243" y="715495"/>
                    <a:pt x="174928" y="734440"/>
                    <a:pt x="174928" y="761104"/>
                  </a:cubicBezTo>
                  <a:cubicBezTo>
                    <a:pt x="174928" y="787768"/>
                    <a:pt x="181243" y="806713"/>
                    <a:pt x="193873" y="817940"/>
                  </a:cubicBezTo>
                  <a:cubicBezTo>
                    <a:pt x="209310" y="830570"/>
                    <a:pt x="241938" y="833727"/>
                    <a:pt x="291757" y="827412"/>
                  </a:cubicBezTo>
                  <a:cubicBezTo>
                    <a:pt x="341575" y="821097"/>
                    <a:pt x="388938" y="808116"/>
                    <a:pt x="433846" y="788469"/>
                  </a:cubicBezTo>
                  <a:cubicBezTo>
                    <a:pt x="475946" y="768822"/>
                    <a:pt x="516643" y="760402"/>
                    <a:pt x="555937" y="763209"/>
                  </a:cubicBezTo>
                  <a:cubicBezTo>
                    <a:pt x="582601" y="766016"/>
                    <a:pt x="599090" y="765314"/>
                    <a:pt x="605405" y="761104"/>
                  </a:cubicBezTo>
                  <a:cubicBezTo>
                    <a:pt x="611720" y="756894"/>
                    <a:pt x="615579" y="744264"/>
                    <a:pt x="616983" y="723214"/>
                  </a:cubicBezTo>
                  <a:cubicBezTo>
                    <a:pt x="621193" y="693743"/>
                    <a:pt x="616983" y="663571"/>
                    <a:pt x="604353" y="632698"/>
                  </a:cubicBezTo>
                  <a:close/>
                  <a:moveTo>
                    <a:pt x="554358" y="125387"/>
                  </a:moveTo>
                  <a:cubicBezTo>
                    <a:pt x="541378" y="126088"/>
                    <a:pt x="524362" y="131702"/>
                    <a:pt x="503312" y="142227"/>
                  </a:cubicBezTo>
                  <a:cubicBezTo>
                    <a:pt x="461211" y="163277"/>
                    <a:pt x="430337" y="189239"/>
                    <a:pt x="410690" y="220113"/>
                  </a:cubicBezTo>
                  <a:cubicBezTo>
                    <a:pt x="393850" y="243970"/>
                    <a:pt x="371747" y="263266"/>
                    <a:pt x="344382" y="278001"/>
                  </a:cubicBezTo>
                  <a:cubicBezTo>
                    <a:pt x="317017" y="292736"/>
                    <a:pt x="287196" y="300104"/>
                    <a:pt x="254919" y="300104"/>
                  </a:cubicBezTo>
                  <a:cubicBezTo>
                    <a:pt x="232465" y="300104"/>
                    <a:pt x="218431" y="303612"/>
                    <a:pt x="212818" y="310629"/>
                  </a:cubicBezTo>
                  <a:cubicBezTo>
                    <a:pt x="207205" y="317645"/>
                    <a:pt x="200188" y="342204"/>
                    <a:pt x="191768" y="384305"/>
                  </a:cubicBezTo>
                  <a:cubicBezTo>
                    <a:pt x="179138" y="439035"/>
                    <a:pt x="172823" y="482539"/>
                    <a:pt x="172823" y="514816"/>
                  </a:cubicBezTo>
                  <a:lnTo>
                    <a:pt x="172823" y="561127"/>
                  </a:lnTo>
                  <a:lnTo>
                    <a:pt x="240183" y="550602"/>
                  </a:lnTo>
                  <a:cubicBezTo>
                    <a:pt x="283687" y="546392"/>
                    <a:pt x="337365" y="529200"/>
                    <a:pt x="401218" y="499028"/>
                  </a:cubicBezTo>
                  <a:cubicBezTo>
                    <a:pt x="465070" y="468857"/>
                    <a:pt x="513837" y="453069"/>
                    <a:pt x="547517" y="451665"/>
                  </a:cubicBezTo>
                  <a:lnTo>
                    <a:pt x="598038" y="451665"/>
                  </a:lnTo>
                  <a:lnTo>
                    <a:pt x="593828" y="300104"/>
                  </a:lnTo>
                  <a:cubicBezTo>
                    <a:pt x="591021" y="197659"/>
                    <a:pt x="586811" y="143630"/>
                    <a:pt x="581197" y="138017"/>
                  </a:cubicBezTo>
                  <a:cubicBezTo>
                    <a:pt x="576286" y="128895"/>
                    <a:pt x="567339" y="124685"/>
                    <a:pt x="554358" y="125387"/>
                  </a:cubicBezTo>
                  <a:close/>
                  <a:moveTo>
                    <a:pt x="558634" y="72"/>
                  </a:moveTo>
                  <a:cubicBezTo>
                    <a:pt x="579290" y="-586"/>
                    <a:pt x="606458" y="3295"/>
                    <a:pt x="640138" y="11715"/>
                  </a:cubicBezTo>
                  <a:cubicBezTo>
                    <a:pt x="708902" y="25749"/>
                    <a:pt x="760125" y="72059"/>
                    <a:pt x="793805" y="150647"/>
                  </a:cubicBezTo>
                  <a:cubicBezTo>
                    <a:pt x="807839" y="177311"/>
                    <a:pt x="816259" y="222218"/>
                    <a:pt x="819065" y="285368"/>
                  </a:cubicBezTo>
                  <a:cubicBezTo>
                    <a:pt x="821872" y="348519"/>
                    <a:pt x="823275" y="502186"/>
                    <a:pt x="823275" y="746369"/>
                  </a:cubicBezTo>
                  <a:cubicBezTo>
                    <a:pt x="824679" y="1107030"/>
                    <a:pt x="820469" y="1301394"/>
                    <a:pt x="810645" y="1329461"/>
                  </a:cubicBezTo>
                  <a:cubicBezTo>
                    <a:pt x="806435" y="1346301"/>
                    <a:pt x="800120" y="1357879"/>
                    <a:pt x="791701" y="1364194"/>
                  </a:cubicBezTo>
                  <a:cubicBezTo>
                    <a:pt x="783280" y="1370509"/>
                    <a:pt x="770650" y="1374368"/>
                    <a:pt x="753810" y="1375771"/>
                  </a:cubicBezTo>
                  <a:cubicBezTo>
                    <a:pt x="735566" y="1377175"/>
                    <a:pt x="717673" y="1373315"/>
                    <a:pt x="700131" y="1364194"/>
                  </a:cubicBezTo>
                  <a:cubicBezTo>
                    <a:pt x="682590" y="1355072"/>
                    <a:pt x="656277" y="1334373"/>
                    <a:pt x="621193" y="1302095"/>
                  </a:cubicBezTo>
                  <a:cubicBezTo>
                    <a:pt x="559446" y="1248768"/>
                    <a:pt x="519801" y="1222104"/>
                    <a:pt x="502259" y="1222104"/>
                  </a:cubicBezTo>
                  <a:cubicBezTo>
                    <a:pt x="484717" y="1222104"/>
                    <a:pt x="440161" y="1234033"/>
                    <a:pt x="368590" y="1257890"/>
                  </a:cubicBezTo>
                  <a:cubicBezTo>
                    <a:pt x="297019" y="1281747"/>
                    <a:pt x="226852" y="1301394"/>
                    <a:pt x="158087" y="1316831"/>
                  </a:cubicBezTo>
                  <a:cubicBezTo>
                    <a:pt x="104760" y="1328058"/>
                    <a:pt x="72484" y="1332969"/>
                    <a:pt x="61256" y="1331566"/>
                  </a:cubicBezTo>
                  <a:cubicBezTo>
                    <a:pt x="50029" y="1330162"/>
                    <a:pt x="38803" y="1322444"/>
                    <a:pt x="27576" y="1308411"/>
                  </a:cubicBezTo>
                  <a:cubicBezTo>
                    <a:pt x="10736" y="1290167"/>
                    <a:pt x="1614" y="1264907"/>
                    <a:pt x="211" y="1232630"/>
                  </a:cubicBezTo>
                  <a:cubicBezTo>
                    <a:pt x="-1193" y="1200353"/>
                    <a:pt x="4421" y="1177899"/>
                    <a:pt x="17051" y="1165269"/>
                  </a:cubicBezTo>
                  <a:cubicBezTo>
                    <a:pt x="28278" y="1154042"/>
                    <a:pt x="33189" y="977922"/>
                    <a:pt x="31787" y="636908"/>
                  </a:cubicBezTo>
                  <a:cubicBezTo>
                    <a:pt x="30383" y="295894"/>
                    <a:pt x="33189" y="120475"/>
                    <a:pt x="40206" y="110651"/>
                  </a:cubicBezTo>
                  <a:cubicBezTo>
                    <a:pt x="41609" y="107845"/>
                    <a:pt x="45469" y="108195"/>
                    <a:pt x="51784" y="111704"/>
                  </a:cubicBezTo>
                  <a:cubicBezTo>
                    <a:pt x="58099" y="115212"/>
                    <a:pt x="66519" y="121527"/>
                    <a:pt x="77044" y="130649"/>
                  </a:cubicBezTo>
                  <a:cubicBezTo>
                    <a:pt x="87569" y="139771"/>
                    <a:pt x="98445" y="150647"/>
                    <a:pt x="109672" y="163277"/>
                  </a:cubicBezTo>
                  <a:lnTo>
                    <a:pt x="170718" y="228533"/>
                  </a:lnTo>
                  <a:lnTo>
                    <a:pt x="246499" y="171697"/>
                  </a:lnTo>
                  <a:cubicBezTo>
                    <a:pt x="298422" y="132403"/>
                    <a:pt x="358767" y="93109"/>
                    <a:pt x="427531" y="53816"/>
                  </a:cubicBezTo>
                  <a:cubicBezTo>
                    <a:pt x="480858" y="24345"/>
                    <a:pt x="518398" y="7154"/>
                    <a:pt x="540149" y="2243"/>
                  </a:cubicBezTo>
                  <a:cubicBezTo>
                    <a:pt x="545587" y="1015"/>
                    <a:pt x="551750" y="291"/>
                    <a:pt x="558634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C546FF2-45B2-AE97-6228-C21C66289C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5571" y="559798"/>
              <a:ext cx="1354971" cy="1706612"/>
            </a:xfrm>
            <a:custGeom>
              <a:avLst/>
              <a:gdLst/>
              <a:ahLst/>
              <a:cxnLst/>
              <a:rect l="l" t="t" r="r" b="b"/>
              <a:pathLst>
                <a:path w="1354971" h="1706612">
                  <a:moveTo>
                    <a:pt x="644812" y="1265599"/>
                  </a:moveTo>
                  <a:cubicBezTo>
                    <a:pt x="642005" y="1266300"/>
                    <a:pt x="639199" y="1268055"/>
                    <a:pt x="636392" y="1270861"/>
                  </a:cubicBezTo>
                  <a:cubicBezTo>
                    <a:pt x="625165" y="1282088"/>
                    <a:pt x="619552" y="1292613"/>
                    <a:pt x="619552" y="1302437"/>
                  </a:cubicBezTo>
                  <a:cubicBezTo>
                    <a:pt x="619552" y="1312260"/>
                    <a:pt x="605167" y="1334714"/>
                    <a:pt x="576399" y="1369797"/>
                  </a:cubicBezTo>
                  <a:cubicBezTo>
                    <a:pt x="547630" y="1404881"/>
                    <a:pt x="530439" y="1434352"/>
                    <a:pt x="524826" y="1458208"/>
                  </a:cubicBezTo>
                  <a:cubicBezTo>
                    <a:pt x="520616" y="1472242"/>
                    <a:pt x="520265" y="1482065"/>
                    <a:pt x="523773" y="1487679"/>
                  </a:cubicBezTo>
                  <a:cubicBezTo>
                    <a:pt x="527281" y="1493292"/>
                    <a:pt x="535351" y="1498906"/>
                    <a:pt x="547981" y="1504519"/>
                  </a:cubicBezTo>
                  <a:cubicBezTo>
                    <a:pt x="595695" y="1515746"/>
                    <a:pt x="625867" y="1515746"/>
                    <a:pt x="638497" y="1504519"/>
                  </a:cubicBezTo>
                  <a:cubicBezTo>
                    <a:pt x="651127" y="1493292"/>
                    <a:pt x="661652" y="1458910"/>
                    <a:pt x="670072" y="1401373"/>
                  </a:cubicBezTo>
                  <a:cubicBezTo>
                    <a:pt x="677089" y="1325592"/>
                    <a:pt x="671476" y="1280685"/>
                    <a:pt x="653232" y="1266651"/>
                  </a:cubicBezTo>
                  <a:cubicBezTo>
                    <a:pt x="650425" y="1265248"/>
                    <a:pt x="647619" y="1264897"/>
                    <a:pt x="644812" y="1265599"/>
                  </a:cubicBezTo>
                  <a:close/>
                  <a:moveTo>
                    <a:pt x="257751" y="1209289"/>
                  </a:moveTo>
                  <a:cubicBezTo>
                    <a:pt x="250558" y="1208938"/>
                    <a:pt x="243454" y="1209114"/>
                    <a:pt x="236437" y="1209816"/>
                  </a:cubicBezTo>
                  <a:cubicBezTo>
                    <a:pt x="222404" y="1211219"/>
                    <a:pt x="215387" y="1214026"/>
                    <a:pt x="215387" y="1218236"/>
                  </a:cubicBezTo>
                  <a:cubicBezTo>
                    <a:pt x="215387" y="1229462"/>
                    <a:pt x="222755" y="1250162"/>
                    <a:pt x="237490" y="1280334"/>
                  </a:cubicBezTo>
                  <a:cubicBezTo>
                    <a:pt x="252225" y="1310506"/>
                    <a:pt x="263101" y="1325592"/>
                    <a:pt x="270118" y="1325592"/>
                  </a:cubicBezTo>
                  <a:cubicBezTo>
                    <a:pt x="278538" y="1325592"/>
                    <a:pt x="288010" y="1310506"/>
                    <a:pt x="298535" y="1280334"/>
                  </a:cubicBezTo>
                  <a:cubicBezTo>
                    <a:pt x="309061" y="1250162"/>
                    <a:pt x="311516" y="1230164"/>
                    <a:pt x="305903" y="1220340"/>
                  </a:cubicBezTo>
                  <a:cubicBezTo>
                    <a:pt x="303096" y="1217534"/>
                    <a:pt x="294325" y="1214727"/>
                    <a:pt x="279590" y="1211920"/>
                  </a:cubicBezTo>
                  <a:cubicBezTo>
                    <a:pt x="272223" y="1210517"/>
                    <a:pt x="264943" y="1209640"/>
                    <a:pt x="257751" y="1209289"/>
                  </a:cubicBezTo>
                  <a:close/>
                  <a:moveTo>
                    <a:pt x="598962" y="833477"/>
                  </a:moveTo>
                  <a:cubicBezTo>
                    <a:pt x="608829" y="832819"/>
                    <a:pt x="626919" y="840383"/>
                    <a:pt x="653232" y="856171"/>
                  </a:cubicBezTo>
                  <a:cubicBezTo>
                    <a:pt x="657442" y="857575"/>
                    <a:pt x="662354" y="859680"/>
                    <a:pt x="667967" y="862486"/>
                  </a:cubicBezTo>
                  <a:cubicBezTo>
                    <a:pt x="693228" y="880730"/>
                    <a:pt x="714980" y="903885"/>
                    <a:pt x="733223" y="931952"/>
                  </a:cubicBezTo>
                  <a:cubicBezTo>
                    <a:pt x="751467" y="960019"/>
                    <a:pt x="760588" y="984578"/>
                    <a:pt x="760588" y="1005628"/>
                  </a:cubicBezTo>
                  <a:cubicBezTo>
                    <a:pt x="760588" y="1026678"/>
                    <a:pt x="765500" y="1036502"/>
                    <a:pt x="775324" y="1035098"/>
                  </a:cubicBezTo>
                  <a:cubicBezTo>
                    <a:pt x="785147" y="1032292"/>
                    <a:pt x="806899" y="1016855"/>
                    <a:pt x="840579" y="988788"/>
                  </a:cubicBezTo>
                  <a:cubicBezTo>
                    <a:pt x="878470" y="955108"/>
                    <a:pt x="899520" y="939671"/>
                    <a:pt x="903730" y="942477"/>
                  </a:cubicBezTo>
                  <a:cubicBezTo>
                    <a:pt x="907940" y="945284"/>
                    <a:pt x="891100" y="971948"/>
                    <a:pt x="853209" y="1022468"/>
                  </a:cubicBezTo>
                  <a:lnTo>
                    <a:pt x="800584" y="1094039"/>
                  </a:lnTo>
                  <a:lnTo>
                    <a:pt x="798479" y="1327697"/>
                  </a:lnTo>
                  <a:cubicBezTo>
                    <a:pt x="794269" y="1581703"/>
                    <a:pt x="772517" y="1708005"/>
                    <a:pt x="733223" y="1706601"/>
                  </a:cubicBezTo>
                  <a:cubicBezTo>
                    <a:pt x="730416" y="1706601"/>
                    <a:pt x="727610" y="1706601"/>
                    <a:pt x="724803" y="1706601"/>
                  </a:cubicBezTo>
                  <a:cubicBezTo>
                    <a:pt x="705156" y="1702391"/>
                    <a:pt x="685509" y="1700286"/>
                    <a:pt x="665862" y="1700286"/>
                  </a:cubicBezTo>
                  <a:cubicBezTo>
                    <a:pt x="646215" y="1700286"/>
                    <a:pt x="607623" y="1679938"/>
                    <a:pt x="550086" y="1639241"/>
                  </a:cubicBezTo>
                  <a:cubicBezTo>
                    <a:pt x="489742" y="1592930"/>
                    <a:pt x="450448" y="1568722"/>
                    <a:pt x="432205" y="1566617"/>
                  </a:cubicBezTo>
                  <a:cubicBezTo>
                    <a:pt x="413961" y="1564512"/>
                    <a:pt x="388701" y="1579598"/>
                    <a:pt x="356424" y="1611875"/>
                  </a:cubicBezTo>
                  <a:cubicBezTo>
                    <a:pt x="318533" y="1651169"/>
                    <a:pt x="295378" y="1670816"/>
                    <a:pt x="286958" y="1670816"/>
                  </a:cubicBezTo>
                  <a:cubicBezTo>
                    <a:pt x="275731" y="1670816"/>
                    <a:pt x="262750" y="1659589"/>
                    <a:pt x="248015" y="1637135"/>
                  </a:cubicBezTo>
                  <a:cubicBezTo>
                    <a:pt x="233280" y="1614682"/>
                    <a:pt x="222404" y="1586615"/>
                    <a:pt x="215387" y="1552934"/>
                  </a:cubicBezTo>
                  <a:cubicBezTo>
                    <a:pt x="206967" y="1522061"/>
                    <a:pt x="203108" y="1501362"/>
                    <a:pt x="203809" y="1490836"/>
                  </a:cubicBezTo>
                  <a:cubicBezTo>
                    <a:pt x="204511" y="1480311"/>
                    <a:pt x="210475" y="1468734"/>
                    <a:pt x="221702" y="1456103"/>
                  </a:cubicBezTo>
                  <a:cubicBezTo>
                    <a:pt x="232929" y="1443473"/>
                    <a:pt x="238893" y="1433650"/>
                    <a:pt x="239595" y="1426633"/>
                  </a:cubicBezTo>
                  <a:cubicBezTo>
                    <a:pt x="240296" y="1419616"/>
                    <a:pt x="235736" y="1409091"/>
                    <a:pt x="225912" y="1395058"/>
                  </a:cubicBezTo>
                  <a:cubicBezTo>
                    <a:pt x="209072" y="1366991"/>
                    <a:pt x="193284" y="1330504"/>
                    <a:pt x="178549" y="1285596"/>
                  </a:cubicBezTo>
                  <a:cubicBezTo>
                    <a:pt x="163814" y="1240689"/>
                    <a:pt x="157148" y="1209114"/>
                    <a:pt x="158551" y="1190870"/>
                  </a:cubicBezTo>
                  <a:cubicBezTo>
                    <a:pt x="161358" y="1174030"/>
                    <a:pt x="181356" y="1151226"/>
                    <a:pt x="218544" y="1122457"/>
                  </a:cubicBezTo>
                  <a:cubicBezTo>
                    <a:pt x="255733" y="1093688"/>
                    <a:pt x="285555" y="1079304"/>
                    <a:pt x="308008" y="1079304"/>
                  </a:cubicBezTo>
                  <a:cubicBezTo>
                    <a:pt x="327655" y="1082111"/>
                    <a:pt x="358529" y="1094039"/>
                    <a:pt x="400629" y="1115089"/>
                  </a:cubicBezTo>
                  <a:cubicBezTo>
                    <a:pt x="435713" y="1130526"/>
                    <a:pt x="456763" y="1147016"/>
                    <a:pt x="463780" y="1164558"/>
                  </a:cubicBezTo>
                  <a:cubicBezTo>
                    <a:pt x="470797" y="1182099"/>
                    <a:pt x="467288" y="1214026"/>
                    <a:pt x="453255" y="1260336"/>
                  </a:cubicBezTo>
                  <a:cubicBezTo>
                    <a:pt x="447641" y="1282790"/>
                    <a:pt x="449045" y="1294016"/>
                    <a:pt x="457465" y="1294016"/>
                  </a:cubicBezTo>
                  <a:cubicBezTo>
                    <a:pt x="465885" y="1292613"/>
                    <a:pt x="501670" y="1267353"/>
                    <a:pt x="564821" y="1218236"/>
                  </a:cubicBezTo>
                  <a:lnTo>
                    <a:pt x="657442" y="1146665"/>
                  </a:lnTo>
                  <a:lnTo>
                    <a:pt x="651127" y="1058254"/>
                  </a:lnTo>
                  <a:cubicBezTo>
                    <a:pt x="645514" y="1000716"/>
                    <a:pt x="633936" y="951599"/>
                    <a:pt x="616394" y="910902"/>
                  </a:cubicBezTo>
                  <a:cubicBezTo>
                    <a:pt x="598852" y="870205"/>
                    <a:pt x="590081" y="847751"/>
                    <a:pt x="590081" y="843541"/>
                  </a:cubicBezTo>
                  <a:cubicBezTo>
                    <a:pt x="590081" y="837226"/>
                    <a:pt x="593042" y="833871"/>
                    <a:pt x="598962" y="833477"/>
                  </a:cubicBezTo>
                  <a:close/>
                  <a:moveTo>
                    <a:pt x="1138440" y="765655"/>
                  </a:moveTo>
                  <a:cubicBezTo>
                    <a:pt x="1153176" y="767059"/>
                    <a:pt x="1179488" y="776180"/>
                    <a:pt x="1217379" y="793020"/>
                  </a:cubicBezTo>
                  <a:cubicBezTo>
                    <a:pt x="1259479" y="814071"/>
                    <a:pt x="1280530" y="832314"/>
                    <a:pt x="1280530" y="847751"/>
                  </a:cubicBezTo>
                  <a:cubicBezTo>
                    <a:pt x="1280530" y="870205"/>
                    <a:pt x="1239131" y="965633"/>
                    <a:pt x="1156333" y="1134035"/>
                  </a:cubicBezTo>
                  <a:cubicBezTo>
                    <a:pt x="1126863" y="1192975"/>
                    <a:pt x="1118443" y="1222446"/>
                    <a:pt x="1131073" y="1222446"/>
                  </a:cubicBezTo>
                  <a:cubicBezTo>
                    <a:pt x="1153527" y="1222446"/>
                    <a:pt x="1191066" y="1238584"/>
                    <a:pt x="1243692" y="1270861"/>
                  </a:cubicBezTo>
                  <a:cubicBezTo>
                    <a:pt x="1296317" y="1303138"/>
                    <a:pt x="1328244" y="1329100"/>
                    <a:pt x="1339470" y="1348747"/>
                  </a:cubicBezTo>
                  <a:cubicBezTo>
                    <a:pt x="1352100" y="1371201"/>
                    <a:pt x="1357012" y="1390497"/>
                    <a:pt x="1354206" y="1406635"/>
                  </a:cubicBezTo>
                  <a:cubicBezTo>
                    <a:pt x="1351399" y="1422774"/>
                    <a:pt x="1338067" y="1446982"/>
                    <a:pt x="1314210" y="1479259"/>
                  </a:cubicBezTo>
                  <a:cubicBezTo>
                    <a:pt x="1288950" y="1510132"/>
                    <a:pt x="1265794" y="1531183"/>
                    <a:pt x="1244744" y="1542409"/>
                  </a:cubicBezTo>
                  <a:cubicBezTo>
                    <a:pt x="1223694" y="1553636"/>
                    <a:pt x="1172472" y="1569775"/>
                    <a:pt x="1091077" y="1590825"/>
                  </a:cubicBezTo>
                  <a:cubicBezTo>
                    <a:pt x="1002666" y="1613279"/>
                    <a:pt x="949339" y="1628014"/>
                    <a:pt x="931096" y="1635030"/>
                  </a:cubicBezTo>
                  <a:cubicBezTo>
                    <a:pt x="912852" y="1640644"/>
                    <a:pt x="903730" y="1641346"/>
                    <a:pt x="903730" y="1637135"/>
                  </a:cubicBezTo>
                  <a:cubicBezTo>
                    <a:pt x="905134" y="1625909"/>
                    <a:pt x="928990" y="1605560"/>
                    <a:pt x="975301" y="1576090"/>
                  </a:cubicBezTo>
                  <a:cubicBezTo>
                    <a:pt x="1017402" y="1550830"/>
                    <a:pt x="1059502" y="1516798"/>
                    <a:pt x="1101603" y="1473996"/>
                  </a:cubicBezTo>
                  <a:cubicBezTo>
                    <a:pt x="1143703" y="1431194"/>
                    <a:pt x="1164753" y="1402776"/>
                    <a:pt x="1164753" y="1388743"/>
                  </a:cubicBezTo>
                  <a:cubicBezTo>
                    <a:pt x="1164753" y="1378919"/>
                    <a:pt x="1160894" y="1372955"/>
                    <a:pt x="1153176" y="1370850"/>
                  </a:cubicBezTo>
                  <a:cubicBezTo>
                    <a:pt x="1145457" y="1368745"/>
                    <a:pt x="1129669" y="1369797"/>
                    <a:pt x="1105813" y="1374007"/>
                  </a:cubicBezTo>
                  <a:cubicBezTo>
                    <a:pt x="1065116" y="1381024"/>
                    <a:pt x="1035645" y="1392953"/>
                    <a:pt x="1017402" y="1409793"/>
                  </a:cubicBezTo>
                  <a:cubicBezTo>
                    <a:pt x="996351" y="1428036"/>
                    <a:pt x="978459" y="1429790"/>
                    <a:pt x="963723" y="1415055"/>
                  </a:cubicBezTo>
                  <a:cubicBezTo>
                    <a:pt x="948988" y="1400320"/>
                    <a:pt x="937411" y="1369096"/>
                    <a:pt x="928990" y="1321382"/>
                  </a:cubicBezTo>
                  <a:cubicBezTo>
                    <a:pt x="921974" y="1283491"/>
                    <a:pt x="920921" y="1256828"/>
                    <a:pt x="925833" y="1241391"/>
                  </a:cubicBezTo>
                  <a:cubicBezTo>
                    <a:pt x="930745" y="1225954"/>
                    <a:pt x="950041" y="1191572"/>
                    <a:pt x="983721" y="1138245"/>
                  </a:cubicBezTo>
                  <a:cubicBezTo>
                    <a:pt x="1023015" y="1076497"/>
                    <a:pt x="1055994" y="1018258"/>
                    <a:pt x="1082657" y="963527"/>
                  </a:cubicBezTo>
                  <a:cubicBezTo>
                    <a:pt x="1109321" y="908797"/>
                    <a:pt x="1122653" y="870906"/>
                    <a:pt x="1122653" y="849856"/>
                  </a:cubicBezTo>
                  <a:cubicBezTo>
                    <a:pt x="1122653" y="830209"/>
                    <a:pt x="1114233" y="816176"/>
                    <a:pt x="1097392" y="807756"/>
                  </a:cubicBezTo>
                  <a:cubicBezTo>
                    <a:pt x="1086166" y="800739"/>
                    <a:pt x="1080201" y="795476"/>
                    <a:pt x="1079500" y="791968"/>
                  </a:cubicBezTo>
                  <a:cubicBezTo>
                    <a:pt x="1078798" y="788460"/>
                    <a:pt x="1083359" y="783899"/>
                    <a:pt x="1093182" y="778285"/>
                  </a:cubicBezTo>
                  <a:cubicBezTo>
                    <a:pt x="1108619" y="768462"/>
                    <a:pt x="1123705" y="764252"/>
                    <a:pt x="1138440" y="765655"/>
                  </a:cubicBezTo>
                  <a:close/>
                  <a:moveTo>
                    <a:pt x="894389" y="18"/>
                  </a:moveTo>
                  <a:cubicBezTo>
                    <a:pt x="905528" y="150"/>
                    <a:pt x="917062" y="1005"/>
                    <a:pt x="928990" y="2584"/>
                  </a:cubicBezTo>
                  <a:cubicBezTo>
                    <a:pt x="976704" y="8899"/>
                    <a:pt x="1008981" y="24686"/>
                    <a:pt x="1025822" y="49947"/>
                  </a:cubicBezTo>
                  <a:cubicBezTo>
                    <a:pt x="1037048" y="66787"/>
                    <a:pt x="1037399" y="79417"/>
                    <a:pt x="1026874" y="87837"/>
                  </a:cubicBezTo>
                  <a:cubicBezTo>
                    <a:pt x="1016349" y="96257"/>
                    <a:pt x="989335" y="101169"/>
                    <a:pt x="945831" y="102572"/>
                  </a:cubicBezTo>
                  <a:cubicBezTo>
                    <a:pt x="895310" y="106782"/>
                    <a:pt x="853209" y="115553"/>
                    <a:pt x="819529" y="128885"/>
                  </a:cubicBezTo>
                  <a:cubicBezTo>
                    <a:pt x="785849" y="142217"/>
                    <a:pt x="767605" y="157303"/>
                    <a:pt x="764798" y="174143"/>
                  </a:cubicBezTo>
                  <a:cubicBezTo>
                    <a:pt x="761992" y="190983"/>
                    <a:pt x="772868" y="211332"/>
                    <a:pt x="797426" y="235189"/>
                  </a:cubicBezTo>
                  <a:cubicBezTo>
                    <a:pt x="821985" y="259046"/>
                    <a:pt x="834264" y="277991"/>
                    <a:pt x="834264" y="292025"/>
                  </a:cubicBezTo>
                  <a:cubicBezTo>
                    <a:pt x="834264" y="306058"/>
                    <a:pt x="844088" y="321495"/>
                    <a:pt x="863735" y="338335"/>
                  </a:cubicBezTo>
                  <a:cubicBezTo>
                    <a:pt x="883382" y="355175"/>
                    <a:pt x="893205" y="368858"/>
                    <a:pt x="893205" y="379383"/>
                  </a:cubicBezTo>
                  <a:cubicBezTo>
                    <a:pt x="893205" y="389908"/>
                    <a:pt x="883382" y="401486"/>
                    <a:pt x="863735" y="414116"/>
                  </a:cubicBezTo>
                  <a:cubicBezTo>
                    <a:pt x="852508" y="421133"/>
                    <a:pt x="844789" y="430956"/>
                    <a:pt x="840579" y="443586"/>
                  </a:cubicBezTo>
                  <a:cubicBezTo>
                    <a:pt x="836369" y="456217"/>
                    <a:pt x="834264" y="478670"/>
                    <a:pt x="834264" y="510947"/>
                  </a:cubicBezTo>
                  <a:cubicBezTo>
                    <a:pt x="834264" y="564274"/>
                    <a:pt x="838474" y="590938"/>
                    <a:pt x="846894" y="590938"/>
                  </a:cubicBezTo>
                  <a:cubicBezTo>
                    <a:pt x="858121" y="590938"/>
                    <a:pt x="884785" y="584272"/>
                    <a:pt x="926885" y="570940"/>
                  </a:cubicBezTo>
                  <a:cubicBezTo>
                    <a:pt x="968986" y="557609"/>
                    <a:pt x="1004771" y="543224"/>
                    <a:pt x="1034242" y="527787"/>
                  </a:cubicBezTo>
                  <a:cubicBezTo>
                    <a:pt x="1065116" y="513754"/>
                    <a:pt x="1091077" y="504983"/>
                    <a:pt x="1112128" y="501475"/>
                  </a:cubicBezTo>
                  <a:cubicBezTo>
                    <a:pt x="1133178" y="497966"/>
                    <a:pt x="1164052" y="498317"/>
                    <a:pt x="1204749" y="502527"/>
                  </a:cubicBezTo>
                  <a:cubicBezTo>
                    <a:pt x="1228606" y="502527"/>
                    <a:pt x="1251761" y="511298"/>
                    <a:pt x="1274215" y="528840"/>
                  </a:cubicBezTo>
                  <a:cubicBezTo>
                    <a:pt x="1296668" y="546382"/>
                    <a:pt x="1307895" y="563924"/>
                    <a:pt x="1307895" y="581466"/>
                  </a:cubicBezTo>
                  <a:cubicBezTo>
                    <a:pt x="1307895" y="599007"/>
                    <a:pt x="1206152" y="621812"/>
                    <a:pt x="1002666" y="649879"/>
                  </a:cubicBezTo>
                  <a:cubicBezTo>
                    <a:pt x="947936" y="655492"/>
                    <a:pt x="895310" y="670227"/>
                    <a:pt x="844789" y="694084"/>
                  </a:cubicBezTo>
                  <a:cubicBezTo>
                    <a:pt x="794269" y="717941"/>
                    <a:pt x="749362" y="735483"/>
                    <a:pt x="710068" y="746710"/>
                  </a:cubicBezTo>
                  <a:cubicBezTo>
                    <a:pt x="653934" y="766357"/>
                    <a:pt x="569031" y="806352"/>
                    <a:pt x="455360" y="866696"/>
                  </a:cubicBezTo>
                  <a:cubicBezTo>
                    <a:pt x="341688" y="927040"/>
                    <a:pt x="254681" y="978964"/>
                    <a:pt x="194337" y="1022468"/>
                  </a:cubicBezTo>
                  <a:cubicBezTo>
                    <a:pt x="114346" y="1080006"/>
                    <a:pt x="69439" y="1108774"/>
                    <a:pt x="59615" y="1108774"/>
                  </a:cubicBezTo>
                  <a:cubicBezTo>
                    <a:pt x="46985" y="1108774"/>
                    <a:pt x="33302" y="1098951"/>
                    <a:pt x="18567" y="1079304"/>
                  </a:cubicBezTo>
                  <a:cubicBezTo>
                    <a:pt x="3832" y="1059657"/>
                    <a:pt x="-2132" y="1042817"/>
                    <a:pt x="674" y="1028783"/>
                  </a:cubicBezTo>
                  <a:cubicBezTo>
                    <a:pt x="4885" y="1013346"/>
                    <a:pt x="36811" y="988788"/>
                    <a:pt x="96453" y="955108"/>
                  </a:cubicBezTo>
                  <a:cubicBezTo>
                    <a:pt x="156095" y="921427"/>
                    <a:pt x="262399" y="867398"/>
                    <a:pt x="415364" y="793020"/>
                  </a:cubicBezTo>
                  <a:cubicBezTo>
                    <a:pt x="555699" y="724256"/>
                    <a:pt x="632884" y="686366"/>
                    <a:pt x="646917" y="679349"/>
                  </a:cubicBezTo>
                  <a:cubicBezTo>
                    <a:pt x="662354" y="670929"/>
                    <a:pt x="671125" y="656194"/>
                    <a:pt x="673230" y="635144"/>
                  </a:cubicBezTo>
                  <a:cubicBezTo>
                    <a:pt x="675335" y="614093"/>
                    <a:pt x="669371" y="600762"/>
                    <a:pt x="655337" y="595148"/>
                  </a:cubicBezTo>
                  <a:cubicBezTo>
                    <a:pt x="639900" y="589535"/>
                    <a:pt x="616043" y="597253"/>
                    <a:pt x="583766" y="618304"/>
                  </a:cubicBezTo>
                  <a:cubicBezTo>
                    <a:pt x="512195" y="663211"/>
                    <a:pt x="504477" y="656896"/>
                    <a:pt x="560611" y="599358"/>
                  </a:cubicBezTo>
                  <a:cubicBezTo>
                    <a:pt x="581661" y="576905"/>
                    <a:pt x="593941" y="561468"/>
                    <a:pt x="597449" y="553048"/>
                  </a:cubicBezTo>
                  <a:cubicBezTo>
                    <a:pt x="600957" y="544628"/>
                    <a:pt x="598502" y="536909"/>
                    <a:pt x="590081" y="529892"/>
                  </a:cubicBezTo>
                  <a:cubicBezTo>
                    <a:pt x="574645" y="522876"/>
                    <a:pt x="559909" y="521472"/>
                    <a:pt x="545876" y="525682"/>
                  </a:cubicBezTo>
                  <a:cubicBezTo>
                    <a:pt x="502372" y="543926"/>
                    <a:pt x="469393" y="549189"/>
                    <a:pt x="446940" y="541470"/>
                  </a:cubicBezTo>
                  <a:cubicBezTo>
                    <a:pt x="424486" y="533752"/>
                    <a:pt x="407646" y="513052"/>
                    <a:pt x="396419" y="479372"/>
                  </a:cubicBezTo>
                  <a:cubicBezTo>
                    <a:pt x="392209" y="466742"/>
                    <a:pt x="397121" y="455515"/>
                    <a:pt x="411154" y="445691"/>
                  </a:cubicBezTo>
                  <a:cubicBezTo>
                    <a:pt x="425188" y="435868"/>
                    <a:pt x="459570" y="418326"/>
                    <a:pt x="514300" y="393066"/>
                  </a:cubicBezTo>
                  <a:cubicBezTo>
                    <a:pt x="580258" y="362192"/>
                    <a:pt x="624113" y="336230"/>
                    <a:pt x="645865" y="315180"/>
                  </a:cubicBezTo>
                  <a:cubicBezTo>
                    <a:pt x="667616" y="294130"/>
                    <a:pt x="676387" y="268869"/>
                    <a:pt x="672177" y="239399"/>
                  </a:cubicBezTo>
                  <a:cubicBezTo>
                    <a:pt x="670774" y="221155"/>
                    <a:pt x="659547" y="209578"/>
                    <a:pt x="638497" y="204666"/>
                  </a:cubicBezTo>
                  <a:cubicBezTo>
                    <a:pt x="617447" y="199754"/>
                    <a:pt x="595695" y="203613"/>
                    <a:pt x="573241" y="216244"/>
                  </a:cubicBezTo>
                  <a:cubicBezTo>
                    <a:pt x="553594" y="227471"/>
                    <a:pt x="526229" y="235189"/>
                    <a:pt x="491145" y="239399"/>
                  </a:cubicBezTo>
                  <a:cubicBezTo>
                    <a:pt x="456062" y="243609"/>
                    <a:pt x="425539" y="243609"/>
                    <a:pt x="399577" y="239399"/>
                  </a:cubicBezTo>
                  <a:cubicBezTo>
                    <a:pt x="373615" y="235189"/>
                    <a:pt x="360634" y="227471"/>
                    <a:pt x="360634" y="216244"/>
                  </a:cubicBezTo>
                  <a:cubicBezTo>
                    <a:pt x="360634" y="207824"/>
                    <a:pt x="373615" y="201158"/>
                    <a:pt x="399577" y="196246"/>
                  </a:cubicBezTo>
                  <a:cubicBezTo>
                    <a:pt x="425539" y="191334"/>
                    <a:pt x="493952" y="162916"/>
                    <a:pt x="604817" y="110992"/>
                  </a:cubicBezTo>
                  <a:lnTo>
                    <a:pt x="804794" y="18371"/>
                  </a:lnTo>
                  <a:cubicBezTo>
                    <a:pt x="831107" y="5741"/>
                    <a:pt x="860972" y="-377"/>
                    <a:pt x="894389" y="1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</p:grpSp>
      <p:sp>
        <p:nvSpPr>
          <p:cNvPr id="13" name="iconfont-1096-617929">
            <a:extLst>
              <a:ext uri="{FF2B5EF4-FFF2-40B4-BE49-F238E27FC236}">
                <a16:creationId xmlns:a16="http://schemas.microsoft.com/office/drawing/2014/main" id="{E7C416A7-937E-EF92-CE69-FEA2E4502B3A}"/>
              </a:ext>
            </a:extLst>
          </p:cNvPr>
          <p:cNvSpPr/>
          <p:nvPr/>
        </p:nvSpPr>
        <p:spPr>
          <a:xfrm>
            <a:off x="7008333" y="894535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confont-1096-617929">
            <a:extLst>
              <a:ext uri="{FF2B5EF4-FFF2-40B4-BE49-F238E27FC236}">
                <a16:creationId xmlns:a16="http://schemas.microsoft.com/office/drawing/2014/main" id="{D8FA9AD5-52F3-D642-C880-9E9B88DE2722}"/>
              </a:ext>
            </a:extLst>
          </p:cNvPr>
          <p:cNvSpPr/>
          <p:nvPr/>
        </p:nvSpPr>
        <p:spPr>
          <a:xfrm>
            <a:off x="7850984" y="646295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442810-FB16-F15E-9906-223AE70DEFCC}"/>
              </a:ext>
            </a:extLst>
          </p:cNvPr>
          <p:cNvGrpSpPr/>
          <p:nvPr/>
        </p:nvGrpSpPr>
        <p:grpSpPr>
          <a:xfrm>
            <a:off x="1476999" y="1884906"/>
            <a:ext cx="4469468" cy="1085772"/>
            <a:chOff x="1489699" y="1884906"/>
            <a:chExt cx="4469468" cy="1085772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id="{A44835DA-353D-45D4-C093-AA741457553A}"/>
                </a:ext>
              </a:extLst>
            </p:cNvPr>
            <p:cNvSpPr/>
            <p:nvPr/>
          </p:nvSpPr>
          <p:spPr>
            <a:xfrm>
              <a:off x="1669048" y="2399771"/>
              <a:ext cx="4110770" cy="570907"/>
            </a:xfrm>
            <a:prstGeom prst="trapezoid">
              <a:avLst>
                <a:gd name="adj" fmla="val 56746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ffectLst>
              <a:outerShdw blurRad="76200" dist="889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EDC5E16-2E90-EDFF-383F-8CBE25F3AB4C}"/>
                </a:ext>
              </a:extLst>
            </p:cNvPr>
            <p:cNvGrpSpPr/>
            <p:nvPr/>
          </p:nvGrpSpPr>
          <p:grpSpPr>
            <a:xfrm>
              <a:off x="1489699" y="1884906"/>
              <a:ext cx="4469468" cy="938719"/>
              <a:chOff x="1540499" y="2516214"/>
              <a:chExt cx="4469468" cy="938719"/>
            </a:xfrm>
          </p:grpSpPr>
          <p:sp>
            <p:nvSpPr>
              <p:cNvPr id="51" name="梯形 50">
                <a:extLst>
                  <a:ext uri="{FF2B5EF4-FFF2-40B4-BE49-F238E27FC236}">
                    <a16:creationId xmlns:a16="http://schemas.microsoft.com/office/drawing/2014/main" id="{BABF5C98-7305-BC23-3BFB-9B2603319D75}"/>
                  </a:ext>
                </a:extLst>
              </p:cNvPr>
              <p:cNvSpPr/>
              <p:nvPr/>
            </p:nvSpPr>
            <p:spPr>
              <a:xfrm>
                <a:off x="1540499" y="2858093"/>
                <a:ext cx="4469468" cy="570907"/>
              </a:xfrm>
              <a:prstGeom prst="trapezoid">
                <a:avLst>
                  <a:gd name="adj" fmla="val 67792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98000">
                    <a:srgbClr val="FF0000">
                      <a:alpha val="1300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4">
                        <a:lumMod val="25000"/>
                        <a:lumOff val="75000"/>
                        <a:alpha val="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iconfont-1096-617929">
                <a:extLst>
                  <a:ext uri="{FF2B5EF4-FFF2-40B4-BE49-F238E27FC236}">
                    <a16:creationId xmlns:a16="http://schemas.microsoft.com/office/drawing/2014/main" id="{C7A6FD27-0488-5DC4-8284-8FBA53AD3985}"/>
                  </a:ext>
                </a:extLst>
              </p:cNvPr>
              <p:cNvSpPr/>
              <p:nvPr/>
            </p:nvSpPr>
            <p:spPr>
              <a:xfrm>
                <a:off x="5036489" y="2821684"/>
                <a:ext cx="609685" cy="60731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>
                      <a:alpha val="58000"/>
                    </a:srgbClr>
                  </a:gs>
                  <a:gs pos="100000">
                    <a:srgbClr val="FF7D7D">
                      <a:alpha val="69000"/>
                    </a:srgbClr>
                  </a:gs>
                </a:gsLst>
                <a:lin ang="16200000" scaled="1"/>
              </a:gradFill>
              <a:ln>
                <a:noFill/>
              </a:ln>
              <a:scene3d>
                <a:camera prst="isometricOffAxis2Top">
                  <a:rot lat="18730446" lon="1424647" rev="19641091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E6426C4-07FD-5B04-3A6A-CC006B701F84}"/>
                  </a:ext>
                </a:extLst>
              </p:cNvPr>
              <p:cNvSpPr txBox="1"/>
              <p:nvPr/>
            </p:nvSpPr>
            <p:spPr>
              <a:xfrm>
                <a:off x="3110521" y="2844792"/>
                <a:ext cx="20024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2FAE26D-16CC-9536-D180-E5984EE33263}"/>
                  </a:ext>
                </a:extLst>
              </p:cNvPr>
              <p:cNvSpPr txBox="1"/>
              <p:nvPr/>
            </p:nvSpPr>
            <p:spPr>
              <a:xfrm>
                <a:off x="2028367" y="2516214"/>
                <a:ext cx="979755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en-US" altLang="zh-CN" sz="55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55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A29939-1563-8179-4C47-23271076D7EC}"/>
              </a:ext>
            </a:extLst>
          </p:cNvPr>
          <p:cNvGrpSpPr/>
          <p:nvPr/>
        </p:nvGrpSpPr>
        <p:grpSpPr>
          <a:xfrm>
            <a:off x="6277599" y="1884906"/>
            <a:ext cx="4469468" cy="1085772"/>
            <a:chOff x="1489699" y="1884906"/>
            <a:chExt cx="4469468" cy="1085772"/>
          </a:xfrm>
        </p:grpSpPr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64AF6C0D-8B13-E0AA-19DC-DC90F4330CE7}"/>
                </a:ext>
              </a:extLst>
            </p:cNvPr>
            <p:cNvSpPr/>
            <p:nvPr/>
          </p:nvSpPr>
          <p:spPr>
            <a:xfrm>
              <a:off x="1669048" y="2399771"/>
              <a:ext cx="4110770" cy="570907"/>
            </a:xfrm>
            <a:prstGeom prst="trapezoid">
              <a:avLst>
                <a:gd name="adj" fmla="val 56746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ffectLst>
              <a:outerShdw blurRad="76200" dist="889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FF507D4-6337-BBD7-8894-6FDF78C2FFE2}"/>
                </a:ext>
              </a:extLst>
            </p:cNvPr>
            <p:cNvGrpSpPr/>
            <p:nvPr/>
          </p:nvGrpSpPr>
          <p:grpSpPr>
            <a:xfrm>
              <a:off x="1489699" y="1884906"/>
              <a:ext cx="4469468" cy="938719"/>
              <a:chOff x="1540499" y="2516214"/>
              <a:chExt cx="4469468" cy="938719"/>
            </a:xfrm>
          </p:grpSpPr>
          <p:sp>
            <p:nvSpPr>
              <p:cNvPr id="52" name="梯形 51">
                <a:extLst>
                  <a:ext uri="{FF2B5EF4-FFF2-40B4-BE49-F238E27FC236}">
                    <a16:creationId xmlns:a16="http://schemas.microsoft.com/office/drawing/2014/main" id="{D733928E-F245-9949-F4BB-2DD47B8B349C}"/>
                  </a:ext>
                </a:extLst>
              </p:cNvPr>
              <p:cNvSpPr/>
              <p:nvPr/>
            </p:nvSpPr>
            <p:spPr>
              <a:xfrm>
                <a:off x="1540499" y="2858093"/>
                <a:ext cx="4469468" cy="570907"/>
              </a:xfrm>
              <a:prstGeom prst="trapezoid">
                <a:avLst>
                  <a:gd name="adj" fmla="val 67792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98000">
                    <a:srgbClr val="FF0000">
                      <a:alpha val="1300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4">
                        <a:lumMod val="25000"/>
                        <a:lumOff val="75000"/>
                        <a:alpha val="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iconfont-1096-617929">
                <a:extLst>
                  <a:ext uri="{FF2B5EF4-FFF2-40B4-BE49-F238E27FC236}">
                    <a16:creationId xmlns:a16="http://schemas.microsoft.com/office/drawing/2014/main" id="{FB44EE9C-1CA9-8F8F-2404-F6CBFACABA91}"/>
                  </a:ext>
                </a:extLst>
              </p:cNvPr>
              <p:cNvSpPr/>
              <p:nvPr/>
            </p:nvSpPr>
            <p:spPr>
              <a:xfrm>
                <a:off x="5036489" y="2821684"/>
                <a:ext cx="609685" cy="60731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>
                      <a:alpha val="58000"/>
                    </a:srgbClr>
                  </a:gs>
                  <a:gs pos="100000">
                    <a:srgbClr val="FF7D7D">
                      <a:alpha val="69000"/>
                    </a:srgbClr>
                  </a:gs>
                </a:gsLst>
                <a:lin ang="16200000" scaled="1"/>
              </a:gradFill>
              <a:ln>
                <a:noFill/>
              </a:ln>
              <a:scene3d>
                <a:camera prst="isometricOffAxis2Top">
                  <a:rot lat="18730446" lon="1424647" rev="19641091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1B77B780-F015-BBD3-CCB6-606422C29E85}"/>
                  </a:ext>
                </a:extLst>
              </p:cNvPr>
              <p:cNvSpPr txBox="1"/>
              <p:nvPr/>
            </p:nvSpPr>
            <p:spPr>
              <a:xfrm>
                <a:off x="3110521" y="2844792"/>
                <a:ext cx="20024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D014272-C083-A171-D081-ED29D62A1940}"/>
                  </a:ext>
                </a:extLst>
              </p:cNvPr>
              <p:cNvSpPr txBox="1"/>
              <p:nvPr/>
            </p:nvSpPr>
            <p:spPr>
              <a:xfrm>
                <a:off x="1906538" y="2516214"/>
                <a:ext cx="1223413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en-US" altLang="zh-CN" sz="55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55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04914A3-0A15-40C0-0479-516DC82DBA8A}"/>
              </a:ext>
            </a:extLst>
          </p:cNvPr>
          <p:cNvGrpSpPr/>
          <p:nvPr/>
        </p:nvGrpSpPr>
        <p:grpSpPr>
          <a:xfrm>
            <a:off x="1476999" y="3089113"/>
            <a:ext cx="4469468" cy="1085772"/>
            <a:chOff x="1489699" y="1884906"/>
            <a:chExt cx="4469468" cy="1085772"/>
          </a:xfrm>
        </p:grpSpPr>
        <p:sp>
          <p:nvSpPr>
            <p:cNvPr id="60" name="梯形 59">
              <a:extLst>
                <a:ext uri="{FF2B5EF4-FFF2-40B4-BE49-F238E27FC236}">
                  <a16:creationId xmlns:a16="http://schemas.microsoft.com/office/drawing/2014/main" id="{3722F64E-CD9B-6E51-49BE-62C12FC9EACA}"/>
                </a:ext>
              </a:extLst>
            </p:cNvPr>
            <p:cNvSpPr/>
            <p:nvPr/>
          </p:nvSpPr>
          <p:spPr>
            <a:xfrm>
              <a:off x="1669048" y="2399771"/>
              <a:ext cx="4110770" cy="570907"/>
            </a:xfrm>
            <a:prstGeom prst="trapezoid">
              <a:avLst>
                <a:gd name="adj" fmla="val 56746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ffectLst>
              <a:outerShdw blurRad="76200" dist="889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F00ACC8-2469-EA82-ED74-99E2F72DFCC1}"/>
                </a:ext>
              </a:extLst>
            </p:cNvPr>
            <p:cNvGrpSpPr/>
            <p:nvPr/>
          </p:nvGrpSpPr>
          <p:grpSpPr>
            <a:xfrm>
              <a:off x="1489699" y="1884906"/>
              <a:ext cx="4469468" cy="938719"/>
              <a:chOff x="1540499" y="2516214"/>
              <a:chExt cx="4469468" cy="938719"/>
            </a:xfrm>
          </p:grpSpPr>
          <p:sp>
            <p:nvSpPr>
              <p:cNvPr id="62" name="梯形 61">
                <a:extLst>
                  <a:ext uri="{FF2B5EF4-FFF2-40B4-BE49-F238E27FC236}">
                    <a16:creationId xmlns:a16="http://schemas.microsoft.com/office/drawing/2014/main" id="{6462AE75-6986-A73D-4503-FEC7C7663D2F}"/>
                  </a:ext>
                </a:extLst>
              </p:cNvPr>
              <p:cNvSpPr/>
              <p:nvPr/>
            </p:nvSpPr>
            <p:spPr>
              <a:xfrm>
                <a:off x="1540499" y="2858093"/>
                <a:ext cx="4469468" cy="570907"/>
              </a:xfrm>
              <a:prstGeom prst="trapezoid">
                <a:avLst>
                  <a:gd name="adj" fmla="val 67792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98000">
                    <a:srgbClr val="FF0000">
                      <a:alpha val="1300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4">
                        <a:lumMod val="25000"/>
                        <a:lumOff val="75000"/>
                        <a:alpha val="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iconfont-1096-617929">
                <a:extLst>
                  <a:ext uri="{FF2B5EF4-FFF2-40B4-BE49-F238E27FC236}">
                    <a16:creationId xmlns:a16="http://schemas.microsoft.com/office/drawing/2014/main" id="{2C046FAA-85EA-75FD-B894-7E740E100380}"/>
                  </a:ext>
                </a:extLst>
              </p:cNvPr>
              <p:cNvSpPr/>
              <p:nvPr/>
            </p:nvSpPr>
            <p:spPr>
              <a:xfrm>
                <a:off x="5036489" y="2821684"/>
                <a:ext cx="609685" cy="60731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>
                      <a:alpha val="58000"/>
                    </a:srgbClr>
                  </a:gs>
                  <a:gs pos="100000">
                    <a:srgbClr val="FF7D7D">
                      <a:alpha val="69000"/>
                    </a:srgbClr>
                  </a:gs>
                </a:gsLst>
                <a:lin ang="16200000" scaled="1"/>
              </a:gradFill>
              <a:ln>
                <a:noFill/>
              </a:ln>
              <a:scene3d>
                <a:camera prst="isometricOffAxis2Top">
                  <a:rot lat="18730446" lon="1424647" rev="19641091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75" name="文本框 28674">
                <a:extLst>
                  <a:ext uri="{FF2B5EF4-FFF2-40B4-BE49-F238E27FC236}">
                    <a16:creationId xmlns:a16="http://schemas.microsoft.com/office/drawing/2014/main" id="{D4F10E53-83C5-72B5-0683-7DDBA8CC770A}"/>
                  </a:ext>
                </a:extLst>
              </p:cNvPr>
              <p:cNvSpPr txBox="1"/>
              <p:nvPr/>
            </p:nvSpPr>
            <p:spPr>
              <a:xfrm>
                <a:off x="3110521" y="2844792"/>
                <a:ext cx="20024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28676" name="文本框 28675">
                <a:extLst>
                  <a:ext uri="{FF2B5EF4-FFF2-40B4-BE49-F238E27FC236}">
                    <a16:creationId xmlns:a16="http://schemas.microsoft.com/office/drawing/2014/main" id="{0FE9DB06-1BC4-445E-A629-2003B6D7EFE1}"/>
                  </a:ext>
                </a:extLst>
              </p:cNvPr>
              <p:cNvSpPr txBox="1"/>
              <p:nvPr/>
            </p:nvSpPr>
            <p:spPr>
              <a:xfrm>
                <a:off x="1915355" y="2516214"/>
                <a:ext cx="1205779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en-US" altLang="zh-CN" sz="55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55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grpSp>
        <p:nvGrpSpPr>
          <p:cNvPr id="28678" name="组合 28677">
            <a:extLst>
              <a:ext uri="{FF2B5EF4-FFF2-40B4-BE49-F238E27FC236}">
                <a16:creationId xmlns:a16="http://schemas.microsoft.com/office/drawing/2014/main" id="{1E5CA3E8-0AB0-F91A-D015-C28382A3447C}"/>
              </a:ext>
            </a:extLst>
          </p:cNvPr>
          <p:cNvGrpSpPr/>
          <p:nvPr/>
        </p:nvGrpSpPr>
        <p:grpSpPr>
          <a:xfrm>
            <a:off x="6277599" y="3089113"/>
            <a:ext cx="4469468" cy="1085772"/>
            <a:chOff x="1489699" y="1884906"/>
            <a:chExt cx="4469468" cy="1085772"/>
          </a:xfrm>
        </p:grpSpPr>
        <p:sp>
          <p:nvSpPr>
            <p:cNvPr id="28679" name="梯形 28678">
              <a:extLst>
                <a:ext uri="{FF2B5EF4-FFF2-40B4-BE49-F238E27FC236}">
                  <a16:creationId xmlns:a16="http://schemas.microsoft.com/office/drawing/2014/main" id="{2FB14CBC-B430-AC19-4E3F-9F7B51813CEF}"/>
                </a:ext>
              </a:extLst>
            </p:cNvPr>
            <p:cNvSpPr/>
            <p:nvPr/>
          </p:nvSpPr>
          <p:spPr>
            <a:xfrm>
              <a:off x="1669048" y="2399771"/>
              <a:ext cx="4110770" cy="570907"/>
            </a:xfrm>
            <a:prstGeom prst="trapezoid">
              <a:avLst>
                <a:gd name="adj" fmla="val 56746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ffectLst>
              <a:outerShdw blurRad="76200" dist="889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680" name="组合 28679">
              <a:extLst>
                <a:ext uri="{FF2B5EF4-FFF2-40B4-BE49-F238E27FC236}">
                  <a16:creationId xmlns:a16="http://schemas.microsoft.com/office/drawing/2014/main" id="{48DF8371-8E09-CF16-EFE9-8C76BCF3B28A}"/>
                </a:ext>
              </a:extLst>
            </p:cNvPr>
            <p:cNvGrpSpPr/>
            <p:nvPr/>
          </p:nvGrpSpPr>
          <p:grpSpPr>
            <a:xfrm>
              <a:off x="1489699" y="1884906"/>
              <a:ext cx="4469468" cy="938719"/>
              <a:chOff x="1540499" y="2516214"/>
              <a:chExt cx="4469468" cy="938719"/>
            </a:xfrm>
          </p:grpSpPr>
          <p:sp>
            <p:nvSpPr>
              <p:cNvPr id="28681" name="梯形 28680">
                <a:extLst>
                  <a:ext uri="{FF2B5EF4-FFF2-40B4-BE49-F238E27FC236}">
                    <a16:creationId xmlns:a16="http://schemas.microsoft.com/office/drawing/2014/main" id="{15C9DB0B-6C33-2C9A-6889-EEE9B99D9A93}"/>
                  </a:ext>
                </a:extLst>
              </p:cNvPr>
              <p:cNvSpPr/>
              <p:nvPr/>
            </p:nvSpPr>
            <p:spPr>
              <a:xfrm>
                <a:off x="1540499" y="2858093"/>
                <a:ext cx="4469468" cy="570907"/>
              </a:xfrm>
              <a:prstGeom prst="trapezoid">
                <a:avLst>
                  <a:gd name="adj" fmla="val 67792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98000">
                    <a:srgbClr val="FF0000">
                      <a:alpha val="1300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4">
                        <a:lumMod val="25000"/>
                        <a:lumOff val="75000"/>
                        <a:alpha val="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82" name="iconfont-1096-617929">
                <a:extLst>
                  <a:ext uri="{FF2B5EF4-FFF2-40B4-BE49-F238E27FC236}">
                    <a16:creationId xmlns:a16="http://schemas.microsoft.com/office/drawing/2014/main" id="{B896F10A-6CD8-4F92-5B3C-17B2228B3007}"/>
                  </a:ext>
                </a:extLst>
              </p:cNvPr>
              <p:cNvSpPr/>
              <p:nvPr/>
            </p:nvSpPr>
            <p:spPr>
              <a:xfrm>
                <a:off x="5036489" y="2821684"/>
                <a:ext cx="609685" cy="60731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>
                      <a:alpha val="58000"/>
                    </a:srgbClr>
                  </a:gs>
                  <a:gs pos="100000">
                    <a:srgbClr val="FF7D7D">
                      <a:alpha val="69000"/>
                    </a:srgbClr>
                  </a:gs>
                </a:gsLst>
                <a:lin ang="16200000" scaled="1"/>
              </a:gradFill>
              <a:ln>
                <a:noFill/>
              </a:ln>
              <a:scene3d>
                <a:camera prst="isometricOffAxis2Top">
                  <a:rot lat="18730446" lon="1424647" rev="19641091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83" name="文本框 28682">
                <a:extLst>
                  <a:ext uri="{FF2B5EF4-FFF2-40B4-BE49-F238E27FC236}">
                    <a16:creationId xmlns:a16="http://schemas.microsoft.com/office/drawing/2014/main" id="{6A5281A9-45C8-7376-13B0-14F47F8BAD04}"/>
                  </a:ext>
                </a:extLst>
              </p:cNvPr>
              <p:cNvSpPr txBox="1"/>
              <p:nvPr/>
            </p:nvSpPr>
            <p:spPr>
              <a:xfrm>
                <a:off x="3110521" y="2844792"/>
                <a:ext cx="20024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28684" name="文本框 28683">
                <a:extLst>
                  <a:ext uri="{FF2B5EF4-FFF2-40B4-BE49-F238E27FC236}">
                    <a16:creationId xmlns:a16="http://schemas.microsoft.com/office/drawing/2014/main" id="{F44457B3-F399-47BE-A146-F86D6953CA53}"/>
                  </a:ext>
                </a:extLst>
              </p:cNvPr>
              <p:cNvSpPr txBox="1"/>
              <p:nvPr/>
            </p:nvSpPr>
            <p:spPr>
              <a:xfrm>
                <a:off x="1920966" y="2516214"/>
                <a:ext cx="1194558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en-US" altLang="zh-CN" sz="55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55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4437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21679" y="17455"/>
            <a:ext cx="12859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04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FD67F71-8138-47F0-23F2-7E36217E41DA}"/>
              </a:ext>
            </a:extLst>
          </p:cNvPr>
          <p:cNvSpPr/>
          <p:nvPr/>
        </p:nvSpPr>
        <p:spPr bwMode="auto">
          <a:xfrm rot="18900000">
            <a:off x="4320992" y="1614359"/>
            <a:ext cx="1839090" cy="235091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BE7931DE-6A61-3D8F-47D3-FA4B729EBF73}"/>
              </a:ext>
            </a:extLst>
          </p:cNvPr>
          <p:cNvSpPr txBox="1"/>
          <p:nvPr/>
        </p:nvSpPr>
        <p:spPr>
          <a:xfrm>
            <a:off x="4562053" y="2209640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16BCE97B-A8FF-A71D-5EAD-7A8A05C1C21B}"/>
              </a:ext>
            </a:extLst>
          </p:cNvPr>
          <p:cNvSpPr/>
          <p:nvPr/>
        </p:nvSpPr>
        <p:spPr bwMode="auto">
          <a:xfrm rot="2700000">
            <a:off x="6035031" y="1614664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5" name="TextBox 55">
            <a:extLst>
              <a:ext uri="{FF2B5EF4-FFF2-40B4-BE49-F238E27FC236}">
                <a16:creationId xmlns:a16="http://schemas.microsoft.com/office/drawing/2014/main" id="{DC8E4E84-5EF3-7CA5-8D23-B36E15CE5FD7}"/>
              </a:ext>
            </a:extLst>
          </p:cNvPr>
          <p:cNvSpPr txBox="1"/>
          <p:nvPr/>
        </p:nvSpPr>
        <p:spPr>
          <a:xfrm>
            <a:off x="6281647" y="2209640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D52CCA-E4B0-49C8-94E0-49ECAC6B59BB}"/>
              </a:ext>
            </a:extLst>
          </p:cNvPr>
          <p:cNvSpPr/>
          <p:nvPr/>
        </p:nvSpPr>
        <p:spPr bwMode="auto">
          <a:xfrm rot="2700000" flipH="1">
            <a:off x="4377900" y="3402521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7" name="TextBox 56">
            <a:extLst>
              <a:ext uri="{FF2B5EF4-FFF2-40B4-BE49-F238E27FC236}">
                <a16:creationId xmlns:a16="http://schemas.microsoft.com/office/drawing/2014/main" id="{E0D53B6C-99CE-1DEB-CE59-E683ED7FC364}"/>
              </a:ext>
            </a:extLst>
          </p:cNvPr>
          <p:cNvSpPr txBox="1"/>
          <p:nvPr/>
        </p:nvSpPr>
        <p:spPr>
          <a:xfrm>
            <a:off x="4562053" y="3977521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D620FED1-2DD3-8947-E973-18AAF16C65B1}"/>
              </a:ext>
            </a:extLst>
          </p:cNvPr>
          <p:cNvSpPr/>
          <p:nvPr/>
        </p:nvSpPr>
        <p:spPr bwMode="auto">
          <a:xfrm rot="18900000" flipH="1">
            <a:off x="6092420" y="3402216"/>
            <a:ext cx="1839090" cy="235092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10" name="TextBox 57">
            <a:extLst>
              <a:ext uri="{FF2B5EF4-FFF2-40B4-BE49-F238E27FC236}">
                <a16:creationId xmlns:a16="http://schemas.microsoft.com/office/drawing/2014/main" id="{A695F23B-1EF0-4D71-4473-4FE866C77A36}"/>
              </a:ext>
            </a:extLst>
          </p:cNvPr>
          <p:cNvSpPr txBox="1"/>
          <p:nvPr/>
        </p:nvSpPr>
        <p:spPr>
          <a:xfrm>
            <a:off x="6281647" y="3977521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DB826E8-427D-D400-2340-9EA1D6CAA0F7}"/>
              </a:ext>
            </a:extLst>
          </p:cNvPr>
          <p:cNvGrpSpPr/>
          <p:nvPr/>
        </p:nvGrpSpPr>
        <p:grpSpPr>
          <a:xfrm>
            <a:off x="8037914" y="2188287"/>
            <a:ext cx="3313797" cy="907996"/>
            <a:chOff x="7867050" y="2187925"/>
            <a:chExt cx="3313797" cy="90799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AF3358-5CCE-D289-C7CA-B090A8132D33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A57B1E4-3D9A-5622-3CCA-88C0E7B34AE6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8B07F1-6672-C379-8E02-9831786DA1A1}"/>
              </a:ext>
            </a:extLst>
          </p:cNvPr>
          <p:cNvGrpSpPr/>
          <p:nvPr/>
        </p:nvGrpSpPr>
        <p:grpSpPr>
          <a:xfrm>
            <a:off x="967366" y="2197576"/>
            <a:ext cx="3304370" cy="907996"/>
            <a:chOff x="7876477" y="2187925"/>
            <a:chExt cx="3304370" cy="90799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3139BB0-8E6F-86DB-AB55-A49CA0CC06E0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45F295E-DA25-49BC-4CA1-F3E809FB80FD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00F9FFC-C54D-C2C7-C012-A8E9280068BD}"/>
              </a:ext>
            </a:extLst>
          </p:cNvPr>
          <p:cNvGrpSpPr/>
          <p:nvPr/>
        </p:nvGrpSpPr>
        <p:grpSpPr>
          <a:xfrm>
            <a:off x="8037914" y="4395425"/>
            <a:ext cx="3313797" cy="907996"/>
            <a:chOff x="7867050" y="2187925"/>
            <a:chExt cx="3313797" cy="90799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BA9488B-BF72-B52B-8F92-83F545722516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CF6535-566E-CCAB-F58F-D8DFF107BC70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BB39C5-5EB4-F655-ED77-3580A8D6B097}"/>
              </a:ext>
            </a:extLst>
          </p:cNvPr>
          <p:cNvGrpSpPr/>
          <p:nvPr/>
        </p:nvGrpSpPr>
        <p:grpSpPr>
          <a:xfrm>
            <a:off x="967366" y="4404714"/>
            <a:ext cx="3304370" cy="907996"/>
            <a:chOff x="7876477" y="2187925"/>
            <a:chExt cx="3304370" cy="9079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D6072B-56DD-5D9B-D7E5-E61CDFBE5C8F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AB49355-6588-EE66-B639-B5C5BF15090F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45582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21679" y="17455"/>
            <a:ext cx="12859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04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任意形状 64">
            <a:extLst>
              <a:ext uri="{FF2B5EF4-FFF2-40B4-BE49-F238E27FC236}">
                <a16:creationId xmlns:a16="http://schemas.microsoft.com/office/drawing/2014/main" id="{E9399878-2D4F-C9DC-2165-B604E6249BF7}"/>
              </a:ext>
            </a:extLst>
          </p:cNvPr>
          <p:cNvSpPr/>
          <p:nvPr/>
        </p:nvSpPr>
        <p:spPr>
          <a:xfrm flipV="1">
            <a:off x="8776986" y="236986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任意形状 65">
            <a:extLst>
              <a:ext uri="{FF2B5EF4-FFF2-40B4-BE49-F238E27FC236}">
                <a16:creationId xmlns:a16="http://schemas.microsoft.com/office/drawing/2014/main" id="{29E45184-144A-E2DF-8C5A-72ACCBA764C9}"/>
              </a:ext>
            </a:extLst>
          </p:cNvPr>
          <p:cNvSpPr/>
          <p:nvPr/>
        </p:nvSpPr>
        <p:spPr>
          <a:xfrm>
            <a:off x="6842676" y="3199328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任意形状 66">
            <a:extLst>
              <a:ext uri="{FF2B5EF4-FFF2-40B4-BE49-F238E27FC236}">
                <a16:creationId xmlns:a16="http://schemas.microsoft.com/office/drawing/2014/main" id="{6212FAAD-C489-1C0B-DA4B-A355062A7A5B}"/>
              </a:ext>
            </a:extLst>
          </p:cNvPr>
          <p:cNvSpPr/>
          <p:nvPr/>
        </p:nvSpPr>
        <p:spPr>
          <a:xfrm flipV="1">
            <a:off x="4910686" y="2391504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任意形状 67">
            <a:extLst>
              <a:ext uri="{FF2B5EF4-FFF2-40B4-BE49-F238E27FC236}">
                <a16:creationId xmlns:a16="http://schemas.microsoft.com/office/drawing/2014/main" id="{D9EF3963-6876-8A40-3452-C502133AEB19}"/>
              </a:ext>
            </a:extLst>
          </p:cNvPr>
          <p:cNvSpPr/>
          <p:nvPr/>
        </p:nvSpPr>
        <p:spPr>
          <a:xfrm>
            <a:off x="2976375" y="3213244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任意形状 68">
            <a:extLst>
              <a:ext uri="{FF2B5EF4-FFF2-40B4-BE49-F238E27FC236}">
                <a16:creationId xmlns:a16="http://schemas.microsoft.com/office/drawing/2014/main" id="{B6CA952F-4A1B-2A19-7CFA-832895D948BB}"/>
              </a:ext>
            </a:extLst>
          </p:cNvPr>
          <p:cNvSpPr/>
          <p:nvPr/>
        </p:nvSpPr>
        <p:spPr>
          <a:xfrm flipV="1">
            <a:off x="1044385" y="2405420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61CAB34-54FB-A1A4-6B34-B168A1A69B17}"/>
              </a:ext>
            </a:extLst>
          </p:cNvPr>
          <p:cNvSpPr/>
          <p:nvPr/>
        </p:nvSpPr>
        <p:spPr>
          <a:xfrm>
            <a:off x="1547859" y="2909818"/>
            <a:ext cx="1221172" cy="122117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C9EE153-80B9-E20D-7112-5BFA9B1F5CFD}"/>
              </a:ext>
            </a:extLst>
          </p:cNvPr>
          <p:cNvSpPr/>
          <p:nvPr/>
        </p:nvSpPr>
        <p:spPr>
          <a:xfrm flipV="1">
            <a:off x="3479849" y="2857581"/>
            <a:ext cx="1221172" cy="122117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6CFCC19-F27A-454B-6DC3-D7838275AB5F}"/>
              </a:ext>
            </a:extLst>
          </p:cNvPr>
          <p:cNvSpPr/>
          <p:nvPr/>
        </p:nvSpPr>
        <p:spPr>
          <a:xfrm>
            <a:off x="5414160" y="2895903"/>
            <a:ext cx="1221172" cy="122117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70BB205-98E0-4DA2-CF1D-51EEC712F2AD}"/>
              </a:ext>
            </a:extLst>
          </p:cNvPr>
          <p:cNvSpPr/>
          <p:nvPr/>
        </p:nvSpPr>
        <p:spPr>
          <a:xfrm flipV="1">
            <a:off x="7346150" y="2843665"/>
            <a:ext cx="1221172" cy="122117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43AD381-F5C2-D38C-83AB-B23713B91904}"/>
              </a:ext>
            </a:extLst>
          </p:cNvPr>
          <p:cNvSpPr/>
          <p:nvPr/>
        </p:nvSpPr>
        <p:spPr>
          <a:xfrm>
            <a:off x="9280460" y="2874263"/>
            <a:ext cx="1221172" cy="122117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4" name="组 69">
            <a:extLst>
              <a:ext uri="{FF2B5EF4-FFF2-40B4-BE49-F238E27FC236}">
                <a16:creationId xmlns:a16="http://schemas.microsoft.com/office/drawing/2014/main" id="{99D57EED-E19E-732F-2084-F5C37748F464}"/>
              </a:ext>
            </a:extLst>
          </p:cNvPr>
          <p:cNvGrpSpPr/>
          <p:nvPr/>
        </p:nvGrpSpPr>
        <p:grpSpPr>
          <a:xfrm>
            <a:off x="1988093" y="3242272"/>
            <a:ext cx="367373" cy="589180"/>
            <a:chOff x="898525" y="1076325"/>
            <a:chExt cx="504825" cy="8096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6" name="Freeform 44">
              <a:extLst>
                <a:ext uri="{FF2B5EF4-FFF2-40B4-BE49-F238E27FC236}">
                  <a16:creationId xmlns:a16="http://schemas.microsoft.com/office/drawing/2014/main" id="{A77963DB-AE00-8DFA-E833-C2F4EDAB7BFD}"/>
                </a:ext>
              </a:extLst>
            </p:cNvPr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45">
              <a:extLst>
                <a:ext uri="{FF2B5EF4-FFF2-40B4-BE49-F238E27FC236}">
                  <a16:creationId xmlns:a16="http://schemas.microsoft.com/office/drawing/2014/main" id="{045147DA-94CE-2C82-EBC5-BF81CDFF2471}"/>
                </a:ext>
              </a:extLst>
            </p:cNvPr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Freeform 46">
              <a:extLst>
                <a:ext uri="{FF2B5EF4-FFF2-40B4-BE49-F238E27FC236}">
                  <a16:creationId xmlns:a16="http://schemas.microsoft.com/office/drawing/2014/main" id="{03B2BED2-CFC8-BCCF-A971-10960937C5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9" name="组 73">
            <a:extLst>
              <a:ext uri="{FF2B5EF4-FFF2-40B4-BE49-F238E27FC236}">
                <a16:creationId xmlns:a16="http://schemas.microsoft.com/office/drawing/2014/main" id="{60851809-A73E-A6A5-431C-5F54ECBCEE8A}"/>
              </a:ext>
            </a:extLst>
          </p:cNvPr>
          <p:cNvGrpSpPr>
            <a:grpSpLocks noChangeAspect="1"/>
          </p:cNvGrpSpPr>
          <p:nvPr/>
        </p:nvGrpSpPr>
        <p:grpSpPr>
          <a:xfrm>
            <a:off x="3851047" y="3254972"/>
            <a:ext cx="542827" cy="540000"/>
            <a:chOff x="8328025" y="3667125"/>
            <a:chExt cx="609600" cy="6064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0" name="Freeform 213">
              <a:extLst>
                <a:ext uri="{FF2B5EF4-FFF2-40B4-BE49-F238E27FC236}">
                  <a16:creationId xmlns:a16="http://schemas.microsoft.com/office/drawing/2014/main" id="{DBC21B41-E3F7-C3CD-A661-82BF2E7F6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1" name="Freeform 214">
              <a:extLst>
                <a:ext uri="{FF2B5EF4-FFF2-40B4-BE49-F238E27FC236}">
                  <a16:creationId xmlns:a16="http://schemas.microsoft.com/office/drawing/2014/main" id="{198C19E4-11A2-0D31-6DBD-A85CF99E8B85}"/>
                </a:ext>
              </a:extLst>
            </p:cNvPr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2" name="Freeform 215">
              <a:extLst>
                <a:ext uri="{FF2B5EF4-FFF2-40B4-BE49-F238E27FC236}">
                  <a16:creationId xmlns:a16="http://schemas.microsoft.com/office/drawing/2014/main" id="{8E60BCA0-8FC5-24D5-CF35-19DFDFC3CA95}"/>
                </a:ext>
              </a:extLst>
            </p:cNvPr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3" name="Freeform 216">
              <a:extLst>
                <a:ext uri="{FF2B5EF4-FFF2-40B4-BE49-F238E27FC236}">
                  <a16:creationId xmlns:a16="http://schemas.microsoft.com/office/drawing/2014/main" id="{B724E181-40ED-79CE-E29F-9E824F0E0B57}"/>
                </a:ext>
              </a:extLst>
            </p:cNvPr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4" name="组 78">
            <a:extLst>
              <a:ext uri="{FF2B5EF4-FFF2-40B4-BE49-F238E27FC236}">
                <a16:creationId xmlns:a16="http://schemas.microsoft.com/office/drawing/2014/main" id="{D9DF0CBC-E3D1-5209-379B-8823750DD7A5}"/>
              </a:ext>
            </a:extLst>
          </p:cNvPr>
          <p:cNvGrpSpPr/>
          <p:nvPr/>
        </p:nvGrpSpPr>
        <p:grpSpPr>
          <a:xfrm>
            <a:off x="5845849" y="3215785"/>
            <a:ext cx="384464" cy="543209"/>
            <a:chOff x="7912100" y="117475"/>
            <a:chExt cx="492125" cy="6953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Freeform 75">
              <a:extLst>
                <a:ext uri="{FF2B5EF4-FFF2-40B4-BE49-F238E27FC236}">
                  <a16:creationId xmlns:a16="http://schemas.microsoft.com/office/drawing/2014/main" id="{B6A479DD-37C6-28D8-499D-BE9C3ECA7FF9}"/>
                </a:ext>
              </a:extLst>
            </p:cNvPr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76">
              <a:extLst>
                <a:ext uri="{FF2B5EF4-FFF2-40B4-BE49-F238E27FC236}">
                  <a16:creationId xmlns:a16="http://schemas.microsoft.com/office/drawing/2014/main" id="{6EED3D7E-A3D3-CDFE-657B-43E619A3B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7" name="组 81">
            <a:extLst>
              <a:ext uri="{FF2B5EF4-FFF2-40B4-BE49-F238E27FC236}">
                <a16:creationId xmlns:a16="http://schemas.microsoft.com/office/drawing/2014/main" id="{1F76A705-1C40-E321-05AB-043FF31EF7A8}"/>
              </a:ext>
            </a:extLst>
          </p:cNvPr>
          <p:cNvGrpSpPr/>
          <p:nvPr/>
        </p:nvGrpSpPr>
        <p:grpSpPr>
          <a:xfrm>
            <a:off x="7706630" y="3187175"/>
            <a:ext cx="526881" cy="533694"/>
            <a:chOff x="7639243" y="2325084"/>
            <a:chExt cx="726802" cy="736201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1997E9FC-B7E6-309F-73E3-80CD684D37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BF61DDF1-1976-A24E-04AC-653034D9D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40" name="组 84">
            <a:extLst>
              <a:ext uri="{FF2B5EF4-FFF2-40B4-BE49-F238E27FC236}">
                <a16:creationId xmlns:a16="http://schemas.microsoft.com/office/drawing/2014/main" id="{EBDD8C76-82B1-0443-780E-9C34A7714030}"/>
              </a:ext>
            </a:extLst>
          </p:cNvPr>
          <p:cNvGrpSpPr/>
          <p:nvPr/>
        </p:nvGrpSpPr>
        <p:grpSpPr>
          <a:xfrm>
            <a:off x="9606065" y="3239732"/>
            <a:ext cx="569962" cy="539153"/>
            <a:chOff x="4321175" y="111125"/>
            <a:chExt cx="704850" cy="6667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8A394A85-A5D0-20D8-FF37-061832C398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Rectangle 35">
              <a:extLst>
                <a:ext uri="{FF2B5EF4-FFF2-40B4-BE49-F238E27FC236}">
                  <a16:creationId xmlns:a16="http://schemas.microsoft.com/office/drawing/2014/main" id="{1987BD1E-BD81-E8C4-DE93-D30F4C9DF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Rectangle 36">
              <a:extLst>
                <a:ext uri="{FF2B5EF4-FFF2-40B4-BE49-F238E27FC236}">
                  <a16:creationId xmlns:a16="http://schemas.microsoft.com/office/drawing/2014/main" id="{B4D8DE73-246F-1DAF-57C9-701527723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2046501B-1F93-BCE2-00B5-9D921B6D0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6" name="Rectangle 38">
              <a:extLst>
                <a:ext uri="{FF2B5EF4-FFF2-40B4-BE49-F238E27FC236}">
                  <a16:creationId xmlns:a16="http://schemas.microsoft.com/office/drawing/2014/main" id="{3983E853-4B80-72E4-181A-44F59ECEC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84192D-711C-7910-F320-7C50C0ED201E}"/>
              </a:ext>
            </a:extLst>
          </p:cNvPr>
          <p:cNvGrpSpPr/>
          <p:nvPr/>
        </p:nvGrpSpPr>
        <p:grpSpPr>
          <a:xfrm>
            <a:off x="3309362" y="1639793"/>
            <a:ext cx="3313797" cy="907996"/>
            <a:chOff x="7867050" y="2187925"/>
            <a:chExt cx="3313797" cy="9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F8C50FA-E127-9FD9-EB40-6EB0C7FBF2B0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3BEACDF-2228-44C4-0362-0007A59FF2D3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EA43461-D847-A5C0-1740-E859A5252337}"/>
              </a:ext>
            </a:extLst>
          </p:cNvPr>
          <p:cNvGrpSpPr/>
          <p:nvPr/>
        </p:nvGrpSpPr>
        <p:grpSpPr>
          <a:xfrm>
            <a:off x="7281316" y="1639793"/>
            <a:ext cx="3313797" cy="907996"/>
            <a:chOff x="7867050" y="2187925"/>
            <a:chExt cx="3313797" cy="90799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2A7B42E-3A4B-895E-3417-15AA16537229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B227B3F-865C-5BB6-3FDD-3370319C641F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9B0BCBC-573F-A075-304B-735A54FF74A9}"/>
              </a:ext>
            </a:extLst>
          </p:cNvPr>
          <p:cNvGrpSpPr/>
          <p:nvPr/>
        </p:nvGrpSpPr>
        <p:grpSpPr>
          <a:xfrm>
            <a:off x="1107560" y="4498732"/>
            <a:ext cx="3313797" cy="907996"/>
            <a:chOff x="7867050" y="2187925"/>
            <a:chExt cx="3313797" cy="90799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0D0595D-6D05-271A-546A-F6CDDD82E9BA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91CB596-0948-B45B-216B-1AC541A7B524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0E0520B-566B-CBCC-0ACD-75F95AF1EE95}"/>
              </a:ext>
            </a:extLst>
          </p:cNvPr>
          <p:cNvGrpSpPr/>
          <p:nvPr/>
        </p:nvGrpSpPr>
        <p:grpSpPr>
          <a:xfrm>
            <a:off x="5082106" y="4498732"/>
            <a:ext cx="3313797" cy="907996"/>
            <a:chOff x="7867050" y="2187925"/>
            <a:chExt cx="3313797" cy="90799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7BC610D-36D4-EF86-9AA1-CDDEA6F4FD36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EE669A9-507A-6E59-75FA-ADFB67C67146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896C8F7-2843-74FA-5F25-0436A5ED241A}"/>
              </a:ext>
            </a:extLst>
          </p:cNvPr>
          <p:cNvGrpSpPr/>
          <p:nvPr/>
        </p:nvGrpSpPr>
        <p:grpSpPr>
          <a:xfrm>
            <a:off x="9052078" y="4498732"/>
            <a:ext cx="3313797" cy="907996"/>
            <a:chOff x="7867050" y="2187925"/>
            <a:chExt cx="3313797" cy="90799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597F179-891E-73F8-9842-B146B5961727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E39C817-22D3-9A17-3D97-8733FD7C8E83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4384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21679" y="17455"/>
            <a:ext cx="12859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04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115884-6A7C-72C2-DB79-1993E0961F41}"/>
              </a:ext>
            </a:extLst>
          </p:cNvPr>
          <p:cNvGrpSpPr/>
          <p:nvPr/>
        </p:nvGrpSpPr>
        <p:grpSpPr>
          <a:xfrm>
            <a:off x="3781391" y="3174683"/>
            <a:ext cx="1790323" cy="932433"/>
            <a:chOff x="3462076" y="3216593"/>
            <a:chExt cx="1790323" cy="932433"/>
          </a:xfrm>
        </p:grpSpPr>
        <p:cxnSp>
          <p:nvCxnSpPr>
            <p:cNvPr id="3" name="直接连接符 84">
              <a:extLst>
                <a:ext uri="{FF2B5EF4-FFF2-40B4-BE49-F238E27FC236}">
                  <a16:creationId xmlns:a16="http://schemas.microsoft.com/office/drawing/2014/main" id="{9A9874EB-14E8-5B8D-5186-F509D8E78717}"/>
                </a:ext>
              </a:extLst>
            </p:cNvPr>
            <p:cNvCxnSpPr/>
            <p:nvPr/>
          </p:nvCxnSpPr>
          <p:spPr>
            <a:xfrm flipV="1">
              <a:off x="440564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" name="弧形 85">
              <a:extLst>
                <a:ext uri="{FF2B5EF4-FFF2-40B4-BE49-F238E27FC236}">
                  <a16:creationId xmlns:a16="http://schemas.microsoft.com/office/drawing/2014/main" id="{09D2A33B-762D-D8A1-700D-7B388658613B}"/>
                </a:ext>
              </a:extLst>
            </p:cNvPr>
            <p:cNvSpPr/>
            <p:nvPr/>
          </p:nvSpPr>
          <p:spPr>
            <a:xfrm rot="16200000">
              <a:off x="346207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cs typeface="+mn-ea"/>
                <a:sym typeface="+mn-lt"/>
              </a:endParaRPr>
            </a:p>
          </p:txBody>
        </p:sp>
      </p:grpSp>
      <p:sp>
        <p:nvSpPr>
          <p:cNvPr id="7" name="Oval 82">
            <a:extLst>
              <a:ext uri="{FF2B5EF4-FFF2-40B4-BE49-F238E27FC236}">
                <a16:creationId xmlns:a16="http://schemas.microsoft.com/office/drawing/2014/main" id="{46357C85-E35E-DA99-1463-D503D193028A}"/>
              </a:ext>
            </a:extLst>
          </p:cNvPr>
          <p:cNvSpPr/>
          <p:nvPr/>
        </p:nvSpPr>
        <p:spPr>
          <a:xfrm>
            <a:off x="1822567" y="3215246"/>
            <a:ext cx="838071" cy="83828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11" name="Oval 77">
            <a:extLst>
              <a:ext uri="{FF2B5EF4-FFF2-40B4-BE49-F238E27FC236}">
                <a16:creationId xmlns:a16="http://schemas.microsoft.com/office/drawing/2014/main" id="{75229CDA-D4CB-3753-686C-DA2E59DA497A}"/>
              </a:ext>
            </a:extLst>
          </p:cNvPr>
          <p:cNvSpPr/>
          <p:nvPr/>
        </p:nvSpPr>
        <p:spPr>
          <a:xfrm>
            <a:off x="7688635" y="3215457"/>
            <a:ext cx="838071" cy="83828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14" name="Oval 73">
            <a:extLst>
              <a:ext uri="{FF2B5EF4-FFF2-40B4-BE49-F238E27FC236}">
                <a16:creationId xmlns:a16="http://schemas.microsoft.com/office/drawing/2014/main" id="{9C278CCA-B660-8FA1-68E8-9A9ECC0FE8DC}"/>
              </a:ext>
            </a:extLst>
          </p:cNvPr>
          <p:cNvSpPr/>
          <p:nvPr/>
        </p:nvSpPr>
        <p:spPr>
          <a:xfrm>
            <a:off x="5732780" y="3210314"/>
            <a:ext cx="838071" cy="83828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17" name="Oval 60">
            <a:extLst>
              <a:ext uri="{FF2B5EF4-FFF2-40B4-BE49-F238E27FC236}">
                <a16:creationId xmlns:a16="http://schemas.microsoft.com/office/drawing/2014/main" id="{98AAF7EC-5BEC-5E21-C767-C71D550ABBD6}"/>
              </a:ext>
            </a:extLst>
          </p:cNvPr>
          <p:cNvSpPr/>
          <p:nvPr/>
        </p:nvSpPr>
        <p:spPr>
          <a:xfrm>
            <a:off x="3772007" y="3207351"/>
            <a:ext cx="838070" cy="83828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5526138-78EC-5A4B-6687-6B97C3DB793D}"/>
              </a:ext>
            </a:extLst>
          </p:cNvPr>
          <p:cNvGrpSpPr/>
          <p:nvPr/>
        </p:nvGrpSpPr>
        <p:grpSpPr>
          <a:xfrm>
            <a:off x="5740190" y="3174683"/>
            <a:ext cx="1790323" cy="932433"/>
            <a:chOff x="5420875" y="3216593"/>
            <a:chExt cx="1790323" cy="932433"/>
          </a:xfrm>
        </p:grpSpPr>
        <p:cxnSp>
          <p:nvCxnSpPr>
            <p:cNvPr id="19" name="直接连接符 84">
              <a:extLst>
                <a:ext uri="{FF2B5EF4-FFF2-40B4-BE49-F238E27FC236}">
                  <a16:creationId xmlns:a16="http://schemas.microsoft.com/office/drawing/2014/main" id="{CEF5FAAE-FEA5-48FE-F433-61A485D1D2F4}"/>
                </a:ext>
              </a:extLst>
            </p:cNvPr>
            <p:cNvCxnSpPr/>
            <p:nvPr/>
          </p:nvCxnSpPr>
          <p:spPr>
            <a:xfrm flipV="1">
              <a:off x="6364440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弧形 85">
              <a:extLst>
                <a:ext uri="{FF2B5EF4-FFF2-40B4-BE49-F238E27FC236}">
                  <a16:creationId xmlns:a16="http://schemas.microsoft.com/office/drawing/2014/main" id="{7574C6F3-3BC5-AB43-440B-22D4BBF1680B}"/>
                </a:ext>
              </a:extLst>
            </p:cNvPr>
            <p:cNvSpPr/>
            <p:nvPr/>
          </p:nvSpPr>
          <p:spPr>
            <a:xfrm rot="16200000">
              <a:off x="5420875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D408DD6-08AE-6AE9-7E3C-7A52ED735704}"/>
              </a:ext>
            </a:extLst>
          </p:cNvPr>
          <p:cNvGrpSpPr/>
          <p:nvPr/>
        </p:nvGrpSpPr>
        <p:grpSpPr>
          <a:xfrm>
            <a:off x="7696045" y="3174683"/>
            <a:ext cx="1790323" cy="932433"/>
            <a:chOff x="7376730" y="3216593"/>
            <a:chExt cx="1790323" cy="932433"/>
          </a:xfrm>
        </p:grpSpPr>
        <p:cxnSp>
          <p:nvCxnSpPr>
            <p:cNvPr id="22" name="直接连接符 84">
              <a:extLst>
                <a:ext uri="{FF2B5EF4-FFF2-40B4-BE49-F238E27FC236}">
                  <a16:creationId xmlns:a16="http://schemas.microsoft.com/office/drawing/2014/main" id="{F55EEA24-F26F-CBEE-91F4-A5D95A89C96B}"/>
                </a:ext>
              </a:extLst>
            </p:cNvPr>
            <p:cNvCxnSpPr/>
            <p:nvPr/>
          </p:nvCxnSpPr>
          <p:spPr>
            <a:xfrm flipV="1">
              <a:off x="8320295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弧形 85">
              <a:extLst>
                <a:ext uri="{FF2B5EF4-FFF2-40B4-BE49-F238E27FC236}">
                  <a16:creationId xmlns:a16="http://schemas.microsoft.com/office/drawing/2014/main" id="{AB6AA5E0-B98E-7F7C-DA5A-16CDEFCD1FC1}"/>
                </a:ext>
              </a:extLst>
            </p:cNvPr>
            <p:cNvSpPr/>
            <p:nvPr/>
          </p:nvSpPr>
          <p:spPr>
            <a:xfrm rot="16200000">
              <a:off x="7376730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cs typeface="+mn-ea"/>
                <a:sym typeface="+mn-lt"/>
              </a:endParaRPr>
            </a:p>
          </p:txBody>
        </p:sp>
      </p:grpSp>
      <p:cxnSp>
        <p:nvCxnSpPr>
          <p:cNvPr id="27" name="直接连接符 84">
            <a:extLst>
              <a:ext uri="{FF2B5EF4-FFF2-40B4-BE49-F238E27FC236}">
                <a16:creationId xmlns:a16="http://schemas.microsoft.com/office/drawing/2014/main" id="{F661B454-8270-0C9E-42B3-9403B192E8A8}"/>
              </a:ext>
            </a:extLst>
          </p:cNvPr>
          <p:cNvCxnSpPr/>
          <p:nvPr/>
        </p:nvCxnSpPr>
        <p:spPr>
          <a:xfrm flipV="1">
            <a:off x="2766496" y="3641763"/>
            <a:ext cx="846758" cy="1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弧形 85">
            <a:extLst>
              <a:ext uri="{FF2B5EF4-FFF2-40B4-BE49-F238E27FC236}">
                <a16:creationId xmlns:a16="http://schemas.microsoft.com/office/drawing/2014/main" id="{64DEE120-15C6-9DDB-E776-17A925B6DF5C}"/>
              </a:ext>
            </a:extLst>
          </p:cNvPr>
          <p:cNvSpPr/>
          <p:nvPr/>
        </p:nvSpPr>
        <p:spPr>
          <a:xfrm rot="16200000">
            <a:off x="1822931" y="3174683"/>
            <a:ext cx="932433" cy="932433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dirty="0">
              <a:cs typeface="+mn-ea"/>
              <a:sym typeface="+mn-lt"/>
            </a:endParaRPr>
          </a:p>
        </p:txBody>
      </p:sp>
      <p:sp>
        <p:nvSpPr>
          <p:cNvPr id="31" name="Oval 111">
            <a:extLst>
              <a:ext uri="{FF2B5EF4-FFF2-40B4-BE49-F238E27FC236}">
                <a16:creationId xmlns:a16="http://schemas.microsoft.com/office/drawing/2014/main" id="{89F8DFDF-D0F6-2B33-0B90-64FBD56BCF88}"/>
              </a:ext>
            </a:extLst>
          </p:cNvPr>
          <p:cNvSpPr/>
          <p:nvPr/>
        </p:nvSpPr>
        <p:spPr>
          <a:xfrm>
            <a:off x="9600561" y="3215304"/>
            <a:ext cx="838070" cy="83828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43" name="Freeform 182">
            <a:extLst>
              <a:ext uri="{FF2B5EF4-FFF2-40B4-BE49-F238E27FC236}">
                <a16:creationId xmlns:a16="http://schemas.microsoft.com/office/drawing/2014/main" id="{E098C293-8FCA-53F0-820F-2FE45E019F2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0289" y="3429367"/>
            <a:ext cx="341506" cy="394258"/>
          </a:xfrm>
          <a:custGeom>
            <a:avLst/>
            <a:gdLst>
              <a:gd name="T0" fmla="*/ 225 w 1200"/>
              <a:gd name="T1" fmla="*/ 525 h 1391"/>
              <a:gd name="T2" fmla="*/ 0 w 1200"/>
              <a:gd name="T3" fmla="*/ 759 h 1391"/>
              <a:gd name="T4" fmla="*/ 0 w 1200"/>
              <a:gd name="T5" fmla="*/ 1123 h 1391"/>
              <a:gd name="T6" fmla="*/ 225 w 1200"/>
              <a:gd name="T7" fmla="*/ 1350 h 1391"/>
              <a:gd name="T8" fmla="*/ 150 w 1200"/>
              <a:gd name="T9" fmla="*/ 1180 h 1391"/>
              <a:gd name="T10" fmla="*/ 150 w 1200"/>
              <a:gd name="T11" fmla="*/ 702 h 1391"/>
              <a:gd name="T12" fmla="*/ 225 w 1200"/>
              <a:gd name="T13" fmla="*/ 525 h 1391"/>
              <a:gd name="T14" fmla="*/ 874 w 1200"/>
              <a:gd name="T15" fmla="*/ 518 h 1391"/>
              <a:gd name="T16" fmla="*/ 979 w 1200"/>
              <a:gd name="T17" fmla="*/ 46 h 1391"/>
              <a:gd name="T18" fmla="*/ 632 w 1200"/>
              <a:gd name="T19" fmla="*/ 392 h 1391"/>
              <a:gd name="T20" fmla="*/ 300 w 1200"/>
              <a:gd name="T21" fmla="*/ 682 h 1391"/>
              <a:gd name="T22" fmla="*/ 300 w 1200"/>
              <a:gd name="T23" fmla="*/ 1195 h 1391"/>
              <a:gd name="T24" fmla="*/ 949 w 1200"/>
              <a:gd name="T25" fmla="*/ 1391 h 1391"/>
              <a:gd name="T26" fmla="*/ 1200 w 1200"/>
              <a:gd name="T27" fmla="*/ 646 h 1391"/>
              <a:gd name="T28" fmla="*/ 874 w 1200"/>
              <a:gd name="T29" fmla="*/ 51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1391">
                <a:moveTo>
                  <a:pt x="225" y="525"/>
                </a:moveTo>
                <a:cubicBezTo>
                  <a:pt x="176" y="525"/>
                  <a:pt x="0" y="555"/>
                  <a:pt x="0" y="759"/>
                </a:cubicBezTo>
                <a:lnTo>
                  <a:pt x="0" y="1123"/>
                </a:lnTo>
                <a:cubicBezTo>
                  <a:pt x="0" y="1327"/>
                  <a:pt x="176" y="1350"/>
                  <a:pt x="225" y="1350"/>
                </a:cubicBezTo>
                <a:cubicBezTo>
                  <a:pt x="274" y="1350"/>
                  <a:pt x="150" y="1307"/>
                  <a:pt x="150" y="1180"/>
                </a:cubicBezTo>
                <a:lnTo>
                  <a:pt x="150" y="702"/>
                </a:lnTo>
                <a:cubicBezTo>
                  <a:pt x="150" y="570"/>
                  <a:pt x="274" y="525"/>
                  <a:pt x="225" y="525"/>
                </a:cubicBezTo>
                <a:close/>
                <a:moveTo>
                  <a:pt x="874" y="518"/>
                </a:moveTo>
                <a:cubicBezTo>
                  <a:pt x="864" y="491"/>
                  <a:pt x="1139" y="246"/>
                  <a:pt x="979" y="46"/>
                </a:cubicBezTo>
                <a:cubicBezTo>
                  <a:pt x="941" y="0"/>
                  <a:pt x="813" y="269"/>
                  <a:pt x="632" y="392"/>
                </a:cubicBezTo>
                <a:cubicBezTo>
                  <a:pt x="533" y="459"/>
                  <a:pt x="300" y="602"/>
                  <a:pt x="300" y="682"/>
                </a:cubicBezTo>
                <a:lnTo>
                  <a:pt x="300" y="1195"/>
                </a:lnTo>
                <a:cubicBezTo>
                  <a:pt x="300" y="1290"/>
                  <a:pt x="669" y="1391"/>
                  <a:pt x="949" y="1391"/>
                </a:cubicBezTo>
                <a:cubicBezTo>
                  <a:pt x="1051" y="1391"/>
                  <a:pt x="1200" y="748"/>
                  <a:pt x="1200" y="646"/>
                </a:cubicBezTo>
                <a:cubicBezTo>
                  <a:pt x="1200" y="543"/>
                  <a:pt x="884" y="545"/>
                  <a:pt x="874" y="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72">
            <a:extLst>
              <a:ext uri="{FF2B5EF4-FFF2-40B4-BE49-F238E27FC236}">
                <a16:creationId xmlns:a16="http://schemas.microsoft.com/office/drawing/2014/main" id="{73DBD1C7-9468-77E5-CA23-0398D4BC0BC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71816" y="3437845"/>
            <a:ext cx="360000" cy="383226"/>
          </a:xfrm>
          <a:custGeom>
            <a:avLst/>
            <a:gdLst>
              <a:gd name="T0" fmla="*/ 717 w 1213"/>
              <a:gd name="T1" fmla="*/ 895 h 1296"/>
              <a:gd name="T2" fmla="*/ 684 w 1213"/>
              <a:gd name="T3" fmla="*/ 896 h 1296"/>
              <a:gd name="T4" fmla="*/ 307 w 1213"/>
              <a:gd name="T5" fmla="*/ 550 h 1296"/>
              <a:gd name="T6" fmla="*/ 652 w 1213"/>
              <a:gd name="T7" fmla="*/ 140 h 1296"/>
              <a:gd name="T8" fmla="*/ 685 w 1213"/>
              <a:gd name="T9" fmla="*/ 138 h 1296"/>
              <a:gd name="T10" fmla="*/ 1062 w 1213"/>
              <a:gd name="T11" fmla="*/ 484 h 1296"/>
              <a:gd name="T12" fmla="*/ 717 w 1213"/>
              <a:gd name="T13" fmla="*/ 895 h 1296"/>
              <a:gd name="T14" fmla="*/ 248 w 1213"/>
              <a:gd name="T15" fmla="*/ 937 h 1296"/>
              <a:gd name="T16" fmla="*/ 127 w 1213"/>
              <a:gd name="T17" fmla="*/ 1084 h 1296"/>
              <a:gd name="T18" fmla="*/ 113 w 1213"/>
              <a:gd name="T19" fmla="*/ 1121 h 1296"/>
              <a:gd name="T20" fmla="*/ 134 w 1213"/>
              <a:gd name="T21" fmla="*/ 1166 h 1296"/>
              <a:gd name="T22" fmla="*/ 137 w 1213"/>
              <a:gd name="T23" fmla="*/ 1200 h 1296"/>
              <a:gd name="T24" fmla="*/ 103 w 1213"/>
              <a:gd name="T25" fmla="*/ 1203 h 1296"/>
              <a:gd name="T26" fmla="*/ 65 w 1213"/>
              <a:gd name="T27" fmla="*/ 1121 h 1296"/>
              <a:gd name="T28" fmla="*/ 89 w 1213"/>
              <a:gd name="T29" fmla="*/ 1052 h 1296"/>
              <a:gd name="T30" fmla="*/ 211 w 1213"/>
              <a:gd name="T31" fmla="*/ 906 h 1296"/>
              <a:gd name="T32" fmla="*/ 245 w 1213"/>
              <a:gd name="T33" fmla="*/ 903 h 1296"/>
              <a:gd name="T34" fmla="*/ 248 w 1213"/>
              <a:gd name="T35" fmla="*/ 937 h 1296"/>
              <a:gd name="T36" fmla="*/ 1201 w 1213"/>
              <a:gd name="T37" fmla="*/ 473 h 1296"/>
              <a:gd name="T38" fmla="*/ 685 w 1213"/>
              <a:gd name="T39" fmla="*/ 0 h 1296"/>
              <a:gd name="T40" fmla="*/ 640 w 1213"/>
              <a:gd name="T41" fmla="*/ 2 h 1296"/>
              <a:gd name="T42" fmla="*/ 288 w 1213"/>
              <a:gd name="T43" fmla="*/ 184 h 1296"/>
              <a:gd name="T44" fmla="*/ 169 w 1213"/>
              <a:gd name="T45" fmla="*/ 563 h 1296"/>
              <a:gd name="T46" fmla="*/ 240 w 1213"/>
              <a:gd name="T47" fmla="*/ 783 h 1296"/>
              <a:gd name="T48" fmla="*/ 45 w 1213"/>
              <a:gd name="T49" fmla="*/ 1007 h 1296"/>
              <a:gd name="T50" fmla="*/ 4 w 1213"/>
              <a:gd name="T51" fmla="*/ 1136 h 1296"/>
              <a:gd name="T52" fmla="*/ 66 w 1213"/>
              <a:gd name="T53" fmla="*/ 1255 h 1296"/>
              <a:gd name="T54" fmla="*/ 179 w 1213"/>
              <a:gd name="T55" fmla="*/ 1296 h 1296"/>
              <a:gd name="T56" fmla="*/ 194 w 1213"/>
              <a:gd name="T57" fmla="*/ 1296 h 1296"/>
              <a:gd name="T58" fmla="*/ 314 w 1213"/>
              <a:gd name="T59" fmla="*/ 1234 h 1296"/>
              <a:gd name="T60" fmla="*/ 513 w 1213"/>
              <a:gd name="T61" fmla="*/ 1006 h 1296"/>
              <a:gd name="T62" fmla="*/ 686 w 1213"/>
              <a:gd name="T63" fmla="*/ 1036 h 1296"/>
              <a:gd name="T64" fmla="*/ 730 w 1213"/>
              <a:gd name="T65" fmla="*/ 1034 h 1296"/>
              <a:gd name="T66" fmla="*/ 1082 w 1213"/>
              <a:gd name="T67" fmla="*/ 851 h 1296"/>
              <a:gd name="T68" fmla="*/ 1201 w 1213"/>
              <a:gd name="T69" fmla="*/ 473 h 1296"/>
              <a:gd name="T70" fmla="*/ 691 w 1213"/>
              <a:gd name="T71" fmla="*/ 233 h 1296"/>
              <a:gd name="T72" fmla="*/ 664 w 1213"/>
              <a:gd name="T73" fmla="*/ 234 h 1296"/>
              <a:gd name="T74" fmla="*/ 457 w 1213"/>
              <a:gd name="T75" fmla="*/ 339 h 1296"/>
              <a:gd name="T76" fmla="*/ 460 w 1213"/>
              <a:gd name="T77" fmla="*/ 383 h 1296"/>
              <a:gd name="T78" fmla="*/ 504 w 1213"/>
              <a:gd name="T79" fmla="*/ 380 h 1296"/>
              <a:gd name="T80" fmla="*/ 669 w 1213"/>
              <a:gd name="T81" fmla="*/ 296 h 1296"/>
              <a:gd name="T82" fmla="*/ 691 w 1213"/>
              <a:gd name="T83" fmla="*/ 295 h 1296"/>
              <a:gd name="T84" fmla="*/ 844 w 1213"/>
              <a:gd name="T85" fmla="*/ 347 h 1296"/>
              <a:gd name="T86" fmla="*/ 887 w 1213"/>
              <a:gd name="T87" fmla="*/ 342 h 1296"/>
              <a:gd name="T88" fmla="*/ 882 w 1213"/>
              <a:gd name="T89" fmla="*/ 298 h 1296"/>
              <a:gd name="T90" fmla="*/ 691 w 1213"/>
              <a:gd name="T91" fmla="*/ 233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3" h="1296">
                <a:moveTo>
                  <a:pt x="717" y="895"/>
                </a:moveTo>
                <a:cubicBezTo>
                  <a:pt x="706" y="896"/>
                  <a:pt x="695" y="896"/>
                  <a:pt x="684" y="896"/>
                </a:cubicBezTo>
                <a:cubicBezTo>
                  <a:pt x="490" y="896"/>
                  <a:pt x="324" y="744"/>
                  <a:pt x="307" y="550"/>
                </a:cubicBezTo>
                <a:cubicBezTo>
                  <a:pt x="289" y="342"/>
                  <a:pt x="443" y="158"/>
                  <a:pt x="652" y="140"/>
                </a:cubicBezTo>
                <a:cubicBezTo>
                  <a:pt x="663" y="139"/>
                  <a:pt x="674" y="138"/>
                  <a:pt x="685" y="138"/>
                </a:cubicBezTo>
                <a:cubicBezTo>
                  <a:pt x="880" y="138"/>
                  <a:pt x="1045" y="290"/>
                  <a:pt x="1062" y="484"/>
                </a:cubicBezTo>
                <a:cubicBezTo>
                  <a:pt x="1080" y="692"/>
                  <a:pt x="926" y="877"/>
                  <a:pt x="717" y="895"/>
                </a:cubicBezTo>
                <a:close/>
                <a:moveTo>
                  <a:pt x="248" y="937"/>
                </a:moveTo>
                <a:lnTo>
                  <a:pt x="127" y="1084"/>
                </a:lnTo>
                <a:cubicBezTo>
                  <a:pt x="118" y="1094"/>
                  <a:pt x="113" y="1108"/>
                  <a:pt x="113" y="1121"/>
                </a:cubicBezTo>
                <a:cubicBezTo>
                  <a:pt x="113" y="1138"/>
                  <a:pt x="120" y="1154"/>
                  <a:pt x="134" y="1166"/>
                </a:cubicBezTo>
                <a:cubicBezTo>
                  <a:pt x="144" y="1175"/>
                  <a:pt x="146" y="1190"/>
                  <a:pt x="137" y="1200"/>
                </a:cubicBezTo>
                <a:cubicBezTo>
                  <a:pt x="132" y="1206"/>
                  <a:pt x="115" y="1215"/>
                  <a:pt x="103" y="1203"/>
                </a:cubicBezTo>
                <a:cubicBezTo>
                  <a:pt x="78" y="1181"/>
                  <a:pt x="64" y="1152"/>
                  <a:pt x="65" y="1121"/>
                </a:cubicBezTo>
                <a:cubicBezTo>
                  <a:pt x="64" y="1097"/>
                  <a:pt x="73" y="1072"/>
                  <a:pt x="89" y="1052"/>
                </a:cubicBezTo>
                <a:lnTo>
                  <a:pt x="211" y="906"/>
                </a:lnTo>
                <a:cubicBezTo>
                  <a:pt x="219" y="896"/>
                  <a:pt x="235" y="894"/>
                  <a:pt x="245" y="903"/>
                </a:cubicBezTo>
                <a:cubicBezTo>
                  <a:pt x="255" y="911"/>
                  <a:pt x="257" y="927"/>
                  <a:pt x="248" y="937"/>
                </a:cubicBezTo>
                <a:close/>
                <a:moveTo>
                  <a:pt x="1201" y="473"/>
                </a:moveTo>
                <a:cubicBezTo>
                  <a:pt x="1178" y="207"/>
                  <a:pt x="951" y="0"/>
                  <a:pt x="685" y="0"/>
                </a:cubicBezTo>
                <a:cubicBezTo>
                  <a:pt x="670" y="0"/>
                  <a:pt x="655" y="0"/>
                  <a:pt x="640" y="2"/>
                </a:cubicBezTo>
                <a:cubicBezTo>
                  <a:pt x="502" y="14"/>
                  <a:pt x="377" y="79"/>
                  <a:pt x="288" y="184"/>
                </a:cubicBezTo>
                <a:cubicBezTo>
                  <a:pt x="199" y="291"/>
                  <a:pt x="157" y="425"/>
                  <a:pt x="169" y="563"/>
                </a:cubicBezTo>
                <a:cubicBezTo>
                  <a:pt x="176" y="641"/>
                  <a:pt x="200" y="716"/>
                  <a:pt x="240" y="783"/>
                </a:cubicBezTo>
                <a:lnTo>
                  <a:pt x="45" y="1007"/>
                </a:lnTo>
                <a:cubicBezTo>
                  <a:pt x="14" y="1044"/>
                  <a:pt x="0" y="1089"/>
                  <a:pt x="4" y="1136"/>
                </a:cubicBezTo>
                <a:cubicBezTo>
                  <a:pt x="8" y="1183"/>
                  <a:pt x="30" y="1225"/>
                  <a:pt x="66" y="1255"/>
                </a:cubicBezTo>
                <a:cubicBezTo>
                  <a:pt x="98" y="1282"/>
                  <a:pt x="138" y="1296"/>
                  <a:pt x="179" y="1296"/>
                </a:cubicBezTo>
                <a:cubicBezTo>
                  <a:pt x="184" y="1296"/>
                  <a:pt x="189" y="1296"/>
                  <a:pt x="194" y="1296"/>
                </a:cubicBezTo>
                <a:cubicBezTo>
                  <a:pt x="241" y="1292"/>
                  <a:pt x="283" y="1270"/>
                  <a:pt x="314" y="1234"/>
                </a:cubicBezTo>
                <a:lnTo>
                  <a:pt x="513" y="1006"/>
                </a:lnTo>
                <a:cubicBezTo>
                  <a:pt x="569" y="1026"/>
                  <a:pt x="627" y="1036"/>
                  <a:pt x="686" y="1036"/>
                </a:cubicBezTo>
                <a:cubicBezTo>
                  <a:pt x="700" y="1036"/>
                  <a:pt x="715" y="1035"/>
                  <a:pt x="730" y="1034"/>
                </a:cubicBezTo>
                <a:cubicBezTo>
                  <a:pt x="868" y="1022"/>
                  <a:pt x="993" y="957"/>
                  <a:pt x="1082" y="851"/>
                </a:cubicBezTo>
                <a:cubicBezTo>
                  <a:pt x="1171" y="745"/>
                  <a:pt x="1213" y="610"/>
                  <a:pt x="1201" y="473"/>
                </a:cubicBezTo>
                <a:close/>
                <a:moveTo>
                  <a:pt x="691" y="233"/>
                </a:moveTo>
                <a:cubicBezTo>
                  <a:pt x="682" y="233"/>
                  <a:pt x="673" y="233"/>
                  <a:pt x="664" y="234"/>
                </a:cubicBezTo>
                <a:cubicBezTo>
                  <a:pt x="581" y="241"/>
                  <a:pt x="508" y="281"/>
                  <a:pt x="457" y="339"/>
                </a:cubicBezTo>
                <a:cubicBezTo>
                  <a:pt x="446" y="352"/>
                  <a:pt x="447" y="372"/>
                  <a:pt x="460" y="383"/>
                </a:cubicBezTo>
                <a:cubicBezTo>
                  <a:pt x="466" y="388"/>
                  <a:pt x="489" y="397"/>
                  <a:pt x="504" y="380"/>
                </a:cubicBezTo>
                <a:cubicBezTo>
                  <a:pt x="546" y="334"/>
                  <a:pt x="603" y="302"/>
                  <a:pt x="669" y="296"/>
                </a:cubicBezTo>
                <a:cubicBezTo>
                  <a:pt x="677" y="295"/>
                  <a:pt x="684" y="295"/>
                  <a:pt x="691" y="295"/>
                </a:cubicBezTo>
                <a:cubicBezTo>
                  <a:pt x="748" y="295"/>
                  <a:pt x="801" y="314"/>
                  <a:pt x="844" y="347"/>
                </a:cubicBezTo>
                <a:cubicBezTo>
                  <a:pt x="857" y="358"/>
                  <a:pt x="877" y="355"/>
                  <a:pt x="887" y="342"/>
                </a:cubicBezTo>
                <a:cubicBezTo>
                  <a:pt x="898" y="328"/>
                  <a:pt x="895" y="308"/>
                  <a:pt x="882" y="298"/>
                </a:cubicBezTo>
                <a:cubicBezTo>
                  <a:pt x="829" y="257"/>
                  <a:pt x="762" y="233"/>
                  <a:pt x="691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130">
            <a:extLst>
              <a:ext uri="{FF2B5EF4-FFF2-40B4-BE49-F238E27FC236}">
                <a16:creationId xmlns:a16="http://schemas.microsoft.com/office/drawing/2014/main" id="{2B790126-D1C9-15B6-5521-BEC34713A5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875596" y="3470547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861A7AA-740E-CD03-6461-B06A9DE76FC1}"/>
              </a:ext>
            </a:extLst>
          </p:cNvPr>
          <p:cNvGrpSpPr>
            <a:grpSpLocks noChangeAspect="1"/>
          </p:cNvGrpSpPr>
          <p:nvPr/>
        </p:nvGrpSpPr>
        <p:grpSpPr>
          <a:xfrm>
            <a:off x="7909671" y="3435263"/>
            <a:ext cx="396000" cy="398677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B9D60158-EA5B-2F07-F248-42CEB20DC26F}"/>
                </a:ext>
              </a:extLst>
            </p:cNvPr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22410EBA-5665-31A3-C36E-31AC9F2FB4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Freeform 67">
            <a:extLst>
              <a:ext uri="{FF2B5EF4-FFF2-40B4-BE49-F238E27FC236}">
                <a16:creationId xmlns:a16="http://schemas.microsoft.com/office/drawing/2014/main" id="{C7798B3D-C8FC-232E-A107-5E802F45E0D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043603" y="3495929"/>
            <a:ext cx="396000" cy="276923"/>
          </a:xfrm>
          <a:custGeom>
            <a:avLst/>
            <a:gdLst>
              <a:gd name="T0" fmla="*/ 141 w 1400"/>
              <a:gd name="T1" fmla="*/ 375 h 978"/>
              <a:gd name="T2" fmla="*/ 199 w 1400"/>
              <a:gd name="T3" fmla="*/ 316 h 978"/>
              <a:gd name="T4" fmla="*/ 145 w 1400"/>
              <a:gd name="T5" fmla="*/ 233 h 978"/>
              <a:gd name="T6" fmla="*/ 138 w 1400"/>
              <a:gd name="T7" fmla="*/ 183 h 978"/>
              <a:gd name="T8" fmla="*/ 145 w 1400"/>
              <a:gd name="T9" fmla="*/ 179 h 978"/>
              <a:gd name="T10" fmla="*/ 376 w 1400"/>
              <a:gd name="T11" fmla="*/ 37 h 978"/>
              <a:gd name="T12" fmla="*/ 419 w 1400"/>
              <a:gd name="T13" fmla="*/ 180 h 978"/>
              <a:gd name="T14" fmla="*/ 424 w 1400"/>
              <a:gd name="T15" fmla="*/ 189 h 978"/>
              <a:gd name="T16" fmla="*/ 399 w 1400"/>
              <a:gd name="T17" fmla="*/ 255 h 978"/>
              <a:gd name="T18" fmla="*/ 389 w 1400"/>
              <a:gd name="T19" fmla="*/ 367 h 978"/>
              <a:gd name="T20" fmla="*/ 473 w 1400"/>
              <a:gd name="T21" fmla="*/ 372 h 978"/>
              <a:gd name="T22" fmla="*/ 535 w 1400"/>
              <a:gd name="T23" fmla="*/ 474 h 978"/>
              <a:gd name="T24" fmla="*/ 447 w 1400"/>
              <a:gd name="T25" fmla="*/ 474 h 978"/>
              <a:gd name="T26" fmla="*/ 399 w 1400"/>
              <a:gd name="T27" fmla="*/ 492 h 978"/>
              <a:gd name="T28" fmla="*/ 0 w 1400"/>
              <a:gd name="T29" fmla="*/ 612 h 978"/>
              <a:gd name="T30" fmla="*/ 447 w 1400"/>
              <a:gd name="T31" fmla="*/ 547 h 978"/>
              <a:gd name="T32" fmla="*/ 1138 w 1400"/>
              <a:gd name="T33" fmla="*/ 888 h 978"/>
              <a:gd name="T34" fmla="*/ 946 w 1400"/>
              <a:gd name="T35" fmla="*/ 543 h 978"/>
              <a:gd name="T36" fmla="*/ 859 w 1400"/>
              <a:gd name="T37" fmla="*/ 456 h 978"/>
              <a:gd name="T38" fmla="*/ 932 w 1400"/>
              <a:gd name="T39" fmla="*/ 342 h 978"/>
              <a:gd name="T40" fmla="*/ 941 w 1400"/>
              <a:gd name="T41" fmla="*/ 271 h 978"/>
              <a:gd name="T42" fmla="*/ 927 w 1400"/>
              <a:gd name="T43" fmla="*/ 262 h 978"/>
              <a:gd name="T44" fmla="*/ 585 w 1400"/>
              <a:gd name="T45" fmla="*/ 67 h 978"/>
              <a:gd name="T46" fmla="*/ 537 w 1400"/>
              <a:gd name="T47" fmla="*/ 267 h 978"/>
              <a:gd name="T48" fmla="*/ 530 w 1400"/>
              <a:gd name="T49" fmla="*/ 279 h 978"/>
              <a:gd name="T50" fmla="*/ 568 w 1400"/>
              <a:gd name="T51" fmla="*/ 375 h 978"/>
              <a:gd name="T52" fmla="*/ 594 w 1400"/>
              <a:gd name="T53" fmla="*/ 527 h 978"/>
              <a:gd name="T54" fmla="*/ 447 w 1400"/>
              <a:gd name="T55" fmla="*/ 547 h 978"/>
              <a:gd name="T56" fmla="*/ 1231 w 1400"/>
              <a:gd name="T57" fmla="*/ 369 h 978"/>
              <a:gd name="T58" fmla="*/ 1367 w 1400"/>
              <a:gd name="T59" fmla="*/ 437 h 978"/>
              <a:gd name="T60" fmla="*/ 1400 w 1400"/>
              <a:gd name="T61" fmla="*/ 552 h 978"/>
              <a:gd name="T62" fmla="*/ 1397 w 1400"/>
              <a:gd name="T63" fmla="*/ 591 h 978"/>
              <a:gd name="T64" fmla="*/ 1077 w 1400"/>
              <a:gd name="T65" fmla="*/ 490 h 978"/>
              <a:gd name="T66" fmla="*/ 1027 w 1400"/>
              <a:gd name="T67" fmla="*/ 470 h 978"/>
              <a:gd name="T68" fmla="*/ 986 w 1400"/>
              <a:gd name="T69" fmla="*/ 437 h 978"/>
              <a:gd name="T70" fmla="*/ 1118 w 1400"/>
              <a:gd name="T71" fmla="*/ 368 h 978"/>
              <a:gd name="T72" fmla="*/ 1022 w 1400"/>
              <a:gd name="T73" fmla="*/ 306 h 978"/>
              <a:gd name="T74" fmla="*/ 1284 w 1400"/>
              <a:gd name="T75" fmla="*/ 69 h 978"/>
              <a:gd name="T76" fmla="*/ 1283 w 1400"/>
              <a:gd name="T77" fmla="*/ 307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0" h="978">
                <a:moveTo>
                  <a:pt x="80" y="375"/>
                </a:moveTo>
                <a:cubicBezTo>
                  <a:pt x="102" y="375"/>
                  <a:pt x="122" y="375"/>
                  <a:pt x="141" y="375"/>
                </a:cubicBezTo>
                <a:cubicBezTo>
                  <a:pt x="159" y="377"/>
                  <a:pt x="173" y="373"/>
                  <a:pt x="182" y="361"/>
                </a:cubicBezTo>
                <a:cubicBezTo>
                  <a:pt x="190" y="350"/>
                  <a:pt x="195" y="334"/>
                  <a:pt x="199" y="316"/>
                </a:cubicBezTo>
                <a:cubicBezTo>
                  <a:pt x="184" y="300"/>
                  <a:pt x="171" y="279"/>
                  <a:pt x="164" y="256"/>
                </a:cubicBezTo>
                <a:cubicBezTo>
                  <a:pt x="155" y="251"/>
                  <a:pt x="149" y="244"/>
                  <a:pt x="145" y="233"/>
                </a:cubicBezTo>
                <a:cubicBezTo>
                  <a:pt x="140" y="222"/>
                  <a:pt x="138" y="207"/>
                  <a:pt x="138" y="189"/>
                </a:cubicBezTo>
                <a:lnTo>
                  <a:pt x="138" y="183"/>
                </a:lnTo>
                <a:lnTo>
                  <a:pt x="143" y="180"/>
                </a:lnTo>
                <a:cubicBezTo>
                  <a:pt x="144" y="180"/>
                  <a:pt x="145" y="179"/>
                  <a:pt x="145" y="179"/>
                </a:cubicBezTo>
                <a:cubicBezTo>
                  <a:pt x="135" y="103"/>
                  <a:pt x="144" y="69"/>
                  <a:pt x="176" y="42"/>
                </a:cubicBezTo>
                <a:cubicBezTo>
                  <a:pt x="227" y="0"/>
                  <a:pt x="324" y="0"/>
                  <a:pt x="376" y="37"/>
                </a:cubicBezTo>
                <a:cubicBezTo>
                  <a:pt x="411" y="63"/>
                  <a:pt x="423" y="109"/>
                  <a:pt x="414" y="177"/>
                </a:cubicBezTo>
                <a:cubicBezTo>
                  <a:pt x="416" y="178"/>
                  <a:pt x="417" y="179"/>
                  <a:pt x="419" y="180"/>
                </a:cubicBezTo>
                <a:lnTo>
                  <a:pt x="424" y="183"/>
                </a:lnTo>
                <a:lnTo>
                  <a:pt x="424" y="189"/>
                </a:lnTo>
                <a:cubicBezTo>
                  <a:pt x="424" y="206"/>
                  <a:pt x="422" y="221"/>
                  <a:pt x="418" y="233"/>
                </a:cubicBezTo>
                <a:cubicBezTo>
                  <a:pt x="413" y="243"/>
                  <a:pt x="407" y="251"/>
                  <a:pt x="399" y="255"/>
                </a:cubicBezTo>
                <a:cubicBezTo>
                  <a:pt x="392" y="277"/>
                  <a:pt x="381" y="296"/>
                  <a:pt x="367" y="312"/>
                </a:cubicBezTo>
                <a:cubicBezTo>
                  <a:pt x="371" y="336"/>
                  <a:pt x="378" y="355"/>
                  <a:pt x="389" y="367"/>
                </a:cubicBezTo>
                <a:cubicBezTo>
                  <a:pt x="399" y="372"/>
                  <a:pt x="412" y="373"/>
                  <a:pt x="427" y="372"/>
                </a:cubicBezTo>
                <a:cubicBezTo>
                  <a:pt x="442" y="372"/>
                  <a:pt x="457" y="372"/>
                  <a:pt x="473" y="372"/>
                </a:cubicBezTo>
                <a:cubicBezTo>
                  <a:pt x="481" y="391"/>
                  <a:pt x="492" y="407"/>
                  <a:pt x="507" y="421"/>
                </a:cubicBezTo>
                <a:cubicBezTo>
                  <a:pt x="514" y="439"/>
                  <a:pt x="524" y="457"/>
                  <a:pt x="535" y="474"/>
                </a:cubicBezTo>
                <a:lnTo>
                  <a:pt x="534" y="474"/>
                </a:lnTo>
                <a:cubicBezTo>
                  <a:pt x="505" y="474"/>
                  <a:pt x="476" y="474"/>
                  <a:pt x="447" y="474"/>
                </a:cubicBezTo>
                <a:lnTo>
                  <a:pt x="419" y="474"/>
                </a:lnTo>
                <a:lnTo>
                  <a:pt x="399" y="492"/>
                </a:lnTo>
                <a:cubicBezTo>
                  <a:pt x="349" y="535"/>
                  <a:pt x="317" y="594"/>
                  <a:pt x="295" y="658"/>
                </a:cubicBezTo>
                <a:cubicBezTo>
                  <a:pt x="166" y="660"/>
                  <a:pt x="35" y="646"/>
                  <a:pt x="0" y="612"/>
                </a:cubicBezTo>
                <a:cubicBezTo>
                  <a:pt x="2" y="546"/>
                  <a:pt x="14" y="433"/>
                  <a:pt x="80" y="375"/>
                </a:cubicBezTo>
                <a:close/>
                <a:moveTo>
                  <a:pt x="447" y="547"/>
                </a:moveTo>
                <a:cubicBezTo>
                  <a:pt x="352" y="630"/>
                  <a:pt x="334" y="793"/>
                  <a:pt x="332" y="888"/>
                </a:cubicBezTo>
                <a:cubicBezTo>
                  <a:pt x="425" y="978"/>
                  <a:pt x="1015" y="973"/>
                  <a:pt x="1138" y="888"/>
                </a:cubicBezTo>
                <a:cubicBezTo>
                  <a:pt x="1150" y="779"/>
                  <a:pt x="1102" y="613"/>
                  <a:pt x="1027" y="542"/>
                </a:cubicBezTo>
                <a:cubicBezTo>
                  <a:pt x="998" y="542"/>
                  <a:pt x="972" y="542"/>
                  <a:pt x="946" y="543"/>
                </a:cubicBezTo>
                <a:cubicBezTo>
                  <a:pt x="924" y="544"/>
                  <a:pt x="906" y="542"/>
                  <a:pt x="892" y="535"/>
                </a:cubicBezTo>
                <a:cubicBezTo>
                  <a:pt x="876" y="519"/>
                  <a:pt x="866" y="491"/>
                  <a:pt x="859" y="456"/>
                </a:cubicBezTo>
                <a:cubicBezTo>
                  <a:pt x="879" y="434"/>
                  <a:pt x="895" y="406"/>
                  <a:pt x="905" y="375"/>
                </a:cubicBezTo>
                <a:cubicBezTo>
                  <a:pt x="917" y="368"/>
                  <a:pt x="926" y="357"/>
                  <a:pt x="932" y="342"/>
                </a:cubicBezTo>
                <a:cubicBezTo>
                  <a:pt x="939" y="326"/>
                  <a:pt x="942" y="304"/>
                  <a:pt x="941" y="279"/>
                </a:cubicBezTo>
                <a:lnTo>
                  <a:pt x="941" y="271"/>
                </a:lnTo>
                <a:lnTo>
                  <a:pt x="934" y="267"/>
                </a:lnTo>
                <a:cubicBezTo>
                  <a:pt x="932" y="265"/>
                  <a:pt x="929" y="263"/>
                  <a:pt x="927" y="262"/>
                </a:cubicBezTo>
                <a:cubicBezTo>
                  <a:pt x="940" y="164"/>
                  <a:pt x="922" y="98"/>
                  <a:pt x="872" y="61"/>
                </a:cubicBezTo>
                <a:cubicBezTo>
                  <a:pt x="798" y="7"/>
                  <a:pt x="659" y="7"/>
                  <a:pt x="585" y="67"/>
                </a:cubicBezTo>
                <a:cubicBezTo>
                  <a:pt x="538" y="106"/>
                  <a:pt x="526" y="156"/>
                  <a:pt x="541" y="264"/>
                </a:cubicBezTo>
                <a:cubicBezTo>
                  <a:pt x="539" y="265"/>
                  <a:pt x="538" y="266"/>
                  <a:pt x="537" y="267"/>
                </a:cubicBezTo>
                <a:lnTo>
                  <a:pt x="530" y="271"/>
                </a:lnTo>
                <a:lnTo>
                  <a:pt x="530" y="279"/>
                </a:lnTo>
                <a:cubicBezTo>
                  <a:pt x="530" y="305"/>
                  <a:pt x="533" y="326"/>
                  <a:pt x="539" y="343"/>
                </a:cubicBezTo>
                <a:cubicBezTo>
                  <a:pt x="546" y="358"/>
                  <a:pt x="555" y="369"/>
                  <a:pt x="568" y="375"/>
                </a:cubicBezTo>
                <a:cubicBezTo>
                  <a:pt x="578" y="409"/>
                  <a:pt x="596" y="438"/>
                  <a:pt x="618" y="462"/>
                </a:cubicBezTo>
                <a:cubicBezTo>
                  <a:pt x="613" y="488"/>
                  <a:pt x="605" y="511"/>
                  <a:pt x="594" y="527"/>
                </a:cubicBezTo>
                <a:cubicBezTo>
                  <a:pt x="580" y="543"/>
                  <a:pt x="560" y="549"/>
                  <a:pt x="534" y="547"/>
                </a:cubicBezTo>
                <a:cubicBezTo>
                  <a:pt x="507" y="547"/>
                  <a:pt x="478" y="547"/>
                  <a:pt x="447" y="547"/>
                </a:cubicBezTo>
                <a:close/>
                <a:moveTo>
                  <a:pt x="1283" y="307"/>
                </a:moveTo>
                <a:cubicBezTo>
                  <a:pt x="1272" y="331"/>
                  <a:pt x="1255" y="352"/>
                  <a:pt x="1231" y="369"/>
                </a:cubicBezTo>
                <a:cubicBezTo>
                  <a:pt x="1238" y="392"/>
                  <a:pt x="1242" y="401"/>
                  <a:pt x="1248" y="415"/>
                </a:cubicBezTo>
                <a:cubicBezTo>
                  <a:pt x="1262" y="416"/>
                  <a:pt x="1360" y="421"/>
                  <a:pt x="1367" y="437"/>
                </a:cubicBezTo>
                <a:cubicBezTo>
                  <a:pt x="1392" y="467"/>
                  <a:pt x="1400" y="512"/>
                  <a:pt x="1400" y="549"/>
                </a:cubicBezTo>
                <a:lnTo>
                  <a:pt x="1400" y="552"/>
                </a:lnTo>
                <a:lnTo>
                  <a:pt x="1400" y="554"/>
                </a:lnTo>
                <a:cubicBezTo>
                  <a:pt x="1400" y="568"/>
                  <a:pt x="1399" y="581"/>
                  <a:pt x="1397" y="591"/>
                </a:cubicBezTo>
                <a:cubicBezTo>
                  <a:pt x="1343" y="616"/>
                  <a:pt x="1254" y="628"/>
                  <a:pt x="1166" y="627"/>
                </a:cubicBezTo>
                <a:cubicBezTo>
                  <a:pt x="1143" y="573"/>
                  <a:pt x="1113" y="524"/>
                  <a:pt x="1077" y="490"/>
                </a:cubicBezTo>
                <a:lnTo>
                  <a:pt x="1056" y="470"/>
                </a:lnTo>
                <a:lnTo>
                  <a:pt x="1027" y="470"/>
                </a:lnTo>
                <a:cubicBezTo>
                  <a:pt x="1007" y="470"/>
                  <a:pt x="987" y="470"/>
                  <a:pt x="968" y="470"/>
                </a:cubicBezTo>
                <a:cubicBezTo>
                  <a:pt x="972" y="458"/>
                  <a:pt x="978" y="447"/>
                  <a:pt x="986" y="437"/>
                </a:cubicBezTo>
                <a:cubicBezTo>
                  <a:pt x="993" y="421"/>
                  <a:pt x="1092" y="416"/>
                  <a:pt x="1106" y="415"/>
                </a:cubicBezTo>
                <a:cubicBezTo>
                  <a:pt x="1111" y="399"/>
                  <a:pt x="1115" y="385"/>
                  <a:pt x="1118" y="368"/>
                </a:cubicBezTo>
                <a:cubicBezTo>
                  <a:pt x="1095" y="353"/>
                  <a:pt x="1079" y="331"/>
                  <a:pt x="1070" y="307"/>
                </a:cubicBezTo>
                <a:cubicBezTo>
                  <a:pt x="1059" y="306"/>
                  <a:pt x="1033" y="307"/>
                  <a:pt x="1022" y="306"/>
                </a:cubicBezTo>
                <a:cubicBezTo>
                  <a:pt x="1009" y="223"/>
                  <a:pt x="1028" y="102"/>
                  <a:pt x="1062" y="74"/>
                </a:cubicBezTo>
                <a:cubicBezTo>
                  <a:pt x="1111" y="33"/>
                  <a:pt x="1233" y="31"/>
                  <a:pt x="1284" y="69"/>
                </a:cubicBezTo>
                <a:cubicBezTo>
                  <a:pt x="1320" y="95"/>
                  <a:pt x="1344" y="227"/>
                  <a:pt x="1331" y="302"/>
                </a:cubicBezTo>
                <a:cubicBezTo>
                  <a:pt x="1326" y="306"/>
                  <a:pt x="1290" y="304"/>
                  <a:pt x="1283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26BFF2F-5767-E977-0744-D3ED405545EE}"/>
              </a:ext>
            </a:extLst>
          </p:cNvPr>
          <p:cNvGrpSpPr/>
          <p:nvPr/>
        </p:nvGrpSpPr>
        <p:grpSpPr>
          <a:xfrm>
            <a:off x="928413" y="1898006"/>
            <a:ext cx="2626377" cy="1223095"/>
            <a:chOff x="7876477" y="2149825"/>
            <a:chExt cx="2626377" cy="122309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9E4894F-0F11-7CEA-8FD0-0111793ACAE9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BD08503-3DFB-9B46-596E-49C8AAA98DF6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04A90C3-DC72-8243-E0D1-A844846D0DCD}"/>
              </a:ext>
            </a:extLst>
          </p:cNvPr>
          <p:cNvGrpSpPr/>
          <p:nvPr/>
        </p:nvGrpSpPr>
        <p:grpSpPr>
          <a:xfrm>
            <a:off x="4904136" y="1898006"/>
            <a:ext cx="2626377" cy="1223095"/>
            <a:chOff x="7876477" y="2149825"/>
            <a:chExt cx="2626377" cy="122309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D583F3-8473-41CC-6B43-9A2D67DA7D85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98782FF-54C7-914C-C4B8-18D1A2CBAA7A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0E7E3BD-1105-DC47-BF9F-DE52CCBCF2F6}"/>
              </a:ext>
            </a:extLst>
          </p:cNvPr>
          <p:cNvGrpSpPr/>
          <p:nvPr/>
        </p:nvGrpSpPr>
        <p:grpSpPr>
          <a:xfrm>
            <a:off x="8706407" y="1898006"/>
            <a:ext cx="2626377" cy="1223095"/>
            <a:chOff x="7876477" y="2149825"/>
            <a:chExt cx="2626377" cy="122309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D9FD8F2-0E8F-F54F-6BF5-ED0A4581740A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3B994B0-CCD3-FDB3-7996-187BE6BA6AFC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CE6B937-D979-1F70-CDAF-8AA46747D1D8}"/>
              </a:ext>
            </a:extLst>
          </p:cNvPr>
          <p:cNvGrpSpPr/>
          <p:nvPr/>
        </p:nvGrpSpPr>
        <p:grpSpPr>
          <a:xfrm>
            <a:off x="2934418" y="4282407"/>
            <a:ext cx="2626377" cy="1223095"/>
            <a:chOff x="7876477" y="2149825"/>
            <a:chExt cx="2626377" cy="122309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E96E2BE-7FC5-1D25-DF8A-0CE34310547E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42E74FB-BBBE-CC7B-5D25-63E5570DAC3B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64CE74B-12B5-2688-033B-A53D746DF614}"/>
              </a:ext>
            </a:extLst>
          </p:cNvPr>
          <p:cNvGrpSpPr/>
          <p:nvPr/>
        </p:nvGrpSpPr>
        <p:grpSpPr>
          <a:xfrm>
            <a:off x="6809048" y="4282407"/>
            <a:ext cx="2626377" cy="1223095"/>
            <a:chOff x="7876477" y="2149825"/>
            <a:chExt cx="2626377" cy="122309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C0534BE-98A2-8678-2901-7AB4D1F9401A}"/>
                </a:ext>
              </a:extLst>
            </p:cNvPr>
            <p:cNvSpPr txBox="1"/>
            <p:nvPr/>
          </p:nvSpPr>
          <p:spPr>
            <a:xfrm>
              <a:off x="8414453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AAA36AA-07B8-97FE-CFA5-BF568FE8D95B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5077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梯形 58">
            <a:extLst>
              <a:ext uri="{FF2B5EF4-FFF2-40B4-BE49-F238E27FC236}">
                <a16:creationId xmlns:a16="http://schemas.microsoft.com/office/drawing/2014/main" id="{866047A6-7DB2-AF21-A4BA-8DF2915FBBA5}"/>
              </a:ext>
            </a:extLst>
          </p:cNvPr>
          <p:cNvSpPr/>
          <p:nvPr/>
        </p:nvSpPr>
        <p:spPr>
          <a:xfrm>
            <a:off x="3225798" y="3162827"/>
            <a:ext cx="57404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2380342" y="2678144"/>
            <a:ext cx="7431314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05" y="161327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54D4D93B-5BA2-1CCB-01D5-761981F1543C}"/>
              </a:ext>
            </a:extLst>
          </p:cNvPr>
          <p:cNvSpPr txBox="1"/>
          <p:nvPr/>
        </p:nvSpPr>
        <p:spPr>
          <a:xfrm>
            <a:off x="3842016" y="3348931"/>
            <a:ext cx="4507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工作汇报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党建汇报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心得体会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课件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rPr>
              <a:t>工作计划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61C127C-8E8A-A866-6885-ABF3B6F004B8}"/>
              </a:ext>
            </a:extLst>
          </p:cNvPr>
          <p:cNvSpPr txBox="1"/>
          <p:nvPr/>
        </p:nvSpPr>
        <p:spPr>
          <a:xfrm>
            <a:off x="4322917" y="4142852"/>
            <a:ext cx="3546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汇报</a:t>
            </a:r>
            <a:r>
              <a:rPr lang="zh-CN" altLang="en-US">
                <a:sym typeface="+mn-lt"/>
              </a:rPr>
              <a:t>人：</a:t>
            </a:r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        </a:t>
            </a:r>
            <a:r>
              <a:rPr lang="zh-CN" altLang="en-US">
                <a:sym typeface="+mn-lt"/>
              </a:rPr>
              <a:t>时间：</a:t>
            </a:r>
            <a:r>
              <a:rPr lang="en-US" altLang="zh-CN" dirty="0">
                <a:sym typeface="+mn-lt"/>
              </a:rPr>
              <a:t>2022.11</a:t>
            </a:r>
            <a:endParaRPr lang="zh-CN" altLang="en-US" dirty="0">
              <a:sym typeface="+mn-lt"/>
            </a:endParaRPr>
          </a:p>
        </p:txBody>
      </p:sp>
      <p:sp>
        <p:nvSpPr>
          <p:cNvPr id="28672" name="iconfont-1096-617929">
            <a:extLst>
              <a:ext uri="{FF2B5EF4-FFF2-40B4-BE49-F238E27FC236}">
                <a16:creationId xmlns:a16="http://schemas.microsoft.com/office/drawing/2014/main" id="{4751C9A3-CAD3-1CCC-BF15-57943485E091}"/>
              </a:ext>
            </a:extLst>
          </p:cNvPr>
          <p:cNvSpPr/>
          <p:nvPr/>
        </p:nvSpPr>
        <p:spPr>
          <a:xfrm>
            <a:off x="9020257" y="2973499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3" name="iconfont-1096-617929">
            <a:extLst>
              <a:ext uri="{FF2B5EF4-FFF2-40B4-BE49-F238E27FC236}">
                <a16:creationId xmlns:a16="http://schemas.microsoft.com/office/drawing/2014/main" id="{F6CB866E-97AA-FBC8-B45D-DBFE060C6052}"/>
              </a:ext>
            </a:extLst>
          </p:cNvPr>
          <p:cNvSpPr/>
          <p:nvPr/>
        </p:nvSpPr>
        <p:spPr>
          <a:xfrm>
            <a:off x="2000952" y="2725259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4" name="iconfont-1096-617929">
            <a:extLst>
              <a:ext uri="{FF2B5EF4-FFF2-40B4-BE49-F238E27FC236}">
                <a16:creationId xmlns:a16="http://schemas.microsoft.com/office/drawing/2014/main" id="{6CD7771B-ADEB-726D-0050-3D87E1E5A805}"/>
              </a:ext>
            </a:extLst>
          </p:cNvPr>
          <p:cNvSpPr/>
          <p:nvPr/>
        </p:nvSpPr>
        <p:spPr>
          <a:xfrm>
            <a:off x="2685184" y="2945393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7" name="iconfont-1096-617929">
            <a:extLst>
              <a:ext uri="{FF2B5EF4-FFF2-40B4-BE49-F238E27FC236}">
                <a16:creationId xmlns:a16="http://schemas.microsoft.com/office/drawing/2014/main" id="{2FEE70EE-DE97-486B-3350-F0F2AD443BAF}"/>
              </a:ext>
            </a:extLst>
          </p:cNvPr>
          <p:cNvSpPr/>
          <p:nvPr/>
        </p:nvSpPr>
        <p:spPr>
          <a:xfrm>
            <a:off x="9862908" y="2725259"/>
            <a:ext cx="384052" cy="3825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7D7D"/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A7129BF-97C7-57BD-5DF3-66F47E5B9703}"/>
              </a:ext>
            </a:extLst>
          </p:cNvPr>
          <p:cNvGrpSpPr/>
          <p:nvPr/>
        </p:nvGrpSpPr>
        <p:grpSpPr>
          <a:xfrm>
            <a:off x="3063448" y="1065704"/>
            <a:ext cx="5956809" cy="1823546"/>
            <a:chOff x="2685184" y="1065704"/>
            <a:chExt cx="5956809" cy="182354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954FD5F-27EF-F6BE-524B-4F599462B6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5184" y="1065704"/>
              <a:ext cx="1856635" cy="1823546"/>
            </a:xfrm>
            <a:custGeom>
              <a:avLst/>
              <a:gdLst/>
              <a:ahLst/>
              <a:cxnLst/>
              <a:rect l="l" t="t" r="r" b="b"/>
              <a:pathLst>
                <a:path w="1809400" h="1777151">
                  <a:moveTo>
                    <a:pt x="979889" y="751284"/>
                  </a:moveTo>
                  <a:cubicBezTo>
                    <a:pt x="966557" y="751284"/>
                    <a:pt x="957786" y="755143"/>
                    <a:pt x="953576" y="762862"/>
                  </a:cubicBezTo>
                  <a:cubicBezTo>
                    <a:pt x="950769" y="767072"/>
                    <a:pt x="956383" y="770580"/>
                    <a:pt x="970416" y="773387"/>
                  </a:cubicBezTo>
                  <a:cubicBezTo>
                    <a:pt x="978836" y="776194"/>
                    <a:pt x="990765" y="777597"/>
                    <a:pt x="1006202" y="777597"/>
                  </a:cubicBezTo>
                  <a:lnTo>
                    <a:pt x="1050407" y="769177"/>
                  </a:lnTo>
                  <a:cubicBezTo>
                    <a:pt x="1050407" y="767773"/>
                    <a:pt x="1044794" y="765668"/>
                    <a:pt x="1033567" y="762862"/>
                  </a:cubicBezTo>
                  <a:cubicBezTo>
                    <a:pt x="1011113" y="755143"/>
                    <a:pt x="993221" y="751284"/>
                    <a:pt x="979889" y="751284"/>
                  </a:cubicBezTo>
                  <a:close/>
                  <a:moveTo>
                    <a:pt x="1515618" y="653400"/>
                  </a:moveTo>
                  <a:cubicBezTo>
                    <a:pt x="1505794" y="650594"/>
                    <a:pt x="1461238" y="678661"/>
                    <a:pt x="1381949" y="737601"/>
                  </a:cubicBezTo>
                  <a:cubicBezTo>
                    <a:pt x="1302659" y="796542"/>
                    <a:pt x="1263015" y="831626"/>
                    <a:pt x="1263015" y="842853"/>
                  </a:cubicBezTo>
                  <a:cubicBezTo>
                    <a:pt x="1263015" y="854079"/>
                    <a:pt x="1279504" y="876182"/>
                    <a:pt x="1312483" y="909161"/>
                  </a:cubicBezTo>
                  <a:cubicBezTo>
                    <a:pt x="1345462" y="942140"/>
                    <a:pt x="1374581" y="974768"/>
                    <a:pt x="1399841" y="1007045"/>
                  </a:cubicBezTo>
                  <a:cubicBezTo>
                    <a:pt x="1415278" y="1030902"/>
                    <a:pt x="1424400" y="1048444"/>
                    <a:pt x="1427207" y="1059670"/>
                  </a:cubicBezTo>
                  <a:cubicBezTo>
                    <a:pt x="1430013" y="1070897"/>
                    <a:pt x="1427207" y="1091246"/>
                    <a:pt x="1418787" y="1120716"/>
                  </a:cubicBezTo>
                  <a:cubicBezTo>
                    <a:pt x="1410367" y="1147380"/>
                    <a:pt x="1407560" y="1165974"/>
                    <a:pt x="1410367" y="1176499"/>
                  </a:cubicBezTo>
                  <a:cubicBezTo>
                    <a:pt x="1413173" y="1187024"/>
                    <a:pt x="1422997" y="1201409"/>
                    <a:pt x="1439837" y="1219652"/>
                  </a:cubicBezTo>
                  <a:cubicBezTo>
                    <a:pt x="1465097" y="1244912"/>
                    <a:pt x="1480534" y="1255438"/>
                    <a:pt x="1486148" y="1251228"/>
                  </a:cubicBezTo>
                  <a:cubicBezTo>
                    <a:pt x="1493164" y="1244211"/>
                    <a:pt x="1500532" y="1194392"/>
                    <a:pt x="1508250" y="1101771"/>
                  </a:cubicBezTo>
                  <a:cubicBezTo>
                    <a:pt x="1515969" y="1009150"/>
                    <a:pt x="1521933" y="915827"/>
                    <a:pt x="1526143" y="821802"/>
                  </a:cubicBezTo>
                  <a:cubicBezTo>
                    <a:pt x="1528950" y="712341"/>
                    <a:pt x="1525441" y="656207"/>
                    <a:pt x="1515618" y="653400"/>
                  </a:cubicBezTo>
                  <a:close/>
                  <a:moveTo>
                    <a:pt x="1069353" y="519731"/>
                  </a:moveTo>
                  <a:cubicBezTo>
                    <a:pt x="1067949" y="520433"/>
                    <a:pt x="1056722" y="528502"/>
                    <a:pt x="1035672" y="543939"/>
                  </a:cubicBezTo>
                  <a:cubicBezTo>
                    <a:pt x="1013218" y="563586"/>
                    <a:pt x="1002342" y="583584"/>
                    <a:pt x="1003044" y="603932"/>
                  </a:cubicBezTo>
                  <a:cubicBezTo>
                    <a:pt x="1003746" y="624281"/>
                    <a:pt x="1016727" y="634455"/>
                    <a:pt x="1041987" y="634455"/>
                  </a:cubicBezTo>
                  <a:cubicBezTo>
                    <a:pt x="1057424" y="634455"/>
                    <a:pt x="1066897" y="631298"/>
                    <a:pt x="1070405" y="624983"/>
                  </a:cubicBezTo>
                  <a:cubicBezTo>
                    <a:pt x="1073913" y="618668"/>
                    <a:pt x="1075668" y="602178"/>
                    <a:pt x="1075668" y="575515"/>
                  </a:cubicBezTo>
                  <a:cubicBezTo>
                    <a:pt x="1075668" y="564288"/>
                    <a:pt x="1075668" y="554113"/>
                    <a:pt x="1075668" y="544992"/>
                  </a:cubicBezTo>
                  <a:cubicBezTo>
                    <a:pt x="1075668" y="535870"/>
                    <a:pt x="1074966" y="529204"/>
                    <a:pt x="1073563" y="524994"/>
                  </a:cubicBezTo>
                  <a:cubicBezTo>
                    <a:pt x="1072159" y="520784"/>
                    <a:pt x="1070756" y="519030"/>
                    <a:pt x="1069353" y="519731"/>
                  </a:cubicBezTo>
                  <a:close/>
                  <a:moveTo>
                    <a:pt x="1525090" y="85044"/>
                  </a:moveTo>
                  <a:cubicBezTo>
                    <a:pt x="1534212" y="85044"/>
                    <a:pt x="1546492" y="88552"/>
                    <a:pt x="1561928" y="95569"/>
                  </a:cubicBezTo>
                  <a:cubicBezTo>
                    <a:pt x="1577365" y="102585"/>
                    <a:pt x="1589995" y="110304"/>
                    <a:pt x="1599819" y="118724"/>
                  </a:cubicBezTo>
                  <a:cubicBezTo>
                    <a:pt x="1655953" y="170648"/>
                    <a:pt x="1669986" y="231694"/>
                    <a:pt x="1641919" y="301861"/>
                  </a:cubicBezTo>
                  <a:cubicBezTo>
                    <a:pt x="1626483" y="335542"/>
                    <a:pt x="1623676" y="359399"/>
                    <a:pt x="1633499" y="373432"/>
                  </a:cubicBezTo>
                  <a:cubicBezTo>
                    <a:pt x="1643323" y="387466"/>
                    <a:pt x="1674898" y="404306"/>
                    <a:pt x="1728225" y="423953"/>
                  </a:cubicBezTo>
                  <a:cubicBezTo>
                    <a:pt x="1774536" y="439389"/>
                    <a:pt x="1800498" y="454826"/>
                    <a:pt x="1806111" y="470263"/>
                  </a:cubicBezTo>
                  <a:cubicBezTo>
                    <a:pt x="1813128" y="485700"/>
                    <a:pt x="1808918" y="499734"/>
                    <a:pt x="1793481" y="512364"/>
                  </a:cubicBezTo>
                  <a:cubicBezTo>
                    <a:pt x="1778044" y="524994"/>
                    <a:pt x="1756994" y="531309"/>
                    <a:pt x="1730330" y="531309"/>
                  </a:cubicBezTo>
                  <a:cubicBezTo>
                    <a:pt x="1699457" y="531309"/>
                    <a:pt x="1678056" y="540080"/>
                    <a:pt x="1666127" y="557622"/>
                  </a:cubicBezTo>
                  <a:cubicBezTo>
                    <a:pt x="1654199" y="575164"/>
                    <a:pt x="1648936" y="603581"/>
                    <a:pt x="1650340" y="642875"/>
                  </a:cubicBezTo>
                  <a:cubicBezTo>
                    <a:pt x="1654550" y="714446"/>
                    <a:pt x="1655251" y="906705"/>
                    <a:pt x="1652444" y="1219652"/>
                  </a:cubicBezTo>
                  <a:lnTo>
                    <a:pt x="1652444" y="1512251"/>
                  </a:lnTo>
                  <a:lnTo>
                    <a:pt x="1614554" y="1526986"/>
                  </a:lnTo>
                  <a:cubicBezTo>
                    <a:pt x="1590697" y="1536809"/>
                    <a:pt x="1559122" y="1531196"/>
                    <a:pt x="1519828" y="1510146"/>
                  </a:cubicBezTo>
                  <a:cubicBezTo>
                    <a:pt x="1497374" y="1497515"/>
                    <a:pt x="1478429" y="1481026"/>
                    <a:pt x="1462992" y="1460678"/>
                  </a:cubicBezTo>
                  <a:cubicBezTo>
                    <a:pt x="1447555" y="1440329"/>
                    <a:pt x="1427908" y="1408403"/>
                    <a:pt x="1404052" y="1364899"/>
                  </a:cubicBezTo>
                  <a:cubicBezTo>
                    <a:pt x="1378791" y="1312975"/>
                    <a:pt x="1358793" y="1279294"/>
                    <a:pt x="1344058" y="1263858"/>
                  </a:cubicBezTo>
                  <a:cubicBezTo>
                    <a:pt x="1329323" y="1248421"/>
                    <a:pt x="1306519" y="1233686"/>
                    <a:pt x="1275645" y="1219652"/>
                  </a:cubicBezTo>
                  <a:cubicBezTo>
                    <a:pt x="1239158" y="1204215"/>
                    <a:pt x="1217406" y="1190182"/>
                    <a:pt x="1210389" y="1177552"/>
                  </a:cubicBezTo>
                  <a:cubicBezTo>
                    <a:pt x="1203372" y="1164922"/>
                    <a:pt x="1209688" y="1151590"/>
                    <a:pt x="1229334" y="1137556"/>
                  </a:cubicBezTo>
                  <a:cubicBezTo>
                    <a:pt x="1241964" y="1126329"/>
                    <a:pt x="1247578" y="1108086"/>
                    <a:pt x="1246175" y="1082825"/>
                  </a:cubicBezTo>
                  <a:cubicBezTo>
                    <a:pt x="1244771" y="1057565"/>
                    <a:pt x="1237755" y="1043532"/>
                    <a:pt x="1225124" y="1040725"/>
                  </a:cubicBezTo>
                  <a:cubicBezTo>
                    <a:pt x="1212494" y="1036515"/>
                    <a:pt x="1201267" y="1047391"/>
                    <a:pt x="1191444" y="1073353"/>
                  </a:cubicBezTo>
                  <a:cubicBezTo>
                    <a:pt x="1181620" y="1099315"/>
                    <a:pt x="1182322" y="1115804"/>
                    <a:pt x="1193549" y="1122821"/>
                  </a:cubicBezTo>
                  <a:cubicBezTo>
                    <a:pt x="1204776" y="1131241"/>
                    <a:pt x="1204425" y="1142819"/>
                    <a:pt x="1192497" y="1157554"/>
                  </a:cubicBezTo>
                  <a:cubicBezTo>
                    <a:pt x="1180568" y="1172289"/>
                    <a:pt x="1175305" y="1276488"/>
                    <a:pt x="1176709" y="1470150"/>
                  </a:cubicBezTo>
                  <a:cubicBezTo>
                    <a:pt x="1176709" y="1604872"/>
                    <a:pt x="1175305" y="1687318"/>
                    <a:pt x="1172499" y="1717490"/>
                  </a:cubicBezTo>
                  <a:cubicBezTo>
                    <a:pt x="1169692" y="1747662"/>
                    <a:pt x="1161272" y="1765555"/>
                    <a:pt x="1147238" y="1771169"/>
                  </a:cubicBezTo>
                  <a:cubicBezTo>
                    <a:pt x="1124785" y="1783799"/>
                    <a:pt x="1103033" y="1776431"/>
                    <a:pt x="1081983" y="1749066"/>
                  </a:cubicBezTo>
                  <a:cubicBezTo>
                    <a:pt x="1060932" y="1721701"/>
                    <a:pt x="1044794" y="1678548"/>
                    <a:pt x="1033567" y="1619607"/>
                  </a:cubicBezTo>
                  <a:cubicBezTo>
                    <a:pt x="1020937" y="1553649"/>
                    <a:pt x="1019533" y="1518566"/>
                    <a:pt x="1029357" y="1514356"/>
                  </a:cubicBezTo>
                  <a:cubicBezTo>
                    <a:pt x="1034970" y="1512952"/>
                    <a:pt x="1039531" y="1485587"/>
                    <a:pt x="1043040" y="1432260"/>
                  </a:cubicBezTo>
                  <a:cubicBezTo>
                    <a:pt x="1046548" y="1378932"/>
                    <a:pt x="1047601" y="1326307"/>
                    <a:pt x="1046197" y="1274383"/>
                  </a:cubicBezTo>
                  <a:cubicBezTo>
                    <a:pt x="1044794" y="1222459"/>
                    <a:pt x="1040584" y="1196497"/>
                    <a:pt x="1033567" y="1196497"/>
                  </a:cubicBezTo>
                  <a:cubicBezTo>
                    <a:pt x="1019533" y="1196497"/>
                    <a:pt x="991467" y="1227371"/>
                    <a:pt x="949366" y="1289118"/>
                  </a:cubicBezTo>
                  <a:cubicBezTo>
                    <a:pt x="907266" y="1350865"/>
                    <a:pt x="870077" y="1417525"/>
                    <a:pt x="837800" y="1489095"/>
                  </a:cubicBezTo>
                  <a:cubicBezTo>
                    <a:pt x="818153" y="1528389"/>
                    <a:pt x="802365" y="1552597"/>
                    <a:pt x="790437" y="1561719"/>
                  </a:cubicBezTo>
                  <a:cubicBezTo>
                    <a:pt x="778508" y="1570840"/>
                    <a:pt x="764124" y="1567683"/>
                    <a:pt x="747284" y="1552246"/>
                  </a:cubicBezTo>
                  <a:cubicBezTo>
                    <a:pt x="729040" y="1534003"/>
                    <a:pt x="723778" y="1503830"/>
                    <a:pt x="731496" y="1461730"/>
                  </a:cubicBezTo>
                  <a:cubicBezTo>
                    <a:pt x="739214" y="1419630"/>
                    <a:pt x="758511" y="1376126"/>
                    <a:pt x="789384" y="1331218"/>
                  </a:cubicBezTo>
                  <a:cubicBezTo>
                    <a:pt x="831484" y="1266664"/>
                    <a:pt x="849728" y="1229125"/>
                    <a:pt x="844115" y="1218600"/>
                  </a:cubicBezTo>
                  <a:cubicBezTo>
                    <a:pt x="838501" y="1208075"/>
                    <a:pt x="804119" y="1215442"/>
                    <a:pt x="740969" y="1240702"/>
                  </a:cubicBezTo>
                  <a:cubicBezTo>
                    <a:pt x="670801" y="1270173"/>
                    <a:pt x="612562" y="1285610"/>
                    <a:pt x="566252" y="1287013"/>
                  </a:cubicBezTo>
                  <a:cubicBezTo>
                    <a:pt x="532571" y="1287013"/>
                    <a:pt x="511521" y="1289469"/>
                    <a:pt x="503101" y="1294381"/>
                  </a:cubicBezTo>
                  <a:cubicBezTo>
                    <a:pt x="494681" y="1299292"/>
                    <a:pt x="486962" y="1313677"/>
                    <a:pt x="479946" y="1337534"/>
                  </a:cubicBezTo>
                  <a:cubicBezTo>
                    <a:pt x="461702" y="1388054"/>
                    <a:pt x="438547" y="1410508"/>
                    <a:pt x="410480" y="1404894"/>
                  </a:cubicBezTo>
                  <a:cubicBezTo>
                    <a:pt x="382413" y="1399281"/>
                    <a:pt x="359959" y="1367706"/>
                    <a:pt x="343119" y="1310168"/>
                  </a:cubicBezTo>
                  <a:cubicBezTo>
                    <a:pt x="330489" y="1272278"/>
                    <a:pt x="331190" y="1227371"/>
                    <a:pt x="345224" y="1175447"/>
                  </a:cubicBezTo>
                  <a:cubicBezTo>
                    <a:pt x="353644" y="1147380"/>
                    <a:pt x="361012" y="1109840"/>
                    <a:pt x="367327" y="1062828"/>
                  </a:cubicBezTo>
                  <a:cubicBezTo>
                    <a:pt x="373642" y="1015815"/>
                    <a:pt x="377852" y="976873"/>
                    <a:pt x="379957" y="945999"/>
                  </a:cubicBezTo>
                  <a:cubicBezTo>
                    <a:pt x="382062" y="915125"/>
                    <a:pt x="380308" y="897583"/>
                    <a:pt x="374694" y="893373"/>
                  </a:cubicBezTo>
                  <a:cubicBezTo>
                    <a:pt x="367678" y="893373"/>
                    <a:pt x="344522" y="906003"/>
                    <a:pt x="305229" y="931264"/>
                  </a:cubicBezTo>
                  <a:cubicBezTo>
                    <a:pt x="271548" y="953717"/>
                    <a:pt x="227343" y="968453"/>
                    <a:pt x="172612" y="975469"/>
                  </a:cubicBezTo>
                  <a:cubicBezTo>
                    <a:pt x="117881" y="982486"/>
                    <a:pt x="72974" y="978978"/>
                    <a:pt x="37890" y="964944"/>
                  </a:cubicBezTo>
                  <a:cubicBezTo>
                    <a:pt x="12630" y="953717"/>
                    <a:pt x="0" y="941087"/>
                    <a:pt x="0" y="927054"/>
                  </a:cubicBezTo>
                  <a:cubicBezTo>
                    <a:pt x="0" y="917230"/>
                    <a:pt x="7017" y="913722"/>
                    <a:pt x="21050" y="916529"/>
                  </a:cubicBezTo>
                  <a:cubicBezTo>
                    <a:pt x="40697" y="922142"/>
                    <a:pt x="76132" y="909161"/>
                    <a:pt x="127354" y="877586"/>
                  </a:cubicBezTo>
                  <a:cubicBezTo>
                    <a:pt x="178576" y="846010"/>
                    <a:pt x="226641" y="808471"/>
                    <a:pt x="271548" y="764967"/>
                  </a:cubicBezTo>
                  <a:cubicBezTo>
                    <a:pt x="381009" y="662522"/>
                    <a:pt x="465912" y="630947"/>
                    <a:pt x="526256" y="670241"/>
                  </a:cubicBezTo>
                  <a:cubicBezTo>
                    <a:pt x="543096" y="681467"/>
                    <a:pt x="552920" y="693396"/>
                    <a:pt x="555726" y="706026"/>
                  </a:cubicBezTo>
                  <a:cubicBezTo>
                    <a:pt x="558533" y="718656"/>
                    <a:pt x="557831" y="750933"/>
                    <a:pt x="553621" y="802857"/>
                  </a:cubicBezTo>
                  <a:cubicBezTo>
                    <a:pt x="548008" y="877235"/>
                    <a:pt x="541693" y="923545"/>
                    <a:pt x="534676" y="941789"/>
                  </a:cubicBezTo>
                  <a:cubicBezTo>
                    <a:pt x="530466" y="955822"/>
                    <a:pt x="529764" y="962137"/>
                    <a:pt x="532571" y="960734"/>
                  </a:cubicBezTo>
                  <a:cubicBezTo>
                    <a:pt x="533975" y="960734"/>
                    <a:pt x="537483" y="960032"/>
                    <a:pt x="543096" y="958629"/>
                  </a:cubicBezTo>
                  <a:cubicBezTo>
                    <a:pt x="550113" y="953016"/>
                    <a:pt x="577128" y="903548"/>
                    <a:pt x="624140" y="810225"/>
                  </a:cubicBezTo>
                  <a:cubicBezTo>
                    <a:pt x="671152" y="716902"/>
                    <a:pt x="708692" y="637964"/>
                    <a:pt x="736759" y="573410"/>
                  </a:cubicBezTo>
                  <a:cubicBezTo>
                    <a:pt x="749389" y="539729"/>
                    <a:pt x="763422" y="520082"/>
                    <a:pt x="778859" y="514469"/>
                  </a:cubicBezTo>
                  <a:cubicBezTo>
                    <a:pt x="784472" y="514469"/>
                    <a:pt x="787279" y="517276"/>
                    <a:pt x="787279" y="522889"/>
                  </a:cubicBezTo>
                  <a:cubicBezTo>
                    <a:pt x="787279" y="527099"/>
                    <a:pt x="785174" y="534116"/>
                    <a:pt x="780964" y="543939"/>
                  </a:cubicBezTo>
                  <a:cubicBezTo>
                    <a:pt x="775351" y="560779"/>
                    <a:pt x="767281" y="590601"/>
                    <a:pt x="756756" y="633403"/>
                  </a:cubicBezTo>
                  <a:cubicBezTo>
                    <a:pt x="746231" y="676205"/>
                    <a:pt x="732549" y="719358"/>
                    <a:pt x="715708" y="762862"/>
                  </a:cubicBezTo>
                  <a:cubicBezTo>
                    <a:pt x="698868" y="806366"/>
                    <a:pt x="672555" y="883199"/>
                    <a:pt x="636770" y="993362"/>
                  </a:cubicBezTo>
                  <a:cubicBezTo>
                    <a:pt x="600984" y="1103525"/>
                    <a:pt x="580987" y="1165623"/>
                    <a:pt x="576777" y="1179657"/>
                  </a:cubicBezTo>
                  <a:cubicBezTo>
                    <a:pt x="565550" y="1204917"/>
                    <a:pt x="588705" y="1201409"/>
                    <a:pt x="646242" y="1169132"/>
                  </a:cubicBezTo>
                  <a:cubicBezTo>
                    <a:pt x="665889" y="1157905"/>
                    <a:pt x="690448" y="1142468"/>
                    <a:pt x="719918" y="1122821"/>
                  </a:cubicBezTo>
                  <a:lnTo>
                    <a:pt x="829380" y="1051250"/>
                  </a:lnTo>
                  <a:lnTo>
                    <a:pt x="823065" y="889163"/>
                  </a:lnTo>
                  <a:cubicBezTo>
                    <a:pt x="818855" y="779702"/>
                    <a:pt x="815346" y="672346"/>
                    <a:pt x="812539" y="567094"/>
                  </a:cubicBezTo>
                  <a:cubicBezTo>
                    <a:pt x="809733" y="461843"/>
                    <a:pt x="806224" y="401499"/>
                    <a:pt x="802014" y="386062"/>
                  </a:cubicBezTo>
                  <a:cubicBezTo>
                    <a:pt x="796401" y="370625"/>
                    <a:pt x="804119" y="362907"/>
                    <a:pt x="825170" y="362907"/>
                  </a:cubicBezTo>
                  <a:cubicBezTo>
                    <a:pt x="851833" y="361504"/>
                    <a:pt x="879198" y="372029"/>
                    <a:pt x="907266" y="394482"/>
                  </a:cubicBezTo>
                  <a:cubicBezTo>
                    <a:pt x="929719" y="412726"/>
                    <a:pt x="944805" y="422198"/>
                    <a:pt x="952524" y="422900"/>
                  </a:cubicBezTo>
                  <a:cubicBezTo>
                    <a:pt x="960242" y="423602"/>
                    <a:pt x="971820" y="419041"/>
                    <a:pt x="987257" y="409218"/>
                  </a:cubicBezTo>
                  <a:cubicBezTo>
                    <a:pt x="1011113" y="390974"/>
                    <a:pt x="1043741" y="381852"/>
                    <a:pt x="1085140" y="381852"/>
                  </a:cubicBezTo>
                  <a:cubicBezTo>
                    <a:pt x="1126539" y="381852"/>
                    <a:pt x="1155659" y="390272"/>
                    <a:pt x="1172499" y="407112"/>
                  </a:cubicBezTo>
                  <a:cubicBezTo>
                    <a:pt x="1183726" y="418339"/>
                    <a:pt x="1190742" y="434829"/>
                    <a:pt x="1193549" y="456581"/>
                  </a:cubicBezTo>
                  <a:cubicBezTo>
                    <a:pt x="1196356" y="478332"/>
                    <a:pt x="1197759" y="519381"/>
                    <a:pt x="1197759" y="579725"/>
                  </a:cubicBezTo>
                  <a:cubicBezTo>
                    <a:pt x="1197759" y="582531"/>
                    <a:pt x="1197759" y="585338"/>
                    <a:pt x="1197759" y="588145"/>
                  </a:cubicBezTo>
                  <a:cubicBezTo>
                    <a:pt x="1197759" y="670942"/>
                    <a:pt x="1205127" y="714446"/>
                    <a:pt x="1219862" y="718656"/>
                  </a:cubicBezTo>
                  <a:cubicBezTo>
                    <a:pt x="1234597" y="722866"/>
                    <a:pt x="1286872" y="695501"/>
                    <a:pt x="1376686" y="636560"/>
                  </a:cubicBezTo>
                  <a:cubicBezTo>
                    <a:pt x="1380896" y="635157"/>
                    <a:pt x="1383703" y="633754"/>
                    <a:pt x="1385106" y="632350"/>
                  </a:cubicBezTo>
                  <a:lnTo>
                    <a:pt x="1517723" y="543939"/>
                  </a:lnTo>
                  <a:lnTo>
                    <a:pt x="1532458" y="362907"/>
                  </a:lnTo>
                  <a:cubicBezTo>
                    <a:pt x="1543685" y="240816"/>
                    <a:pt x="1542282" y="165736"/>
                    <a:pt x="1528248" y="137669"/>
                  </a:cubicBezTo>
                  <a:cubicBezTo>
                    <a:pt x="1514215" y="109602"/>
                    <a:pt x="1507198" y="94165"/>
                    <a:pt x="1507198" y="91359"/>
                  </a:cubicBezTo>
                  <a:cubicBezTo>
                    <a:pt x="1510004" y="87149"/>
                    <a:pt x="1515969" y="85044"/>
                    <a:pt x="1525090" y="85044"/>
                  </a:cubicBezTo>
                  <a:close/>
                  <a:moveTo>
                    <a:pt x="409427" y="69256"/>
                  </a:moveTo>
                  <a:cubicBezTo>
                    <a:pt x="424162" y="69958"/>
                    <a:pt x="443809" y="74519"/>
                    <a:pt x="468368" y="82939"/>
                  </a:cubicBezTo>
                  <a:cubicBezTo>
                    <a:pt x="492927" y="91359"/>
                    <a:pt x="515029" y="101884"/>
                    <a:pt x="534676" y="114514"/>
                  </a:cubicBezTo>
                  <a:cubicBezTo>
                    <a:pt x="588004" y="143984"/>
                    <a:pt x="618877" y="166087"/>
                    <a:pt x="627297" y="180822"/>
                  </a:cubicBezTo>
                  <a:cubicBezTo>
                    <a:pt x="635717" y="195558"/>
                    <a:pt x="631507" y="219765"/>
                    <a:pt x="614667" y="253446"/>
                  </a:cubicBezTo>
                  <a:cubicBezTo>
                    <a:pt x="602037" y="280109"/>
                    <a:pt x="588705" y="298704"/>
                    <a:pt x="574671" y="309229"/>
                  </a:cubicBezTo>
                  <a:cubicBezTo>
                    <a:pt x="560638" y="319754"/>
                    <a:pt x="536080" y="331332"/>
                    <a:pt x="500996" y="343962"/>
                  </a:cubicBezTo>
                  <a:cubicBezTo>
                    <a:pt x="423811" y="370625"/>
                    <a:pt x="385219" y="377642"/>
                    <a:pt x="385219" y="365012"/>
                  </a:cubicBezTo>
                  <a:cubicBezTo>
                    <a:pt x="385219" y="360802"/>
                    <a:pt x="396797" y="335191"/>
                    <a:pt x="419952" y="288179"/>
                  </a:cubicBezTo>
                  <a:cubicBezTo>
                    <a:pt x="443108" y="241166"/>
                    <a:pt x="454685" y="211696"/>
                    <a:pt x="454685" y="199768"/>
                  </a:cubicBezTo>
                  <a:cubicBezTo>
                    <a:pt x="454685" y="187839"/>
                    <a:pt x="443108" y="166087"/>
                    <a:pt x="419952" y="134512"/>
                  </a:cubicBezTo>
                  <a:cubicBezTo>
                    <a:pt x="396797" y="102936"/>
                    <a:pt x="385219" y="83640"/>
                    <a:pt x="385219" y="76624"/>
                  </a:cubicBezTo>
                  <a:cubicBezTo>
                    <a:pt x="386623" y="71010"/>
                    <a:pt x="394692" y="68554"/>
                    <a:pt x="409427" y="69256"/>
                  </a:cubicBezTo>
                  <a:close/>
                  <a:moveTo>
                    <a:pt x="1000676" y="53"/>
                  </a:moveTo>
                  <a:cubicBezTo>
                    <a:pt x="1006114" y="-122"/>
                    <a:pt x="1012166" y="141"/>
                    <a:pt x="1018832" y="843"/>
                  </a:cubicBezTo>
                  <a:cubicBezTo>
                    <a:pt x="1045496" y="3649"/>
                    <a:pt x="1070054" y="11368"/>
                    <a:pt x="1092508" y="23998"/>
                  </a:cubicBezTo>
                  <a:cubicBezTo>
                    <a:pt x="1140222" y="53468"/>
                    <a:pt x="1150045" y="94165"/>
                    <a:pt x="1121978" y="146089"/>
                  </a:cubicBezTo>
                  <a:cubicBezTo>
                    <a:pt x="1093911" y="198013"/>
                    <a:pt x="1041286" y="237307"/>
                    <a:pt x="964101" y="263971"/>
                  </a:cubicBezTo>
                  <a:cubicBezTo>
                    <a:pt x="919194" y="278004"/>
                    <a:pt x="895337" y="283969"/>
                    <a:pt x="892530" y="281863"/>
                  </a:cubicBezTo>
                  <a:cubicBezTo>
                    <a:pt x="889724" y="279758"/>
                    <a:pt x="905161" y="249236"/>
                    <a:pt x="938841" y="190295"/>
                  </a:cubicBezTo>
                  <a:cubicBezTo>
                    <a:pt x="992168" y="103287"/>
                    <a:pt x="1004097" y="52065"/>
                    <a:pt x="974626" y="36628"/>
                  </a:cubicBezTo>
                  <a:cubicBezTo>
                    <a:pt x="966206" y="29611"/>
                    <a:pt x="964101" y="21893"/>
                    <a:pt x="968311" y="13473"/>
                  </a:cubicBezTo>
                  <a:cubicBezTo>
                    <a:pt x="973574" y="5053"/>
                    <a:pt x="984362" y="580"/>
                    <a:pt x="1000676" y="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7BD8B2-4CB9-11EB-A2C0-EDA02FB7B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5998" y="1327910"/>
              <a:ext cx="1867716" cy="1408261"/>
            </a:xfrm>
            <a:custGeom>
              <a:avLst/>
              <a:gdLst/>
              <a:ahLst/>
              <a:cxnLst/>
              <a:rect l="l" t="t" r="r" b="b"/>
              <a:pathLst>
                <a:path w="1867716" h="1408261">
                  <a:moveTo>
                    <a:pt x="562600" y="130511"/>
                  </a:moveTo>
                  <a:cubicBezTo>
                    <a:pt x="587860" y="130511"/>
                    <a:pt x="605402" y="132616"/>
                    <a:pt x="615226" y="136827"/>
                  </a:cubicBezTo>
                  <a:cubicBezTo>
                    <a:pt x="625049" y="141037"/>
                    <a:pt x="633469" y="150158"/>
                    <a:pt x="640486" y="164192"/>
                  </a:cubicBezTo>
                  <a:cubicBezTo>
                    <a:pt x="678376" y="234359"/>
                    <a:pt x="636276" y="364169"/>
                    <a:pt x="514185" y="553621"/>
                  </a:cubicBezTo>
                  <a:cubicBezTo>
                    <a:pt x="483311" y="601335"/>
                    <a:pt x="467874" y="631858"/>
                    <a:pt x="467874" y="645190"/>
                  </a:cubicBezTo>
                  <a:cubicBezTo>
                    <a:pt x="467874" y="658522"/>
                    <a:pt x="491731" y="687641"/>
                    <a:pt x="539445" y="732549"/>
                  </a:cubicBezTo>
                  <a:cubicBezTo>
                    <a:pt x="570318" y="760616"/>
                    <a:pt x="590316" y="783069"/>
                    <a:pt x="599438" y="799909"/>
                  </a:cubicBezTo>
                  <a:cubicBezTo>
                    <a:pt x="608560" y="816750"/>
                    <a:pt x="615927" y="839905"/>
                    <a:pt x="621541" y="869375"/>
                  </a:cubicBezTo>
                  <a:cubicBezTo>
                    <a:pt x="631364" y="936736"/>
                    <a:pt x="620137" y="968311"/>
                    <a:pt x="587860" y="964101"/>
                  </a:cubicBezTo>
                  <a:cubicBezTo>
                    <a:pt x="558390" y="959891"/>
                    <a:pt x="520500" y="927614"/>
                    <a:pt x="474189" y="867270"/>
                  </a:cubicBezTo>
                  <a:cubicBezTo>
                    <a:pt x="430685" y="809733"/>
                    <a:pt x="398408" y="785174"/>
                    <a:pt x="377358" y="793594"/>
                  </a:cubicBezTo>
                  <a:cubicBezTo>
                    <a:pt x="371744" y="794998"/>
                    <a:pt x="368938" y="801313"/>
                    <a:pt x="368938" y="812540"/>
                  </a:cubicBezTo>
                  <a:cubicBezTo>
                    <a:pt x="368938" y="827976"/>
                    <a:pt x="357711" y="846922"/>
                    <a:pt x="335257" y="869375"/>
                  </a:cubicBezTo>
                  <a:lnTo>
                    <a:pt x="240531" y="978837"/>
                  </a:lnTo>
                  <a:cubicBezTo>
                    <a:pt x="212464" y="1011114"/>
                    <a:pt x="167206" y="1049706"/>
                    <a:pt x="104757" y="1094613"/>
                  </a:cubicBezTo>
                  <a:cubicBezTo>
                    <a:pt x="42308" y="1139520"/>
                    <a:pt x="7575" y="1157764"/>
                    <a:pt x="558" y="1149344"/>
                  </a:cubicBezTo>
                  <a:cubicBezTo>
                    <a:pt x="-3652" y="1146537"/>
                    <a:pt x="15995" y="1120575"/>
                    <a:pt x="59499" y="1071458"/>
                  </a:cubicBezTo>
                  <a:cubicBezTo>
                    <a:pt x="93180" y="1033567"/>
                    <a:pt x="134578" y="980240"/>
                    <a:pt x="183696" y="911476"/>
                  </a:cubicBezTo>
                  <a:cubicBezTo>
                    <a:pt x="232813" y="842712"/>
                    <a:pt x="266493" y="790788"/>
                    <a:pt x="284737" y="755704"/>
                  </a:cubicBezTo>
                  <a:cubicBezTo>
                    <a:pt x="298770" y="727637"/>
                    <a:pt x="303331" y="707288"/>
                    <a:pt x="298419" y="694658"/>
                  </a:cubicBezTo>
                  <a:cubicBezTo>
                    <a:pt x="293508" y="682028"/>
                    <a:pt x="274913" y="668696"/>
                    <a:pt x="242636" y="654663"/>
                  </a:cubicBezTo>
                  <a:cubicBezTo>
                    <a:pt x="210359" y="639226"/>
                    <a:pt x="194221" y="627999"/>
                    <a:pt x="194221" y="620982"/>
                  </a:cubicBezTo>
                  <a:cubicBezTo>
                    <a:pt x="194221" y="613965"/>
                    <a:pt x="223691" y="612562"/>
                    <a:pt x="282632" y="616772"/>
                  </a:cubicBezTo>
                  <a:lnTo>
                    <a:pt x="366833" y="623087"/>
                  </a:lnTo>
                  <a:lnTo>
                    <a:pt x="442614" y="467315"/>
                  </a:lnTo>
                  <a:cubicBezTo>
                    <a:pt x="490328" y="362064"/>
                    <a:pt x="516290" y="306281"/>
                    <a:pt x="520500" y="299966"/>
                  </a:cubicBezTo>
                  <a:cubicBezTo>
                    <a:pt x="524710" y="293651"/>
                    <a:pt x="522254" y="287687"/>
                    <a:pt x="513132" y="282073"/>
                  </a:cubicBezTo>
                  <a:cubicBezTo>
                    <a:pt x="504010" y="276460"/>
                    <a:pt x="478399" y="291897"/>
                    <a:pt x="436299" y="328384"/>
                  </a:cubicBezTo>
                  <a:cubicBezTo>
                    <a:pt x="378761" y="380308"/>
                    <a:pt x="332802" y="409427"/>
                    <a:pt x="298419" y="415742"/>
                  </a:cubicBezTo>
                  <a:cubicBezTo>
                    <a:pt x="264037" y="422057"/>
                    <a:pt x="234216" y="408375"/>
                    <a:pt x="208956" y="374694"/>
                  </a:cubicBezTo>
                  <a:lnTo>
                    <a:pt x="181591" y="332594"/>
                  </a:lnTo>
                  <a:lnTo>
                    <a:pt x="219481" y="311544"/>
                  </a:lnTo>
                  <a:cubicBezTo>
                    <a:pt x="247548" y="297510"/>
                    <a:pt x="300875" y="263830"/>
                    <a:pt x="379463" y="210502"/>
                  </a:cubicBezTo>
                  <a:cubicBezTo>
                    <a:pt x="429983" y="176822"/>
                    <a:pt x="466821" y="155070"/>
                    <a:pt x="489977" y="145247"/>
                  </a:cubicBezTo>
                  <a:cubicBezTo>
                    <a:pt x="513132" y="135423"/>
                    <a:pt x="537340" y="130511"/>
                    <a:pt x="562600" y="130511"/>
                  </a:cubicBezTo>
                  <a:close/>
                  <a:moveTo>
                    <a:pt x="1172005" y="0"/>
                  </a:moveTo>
                  <a:cubicBezTo>
                    <a:pt x="1181126" y="0"/>
                    <a:pt x="1209544" y="9823"/>
                    <a:pt x="1257258" y="29470"/>
                  </a:cubicBezTo>
                  <a:cubicBezTo>
                    <a:pt x="1295149" y="44907"/>
                    <a:pt x="1317953" y="57537"/>
                    <a:pt x="1325672" y="67361"/>
                  </a:cubicBezTo>
                  <a:cubicBezTo>
                    <a:pt x="1333390" y="77184"/>
                    <a:pt x="1341459" y="102444"/>
                    <a:pt x="1349879" y="143142"/>
                  </a:cubicBezTo>
                  <a:cubicBezTo>
                    <a:pt x="1361106" y="199276"/>
                    <a:pt x="1363211" y="327331"/>
                    <a:pt x="1356194" y="527309"/>
                  </a:cubicBezTo>
                  <a:cubicBezTo>
                    <a:pt x="1349178" y="727286"/>
                    <a:pt x="1337249" y="861657"/>
                    <a:pt x="1320409" y="930421"/>
                  </a:cubicBezTo>
                  <a:cubicBezTo>
                    <a:pt x="1304972" y="994975"/>
                    <a:pt x="1264275" y="994975"/>
                    <a:pt x="1198318" y="930421"/>
                  </a:cubicBezTo>
                  <a:cubicBezTo>
                    <a:pt x="1157621" y="891127"/>
                    <a:pt x="1136570" y="877094"/>
                    <a:pt x="1135167" y="888320"/>
                  </a:cubicBezTo>
                  <a:cubicBezTo>
                    <a:pt x="1135167" y="895337"/>
                    <a:pt x="1142885" y="910774"/>
                    <a:pt x="1158322" y="934631"/>
                  </a:cubicBezTo>
                  <a:cubicBezTo>
                    <a:pt x="1177969" y="959891"/>
                    <a:pt x="1194809" y="991467"/>
                    <a:pt x="1208843" y="1029357"/>
                  </a:cubicBezTo>
                  <a:cubicBezTo>
                    <a:pt x="1222876" y="1067248"/>
                    <a:pt x="1227788" y="1092859"/>
                    <a:pt x="1223578" y="1106191"/>
                  </a:cubicBezTo>
                  <a:cubicBezTo>
                    <a:pt x="1219368" y="1119522"/>
                    <a:pt x="1219368" y="1141625"/>
                    <a:pt x="1223578" y="1172499"/>
                  </a:cubicBezTo>
                  <a:cubicBezTo>
                    <a:pt x="1229191" y="1199163"/>
                    <a:pt x="1241821" y="1217055"/>
                    <a:pt x="1261468" y="1226177"/>
                  </a:cubicBezTo>
                  <a:cubicBezTo>
                    <a:pt x="1281115" y="1235299"/>
                    <a:pt x="1321813" y="1241965"/>
                    <a:pt x="1383560" y="1246175"/>
                  </a:cubicBezTo>
                  <a:cubicBezTo>
                    <a:pt x="1418644" y="1250385"/>
                    <a:pt x="1467059" y="1247929"/>
                    <a:pt x="1528807" y="1238807"/>
                  </a:cubicBezTo>
                  <a:cubicBezTo>
                    <a:pt x="1590554" y="1229685"/>
                    <a:pt x="1633356" y="1219511"/>
                    <a:pt x="1657213" y="1208284"/>
                  </a:cubicBezTo>
                  <a:cubicBezTo>
                    <a:pt x="1679667" y="1197057"/>
                    <a:pt x="1695454" y="1176709"/>
                    <a:pt x="1704576" y="1147239"/>
                  </a:cubicBezTo>
                  <a:cubicBezTo>
                    <a:pt x="1713698" y="1117768"/>
                    <a:pt x="1713347" y="1089701"/>
                    <a:pt x="1703524" y="1063037"/>
                  </a:cubicBezTo>
                  <a:cubicBezTo>
                    <a:pt x="1690893" y="1030761"/>
                    <a:pt x="1692297" y="1014622"/>
                    <a:pt x="1707734" y="1014622"/>
                  </a:cubicBezTo>
                  <a:cubicBezTo>
                    <a:pt x="1718960" y="1014622"/>
                    <a:pt x="1740011" y="1022340"/>
                    <a:pt x="1770884" y="1037777"/>
                  </a:cubicBezTo>
                  <a:cubicBezTo>
                    <a:pt x="1811581" y="1058827"/>
                    <a:pt x="1837894" y="1081632"/>
                    <a:pt x="1849823" y="1106191"/>
                  </a:cubicBezTo>
                  <a:cubicBezTo>
                    <a:pt x="1861751" y="1130749"/>
                    <a:pt x="1867716" y="1172499"/>
                    <a:pt x="1867716" y="1231440"/>
                  </a:cubicBezTo>
                  <a:cubicBezTo>
                    <a:pt x="1867716" y="1274943"/>
                    <a:pt x="1865611" y="1301958"/>
                    <a:pt x="1861401" y="1312483"/>
                  </a:cubicBezTo>
                  <a:cubicBezTo>
                    <a:pt x="1857190" y="1323008"/>
                    <a:pt x="1847367" y="1332481"/>
                    <a:pt x="1831930" y="1340901"/>
                  </a:cubicBezTo>
                  <a:lnTo>
                    <a:pt x="1756149" y="1370371"/>
                  </a:lnTo>
                  <a:cubicBezTo>
                    <a:pt x="1733696" y="1380195"/>
                    <a:pt x="1713347" y="1386159"/>
                    <a:pt x="1695104" y="1388264"/>
                  </a:cubicBezTo>
                  <a:cubicBezTo>
                    <a:pt x="1676860" y="1390369"/>
                    <a:pt x="1620024" y="1395631"/>
                    <a:pt x="1524597" y="1404051"/>
                  </a:cubicBezTo>
                  <a:cubicBezTo>
                    <a:pt x="1464252" y="1408262"/>
                    <a:pt x="1420398" y="1409314"/>
                    <a:pt x="1393032" y="1407209"/>
                  </a:cubicBezTo>
                  <a:cubicBezTo>
                    <a:pt x="1365667" y="1405104"/>
                    <a:pt x="1328128" y="1396333"/>
                    <a:pt x="1280414" y="1380896"/>
                  </a:cubicBezTo>
                  <a:cubicBezTo>
                    <a:pt x="1232700" y="1365459"/>
                    <a:pt x="1200423" y="1352479"/>
                    <a:pt x="1183582" y="1341953"/>
                  </a:cubicBezTo>
                  <a:cubicBezTo>
                    <a:pt x="1166742" y="1331428"/>
                    <a:pt x="1148499" y="1312132"/>
                    <a:pt x="1128852" y="1284065"/>
                  </a:cubicBezTo>
                  <a:cubicBezTo>
                    <a:pt x="1106398" y="1251788"/>
                    <a:pt x="1093768" y="1224072"/>
                    <a:pt x="1090961" y="1200917"/>
                  </a:cubicBezTo>
                  <a:cubicBezTo>
                    <a:pt x="1088155" y="1177761"/>
                    <a:pt x="1090260" y="1126188"/>
                    <a:pt x="1097276" y="1046197"/>
                  </a:cubicBezTo>
                  <a:lnTo>
                    <a:pt x="1105696" y="945156"/>
                  </a:lnTo>
                  <a:lnTo>
                    <a:pt x="1046756" y="999887"/>
                  </a:lnTo>
                  <a:cubicBezTo>
                    <a:pt x="1007462" y="1039181"/>
                    <a:pt x="985710" y="1066897"/>
                    <a:pt x="981500" y="1083035"/>
                  </a:cubicBezTo>
                  <a:cubicBezTo>
                    <a:pt x="977290" y="1099174"/>
                    <a:pt x="954485" y="1121627"/>
                    <a:pt x="913087" y="1150396"/>
                  </a:cubicBezTo>
                  <a:cubicBezTo>
                    <a:pt x="871688" y="1179165"/>
                    <a:pt x="836604" y="1206179"/>
                    <a:pt x="807835" y="1231440"/>
                  </a:cubicBezTo>
                  <a:cubicBezTo>
                    <a:pt x="779067" y="1256700"/>
                    <a:pt x="756964" y="1269330"/>
                    <a:pt x="741527" y="1269330"/>
                  </a:cubicBezTo>
                  <a:cubicBezTo>
                    <a:pt x="726090" y="1269330"/>
                    <a:pt x="712408" y="1276347"/>
                    <a:pt x="700479" y="1290380"/>
                  </a:cubicBezTo>
                  <a:cubicBezTo>
                    <a:pt x="688551" y="1304414"/>
                    <a:pt x="674517" y="1311430"/>
                    <a:pt x="658379" y="1311430"/>
                  </a:cubicBezTo>
                  <a:cubicBezTo>
                    <a:pt x="642240" y="1311430"/>
                    <a:pt x="628557" y="1317044"/>
                    <a:pt x="617331" y="1328271"/>
                  </a:cubicBezTo>
                  <a:cubicBezTo>
                    <a:pt x="606104" y="1339498"/>
                    <a:pt x="598385" y="1343357"/>
                    <a:pt x="594175" y="1339848"/>
                  </a:cubicBezTo>
                  <a:cubicBezTo>
                    <a:pt x="589965" y="1336340"/>
                    <a:pt x="622242" y="1297397"/>
                    <a:pt x="691007" y="1223019"/>
                  </a:cubicBezTo>
                  <a:cubicBezTo>
                    <a:pt x="776611" y="1134608"/>
                    <a:pt x="837306" y="1066195"/>
                    <a:pt x="873091" y="1017780"/>
                  </a:cubicBezTo>
                  <a:cubicBezTo>
                    <a:pt x="908877" y="969364"/>
                    <a:pt x="949223" y="902354"/>
                    <a:pt x="994130" y="816750"/>
                  </a:cubicBezTo>
                  <a:cubicBezTo>
                    <a:pt x="1013777" y="781666"/>
                    <a:pt x="1023951" y="759914"/>
                    <a:pt x="1024653" y="751494"/>
                  </a:cubicBezTo>
                  <a:cubicBezTo>
                    <a:pt x="1025355" y="743074"/>
                    <a:pt x="1019390" y="730444"/>
                    <a:pt x="1006760" y="713604"/>
                  </a:cubicBezTo>
                  <a:cubicBezTo>
                    <a:pt x="988517" y="693956"/>
                    <a:pt x="975185" y="680625"/>
                    <a:pt x="966765" y="673608"/>
                  </a:cubicBezTo>
                  <a:cubicBezTo>
                    <a:pt x="962555" y="669398"/>
                    <a:pt x="964660" y="666591"/>
                    <a:pt x="973080" y="665188"/>
                  </a:cubicBezTo>
                  <a:cubicBezTo>
                    <a:pt x="978693" y="663785"/>
                    <a:pt x="987815" y="663785"/>
                    <a:pt x="1000445" y="665188"/>
                  </a:cubicBezTo>
                  <a:cubicBezTo>
                    <a:pt x="1024302" y="666591"/>
                    <a:pt x="1039037" y="665889"/>
                    <a:pt x="1044651" y="663083"/>
                  </a:cubicBezTo>
                  <a:cubicBezTo>
                    <a:pt x="1050264" y="660276"/>
                    <a:pt x="1053071" y="651154"/>
                    <a:pt x="1053071" y="635717"/>
                  </a:cubicBezTo>
                  <a:cubicBezTo>
                    <a:pt x="1053071" y="617474"/>
                    <a:pt x="1040441" y="598879"/>
                    <a:pt x="1015180" y="579934"/>
                  </a:cubicBezTo>
                  <a:cubicBezTo>
                    <a:pt x="989920" y="560989"/>
                    <a:pt x="971677" y="557130"/>
                    <a:pt x="960450" y="568357"/>
                  </a:cubicBezTo>
                  <a:cubicBezTo>
                    <a:pt x="950626" y="578180"/>
                    <a:pt x="943960" y="615018"/>
                    <a:pt x="940452" y="678871"/>
                  </a:cubicBezTo>
                  <a:cubicBezTo>
                    <a:pt x="936944" y="742723"/>
                    <a:pt x="939399" y="786578"/>
                    <a:pt x="947820" y="810435"/>
                  </a:cubicBezTo>
                  <a:cubicBezTo>
                    <a:pt x="957643" y="838501"/>
                    <a:pt x="956240" y="857447"/>
                    <a:pt x="943610" y="867270"/>
                  </a:cubicBezTo>
                  <a:cubicBezTo>
                    <a:pt x="923963" y="878497"/>
                    <a:pt x="907824" y="880251"/>
                    <a:pt x="895194" y="872533"/>
                  </a:cubicBezTo>
                  <a:cubicBezTo>
                    <a:pt x="882564" y="864814"/>
                    <a:pt x="865724" y="843413"/>
                    <a:pt x="844673" y="808330"/>
                  </a:cubicBezTo>
                  <a:cubicBezTo>
                    <a:pt x="819413" y="771842"/>
                    <a:pt x="806081" y="737109"/>
                    <a:pt x="804678" y="704131"/>
                  </a:cubicBezTo>
                  <a:cubicBezTo>
                    <a:pt x="803275" y="671152"/>
                    <a:pt x="812396" y="593617"/>
                    <a:pt x="832043" y="471526"/>
                  </a:cubicBezTo>
                  <a:cubicBezTo>
                    <a:pt x="840463" y="415391"/>
                    <a:pt x="844323" y="376448"/>
                    <a:pt x="843621" y="354697"/>
                  </a:cubicBezTo>
                  <a:cubicBezTo>
                    <a:pt x="842919" y="332945"/>
                    <a:pt x="836253" y="303825"/>
                    <a:pt x="823623" y="267338"/>
                  </a:cubicBezTo>
                  <a:cubicBezTo>
                    <a:pt x="806783" y="211204"/>
                    <a:pt x="800819" y="181032"/>
                    <a:pt x="805730" y="176822"/>
                  </a:cubicBezTo>
                  <a:cubicBezTo>
                    <a:pt x="810642" y="172612"/>
                    <a:pt x="828535" y="180330"/>
                    <a:pt x="859409" y="199977"/>
                  </a:cubicBezTo>
                  <a:cubicBezTo>
                    <a:pt x="888879" y="223834"/>
                    <a:pt x="913087" y="255059"/>
                    <a:pt x="932032" y="293651"/>
                  </a:cubicBezTo>
                  <a:cubicBezTo>
                    <a:pt x="950977" y="332243"/>
                    <a:pt x="960450" y="372589"/>
                    <a:pt x="960450" y="414690"/>
                  </a:cubicBezTo>
                  <a:cubicBezTo>
                    <a:pt x="960450" y="456790"/>
                    <a:pt x="966063" y="484507"/>
                    <a:pt x="977290" y="497838"/>
                  </a:cubicBezTo>
                  <a:cubicBezTo>
                    <a:pt x="988517" y="511170"/>
                    <a:pt x="1010970" y="517836"/>
                    <a:pt x="1044651" y="517836"/>
                  </a:cubicBezTo>
                  <a:cubicBezTo>
                    <a:pt x="1079734" y="517836"/>
                    <a:pt x="1101837" y="522397"/>
                    <a:pt x="1110959" y="531519"/>
                  </a:cubicBezTo>
                  <a:cubicBezTo>
                    <a:pt x="1120081" y="540640"/>
                    <a:pt x="1135167" y="548008"/>
                    <a:pt x="1156217" y="553621"/>
                  </a:cubicBezTo>
                  <a:lnTo>
                    <a:pt x="1189897" y="564146"/>
                  </a:lnTo>
                  <a:lnTo>
                    <a:pt x="1189897" y="383114"/>
                  </a:lnTo>
                  <a:lnTo>
                    <a:pt x="1189897" y="199977"/>
                  </a:lnTo>
                  <a:lnTo>
                    <a:pt x="1105696" y="210502"/>
                  </a:lnTo>
                  <a:cubicBezTo>
                    <a:pt x="1055176" y="216116"/>
                    <a:pt x="1015882" y="214362"/>
                    <a:pt x="987815" y="205240"/>
                  </a:cubicBezTo>
                  <a:cubicBezTo>
                    <a:pt x="959748" y="196118"/>
                    <a:pt x="945715" y="180330"/>
                    <a:pt x="945715" y="157877"/>
                  </a:cubicBezTo>
                  <a:cubicBezTo>
                    <a:pt x="945715" y="139633"/>
                    <a:pt x="955538" y="130511"/>
                    <a:pt x="975185" y="130511"/>
                  </a:cubicBezTo>
                  <a:cubicBezTo>
                    <a:pt x="1010269" y="130511"/>
                    <a:pt x="1054474" y="103848"/>
                    <a:pt x="1107801" y="50520"/>
                  </a:cubicBezTo>
                  <a:cubicBezTo>
                    <a:pt x="1141482" y="16840"/>
                    <a:pt x="1162883" y="0"/>
                    <a:pt x="117200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F6EF7D-A13C-C0EE-4294-74D1CBB3E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4247" y="1170557"/>
              <a:ext cx="1107746" cy="1467123"/>
            </a:xfrm>
            <a:custGeom>
              <a:avLst/>
              <a:gdLst/>
              <a:ahLst/>
              <a:cxnLst/>
              <a:rect l="l" t="t" r="r" b="b"/>
              <a:pathLst>
                <a:path w="1345629" h="1782181">
                  <a:moveTo>
                    <a:pt x="818794" y="1441956"/>
                  </a:moveTo>
                  <a:cubicBezTo>
                    <a:pt x="815812" y="1442132"/>
                    <a:pt x="812216" y="1445377"/>
                    <a:pt x="808006" y="1451692"/>
                  </a:cubicBezTo>
                  <a:cubicBezTo>
                    <a:pt x="799586" y="1464322"/>
                    <a:pt x="800287" y="1474145"/>
                    <a:pt x="810111" y="1481162"/>
                  </a:cubicBezTo>
                  <a:cubicBezTo>
                    <a:pt x="812918" y="1482566"/>
                    <a:pt x="817128" y="1480461"/>
                    <a:pt x="822741" y="1474847"/>
                  </a:cubicBezTo>
                  <a:cubicBezTo>
                    <a:pt x="828354" y="1470637"/>
                    <a:pt x="829407" y="1462568"/>
                    <a:pt x="825899" y="1450639"/>
                  </a:cubicBezTo>
                  <a:cubicBezTo>
                    <a:pt x="824144" y="1444675"/>
                    <a:pt x="821776" y="1441781"/>
                    <a:pt x="818794" y="1441956"/>
                  </a:cubicBezTo>
                  <a:close/>
                  <a:moveTo>
                    <a:pt x="1138495" y="1380121"/>
                  </a:moveTo>
                  <a:cubicBezTo>
                    <a:pt x="1123058" y="1377314"/>
                    <a:pt x="1098499" y="1386436"/>
                    <a:pt x="1064819" y="1407486"/>
                  </a:cubicBezTo>
                  <a:cubicBezTo>
                    <a:pt x="1033945" y="1425730"/>
                    <a:pt x="1018158" y="1442219"/>
                    <a:pt x="1017456" y="1456955"/>
                  </a:cubicBezTo>
                  <a:cubicBezTo>
                    <a:pt x="1016754" y="1471690"/>
                    <a:pt x="1029735" y="1480461"/>
                    <a:pt x="1056399" y="1483267"/>
                  </a:cubicBezTo>
                  <a:cubicBezTo>
                    <a:pt x="1126566" y="1493091"/>
                    <a:pt x="1161650" y="1472742"/>
                    <a:pt x="1161650" y="1422222"/>
                  </a:cubicBezTo>
                  <a:cubicBezTo>
                    <a:pt x="1161650" y="1396961"/>
                    <a:pt x="1153932" y="1382928"/>
                    <a:pt x="1138495" y="1380121"/>
                  </a:cubicBezTo>
                  <a:close/>
                  <a:moveTo>
                    <a:pt x="1157506" y="1120019"/>
                  </a:moveTo>
                  <a:cubicBezTo>
                    <a:pt x="1148691" y="1118703"/>
                    <a:pt x="1135337" y="1123308"/>
                    <a:pt x="1117444" y="1133833"/>
                  </a:cubicBezTo>
                  <a:cubicBezTo>
                    <a:pt x="1103411" y="1142253"/>
                    <a:pt x="1074993" y="1149621"/>
                    <a:pt x="1032191" y="1155936"/>
                  </a:cubicBezTo>
                  <a:cubicBezTo>
                    <a:pt x="989389" y="1162251"/>
                    <a:pt x="958866" y="1170671"/>
                    <a:pt x="940622" y="1181196"/>
                  </a:cubicBezTo>
                  <a:cubicBezTo>
                    <a:pt x="922379" y="1191721"/>
                    <a:pt x="907644" y="1191370"/>
                    <a:pt x="896417" y="1180144"/>
                  </a:cubicBezTo>
                  <a:cubicBezTo>
                    <a:pt x="885190" y="1168917"/>
                    <a:pt x="866947" y="1163304"/>
                    <a:pt x="841686" y="1163304"/>
                  </a:cubicBezTo>
                  <a:cubicBezTo>
                    <a:pt x="827653" y="1163304"/>
                    <a:pt x="816777" y="1166110"/>
                    <a:pt x="809058" y="1171724"/>
                  </a:cubicBezTo>
                  <a:cubicBezTo>
                    <a:pt x="801340" y="1177337"/>
                    <a:pt x="796077" y="1187161"/>
                    <a:pt x="793271" y="1201194"/>
                  </a:cubicBezTo>
                  <a:cubicBezTo>
                    <a:pt x="786254" y="1229261"/>
                    <a:pt x="789411" y="1248908"/>
                    <a:pt x="802743" y="1260135"/>
                  </a:cubicBezTo>
                  <a:cubicBezTo>
                    <a:pt x="816075" y="1271361"/>
                    <a:pt x="838880" y="1274870"/>
                    <a:pt x="871157" y="1270660"/>
                  </a:cubicBezTo>
                  <a:cubicBezTo>
                    <a:pt x="904837" y="1263643"/>
                    <a:pt x="963076" y="1259433"/>
                    <a:pt x="1045874" y="1258030"/>
                  </a:cubicBezTo>
                  <a:lnTo>
                    <a:pt x="1167965" y="1258030"/>
                  </a:lnTo>
                  <a:lnTo>
                    <a:pt x="1170070" y="1188564"/>
                  </a:lnTo>
                  <a:cubicBezTo>
                    <a:pt x="1174280" y="1152077"/>
                    <a:pt x="1172526" y="1130325"/>
                    <a:pt x="1164808" y="1123308"/>
                  </a:cubicBezTo>
                  <a:cubicBezTo>
                    <a:pt x="1162878" y="1121554"/>
                    <a:pt x="1160444" y="1120457"/>
                    <a:pt x="1157506" y="1120019"/>
                  </a:cubicBezTo>
                  <a:close/>
                  <a:moveTo>
                    <a:pt x="837608" y="292876"/>
                  </a:moveTo>
                  <a:cubicBezTo>
                    <a:pt x="849448" y="292525"/>
                    <a:pt x="860632" y="292876"/>
                    <a:pt x="871157" y="293928"/>
                  </a:cubicBezTo>
                  <a:cubicBezTo>
                    <a:pt x="916064" y="299542"/>
                    <a:pt x="944131" y="305506"/>
                    <a:pt x="955358" y="311821"/>
                  </a:cubicBezTo>
                  <a:cubicBezTo>
                    <a:pt x="966584" y="318136"/>
                    <a:pt x="972198" y="331117"/>
                    <a:pt x="972198" y="350764"/>
                  </a:cubicBezTo>
                  <a:cubicBezTo>
                    <a:pt x="972198" y="364797"/>
                    <a:pt x="965532" y="377428"/>
                    <a:pt x="952200" y="388654"/>
                  </a:cubicBezTo>
                  <a:cubicBezTo>
                    <a:pt x="938868" y="399881"/>
                    <a:pt x="908345" y="416020"/>
                    <a:pt x="860632" y="437070"/>
                  </a:cubicBezTo>
                  <a:cubicBezTo>
                    <a:pt x="815724" y="458120"/>
                    <a:pt x="763800" y="487941"/>
                    <a:pt x="704860" y="526533"/>
                  </a:cubicBezTo>
                  <a:cubicBezTo>
                    <a:pt x="645919" y="565126"/>
                    <a:pt x="605923" y="594947"/>
                    <a:pt x="584873" y="615997"/>
                  </a:cubicBezTo>
                  <a:cubicBezTo>
                    <a:pt x="580663" y="621611"/>
                    <a:pt x="559613" y="637749"/>
                    <a:pt x="521722" y="664413"/>
                  </a:cubicBezTo>
                  <a:cubicBezTo>
                    <a:pt x="478219" y="696689"/>
                    <a:pt x="463483" y="712828"/>
                    <a:pt x="477517" y="712828"/>
                  </a:cubicBezTo>
                  <a:cubicBezTo>
                    <a:pt x="485937" y="714231"/>
                    <a:pt x="500672" y="709320"/>
                    <a:pt x="521722" y="698093"/>
                  </a:cubicBezTo>
                  <a:cubicBezTo>
                    <a:pt x="549790" y="684060"/>
                    <a:pt x="582768" y="668623"/>
                    <a:pt x="620659" y="651782"/>
                  </a:cubicBezTo>
                  <a:cubicBezTo>
                    <a:pt x="658549" y="634942"/>
                    <a:pt x="730120" y="601262"/>
                    <a:pt x="835371" y="550741"/>
                  </a:cubicBezTo>
                  <a:cubicBezTo>
                    <a:pt x="912555" y="512851"/>
                    <a:pt x="960269" y="491450"/>
                    <a:pt x="978513" y="486538"/>
                  </a:cubicBezTo>
                  <a:cubicBezTo>
                    <a:pt x="996756" y="481626"/>
                    <a:pt x="1017807" y="484784"/>
                    <a:pt x="1041664" y="496011"/>
                  </a:cubicBezTo>
                  <a:cubicBezTo>
                    <a:pt x="1083764" y="511447"/>
                    <a:pt x="1106218" y="524779"/>
                    <a:pt x="1109024" y="536006"/>
                  </a:cubicBezTo>
                  <a:cubicBezTo>
                    <a:pt x="1111831" y="547233"/>
                    <a:pt x="1097798" y="567581"/>
                    <a:pt x="1066924" y="597052"/>
                  </a:cubicBezTo>
                  <a:cubicBezTo>
                    <a:pt x="1027630" y="633539"/>
                    <a:pt x="991143" y="670728"/>
                    <a:pt x="957463" y="708618"/>
                  </a:cubicBezTo>
                  <a:cubicBezTo>
                    <a:pt x="923782" y="746508"/>
                    <a:pt x="888698" y="780189"/>
                    <a:pt x="852211" y="809659"/>
                  </a:cubicBezTo>
                  <a:cubicBezTo>
                    <a:pt x="794674" y="851760"/>
                    <a:pt x="763099" y="879827"/>
                    <a:pt x="757485" y="893860"/>
                  </a:cubicBezTo>
                  <a:cubicBezTo>
                    <a:pt x="751872" y="907894"/>
                    <a:pt x="758187" y="935961"/>
                    <a:pt x="776430" y="978061"/>
                  </a:cubicBezTo>
                  <a:cubicBezTo>
                    <a:pt x="790464" y="1011742"/>
                    <a:pt x="802042" y="1032090"/>
                    <a:pt x="811163" y="1039107"/>
                  </a:cubicBezTo>
                  <a:cubicBezTo>
                    <a:pt x="820285" y="1046124"/>
                    <a:pt x="836774" y="1049632"/>
                    <a:pt x="860632" y="1049632"/>
                  </a:cubicBezTo>
                  <a:cubicBezTo>
                    <a:pt x="898522" y="1049632"/>
                    <a:pt x="935009" y="1041914"/>
                    <a:pt x="970093" y="1026477"/>
                  </a:cubicBezTo>
                  <a:cubicBezTo>
                    <a:pt x="1005177" y="1011040"/>
                    <a:pt x="1047277" y="1006830"/>
                    <a:pt x="1096394" y="1013847"/>
                  </a:cubicBezTo>
                  <a:lnTo>
                    <a:pt x="1170070" y="1022267"/>
                  </a:lnTo>
                  <a:lnTo>
                    <a:pt x="1180595" y="969641"/>
                  </a:lnTo>
                  <a:cubicBezTo>
                    <a:pt x="1190419" y="906490"/>
                    <a:pt x="1181999" y="874915"/>
                    <a:pt x="1155335" y="874915"/>
                  </a:cubicBezTo>
                  <a:cubicBezTo>
                    <a:pt x="1144108" y="874915"/>
                    <a:pt x="1104113" y="889650"/>
                    <a:pt x="1035349" y="919121"/>
                  </a:cubicBezTo>
                  <a:cubicBezTo>
                    <a:pt x="959568" y="949994"/>
                    <a:pt x="907293" y="967536"/>
                    <a:pt x="878524" y="971746"/>
                  </a:cubicBezTo>
                  <a:cubicBezTo>
                    <a:pt x="849756" y="975956"/>
                    <a:pt x="829056" y="968238"/>
                    <a:pt x="816426" y="948591"/>
                  </a:cubicBezTo>
                  <a:cubicBezTo>
                    <a:pt x="809409" y="933154"/>
                    <a:pt x="806252" y="922278"/>
                    <a:pt x="806953" y="915963"/>
                  </a:cubicBezTo>
                  <a:cubicBezTo>
                    <a:pt x="807655" y="909648"/>
                    <a:pt x="812918" y="900176"/>
                    <a:pt x="822741" y="887545"/>
                  </a:cubicBezTo>
                  <a:cubicBezTo>
                    <a:pt x="839581" y="869302"/>
                    <a:pt x="853264" y="860180"/>
                    <a:pt x="863789" y="860180"/>
                  </a:cubicBezTo>
                  <a:cubicBezTo>
                    <a:pt x="874314" y="860180"/>
                    <a:pt x="921677" y="842638"/>
                    <a:pt x="1005878" y="807554"/>
                  </a:cubicBezTo>
                  <a:cubicBezTo>
                    <a:pt x="1069029" y="783697"/>
                    <a:pt x="1109726" y="770015"/>
                    <a:pt x="1127970" y="766506"/>
                  </a:cubicBezTo>
                  <a:cubicBezTo>
                    <a:pt x="1146213" y="762998"/>
                    <a:pt x="1174280" y="765454"/>
                    <a:pt x="1212171" y="773874"/>
                  </a:cubicBezTo>
                  <a:cubicBezTo>
                    <a:pt x="1265498" y="786504"/>
                    <a:pt x="1300231" y="803344"/>
                    <a:pt x="1316370" y="824394"/>
                  </a:cubicBezTo>
                  <a:cubicBezTo>
                    <a:pt x="1332508" y="845445"/>
                    <a:pt x="1341981" y="886142"/>
                    <a:pt x="1344787" y="946486"/>
                  </a:cubicBezTo>
                  <a:cubicBezTo>
                    <a:pt x="1347594" y="1004023"/>
                    <a:pt x="1343384" y="1137341"/>
                    <a:pt x="1332157" y="1346441"/>
                  </a:cubicBezTo>
                  <a:cubicBezTo>
                    <a:pt x="1320930" y="1555540"/>
                    <a:pt x="1311808" y="1671316"/>
                    <a:pt x="1304792" y="1693770"/>
                  </a:cubicBezTo>
                  <a:cubicBezTo>
                    <a:pt x="1297775" y="1712013"/>
                    <a:pt x="1278830" y="1731309"/>
                    <a:pt x="1247956" y="1751658"/>
                  </a:cubicBezTo>
                  <a:cubicBezTo>
                    <a:pt x="1217082" y="1772006"/>
                    <a:pt x="1192524" y="1782181"/>
                    <a:pt x="1174280" y="1782181"/>
                  </a:cubicBezTo>
                  <a:cubicBezTo>
                    <a:pt x="1158844" y="1782181"/>
                    <a:pt x="1134285" y="1758324"/>
                    <a:pt x="1100604" y="1710610"/>
                  </a:cubicBezTo>
                  <a:cubicBezTo>
                    <a:pt x="1089378" y="1692367"/>
                    <a:pt x="1080607" y="1679035"/>
                    <a:pt x="1074292" y="1670614"/>
                  </a:cubicBezTo>
                  <a:cubicBezTo>
                    <a:pt x="1067976" y="1662194"/>
                    <a:pt x="1058153" y="1655178"/>
                    <a:pt x="1044821" y="1649564"/>
                  </a:cubicBezTo>
                  <a:cubicBezTo>
                    <a:pt x="1031490" y="1643951"/>
                    <a:pt x="1020613" y="1641144"/>
                    <a:pt x="1012193" y="1641144"/>
                  </a:cubicBezTo>
                  <a:cubicBezTo>
                    <a:pt x="1003773" y="1641144"/>
                    <a:pt x="986933" y="1644302"/>
                    <a:pt x="961673" y="1650617"/>
                  </a:cubicBezTo>
                  <a:cubicBezTo>
                    <a:pt x="936412" y="1656932"/>
                    <a:pt x="912906" y="1663949"/>
                    <a:pt x="891154" y="1671667"/>
                  </a:cubicBezTo>
                  <a:cubicBezTo>
                    <a:pt x="869402" y="1679385"/>
                    <a:pt x="835371" y="1693068"/>
                    <a:pt x="789061" y="1712715"/>
                  </a:cubicBezTo>
                  <a:cubicBezTo>
                    <a:pt x="768010" y="1721135"/>
                    <a:pt x="752924" y="1724643"/>
                    <a:pt x="743803" y="1723240"/>
                  </a:cubicBezTo>
                  <a:cubicBezTo>
                    <a:pt x="734681" y="1721837"/>
                    <a:pt x="719595" y="1711312"/>
                    <a:pt x="698544" y="1691665"/>
                  </a:cubicBezTo>
                  <a:cubicBezTo>
                    <a:pt x="673284" y="1665001"/>
                    <a:pt x="659251" y="1632724"/>
                    <a:pt x="656444" y="1594834"/>
                  </a:cubicBezTo>
                  <a:cubicBezTo>
                    <a:pt x="653637" y="1556943"/>
                    <a:pt x="659952" y="1460814"/>
                    <a:pt x="675389" y="1306445"/>
                  </a:cubicBezTo>
                  <a:cubicBezTo>
                    <a:pt x="688019" y="1177337"/>
                    <a:pt x="691528" y="1084716"/>
                    <a:pt x="685914" y="1028582"/>
                  </a:cubicBezTo>
                  <a:lnTo>
                    <a:pt x="677494" y="942276"/>
                  </a:lnTo>
                  <a:lnTo>
                    <a:pt x="605923" y="1005427"/>
                  </a:lnTo>
                  <a:cubicBezTo>
                    <a:pt x="558210" y="1046124"/>
                    <a:pt x="511197" y="1093838"/>
                    <a:pt x="464887" y="1148568"/>
                  </a:cubicBezTo>
                  <a:lnTo>
                    <a:pt x="325955" y="1308550"/>
                  </a:lnTo>
                  <a:cubicBezTo>
                    <a:pt x="279645" y="1360474"/>
                    <a:pt x="236842" y="1410293"/>
                    <a:pt x="197549" y="1458007"/>
                  </a:cubicBezTo>
                  <a:cubicBezTo>
                    <a:pt x="170885" y="1495897"/>
                    <a:pt x="140011" y="1530981"/>
                    <a:pt x="104928" y="1563258"/>
                  </a:cubicBezTo>
                  <a:cubicBezTo>
                    <a:pt x="69844" y="1595535"/>
                    <a:pt x="46688" y="1611674"/>
                    <a:pt x="35462" y="1611674"/>
                  </a:cubicBezTo>
                  <a:cubicBezTo>
                    <a:pt x="28445" y="1611674"/>
                    <a:pt x="19323" y="1605359"/>
                    <a:pt x="8096" y="1592729"/>
                  </a:cubicBezTo>
                  <a:cubicBezTo>
                    <a:pt x="-5937" y="1574485"/>
                    <a:pt x="-1727" y="1542208"/>
                    <a:pt x="20726" y="1495897"/>
                  </a:cubicBezTo>
                  <a:cubicBezTo>
                    <a:pt x="43180" y="1449587"/>
                    <a:pt x="79667" y="1401873"/>
                    <a:pt x="130188" y="1352756"/>
                  </a:cubicBezTo>
                  <a:cubicBezTo>
                    <a:pt x="229826" y="1247505"/>
                    <a:pt x="330165" y="1138394"/>
                    <a:pt x="431206" y="1025424"/>
                  </a:cubicBezTo>
                  <a:cubicBezTo>
                    <a:pt x="532248" y="912455"/>
                    <a:pt x="579961" y="852461"/>
                    <a:pt x="574348" y="845445"/>
                  </a:cubicBezTo>
                  <a:cubicBezTo>
                    <a:pt x="570138" y="838428"/>
                    <a:pt x="552596" y="841235"/>
                    <a:pt x="521722" y="853865"/>
                  </a:cubicBezTo>
                  <a:cubicBezTo>
                    <a:pt x="326657" y="939469"/>
                    <a:pt x="217196" y="977360"/>
                    <a:pt x="193339" y="967536"/>
                  </a:cubicBezTo>
                  <a:cubicBezTo>
                    <a:pt x="180708" y="964729"/>
                    <a:pt x="172990" y="958064"/>
                    <a:pt x="170183" y="947538"/>
                  </a:cubicBezTo>
                  <a:cubicBezTo>
                    <a:pt x="167377" y="937013"/>
                    <a:pt x="166675" y="914911"/>
                    <a:pt x="168078" y="881230"/>
                  </a:cubicBezTo>
                  <a:lnTo>
                    <a:pt x="174393" y="801239"/>
                  </a:lnTo>
                  <a:lnTo>
                    <a:pt x="271224" y="748614"/>
                  </a:lnTo>
                  <a:cubicBezTo>
                    <a:pt x="332972" y="716336"/>
                    <a:pt x="388404" y="680551"/>
                    <a:pt x="437521" y="641257"/>
                  </a:cubicBezTo>
                  <a:lnTo>
                    <a:pt x="557508" y="542321"/>
                  </a:lnTo>
                  <a:lnTo>
                    <a:pt x="610134" y="502326"/>
                  </a:lnTo>
                  <a:lnTo>
                    <a:pt x="574348" y="432860"/>
                  </a:lnTo>
                  <a:cubicBezTo>
                    <a:pt x="557508" y="394969"/>
                    <a:pt x="549790" y="370411"/>
                    <a:pt x="551193" y="359184"/>
                  </a:cubicBezTo>
                  <a:cubicBezTo>
                    <a:pt x="552596" y="347957"/>
                    <a:pt x="564525" y="342344"/>
                    <a:pt x="586978" y="342344"/>
                  </a:cubicBezTo>
                  <a:cubicBezTo>
                    <a:pt x="608028" y="342344"/>
                    <a:pt x="650129" y="333222"/>
                    <a:pt x="713280" y="314978"/>
                  </a:cubicBezTo>
                  <a:cubicBezTo>
                    <a:pt x="760643" y="301296"/>
                    <a:pt x="802085" y="293928"/>
                    <a:pt x="837608" y="292876"/>
                  </a:cubicBezTo>
                  <a:close/>
                  <a:moveTo>
                    <a:pt x="840897" y="14"/>
                  </a:moveTo>
                  <a:cubicBezTo>
                    <a:pt x="859316" y="-161"/>
                    <a:pt x="882383" y="1330"/>
                    <a:pt x="910100" y="4487"/>
                  </a:cubicBezTo>
                  <a:cubicBezTo>
                    <a:pt x="965532" y="10802"/>
                    <a:pt x="996756" y="18871"/>
                    <a:pt x="1003773" y="28695"/>
                  </a:cubicBezTo>
                  <a:cubicBezTo>
                    <a:pt x="1015000" y="45535"/>
                    <a:pt x="1012895" y="59218"/>
                    <a:pt x="997458" y="69743"/>
                  </a:cubicBezTo>
                  <a:cubicBezTo>
                    <a:pt x="982021" y="80268"/>
                    <a:pt x="939921" y="98161"/>
                    <a:pt x="871157" y="123421"/>
                  </a:cubicBezTo>
                  <a:cubicBezTo>
                    <a:pt x="815023" y="144471"/>
                    <a:pt x="772571" y="157102"/>
                    <a:pt x="743803" y="161312"/>
                  </a:cubicBezTo>
                  <a:cubicBezTo>
                    <a:pt x="715034" y="165522"/>
                    <a:pt x="681704" y="166223"/>
                    <a:pt x="643814" y="163417"/>
                  </a:cubicBezTo>
                  <a:cubicBezTo>
                    <a:pt x="600310" y="162013"/>
                    <a:pt x="569787" y="156400"/>
                    <a:pt x="552245" y="146576"/>
                  </a:cubicBezTo>
                  <a:cubicBezTo>
                    <a:pt x="534703" y="136753"/>
                    <a:pt x="525932" y="122018"/>
                    <a:pt x="525932" y="102371"/>
                  </a:cubicBezTo>
                  <a:cubicBezTo>
                    <a:pt x="525932" y="91144"/>
                    <a:pt x="547334" y="82724"/>
                    <a:pt x="590136" y="77111"/>
                  </a:cubicBezTo>
                  <a:cubicBezTo>
                    <a:pt x="632938" y="71497"/>
                    <a:pt x="675389" y="60270"/>
                    <a:pt x="717490" y="43430"/>
                  </a:cubicBezTo>
                  <a:lnTo>
                    <a:pt x="799586" y="5540"/>
                  </a:lnTo>
                  <a:cubicBezTo>
                    <a:pt x="808708" y="2031"/>
                    <a:pt x="822478" y="189"/>
                    <a:pt x="840897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BFB7F45-A39F-EBA8-4476-6B94C98960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4830" y="1276810"/>
              <a:ext cx="1426762" cy="1401334"/>
            </a:xfrm>
            <a:custGeom>
              <a:avLst/>
              <a:gdLst/>
              <a:ahLst/>
              <a:cxnLst/>
              <a:rect l="l" t="t" r="r" b="b"/>
              <a:pathLst>
                <a:path w="1809400" h="1777151">
                  <a:moveTo>
                    <a:pt x="979889" y="751284"/>
                  </a:moveTo>
                  <a:cubicBezTo>
                    <a:pt x="966557" y="751284"/>
                    <a:pt x="957786" y="755143"/>
                    <a:pt x="953576" y="762862"/>
                  </a:cubicBezTo>
                  <a:cubicBezTo>
                    <a:pt x="950769" y="767072"/>
                    <a:pt x="956383" y="770580"/>
                    <a:pt x="970416" y="773387"/>
                  </a:cubicBezTo>
                  <a:cubicBezTo>
                    <a:pt x="978836" y="776194"/>
                    <a:pt x="990765" y="777597"/>
                    <a:pt x="1006202" y="777597"/>
                  </a:cubicBezTo>
                  <a:lnTo>
                    <a:pt x="1050407" y="769177"/>
                  </a:lnTo>
                  <a:cubicBezTo>
                    <a:pt x="1050407" y="767773"/>
                    <a:pt x="1044794" y="765668"/>
                    <a:pt x="1033567" y="762862"/>
                  </a:cubicBezTo>
                  <a:cubicBezTo>
                    <a:pt x="1011113" y="755143"/>
                    <a:pt x="993221" y="751284"/>
                    <a:pt x="979889" y="751284"/>
                  </a:cubicBezTo>
                  <a:close/>
                  <a:moveTo>
                    <a:pt x="1515618" y="653400"/>
                  </a:moveTo>
                  <a:cubicBezTo>
                    <a:pt x="1505794" y="650594"/>
                    <a:pt x="1461238" y="678661"/>
                    <a:pt x="1381949" y="737601"/>
                  </a:cubicBezTo>
                  <a:cubicBezTo>
                    <a:pt x="1302659" y="796542"/>
                    <a:pt x="1263015" y="831626"/>
                    <a:pt x="1263015" y="842853"/>
                  </a:cubicBezTo>
                  <a:cubicBezTo>
                    <a:pt x="1263015" y="854079"/>
                    <a:pt x="1279504" y="876182"/>
                    <a:pt x="1312483" y="909161"/>
                  </a:cubicBezTo>
                  <a:cubicBezTo>
                    <a:pt x="1345462" y="942140"/>
                    <a:pt x="1374581" y="974768"/>
                    <a:pt x="1399841" y="1007045"/>
                  </a:cubicBezTo>
                  <a:cubicBezTo>
                    <a:pt x="1415278" y="1030902"/>
                    <a:pt x="1424400" y="1048444"/>
                    <a:pt x="1427207" y="1059670"/>
                  </a:cubicBezTo>
                  <a:cubicBezTo>
                    <a:pt x="1430013" y="1070897"/>
                    <a:pt x="1427207" y="1091246"/>
                    <a:pt x="1418787" y="1120716"/>
                  </a:cubicBezTo>
                  <a:cubicBezTo>
                    <a:pt x="1410367" y="1147380"/>
                    <a:pt x="1407560" y="1165974"/>
                    <a:pt x="1410367" y="1176499"/>
                  </a:cubicBezTo>
                  <a:cubicBezTo>
                    <a:pt x="1413173" y="1187024"/>
                    <a:pt x="1422997" y="1201409"/>
                    <a:pt x="1439837" y="1219652"/>
                  </a:cubicBezTo>
                  <a:cubicBezTo>
                    <a:pt x="1465097" y="1244912"/>
                    <a:pt x="1480534" y="1255438"/>
                    <a:pt x="1486148" y="1251228"/>
                  </a:cubicBezTo>
                  <a:cubicBezTo>
                    <a:pt x="1493164" y="1244211"/>
                    <a:pt x="1500532" y="1194392"/>
                    <a:pt x="1508250" y="1101771"/>
                  </a:cubicBezTo>
                  <a:cubicBezTo>
                    <a:pt x="1515969" y="1009150"/>
                    <a:pt x="1521933" y="915827"/>
                    <a:pt x="1526143" y="821802"/>
                  </a:cubicBezTo>
                  <a:cubicBezTo>
                    <a:pt x="1528950" y="712341"/>
                    <a:pt x="1525441" y="656207"/>
                    <a:pt x="1515618" y="653400"/>
                  </a:cubicBezTo>
                  <a:close/>
                  <a:moveTo>
                    <a:pt x="1069353" y="519731"/>
                  </a:moveTo>
                  <a:cubicBezTo>
                    <a:pt x="1067949" y="520433"/>
                    <a:pt x="1056722" y="528502"/>
                    <a:pt x="1035672" y="543939"/>
                  </a:cubicBezTo>
                  <a:cubicBezTo>
                    <a:pt x="1013218" y="563586"/>
                    <a:pt x="1002342" y="583584"/>
                    <a:pt x="1003044" y="603932"/>
                  </a:cubicBezTo>
                  <a:cubicBezTo>
                    <a:pt x="1003746" y="624281"/>
                    <a:pt x="1016727" y="634455"/>
                    <a:pt x="1041987" y="634455"/>
                  </a:cubicBezTo>
                  <a:cubicBezTo>
                    <a:pt x="1057424" y="634455"/>
                    <a:pt x="1066897" y="631298"/>
                    <a:pt x="1070405" y="624983"/>
                  </a:cubicBezTo>
                  <a:cubicBezTo>
                    <a:pt x="1073913" y="618668"/>
                    <a:pt x="1075668" y="602178"/>
                    <a:pt x="1075668" y="575515"/>
                  </a:cubicBezTo>
                  <a:cubicBezTo>
                    <a:pt x="1075668" y="564288"/>
                    <a:pt x="1075668" y="554113"/>
                    <a:pt x="1075668" y="544992"/>
                  </a:cubicBezTo>
                  <a:cubicBezTo>
                    <a:pt x="1075668" y="535870"/>
                    <a:pt x="1074966" y="529204"/>
                    <a:pt x="1073563" y="524994"/>
                  </a:cubicBezTo>
                  <a:cubicBezTo>
                    <a:pt x="1072159" y="520784"/>
                    <a:pt x="1070756" y="519030"/>
                    <a:pt x="1069353" y="519731"/>
                  </a:cubicBezTo>
                  <a:close/>
                  <a:moveTo>
                    <a:pt x="1525090" y="85044"/>
                  </a:moveTo>
                  <a:cubicBezTo>
                    <a:pt x="1534212" y="85044"/>
                    <a:pt x="1546492" y="88552"/>
                    <a:pt x="1561928" y="95569"/>
                  </a:cubicBezTo>
                  <a:cubicBezTo>
                    <a:pt x="1577365" y="102585"/>
                    <a:pt x="1589995" y="110304"/>
                    <a:pt x="1599819" y="118724"/>
                  </a:cubicBezTo>
                  <a:cubicBezTo>
                    <a:pt x="1655953" y="170648"/>
                    <a:pt x="1669986" y="231694"/>
                    <a:pt x="1641919" y="301861"/>
                  </a:cubicBezTo>
                  <a:cubicBezTo>
                    <a:pt x="1626483" y="335542"/>
                    <a:pt x="1623676" y="359399"/>
                    <a:pt x="1633499" y="373432"/>
                  </a:cubicBezTo>
                  <a:cubicBezTo>
                    <a:pt x="1643323" y="387466"/>
                    <a:pt x="1674898" y="404306"/>
                    <a:pt x="1728225" y="423953"/>
                  </a:cubicBezTo>
                  <a:cubicBezTo>
                    <a:pt x="1774536" y="439389"/>
                    <a:pt x="1800498" y="454826"/>
                    <a:pt x="1806111" y="470263"/>
                  </a:cubicBezTo>
                  <a:cubicBezTo>
                    <a:pt x="1813128" y="485700"/>
                    <a:pt x="1808918" y="499734"/>
                    <a:pt x="1793481" y="512364"/>
                  </a:cubicBezTo>
                  <a:cubicBezTo>
                    <a:pt x="1778044" y="524994"/>
                    <a:pt x="1756994" y="531309"/>
                    <a:pt x="1730330" y="531309"/>
                  </a:cubicBezTo>
                  <a:cubicBezTo>
                    <a:pt x="1699457" y="531309"/>
                    <a:pt x="1678056" y="540080"/>
                    <a:pt x="1666127" y="557622"/>
                  </a:cubicBezTo>
                  <a:cubicBezTo>
                    <a:pt x="1654199" y="575164"/>
                    <a:pt x="1648936" y="603581"/>
                    <a:pt x="1650340" y="642875"/>
                  </a:cubicBezTo>
                  <a:cubicBezTo>
                    <a:pt x="1654550" y="714446"/>
                    <a:pt x="1655251" y="906705"/>
                    <a:pt x="1652444" y="1219652"/>
                  </a:cubicBezTo>
                  <a:lnTo>
                    <a:pt x="1652444" y="1512251"/>
                  </a:lnTo>
                  <a:lnTo>
                    <a:pt x="1614554" y="1526986"/>
                  </a:lnTo>
                  <a:cubicBezTo>
                    <a:pt x="1590697" y="1536809"/>
                    <a:pt x="1559122" y="1531196"/>
                    <a:pt x="1519828" y="1510146"/>
                  </a:cubicBezTo>
                  <a:cubicBezTo>
                    <a:pt x="1497374" y="1497515"/>
                    <a:pt x="1478429" y="1481026"/>
                    <a:pt x="1462992" y="1460678"/>
                  </a:cubicBezTo>
                  <a:cubicBezTo>
                    <a:pt x="1447555" y="1440329"/>
                    <a:pt x="1427908" y="1408403"/>
                    <a:pt x="1404052" y="1364899"/>
                  </a:cubicBezTo>
                  <a:cubicBezTo>
                    <a:pt x="1378791" y="1312975"/>
                    <a:pt x="1358793" y="1279294"/>
                    <a:pt x="1344058" y="1263858"/>
                  </a:cubicBezTo>
                  <a:cubicBezTo>
                    <a:pt x="1329323" y="1248421"/>
                    <a:pt x="1306519" y="1233686"/>
                    <a:pt x="1275645" y="1219652"/>
                  </a:cubicBezTo>
                  <a:cubicBezTo>
                    <a:pt x="1239158" y="1204215"/>
                    <a:pt x="1217406" y="1190182"/>
                    <a:pt x="1210389" y="1177552"/>
                  </a:cubicBezTo>
                  <a:cubicBezTo>
                    <a:pt x="1203372" y="1164922"/>
                    <a:pt x="1209688" y="1151590"/>
                    <a:pt x="1229334" y="1137556"/>
                  </a:cubicBezTo>
                  <a:cubicBezTo>
                    <a:pt x="1241964" y="1126329"/>
                    <a:pt x="1247578" y="1108086"/>
                    <a:pt x="1246175" y="1082825"/>
                  </a:cubicBezTo>
                  <a:cubicBezTo>
                    <a:pt x="1244771" y="1057565"/>
                    <a:pt x="1237755" y="1043532"/>
                    <a:pt x="1225124" y="1040725"/>
                  </a:cubicBezTo>
                  <a:cubicBezTo>
                    <a:pt x="1212494" y="1036515"/>
                    <a:pt x="1201267" y="1047391"/>
                    <a:pt x="1191444" y="1073353"/>
                  </a:cubicBezTo>
                  <a:cubicBezTo>
                    <a:pt x="1181620" y="1099315"/>
                    <a:pt x="1182322" y="1115804"/>
                    <a:pt x="1193549" y="1122821"/>
                  </a:cubicBezTo>
                  <a:cubicBezTo>
                    <a:pt x="1204776" y="1131241"/>
                    <a:pt x="1204425" y="1142819"/>
                    <a:pt x="1192497" y="1157554"/>
                  </a:cubicBezTo>
                  <a:cubicBezTo>
                    <a:pt x="1180568" y="1172289"/>
                    <a:pt x="1175305" y="1276488"/>
                    <a:pt x="1176709" y="1470150"/>
                  </a:cubicBezTo>
                  <a:cubicBezTo>
                    <a:pt x="1176709" y="1604872"/>
                    <a:pt x="1175305" y="1687318"/>
                    <a:pt x="1172499" y="1717490"/>
                  </a:cubicBezTo>
                  <a:cubicBezTo>
                    <a:pt x="1169692" y="1747662"/>
                    <a:pt x="1161272" y="1765555"/>
                    <a:pt x="1147238" y="1771169"/>
                  </a:cubicBezTo>
                  <a:cubicBezTo>
                    <a:pt x="1124785" y="1783799"/>
                    <a:pt x="1103033" y="1776431"/>
                    <a:pt x="1081983" y="1749066"/>
                  </a:cubicBezTo>
                  <a:cubicBezTo>
                    <a:pt x="1060932" y="1721701"/>
                    <a:pt x="1044794" y="1678548"/>
                    <a:pt x="1033567" y="1619607"/>
                  </a:cubicBezTo>
                  <a:cubicBezTo>
                    <a:pt x="1020937" y="1553649"/>
                    <a:pt x="1019533" y="1518566"/>
                    <a:pt x="1029357" y="1514356"/>
                  </a:cubicBezTo>
                  <a:cubicBezTo>
                    <a:pt x="1034970" y="1512952"/>
                    <a:pt x="1039531" y="1485587"/>
                    <a:pt x="1043040" y="1432260"/>
                  </a:cubicBezTo>
                  <a:cubicBezTo>
                    <a:pt x="1046548" y="1378932"/>
                    <a:pt x="1047601" y="1326307"/>
                    <a:pt x="1046197" y="1274383"/>
                  </a:cubicBezTo>
                  <a:cubicBezTo>
                    <a:pt x="1044794" y="1222459"/>
                    <a:pt x="1040584" y="1196497"/>
                    <a:pt x="1033567" y="1196497"/>
                  </a:cubicBezTo>
                  <a:cubicBezTo>
                    <a:pt x="1019533" y="1196497"/>
                    <a:pt x="991467" y="1227371"/>
                    <a:pt x="949366" y="1289118"/>
                  </a:cubicBezTo>
                  <a:cubicBezTo>
                    <a:pt x="907266" y="1350865"/>
                    <a:pt x="870077" y="1417525"/>
                    <a:pt x="837800" y="1489095"/>
                  </a:cubicBezTo>
                  <a:cubicBezTo>
                    <a:pt x="818153" y="1528389"/>
                    <a:pt x="802365" y="1552597"/>
                    <a:pt x="790437" y="1561719"/>
                  </a:cubicBezTo>
                  <a:cubicBezTo>
                    <a:pt x="778508" y="1570840"/>
                    <a:pt x="764124" y="1567683"/>
                    <a:pt x="747284" y="1552246"/>
                  </a:cubicBezTo>
                  <a:cubicBezTo>
                    <a:pt x="729040" y="1534003"/>
                    <a:pt x="723778" y="1503830"/>
                    <a:pt x="731496" y="1461730"/>
                  </a:cubicBezTo>
                  <a:cubicBezTo>
                    <a:pt x="739214" y="1419630"/>
                    <a:pt x="758511" y="1376126"/>
                    <a:pt x="789384" y="1331218"/>
                  </a:cubicBezTo>
                  <a:cubicBezTo>
                    <a:pt x="831484" y="1266664"/>
                    <a:pt x="849728" y="1229125"/>
                    <a:pt x="844115" y="1218600"/>
                  </a:cubicBezTo>
                  <a:cubicBezTo>
                    <a:pt x="838501" y="1208075"/>
                    <a:pt x="804119" y="1215442"/>
                    <a:pt x="740969" y="1240702"/>
                  </a:cubicBezTo>
                  <a:cubicBezTo>
                    <a:pt x="670801" y="1270173"/>
                    <a:pt x="612562" y="1285610"/>
                    <a:pt x="566252" y="1287013"/>
                  </a:cubicBezTo>
                  <a:cubicBezTo>
                    <a:pt x="532571" y="1287013"/>
                    <a:pt x="511521" y="1289469"/>
                    <a:pt x="503101" y="1294381"/>
                  </a:cubicBezTo>
                  <a:cubicBezTo>
                    <a:pt x="494681" y="1299292"/>
                    <a:pt x="486962" y="1313677"/>
                    <a:pt x="479946" y="1337534"/>
                  </a:cubicBezTo>
                  <a:cubicBezTo>
                    <a:pt x="461702" y="1388054"/>
                    <a:pt x="438547" y="1410508"/>
                    <a:pt x="410480" y="1404894"/>
                  </a:cubicBezTo>
                  <a:cubicBezTo>
                    <a:pt x="382413" y="1399281"/>
                    <a:pt x="359959" y="1367706"/>
                    <a:pt x="343119" y="1310168"/>
                  </a:cubicBezTo>
                  <a:cubicBezTo>
                    <a:pt x="330489" y="1272278"/>
                    <a:pt x="331190" y="1227371"/>
                    <a:pt x="345224" y="1175447"/>
                  </a:cubicBezTo>
                  <a:cubicBezTo>
                    <a:pt x="353644" y="1147380"/>
                    <a:pt x="361012" y="1109840"/>
                    <a:pt x="367327" y="1062828"/>
                  </a:cubicBezTo>
                  <a:cubicBezTo>
                    <a:pt x="373642" y="1015815"/>
                    <a:pt x="377852" y="976873"/>
                    <a:pt x="379957" y="945999"/>
                  </a:cubicBezTo>
                  <a:cubicBezTo>
                    <a:pt x="382062" y="915125"/>
                    <a:pt x="380308" y="897583"/>
                    <a:pt x="374694" y="893373"/>
                  </a:cubicBezTo>
                  <a:cubicBezTo>
                    <a:pt x="367678" y="893373"/>
                    <a:pt x="344522" y="906003"/>
                    <a:pt x="305229" y="931264"/>
                  </a:cubicBezTo>
                  <a:cubicBezTo>
                    <a:pt x="271548" y="953717"/>
                    <a:pt x="227343" y="968453"/>
                    <a:pt x="172612" y="975469"/>
                  </a:cubicBezTo>
                  <a:cubicBezTo>
                    <a:pt x="117881" y="982486"/>
                    <a:pt x="72974" y="978978"/>
                    <a:pt x="37890" y="964944"/>
                  </a:cubicBezTo>
                  <a:cubicBezTo>
                    <a:pt x="12630" y="953717"/>
                    <a:pt x="0" y="941087"/>
                    <a:pt x="0" y="927054"/>
                  </a:cubicBezTo>
                  <a:cubicBezTo>
                    <a:pt x="0" y="917230"/>
                    <a:pt x="7017" y="913722"/>
                    <a:pt x="21050" y="916529"/>
                  </a:cubicBezTo>
                  <a:cubicBezTo>
                    <a:pt x="40697" y="922142"/>
                    <a:pt x="76132" y="909161"/>
                    <a:pt x="127354" y="877586"/>
                  </a:cubicBezTo>
                  <a:cubicBezTo>
                    <a:pt x="178576" y="846010"/>
                    <a:pt x="226641" y="808471"/>
                    <a:pt x="271548" y="764967"/>
                  </a:cubicBezTo>
                  <a:cubicBezTo>
                    <a:pt x="381009" y="662522"/>
                    <a:pt x="465912" y="630947"/>
                    <a:pt x="526256" y="670241"/>
                  </a:cubicBezTo>
                  <a:cubicBezTo>
                    <a:pt x="543096" y="681467"/>
                    <a:pt x="552920" y="693396"/>
                    <a:pt x="555726" y="706026"/>
                  </a:cubicBezTo>
                  <a:cubicBezTo>
                    <a:pt x="558533" y="718656"/>
                    <a:pt x="557831" y="750933"/>
                    <a:pt x="553621" y="802857"/>
                  </a:cubicBezTo>
                  <a:cubicBezTo>
                    <a:pt x="548008" y="877235"/>
                    <a:pt x="541693" y="923545"/>
                    <a:pt x="534676" y="941789"/>
                  </a:cubicBezTo>
                  <a:cubicBezTo>
                    <a:pt x="530466" y="955822"/>
                    <a:pt x="529764" y="962137"/>
                    <a:pt x="532571" y="960734"/>
                  </a:cubicBezTo>
                  <a:cubicBezTo>
                    <a:pt x="533975" y="960734"/>
                    <a:pt x="537483" y="960032"/>
                    <a:pt x="543096" y="958629"/>
                  </a:cubicBezTo>
                  <a:cubicBezTo>
                    <a:pt x="550113" y="953016"/>
                    <a:pt x="577128" y="903548"/>
                    <a:pt x="624140" y="810225"/>
                  </a:cubicBezTo>
                  <a:cubicBezTo>
                    <a:pt x="671152" y="716902"/>
                    <a:pt x="708692" y="637964"/>
                    <a:pt x="736759" y="573410"/>
                  </a:cubicBezTo>
                  <a:cubicBezTo>
                    <a:pt x="749389" y="539729"/>
                    <a:pt x="763422" y="520082"/>
                    <a:pt x="778859" y="514469"/>
                  </a:cubicBezTo>
                  <a:cubicBezTo>
                    <a:pt x="784472" y="514469"/>
                    <a:pt x="787279" y="517276"/>
                    <a:pt x="787279" y="522889"/>
                  </a:cubicBezTo>
                  <a:cubicBezTo>
                    <a:pt x="787279" y="527099"/>
                    <a:pt x="785174" y="534116"/>
                    <a:pt x="780964" y="543939"/>
                  </a:cubicBezTo>
                  <a:cubicBezTo>
                    <a:pt x="775351" y="560779"/>
                    <a:pt x="767281" y="590601"/>
                    <a:pt x="756756" y="633403"/>
                  </a:cubicBezTo>
                  <a:cubicBezTo>
                    <a:pt x="746231" y="676205"/>
                    <a:pt x="732549" y="719358"/>
                    <a:pt x="715708" y="762862"/>
                  </a:cubicBezTo>
                  <a:cubicBezTo>
                    <a:pt x="698868" y="806366"/>
                    <a:pt x="672555" y="883199"/>
                    <a:pt x="636770" y="993362"/>
                  </a:cubicBezTo>
                  <a:cubicBezTo>
                    <a:pt x="600984" y="1103525"/>
                    <a:pt x="580987" y="1165623"/>
                    <a:pt x="576777" y="1179657"/>
                  </a:cubicBezTo>
                  <a:cubicBezTo>
                    <a:pt x="565550" y="1204917"/>
                    <a:pt x="588705" y="1201409"/>
                    <a:pt x="646242" y="1169132"/>
                  </a:cubicBezTo>
                  <a:cubicBezTo>
                    <a:pt x="665889" y="1157905"/>
                    <a:pt x="690448" y="1142468"/>
                    <a:pt x="719918" y="1122821"/>
                  </a:cubicBezTo>
                  <a:lnTo>
                    <a:pt x="829380" y="1051250"/>
                  </a:lnTo>
                  <a:lnTo>
                    <a:pt x="823065" y="889163"/>
                  </a:lnTo>
                  <a:cubicBezTo>
                    <a:pt x="818855" y="779702"/>
                    <a:pt x="815346" y="672346"/>
                    <a:pt x="812539" y="567094"/>
                  </a:cubicBezTo>
                  <a:cubicBezTo>
                    <a:pt x="809733" y="461843"/>
                    <a:pt x="806224" y="401499"/>
                    <a:pt x="802014" y="386062"/>
                  </a:cubicBezTo>
                  <a:cubicBezTo>
                    <a:pt x="796401" y="370625"/>
                    <a:pt x="804119" y="362907"/>
                    <a:pt x="825170" y="362907"/>
                  </a:cubicBezTo>
                  <a:cubicBezTo>
                    <a:pt x="851833" y="361504"/>
                    <a:pt x="879198" y="372029"/>
                    <a:pt x="907266" y="394482"/>
                  </a:cubicBezTo>
                  <a:cubicBezTo>
                    <a:pt x="929719" y="412726"/>
                    <a:pt x="944805" y="422198"/>
                    <a:pt x="952524" y="422900"/>
                  </a:cubicBezTo>
                  <a:cubicBezTo>
                    <a:pt x="960242" y="423602"/>
                    <a:pt x="971820" y="419041"/>
                    <a:pt x="987257" y="409218"/>
                  </a:cubicBezTo>
                  <a:cubicBezTo>
                    <a:pt x="1011113" y="390974"/>
                    <a:pt x="1043741" y="381852"/>
                    <a:pt x="1085140" y="381852"/>
                  </a:cubicBezTo>
                  <a:cubicBezTo>
                    <a:pt x="1126539" y="381852"/>
                    <a:pt x="1155659" y="390272"/>
                    <a:pt x="1172499" y="407112"/>
                  </a:cubicBezTo>
                  <a:cubicBezTo>
                    <a:pt x="1183726" y="418339"/>
                    <a:pt x="1190742" y="434829"/>
                    <a:pt x="1193549" y="456581"/>
                  </a:cubicBezTo>
                  <a:cubicBezTo>
                    <a:pt x="1196356" y="478332"/>
                    <a:pt x="1197759" y="519381"/>
                    <a:pt x="1197759" y="579725"/>
                  </a:cubicBezTo>
                  <a:cubicBezTo>
                    <a:pt x="1197759" y="582531"/>
                    <a:pt x="1197759" y="585338"/>
                    <a:pt x="1197759" y="588145"/>
                  </a:cubicBezTo>
                  <a:cubicBezTo>
                    <a:pt x="1197759" y="670942"/>
                    <a:pt x="1205127" y="714446"/>
                    <a:pt x="1219862" y="718656"/>
                  </a:cubicBezTo>
                  <a:cubicBezTo>
                    <a:pt x="1234597" y="722866"/>
                    <a:pt x="1286872" y="695501"/>
                    <a:pt x="1376686" y="636560"/>
                  </a:cubicBezTo>
                  <a:cubicBezTo>
                    <a:pt x="1380896" y="635157"/>
                    <a:pt x="1383703" y="633754"/>
                    <a:pt x="1385106" y="632350"/>
                  </a:cubicBezTo>
                  <a:lnTo>
                    <a:pt x="1517723" y="543939"/>
                  </a:lnTo>
                  <a:lnTo>
                    <a:pt x="1532458" y="362907"/>
                  </a:lnTo>
                  <a:cubicBezTo>
                    <a:pt x="1543685" y="240816"/>
                    <a:pt x="1542282" y="165736"/>
                    <a:pt x="1528248" y="137669"/>
                  </a:cubicBezTo>
                  <a:cubicBezTo>
                    <a:pt x="1514215" y="109602"/>
                    <a:pt x="1507198" y="94165"/>
                    <a:pt x="1507198" y="91359"/>
                  </a:cubicBezTo>
                  <a:cubicBezTo>
                    <a:pt x="1510004" y="87149"/>
                    <a:pt x="1515969" y="85044"/>
                    <a:pt x="1525090" y="85044"/>
                  </a:cubicBezTo>
                  <a:close/>
                  <a:moveTo>
                    <a:pt x="409427" y="69256"/>
                  </a:moveTo>
                  <a:cubicBezTo>
                    <a:pt x="424162" y="69958"/>
                    <a:pt x="443809" y="74519"/>
                    <a:pt x="468368" y="82939"/>
                  </a:cubicBezTo>
                  <a:cubicBezTo>
                    <a:pt x="492927" y="91359"/>
                    <a:pt x="515029" y="101884"/>
                    <a:pt x="534676" y="114514"/>
                  </a:cubicBezTo>
                  <a:cubicBezTo>
                    <a:pt x="588004" y="143984"/>
                    <a:pt x="618877" y="166087"/>
                    <a:pt x="627297" y="180822"/>
                  </a:cubicBezTo>
                  <a:cubicBezTo>
                    <a:pt x="635717" y="195558"/>
                    <a:pt x="631507" y="219765"/>
                    <a:pt x="614667" y="253446"/>
                  </a:cubicBezTo>
                  <a:cubicBezTo>
                    <a:pt x="602037" y="280109"/>
                    <a:pt x="588705" y="298704"/>
                    <a:pt x="574671" y="309229"/>
                  </a:cubicBezTo>
                  <a:cubicBezTo>
                    <a:pt x="560638" y="319754"/>
                    <a:pt x="536080" y="331332"/>
                    <a:pt x="500996" y="343962"/>
                  </a:cubicBezTo>
                  <a:cubicBezTo>
                    <a:pt x="423811" y="370625"/>
                    <a:pt x="385219" y="377642"/>
                    <a:pt x="385219" y="365012"/>
                  </a:cubicBezTo>
                  <a:cubicBezTo>
                    <a:pt x="385219" y="360802"/>
                    <a:pt x="396797" y="335191"/>
                    <a:pt x="419952" y="288179"/>
                  </a:cubicBezTo>
                  <a:cubicBezTo>
                    <a:pt x="443108" y="241166"/>
                    <a:pt x="454685" y="211696"/>
                    <a:pt x="454685" y="199768"/>
                  </a:cubicBezTo>
                  <a:cubicBezTo>
                    <a:pt x="454685" y="187839"/>
                    <a:pt x="443108" y="166087"/>
                    <a:pt x="419952" y="134512"/>
                  </a:cubicBezTo>
                  <a:cubicBezTo>
                    <a:pt x="396797" y="102936"/>
                    <a:pt x="385219" y="83640"/>
                    <a:pt x="385219" y="76624"/>
                  </a:cubicBezTo>
                  <a:cubicBezTo>
                    <a:pt x="386623" y="71010"/>
                    <a:pt x="394692" y="68554"/>
                    <a:pt x="409427" y="69256"/>
                  </a:cubicBezTo>
                  <a:close/>
                  <a:moveTo>
                    <a:pt x="1000676" y="53"/>
                  </a:moveTo>
                  <a:cubicBezTo>
                    <a:pt x="1006114" y="-122"/>
                    <a:pt x="1012166" y="141"/>
                    <a:pt x="1018832" y="843"/>
                  </a:cubicBezTo>
                  <a:cubicBezTo>
                    <a:pt x="1045496" y="3649"/>
                    <a:pt x="1070054" y="11368"/>
                    <a:pt x="1092508" y="23998"/>
                  </a:cubicBezTo>
                  <a:cubicBezTo>
                    <a:pt x="1140222" y="53468"/>
                    <a:pt x="1150045" y="94165"/>
                    <a:pt x="1121978" y="146089"/>
                  </a:cubicBezTo>
                  <a:cubicBezTo>
                    <a:pt x="1093911" y="198013"/>
                    <a:pt x="1041286" y="237307"/>
                    <a:pt x="964101" y="263971"/>
                  </a:cubicBezTo>
                  <a:cubicBezTo>
                    <a:pt x="919194" y="278004"/>
                    <a:pt x="895337" y="283969"/>
                    <a:pt x="892530" y="281863"/>
                  </a:cubicBezTo>
                  <a:cubicBezTo>
                    <a:pt x="889724" y="279758"/>
                    <a:pt x="905161" y="249236"/>
                    <a:pt x="938841" y="190295"/>
                  </a:cubicBezTo>
                  <a:cubicBezTo>
                    <a:pt x="992168" y="103287"/>
                    <a:pt x="1004097" y="52065"/>
                    <a:pt x="974626" y="36628"/>
                  </a:cubicBezTo>
                  <a:cubicBezTo>
                    <a:pt x="966206" y="29611"/>
                    <a:pt x="964101" y="21893"/>
                    <a:pt x="968311" y="13473"/>
                  </a:cubicBezTo>
                  <a:cubicBezTo>
                    <a:pt x="973574" y="5053"/>
                    <a:pt x="984362" y="580"/>
                    <a:pt x="1000676" y="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  <a:tileRect/>
            </a:gradFill>
            <a:ln>
              <a:noFill/>
            </a:ln>
            <a:effectLst>
              <a:outerShdw dist="38100" algn="l" rotWithShape="0">
                <a:prstClr val="black">
                  <a:alpha val="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6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69321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6"/>
          <p:cNvSpPr txBox="1">
            <a:spLocks noChangeArrowheads="1"/>
          </p:cNvSpPr>
          <p:nvPr/>
        </p:nvSpPr>
        <p:spPr bwMode="auto">
          <a:xfrm>
            <a:off x="676275" y="977031"/>
            <a:ext cx="6558206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38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rPr>
              <a:t>年终汇报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sp>
        <p:nvSpPr>
          <p:cNvPr id="2" name="文本框 6">
            <a:extLst>
              <a:ext uri="{FF2B5EF4-FFF2-40B4-BE49-F238E27FC236}">
                <a16:creationId xmlns:a16="http://schemas.microsoft.com/office/drawing/2014/main" id="{3838A2B7-7922-BBD3-52A8-A953E8E9B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017" y="3193022"/>
            <a:ext cx="221727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8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rPr>
              <a:t>目录</a:t>
            </a:r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id="{6BED1596-E6F1-B3AF-66A1-0122496BC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991" y="3193022"/>
            <a:ext cx="424988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800" dirty="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dist="38100" algn="l" rotWithShape="0">
                    <a:prstClr val="black">
                      <a:alpha val="6000"/>
                    </a:prst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665767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6926BEC-CB24-3B50-68C4-F4A7F7311C1B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51PPT</a:t>
            </a:r>
            <a:r>
              <a:rPr lang="zh-CN" altLang="en-US" dirty="0">
                <a:solidFill>
                  <a:srgbClr val="595959"/>
                </a:solidFill>
              </a:rPr>
              <a:t>模板网   </a:t>
            </a:r>
            <a:r>
              <a:rPr lang="en-US" altLang="zh-CN" dirty="0">
                <a:solidFill>
                  <a:srgbClr val="59595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595959"/>
                </a:solidFill>
              </a:rPr>
              <a:t>  </a:t>
            </a:r>
            <a:r>
              <a:rPr lang="zh-CN" altLang="en-US" dirty="0">
                <a:solidFill>
                  <a:srgbClr val="595959"/>
                </a:solidFill>
              </a:rPr>
              <a:t>作品</a:t>
            </a:r>
            <a:endParaRPr lang="en-US" altLang="zh-CN" dirty="0">
              <a:solidFill>
                <a:srgbClr val="595959"/>
              </a:solidFill>
            </a:endParaRPr>
          </a:p>
          <a:p>
            <a:endParaRPr lang="en-US" altLang="zh-CN" dirty="0">
              <a:solidFill>
                <a:srgbClr val="595959"/>
              </a:solidFill>
            </a:endParaRPr>
          </a:p>
          <a:p>
            <a:endParaRPr lang="en-US" altLang="zh-CN" dirty="0">
              <a:solidFill>
                <a:srgbClr val="595959"/>
              </a:solidFill>
            </a:endParaRPr>
          </a:p>
          <a:p>
            <a:r>
              <a:rPr lang="zh-CN" altLang="en-US" dirty="0">
                <a:solidFill>
                  <a:srgbClr val="595959"/>
                </a:solidFill>
              </a:rPr>
              <a:t>仅供学习参考之用！</a:t>
            </a:r>
            <a:endParaRPr lang="en-US" altLang="zh-CN" dirty="0">
              <a:solidFill>
                <a:srgbClr val="595959"/>
              </a:solidFill>
            </a:endParaRPr>
          </a:p>
          <a:p>
            <a:r>
              <a:rPr lang="zh-CN" altLang="en-US" dirty="0">
                <a:solidFill>
                  <a:srgbClr val="595959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063805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8" y="2717642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34101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0" y="2541431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confont-1096-617929">
            <a:extLst>
              <a:ext uri="{FF2B5EF4-FFF2-40B4-BE49-F238E27FC236}">
                <a16:creationId xmlns:a16="http://schemas.microsoft.com/office/drawing/2014/main" id="{C7A6FD27-0488-5DC4-8284-8FBA53AD3985}"/>
              </a:ext>
            </a:extLst>
          </p:cNvPr>
          <p:cNvSpPr/>
          <p:nvPr/>
        </p:nvSpPr>
        <p:spPr>
          <a:xfrm>
            <a:off x="7868243" y="2505022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8000"/>
                </a:srgbClr>
              </a:gs>
              <a:gs pos="100000">
                <a:srgbClr val="FF7D7D">
                  <a:alpha val="69000"/>
                </a:srgbClr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4803819" y="414733"/>
            <a:ext cx="25843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6600" dirty="0"/>
              <a:t>01</a:t>
            </a:r>
            <a:endParaRPr lang="zh-CN" altLang="en-US" sz="16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4502743" y="250502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76F9BC-B081-7B36-F443-0FD5A3A36E84}"/>
              </a:ext>
            </a:extLst>
          </p:cNvPr>
          <p:cNvSpPr txBox="1"/>
          <p:nvPr/>
        </p:nvSpPr>
        <p:spPr>
          <a:xfrm>
            <a:off x="2780520" y="3625542"/>
            <a:ext cx="664366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76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900598" y="17455"/>
            <a:ext cx="1051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01</a:t>
            </a:r>
            <a:endParaRPr lang="zh-CN" altLang="en-US" sz="60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10E3B43-8B81-F398-70A9-3F15ED7C1D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211" y="1357743"/>
            <a:ext cx="4293773" cy="4752975"/>
          </a:xfrm>
          <a:prstGeom prst="rect">
            <a:avLst/>
          </a:prstGeom>
          <a:effectLst>
            <a:reflection blurRad="6350" stA="15000" endPos="13000" dir="5400000" sy="-100000" algn="bl" rotWithShape="0"/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C736FAFA-0D33-F014-C3AF-15B2DD200F0B}"/>
              </a:ext>
            </a:extLst>
          </p:cNvPr>
          <p:cNvSpPr txBox="1"/>
          <p:nvPr/>
        </p:nvSpPr>
        <p:spPr>
          <a:xfrm>
            <a:off x="3760276" y="178224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zh-CN" altLang="en-US" sz="2000" dirty="0"/>
              <a:t>单击此处添加标题文本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3C6C1B-AD24-153D-0D7B-E3FBFC15C7F1}"/>
              </a:ext>
            </a:extLst>
          </p:cNvPr>
          <p:cNvSpPr txBox="1"/>
          <p:nvPr/>
        </p:nvSpPr>
        <p:spPr>
          <a:xfrm>
            <a:off x="3760276" y="2140120"/>
            <a:ext cx="7606223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E42623D-8384-54E4-AD7B-2BDECBCB0323}"/>
              </a:ext>
            </a:extLst>
          </p:cNvPr>
          <p:cNvSpPr/>
          <p:nvPr/>
        </p:nvSpPr>
        <p:spPr>
          <a:xfrm>
            <a:off x="5645470" y="3297397"/>
            <a:ext cx="544538" cy="54453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CA11D4-74AD-6581-3BC9-B9471683FDE9}"/>
              </a:ext>
            </a:extLst>
          </p:cNvPr>
          <p:cNvGrpSpPr/>
          <p:nvPr/>
        </p:nvGrpSpPr>
        <p:grpSpPr>
          <a:xfrm>
            <a:off x="5740782" y="3455538"/>
            <a:ext cx="355218" cy="2494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28" name="流程图: 联系 2">
              <a:extLst>
                <a:ext uri="{FF2B5EF4-FFF2-40B4-BE49-F238E27FC236}">
                  <a16:creationId xmlns:a16="http://schemas.microsoft.com/office/drawing/2014/main" id="{DFE8699E-E32C-5EC7-E234-490AB944C37A}"/>
                </a:ext>
              </a:extLst>
            </p:cNvPr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流程图: 联系 2">
              <a:extLst>
                <a:ext uri="{FF2B5EF4-FFF2-40B4-BE49-F238E27FC236}">
                  <a16:creationId xmlns:a16="http://schemas.microsoft.com/office/drawing/2014/main" id="{A71AA052-0EB8-BF5F-FCCC-07242AF58699}"/>
                </a:ext>
              </a:extLst>
            </p:cNvPr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流程图: 联系 2">
              <a:extLst>
                <a:ext uri="{FF2B5EF4-FFF2-40B4-BE49-F238E27FC236}">
                  <a16:creationId xmlns:a16="http://schemas.microsoft.com/office/drawing/2014/main" id="{0D8BD97D-8404-4650-183D-F29256BAD9A6}"/>
                </a:ext>
              </a:extLst>
            </p:cNvPr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A08D0BF-1088-C4AB-F42C-5DCA3252DF38}"/>
              </a:ext>
            </a:extLst>
          </p:cNvPr>
          <p:cNvSpPr txBox="1"/>
          <p:nvPr/>
        </p:nvSpPr>
        <p:spPr>
          <a:xfrm>
            <a:off x="6388694" y="3221509"/>
            <a:ext cx="478032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0187021-8AA6-F678-2CC6-C1E527681666}"/>
              </a:ext>
            </a:extLst>
          </p:cNvPr>
          <p:cNvCxnSpPr/>
          <p:nvPr/>
        </p:nvCxnSpPr>
        <p:spPr>
          <a:xfrm>
            <a:off x="5688824" y="4019550"/>
            <a:ext cx="54801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id="{DAFD31BD-178B-E9B0-0532-6DCAB53B153A}"/>
              </a:ext>
            </a:extLst>
          </p:cNvPr>
          <p:cNvSpPr/>
          <p:nvPr/>
        </p:nvSpPr>
        <p:spPr>
          <a:xfrm>
            <a:off x="5645470" y="4176200"/>
            <a:ext cx="544538" cy="54453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8787408-945C-506A-BB0A-AEDF06DD174F}"/>
              </a:ext>
            </a:extLst>
          </p:cNvPr>
          <p:cNvSpPr txBox="1"/>
          <p:nvPr/>
        </p:nvSpPr>
        <p:spPr>
          <a:xfrm>
            <a:off x="6388694" y="4100312"/>
            <a:ext cx="478032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631EE7D-7ABC-F254-C5E0-4E64F79BDF96}"/>
              </a:ext>
            </a:extLst>
          </p:cNvPr>
          <p:cNvCxnSpPr/>
          <p:nvPr/>
        </p:nvCxnSpPr>
        <p:spPr>
          <a:xfrm>
            <a:off x="5688824" y="4898353"/>
            <a:ext cx="54801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7683E2E2-262B-DCBC-F12C-283DFDC6B9DE}"/>
              </a:ext>
            </a:extLst>
          </p:cNvPr>
          <p:cNvSpPr/>
          <p:nvPr/>
        </p:nvSpPr>
        <p:spPr>
          <a:xfrm>
            <a:off x="5645470" y="5055003"/>
            <a:ext cx="544538" cy="54453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38B5F93-880E-5077-3366-4BA25FC924CC}"/>
              </a:ext>
            </a:extLst>
          </p:cNvPr>
          <p:cNvSpPr txBox="1"/>
          <p:nvPr/>
        </p:nvSpPr>
        <p:spPr>
          <a:xfrm>
            <a:off x="6388694" y="4979115"/>
            <a:ext cx="478032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0" name="Freeform 36">
            <a:extLst>
              <a:ext uri="{FF2B5EF4-FFF2-40B4-BE49-F238E27FC236}">
                <a16:creationId xmlns:a16="http://schemas.microsoft.com/office/drawing/2014/main" id="{C7170849-DCB9-5F37-335D-1671FF2EB08C}"/>
              </a:ext>
            </a:extLst>
          </p:cNvPr>
          <p:cNvSpPr>
            <a:spLocks noEditPoints="1"/>
          </p:cNvSpPr>
          <p:nvPr/>
        </p:nvSpPr>
        <p:spPr bwMode="auto">
          <a:xfrm>
            <a:off x="5764018" y="4293416"/>
            <a:ext cx="331982" cy="326806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1" name="KSO_Shape">
            <a:extLst>
              <a:ext uri="{FF2B5EF4-FFF2-40B4-BE49-F238E27FC236}">
                <a16:creationId xmlns:a16="http://schemas.microsoft.com/office/drawing/2014/main" id="{E7AA3C09-BEB5-0789-D673-7C6D680B493B}"/>
              </a:ext>
            </a:extLst>
          </p:cNvPr>
          <p:cNvSpPr/>
          <p:nvPr/>
        </p:nvSpPr>
        <p:spPr bwMode="auto">
          <a:xfrm>
            <a:off x="5797238" y="5194501"/>
            <a:ext cx="265542" cy="265542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2911507-6B37-2539-97DB-83660A5EFA63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1588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900598" y="17455"/>
            <a:ext cx="1051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01</a:t>
            </a:r>
            <a:endParaRPr lang="zh-CN" altLang="en-US" sz="6000" dirty="0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452F2B50-71DC-AF08-F1AD-61385C93683F}"/>
              </a:ext>
            </a:extLst>
          </p:cNvPr>
          <p:cNvSpPr/>
          <p:nvPr/>
        </p:nvSpPr>
        <p:spPr bwMode="auto">
          <a:xfrm>
            <a:off x="1136178" y="2288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609B1C7-8F09-7EB0-8D0F-F47C98BD28D2}"/>
              </a:ext>
            </a:extLst>
          </p:cNvPr>
          <p:cNvSpPr/>
          <p:nvPr/>
        </p:nvSpPr>
        <p:spPr bwMode="auto">
          <a:xfrm>
            <a:off x="1509314" y="2041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87BE2B-2A98-04FE-BC64-527EDA2A991F}"/>
              </a:ext>
            </a:extLst>
          </p:cNvPr>
          <p:cNvGrpSpPr/>
          <p:nvPr/>
        </p:nvGrpSpPr>
        <p:grpSpPr>
          <a:xfrm>
            <a:off x="2006471" y="2137296"/>
            <a:ext cx="439531" cy="414712"/>
            <a:chOff x="2209761" y="2404368"/>
            <a:chExt cx="439531" cy="414712"/>
          </a:xfrm>
        </p:grpSpPr>
        <p:sp>
          <p:nvSpPr>
            <p:cNvPr id="16" name="Freeform 349">
              <a:extLst>
                <a:ext uri="{FF2B5EF4-FFF2-40B4-BE49-F238E27FC236}">
                  <a16:creationId xmlns:a16="http://schemas.microsoft.com/office/drawing/2014/main" id="{647036E8-B2C6-ACF9-2522-C03F83F8217B}"/>
                </a:ext>
              </a:extLst>
            </p:cNvPr>
            <p:cNvSpPr/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50">
              <a:extLst>
                <a:ext uri="{FF2B5EF4-FFF2-40B4-BE49-F238E27FC236}">
                  <a16:creationId xmlns:a16="http://schemas.microsoft.com/office/drawing/2014/main" id="{4453043D-DFDA-0F33-D220-127B57FA65EC}"/>
                </a:ext>
              </a:extLst>
            </p:cNvPr>
            <p:cNvSpPr/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51">
              <a:extLst>
                <a:ext uri="{FF2B5EF4-FFF2-40B4-BE49-F238E27FC236}">
                  <a16:creationId xmlns:a16="http://schemas.microsoft.com/office/drawing/2014/main" id="{6801D86C-40F8-D673-C577-57D881321E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52">
              <a:extLst>
                <a:ext uri="{FF2B5EF4-FFF2-40B4-BE49-F238E27FC236}">
                  <a16:creationId xmlns:a16="http://schemas.microsoft.com/office/drawing/2014/main" id="{A1F08C1E-6309-962C-0071-CFDCE4A98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353">
              <a:extLst>
                <a:ext uri="{FF2B5EF4-FFF2-40B4-BE49-F238E27FC236}">
                  <a16:creationId xmlns:a16="http://schemas.microsoft.com/office/drawing/2014/main" id="{87A4FCF3-8024-0D00-0683-1329CF763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60CB6B4-054D-8A6E-D726-98EF2EFE29ED}"/>
              </a:ext>
            </a:extLst>
          </p:cNvPr>
          <p:cNvSpPr txBox="1"/>
          <p:nvPr/>
        </p:nvSpPr>
        <p:spPr>
          <a:xfrm>
            <a:off x="1458157" y="2899419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1800" dirty="0"/>
              <a:t>单击此处</a:t>
            </a:r>
            <a:endParaRPr lang="en-US" altLang="zh-CN" sz="1800" dirty="0"/>
          </a:p>
          <a:p>
            <a:r>
              <a:rPr lang="zh-CN" altLang="en-US" sz="1800" dirty="0"/>
              <a:t>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4B7232-4B3A-7851-E4E3-F2A3C2F0B8A2}"/>
              </a:ext>
            </a:extLst>
          </p:cNvPr>
          <p:cNvSpPr txBox="1"/>
          <p:nvPr/>
        </p:nvSpPr>
        <p:spPr>
          <a:xfrm>
            <a:off x="1199990" y="4479403"/>
            <a:ext cx="22931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A798AA74-E2D4-ADBC-363B-FB3AFDBD8598}"/>
              </a:ext>
            </a:extLst>
          </p:cNvPr>
          <p:cNvSpPr/>
          <p:nvPr/>
        </p:nvSpPr>
        <p:spPr bwMode="auto">
          <a:xfrm>
            <a:off x="3716647" y="2288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5D8D9E8B-D9A1-E949-55E2-B3E20C1B6152}"/>
              </a:ext>
            </a:extLst>
          </p:cNvPr>
          <p:cNvSpPr/>
          <p:nvPr/>
        </p:nvSpPr>
        <p:spPr bwMode="auto">
          <a:xfrm>
            <a:off x="4089783" y="2041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68955A9-C7CE-8D4F-566E-48E14D2EC75F}"/>
              </a:ext>
            </a:extLst>
          </p:cNvPr>
          <p:cNvSpPr txBox="1"/>
          <p:nvPr/>
        </p:nvSpPr>
        <p:spPr>
          <a:xfrm>
            <a:off x="4038626" y="2899419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1800" dirty="0"/>
              <a:t>单击此处</a:t>
            </a:r>
            <a:endParaRPr lang="en-US" altLang="zh-CN" sz="1800" dirty="0"/>
          </a:p>
          <a:p>
            <a:r>
              <a:rPr lang="zh-CN" altLang="en-US" sz="1800" dirty="0"/>
              <a:t>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BB2B034-4911-00C4-CD29-C91A7F7F9791}"/>
              </a:ext>
            </a:extLst>
          </p:cNvPr>
          <p:cNvSpPr txBox="1"/>
          <p:nvPr/>
        </p:nvSpPr>
        <p:spPr>
          <a:xfrm>
            <a:off x="3780459" y="4479403"/>
            <a:ext cx="22931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0" name="Freeform 5">
            <a:extLst>
              <a:ext uri="{FF2B5EF4-FFF2-40B4-BE49-F238E27FC236}">
                <a16:creationId xmlns:a16="http://schemas.microsoft.com/office/drawing/2014/main" id="{52114021-8B12-3DA4-847E-BC4843383E89}"/>
              </a:ext>
            </a:extLst>
          </p:cNvPr>
          <p:cNvSpPr/>
          <p:nvPr/>
        </p:nvSpPr>
        <p:spPr bwMode="auto">
          <a:xfrm>
            <a:off x="6297116" y="2288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2" name="Freeform 6">
            <a:extLst>
              <a:ext uri="{FF2B5EF4-FFF2-40B4-BE49-F238E27FC236}">
                <a16:creationId xmlns:a16="http://schemas.microsoft.com/office/drawing/2014/main" id="{E78C2C3D-2C94-6C3C-5788-8359DEC1A978}"/>
              </a:ext>
            </a:extLst>
          </p:cNvPr>
          <p:cNvSpPr/>
          <p:nvPr/>
        </p:nvSpPr>
        <p:spPr bwMode="auto">
          <a:xfrm>
            <a:off x="6670252" y="2041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69C7A6B-77D8-70B8-514A-34D3195A7C5F}"/>
              </a:ext>
            </a:extLst>
          </p:cNvPr>
          <p:cNvSpPr txBox="1"/>
          <p:nvPr/>
        </p:nvSpPr>
        <p:spPr>
          <a:xfrm>
            <a:off x="6619095" y="2899419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1800" dirty="0"/>
              <a:t>单击此处</a:t>
            </a:r>
            <a:endParaRPr lang="en-US" altLang="zh-CN" sz="1800" dirty="0"/>
          </a:p>
          <a:p>
            <a:r>
              <a:rPr lang="zh-CN" altLang="en-US" sz="1800" dirty="0"/>
              <a:t>添加标题文本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51795A2-1E44-B6FF-2C76-619E8BAB9158}"/>
              </a:ext>
            </a:extLst>
          </p:cNvPr>
          <p:cNvSpPr txBox="1"/>
          <p:nvPr/>
        </p:nvSpPr>
        <p:spPr>
          <a:xfrm>
            <a:off x="6360928" y="4479403"/>
            <a:ext cx="22931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BA679F7B-BD00-E55B-DF42-870D5F80E5DA}"/>
              </a:ext>
            </a:extLst>
          </p:cNvPr>
          <p:cNvSpPr/>
          <p:nvPr/>
        </p:nvSpPr>
        <p:spPr bwMode="auto">
          <a:xfrm>
            <a:off x="8877585" y="2288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2" name="Freeform 6">
            <a:extLst>
              <a:ext uri="{FF2B5EF4-FFF2-40B4-BE49-F238E27FC236}">
                <a16:creationId xmlns:a16="http://schemas.microsoft.com/office/drawing/2014/main" id="{487FA9CB-11A1-7308-65D2-7BE9C3EFBD65}"/>
              </a:ext>
            </a:extLst>
          </p:cNvPr>
          <p:cNvSpPr/>
          <p:nvPr/>
        </p:nvSpPr>
        <p:spPr bwMode="auto">
          <a:xfrm>
            <a:off x="9250721" y="2041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73CF16B-20AF-4F07-EF2A-3EDCD12A2541}"/>
              </a:ext>
            </a:extLst>
          </p:cNvPr>
          <p:cNvSpPr txBox="1"/>
          <p:nvPr/>
        </p:nvSpPr>
        <p:spPr>
          <a:xfrm>
            <a:off x="9199564" y="2899419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1800" dirty="0"/>
              <a:t>单击此处</a:t>
            </a:r>
            <a:endParaRPr lang="en-US" altLang="zh-CN" sz="1800" dirty="0"/>
          </a:p>
          <a:p>
            <a:r>
              <a:rPr lang="zh-CN" altLang="en-US" sz="1800" dirty="0"/>
              <a:t>添加标题文本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8108A74-2668-1E25-922E-FAB1D70613CC}"/>
              </a:ext>
            </a:extLst>
          </p:cNvPr>
          <p:cNvSpPr txBox="1"/>
          <p:nvPr/>
        </p:nvSpPr>
        <p:spPr>
          <a:xfrm>
            <a:off x="8941397" y="4479403"/>
            <a:ext cx="22931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1" name="Freeform 35">
            <a:extLst>
              <a:ext uri="{FF2B5EF4-FFF2-40B4-BE49-F238E27FC236}">
                <a16:creationId xmlns:a16="http://schemas.microsoft.com/office/drawing/2014/main" id="{B475151C-FF45-F34A-2CD9-2CA9EA6B9673}"/>
              </a:ext>
            </a:extLst>
          </p:cNvPr>
          <p:cNvSpPr>
            <a:spLocks noEditPoints="1"/>
          </p:cNvSpPr>
          <p:nvPr/>
        </p:nvSpPr>
        <p:spPr bwMode="auto">
          <a:xfrm>
            <a:off x="4647436" y="2114125"/>
            <a:ext cx="318539" cy="423139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2541AE1-8FA6-82E9-F07F-ECBCA1069E4D}"/>
              </a:ext>
            </a:extLst>
          </p:cNvPr>
          <p:cNvGrpSpPr/>
          <p:nvPr/>
        </p:nvGrpSpPr>
        <p:grpSpPr>
          <a:xfrm>
            <a:off x="7201275" y="2134291"/>
            <a:ext cx="371800" cy="33038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73" name="Freeform 824">
              <a:extLst>
                <a:ext uri="{FF2B5EF4-FFF2-40B4-BE49-F238E27FC236}">
                  <a16:creationId xmlns:a16="http://schemas.microsoft.com/office/drawing/2014/main" id="{F688D4A9-BF35-A04A-4944-D0593A651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825">
              <a:extLst>
                <a:ext uri="{FF2B5EF4-FFF2-40B4-BE49-F238E27FC236}">
                  <a16:creationId xmlns:a16="http://schemas.microsoft.com/office/drawing/2014/main" id="{1AC8CF84-4B0A-A4BD-79ED-FE6E173EFE1C}"/>
                </a:ext>
              </a:extLst>
            </p:cNvPr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826">
              <a:extLst>
                <a:ext uri="{FF2B5EF4-FFF2-40B4-BE49-F238E27FC236}">
                  <a16:creationId xmlns:a16="http://schemas.microsoft.com/office/drawing/2014/main" id="{56F9EE10-B629-488B-7426-9D236F07E3B2}"/>
                </a:ext>
              </a:extLst>
            </p:cNvPr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827">
              <a:extLst>
                <a:ext uri="{FF2B5EF4-FFF2-40B4-BE49-F238E27FC236}">
                  <a16:creationId xmlns:a16="http://schemas.microsoft.com/office/drawing/2014/main" id="{B8345C03-2331-6715-D35A-B245A270A6B7}"/>
                </a:ext>
              </a:extLst>
            </p:cNvPr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28">
              <a:extLst>
                <a:ext uri="{FF2B5EF4-FFF2-40B4-BE49-F238E27FC236}">
                  <a16:creationId xmlns:a16="http://schemas.microsoft.com/office/drawing/2014/main" id="{79ED2B39-85F0-90D9-377E-C46D67261943}"/>
                </a:ext>
              </a:extLst>
            </p:cNvPr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829">
              <a:extLst>
                <a:ext uri="{FF2B5EF4-FFF2-40B4-BE49-F238E27FC236}">
                  <a16:creationId xmlns:a16="http://schemas.microsoft.com/office/drawing/2014/main" id="{53B4CC9F-D267-944A-E279-0F51BD499DE3}"/>
                </a:ext>
              </a:extLst>
            </p:cNvPr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830">
              <a:extLst>
                <a:ext uri="{FF2B5EF4-FFF2-40B4-BE49-F238E27FC236}">
                  <a16:creationId xmlns:a16="http://schemas.microsoft.com/office/drawing/2014/main" id="{9FDC0C89-A3FE-9F74-D41D-6223E6E7B9ED}"/>
                </a:ext>
              </a:extLst>
            </p:cNvPr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831">
              <a:extLst>
                <a:ext uri="{FF2B5EF4-FFF2-40B4-BE49-F238E27FC236}">
                  <a16:creationId xmlns:a16="http://schemas.microsoft.com/office/drawing/2014/main" id="{733D1B2E-324A-3F3E-7305-41F318F35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832">
              <a:extLst>
                <a:ext uri="{FF2B5EF4-FFF2-40B4-BE49-F238E27FC236}">
                  <a16:creationId xmlns:a16="http://schemas.microsoft.com/office/drawing/2014/main" id="{326260FD-4E6F-E529-33CA-8B7077F1FCAD}"/>
                </a:ext>
              </a:extLst>
            </p:cNvPr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816E6BF-39D1-5A27-0CDE-C108C9D69DEB}"/>
              </a:ext>
            </a:extLst>
          </p:cNvPr>
          <p:cNvGrpSpPr/>
          <p:nvPr/>
        </p:nvGrpSpPr>
        <p:grpSpPr>
          <a:xfrm>
            <a:off x="9791180" y="2108644"/>
            <a:ext cx="352927" cy="475730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83" name="Freeform 27">
              <a:extLst>
                <a:ext uri="{FF2B5EF4-FFF2-40B4-BE49-F238E27FC236}">
                  <a16:creationId xmlns:a16="http://schemas.microsoft.com/office/drawing/2014/main" id="{D8AA01F4-EBD4-C4E3-5064-47F5DC66C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DE823A20-F5A3-2CCA-3EB2-58DBBAC55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9">
              <a:extLst>
                <a:ext uri="{FF2B5EF4-FFF2-40B4-BE49-F238E27FC236}">
                  <a16:creationId xmlns:a16="http://schemas.microsoft.com/office/drawing/2014/main" id="{276F9FC2-2505-1D70-FBEF-83347488B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8DF9AF41-91ED-E242-2E6E-08373090F2A2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20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395510-2E5B-4CDC-4884-BDA640A49C0A}"/>
              </a:ext>
            </a:extLst>
          </p:cNvPr>
          <p:cNvSpPr>
            <a:spLocks noChangeAspect="1"/>
          </p:cNvSpPr>
          <p:nvPr/>
        </p:nvSpPr>
        <p:spPr>
          <a:xfrm>
            <a:off x="947738" y="3702051"/>
            <a:ext cx="4992255" cy="17280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98D516-F23F-6851-AE85-327689DB7551}"/>
              </a:ext>
            </a:extLst>
          </p:cNvPr>
          <p:cNvSpPr>
            <a:spLocks noChangeAspect="1"/>
          </p:cNvSpPr>
          <p:nvPr/>
        </p:nvSpPr>
        <p:spPr>
          <a:xfrm>
            <a:off x="6252008" y="3702051"/>
            <a:ext cx="4992255" cy="1728000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133096E-01D3-5310-ED4B-F8794B3EB25C}"/>
              </a:ext>
            </a:extLst>
          </p:cNvPr>
          <p:cNvSpPr/>
          <p:nvPr/>
        </p:nvSpPr>
        <p:spPr>
          <a:xfrm>
            <a:off x="947738" y="1794051"/>
            <a:ext cx="4992255" cy="1728000"/>
          </a:xfrm>
          <a:prstGeom prst="rec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FEF36F6-6DC9-D08C-6075-738F2B113523}"/>
              </a:ext>
            </a:extLst>
          </p:cNvPr>
          <p:cNvSpPr>
            <a:spLocks noChangeAspect="1"/>
          </p:cNvSpPr>
          <p:nvPr/>
        </p:nvSpPr>
        <p:spPr>
          <a:xfrm>
            <a:off x="6252008" y="1794051"/>
            <a:ext cx="4992255" cy="17280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5ABABE8-E475-ABF8-0BE1-B6FA40996762}"/>
              </a:ext>
            </a:extLst>
          </p:cNvPr>
          <p:cNvSpPr/>
          <p:nvPr/>
        </p:nvSpPr>
        <p:spPr>
          <a:xfrm>
            <a:off x="4947557" y="2377728"/>
            <a:ext cx="2296886" cy="2296886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900598" y="17455"/>
            <a:ext cx="1051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01</a:t>
            </a:r>
            <a:endParaRPr lang="zh-CN" altLang="en-US" sz="60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246B22B-9209-AB84-D925-F25C956A8CE1}"/>
              </a:ext>
            </a:extLst>
          </p:cNvPr>
          <p:cNvSpPr/>
          <p:nvPr/>
        </p:nvSpPr>
        <p:spPr>
          <a:xfrm>
            <a:off x="5138057" y="2568228"/>
            <a:ext cx="1915886" cy="19158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9272F05-704D-5BE7-D657-68A02A5358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8057" y="2400810"/>
            <a:ext cx="1842100" cy="148328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74159DB5-7189-8825-1DBA-6F3B9C665A63}"/>
              </a:ext>
            </a:extLst>
          </p:cNvPr>
          <p:cNvSpPr txBox="1"/>
          <p:nvPr/>
        </p:nvSpPr>
        <p:spPr>
          <a:xfrm>
            <a:off x="7365958" y="2181528"/>
            <a:ext cx="2918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91FEB5C-513A-F54D-BBBB-D5F18B0ED336}"/>
              </a:ext>
            </a:extLst>
          </p:cNvPr>
          <p:cNvSpPr txBox="1"/>
          <p:nvPr/>
        </p:nvSpPr>
        <p:spPr>
          <a:xfrm>
            <a:off x="7365958" y="2540657"/>
            <a:ext cx="33043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768C35A-F6AF-1F0C-53DE-972EEEA7374D}"/>
              </a:ext>
            </a:extLst>
          </p:cNvPr>
          <p:cNvGrpSpPr/>
          <p:nvPr/>
        </p:nvGrpSpPr>
        <p:grpSpPr>
          <a:xfrm>
            <a:off x="1648119" y="4128810"/>
            <a:ext cx="3304370" cy="979555"/>
            <a:chOff x="1639778" y="4151305"/>
            <a:chExt cx="3304370" cy="9795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F1D89DD-A25F-F3A2-1B2A-E38780A419DE}"/>
                </a:ext>
              </a:extLst>
            </p:cNvPr>
            <p:cNvSpPr txBox="1"/>
            <p:nvPr/>
          </p:nvSpPr>
          <p:spPr>
            <a:xfrm>
              <a:off x="2025579" y="4151305"/>
              <a:ext cx="29185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77E89B5-06BB-46E4-6507-A459CBF2B985}"/>
                </a:ext>
              </a:extLst>
            </p:cNvPr>
            <p:cNvSpPr txBox="1"/>
            <p:nvPr/>
          </p:nvSpPr>
          <p:spPr>
            <a:xfrm>
              <a:off x="1639778" y="4510434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9E0E143-5A9C-A5A4-B8D0-7EA39D769676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704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B2E5EC04-CCF7-27C6-58D5-726D6A343A81}"/>
              </a:ext>
            </a:extLst>
          </p:cNvPr>
          <p:cNvSpPr/>
          <p:nvPr/>
        </p:nvSpPr>
        <p:spPr bwMode="auto">
          <a:xfrm>
            <a:off x="5140954" y="2603435"/>
            <a:ext cx="1910093" cy="209550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900598" y="17455"/>
            <a:ext cx="1051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01</a:t>
            </a:r>
            <a:endParaRPr lang="zh-CN" altLang="en-US" sz="6000" dirty="0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9C9F8EF1-12E5-19CD-8369-4D9DD61530EA}"/>
              </a:ext>
            </a:extLst>
          </p:cNvPr>
          <p:cNvSpPr/>
          <p:nvPr/>
        </p:nvSpPr>
        <p:spPr bwMode="auto">
          <a:xfrm>
            <a:off x="5331454" y="2793935"/>
            <a:ext cx="1529093" cy="171450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79EF781-B5CC-5BD6-C974-3F2BB253ACF6}"/>
              </a:ext>
            </a:extLst>
          </p:cNvPr>
          <p:cNvSpPr/>
          <p:nvPr/>
        </p:nvSpPr>
        <p:spPr bwMode="auto">
          <a:xfrm>
            <a:off x="4514512" y="2001619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20CC860-9EFB-C9EA-E893-4C0540195EB1}"/>
              </a:ext>
            </a:extLst>
          </p:cNvPr>
          <p:cNvSpPr/>
          <p:nvPr/>
        </p:nvSpPr>
        <p:spPr bwMode="auto">
          <a:xfrm>
            <a:off x="3686864" y="3187184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C6D2E327-0973-3F1B-1D26-1F74283CB860}"/>
              </a:ext>
            </a:extLst>
          </p:cNvPr>
          <p:cNvSpPr/>
          <p:nvPr/>
        </p:nvSpPr>
        <p:spPr bwMode="auto">
          <a:xfrm>
            <a:off x="4514512" y="4372749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58EDFFC6-7B77-B1C7-E1A4-BBC2698140D5}"/>
              </a:ext>
            </a:extLst>
          </p:cNvPr>
          <p:cNvSpPr/>
          <p:nvPr/>
        </p:nvSpPr>
        <p:spPr bwMode="auto">
          <a:xfrm>
            <a:off x="6846030" y="2001619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B6A26B39-568E-1EB5-02B3-0970EB5EF9FD}"/>
              </a:ext>
            </a:extLst>
          </p:cNvPr>
          <p:cNvSpPr/>
          <p:nvPr/>
        </p:nvSpPr>
        <p:spPr bwMode="auto">
          <a:xfrm>
            <a:off x="7673678" y="3187184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56CFBF53-03A9-A1D0-183B-BF70EC57A4E5}"/>
              </a:ext>
            </a:extLst>
          </p:cNvPr>
          <p:cNvSpPr/>
          <p:nvPr/>
        </p:nvSpPr>
        <p:spPr bwMode="auto">
          <a:xfrm>
            <a:off x="6846030" y="4372749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503288F8-D1E5-2E5F-EC22-92D4BF6B01A8}"/>
              </a:ext>
            </a:extLst>
          </p:cNvPr>
          <p:cNvSpPr>
            <a:spLocks noEditPoints="1"/>
          </p:cNvSpPr>
          <p:nvPr/>
        </p:nvSpPr>
        <p:spPr bwMode="auto">
          <a:xfrm>
            <a:off x="7039402" y="2288604"/>
            <a:ext cx="444714" cy="35403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36">
            <a:extLst>
              <a:ext uri="{FF2B5EF4-FFF2-40B4-BE49-F238E27FC236}">
                <a16:creationId xmlns:a16="http://schemas.microsoft.com/office/drawing/2014/main" id="{BA429B02-9E0A-3888-6FC4-0625F7956B22}"/>
              </a:ext>
            </a:extLst>
          </p:cNvPr>
          <p:cNvSpPr>
            <a:spLocks noEditPoints="1"/>
          </p:cNvSpPr>
          <p:nvPr/>
        </p:nvSpPr>
        <p:spPr bwMode="auto">
          <a:xfrm>
            <a:off x="3840985" y="3393656"/>
            <a:ext cx="523216" cy="515058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34">
            <a:extLst>
              <a:ext uri="{FF2B5EF4-FFF2-40B4-BE49-F238E27FC236}">
                <a16:creationId xmlns:a16="http://schemas.microsoft.com/office/drawing/2014/main" id="{BA16D397-8180-DFAD-8BC8-2CDCAAF8522B}"/>
              </a:ext>
            </a:extLst>
          </p:cNvPr>
          <p:cNvSpPr>
            <a:spLocks noEditPoints="1"/>
          </p:cNvSpPr>
          <p:nvPr/>
        </p:nvSpPr>
        <p:spPr bwMode="auto">
          <a:xfrm>
            <a:off x="7873193" y="3356983"/>
            <a:ext cx="432429" cy="588405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11BD2EEF-9E1D-E007-6554-900D5DA1FA36}"/>
              </a:ext>
            </a:extLst>
          </p:cNvPr>
          <p:cNvSpPr/>
          <p:nvPr/>
        </p:nvSpPr>
        <p:spPr bwMode="auto">
          <a:xfrm>
            <a:off x="4724513" y="4631022"/>
            <a:ext cx="411457" cy="41145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5E3477D-CDEA-579F-720D-11F9D8B69CA9}"/>
              </a:ext>
            </a:extLst>
          </p:cNvPr>
          <p:cNvGrpSpPr/>
          <p:nvPr/>
        </p:nvGrpSpPr>
        <p:grpSpPr>
          <a:xfrm>
            <a:off x="4659556" y="2275569"/>
            <a:ext cx="541371" cy="3801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17" name="流程图: 联系 2">
              <a:extLst>
                <a:ext uri="{FF2B5EF4-FFF2-40B4-BE49-F238E27FC236}">
                  <a16:creationId xmlns:a16="http://schemas.microsoft.com/office/drawing/2014/main" id="{57CD1CE1-2729-4F2F-3BDE-F8577DBCBFFA}"/>
                </a:ext>
              </a:extLst>
            </p:cNvPr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流程图: 联系 2">
              <a:extLst>
                <a:ext uri="{FF2B5EF4-FFF2-40B4-BE49-F238E27FC236}">
                  <a16:creationId xmlns:a16="http://schemas.microsoft.com/office/drawing/2014/main" id="{F68521EC-0F65-1A10-BD8A-0953C4DDE4B4}"/>
                </a:ext>
              </a:extLst>
            </p:cNvPr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流程图: 联系 2">
              <a:extLst>
                <a:ext uri="{FF2B5EF4-FFF2-40B4-BE49-F238E27FC236}">
                  <a16:creationId xmlns:a16="http://schemas.microsoft.com/office/drawing/2014/main" id="{8F5A02DC-5B4B-C028-7D0E-4A8698063713}"/>
                </a:ext>
              </a:extLst>
            </p:cNvPr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Freeform 913">
            <a:extLst>
              <a:ext uri="{FF2B5EF4-FFF2-40B4-BE49-F238E27FC236}">
                <a16:creationId xmlns:a16="http://schemas.microsoft.com/office/drawing/2014/main" id="{A10A8888-7FEA-7C13-0B71-06368FAB0900}"/>
              </a:ext>
            </a:extLst>
          </p:cNvPr>
          <p:cNvSpPr>
            <a:spLocks noEditPoints="1"/>
          </p:cNvSpPr>
          <p:nvPr/>
        </p:nvSpPr>
        <p:spPr bwMode="auto">
          <a:xfrm>
            <a:off x="7022130" y="4631064"/>
            <a:ext cx="479258" cy="411373"/>
          </a:xfrm>
          <a:custGeom>
            <a:avLst/>
            <a:gdLst>
              <a:gd name="T0" fmla="*/ 562282 w 154"/>
              <a:gd name="T1" fmla="*/ 371910 h 144"/>
              <a:gd name="T2" fmla="*/ 621754 w 154"/>
              <a:gd name="T3" fmla="*/ 355740 h 144"/>
              <a:gd name="T4" fmla="*/ 805577 w 154"/>
              <a:gd name="T5" fmla="*/ 32340 h 144"/>
              <a:gd name="T6" fmla="*/ 697446 w 154"/>
              <a:gd name="T7" fmla="*/ 32340 h 144"/>
              <a:gd name="T8" fmla="*/ 643380 w 154"/>
              <a:gd name="T9" fmla="*/ 32340 h 144"/>
              <a:gd name="T10" fmla="*/ 643380 w 154"/>
              <a:gd name="T11" fmla="*/ 0 h 144"/>
              <a:gd name="T12" fmla="*/ 189230 w 154"/>
              <a:gd name="T13" fmla="*/ 0 h 144"/>
              <a:gd name="T14" fmla="*/ 189230 w 154"/>
              <a:gd name="T15" fmla="*/ 32340 h 144"/>
              <a:gd name="T16" fmla="*/ 135164 w 154"/>
              <a:gd name="T17" fmla="*/ 32340 h 144"/>
              <a:gd name="T18" fmla="*/ 27033 w 154"/>
              <a:gd name="T19" fmla="*/ 32340 h 144"/>
              <a:gd name="T20" fmla="*/ 210856 w 154"/>
              <a:gd name="T21" fmla="*/ 355740 h 144"/>
              <a:gd name="T22" fmla="*/ 270328 w 154"/>
              <a:gd name="T23" fmla="*/ 371910 h 144"/>
              <a:gd name="T24" fmla="*/ 383866 w 154"/>
              <a:gd name="T25" fmla="*/ 447371 h 144"/>
              <a:gd name="T26" fmla="*/ 383866 w 154"/>
              <a:gd name="T27" fmla="*/ 679141 h 144"/>
              <a:gd name="T28" fmla="*/ 189230 w 154"/>
              <a:gd name="T29" fmla="*/ 776161 h 144"/>
              <a:gd name="T30" fmla="*/ 643380 w 154"/>
              <a:gd name="T31" fmla="*/ 776161 h 144"/>
              <a:gd name="T32" fmla="*/ 448744 w 154"/>
              <a:gd name="T33" fmla="*/ 679141 h 144"/>
              <a:gd name="T34" fmla="*/ 448744 w 154"/>
              <a:gd name="T35" fmla="*/ 447371 h 144"/>
              <a:gd name="T36" fmla="*/ 562282 w 154"/>
              <a:gd name="T37" fmla="*/ 371910 h 144"/>
              <a:gd name="T38" fmla="*/ 643380 w 154"/>
              <a:gd name="T39" fmla="*/ 140140 h 144"/>
              <a:gd name="T40" fmla="*/ 643380 w 154"/>
              <a:gd name="T41" fmla="*/ 64680 h 144"/>
              <a:gd name="T42" fmla="*/ 697446 w 154"/>
              <a:gd name="T43" fmla="*/ 64680 h 144"/>
              <a:gd name="T44" fmla="*/ 773138 w 154"/>
              <a:gd name="T45" fmla="*/ 64680 h 144"/>
              <a:gd name="T46" fmla="*/ 610941 w 154"/>
              <a:gd name="T47" fmla="*/ 323400 h 144"/>
              <a:gd name="T48" fmla="*/ 589315 w 154"/>
              <a:gd name="T49" fmla="*/ 334180 h 144"/>
              <a:gd name="T50" fmla="*/ 643380 w 154"/>
              <a:gd name="T51" fmla="*/ 140140 h 144"/>
              <a:gd name="T52" fmla="*/ 221669 w 154"/>
              <a:gd name="T53" fmla="*/ 323400 h 144"/>
              <a:gd name="T54" fmla="*/ 59472 w 154"/>
              <a:gd name="T55" fmla="*/ 64680 h 144"/>
              <a:gd name="T56" fmla="*/ 135164 w 154"/>
              <a:gd name="T57" fmla="*/ 64680 h 144"/>
              <a:gd name="T58" fmla="*/ 189230 w 154"/>
              <a:gd name="T59" fmla="*/ 64680 h 144"/>
              <a:gd name="T60" fmla="*/ 189230 w 154"/>
              <a:gd name="T61" fmla="*/ 140140 h 144"/>
              <a:gd name="T62" fmla="*/ 243295 w 154"/>
              <a:gd name="T63" fmla="*/ 334180 h 144"/>
              <a:gd name="T64" fmla="*/ 221669 w 154"/>
              <a:gd name="T65" fmla="*/ 323400 h 144"/>
              <a:gd name="T66" fmla="*/ 416305 w 154"/>
              <a:gd name="T67" fmla="*/ 285670 h 144"/>
              <a:gd name="T68" fmla="*/ 313580 w 154"/>
              <a:gd name="T69" fmla="*/ 355740 h 144"/>
              <a:gd name="T70" fmla="*/ 351426 w 154"/>
              <a:gd name="T71" fmla="*/ 237160 h 144"/>
              <a:gd name="T72" fmla="*/ 254108 w 154"/>
              <a:gd name="T73" fmla="*/ 167090 h 144"/>
              <a:gd name="T74" fmla="*/ 378459 w 154"/>
              <a:gd name="T75" fmla="*/ 161700 h 144"/>
              <a:gd name="T76" fmla="*/ 416305 w 154"/>
              <a:gd name="T77" fmla="*/ 48510 h 144"/>
              <a:gd name="T78" fmla="*/ 454151 w 154"/>
              <a:gd name="T79" fmla="*/ 161700 h 144"/>
              <a:gd name="T80" fmla="*/ 578502 w 154"/>
              <a:gd name="T81" fmla="*/ 167090 h 144"/>
              <a:gd name="T82" fmla="*/ 481184 w 154"/>
              <a:gd name="T83" fmla="*/ 237160 h 144"/>
              <a:gd name="T84" fmla="*/ 519030 w 154"/>
              <a:gd name="T85" fmla="*/ 355740 h 144"/>
              <a:gd name="T86" fmla="*/ 416305 w 154"/>
              <a:gd name="T87" fmla="*/ 285670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4"/>
              <a:gd name="T133" fmla="*/ 0 h 144"/>
              <a:gd name="T134" fmla="*/ 154 w 154"/>
              <a:gd name="T135" fmla="*/ 144 h 1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A620DB-E5D3-3DD6-BBD5-E0EED969456E}"/>
              </a:ext>
            </a:extLst>
          </p:cNvPr>
          <p:cNvSpPr txBox="1"/>
          <p:nvPr/>
        </p:nvSpPr>
        <p:spPr>
          <a:xfrm>
            <a:off x="5585075" y="3328019"/>
            <a:ext cx="1034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FB95C69-41E1-A197-BBAB-C900E971AFA1}"/>
              </a:ext>
            </a:extLst>
          </p:cNvPr>
          <p:cNvGrpSpPr/>
          <p:nvPr/>
        </p:nvGrpSpPr>
        <p:grpSpPr>
          <a:xfrm>
            <a:off x="7846444" y="2099025"/>
            <a:ext cx="3313797" cy="907996"/>
            <a:chOff x="7867050" y="2187925"/>
            <a:chExt cx="3313797" cy="9079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11A579-072A-FF0E-61EC-73BCFF7DBB2B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8D5138C-6188-FFC0-96BA-4128F8BE4C55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AB45AC-D735-83C4-D9BA-1288780179E8}"/>
              </a:ext>
            </a:extLst>
          </p:cNvPr>
          <p:cNvGrpSpPr/>
          <p:nvPr/>
        </p:nvGrpSpPr>
        <p:grpSpPr>
          <a:xfrm>
            <a:off x="1031759" y="2099025"/>
            <a:ext cx="3304370" cy="907996"/>
            <a:chOff x="7876477" y="2187925"/>
            <a:chExt cx="3304370" cy="90799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7DD1637-BA94-7274-2511-9638018D3697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D2BC7A-7B14-A865-968E-2DC86D3214D8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5D81088-3EC0-B790-343C-135986937A7F}"/>
              </a:ext>
            </a:extLst>
          </p:cNvPr>
          <p:cNvGrpSpPr/>
          <p:nvPr/>
        </p:nvGrpSpPr>
        <p:grpSpPr>
          <a:xfrm>
            <a:off x="7846444" y="4479155"/>
            <a:ext cx="3313797" cy="907996"/>
            <a:chOff x="7867050" y="2187925"/>
            <a:chExt cx="3313797" cy="90799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721681-4598-51DA-402D-F2B3EA7401A0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E1B2944-3C4E-B19B-B047-75B5BFBFD752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CC101C3-2E09-EF9C-B84E-113F7EEB822C}"/>
              </a:ext>
            </a:extLst>
          </p:cNvPr>
          <p:cNvGrpSpPr/>
          <p:nvPr/>
        </p:nvGrpSpPr>
        <p:grpSpPr>
          <a:xfrm>
            <a:off x="1031759" y="4479155"/>
            <a:ext cx="3304370" cy="907996"/>
            <a:chOff x="7876477" y="2187925"/>
            <a:chExt cx="3304370" cy="90799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B6F6B48-1242-692F-4F3C-29BD9659381F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93757B-98EA-7D95-1532-E21047B336E9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CDA44B4-F124-BEBD-5CB1-E753331753C1}"/>
              </a:ext>
            </a:extLst>
          </p:cNvPr>
          <p:cNvGrpSpPr/>
          <p:nvPr/>
        </p:nvGrpSpPr>
        <p:grpSpPr>
          <a:xfrm>
            <a:off x="8610601" y="3276567"/>
            <a:ext cx="3313797" cy="907996"/>
            <a:chOff x="7867050" y="2187925"/>
            <a:chExt cx="3313797" cy="9079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2E93D9-42F4-45DC-1AB5-F590EA254448}"/>
                </a:ext>
              </a:extLst>
            </p:cNvPr>
            <p:cNvSpPr txBox="1"/>
            <p:nvPr/>
          </p:nvSpPr>
          <p:spPr>
            <a:xfrm>
              <a:off x="7867050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3790826-E4F2-150A-100C-D3CF5F56DD1A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E5E7F2D-F094-F81E-12C4-D13E567A4C84}"/>
              </a:ext>
            </a:extLst>
          </p:cNvPr>
          <p:cNvGrpSpPr/>
          <p:nvPr/>
        </p:nvGrpSpPr>
        <p:grpSpPr>
          <a:xfrm>
            <a:off x="263711" y="3276567"/>
            <a:ext cx="3304370" cy="907996"/>
            <a:chOff x="7876477" y="2187925"/>
            <a:chExt cx="3304370" cy="90799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3798B0A-C987-A51D-FBA2-7807D73E9005}"/>
                </a:ext>
              </a:extLst>
            </p:cNvPr>
            <p:cNvSpPr txBox="1"/>
            <p:nvPr/>
          </p:nvSpPr>
          <p:spPr>
            <a:xfrm>
              <a:off x="9630423" y="2187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E6A5799-6506-2431-CB40-F9566E7F5E33}"/>
                </a:ext>
              </a:extLst>
            </p:cNvPr>
            <p:cNvSpPr txBox="1"/>
            <p:nvPr/>
          </p:nvSpPr>
          <p:spPr>
            <a:xfrm>
              <a:off x="7876477" y="2475495"/>
              <a:ext cx="33043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E9F07386-DAE1-1001-7177-557D9C0E5353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540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734219-B1C1-7DBE-BCC8-83B1EFCA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8" y="2717642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7B37E3B-FD3A-396C-27E1-792603EF1F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34101"/>
            <a:ext cx="2257831" cy="160407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4DED80-35B6-53F9-C1C0-B1D9BE1786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84" y="4909094"/>
            <a:ext cx="6531216" cy="18516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6684D8-565C-60B0-E1CD-526DE1804A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F265A4D-F461-D78E-81E2-CAFC86D58A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226013"/>
            <a:ext cx="12192000" cy="2631987"/>
          </a:xfrm>
          <a:prstGeom prst="rect">
            <a:avLst/>
          </a:prstGeom>
        </p:spPr>
      </p:pic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0" y="2541431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confont-1096-617929">
            <a:extLst>
              <a:ext uri="{FF2B5EF4-FFF2-40B4-BE49-F238E27FC236}">
                <a16:creationId xmlns:a16="http://schemas.microsoft.com/office/drawing/2014/main" id="{C7A6FD27-0488-5DC4-8284-8FBA53AD3985}"/>
              </a:ext>
            </a:extLst>
          </p:cNvPr>
          <p:cNvSpPr/>
          <p:nvPr/>
        </p:nvSpPr>
        <p:spPr>
          <a:xfrm>
            <a:off x="7868243" y="2505022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8000"/>
                </a:srgbClr>
              </a:gs>
              <a:gs pos="100000">
                <a:srgbClr val="FF7D7D">
                  <a:alpha val="69000"/>
                </a:srgbClr>
              </a:gs>
            </a:gsLst>
            <a:lin ang="16200000" scaled="1"/>
          </a:gradFill>
          <a:ln>
            <a:noFill/>
          </a:ln>
          <a:scene3d>
            <a:camera prst="isometricOffAxis2Top">
              <a:rot lat="18730446" lon="1424647" rev="1964109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4436732" y="414733"/>
            <a:ext cx="331853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6600" dirty="0"/>
              <a:t>02</a:t>
            </a:r>
            <a:endParaRPr lang="zh-CN" altLang="en-US" sz="16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4502743" y="250502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76F9BC-B081-7B36-F443-0FD5A3A36E84}"/>
              </a:ext>
            </a:extLst>
          </p:cNvPr>
          <p:cNvSpPr txBox="1"/>
          <p:nvPr/>
        </p:nvSpPr>
        <p:spPr>
          <a:xfrm>
            <a:off x="2780520" y="3625542"/>
            <a:ext cx="664366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4210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35B5649C-D8D1-8FE7-EAB7-57DDCC8435A7}"/>
              </a:ext>
            </a:extLst>
          </p:cNvPr>
          <p:cNvSpPr/>
          <p:nvPr/>
        </p:nvSpPr>
        <p:spPr>
          <a:xfrm>
            <a:off x="3581399" y="507075"/>
            <a:ext cx="5029202" cy="570907"/>
          </a:xfrm>
          <a:prstGeom prst="trapezoid">
            <a:avLst>
              <a:gd name="adj" fmla="val 5674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  <a:effectLst>
            <a:outerShdw blurRad="76200" dist="889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BABF5C98-7305-BC23-3BFB-9B2603319D75}"/>
              </a:ext>
            </a:extLst>
          </p:cNvPr>
          <p:cNvSpPr/>
          <p:nvPr/>
        </p:nvSpPr>
        <p:spPr>
          <a:xfrm>
            <a:off x="3365501" y="330864"/>
            <a:ext cx="5461000" cy="570907"/>
          </a:xfrm>
          <a:prstGeom prst="trapezoid">
            <a:avLst>
              <a:gd name="adj" fmla="val 67792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FAE26D-16CC-9536-D180-E5984EE33263}"/>
              </a:ext>
            </a:extLst>
          </p:cNvPr>
          <p:cNvSpPr txBox="1"/>
          <p:nvPr/>
        </p:nvSpPr>
        <p:spPr>
          <a:xfrm>
            <a:off x="3806450" y="17455"/>
            <a:ext cx="1316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5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6000" dirty="0"/>
              <a:t>02</a:t>
            </a:r>
            <a:endParaRPr lang="zh-CN" altLang="en-US" sz="6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26C4-07FD-5B04-3A6A-CC006B701F84}"/>
              </a:ext>
            </a:extLst>
          </p:cNvPr>
          <p:cNvSpPr txBox="1"/>
          <p:nvPr/>
        </p:nvSpPr>
        <p:spPr>
          <a:xfrm>
            <a:off x="5015989" y="29445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Pie 45">
            <a:extLst>
              <a:ext uri="{FF2B5EF4-FFF2-40B4-BE49-F238E27FC236}">
                <a16:creationId xmlns:a16="http://schemas.microsoft.com/office/drawing/2014/main" id="{EA9C7B61-1500-14D5-33FB-E05304EA4FE0}"/>
              </a:ext>
            </a:extLst>
          </p:cNvPr>
          <p:cNvSpPr/>
          <p:nvPr/>
        </p:nvSpPr>
        <p:spPr>
          <a:xfrm>
            <a:off x="4490713" y="1838044"/>
            <a:ext cx="1571126" cy="1571534"/>
          </a:xfrm>
          <a:prstGeom prst="pieWedg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Pie 48">
            <a:extLst>
              <a:ext uri="{FF2B5EF4-FFF2-40B4-BE49-F238E27FC236}">
                <a16:creationId xmlns:a16="http://schemas.microsoft.com/office/drawing/2014/main" id="{5996BE67-419B-B2C5-F74C-DBCD9047D0B5}"/>
              </a:ext>
            </a:extLst>
          </p:cNvPr>
          <p:cNvSpPr/>
          <p:nvPr/>
        </p:nvSpPr>
        <p:spPr>
          <a:xfrm rot="5400000">
            <a:off x="6129956" y="1827995"/>
            <a:ext cx="1571534" cy="1571126"/>
          </a:xfrm>
          <a:prstGeom prst="pieWedg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Pie 51">
            <a:extLst>
              <a:ext uri="{FF2B5EF4-FFF2-40B4-BE49-F238E27FC236}">
                <a16:creationId xmlns:a16="http://schemas.microsoft.com/office/drawing/2014/main" id="{E43883F1-BD2E-8ACF-667C-62037F22BA33}"/>
              </a:ext>
            </a:extLst>
          </p:cNvPr>
          <p:cNvSpPr/>
          <p:nvPr/>
        </p:nvSpPr>
        <p:spPr>
          <a:xfrm rot="16200000">
            <a:off x="4490509" y="3467917"/>
            <a:ext cx="1571534" cy="1571126"/>
          </a:xfrm>
          <a:prstGeom prst="pieWedg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FCCCC"/>
                </a:gs>
                <a:gs pos="100000">
                  <a:srgbClr val="FF0000"/>
                </a:gs>
              </a:gsLst>
              <a:lin ang="5400000" scaled="1"/>
              <a:tileRect/>
            </a:gradFill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Pie 54">
            <a:extLst>
              <a:ext uri="{FF2B5EF4-FFF2-40B4-BE49-F238E27FC236}">
                <a16:creationId xmlns:a16="http://schemas.microsoft.com/office/drawing/2014/main" id="{5A5C4FEF-C717-1A4F-64BD-463999936336}"/>
              </a:ext>
            </a:extLst>
          </p:cNvPr>
          <p:cNvSpPr/>
          <p:nvPr/>
        </p:nvSpPr>
        <p:spPr>
          <a:xfrm rot="10800000">
            <a:off x="6130161" y="3467712"/>
            <a:ext cx="1571126" cy="1571534"/>
          </a:xfrm>
          <a:prstGeom prst="pieWedg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6" name="Straight Arrow Connector 98">
            <a:extLst>
              <a:ext uri="{FF2B5EF4-FFF2-40B4-BE49-F238E27FC236}">
                <a16:creationId xmlns:a16="http://schemas.microsoft.com/office/drawing/2014/main" id="{B49D8F0F-C378-D3CA-FA8E-2E8F4EBBD038}"/>
              </a:ext>
            </a:extLst>
          </p:cNvPr>
          <p:cNvCxnSpPr/>
          <p:nvPr/>
        </p:nvCxnSpPr>
        <p:spPr>
          <a:xfrm>
            <a:off x="1670480" y="217130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8">
            <a:extLst>
              <a:ext uri="{FF2B5EF4-FFF2-40B4-BE49-F238E27FC236}">
                <a16:creationId xmlns:a16="http://schemas.microsoft.com/office/drawing/2014/main" id="{8E54AB9C-C4BB-8177-93BB-3D54B32BC51B}"/>
              </a:ext>
            </a:extLst>
          </p:cNvPr>
          <p:cNvCxnSpPr/>
          <p:nvPr/>
        </p:nvCxnSpPr>
        <p:spPr>
          <a:xfrm>
            <a:off x="1670480" y="427550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98">
            <a:extLst>
              <a:ext uri="{FF2B5EF4-FFF2-40B4-BE49-F238E27FC236}">
                <a16:creationId xmlns:a16="http://schemas.microsoft.com/office/drawing/2014/main" id="{AD70D7A1-50E2-BC77-CC9B-71A3F94BF424}"/>
              </a:ext>
            </a:extLst>
          </p:cNvPr>
          <p:cNvCxnSpPr/>
          <p:nvPr/>
        </p:nvCxnSpPr>
        <p:spPr>
          <a:xfrm flipH="1">
            <a:off x="7734456" y="217130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98">
            <a:extLst>
              <a:ext uri="{FF2B5EF4-FFF2-40B4-BE49-F238E27FC236}">
                <a16:creationId xmlns:a16="http://schemas.microsoft.com/office/drawing/2014/main" id="{B26BA785-F65C-D8E8-3540-56E862B147ED}"/>
              </a:ext>
            </a:extLst>
          </p:cNvPr>
          <p:cNvCxnSpPr/>
          <p:nvPr/>
        </p:nvCxnSpPr>
        <p:spPr>
          <a:xfrm flipH="1">
            <a:off x="7734456" y="427550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A02E530-C39E-3F98-D392-D09B83BB1317}"/>
              </a:ext>
            </a:extLst>
          </p:cNvPr>
          <p:cNvGrpSpPr/>
          <p:nvPr/>
        </p:nvGrpSpPr>
        <p:grpSpPr>
          <a:xfrm>
            <a:off x="769746" y="4062997"/>
            <a:ext cx="764860" cy="765060"/>
            <a:chOff x="769746" y="4058478"/>
            <a:chExt cx="764860" cy="765060"/>
          </a:xfrm>
        </p:grpSpPr>
        <p:sp>
          <p:nvSpPr>
            <p:cNvPr id="20" name="Oval 76">
              <a:extLst>
                <a:ext uri="{FF2B5EF4-FFF2-40B4-BE49-F238E27FC236}">
                  <a16:creationId xmlns:a16="http://schemas.microsoft.com/office/drawing/2014/main" id="{E449026F-9613-FA91-4903-990EF05C47A5}"/>
                </a:ext>
              </a:extLst>
            </p:cNvPr>
            <p:cNvSpPr/>
            <p:nvPr/>
          </p:nvSpPr>
          <p:spPr bwMode="auto">
            <a:xfrm>
              <a:off x="769746" y="4058478"/>
              <a:ext cx="764860" cy="765060"/>
            </a:xfrm>
            <a:prstGeom prst="ellipse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FFCCCC"/>
                  </a:gs>
                  <a:gs pos="100000">
                    <a:srgbClr val="FF0000"/>
                  </a:gs>
                </a:gsLst>
                <a:lin ang="5400000" scaled="1"/>
                <a:tileRect/>
              </a:gradFill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1" name="Freeform 184">
              <a:extLst>
                <a:ext uri="{FF2B5EF4-FFF2-40B4-BE49-F238E27FC236}">
                  <a16:creationId xmlns:a16="http://schemas.microsoft.com/office/drawing/2014/main" id="{59709388-BFD4-CA61-E517-431633BAF78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8320" y="4240293"/>
              <a:ext cx="432000" cy="373333"/>
            </a:xfrm>
            <a:custGeom>
              <a:avLst/>
              <a:gdLst>
                <a:gd name="T0" fmla="*/ 368 w 1590"/>
                <a:gd name="T1" fmla="*/ 1376 h 1376"/>
                <a:gd name="T2" fmla="*/ 43 w 1590"/>
                <a:gd name="T3" fmla="*/ 843 h 1376"/>
                <a:gd name="T4" fmla="*/ 206 w 1590"/>
                <a:gd name="T5" fmla="*/ 401 h 1376"/>
                <a:gd name="T6" fmla="*/ 262 w 1590"/>
                <a:gd name="T7" fmla="*/ 630 h 1376"/>
                <a:gd name="T8" fmla="*/ 523 w 1590"/>
                <a:gd name="T9" fmla="*/ 0 h 1376"/>
                <a:gd name="T10" fmla="*/ 908 w 1590"/>
                <a:gd name="T11" fmla="*/ 592 h 1376"/>
                <a:gd name="T12" fmla="*/ 951 w 1590"/>
                <a:gd name="T13" fmla="*/ 214 h 1376"/>
                <a:gd name="T14" fmla="*/ 847 w 1590"/>
                <a:gd name="T15" fmla="*/ 1376 h 1376"/>
                <a:gd name="T16" fmla="*/ 641 w 1590"/>
                <a:gd name="T17" fmla="*/ 568 h 1376"/>
                <a:gd name="T18" fmla="*/ 530 w 1590"/>
                <a:gd name="T19" fmla="*/ 951 h 1376"/>
                <a:gd name="T20" fmla="*/ 493 w 1590"/>
                <a:gd name="T21" fmla="*/ 705 h 1376"/>
                <a:gd name="T22" fmla="*/ 396 w 1590"/>
                <a:gd name="T23" fmla="*/ 973 h 1376"/>
                <a:gd name="T24" fmla="*/ 368 w 1590"/>
                <a:gd name="T25" fmla="*/ 13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0" h="1376">
                  <a:moveTo>
                    <a:pt x="368" y="1376"/>
                  </a:moveTo>
                  <a:cubicBezTo>
                    <a:pt x="76" y="1212"/>
                    <a:pt x="0" y="1056"/>
                    <a:pt x="43" y="843"/>
                  </a:cubicBezTo>
                  <a:cubicBezTo>
                    <a:pt x="76" y="686"/>
                    <a:pt x="196" y="558"/>
                    <a:pt x="206" y="401"/>
                  </a:cubicBezTo>
                  <a:cubicBezTo>
                    <a:pt x="251" y="484"/>
                    <a:pt x="257" y="544"/>
                    <a:pt x="262" y="630"/>
                  </a:cubicBezTo>
                  <a:cubicBezTo>
                    <a:pt x="406" y="453"/>
                    <a:pt x="556" y="216"/>
                    <a:pt x="523" y="0"/>
                  </a:cubicBezTo>
                  <a:cubicBezTo>
                    <a:pt x="523" y="0"/>
                    <a:pt x="883" y="258"/>
                    <a:pt x="908" y="592"/>
                  </a:cubicBezTo>
                  <a:cubicBezTo>
                    <a:pt x="940" y="523"/>
                    <a:pt x="983" y="285"/>
                    <a:pt x="951" y="214"/>
                  </a:cubicBezTo>
                  <a:cubicBezTo>
                    <a:pt x="1048" y="285"/>
                    <a:pt x="1590" y="956"/>
                    <a:pt x="847" y="1376"/>
                  </a:cubicBezTo>
                  <a:cubicBezTo>
                    <a:pt x="987" y="1104"/>
                    <a:pt x="883" y="738"/>
                    <a:pt x="641" y="568"/>
                  </a:cubicBezTo>
                  <a:cubicBezTo>
                    <a:pt x="657" y="641"/>
                    <a:pt x="637" y="831"/>
                    <a:pt x="530" y="951"/>
                  </a:cubicBezTo>
                  <a:cubicBezTo>
                    <a:pt x="554" y="827"/>
                    <a:pt x="493" y="705"/>
                    <a:pt x="493" y="705"/>
                  </a:cubicBezTo>
                  <a:cubicBezTo>
                    <a:pt x="493" y="705"/>
                    <a:pt x="473" y="860"/>
                    <a:pt x="396" y="973"/>
                  </a:cubicBezTo>
                  <a:cubicBezTo>
                    <a:pt x="326" y="1076"/>
                    <a:pt x="277" y="1185"/>
                    <a:pt x="368" y="1376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E17D0EF-D7D7-2554-7E98-A72E7623ABD2}"/>
              </a:ext>
            </a:extLst>
          </p:cNvPr>
          <p:cNvGrpSpPr/>
          <p:nvPr/>
        </p:nvGrpSpPr>
        <p:grpSpPr>
          <a:xfrm>
            <a:off x="10657983" y="4062997"/>
            <a:ext cx="764860" cy="765060"/>
            <a:chOff x="10657983" y="4058478"/>
            <a:chExt cx="764860" cy="765060"/>
          </a:xfrm>
        </p:grpSpPr>
        <p:sp>
          <p:nvSpPr>
            <p:cNvPr id="24" name="Oval 76">
              <a:extLst>
                <a:ext uri="{FF2B5EF4-FFF2-40B4-BE49-F238E27FC236}">
                  <a16:creationId xmlns:a16="http://schemas.microsoft.com/office/drawing/2014/main" id="{A3166522-B824-B91B-92BD-BC5A3C8774C4}"/>
                </a:ext>
              </a:extLst>
            </p:cNvPr>
            <p:cNvSpPr/>
            <p:nvPr/>
          </p:nvSpPr>
          <p:spPr bwMode="auto">
            <a:xfrm flipH="1">
              <a:off x="10657983" y="4058478"/>
              <a:ext cx="764860" cy="765060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6" name="Freeform 185">
              <a:extLst>
                <a:ext uri="{FF2B5EF4-FFF2-40B4-BE49-F238E27FC236}">
                  <a16:creationId xmlns:a16="http://schemas.microsoft.com/office/drawing/2014/main" id="{BA3FA0CF-27B9-08B1-9281-7581F171645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879484" y="4244618"/>
              <a:ext cx="396000" cy="392780"/>
            </a:xfrm>
            <a:custGeom>
              <a:avLst/>
              <a:gdLst>
                <a:gd name="T0" fmla="*/ 0 w 1200"/>
                <a:gd name="T1" fmla="*/ 0 h 1200"/>
                <a:gd name="T2" fmla="*/ 150 w 1200"/>
                <a:gd name="T3" fmla="*/ 0 h 1200"/>
                <a:gd name="T4" fmla="*/ 150 w 1200"/>
                <a:gd name="T5" fmla="*/ 1200 h 1200"/>
                <a:gd name="T6" fmla="*/ 0 w 1200"/>
                <a:gd name="T7" fmla="*/ 1200 h 1200"/>
                <a:gd name="T8" fmla="*/ 0 w 1200"/>
                <a:gd name="T9" fmla="*/ 0 h 1200"/>
                <a:gd name="T10" fmla="*/ 596 w 1200"/>
                <a:gd name="T11" fmla="*/ 143 h 1200"/>
                <a:gd name="T12" fmla="*/ 225 w 1200"/>
                <a:gd name="T13" fmla="*/ 0 h 1200"/>
                <a:gd name="T14" fmla="*/ 225 w 1200"/>
                <a:gd name="T15" fmla="*/ 600 h 1200"/>
                <a:gd name="T16" fmla="*/ 749 w 1200"/>
                <a:gd name="T17" fmla="*/ 602 h 1200"/>
                <a:gd name="T18" fmla="*/ 1200 w 1200"/>
                <a:gd name="T19" fmla="*/ 300 h 1200"/>
                <a:gd name="T20" fmla="*/ 596 w 1200"/>
                <a:gd name="T21" fmla="*/ 143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200">
                  <a:moveTo>
                    <a:pt x="0" y="0"/>
                  </a:moveTo>
                  <a:lnTo>
                    <a:pt x="150" y="0"/>
                  </a:lnTo>
                  <a:lnTo>
                    <a:pt x="150" y="1200"/>
                  </a:lnTo>
                  <a:lnTo>
                    <a:pt x="0" y="1200"/>
                  </a:lnTo>
                  <a:lnTo>
                    <a:pt x="0" y="0"/>
                  </a:lnTo>
                  <a:close/>
                  <a:moveTo>
                    <a:pt x="596" y="143"/>
                  </a:moveTo>
                  <a:cubicBezTo>
                    <a:pt x="483" y="9"/>
                    <a:pt x="397" y="0"/>
                    <a:pt x="225" y="0"/>
                  </a:cubicBezTo>
                  <a:lnTo>
                    <a:pt x="225" y="600"/>
                  </a:lnTo>
                  <a:cubicBezTo>
                    <a:pt x="526" y="450"/>
                    <a:pt x="560" y="620"/>
                    <a:pt x="749" y="602"/>
                  </a:cubicBezTo>
                  <a:cubicBezTo>
                    <a:pt x="936" y="586"/>
                    <a:pt x="1095" y="442"/>
                    <a:pt x="1200" y="300"/>
                  </a:cubicBezTo>
                  <a:cubicBezTo>
                    <a:pt x="902" y="369"/>
                    <a:pt x="752" y="328"/>
                    <a:pt x="596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A24D4CB-A27D-D79C-9EE0-6F9D769F2F9B}"/>
              </a:ext>
            </a:extLst>
          </p:cNvPr>
          <p:cNvGrpSpPr/>
          <p:nvPr/>
        </p:nvGrpSpPr>
        <p:grpSpPr>
          <a:xfrm>
            <a:off x="10657983" y="1958795"/>
            <a:ext cx="764860" cy="765060"/>
            <a:chOff x="10657983" y="1954276"/>
            <a:chExt cx="764860" cy="765060"/>
          </a:xfrm>
        </p:grpSpPr>
        <p:sp>
          <p:nvSpPr>
            <p:cNvPr id="28" name="Oval 76">
              <a:extLst>
                <a:ext uri="{FF2B5EF4-FFF2-40B4-BE49-F238E27FC236}">
                  <a16:creationId xmlns:a16="http://schemas.microsoft.com/office/drawing/2014/main" id="{FA4BC9EB-E1F3-2CEC-F257-D45AD8E6593D}"/>
                </a:ext>
              </a:extLst>
            </p:cNvPr>
            <p:cNvSpPr/>
            <p:nvPr/>
          </p:nvSpPr>
          <p:spPr bwMode="auto">
            <a:xfrm flipH="1">
              <a:off x="10657983" y="1954276"/>
              <a:ext cx="764860" cy="765060"/>
            </a:xfrm>
            <a:prstGeom prst="ellipse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FFCCCC"/>
                  </a:gs>
                  <a:gs pos="100000">
                    <a:srgbClr val="FF0000"/>
                  </a:gs>
                </a:gsLst>
                <a:lin ang="5400000" scaled="1"/>
                <a:tileRect/>
              </a:gradFill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27A25C52-0A62-8BEC-3240-43BFB0DD624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842413" y="2141893"/>
              <a:ext cx="396000" cy="389827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D6B453-575E-E09D-0941-D476B1421F9F}"/>
              </a:ext>
            </a:extLst>
          </p:cNvPr>
          <p:cNvGrpSpPr/>
          <p:nvPr/>
        </p:nvGrpSpPr>
        <p:grpSpPr>
          <a:xfrm>
            <a:off x="769746" y="1958795"/>
            <a:ext cx="764860" cy="765060"/>
            <a:chOff x="769746" y="1954276"/>
            <a:chExt cx="764860" cy="765060"/>
          </a:xfrm>
        </p:grpSpPr>
        <p:sp>
          <p:nvSpPr>
            <p:cNvPr id="31" name="Oval 76">
              <a:extLst>
                <a:ext uri="{FF2B5EF4-FFF2-40B4-BE49-F238E27FC236}">
                  <a16:creationId xmlns:a16="http://schemas.microsoft.com/office/drawing/2014/main" id="{94AB1E05-88D3-5443-D7CA-1ED986D9CB41}"/>
                </a:ext>
              </a:extLst>
            </p:cNvPr>
            <p:cNvSpPr/>
            <p:nvPr/>
          </p:nvSpPr>
          <p:spPr bwMode="auto">
            <a:xfrm>
              <a:off x="769746" y="1954276"/>
              <a:ext cx="764860" cy="765060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12700">
              <a:noFill/>
            </a:ln>
            <a:effectLst>
              <a:outerShdw blurRad="508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42D2ABD-A6DF-9E11-8F99-82149D6806F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72176" y="2094174"/>
              <a:ext cx="360000" cy="485264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C86748CD-16A2-D289-D559-7DD566BC5C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BB3DAD0C-1195-FF65-475F-BEA002E5D8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D973B514-37F8-DBB1-5C17-99DF554BA7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Freeform 184">
            <a:extLst>
              <a:ext uri="{FF2B5EF4-FFF2-40B4-BE49-F238E27FC236}">
                <a16:creationId xmlns:a16="http://schemas.microsoft.com/office/drawing/2014/main" id="{6D3D2A91-2605-61D4-5DA0-CB228F9FB5D1}"/>
              </a:ext>
            </a:extLst>
          </p:cNvPr>
          <p:cNvSpPr>
            <a:spLocks noChangeAspect="1"/>
          </p:cNvSpPr>
          <p:nvPr/>
        </p:nvSpPr>
        <p:spPr bwMode="auto">
          <a:xfrm>
            <a:off x="5202396" y="3853053"/>
            <a:ext cx="669322" cy="578426"/>
          </a:xfrm>
          <a:custGeom>
            <a:avLst/>
            <a:gdLst>
              <a:gd name="T0" fmla="*/ 368 w 1590"/>
              <a:gd name="T1" fmla="*/ 1376 h 1376"/>
              <a:gd name="T2" fmla="*/ 43 w 1590"/>
              <a:gd name="T3" fmla="*/ 843 h 1376"/>
              <a:gd name="T4" fmla="*/ 206 w 1590"/>
              <a:gd name="T5" fmla="*/ 401 h 1376"/>
              <a:gd name="T6" fmla="*/ 262 w 1590"/>
              <a:gd name="T7" fmla="*/ 630 h 1376"/>
              <a:gd name="T8" fmla="*/ 523 w 1590"/>
              <a:gd name="T9" fmla="*/ 0 h 1376"/>
              <a:gd name="T10" fmla="*/ 908 w 1590"/>
              <a:gd name="T11" fmla="*/ 592 h 1376"/>
              <a:gd name="T12" fmla="*/ 951 w 1590"/>
              <a:gd name="T13" fmla="*/ 214 h 1376"/>
              <a:gd name="T14" fmla="*/ 847 w 1590"/>
              <a:gd name="T15" fmla="*/ 1376 h 1376"/>
              <a:gd name="T16" fmla="*/ 641 w 1590"/>
              <a:gd name="T17" fmla="*/ 568 h 1376"/>
              <a:gd name="T18" fmla="*/ 530 w 1590"/>
              <a:gd name="T19" fmla="*/ 951 h 1376"/>
              <a:gd name="T20" fmla="*/ 493 w 1590"/>
              <a:gd name="T21" fmla="*/ 705 h 1376"/>
              <a:gd name="T22" fmla="*/ 396 w 1590"/>
              <a:gd name="T23" fmla="*/ 973 h 1376"/>
              <a:gd name="T24" fmla="*/ 368 w 1590"/>
              <a:gd name="T25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0" h="1376">
                <a:moveTo>
                  <a:pt x="368" y="1376"/>
                </a:moveTo>
                <a:cubicBezTo>
                  <a:pt x="76" y="1212"/>
                  <a:pt x="0" y="1056"/>
                  <a:pt x="43" y="843"/>
                </a:cubicBezTo>
                <a:cubicBezTo>
                  <a:pt x="76" y="686"/>
                  <a:pt x="196" y="558"/>
                  <a:pt x="206" y="401"/>
                </a:cubicBezTo>
                <a:cubicBezTo>
                  <a:pt x="251" y="484"/>
                  <a:pt x="257" y="544"/>
                  <a:pt x="262" y="630"/>
                </a:cubicBezTo>
                <a:cubicBezTo>
                  <a:pt x="406" y="453"/>
                  <a:pt x="556" y="216"/>
                  <a:pt x="523" y="0"/>
                </a:cubicBezTo>
                <a:cubicBezTo>
                  <a:pt x="523" y="0"/>
                  <a:pt x="883" y="258"/>
                  <a:pt x="908" y="592"/>
                </a:cubicBezTo>
                <a:cubicBezTo>
                  <a:pt x="940" y="523"/>
                  <a:pt x="983" y="285"/>
                  <a:pt x="951" y="214"/>
                </a:cubicBezTo>
                <a:cubicBezTo>
                  <a:pt x="1048" y="285"/>
                  <a:pt x="1590" y="956"/>
                  <a:pt x="847" y="1376"/>
                </a:cubicBezTo>
                <a:cubicBezTo>
                  <a:pt x="987" y="1104"/>
                  <a:pt x="883" y="738"/>
                  <a:pt x="641" y="568"/>
                </a:cubicBezTo>
                <a:cubicBezTo>
                  <a:pt x="657" y="641"/>
                  <a:pt x="637" y="831"/>
                  <a:pt x="530" y="951"/>
                </a:cubicBezTo>
                <a:cubicBezTo>
                  <a:pt x="554" y="827"/>
                  <a:pt x="493" y="705"/>
                  <a:pt x="493" y="705"/>
                </a:cubicBezTo>
                <a:cubicBezTo>
                  <a:pt x="493" y="705"/>
                  <a:pt x="473" y="860"/>
                  <a:pt x="396" y="973"/>
                </a:cubicBezTo>
                <a:cubicBezTo>
                  <a:pt x="326" y="1076"/>
                  <a:pt x="277" y="1185"/>
                  <a:pt x="368" y="137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Freeform 185">
            <a:extLst>
              <a:ext uri="{FF2B5EF4-FFF2-40B4-BE49-F238E27FC236}">
                <a16:creationId xmlns:a16="http://schemas.microsoft.com/office/drawing/2014/main" id="{3AFD6DC9-315B-367B-67BD-B5A62832DBC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15293" y="3837988"/>
            <a:ext cx="613545" cy="608556"/>
          </a:xfrm>
          <a:custGeom>
            <a:avLst/>
            <a:gdLst>
              <a:gd name="T0" fmla="*/ 0 w 1200"/>
              <a:gd name="T1" fmla="*/ 0 h 1200"/>
              <a:gd name="T2" fmla="*/ 150 w 1200"/>
              <a:gd name="T3" fmla="*/ 0 h 1200"/>
              <a:gd name="T4" fmla="*/ 150 w 1200"/>
              <a:gd name="T5" fmla="*/ 1200 h 1200"/>
              <a:gd name="T6" fmla="*/ 0 w 1200"/>
              <a:gd name="T7" fmla="*/ 1200 h 1200"/>
              <a:gd name="T8" fmla="*/ 0 w 1200"/>
              <a:gd name="T9" fmla="*/ 0 h 1200"/>
              <a:gd name="T10" fmla="*/ 596 w 1200"/>
              <a:gd name="T11" fmla="*/ 143 h 1200"/>
              <a:gd name="T12" fmla="*/ 225 w 1200"/>
              <a:gd name="T13" fmla="*/ 0 h 1200"/>
              <a:gd name="T14" fmla="*/ 225 w 1200"/>
              <a:gd name="T15" fmla="*/ 600 h 1200"/>
              <a:gd name="T16" fmla="*/ 749 w 1200"/>
              <a:gd name="T17" fmla="*/ 602 h 1200"/>
              <a:gd name="T18" fmla="*/ 1200 w 1200"/>
              <a:gd name="T19" fmla="*/ 300 h 1200"/>
              <a:gd name="T20" fmla="*/ 596 w 1200"/>
              <a:gd name="T21" fmla="*/ 143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200">
                <a:moveTo>
                  <a:pt x="0" y="0"/>
                </a:moveTo>
                <a:lnTo>
                  <a:pt x="150" y="0"/>
                </a:lnTo>
                <a:lnTo>
                  <a:pt x="150" y="1200"/>
                </a:lnTo>
                <a:lnTo>
                  <a:pt x="0" y="1200"/>
                </a:lnTo>
                <a:lnTo>
                  <a:pt x="0" y="0"/>
                </a:lnTo>
                <a:close/>
                <a:moveTo>
                  <a:pt x="596" y="143"/>
                </a:moveTo>
                <a:cubicBezTo>
                  <a:pt x="483" y="9"/>
                  <a:pt x="397" y="0"/>
                  <a:pt x="225" y="0"/>
                </a:cubicBezTo>
                <a:lnTo>
                  <a:pt x="225" y="600"/>
                </a:lnTo>
                <a:cubicBezTo>
                  <a:pt x="526" y="450"/>
                  <a:pt x="560" y="620"/>
                  <a:pt x="749" y="602"/>
                </a:cubicBezTo>
                <a:cubicBezTo>
                  <a:pt x="936" y="586"/>
                  <a:pt x="1095" y="442"/>
                  <a:pt x="1200" y="300"/>
                </a:cubicBezTo>
                <a:cubicBezTo>
                  <a:pt x="902" y="369"/>
                  <a:pt x="752" y="328"/>
                  <a:pt x="5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36">
            <a:extLst>
              <a:ext uri="{FF2B5EF4-FFF2-40B4-BE49-F238E27FC236}">
                <a16:creationId xmlns:a16="http://schemas.microsoft.com/office/drawing/2014/main" id="{A450D44E-F3BC-0173-A100-01ECF00EBC4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490579" y="2403279"/>
            <a:ext cx="613545" cy="603981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12700">
            <a:noFill/>
          </a:ln>
          <a:effectLst>
            <a:outerShdw blurRad="508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B01C9F9-4AEB-D10F-10E1-9F1ABFA3CF3C}"/>
              </a:ext>
            </a:extLst>
          </p:cNvPr>
          <p:cNvGrpSpPr>
            <a:grpSpLocks noChangeAspect="1"/>
          </p:cNvGrpSpPr>
          <p:nvPr/>
        </p:nvGrpSpPr>
        <p:grpSpPr>
          <a:xfrm>
            <a:off x="5196388" y="2329346"/>
            <a:ext cx="557768" cy="751846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46767711-4546-FB9B-DADE-0AFEE2E28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F8519E5F-178C-CB0D-F1B3-E44DC943D0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BE7362C8-A018-FEF6-8C01-0B61AE7AB8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7BE7A67-7F69-D9DF-5D5C-4EF7EE227DD1}"/>
              </a:ext>
            </a:extLst>
          </p:cNvPr>
          <p:cNvGrpSpPr/>
          <p:nvPr/>
        </p:nvGrpSpPr>
        <p:grpSpPr>
          <a:xfrm>
            <a:off x="7895143" y="1815091"/>
            <a:ext cx="2626377" cy="1223095"/>
            <a:chOff x="7876477" y="2149825"/>
            <a:chExt cx="2626377" cy="122309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30A33E9-A0AD-6AE9-11D3-BC7BA062C993}"/>
                </a:ext>
              </a:extLst>
            </p:cNvPr>
            <p:cNvSpPr txBox="1"/>
            <p:nvPr/>
          </p:nvSpPr>
          <p:spPr>
            <a:xfrm>
              <a:off x="7879750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E5C26EB-D50B-B97F-501B-C4CD056A3104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1023F27-6625-B952-D63F-DE070BBCDBD6}"/>
              </a:ext>
            </a:extLst>
          </p:cNvPr>
          <p:cNvGrpSpPr/>
          <p:nvPr/>
        </p:nvGrpSpPr>
        <p:grpSpPr>
          <a:xfrm>
            <a:off x="1722314" y="1815091"/>
            <a:ext cx="2658957" cy="1223095"/>
            <a:chOff x="7876477" y="2149825"/>
            <a:chExt cx="2658957" cy="122309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9E9330C-084E-B6D8-7D87-87511DC21C0C}"/>
                </a:ext>
              </a:extLst>
            </p:cNvPr>
            <p:cNvSpPr txBox="1"/>
            <p:nvPr/>
          </p:nvSpPr>
          <p:spPr>
            <a:xfrm>
              <a:off x="8985010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EFBE4AE-09E0-7F28-39B9-679C5E45BB74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4256F90-E02B-9F2A-50EB-1B15B0189360}"/>
              </a:ext>
            </a:extLst>
          </p:cNvPr>
          <p:cNvGrpSpPr/>
          <p:nvPr/>
        </p:nvGrpSpPr>
        <p:grpSpPr>
          <a:xfrm>
            <a:off x="7895143" y="3943097"/>
            <a:ext cx="2626377" cy="1223095"/>
            <a:chOff x="7876477" y="2149825"/>
            <a:chExt cx="2626377" cy="122309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4A930C9-2DFA-4791-ABE0-15588CA4AF2D}"/>
                </a:ext>
              </a:extLst>
            </p:cNvPr>
            <p:cNvSpPr txBox="1"/>
            <p:nvPr/>
          </p:nvSpPr>
          <p:spPr>
            <a:xfrm>
              <a:off x="7879750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F8438D4-6819-FD98-8509-A84C8543F7BC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90C7E07-EC5C-1245-5FF6-08BCD2748EF6}"/>
              </a:ext>
            </a:extLst>
          </p:cNvPr>
          <p:cNvGrpSpPr/>
          <p:nvPr/>
        </p:nvGrpSpPr>
        <p:grpSpPr>
          <a:xfrm>
            <a:off x="1722314" y="3943097"/>
            <a:ext cx="2658957" cy="1223095"/>
            <a:chOff x="7876477" y="2149825"/>
            <a:chExt cx="2658957" cy="122309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1438EFA-79D7-6527-C479-7A687EFCE750}"/>
                </a:ext>
              </a:extLst>
            </p:cNvPr>
            <p:cNvSpPr txBox="1"/>
            <p:nvPr/>
          </p:nvSpPr>
          <p:spPr>
            <a:xfrm>
              <a:off x="8985010" y="21498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F385B8A-B3C6-BA9F-C8A2-5343550C583E}"/>
                </a:ext>
              </a:extLst>
            </p:cNvPr>
            <p:cNvSpPr txBox="1"/>
            <p:nvPr/>
          </p:nvSpPr>
          <p:spPr>
            <a:xfrm>
              <a:off x="7876477" y="2475495"/>
              <a:ext cx="262637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74274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PowerPoi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shy2xj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2431</Words>
  <Application>Microsoft Office PowerPoint</Application>
  <PresentationFormat>宽屏</PresentationFormat>
  <Paragraphs>234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HarmonyOS Sans SC</vt:lpstr>
      <vt:lpstr>阿里巴巴普惠体 2.0 55 Regular</vt:lpstr>
      <vt:lpstr>优设标题黑</vt:lpstr>
      <vt:lpstr>Arial</vt:lpstr>
      <vt:lpstr>等线</vt:lpstr>
      <vt:lpstr>钟齐志莽行书</vt:lpstr>
      <vt:lpstr>PowerPoint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简约大气党政风年终汇报ppt模板</dc:title>
  <dc:creator>51PPT模板网</dc:creator>
  <cp:keywords>www.51pptmoban.com</cp:keywords>
  <dc:description>www.51pptmoban.com</dc:description>
  <cp:lastModifiedBy>Win user</cp:lastModifiedBy>
  <cp:revision>112</cp:revision>
  <dcterms:created xsi:type="dcterms:W3CDTF">2017-01-12T06:11:00Z</dcterms:created>
  <dcterms:modified xsi:type="dcterms:W3CDTF">2022-11-20T13:25:11Z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