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63" r:id="rId2"/>
    <p:sldId id="264" r:id="rId3"/>
    <p:sldId id="267" r:id="rId4"/>
    <p:sldId id="1129" r:id="rId5"/>
    <p:sldId id="1134" r:id="rId6"/>
    <p:sldId id="1137" r:id="rId7"/>
    <p:sldId id="1136" r:id="rId8"/>
    <p:sldId id="280" r:id="rId9"/>
    <p:sldId id="1130" r:id="rId10"/>
    <p:sldId id="1133" r:id="rId11"/>
    <p:sldId id="283" r:id="rId12"/>
    <p:sldId id="276" r:id="rId13"/>
    <p:sldId id="1131" r:id="rId14"/>
    <p:sldId id="1135" r:id="rId15"/>
    <p:sldId id="1128" r:id="rId16"/>
    <p:sldId id="1138" r:id="rId17"/>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7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31" autoAdjust="0"/>
    <p:restoredTop sz="95910" autoAdjust="0"/>
  </p:normalViewPr>
  <p:slideViewPr>
    <p:cSldViewPr snapToGrid="0" showGuides="1">
      <p:cViewPr varScale="1">
        <p:scale>
          <a:sx n="101" d="100"/>
          <a:sy n="101" d="100"/>
        </p:scale>
        <p:origin x="492" y="114"/>
      </p:cViewPr>
      <p:guideLst/>
    </p:cSldViewPr>
  </p:slideViewPr>
  <p:notesTextViewPr>
    <p:cViewPr>
      <p:scale>
        <a:sx n="20" d="100"/>
        <a:sy n="2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Sheet1!$A$2:$A$21</c:f>
              <c:numCache>
                <c:formatCode>0_);[Red]\(0\)</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Sheet1!$B$2:$B$21</c:f>
              <c:numCache>
                <c:formatCode>General</c:formatCode>
                <c:ptCount val="20"/>
                <c:pt idx="0">
                  <c:v>9.1799999999999993E-2</c:v>
                </c:pt>
                <c:pt idx="1">
                  <c:v>5.4600000000000003E-2</c:v>
                </c:pt>
                <c:pt idx="2">
                  <c:v>3.9100000000000003E-2</c:v>
                </c:pt>
                <c:pt idx="3">
                  <c:v>2.8000000000000001E-2</c:v>
                </c:pt>
                <c:pt idx="4">
                  <c:v>2.1899999999999999E-2</c:v>
                </c:pt>
                <c:pt idx="5">
                  <c:v>1.9900000000000001E-2</c:v>
                </c:pt>
                <c:pt idx="6">
                  <c:v>3.8199999999999998E-2</c:v>
                </c:pt>
                <c:pt idx="7">
                  <c:v>7.0000000000000007E-2</c:v>
                </c:pt>
                <c:pt idx="8">
                  <c:v>9.7299999999999998E-2</c:v>
                </c:pt>
                <c:pt idx="9">
                  <c:v>0.1169</c:v>
                </c:pt>
                <c:pt idx="10">
                  <c:v>0.13170000000000001</c:v>
                </c:pt>
                <c:pt idx="11">
                  <c:v>0.14369999999999999</c:v>
                </c:pt>
                <c:pt idx="12">
                  <c:v>0.17100000000000001</c:v>
                </c:pt>
                <c:pt idx="13">
                  <c:v>0.16009999999999999</c:v>
                </c:pt>
                <c:pt idx="14">
                  <c:v>0.1457</c:v>
                </c:pt>
                <c:pt idx="15">
                  <c:v>0.14630000000000001</c:v>
                </c:pt>
                <c:pt idx="16">
                  <c:v>0.15540000000000001</c:v>
                </c:pt>
                <c:pt idx="17">
                  <c:v>0.1678</c:v>
                </c:pt>
                <c:pt idx="18">
                  <c:v>0.1782</c:v>
                </c:pt>
                <c:pt idx="19">
                  <c:v>0.18690000000000001</c:v>
                </c:pt>
              </c:numCache>
            </c:numRef>
          </c:val>
          <c:smooth val="1"/>
          <c:extLst>
            <c:ext xmlns:c16="http://schemas.microsoft.com/office/drawing/2014/chart" uri="{C3380CC4-5D6E-409C-BE32-E72D297353CC}">
              <c16:uniqueId val="{00000000-A2C4-41C2-ACA1-A471F7492750}"/>
            </c:ext>
          </c:extLst>
        </c:ser>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numRef>
              <c:f>Sheet1!$A$2:$A$21</c:f>
              <c:numCache>
                <c:formatCode>0_);[Red]\(0\)</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Sheet1!$C$2:$C$21</c:f>
              <c:numCache>
                <c:formatCode>General</c:formatCode>
                <c:ptCount val="20"/>
                <c:pt idx="0">
                  <c:v>0.12709999999999999</c:v>
                </c:pt>
                <c:pt idx="1">
                  <c:v>8.6400000000000005E-2</c:v>
                </c:pt>
                <c:pt idx="2">
                  <c:v>8.6300000000000002E-2</c:v>
                </c:pt>
                <c:pt idx="3">
                  <c:v>7.5199999999999989E-2</c:v>
                </c:pt>
                <c:pt idx="4">
                  <c:v>6.6699999999999995E-2</c:v>
                </c:pt>
                <c:pt idx="5">
                  <c:v>7.1500000000000008E-2</c:v>
                </c:pt>
                <c:pt idx="6">
                  <c:v>0.1071</c:v>
                </c:pt>
                <c:pt idx="7">
                  <c:v>0.1318</c:v>
                </c:pt>
                <c:pt idx="8">
                  <c:v>0.16500000000000001</c:v>
                </c:pt>
                <c:pt idx="9">
                  <c:v>0.17130000000000001</c:v>
                </c:pt>
                <c:pt idx="10">
                  <c:v>0.1691</c:v>
                </c:pt>
                <c:pt idx="11">
                  <c:v>0.1875</c:v>
                </c:pt>
                <c:pt idx="12">
                  <c:v>0.2142</c:v>
                </c:pt>
                <c:pt idx="13">
                  <c:v>0.1996</c:v>
                </c:pt>
                <c:pt idx="14">
                  <c:v>0.18079999999999999</c:v>
                </c:pt>
                <c:pt idx="15">
                  <c:v>0.17169999999999999</c:v>
                </c:pt>
                <c:pt idx="16">
                  <c:v>0.19170000000000001</c:v>
                </c:pt>
                <c:pt idx="17">
                  <c:v>0.191</c:v>
                </c:pt>
                <c:pt idx="18">
                  <c:v>0.20150000000000001</c:v>
                </c:pt>
                <c:pt idx="19">
                  <c:v>0.24790000000000001</c:v>
                </c:pt>
              </c:numCache>
            </c:numRef>
          </c:val>
          <c:smooth val="1"/>
          <c:extLst>
            <c:ext xmlns:c16="http://schemas.microsoft.com/office/drawing/2014/chart" uri="{C3380CC4-5D6E-409C-BE32-E72D297353CC}">
              <c16:uniqueId val="{00000001-A2C4-41C2-ACA1-A471F7492750}"/>
            </c:ext>
          </c:extLst>
        </c:ser>
        <c:dLbls>
          <c:showLegendKey val="0"/>
          <c:showVal val="0"/>
          <c:showCatName val="0"/>
          <c:showSerName val="0"/>
          <c:showPercent val="0"/>
          <c:showBubbleSize val="0"/>
        </c:dLbls>
        <c:marker val="1"/>
        <c:smooth val="0"/>
        <c:axId val="156897135"/>
        <c:axId val="156907951"/>
      </c:lineChart>
      <c:catAx>
        <c:axId val="156897135"/>
        <c:scaling>
          <c:orientation val="minMax"/>
        </c:scaling>
        <c:delete val="0"/>
        <c:axPos val="b"/>
        <c:numFmt formatCode="0_);[Red]\(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6907951"/>
        <c:crosses val="autoZero"/>
        <c:auto val="1"/>
        <c:lblAlgn val="ctr"/>
        <c:lblOffset val="100"/>
        <c:noMultiLvlLbl val="0"/>
      </c:catAx>
      <c:valAx>
        <c:axId val="15690795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6897135"/>
        <c:crosses val="autoZero"/>
        <c:crossBetween val="between"/>
        <c:majorUnit val="0.1"/>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137922131666857E-2"/>
          <c:y val="2.5781215253076691E-2"/>
          <c:w val="0.87263509175087017"/>
          <c:h val="0.95308108064215791"/>
        </c:manualLayout>
      </c:layout>
      <c:doughnutChart>
        <c:varyColors val="1"/>
        <c:ser>
          <c:idx val="0"/>
          <c:order val="0"/>
          <c:tx>
            <c:strRef>
              <c:f>Sheet1!$B$1</c:f>
              <c:strCache>
                <c:ptCount val="1"/>
                <c:pt idx="0">
                  <c:v>销售额</c:v>
                </c:pt>
              </c:strCache>
            </c:strRef>
          </c:tx>
          <c:spPr>
            <a:blipFill>
              <a:blip xmlns:r="http://schemas.openxmlformats.org/officeDocument/2006/relationships" r:embed="rId3"/>
              <a:stretch>
                <a:fillRect/>
              </a:stretch>
            </a:blipFill>
            <a:ln>
              <a:noFill/>
            </a:ln>
          </c:spPr>
          <c:dPt>
            <c:idx val="0"/>
            <c:bubble3D val="0"/>
            <c:spPr>
              <a:solidFill>
                <a:schemeClr val="accent1">
                  <a:alpha val="50000"/>
                </a:schemeClr>
              </a:solidFill>
              <a:ln w="19050">
                <a:noFill/>
              </a:ln>
              <a:effectLst/>
            </c:spPr>
            <c:extLst>
              <c:ext xmlns:c16="http://schemas.microsoft.com/office/drawing/2014/chart" uri="{C3380CC4-5D6E-409C-BE32-E72D297353CC}">
                <c16:uniqueId val="{00000001-6636-4B97-B975-4533098ECB91}"/>
              </c:ext>
            </c:extLst>
          </c:dPt>
          <c:dPt>
            <c:idx val="1"/>
            <c:bubble3D val="0"/>
            <c:spPr>
              <a:solidFill>
                <a:schemeClr val="accent1"/>
              </a:solidFill>
              <a:ln w="19050">
                <a:noFill/>
              </a:ln>
              <a:effectLst/>
            </c:spPr>
            <c:extLst>
              <c:ext xmlns:c16="http://schemas.microsoft.com/office/drawing/2014/chart" uri="{C3380CC4-5D6E-409C-BE32-E72D297353CC}">
                <c16:uniqueId val="{00000003-6636-4B97-B975-4533098ECB91}"/>
              </c:ext>
            </c:extLst>
          </c:dPt>
          <c:dPt>
            <c:idx val="2"/>
            <c:bubble3D val="0"/>
            <c:spPr>
              <a:solidFill>
                <a:schemeClr val="accent2"/>
              </a:solidFill>
              <a:ln w="19050">
                <a:noFill/>
              </a:ln>
              <a:effectLst/>
            </c:spPr>
            <c:extLst>
              <c:ext xmlns:c16="http://schemas.microsoft.com/office/drawing/2014/chart" uri="{C3380CC4-5D6E-409C-BE32-E72D297353CC}">
                <c16:uniqueId val="{00000005-6636-4B97-B975-4533098ECB91}"/>
              </c:ext>
            </c:extLst>
          </c:dPt>
          <c:dPt>
            <c:idx val="3"/>
            <c:bubble3D val="0"/>
            <c:spPr>
              <a:blipFill>
                <a:blip xmlns:r="http://schemas.openxmlformats.org/officeDocument/2006/relationships" r:embed="rId3"/>
                <a:stretch>
                  <a:fillRect/>
                </a:stretch>
              </a:blipFill>
              <a:ln w="19050">
                <a:noFill/>
              </a:ln>
              <a:effectLst/>
            </c:spPr>
            <c:extLst>
              <c:ext xmlns:c16="http://schemas.microsoft.com/office/drawing/2014/chart" uri="{C3380CC4-5D6E-409C-BE32-E72D297353CC}">
                <c16:uniqueId val="{00000007-6636-4B97-B975-4533098ECB91}"/>
              </c:ext>
            </c:extLst>
          </c:dPt>
          <c:cat>
            <c:strRef>
              <c:f>Sheet1!$A$2:$A$5</c:f>
              <c:strCache>
                <c:ptCount val="3"/>
                <c:pt idx="0">
                  <c:v>A</c:v>
                </c:pt>
                <c:pt idx="1">
                  <c:v>B</c:v>
                </c:pt>
                <c:pt idx="2">
                  <c:v>c</c:v>
                </c:pt>
              </c:strCache>
            </c:strRef>
          </c:cat>
          <c:val>
            <c:numRef>
              <c:f>Sheet1!$B$2:$B$5</c:f>
              <c:numCache>
                <c:formatCode>General</c:formatCode>
                <c:ptCount val="4"/>
                <c:pt idx="0">
                  <c:v>20</c:v>
                </c:pt>
                <c:pt idx="1">
                  <c:v>50</c:v>
                </c:pt>
                <c:pt idx="2">
                  <c:v>30</c:v>
                </c:pt>
              </c:numCache>
            </c:numRef>
          </c:val>
          <c:extLst>
            <c:ext xmlns:c16="http://schemas.microsoft.com/office/drawing/2014/chart" uri="{C3380CC4-5D6E-409C-BE32-E72D297353CC}">
              <c16:uniqueId val="{00000008-6636-4B97-B975-4533098ECB9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R" panose="00020600040101010101" pitchFamily="18" charset="-122"/>
                <a:ea typeface="阿里巴巴普惠体 R" panose="00020600040101010101" pitchFamily="18" charset="-122"/>
              </a:defRPr>
            </a:lvl1pPr>
          </a:lstStyle>
          <a:p>
            <a:fld id="{EE6F2AFE-CE16-4947-B8DD-BADC7C001533}" type="datetimeFigureOut">
              <a:rPr lang="zh-CN" altLang="en-US" smtClean="0"/>
              <a:pPr/>
              <a:t>2022/11/20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R" panose="00020600040101010101" pitchFamily="18" charset="-122"/>
                <a:ea typeface="阿里巴巴普惠体 R" panose="00020600040101010101" pitchFamily="18" charset="-122"/>
              </a:defRPr>
            </a:lvl1pPr>
          </a:lstStyle>
          <a:p>
            <a:fld id="{FC642A4C-B89B-4777-A6BE-14BC23A5152E}" type="slidenum">
              <a:rPr lang="zh-CN" altLang="en-US" smtClean="0"/>
              <a:pPr/>
              <a:t>‹#›</a:t>
            </a:fld>
            <a:endParaRPr lang="zh-CN" altLang="en-US" dirty="0"/>
          </a:p>
        </p:txBody>
      </p:sp>
    </p:spTree>
    <p:extLst>
      <p:ext uri="{BB962C8B-B14F-4D97-AF65-F5344CB8AC3E}">
        <p14:creationId xmlns:p14="http://schemas.microsoft.com/office/powerpoint/2010/main" val="1419688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1pPr>
    <a:lvl2pPr marL="4572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2pPr>
    <a:lvl3pPr marL="9144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3pPr>
    <a:lvl4pPr marL="13716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4pPr>
    <a:lvl5pPr marL="18288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1</a:t>
            </a:fld>
            <a:endParaRPr lang="zh-CN" altLang="en-US" dirty="0"/>
          </a:p>
        </p:txBody>
      </p:sp>
    </p:spTree>
    <p:extLst>
      <p:ext uri="{BB962C8B-B14F-4D97-AF65-F5344CB8AC3E}">
        <p14:creationId xmlns:p14="http://schemas.microsoft.com/office/powerpoint/2010/main" val="874725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10</a:t>
            </a:fld>
            <a:endParaRPr lang="zh-CN" altLang="en-US" dirty="0"/>
          </a:p>
        </p:txBody>
      </p:sp>
    </p:spTree>
    <p:extLst>
      <p:ext uri="{BB962C8B-B14F-4D97-AF65-F5344CB8AC3E}">
        <p14:creationId xmlns:p14="http://schemas.microsoft.com/office/powerpoint/2010/main" val="37713505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11</a:t>
            </a:fld>
            <a:endParaRPr lang="zh-CN" altLang="en-US" dirty="0"/>
          </a:p>
        </p:txBody>
      </p:sp>
    </p:spTree>
    <p:extLst>
      <p:ext uri="{BB962C8B-B14F-4D97-AF65-F5344CB8AC3E}">
        <p14:creationId xmlns:p14="http://schemas.microsoft.com/office/powerpoint/2010/main" val="3735896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12</a:t>
            </a:fld>
            <a:endParaRPr lang="zh-CN" altLang="en-US" dirty="0"/>
          </a:p>
        </p:txBody>
      </p:sp>
    </p:spTree>
    <p:extLst>
      <p:ext uri="{BB962C8B-B14F-4D97-AF65-F5344CB8AC3E}">
        <p14:creationId xmlns:p14="http://schemas.microsoft.com/office/powerpoint/2010/main" val="2546666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13</a:t>
            </a:fld>
            <a:endParaRPr lang="zh-CN" altLang="en-US" dirty="0"/>
          </a:p>
        </p:txBody>
      </p:sp>
    </p:spTree>
    <p:extLst>
      <p:ext uri="{BB962C8B-B14F-4D97-AF65-F5344CB8AC3E}">
        <p14:creationId xmlns:p14="http://schemas.microsoft.com/office/powerpoint/2010/main" val="35751108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14</a:t>
            </a:fld>
            <a:endParaRPr lang="zh-CN" altLang="en-US" dirty="0"/>
          </a:p>
        </p:txBody>
      </p:sp>
    </p:spTree>
    <p:extLst>
      <p:ext uri="{BB962C8B-B14F-4D97-AF65-F5344CB8AC3E}">
        <p14:creationId xmlns:p14="http://schemas.microsoft.com/office/powerpoint/2010/main" val="2892184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15</a:t>
            </a:fld>
            <a:endParaRPr lang="zh-CN" altLang="en-US" dirty="0"/>
          </a:p>
        </p:txBody>
      </p:sp>
    </p:spTree>
    <p:extLst>
      <p:ext uri="{BB962C8B-B14F-4D97-AF65-F5344CB8AC3E}">
        <p14:creationId xmlns:p14="http://schemas.microsoft.com/office/powerpoint/2010/main" val="3123505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16</a:t>
            </a:fld>
            <a:endParaRPr lang="zh-CN" altLang="en-US" dirty="0"/>
          </a:p>
        </p:txBody>
      </p:sp>
    </p:spTree>
    <p:extLst>
      <p:ext uri="{BB962C8B-B14F-4D97-AF65-F5344CB8AC3E}">
        <p14:creationId xmlns:p14="http://schemas.microsoft.com/office/powerpoint/2010/main" val="3374277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2</a:t>
            </a:fld>
            <a:endParaRPr lang="zh-CN" altLang="en-US" dirty="0"/>
          </a:p>
        </p:txBody>
      </p:sp>
    </p:spTree>
    <p:extLst>
      <p:ext uri="{BB962C8B-B14F-4D97-AF65-F5344CB8AC3E}">
        <p14:creationId xmlns:p14="http://schemas.microsoft.com/office/powerpoint/2010/main" val="3365029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3</a:t>
            </a:fld>
            <a:endParaRPr lang="zh-CN" altLang="en-US" dirty="0"/>
          </a:p>
        </p:txBody>
      </p:sp>
    </p:spTree>
    <p:extLst>
      <p:ext uri="{BB962C8B-B14F-4D97-AF65-F5344CB8AC3E}">
        <p14:creationId xmlns:p14="http://schemas.microsoft.com/office/powerpoint/2010/main" val="2401654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4</a:t>
            </a:fld>
            <a:endParaRPr lang="zh-CN" altLang="en-US" dirty="0"/>
          </a:p>
        </p:txBody>
      </p:sp>
    </p:spTree>
    <p:extLst>
      <p:ext uri="{BB962C8B-B14F-4D97-AF65-F5344CB8AC3E}">
        <p14:creationId xmlns:p14="http://schemas.microsoft.com/office/powerpoint/2010/main" val="1875793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5</a:t>
            </a:fld>
            <a:endParaRPr lang="zh-CN" altLang="en-US" dirty="0"/>
          </a:p>
        </p:txBody>
      </p:sp>
    </p:spTree>
    <p:extLst>
      <p:ext uri="{BB962C8B-B14F-4D97-AF65-F5344CB8AC3E}">
        <p14:creationId xmlns:p14="http://schemas.microsoft.com/office/powerpoint/2010/main" val="4151538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6</a:t>
            </a:fld>
            <a:endParaRPr lang="zh-CN" altLang="en-US" dirty="0"/>
          </a:p>
        </p:txBody>
      </p:sp>
    </p:spTree>
    <p:extLst>
      <p:ext uri="{BB962C8B-B14F-4D97-AF65-F5344CB8AC3E}">
        <p14:creationId xmlns:p14="http://schemas.microsoft.com/office/powerpoint/2010/main" val="3145935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7</a:t>
            </a:fld>
            <a:endParaRPr lang="zh-CN" altLang="en-US" dirty="0"/>
          </a:p>
        </p:txBody>
      </p:sp>
    </p:spTree>
    <p:extLst>
      <p:ext uri="{BB962C8B-B14F-4D97-AF65-F5344CB8AC3E}">
        <p14:creationId xmlns:p14="http://schemas.microsoft.com/office/powerpoint/2010/main" val="3526808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8</a:t>
            </a:fld>
            <a:endParaRPr lang="zh-CN" altLang="en-US" dirty="0"/>
          </a:p>
        </p:txBody>
      </p:sp>
    </p:spTree>
    <p:extLst>
      <p:ext uri="{BB962C8B-B14F-4D97-AF65-F5344CB8AC3E}">
        <p14:creationId xmlns:p14="http://schemas.microsoft.com/office/powerpoint/2010/main" val="152554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42A4C-B89B-4777-A6BE-14BC23A5152E}" type="slidenum">
              <a:rPr lang="zh-CN" altLang="en-US" smtClean="0"/>
              <a:pPr/>
              <a:t>9</a:t>
            </a:fld>
            <a:endParaRPr lang="zh-CN" altLang="en-US" dirty="0"/>
          </a:p>
        </p:txBody>
      </p:sp>
    </p:spTree>
    <p:extLst>
      <p:ext uri="{BB962C8B-B14F-4D97-AF65-F5344CB8AC3E}">
        <p14:creationId xmlns:p14="http://schemas.microsoft.com/office/powerpoint/2010/main" val="14695269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7.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封面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3E36B95-22D6-FF21-9BDC-55187C769BC0}"/>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a:off x="2509810" y="-661"/>
            <a:ext cx="9682190" cy="6873175"/>
          </a:xfrm>
          <a:prstGeom prst="rect">
            <a:avLst/>
          </a:prstGeom>
        </p:spPr>
      </p:pic>
      <p:sp>
        <p:nvSpPr>
          <p:cNvPr id="4" name="Picture 2-mask">
            <a:extLst>
              <a:ext uri="{FF2B5EF4-FFF2-40B4-BE49-F238E27FC236}">
                <a16:creationId xmlns:a16="http://schemas.microsoft.com/office/drawing/2014/main" id="{1D6D1F90-84F3-1B65-D4F5-7509B2A58DA7}"/>
              </a:ext>
            </a:extLst>
          </p:cNvPr>
          <p:cNvSpPr/>
          <p:nvPr userDrawn="1"/>
        </p:nvSpPr>
        <p:spPr>
          <a:xfrm>
            <a:off x="-14591" y="0"/>
            <a:ext cx="12221183" cy="6858000"/>
          </a:xfrm>
          <a:prstGeom prst="rect">
            <a:avLst/>
          </a:prstGeom>
          <a:gradFill flip="none" rotWithShape="1">
            <a:gsLst>
              <a:gs pos="100000">
                <a:schemeClr val="accent1">
                  <a:lumMod val="20000"/>
                  <a:lumOff val="80000"/>
                  <a:alpha val="13000"/>
                </a:schemeClr>
              </a:gs>
              <a:gs pos="28000">
                <a:schemeClr val="accent1">
                  <a:lumMod val="20000"/>
                  <a:lumOff val="80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F73D44EA-44FE-04C4-A6F8-1C2EDD076373}"/>
              </a:ext>
            </a:extLst>
          </p:cNvPr>
          <p:cNvSpPr/>
          <p:nvPr userDrawn="1"/>
        </p:nvSpPr>
        <p:spPr>
          <a:xfrm rot="1171636">
            <a:off x="133675" y="5915681"/>
            <a:ext cx="777664" cy="777664"/>
          </a:xfrm>
          <a:prstGeom prst="ellipse">
            <a:avLst/>
          </a:prstGeom>
          <a:gradFill flip="none" rotWithShape="1">
            <a:gsLst>
              <a:gs pos="100000">
                <a:schemeClr val="accent1">
                  <a:lumMod val="40000"/>
                  <a:lumOff val="60000"/>
                </a:schemeClr>
              </a:gs>
              <a:gs pos="0">
                <a:srgbClr val="F3F9FF"/>
              </a:gs>
            </a:gsLst>
            <a:lin ang="2700000" scaled="1"/>
            <a:tileRect/>
          </a:gradFill>
          <a:ln w="12700" cap="flat" cmpd="sng" algn="ctr">
            <a:noFill/>
            <a:prstDash val="solid"/>
            <a:miter lim="800000"/>
          </a:ln>
          <a:effectLst>
            <a:outerShdw blurRad="139700" dist="101600" dir="2700000" algn="tl"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gradFill>
                <a:gsLst>
                  <a:gs pos="0">
                    <a:schemeClr val="accent1"/>
                  </a:gs>
                  <a:gs pos="81000">
                    <a:schemeClr val="accent1">
                      <a:lumMod val="75000"/>
                    </a:schemeClr>
                  </a:gs>
                </a:gsLst>
                <a:lin ang="0" scaled="0"/>
              </a:gradFill>
            </a:endParaRPr>
          </a:p>
        </p:txBody>
      </p:sp>
      <p:grpSp>
        <p:nvGrpSpPr>
          <p:cNvPr id="49" name="组合 48">
            <a:extLst>
              <a:ext uri="{FF2B5EF4-FFF2-40B4-BE49-F238E27FC236}">
                <a16:creationId xmlns:a16="http://schemas.microsoft.com/office/drawing/2014/main" id="{2568A558-144D-6924-1E06-52CCBCA3A310}"/>
              </a:ext>
            </a:extLst>
          </p:cNvPr>
          <p:cNvGrpSpPr/>
          <p:nvPr userDrawn="1"/>
        </p:nvGrpSpPr>
        <p:grpSpPr>
          <a:xfrm>
            <a:off x="684968" y="654014"/>
            <a:ext cx="1448471" cy="361178"/>
            <a:chOff x="8517547" y="-94646"/>
            <a:chExt cx="1448471" cy="361178"/>
          </a:xfrm>
          <a:gradFill>
            <a:gsLst>
              <a:gs pos="100000">
                <a:schemeClr val="accent1">
                  <a:alpha val="0"/>
                </a:schemeClr>
              </a:gs>
              <a:gs pos="1000">
                <a:schemeClr val="accent1"/>
              </a:gs>
            </a:gsLst>
            <a:lin ang="0" scaled="1"/>
          </a:gradFill>
        </p:grpSpPr>
        <p:sp>
          <p:nvSpPr>
            <p:cNvPr id="50" name="椭圆 49">
              <a:extLst>
                <a:ext uri="{FF2B5EF4-FFF2-40B4-BE49-F238E27FC236}">
                  <a16:creationId xmlns:a16="http://schemas.microsoft.com/office/drawing/2014/main" id="{BE582E94-610B-BC0C-1CD1-F3DF03B65222}"/>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0159D056-D031-6901-D72C-B9F027239E73}"/>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1A663473-99DB-420D-76FF-E18780B5D0F9}"/>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0C397496-E949-E5BC-DBD5-B75DDDB85745}"/>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5E3F7B21-9227-EBB0-A310-992E827EE98B}"/>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C42FA493-2832-AD4B-4BFC-A4E1576EB022}"/>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115E4861-155E-D539-3495-1DB9F22BB08D}"/>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F991EB09-2EE9-BEBF-6587-CDE59435FFF6}"/>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8B309442-F6BE-0EBF-136E-12154842E0B2}"/>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9F803484-B1A5-FD50-DFAE-896119AEF19B}"/>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2BAE6550-56CE-5C6D-9DD2-7E459C262B78}"/>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AA63FA58-BC16-3E88-6AEA-9B316737ED2B}"/>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56885D70-10E4-C000-9872-3FBD9C8B32E7}"/>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226607DD-E37F-BFF6-88CA-8BC87D223ED8}"/>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C027E05A-A3AE-B8BE-362F-89382725136B}"/>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520446B2-FF47-64F9-72CE-9FBAFACEB9E4}"/>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64B0DA3F-C80A-BB21-DF07-DA90886F2BA7}"/>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85990D98-D516-6B60-CBDD-415DAB6C1F39}"/>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6961F9C7-B137-1A2A-06D3-864A7CCB957E}"/>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2A73425F-9DF5-90C2-A97F-0D8FC1E1F5FE}"/>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AEAFDE37-F2BF-1421-05E5-BFCD5A76775D}"/>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C498C21C-BAEF-3EB5-6766-DBB2BF3E4F55}"/>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B0171BBE-379F-54BB-D5C4-F6672D11B647}"/>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1AA4A782-6DE5-05A4-FAD2-4570E29F2A8C}"/>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C3643BB0-4EE8-4244-25A1-5DB2A6798F5F}"/>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77415BD3-BA47-C67F-38B4-1B7010543722}"/>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9BB95093-C3F4-AF8C-8DF6-8C8ED90AACD3}"/>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0EEE74FD-4AB5-3941-45B5-D4963149F555}"/>
              </a:ext>
            </a:extLst>
          </p:cNvPr>
          <p:cNvGrpSpPr/>
          <p:nvPr userDrawn="1"/>
        </p:nvGrpSpPr>
        <p:grpSpPr>
          <a:xfrm>
            <a:off x="4317375" y="4316126"/>
            <a:ext cx="8060752" cy="4260007"/>
            <a:chOff x="4317375" y="4316126"/>
            <a:chExt cx="8060752" cy="4260007"/>
          </a:xfrm>
        </p:grpSpPr>
        <p:sp>
          <p:nvSpPr>
            <p:cNvPr id="123" name="任意多边形: 形状 122">
              <a:extLst>
                <a:ext uri="{FF2B5EF4-FFF2-40B4-BE49-F238E27FC236}">
                  <a16:creationId xmlns:a16="http://schemas.microsoft.com/office/drawing/2014/main" id="{8391AE76-F0F7-0883-0604-B1920A874E73}"/>
                </a:ext>
              </a:extLst>
            </p:cNvPr>
            <p:cNvSpPr/>
            <p:nvPr userDrawn="1"/>
          </p:nvSpPr>
          <p:spPr>
            <a:xfrm rot="8805240">
              <a:off x="5657416" y="4316126"/>
              <a:ext cx="6720711" cy="4210644"/>
            </a:xfrm>
            <a:custGeom>
              <a:avLst/>
              <a:gdLst>
                <a:gd name="connsiteX0" fmla="*/ 1527227 w 6720711"/>
                <a:gd name="connsiteY0" fmla="*/ 3487613 h 4210644"/>
                <a:gd name="connsiteX1" fmla="*/ 59169 w 6720711"/>
                <a:gd name="connsiteY1" fmla="*/ 1641942 h 4210644"/>
                <a:gd name="connsiteX2" fmla="*/ 0 w 6720711"/>
                <a:gd name="connsiteY2" fmla="*/ 1441590 h 4210644"/>
                <a:gd name="connsiteX3" fmla="*/ 945003 w 6720711"/>
                <a:gd name="connsiteY3" fmla="*/ 0 h 4210644"/>
                <a:gd name="connsiteX4" fmla="*/ 6720711 w 6720711"/>
                <a:gd name="connsiteY4" fmla="*/ 3786143 h 4210644"/>
                <a:gd name="connsiteX5" fmla="*/ 6542714 w 6720711"/>
                <a:gd name="connsiteY5" fmla="*/ 3848250 h 4210644"/>
                <a:gd name="connsiteX6" fmla="*/ 3763692 w 6720711"/>
                <a:gd name="connsiteY6" fmla="*/ 4202727 h 4210644"/>
                <a:gd name="connsiteX7" fmla="*/ 1527227 w 6720711"/>
                <a:gd name="connsiteY7" fmla="*/ 3487613 h 421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0711" h="4210644">
                  <a:moveTo>
                    <a:pt x="1527227" y="3487613"/>
                  </a:moveTo>
                  <a:cubicBezTo>
                    <a:pt x="740851" y="2954717"/>
                    <a:pt x="261239" y="2223474"/>
                    <a:pt x="59169" y="1641942"/>
                  </a:cubicBezTo>
                  <a:lnTo>
                    <a:pt x="0" y="1441590"/>
                  </a:lnTo>
                  <a:lnTo>
                    <a:pt x="945003" y="0"/>
                  </a:lnTo>
                  <a:lnTo>
                    <a:pt x="6720711" y="3786143"/>
                  </a:lnTo>
                  <a:lnTo>
                    <a:pt x="6542714" y="3848250"/>
                  </a:lnTo>
                  <a:cubicBezTo>
                    <a:pt x="5726555" y="4105515"/>
                    <a:pt x="4765303" y="4246579"/>
                    <a:pt x="3763692" y="4202727"/>
                  </a:cubicBezTo>
                  <a:cubicBezTo>
                    <a:pt x="2845550" y="4162530"/>
                    <a:pt x="2103902" y="3878405"/>
                    <a:pt x="1527227" y="3487613"/>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124" name="任意多边形: 形状 123">
              <a:extLst>
                <a:ext uri="{FF2B5EF4-FFF2-40B4-BE49-F238E27FC236}">
                  <a16:creationId xmlns:a16="http://schemas.microsoft.com/office/drawing/2014/main" id="{EC624F8E-B473-303C-F02D-D61C2EB7AFE7}"/>
                </a:ext>
              </a:extLst>
            </p:cNvPr>
            <p:cNvSpPr/>
            <p:nvPr userDrawn="1"/>
          </p:nvSpPr>
          <p:spPr>
            <a:xfrm rot="8526220">
              <a:off x="6162510" y="4355240"/>
              <a:ext cx="5951082" cy="4220893"/>
            </a:xfrm>
            <a:custGeom>
              <a:avLst/>
              <a:gdLst>
                <a:gd name="connsiteX0" fmla="*/ 1321005 w 5951082"/>
                <a:gd name="connsiteY0" fmla="*/ 3450367 h 4220893"/>
                <a:gd name="connsiteX1" fmla="*/ 610 w 5951082"/>
                <a:gd name="connsiteY1" fmla="*/ 1283422 h 4220893"/>
                <a:gd name="connsiteX2" fmla="*/ 48860 w 5951082"/>
                <a:gd name="connsiteY2" fmla="*/ 975937 h 4220893"/>
                <a:gd name="connsiteX3" fmla="*/ 98548 w 5951082"/>
                <a:gd name="connsiteY3" fmla="*/ 834638 h 4220893"/>
                <a:gd name="connsiteX4" fmla="*/ 585647 w 5951082"/>
                <a:gd name="connsiteY4" fmla="*/ 208850 h 4220893"/>
                <a:gd name="connsiteX5" fmla="*/ 771774 w 5951082"/>
                <a:gd name="connsiteY5" fmla="*/ 75236 h 4220893"/>
                <a:gd name="connsiteX6" fmla="*/ 902899 w 5951082"/>
                <a:gd name="connsiteY6" fmla="*/ 0 h 4220893"/>
                <a:gd name="connsiteX7" fmla="*/ 5951082 w 5951082"/>
                <a:gd name="connsiteY7" fmla="*/ 3929384 h 4220893"/>
                <a:gd name="connsiteX8" fmla="*/ 5718311 w 5951082"/>
                <a:gd name="connsiteY8" fmla="*/ 3995181 h 4220893"/>
                <a:gd name="connsiteX9" fmla="*/ 3533697 w 5951082"/>
                <a:gd name="connsiteY9" fmla="*/ 4213562 h 4220893"/>
                <a:gd name="connsiteX10" fmla="*/ 1321005 w 5951082"/>
                <a:gd name="connsiteY10" fmla="*/ 3450367 h 422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1082" h="4220893">
                  <a:moveTo>
                    <a:pt x="1321005" y="3450367"/>
                  </a:moveTo>
                  <a:cubicBezTo>
                    <a:pt x="400488" y="2761716"/>
                    <a:pt x="-18264" y="1784761"/>
                    <a:pt x="610" y="1283422"/>
                  </a:cubicBezTo>
                  <a:cubicBezTo>
                    <a:pt x="4384" y="1183154"/>
                    <a:pt x="19530" y="1079951"/>
                    <a:pt x="48860" y="975937"/>
                  </a:cubicBezTo>
                  <a:lnTo>
                    <a:pt x="98548" y="834638"/>
                  </a:lnTo>
                  <a:lnTo>
                    <a:pt x="585647" y="208850"/>
                  </a:lnTo>
                  <a:lnTo>
                    <a:pt x="771774" y="75236"/>
                  </a:lnTo>
                  <a:lnTo>
                    <a:pt x="902899" y="0"/>
                  </a:lnTo>
                  <a:lnTo>
                    <a:pt x="5951082" y="3929384"/>
                  </a:lnTo>
                  <a:lnTo>
                    <a:pt x="5718311" y="3995181"/>
                  </a:lnTo>
                  <a:cubicBezTo>
                    <a:pt x="5053472" y="4162332"/>
                    <a:pt x="4306560" y="4247399"/>
                    <a:pt x="3533697" y="4213562"/>
                  </a:cubicBezTo>
                  <a:cubicBezTo>
                    <a:pt x="2606262" y="4172958"/>
                    <a:pt x="1873316" y="3863557"/>
                    <a:pt x="1321005" y="345036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125" name="任意多边形: 形状 124">
              <a:extLst>
                <a:ext uri="{FF2B5EF4-FFF2-40B4-BE49-F238E27FC236}">
                  <a16:creationId xmlns:a16="http://schemas.microsoft.com/office/drawing/2014/main" id="{2A2764F4-6C28-993F-A1DD-BC96C5DB1377}"/>
                </a:ext>
              </a:extLst>
            </p:cNvPr>
            <p:cNvSpPr/>
            <p:nvPr userDrawn="1"/>
          </p:nvSpPr>
          <p:spPr>
            <a:xfrm rot="10800000">
              <a:off x="4317375" y="5300395"/>
              <a:ext cx="7874625" cy="1557605"/>
            </a:xfrm>
            <a:custGeom>
              <a:avLst/>
              <a:gdLst>
                <a:gd name="connsiteX0" fmla="*/ 3305722 w 7874625"/>
                <a:gd name="connsiteY0" fmla="*/ 1556838 h 1557605"/>
                <a:gd name="connsiteX1" fmla="*/ 3056221 w 7874625"/>
                <a:gd name="connsiteY1" fmla="*/ 1549688 h 1557605"/>
                <a:gd name="connsiteX2" fmla="*/ 134552 w 7874625"/>
                <a:gd name="connsiteY2" fmla="*/ 248453 h 1557605"/>
                <a:gd name="connsiteX3" fmla="*/ 0 w 7874625"/>
                <a:gd name="connsiteY3" fmla="*/ 91787 h 1557605"/>
                <a:gd name="connsiteX4" fmla="*/ 0 w 7874625"/>
                <a:gd name="connsiteY4" fmla="*/ 0 h 1557605"/>
                <a:gd name="connsiteX5" fmla="*/ 7874625 w 7874625"/>
                <a:gd name="connsiteY5" fmla="*/ 0 h 1557605"/>
                <a:gd name="connsiteX6" fmla="*/ 7843746 w 7874625"/>
                <a:gd name="connsiteY6" fmla="*/ 37334 h 1557605"/>
                <a:gd name="connsiteX7" fmla="*/ 3305722 w 7874625"/>
                <a:gd name="connsiteY7" fmla="*/ 1556838 h 1557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4625" h="1557605">
                  <a:moveTo>
                    <a:pt x="3305722" y="1556838"/>
                  </a:moveTo>
                  <a:cubicBezTo>
                    <a:pt x="3222876" y="1555712"/>
                    <a:pt x="3139688" y="1553342"/>
                    <a:pt x="3056221" y="1549688"/>
                  </a:cubicBezTo>
                  <a:cubicBezTo>
                    <a:pt x="1720740" y="1491219"/>
                    <a:pt x="758673" y="916671"/>
                    <a:pt x="134552" y="248453"/>
                  </a:cubicBezTo>
                  <a:lnTo>
                    <a:pt x="0" y="91787"/>
                  </a:lnTo>
                  <a:lnTo>
                    <a:pt x="0" y="0"/>
                  </a:lnTo>
                  <a:lnTo>
                    <a:pt x="7874625" y="0"/>
                  </a:lnTo>
                  <a:lnTo>
                    <a:pt x="7843746" y="37334"/>
                  </a:lnTo>
                  <a:cubicBezTo>
                    <a:pt x="7086005" y="894118"/>
                    <a:pt x="5294035" y="1583857"/>
                    <a:pt x="3305722" y="1556838"/>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126" name="任意多边形: 形状 125">
              <a:extLst>
                <a:ext uri="{FF2B5EF4-FFF2-40B4-BE49-F238E27FC236}">
                  <a16:creationId xmlns:a16="http://schemas.microsoft.com/office/drawing/2014/main" id="{AA025754-73BD-3027-60E6-B522A1477A6C}"/>
                </a:ext>
              </a:extLst>
            </p:cNvPr>
            <p:cNvSpPr/>
            <p:nvPr userDrawn="1"/>
          </p:nvSpPr>
          <p:spPr>
            <a:xfrm rot="9660409">
              <a:off x="5134582" y="4905755"/>
              <a:ext cx="7122686" cy="3067272"/>
            </a:xfrm>
            <a:custGeom>
              <a:avLst/>
              <a:gdLst>
                <a:gd name="connsiteX0" fmla="*/ 2045585 w 7122686"/>
                <a:gd name="connsiteY0" fmla="*/ 2798133 h 3067272"/>
                <a:gd name="connsiteX1" fmla="*/ 65388 w 7122686"/>
                <a:gd name="connsiteY1" fmla="*/ 1245994 h 3067272"/>
                <a:gd name="connsiteX2" fmla="*/ 0 w 7122686"/>
                <a:gd name="connsiteY2" fmla="*/ 1138436 h 3067272"/>
                <a:gd name="connsiteX3" fmla="*/ 391843 w 7122686"/>
                <a:gd name="connsiteY3" fmla="*/ 0 h 3067272"/>
                <a:gd name="connsiteX4" fmla="*/ 7122686 w 7122686"/>
                <a:gd name="connsiteY4" fmla="*/ 2316720 h 3067272"/>
                <a:gd name="connsiteX5" fmla="*/ 6935274 w 7122686"/>
                <a:gd name="connsiteY5" fmla="*/ 2411423 h 3067272"/>
                <a:gd name="connsiteX6" fmla="*/ 3392337 w 7122686"/>
                <a:gd name="connsiteY6" fmla="*/ 3059355 h 3067272"/>
                <a:gd name="connsiteX7" fmla="*/ 2045585 w 7122686"/>
                <a:gd name="connsiteY7" fmla="*/ 2798133 h 3067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2686" h="3067272">
                  <a:moveTo>
                    <a:pt x="2045585" y="2798133"/>
                  </a:moveTo>
                  <a:cubicBezTo>
                    <a:pt x="1117728" y="2460272"/>
                    <a:pt x="465582" y="1848565"/>
                    <a:pt x="65388" y="1245994"/>
                  </a:cubicBezTo>
                  <a:lnTo>
                    <a:pt x="0" y="1138436"/>
                  </a:lnTo>
                  <a:lnTo>
                    <a:pt x="391843" y="0"/>
                  </a:lnTo>
                  <a:lnTo>
                    <a:pt x="7122686" y="2316720"/>
                  </a:lnTo>
                  <a:lnTo>
                    <a:pt x="6935274" y="2411423"/>
                  </a:lnTo>
                  <a:cubicBezTo>
                    <a:pt x="5991551" y="2847554"/>
                    <a:pt x="4727818" y="3117824"/>
                    <a:pt x="3392337" y="3059355"/>
                  </a:cubicBezTo>
                  <a:cubicBezTo>
                    <a:pt x="2891532" y="3037429"/>
                    <a:pt x="2443238" y="2942930"/>
                    <a:pt x="2045585" y="2798133"/>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127" name="任意多边形: 形状 126">
              <a:extLst>
                <a:ext uri="{FF2B5EF4-FFF2-40B4-BE49-F238E27FC236}">
                  <a16:creationId xmlns:a16="http://schemas.microsoft.com/office/drawing/2014/main" id="{D99A0600-E7C8-9600-6993-2B4EBAF1AF6A}"/>
                </a:ext>
              </a:extLst>
            </p:cNvPr>
            <p:cNvSpPr/>
            <p:nvPr userDrawn="1"/>
          </p:nvSpPr>
          <p:spPr>
            <a:xfrm rot="208708">
              <a:off x="4614737" y="5578046"/>
              <a:ext cx="7352977" cy="1504405"/>
            </a:xfrm>
            <a:custGeom>
              <a:avLst/>
              <a:gdLst>
                <a:gd name="connsiteX0" fmla="*/ 3388106 w 7352977"/>
                <a:gd name="connsiteY0" fmla="*/ 14211 h 1504405"/>
                <a:gd name="connsiteX1" fmla="*/ 3656121 w 7352977"/>
                <a:gd name="connsiteY1" fmla="*/ 3447 h 1504405"/>
                <a:gd name="connsiteX2" fmla="*/ 7092956 w 7352977"/>
                <a:gd name="connsiteY2" fmla="*/ 868505 h 1504405"/>
                <a:gd name="connsiteX3" fmla="*/ 7352977 w 7352977"/>
                <a:gd name="connsiteY3" fmla="*/ 1057452 h 1504405"/>
                <a:gd name="connsiteX4" fmla="*/ 0 w 7352977"/>
                <a:gd name="connsiteY4" fmla="*/ 1504405 h 1504405"/>
                <a:gd name="connsiteX5" fmla="*/ 45086 w 7352977"/>
                <a:gd name="connsiteY5" fmla="*/ 1380016 h 1504405"/>
                <a:gd name="connsiteX6" fmla="*/ 3388106 w 7352977"/>
                <a:gd name="connsiteY6" fmla="*/ 14211 h 150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977" h="1504405">
                  <a:moveTo>
                    <a:pt x="3388106" y="14211"/>
                  </a:moveTo>
                  <a:cubicBezTo>
                    <a:pt x="3475356" y="9793"/>
                    <a:pt x="3564680" y="6193"/>
                    <a:pt x="3656121" y="3447"/>
                  </a:cubicBezTo>
                  <a:cubicBezTo>
                    <a:pt x="5119183" y="-40503"/>
                    <a:pt x="6295369" y="340572"/>
                    <a:pt x="7092956" y="868505"/>
                  </a:cubicBezTo>
                  <a:lnTo>
                    <a:pt x="7352977" y="1057452"/>
                  </a:lnTo>
                  <a:lnTo>
                    <a:pt x="0" y="1504405"/>
                  </a:lnTo>
                  <a:lnTo>
                    <a:pt x="45086" y="1380016"/>
                  </a:lnTo>
                  <a:cubicBezTo>
                    <a:pt x="321450" y="747606"/>
                    <a:pt x="1206842" y="124683"/>
                    <a:pt x="3388106" y="14211"/>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128" name="任意多边形: 形状 127">
              <a:extLst>
                <a:ext uri="{FF2B5EF4-FFF2-40B4-BE49-F238E27FC236}">
                  <a16:creationId xmlns:a16="http://schemas.microsoft.com/office/drawing/2014/main" id="{6159D914-1194-351D-C614-C3E3B57ED2D0}"/>
                </a:ext>
              </a:extLst>
            </p:cNvPr>
            <p:cNvSpPr/>
            <p:nvPr userDrawn="1"/>
          </p:nvSpPr>
          <p:spPr>
            <a:xfrm rot="21123437">
              <a:off x="4745866" y="4813150"/>
              <a:ext cx="7413458" cy="2554208"/>
            </a:xfrm>
            <a:custGeom>
              <a:avLst/>
              <a:gdLst>
                <a:gd name="connsiteX0" fmla="*/ 4405853 w 7413458"/>
                <a:gd name="connsiteY0" fmla="*/ 51900 h 2554208"/>
                <a:gd name="connsiteX1" fmla="*/ 7375216 w 7413458"/>
                <a:gd name="connsiteY1" fmla="*/ 1709626 h 2554208"/>
                <a:gd name="connsiteX2" fmla="*/ 7413458 w 7413458"/>
                <a:gd name="connsiteY2" fmla="*/ 1770913 h 2554208"/>
                <a:gd name="connsiteX3" fmla="*/ 7304172 w 7413458"/>
                <a:gd name="connsiteY3" fmla="*/ 2554208 h 2554208"/>
                <a:gd name="connsiteX4" fmla="*/ 0 w 7413458"/>
                <a:gd name="connsiteY4" fmla="*/ 1535119 h 2554208"/>
                <a:gd name="connsiteX5" fmla="*/ 62411 w 7413458"/>
                <a:gd name="connsiteY5" fmla="*/ 1391375 h 2554208"/>
                <a:gd name="connsiteX6" fmla="*/ 3416465 w 7413458"/>
                <a:gd name="connsiteY6" fmla="*/ 3904 h 2554208"/>
                <a:gd name="connsiteX7" fmla="*/ 4405853 w 7413458"/>
                <a:gd name="connsiteY7" fmla="*/ 51900 h 2554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3458" h="2554208">
                  <a:moveTo>
                    <a:pt x="4405853" y="51900"/>
                  </a:moveTo>
                  <a:cubicBezTo>
                    <a:pt x="5809246" y="244495"/>
                    <a:pt x="6840367" y="946574"/>
                    <a:pt x="7375216" y="1709626"/>
                  </a:cubicBezTo>
                  <a:lnTo>
                    <a:pt x="7413458" y="1770913"/>
                  </a:lnTo>
                  <a:lnTo>
                    <a:pt x="7304172" y="2554208"/>
                  </a:lnTo>
                  <a:lnTo>
                    <a:pt x="0" y="1535119"/>
                  </a:lnTo>
                  <a:lnTo>
                    <a:pt x="62411" y="1391375"/>
                  </a:lnTo>
                  <a:cubicBezTo>
                    <a:pt x="407130" y="709020"/>
                    <a:pt x="1332831" y="78558"/>
                    <a:pt x="3416465" y="3904"/>
                  </a:cubicBezTo>
                  <a:cubicBezTo>
                    <a:pt x="3763738" y="-8538"/>
                    <a:pt x="4093987" y="9101"/>
                    <a:pt x="4405853" y="51900"/>
                  </a:cubicBezTo>
                  <a:close/>
                </a:path>
              </a:pathLst>
            </a:custGeom>
            <a:solidFill>
              <a:schemeClr val="accent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grpSp>
          <p:nvGrpSpPr>
            <p:cNvPr id="78" name="组合 77">
              <a:extLst>
                <a:ext uri="{FF2B5EF4-FFF2-40B4-BE49-F238E27FC236}">
                  <a16:creationId xmlns:a16="http://schemas.microsoft.com/office/drawing/2014/main" id="{575B0E1D-2F7B-416C-97B2-B9795571938E}"/>
                </a:ext>
              </a:extLst>
            </p:cNvPr>
            <p:cNvGrpSpPr/>
            <p:nvPr userDrawn="1"/>
          </p:nvGrpSpPr>
          <p:grpSpPr>
            <a:xfrm>
              <a:off x="10714501" y="6467794"/>
              <a:ext cx="1448471" cy="361178"/>
              <a:chOff x="8517547" y="-94646"/>
              <a:chExt cx="1448471" cy="361178"/>
            </a:xfrm>
            <a:gradFill>
              <a:gsLst>
                <a:gs pos="100000">
                  <a:schemeClr val="bg1"/>
                </a:gs>
                <a:gs pos="1000">
                  <a:schemeClr val="accent1"/>
                </a:gs>
              </a:gsLst>
              <a:lin ang="0" scaled="1"/>
            </a:gradFill>
          </p:grpSpPr>
          <p:sp>
            <p:nvSpPr>
              <p:cNvPr id="79" name="椭圆 78">
                <a:extLst>
                  <a:ext uri="{FF2B5EF4-FFF2-40B4-BE49-F238E27FC236}">
                    <a16:creationId xmlns:a16="http://schemas.microsoft.com/office/drawing/2014/main" id="{002E35BA-A951-CCA1-BC38-36A3E897470B}"/>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3093F152-6D36-1B5B-F57D-D62F3C384242}"/>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FA4653B9-E3FB-8097-4C08-4DC736015291}"/>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7327C3B6-A962-3077-30A2-0432D7E2AFF1}"/>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12E6AD9C-765E-B731-EE85-C66F5CC3583E}"/>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A7A4AEB9-2320-60F5-E64F-95F60071B2C7}"/>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899E1A04-BE3F-C078-1672-83F4AD4C6FB9}"/>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DFA703D8-BD87-BD78-B2B2-159EFFFA204F}"/>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6C1CE344-697C-2E93-748C-FFD98E543869}"/>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1E71FF8D-FB43-2D72-54A4-E563A0ACC1F2}"/>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9E92DE8F-DE17-AF02-FD6D-78A466219FD6}"/>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79923115-A27E-AEAA-639A-529BA8D18810}"/>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9DB2D646-F6EC-562A-95E2-689B731D5388}"/>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EBC086EA-7A43-42E4-6F60-4449234BA43B}"/>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8D359C35-D165-766C-D665-6A746DCE5333}"/>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124A780E-1A2C-74CE-C5D4-81D9BB7D5FB3}"/>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939552D7-EA1B-DF5B-ACA5-191736C3D52D}"/>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50A0FEC8-6230-8979-5D2A-466C68FDEE98}"/>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25AC6FE6-D230-3CD2-CAD3-46D1EE056FD9}"/>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D9C63333-B423-170D-0BC6-ACD535EAF390}"/>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6CAFD2DA-81CB-9E1E-3FC0-4838E23ABD38}"/>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51C139DC-93D2-6DA8-90B3-6D4EDD600938}"/>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B37E8C9A-F23D-2A48-8638-5C6F3A886954}"/>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8D023DDF-DC55-6D96-AC74-791A671B89C0}"/>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B2C7A711-257B-0102-FE8D-685B12DE508B}"/>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63DF9008-355A-E4ED-D433-4E74B5B69022}"/>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19ED7B63-288F-44C3-0D7A-9DC6D035012D}"/>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8" name="图片 137" descr="图片包含 游戏机, 男人, 穿着, 躺&#10;&#10;描述已自动生成">
              <a:extLst>
                <a:ext uri="{FF2B5EF4-FFF2-40B4-BE49-F238E27FC236}">
                  <a16:creationId xmlns:a16="http://schemas.microsoft.com/office/drawing/2014/main" id="{A914B8B7-76B3-78E4-09BB-48A904FA1A3E}"/>
                </a:ext>
              </a:extLst>
            </p:cNvPr>
            <p:cNvPicPr>
              <a:picLocks noChangeAspect="1"/>
            </p:cNvPicPr>
            <p:nvPr userDrawn="1"/>
          </p:nvPicPr>
          <p:blipFill rotWithShape="1">
            <a:blip r:embed="rId3" cstate="email">
              <a:alphaModFix amt="15000"/>
              <a:extLst>
                <a:ext uri="{28A0092B-C50C-407E-A947-70E740481C1C}">
                  <a14:useLocalDpi xmlns:a14="http://schemas.microsoft.com/office/drawing/2010/main"/>
                </a:ext>
              </a:extLst>
            </a:blip>
            <a:srcRect/>
            <a:stretch/>
          </p:blipFill>
          <p:spPr>
            <a:xfrm flipV="1">
              <a:off x="4817078" y="4780183"/>
              <a:ext cx="7374922" cy="2077817"/>
            </a:xfrm>
            <a:custGeom>
              <a:avLst/>
              <a:gdLst>
                <a:gd name="connsiteX0" fmla="*/ 4158631 w 7374922"/>
                <a:gd name="connsiteY0" fmla="*/ 2077804 h 2077817"/>
                <a:gd name="connsiteX1" fmla="*/ 7328577 w 7374922"/>
                <a:gd name="connsiteY1" fmla="*/ 846297 h 2077817"/>
                <a:gd name="connsiteX2" fmla="*/ 7374921 w 7374922"/>
                <a:gd name="connsiteY2" fmla="*/ 790882 h 2077817"/>
                <a:gd name="connsiteX3" fmla="*/ 7374922 w 7374922"/>
                <a:gd name="connsiteY3" fmla="*/ 0 h 2077817"/>
                <a:gd name="connsiteX4" fmla="*/ 0 w 7374922"/>
                <a:gd name="connsiteY4" fmla="*/ 0 h 2077817"/>
                <a:gd name="connsiteX5" fmla="*/ 41949 w 7374922"/>
                <a:gd name="connsiteY5" fmla="*/ 150990 h 2077817"/>
                <a:gd name="connsiteX6" fmla="*/ 3172102 w 7374922"/>
                <a:gd name="connsiteY6" fmla="*/ 1988623 h 2077817"/>
                <a:gd name="connsiteX7" fmla="*/ 4158631 w 7374922"/>
                <a:gd name="connsiteY7" fmla="*/ 2077804 h 207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4922" h="2077817">
                  <a:moveTo>
                    <a:pt x="4158631" y="2077804"/>
                  </a:moveTo>
                  <a:cubicBezTo>
                    <a:pt x="5575174" y="2080982"/>
                    <a:pt x="6693419" y="1528122"/>
                    <a:pt x="7328577" y="846297"/>
                  </a:cubicBezTo>
                  <a:lnTo>
                    <a:pt x="7374921" y="790882"/>
                  </a:lnTo>
                  <a:lnTo>
                    <a:pt x="7374922" y="0"/>
                  </a:lnTo>
                  <a:lnTo>
                    <a:pt x="0" y="0"/>
                  </a:lnTo>
                  <a:lnTo>
                    <a:pt x="41949" y="150990"/>
                  </a:lnTo>
                  <a:cubicBezTo>
                    <a:pt x="289071" y="874433"/>
                    <a:pt x="1118773" y="1626763"/>
                    <a:pt x="3172102" y="1988623"/>
                  </a:cubicBezTo>
                  <a:cubicBezTo>
                    <a:pt x="3514324" y="2048933"/>
                    <a:pt x="3843842" y="2077098"/>
                    <a:pt x="4158631" y="2077804"/>
                  </a:cubicBezTo>
                  <a:close/>
                </a:path>
              </a:pathLst>
            </a:custGeom>
          </p:spPr>
        </p:pic>
      </p:grpSp>
    </p:spTree>
    <p:extLst>
      <p:ext uri="{BB962C8B-B14F-4D97-AF65-F5344CB8AC3E}">
        <p14:creationId xmlns:p14="http://schemas.microsoft.com/office/powerpoint/2010/main" val="1843823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F33E798-0C7A-C416-06CD-BBC0E9DFC8E8}"/>
              </a:ext>
            </a:extLst>
          </p:cNvPr>
          <p:cNvSpPr/>
          <p:nvPr userDrawn="1"/>
        </p:nvSpPr>
        <p:spPr>
          <a:xfrm>
            <a:off x="3251200" y="39319200"/>
            <a:ext cx="9652000"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片包含 游戏机, 男人, 穿着, 躺&#10;&#10;描述已自动生成">
            <a:extLst>
              <a:ext uri="{FF2B5EF4-FFF2-40B4-BE49-F238E27FC236}">
                <a16:creationId xmlns:a16="http://schemas.microsoft.com/office/drawing/2014/main" id="{0D6A3082-D8A8-D60B-183B-65A4887A4FBB}"/>
              </a:ext>
            </a:extLst>
          </p:cNvPr>
          <p:cNvPicPr>
            <a:picLocks noChangeAspect="1"/>
          </p:cNvPicPr>
          <p:nvPr userDrawn="1"/>
        </p:nvPicPr>
        <p:blipFill rotWithShape="1">
          <a:blip r:embed="rId2" cstate="email">
            <a:alphaModFix amt="15000"/>
            <a:extLst>
              <a:ext uri="{28A0092B-C50C-407E-A947-70E740481C1C}">
                <a14:useLocalDpi xmlns:a14="http://schemas.microsoft.com/office/drawing/2010/main"/>
              </a:ext>
            </a:extLst>
          </a:blip>
          <a:srcRect/>
          <a:stretch/>
        </p:blipFill>
        <p:spPr>
          <a:xfrm flipV="1">
            <a:off x="-2387336" y="-4210"/>
            <a:ext cx="12192000" cy="6858000"/>
          </a:xfrm>
          <a:prstGeom prst="rect">
            <a:avLst/>
          </a:prstGeom>
        </p:spPr>
      </p:pic>
      <p:sp>
        <p:nvSpPr>
          <p:cNvPr id="4" name="矩形 3">
            <a:extLst>
              <a:ext uri="{FF2B5EF4-FFF2-40B4-BE49-F238E27FC236}">
                <a16:creationId xmlns:a16="http://schemas.microsoft.com/office/drawing/2014/main" id="{53F932D9-FD24-06D1-D555-0C866DD857DE}"/>
              </a:ext>
            </a:extLst>
          </p:cNvPr>
          <p:cNvSpPr/>
          <p:nvPr userDrawn="1"/>
        </p:nvSpPr>
        <p:spPr>
          <a:xfrm>
            <a:off x="-3651136" y="203200"/>
            <a:ext cx="12192000" cy="6858000"/>
          </a:xfrm>
          <a:prstGeom prst="rect">
            <a:avLst/>
          </a:prstGeom>
          <a:solidFill>
            <a:schemeClr val="accent1">
              <a:lumMod val="20000"/>
              <a:lumOff val="8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id="{95F3CBFE-4CC9-D1B3-E5E1-FA9327C8981E}"/>
              </a:ext>
            </a:extLst>
          </p:cNvPr>
          <p:cNvSpPr/>
          <p:nvPr userDrawn="1"/>
        </p:nvSpPr>
        <p:spPr>
          <a:xfrm rot="14761490">
            <a:off x="9533485" y="5911977"/>
            <a:ext cx="841478" cy="841478"/>
          </a:xfrm>
          <a:prstGeom prst="ellipse">
            <a:avLst/>
          </a:prstGeom>
          <a:gradFill flip="none" rotWithShape="1">
            <a:gsLst>
              <a:gs pos="100000">
                <a:schemeClr val="accent1">
                  <a:lumMod val="40000"/>
                  <a:lumOff val="60000"/>
                </a:schemeClr>
              </a:gs>
              <a:gs pos="0">
                <a:srgbClr val="F3F9FF"/>
              </a:gs>
            </a:gsLst>
            <a:lin ang="2700000" scaled="1"/>
            <a:tileRect/>
          </a:gradFill>
          <a:ln w="12700" cap="flat" cmpd="sng" algn="ctr">
            <a:noFill/>
            <a:prstDash val="solid"/>
            <a:miter lim="800000"/>
          </a:ln>
          <a:effectLst>
            <a:outerShdw blurRad="139700" dist="101600" dir="2700000" algn="tl"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gradFill>
                <a:gsLst>
                  <a:gs pos="0">
                    <a:schemeClr val="accent1"/>
                  </a:gs>
                  <a:gs pos="81000">
                    <a:schemeClr val="accent1">
                      <a:lumMod val="75000"/>
                    </a:schemeClr>
                  </a:gs>
                </a:gsLst>
                <a:lin ang="0" scaled="0"/>
              </a:gradFill>
            </a:endParaRPr>
          </a:p>
        </p:txBody>
      </p:sp>
      <p:pic>
        <p:nvPicPr>
          <p:cNvPr id="15" name="图片 14">
            <a:extLst>
              <a:ext uri="{FF2B5EF4-FFF2-40B4-BE49-F238E27FC236}">
                <a16:creationId xmlns:a16="http://schemas.microsoft.com/office/drawing/2014/main" id="{DB4608C4-F453-C56D-D970-ED6AD13D5DD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2419274" y="4892920"/>
            <a:ext cx="5736336" cy="6858000"/>
          </a:xfrm>
          <a:prstGeom prst="rect">
            <a:avLst/>
          </a:prstGeom>
        </p:spPr>
      </p:pic>
      <p:sp>
        <p:nvSpPr>
          <p:cNvPr id="8" name="文本框 7">
            <a:extLst>
              <a:ext uri="{FF2B5EF4-FFF2-40B4-BE49-F238E27FC236}">
                <a16:creationId xmlns:a16="http://schemas.microsoft.com/office/drawing/2014/main" id="{3CE0189C-BE70-A900-C863-C41FE99A43EC}"/>
              </a:ext>
            </a:extLst>
          </p:cNvPr>
          <p:cNvSpPr txBox="1"/>
          <p:nvPr userDrawn="1"/>
        </p:nvSpPr>
        <p:spPr>
          <a:xfrm>
            <a:off x="6360640" y="1000068"/>
            <a:ext cx="1107996" cy="5367893"/>
          </a:xfrm>
          <a:prstGeom prst="rect">
            <a:avLst/>
          </a:prstGeom>
          <a:noFill/>
        </p:spPr>
        <p:txBody>
          <a:bodyPr vert="eaVert" wrap="square" lIns="0" tIns="0" rIns="0" bIns="0" rtlCol="0" anchor="t">
            <a:noAutofit/>
          </a:bodyPr>
          <a:lstStyle>
            <a:defPPr>
              <a:defRPr lang="zh-CN"/>
            </a:defPPr>
            <a:lvl1pPr>
              <a:defRPr sz="8800">
                <a:ln>
                  <a:solidFill>
                    <a:schemeClr val="tx2"/>
                  </a:solidFill>
                </a:ln>
                <a:noFill/>
                <a:latin typeface="+mj-lt"/>
                <a:ea typeface="+mj-ea"/>
              </a:defRPr>
            </a:lvl1pPr>
          </a:lstStyle>
          <a:p>
            <a:r>
              <a:rPr lang="en-US" altLang="zh-CN" sz="7200" dirty="0">
                <a:ln>
                  <a:solidFill>
                    <a:schemeClr val="accent1">
                      <a:lumMod val="60000"/>
                      <a:lumOff val="40000"/>
                      <a:alpha val="20000"/>
                    </a:schemeClr>
                  </a:solidFill>
                </a:ln>
              </a:rPr>
              <a:t>CONTENTS</a:t>
            </a:r>
            <a:endParaRPr lang="zh-CN" altLang="en-US" sz="7200" dirty="0">
              <a:ln>
                <a:solidFill>
                  <a:schemeClr val="accent1">
                    <a:lumMod val="60000"/>
                    <a:lumOff val="40000"/>
                    <a:alpha val="20000"/>
                  </a:schemeClr>
                </a:solidFill>
              </a:ln>
            </a:endParaRPr>
          </a:p>
        </p:txBody>
      </p:sp>
      <p:sp>
        <p:nvSpPr>
          <p:cNvPr id="9" name="文本框 8">
            <a:extLst>
              <a:ext uri="{FF2B5EF4-FFF2-40B4-BE49-F238E27FC236}">
                <a16:creationId xmlns:a16="http://schemas.microsoft.com/office/drawing/2014/main" id="{5393D71B-C373-60CA-1DC7-DC2F1CF57292}"/>
              </a:ext>
            </a:extLst>
          </p:cNvPr>
          <p:cNvSpPr txBox="1"/>
          <p:nvPr userDrawn="1"/>
        </p:nvSpPr>
        <p:spPr>
          <a:xfrm>
            <a:off x="5767310" y="935203"/>
            <a:ext cx="1107996" cy="4659965"/>
          </a:xfrm>
          <a:prstGeom prst="rect">
            <a:avLst/>
          </a:prstGeom>
          <a:noFill/>
        </p:spPr>
        <p:txBody>
          <a:bodyPr vert="eaVert" wrap="square" lIns="0" tIns="0" rIns="0" bIns="0" rtlCol="0" anchor="ctr">
            <a:noAutofit/>
          </a:bodyPr>
          <a:lstStyle>
            <a:defPPr>
              <a:defRPr lang="zh-CN"/>
            </a:defPPr>
            <a:lvl1pPr>
              <a:defRPr sz="6000" b="1">
                <a:solidFill>
                  <a:schemeClr val="accent1"/>
                </a:solidFill>
                <a:latin typeface="微软雅黑" panose="020B0503020204020204" pitchFamily="34" charset="-122"/>
                <a:ea typeface="微软雅黑" panose="020B0503020204020204" pitchFamily="34" charset="-122"/>
              </a:defRPr>
            </a:lvl1pPr>
          </a:lstStyle>
          <a:p>
            <a:r>
              <a:rPr lang="zh-CN" altLang="en-US" sz="9600" b="0" dirty="0">
                <a:latin typeface="+mj-ea"/>
                <a:ea typeface="+mj-ea"/>
              </a:rPr>
              <a:t>目 录</a:t>
            </a:r>
          </a:p>
        </p:txBody>
      </p:sp>
      <p:grpSp>
        <p:nvGrpSpPr>
          <p:cNvPr id="23" name="组合 22">
            <a:extLst>
              <a:ext uri="{FF2B5EF4-FFF2-40B4-BE49-F238E27FC236}">
                <a16:creationId xmlns:a16="http://schemas.microsoft.com/office/drawing/2014/main" id="{D888901B-241A-ADC7-7DD5-6875C6900FB7}"/>
              </a:ext>
            </a:extLst>
          </p:cNvPr>
          <p:cNvGrpSpPr/>
          <p:nvPr userDrawn="1"/>
        </p:nvGrpSpPr>
        <p:grpSpPr>
          <a:xfrm>
            <a:off x="-1017921" y="-162101"/>
            <a:ext cx="7343575" cy="8465821"/>
            <a:chOff x="-1017921" y="-162101"/>
            <a:chExt cx="7343575" cy="8465821"/>
          </a:xfrm>
        </p:grpSpPr>
        <p:sp>
          <p:nvSpPr>
            <p:cNvPr id="24" name="任意多边形: 形状 23">
              <a:extLst>
                <a:ext uri="{FF2B5EF4-FFF2-40B4-BE49-F238E27FC236}">
                  <a16:creationId xmlns:a16="http://schemas.microsoft.com/office/drawing/2014/main" id="{C8F7DAB6-F369-A5C0-6802-4C3FE20A1626}"/>
                </a:ext>
              </a:extLst>
            </p:cNvPr>
            <p:cNvSpPr/>
            <p:nvPr userDrawn="1"/>
          </p:nvSpPr>
          <p:spPr>
            <a:xfrm rot="11550611">
              <a:off x="-620500" y="1230744"/>
              <a:ext cx="6904687" cy="5522798"/>
            </a:xfrm>
            <a:custGeom>
              <a:avLst/>
              <a:gdLst>
                <a:gd name="connsiteX0" fmla="*/ 6842493 w 6904687"/>
                <a:gd name="connsiteY0" fmla="*/ 5264376 h 5522798"/>
                <a:gd name="connsiteX1" fmla="*/ 4228399 w 6904687"/>
                <a:gd name="connsiteY1" fmla="*/ 5514404 h 5522798"/>
                <a:gd name="connsiteX2" fmla="*/ 730 w 6904687"/>
                <a:gd name="connsiteY2" fmla="*/ 2159627 h 5522798"/>
                <a:gd name="connsiteX3" fmla="*/ 4445202 w 6904687"/>
                <a:gd name="connsiteY3" fmla="*/ 4068 h 5522798"/>
                <a:gd name="connsiteX4" fmla="*/ 5692140 w 6904687"/>
                <a:gd name="connsiteY4" fmla="*/ 54085 h 5522798"/>
                <a:gd name="connsiteX5" fmla="*/ 5754169 w 6904687"/>
                <a:gd name="connsiteY5" fmla="*/ 62262 h 5522798"/>
                <a:gd name="connsiteX6" fmla="*/ 6904687 w 6904687"/>
                <a:gd name="connsiteY6" fmla="*/ 5247554 h 5522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04687" h="5522798">
                  <a:moveTo>
                    <a:pt x="6842493" y="5264376"/>
                  </a:moveTo>
                  <a:cubicBezTo>
                    <a:pt x="6046951" y="5455750"/>
                    <a:pt x="5153201" y="5553145"/>
                    <a:pt x="4228399" y="5514404"/>
                  </a:cubicBezTo>
                  <a:cubicBezTo>
                    <a:pt x="1269031" y="5390434"/>
                    <a:pt x="-35404" y="3078016"/>
                    <a:pt x="730" y="2159627"/>
                  </a:cubicBezTo>
                  <a:cubicBezTo>
                    <a:pt x="36864" y="1241237"/>
                    <a:pt x="943826" y="107798"/>
                    <a:pt x="4445202" y="4068"/>
                  </a:cubicBezTo>
                  <a:cubicBezTo>
                    <a:pt x="4882874" y="-8898"/>
                    <a:pt x="5299092" y="9484"/>
                    <a:pt x="5692140" y="54085"/>
                  </a:cubicBezTo>
                  <a:lnTo>
                    <a:pt x="5754169" y="62262"/>
                  </a:lnTo>
                  <a:lnTo>
                    <a:pt x="6904687" y="5247554"/>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25" name="任意多边形: 形状 24">
              <a:extLst>
                <a:ext uri="{FF2B5EF4-FFF2-40B4-BE49-F238E27FC236}">
                  <a16:creationId xmlns:a16="http://schemas.microsoft.com/office/drawing/2014/main" id="{05788DF0-BEA7-C044-4DB5-6AACC066B9E4}"/>
                </a:ext>
              </a:extLst>
            </p:cNvPr>
            <p:cNvSpPr/>
            <p:nvPr userDrawn="1"/>
          </p:nvSpPr>
          <p:spPr>
            <a:xfrm rot="15890687">
              <a:off x="-2002515" y="1575094"/>
              <a:ext cx="7099967" cy="3699393"/>
            </a:xfrm>
            <a:custGeom>
              <a:avLst/>
              <a:gdLst>
                <a:gd name="connsiteX0" fmla="*/ 7099967 w 7099967"/>
                <a:gd name="connsiteY0" fmla="*/ 616220 h 3699393"/>
                <a:gd name="connsiteX1" fmla="*/ 6941203 w 7099967"/>
                <a:gd name="connsiteY1" fmla="*/ 2375984 h 3699393"/>
                <a:gd name="connsiteX2" fmla="*/ 6821836 w 7099967"/>
                <a:gd name="connsiteY2" fmla="*/ 2471371 h 3699393"/>
                <a:gd name="connsiteX3" fmla="*/ 2235334 w 7099967"/>
                <a:gd name="connsiteY3" fmla="*/ 3690621 h 3699393"/>
                <a:gd name="connsiteX4" fmla="*/ 35462 w 7099967"/>
                <a:gd name="connsiteY4" fmla="*/ 3013333 h 3699393"/>
                <a:gd name="connsiteX5" fmla="*/ 0 w 7099967"/>
                <a:gd name="connsiteY5" fmla="*/ 2989486 h 3699393"/>
                <a:gd name="connsiteX6" fmla="*/ 269708 w 7099967"/>
                <a:gd name="connsiteY6" fmla="*/ 0 h 3699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99967" h="3699393">
                  <a:moveTo>
                    <a:pt x="7099967" y="616220"/>
                  </a:moveTo>
                  <a:lnTo>
                    <a:pt x="6941203" y="2375984"/>
                  </a:lnTo>
                  <a:lnTo>
                    <a:pt x="6821836" y="2471371"/>
                  </a:lnTo>
                  <a:cubicBezTo>
                    <a:pt x="5820745" y="3233221"/>
                    <a:pt x="4093554" y="3775648"/>
                    <a:pt x="2235334" y="3690621"/>
                  </a:cubicBezTo>
                  <a:cubicBezTo>
                    <a:pt x="1350468" y="3650132"/>
                    <a:pt x="620237" y="3386282"/>
                    <a:pt x="35462" y="3013333"/>
                  </a:cubicBezTo>
                  <a:lnTo>
                    <a:pt x="0" y="2989486"/>
                  </a:lnTo>
                  <a:lnTo>
                    <a:pt x="269708" y="0"/>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26" name="任意多边形: 形状 25">
              <a:extLst>
                <a:ext uri="{FF2B5EF4-FFF2-40B4-BE49-F238E27FC236}">
                  <a16:creationId xmlns:a16="http://schemas.microsoft.com/office/drawing/2014/main" id="{900CD5EA-06E9-7F7D-95E6-1D3C0D54F0D9}"/>
                </a:ext>
              </a:extLst>
            </p:cNvPr>
            <p:cNvSpPr/>
            <p:nvPr userDrawn="1"/>
          </p:nvSpPr>
          <p:spPr>
            <a:xfrm rot="11988400">
              <a:off x="-885350" y="2695153"/>
              <a:ext cx="7211004" cy="4985771"/>
            </a:xfrm>
            <a:custGeom>
              <a:avLst/>
              <a:gdLst>
                <a:gd name="connsiteX0" fmla="*/ 7165584 w 7211004"/>
                <a:gd name="connsiteY0" fmla="*/ 4494573 h 4985771"/>
                <a:gd name="connsiteX1" fmla="*/ 3908754 w 7211004"/>
                <a:gd name="connsiteY1" fmla="*/ 4977999 h 4985771"/>
                <a:gd name="connsiteX2" fmla="*/ 2512 w 7211004"/>
                <a:gd name="connsiteY2" fmla="*/ 2045424 h 4985771"/>
                <a:gd name="connsiteX3" fmla="*/ 0 w 7211004"/>
                <a:gd name="connsiteY3" fmla="*/ 2016454 h 4985771"/>
                <a:gd name="connsiteX4" fmla="*/ 5598872 w 7211004"/>
                <a:gd name="connsiteY4" fmla="*/ 0 h 4985771"/>
                <a:gd name="connsiteX5" fmla="*/ 7211004 w 7211004"/>
                <a:gd name="connsiteY5" fmla="*/ 4476235 h 498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1004" h="4985771">
                  <a:moveTo>
                    <a:pt x="7165584" y="4494573"/>
                  </a:moveTo>
                  <a:cubicBezTo>
                    <a:pt x="6250082" y="4831374"/>
                    <a:pt x="5107596" y="5028219"/>
                    <a:pt x="3908754" y="4977999"/>
                  </a:cubicBezTo>
                  <a:cubicBezTo>
                    <a:pt x="1339807" y="4870384"/>
                    <a:pt x="117675" y="2981770"/>
                    <a:pt x="2512" y="2045424"/>
                  </a:cubicBezTo>
                  <a:lnTo>
                    <a:pt x="0" y="2016454"/>
                  </a:lnTo>
                  <a:lnTo>
                    <a:pt x="5598872" y="0"/>
                  </a:lnTo>
                  <a:lnTo>
                    <a:pt x="7211004" y="447623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27" name="任意多边形: 形状 26">
              <a:extLst>
                <a:ext uri="{FF2B5EF4-FFF2-40B4-BE49-F238E27FC236}">
                  <a16:creationId xmlns:a16="http://schemas.microsoft.com/office/drawing/2014/main" id="{3A2A98FC-0796-5FB3-F1F3-81D36379628A}"/>
                </a:ext>
              </a:extLst>
            </p:cNvPr>
            <p:cNvSpPr/>
            <p:nvPr userDrawn="1"/>
          </p:nvSpPr>
          <p:spPr>
            <a:xfrm rot="14099150">
              <a:off x="-2333407" y="1153385"/>
              <a:ext cx="8465821" cy="5834849"/>
            </a:xfrm>
            <a:custGeom>
              <a:avLst/>
              <a:gdLst>
                <a:gd name="connsiteX0" fmla="*/ 8234908 w 8465821"/>
                <a:gd name="connsiteY0" fmla="*/ 4009329 h 5834849"/>
                <a:gd name="connsiteX1" fmla="*/ 3215914 w 8465821"/>
                <a:gd name="connsiteY1" fmla="*/ 5825972 h 5834849"/>
                <a:gd name="connsiteX2" fmla="*/ 209054 w 8465821"/>
                <a:gd name="connsiteY2" fmla="*/ 4367042 h 5834849"/>
                <a:gd name="connsiteX3" fmla="*/ 0 w 8465821"/>
                <a:gd name="connsiteY3" fmla="*/ 4101863 h 5834849"/>
                <a:gd name="connsiteX4" fmla="*/ 2852580 w 8465821"/>
                <a:gd name="connsiteY4" fmla="*/ 30100 h 5834849"/>
                <a:gd name="connsiteX5" fmla="*/ 3119403 w 8465821"/>
                <a:gd name="connsiteY5" fmla="*/ 11713 h 5834849"/>
                <a:gd name="connsiteX6" fmla="*/ 3379102 w 8465821"/>
                <a:gd name="connsiteY6" fmla="*/ 0 h 5834849"/>
                <a:gd name="connsiteX7" fmla="*/ 8465821 w 8465821"/>
                <a:gd name="connsiteY7" fmla="*/ 3563633 h 5834849"/>
                <a:gd name="connsiteX8" fmla="*/ 8440261 w 8465821"/>
                <a:gd name="connsiteY8" fmla="*/ 3637274 h 5834849"/>
                <a:gd name="connsiteX9" fmla="*/ 8234908 w 8465821"/>
                <a:gd name="connsiteY9" fmla="*/ 4009329 h 583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65821" h="5834849">
                  <a:moveTo>
                    <a:pt x="8234908" y="4009329"/>
                  </a:moveTo>
                  <a:cubicBezTo>
                    <a:pt x="7487799" y="5065747"/>
                    <a:pt x="5449348" y="5932499"/>
                    <a:pt x="3215914" y="5825972"/>
                  </a:cubicBezTo>
                  <a:cubicBezTo>
                    <a:pt x="1841493" y="5760417"/>
                    <a:pt x="851373" y="5116240"/>
                    <a:pt x="209054" y="4367042"/>
                  </a:cubicBezTo>
                  <a:lnTo>
                    <a:pt x="0" y="4101863"/>
                  </a:lnTo>
                  <a:lnTo>
                    <a:pt x="2852580" y="30100"/>
                  </a:lnTo>
                  <a:lnTo>
                    <a:pt x="3119403" y="11713"/>
                  </a:lnTo>
                  <a:lnTo>
                    <a:pt x="3379102" y="0"/>
                  </a:lnTo>
                  <a:lnTo>
                    <a:pt x="8465821" y="3563633"/>
                  </a:lnTo>
                  <a:lnTo>
                    <a:pt x="8440261" y="3637274"/>
                  </a:lnTo>
                  <a:cubicBezTo>
                    <a:pt x="8390125" y="3763015"/>
                    <a:pt x="8321112" y="3887435"/>
                    <a:pt x="8234908" y="4009329"/>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dirty="0">
                <a:solidFill>
                  <a:schemeClr val="bg1"/>
                </a:solidFill>
                <a:latin typeface="+mj-ea"/>
                <a:ea typeface="+mj-ea"/>
              </a:endParaRPr>
            </a:p>
          </p:txBody>
        </p:sp>
        <p:pic>
          <p:nvPicPr>
            <p:cNvPr id="28" name="图片 27" descr="穿着西装笔挺的男子手里拿着手机&#10;&#10;描述已自动生成">
              <a:extLst>
                <a:ext uri="{FF2B5EF4-FFF2-40B4-BE49-F238E27FC236}">
                  <a16:creationId xmlns:a16="http://schemas.microsoft.com/office/drawing/2014/main" id="{DA5ED70B-89EA-D557-3CFD-EF3654D576A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a:xfrm rot="21423369">
              <a:off x="-73548" y="1158522"/>
              <a:ext cx="6040901" cy="5165152"/>
            </a:xfrm>
            <a:custGeom>
              <a:avLst/>
              <a:gdLst>
                <a:gd name="connsiteX0" fmla="*/ 1281486 w 6040901"/>
                <a:gd name="connsiteY0" fmla="*/ 2874 h 5165152"/>
                <a:gd name="connsiteX1" fmla="*/ 2996852 w 6040901"/>
                <a:gd name="connsiteY1" fmla="*/ 322931 h 5165152"/>
                <a:gd name="connsiteX2" fmla="*/ 5920808 w 6040901"/>
                <a:gd name="connsiteY2" fmla="*/ 4133903 h 5165152"/>
                <a:gd name="connsiteX3" fmla="*/ 1181629 w 6040901"/>
                <a:gd name="connsiteY3" fmla="*/ 4733974 h 5165152"/>
                <a:gd name="connsiteX4" fmla="*/ 220857 w 6040901"/>
                <a:gd name="connsiteY4" fmla="*/ 4153300 h 5165152"/>
                <a:gd name="connsiteX5" fmla="*/ 0 w 6040901"/>
                <a:gd name="connsiteY5" fmla="*/ 3937062 h 5165152"/>
                <a:gd name="connsiteX6" fmla="*/ 195225 w 6040901"/>
                <a:gd name="connsiteY6" fmla="*/ 140764 h 5165152"/>
                <a:gd name="connsiteX7" fmla="*/ 204123 w 6040901"/>
                <a:gd name="connsiteY7" fmla="*/ 137343 h 5165152"/>
                <a:gd name="connsiteX8" fmla="*/ 1085607 w 6040901"/>
                <a:gd name="connsiteY8" fmla="*/ 230 h 5165152"/>
                <a:gd name="connsiteX9" fmla="*/ 1281486 w 6040901"/>
                <a:gd name="connsiteY9" fmla="*/ 2874 h 516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0901" h="5165152">
                  <a:moveTo>
                    <a:pt x="1281486" y="2874"/>
                  </a:moveTo>
                  <a:cubicBezTo>
                    <a:pt x="1752071" y="20227"/>
                    <a:pt x="2318199" y="117237"/>
                    <a:pt x="2996852" y="322931"/>
                  </a:cubicBezTo>
                  <a:cubicBezTo>
                    <a:pt x="5478784" y="1075179"/>
                    <a:pt x="6394024" y="3124378"/>
                    <a:pt x="5920808" y="4133903"/>
                  </a:cubicBezTo>
                  <a:cubicBezTo>
                    <a:pt x="5447592" y="5143426"/>
                    <a:pt x="3215469" y="5541185"/>
                    <a:pt x="1181629" y="4733974"/>
                  </a:cubicBezTo>
                  <a:cubicBezTo>
                    <a:pt x="800284" y="4582622"/>
                    <a:pt x="482886" y="4382854"/>
                    <a:pt x="220857" y="4153300"/>
                  </a:cubicBezTo>
                  <a:lnTo>
                    <a:pt x="0" y="3937062"/>
                  </a:lnTo>
                  <a:lnTo>
                    <a:pt x="195225" y="140764"/>
                  </a:lnTo>
                  <a:lnTo>
                    <a:pt x="204123" y="137343"/>
                  </a:lnTo>
                  <a:cubicBezTo>
                    <a:pt x="445956" y="54409"/>
                    <a:pt x="737038" y="4011"/>
                    <a:pt x="1085607" y="230"/>
                  </a:cubicBezTo>
                  <a:cubicBezTo>
                    <a:pt x="1148983" y="-458"/>
                    <a:pt x="1214260" y="395"/>
                    <a:pt x="1281486" y="2874"/>
                  </a:cubicBezTo>
                  <a:close/>
                </a:path>
              </a:pathLst>
            </a:custGeom>
          </p:spPr>
        </p:pic>
      </p:grpSp>
    </p:spTree>
    <p:extLst>
      <p:ext uri="{BB962C8B-B14F-4D97-AF65-F5344CB8AC3E}">
        <p14:creationId xmlns:p14="http://schemas.microsoft.com/office/powerpoint/2010/main" val="1077642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46" name="图片 45" descr="图片包含 游戏机, 男人, 穿着, 躺&#10;&#10;描述已自动生成">
            <a:extLst>
              <a:ext uri="{FF2B5EF4-FFF2-40B4-BE49-F238E27FC236}">
                <a16:creationId xmlns:a16="http://schemas.microsoft.com/office/drawing/2014/main" id="{A53B03E8-B6E1-567B-ADB4-455603D4C470}"/>
              </a:ext>
            </a:extLst>
          </p:cNvPr>
          <p:cNvPicPr>
            <a:picLocks noChangeAspect="1"/>
          </p:cNvPicPr>
          <p:nvPr userDrawn="1"/>
        </p:nvPicPr>
        <p:blipFill rotWithShape="1">
          <a:blip r:embed="rId2" cstate="email">
            <a:alphaModFix amt="15000"/>
            <a:extLst>
              <a:ext uri="{28A0092B-C50C-407E-A947-70E740481C1C}">
                <a14:useLocalDpi xmlns:a14="http://schemas.microsoft.com/office/drawing/2010/main"/>
              </a:ext>
            </a:extLst>
          </a:blip>
          <a:srcRect/>
          <a:stretch/>
        </p:blipFill>
        <p:spPr>
          <a:xfrm flipV="1">
            <a:off x="0" y="0"/>
            <a:ext cx="12192000" cy="6858000"/>
          </a:xfrm>
          <a:prstGeom prst="rect">
            <a:avLst/>
          </a:prstGeom>
        </p:spPr>
      </p:pic>
      <p:sp>
        <p:nvSpPr>
          <p:cNvPr id="15" name="任意多边形: 形状 14">
            <a:extLst>
              <a:ext uri="{FF2B5EF4-FFF2-40B4-BE49-F238E27FC236}">
                <a16:creationId xmlns:a16="http://schemas.microsoft.com/office/drawing/2014/main" id="{897E9D9C-93BD-5929-83A6-433ECAAC8917}"/>
              </a:ext>
            </a:extLst>
          </p:cNvPr>
          <p:cNvSpPr/>
          <p:nvPr userDrawn="1"/>
        </p:nvSpPr>
        <p:spPr>
          <a:xfrm rot="11318775">
            <a:off x="1344612" y="885813"/>
            <a:ext cx="8986685" cy="5209534"/>
          </a:xfrm>
          <a:custGeom>
            <a:avLst/>
            <a:gdLst>
              <a:gd name="connsiteX0" fmla="*/ 1591865 w 4198424"/>
              <a:gd name="connsiteY0" fmla="*/ 8778 h 2723153"/>
              <a:gd name="connsiteX1" fmla="*/ 809 w 4198424"/>
              <a:gd name="connsiteY1" fmla="*/ 1032906 h 2723153"/>
              <a:gd name="connsiteX2" fmla="*/ 1783889 w 4198424"/>
              <a:gd name="connsiteY2" fmla="*/ 2715402 h 2723153"/>
              <a:gd name="connsiteX3" fmla="*/ 4197905 w 4198424"/>
              <a:gd name="connsiteY3" fmla="*/ 1590690 h 2723153"/>
              <a:gd name="connsiteX4" fmla="*/ 1591865 w 4198424"/>
              <a:gd name="connsiteY4" fmla="*/ 8778 h 2723153"/>
              <a:gd name="connsiteX0" fmla="*/ 1594766 w 4201325"/>
              <a:gd name="connsiteY0" fmla="*/ 2367 h 2716742"/>
              <a:gd name="connsiteX1" fmla="*/ 3710 w 4201325"/>
              <a:gd name="connsiteY1" fmla="*/ 1026495 h 2716742"/>
              <a:gd name="connsiteX2" fmla="*/ 1786790 w 4201325"/>
              <a:gd name="connsiteY2" fmla="*/ 2708991 h 2716742"/>
              <a:gd name="connsiteX3" fmla="*/ 4200806 w 4201325"/>
              <a:gd name="connsiteY3" fmla="*/ 1584279 h 2716742"/>
              <a:gd name="connsiteX4" fmla="*/ 1594766 w 4201325"/>
              <a:gd name="connsiteY4" fmla="*/ 2367 h 2716742"/>
              <a:gd name="connsiteX0" fmla="*/ 1984986 w 4198884"/>
              <a:gd name="connsiteY0" fmla="*/ 2093 h 2908776"/>
              <a:gd name="connsiteX1" fmla="*/ 738 w 4198884"/>
              <a:gd name="connsiteY1" fmla="*/ 1218245 h 2908776"/>
              <a:gd name="connsiteX2" fmla="*/ 1783818 w 4198884"/>
              <a:gd name="connsiteY2" fmla="*/ 2900741 h 2908776"/>
              <a:gd name="connsiteX3" fmla="*/ 4197834 w 4198884"/>
              <a:gd name="connsiteY3" fmla="*/ 1776029 h 2908776"/>
              <a:gd name="connsiteX4" fmla="*/ 1984986 w 4198884"/>
              <a:gd name="connsiteY4" fmla="*/ 2093 h 2908776"/>
              <a:gd name="connsiteX0" fmla="*/ 1984986 w 4198884"/>
              <a:gd name="connsiteY0" fmla="*/ 2093 h 2906141"/>
              <a:gd name="connsiteX1" fmla="*/ 738 w 4198884"/>
              <a:gd name="connsiteY1" fmla="*/ 1218245 h 2906141"/>
              <a:gd name="connsiteX2" fmla="*/ 1783818 w 4198884"/>
              <a:gd name="connsiteY2" fmla="*/ 2900741 h 2906141"/>
              <a:gd name="connsiteX3" fmla="*/ 4197834 w 4198884"/>
              <a:gd name="connsiteY3" fmla="*/ 1776029 h 2906141"/>
              <a:gd name="connsiteX4" fmla="*/ 1984986 w 4198884"/>
              <a:gd name="connsiteY4" fmla="*/ 2093 h 2906141"/>
              <a:gd name="connsiteX0" fmla="*/ 1985646 w 4199544"/>
              <a:gd name="connsiteY0" fmla="*/ 2093 h 2906141"/>
              <a:gd name="connsiteX1" fmla="*/ 1398 w 4199544"/>
              <a:gd name="connsiteY1" fmla="*/ 1218245 h 2906141"/>
              <a:gd name="connsiteX2" fmla="*/ 1784478 w 4199544"/>
              <a:gd name="connsiteY2" fmla="*/ 2900741 h 2906141"/>
              <a:gd name="connsiteX3" fmla="*/ 4198494 w 4199544"/>
              <a:gd name="connsiteY3" fmla="*/ 1776029 h 2906141"/>
              <a:gd name="connsiteX4" fmla="*/ 1985646 w 4199544"/>
              <a:gd name="connsiteY4" fmla="*/ 2093 h 2906141"/>
              <a:gd name="connsiteX0" fmla="*/ 1985646 w 4199544"/>
              <a:gd name="connsiteY0" fmla="*/ 2180 h 3243121"/>
              <a:gd name="connsiteX1" fmla="*/ 1398 w 4199544"/>
              <a:gd name="connsiteY1" fmla="*/ 1218332 h 3243121"/>
              <a:gd name="connsiteX2" fmla="*/ 1784478 w 4199544"/>
              <a:gd name="connsiteY2" fmla="*/ 3239156 h 3243121"/>
              <a:gd name="connsiteX3" fmla="*/ 4198494 w 4199544"/>
              <a:gd name="connsiteY3" fmla="*/ 1776116 h 3243121"/>
              <a:gd name="connsiteX4" fmla="*/ 1985646 w 4199544"/>
              <a:gd name="connsiteY4" fmla="*/ 2180 h 3243121"/>
              <a:gd name="connsiteX0" fmla="*/ 1985646 w 4199062"/>
              <a:gd name="connsiteY0" fmla="*/ 2320 h 3243589"/>
              <a:gd name="connsiteX1" fmla="*/ 1398 w 4199062"/>
              <a:gd name="connsiteY1" fmla="*/ 1218472 h 3243589"/>
              <a:gd name="connsiteX2" fmla="*/ 1784478 w 4199062"/>
              <a:gd name="connsiteY2" fmla="*/ 3239296 h 3243589"/>
              <a:gd name="connsiteX3" fmla="*/ 4198494 w 4199062"/>
              <a:gd name="connsiteY3" fmla="*/ 1776256 h 3243589"/>
              <a:gd name="connsiteX4" fmla="*/ 1985646 w 4199062"/>
              <a:gd name="connsiteY4" fmla="*/ 2320 h 3243589"/>
              <a:gd name="connsiteX0" fmla="*/ 1874828 w 4197602"/>
              <a:gd name="connsiteY0" fmla="*/ 2074 h 3325362"/>
              <a:gd name="connsiteX1" fmla="*/ 308 w 4197602"/>
              <a:gd name="connsiteY1" fmla="*/ 1300522 h 3325362"/>
              <a:gd name="connsiteX2" fmla="*/ 1783388 w 4197602"/>
              <a:gd name="connsiteY2" fmla="*/ 3321346 h 3325362"/>
              <a:gd name="connsiteX3" fmla="*/ 4197404 w 4197602"/>
              <a:gd name="connsiteY3" fmla="*/ 1858306 h 3325362"/>
              <a:gd name="connsiteX4" fmla="*/ 1874828 w 4197602"/>
              <a:gd name="connsiteY4" fmla="*/ 2074 h 3325362"/>
              <a:gd name="connsiteX0" fmla="*/ 1874828 w 4199532"/>
              <a:gd name="connsiteY0" fmla="*/ 2450 h 3326778"/>
              <a:gd name="connsiteX1" fmla="*/ 308 w 4199532"/>
              <a:gd name="connsiteY1" fmla="*/ 1300898 h 3326778"/>
              <a:gd name="connsiteX2" fmla="*/ 1783388 w 4199532"/>
              <a:gd name="connsiteY2" fmla="*/ 3321722 h 3326778"/>
              <a:gd name="connsiteX3" fmla="*/ 4197404 w 4199532"/>
              <a:gd name="connsiteY3" fmla="*/ 1858682 h 3326778"/>
              <a:gd name="connsiteX4" fmla="*/ 1874828 w 4199532"/>
              <a:gd name="connsiteY4" fmla="*/ 2450 h 3326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532" h="3326778">
                <a:moveTo>
                  <a:pt x="1874828" y="2450"/>
                </a:moveTo>
                <a:cubicBezTo>
                  <a:pt x="398072" y="64934"/>
                  <a:pt x="15548" y="747686"/>
                  <a:pt x="308" y="1300898"/>
                </a:cubicBezTo>
                <a:cubicBezTo>
                  <a:pt x="-14932" y="1854110"/>
                  <a:pt x="535232" y="3247046"/>
                  <a:pt x="1783388" y="3321722"/>
                </a:cubicBezTo>
                <a:cubicBezTo>
                  <a:pt x="3031544" y="3396398"/>
                  <a:pt x="4145588" y="2631350"/>
                  <a:pt x="4197404" y="1858682"/>
                </a:cubicBezTo>
                <a:cubicBezTo>
                  <a:pt x="4249220" y="1086014"/>
                  <a:pt x="3351584" y="-60034"/>
                  <a:pt x="1874828" y="245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6" name="任意多边形: 形状 5">
            <a:extLst>
              <a:ext uri="{FF2B5EF4-FFF2-40B4-BE49-F238E27FC236}">
                <a16:creationId xmlns:a16="http://schemas.microsoft.com/office/drawing/2014/main" id="{B5BE6616-19AC-AD8B-3B21-C51C1A5C2891}"/>
              </a:ext>
            </a:extLst>
          </p:cNvPr>
          <p:cNvSpPr/>
          <p:nvPr userDrawn="1"/>
        </p:nvSpPr>
        <p:spPr>
          <a:xfrm rot="10440508">
            <a:off x="1344612" y="885813"/>
            <a:ext cx="8986685" cy="5209534"/>
          </a:xfrm>
          <a:custGeom>
            <a:avLst/>
            <a:gdLst>
              <a:gd name="connsiteX0" fmla="*/ 1591865 w 4198424"/>
              <a:gd name="connsiteY0" fmla="*/ 8778 h 2723153"/>
              <a:gd name="connsiteX1" fmla="*/ 809 w 4198424"/>
              <a:gd name="connsiteY1" fmla="*/ 1032906 h 2723153"/>
              <a:gd name="connsiteX2" fmla="*/ 1783889 w 4198424"/>
              <a:gd name="connsiteY2" fmla="*/ 2715402 h 2723153"/>
              <a:gd name="connsiteX3" fmla="*/ 4197905 w 4198424"/>
              <a:gd name="connsiteY3" fmla="*/ 1590690 h 2723153"/>
              <a:gd name="connsiteX4" fmla="*/ 1591865 w 4198424"/>
              <a:gd name="connsiteY4" fmla="*/ 8778 h 2723153"/>
              <a:gd name="connsiteX0" fmla="*/ 1594766 w 4201325"/>
              <a:gd name="connsiteY0" fmla="*/ 2367 h 2716742"/>
              <a:gd name="connsiteX1" fmla="*/ 3710 w 4201325"/>
              <a:gd name="connsiteY1" fmla="*/ 1026495 h 2716742"/>
              <a:gd name="connsiteX2" fmla="*/ 1786790 w 4201325"/>
              <a:gd name="connsiteY2" fmla="*/ 2708991 h 2716742"/>
              <a:gd name="connsiteX3" fmla="*/ 4200806 w 4201325"/>
              <a:gd name="connsiteY3" fmla="*/ 1584279 h 2716742"/>
              <a:gd name="connsiteX4" fmla="*/ 1594766 w 4201325"/>
              <a:gd name="connsiteY4" fmla="*/ 2367 h 2716742"/>
              <a:gd name="connsiteX0" fmla="*/ 1984986 w 4198884"/>
              <a:gd name="connsiteY0" fmla="*/ 2093 h 2908776"/>
              <a:gd name="connsiteX1" fmla="*/ 738 w 4198884"/>
              <a:gd name="connsiteY1" fmla="*/ 1218245 h 2908776"/>
              <a:gd name="connsiteX2" fmla="*/ 1783818 w 4198884"/>
              <a:gd name="connsiteY2" fmla="*/ 2900741 h 2908776"/>
              <a:gd name="connsiteX3" fmla="*/ 4197834 w 4198884"/>
              <a:gd name="connsiteY3" fmla="*/ 1776029 h 2908776"/>
              <a:gd name="connsiteX4" fmla="*/ 1984986 w 4198884"/>
              <a:gd name="connsiteY4" fmla="*/ 2093 h 2908776"/>
              <a:gd name="connsiteX0" fmla="*/ 1984986 w 4198884"/>
              <a:gd name="connsiteY0" fmla="*/ 2093 h 2906141"/>
              <a:gd name="connsiteX1" fmla="*/ 738 w 4198884"/>
              <a:gd name="connsiteY1" fmla="*/ 1218245 h 2906141"/>
              <a:gd name="connsiteX2" fmla="*/ 1783818 w 4198884"/>
              <a:gd name="connsiteY2" fmla="*/ 2900741 h 2906141"/>
              <a:gd name="connsiteX3" fmla="*/ 4197834 w 4198884"/>
              <a:gd name="connsiteY3" fmla="*/ 1776029 h 2906141"/>
              <a:gd name="connsiteX4" fmla="*/ 1984986 w 4198884"/>
              <a:gd name="connsiteY4" fmla="*/ 2093 h 2906141"/>
              <a:gd name="connsiteX0" fmla="*/ 1985646 w 4199544"/>
              <a:gd name="connsiteY0" fmla="*/ 2093 h 2906141"/>
              <a:gd name="connsiteX1" fmla="*/ 1398 w 4199544"/>
              <a:gd name="connsiteY1" fmla="*/ 1218245 h 2906141"/>
              <a:gd name="connsiteX2" fmla="*/ 1784478 w 4199544"/>
              <a:gd name="connsiteY2" fmla="*/ 2900741 h 2906141"/>
              <a:gd name="connsiteX3" fmla="*/ 4198494 w 4199544"/>
              <a:gd name="connsiteY3" fmla="*/ 1776029 h 2906141"/>
              <a:gd name="connsiteX4" fmla="*/ 1985646 w 4199544"/>
              <a:gd name="connsiteY4" fmla="*/ 2093 h 2906141"/>
              <a:gd name="connsiteX0" fmla="*/ 1985646 w 4199544"/>
              <a:gd name="connsiteY0" fmla="*/ 2180 h 3243121"/>
              <a:gd name="connsiteX1" fmla="*/ 1398 w 4199544"/>
              <a:gd name="connsiteY1" fmla="*/ 1218332 h 3243121"/>
              <a:gd name="connsiteX2" fmla="*/ 1784478 w 4199544"/>
              <a:gd name="connsiteY2" fmla="*/ 3239156 h 3243121"/>
              <a:gd name="connsiteX3" fmla="*/ 4198494 w 4199544"/>
              <a:gd name="connsiteY3" fmla="*/ 1776116 h 3243121"/>
              <a:gd name="connsiteX4" fmla="*/ 1985646 w 4199544"/>
              <a:gd name="connsiteY4" fmla="*/ 2180 h 3243121"/>
              <a:gd name="connsiteX0" fmla="*/ 1985646 w 4199062"/>
              <a:gd name="connsiteY0" fmla="*/ 2320 h 3243589"/>
              <a:gd name="connsiteX1" fmla="*/ 1398 w 4199062"/>
              <a:gd name="connsiteY1" fmla="*/ 1218472 h 3243589"/>
              <a:gd name="connsiteX2" fmla="*/ 1784478 w 4199062"/>
              <a:gd name="connsiteY2" fmla="*/ 3239296 h 3243589"/>
              <a:gd name="connsiteX3" fmla="*/ 4198494 w 4199062"/>
              <a:gd name="connsiteY3" fmla="*/ 1776256 h 3243589"/>
              <a:gd name="connsiteX4" fmla="*/ 1985646 w 4199062"/>
              <a:gd name="connsiteY4" fmla="*/ 2320 h 3243589"/>
              <a:gd name="connsiteX0" fmla="*/ 1874828 w 4197602"/>
              <a:gd name="connsiteY0" fmla="*/ 2074 h 3325362"/>
              <a:gd name="connsiteX1" fmla="*/ 308 w 4197602"/>
              <a:gd name="connsiteY1" fmla="*/ 1300522 h 3325362"/>
              <a:gd name="connsiteX2" fmla="*/ 1783388 w 4197602"/>
              <a:gd name="connsiteY2" fmla="*/ 3321346 h 3325362"/>
              <a:gd name="connsiteX3" fmla="*/ 4197404 w 4197602"/>
              <a:gd name="connsiteY3" fmla="*/ 1858306 h 3325362"/>
              <a:gd name="connsiteX4" fmla="*/ 1874828 w 4197602"/>
              <a:gd name="connsiteY4" fmla="*/ 2074 h 3325362"/>
              <a:gd name="connsiteX0" fmla="*/ 1874828 w 4199532"/>
              <a:gd name="connsiteY0" fmla="*/ 2450 h 3326778"/>
              <a:gd name="connsiteX1" fmla="*/ 308 w 4199532"/>
              <a:gd name="connsiteY1" fmla="*/ 1300898 h 3326778"/>
              <a:gd name="connsiteX2" fmla="*/ 1783388 w 4199532"/>
              <a:gd name="connsiteY2" fmla="*/ 3321722 h 3326778"/>
              <a:gd name="connsiteX3" fmla="*/ 4197404 w 4199532"/>
              <a:gd name="connsiteY3" fmla="*/ 1858682 h 3326778"/>
              <a:gd name="connsiteX4" fmla="*/ 1874828 w 4199532"/>
              <a:gd name="connsiteY4" fmla="*/ 2450 h 3326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532" h="3326778">
                <a:moveTo>
                  <a:pt x="1874828" y="2450"/>
                </a:moveTo>
                <a:cubicBezTo>
                  <a:pt x="398072" y="64934"/>
                  <a:pt x="15548" y="747686"/>
                  <a:pt x="308" y="1300898"/>
                </a:cubicBezTo>
                <a:cubicBezTo>
                  <a:pt x="-14932" y="1854110"/>
                  <a:pt x="535232" y="3247046"/>
                  <a:pt x="1783388" y="3321722"/>
                </a:cubicBezTo>
                <a:cubicBezTo>
                  <a:pt x="3031544" y="3396398"/>
                  <a:pt x="4145588" y="2631350"/>
                  <a:pt x="4197404" y="1858682"/>
                </a:cubicBezTo>
                <a:cubicBezTo>
                  <a:pt x="4249220" y="1086014"/>
                  <a:pt x="3351584" y="-60034"/>
                  <a:pt x="1874828" y="245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7" name="矩形 6">
            <a:extLst>
              <a:ext uri="{FF2B5EF4-FFF2-40B4-BE49-F238E27FC236}">
                <a16:creationId xmlns:a16="http://schemas.microsoft.com/office/drawing/2014/main" id="{20148472-B8C7-A60B-E7FB-E1EEC6DF123F}"/>
              </a:ext>
            </a:extLst>
          </p:cNvPr>
          <p:cNvSpPr/>
          <p:nvPr userDrawn="1"/>
        </p:nvSpPr>
        <p:spPr>
          <a:xfrm>
            <a:off x="0" y="0"/>
            <a:ext cx="12192000" cy="6858000"/>
          </a:xfrm>
          <a:prstGeom prst="rect">
            <a:avLst/>
          </a:prstGeom>
          <a:solidFill>
            <a:schemeClr val="accent1">
              <a:lumMod val="20000"/>
              <a:lumOff val="8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任意多边形: 形状 8">
            <a:extLst>
              <a:ext uri="{FF2B5EF4-FFF2-40B4-BE49-F238E27FC236}">
                <a16:creationId xmlns:a16="http://schemas.microsoft.com/office/drawing/2014/main" id="{DEEFF76B-2495-A158-77CC-1425556C9DB8}"/>
              </a:ext>
            </a:extLst>
          </p:cNvPr>
          <p:cNvSpPr/>
          <p:nvPr userDrawn="1"/>
        </p:nvSpPr>
        <p:spPr>
          <a:xfrm rot="9314560">
            <a:off x="1344612" y="885813"/>
            <a:ext cx="8986685" cy="5209534"/>
          </a:xfrm>
          <a:custGeom>
            <a:avLst/>
            <a:gdLst>
              <a:gd name="connsiteX0" fmla="*/ 1591865 w 4198424"/>
              <a:gd name="connsiteY0" fmla="*/ 8778 h 2723153"/>
              <a:gd name="connsiteX1" fmla="*/ 809 w 4198424"/>
              <a:gd name="connsiteY1" fmla="*/ 1032906 h 2723153"/>
              <a:gd name="connsiteX2" fmla="*/ 1783889 w 4198424"/>
              <a:gd name="connsiteY2" fmla="*/ 2715402 h 2723153"/>
              <a:gd name="connsiteX3" fmla="*/ 4197905 w 4198424"/>
              <a:gd name="connsiteY3" fmla="*/ 1590690 h 2723153"/>
              <a:gd name="connsiteX4" fmla="*/ 1591865 w 4198424"/>
              <a:gd name="connsiteY4" fmla="*/ 8778 h 2723153"/>
              <a:gd name="connsiteX0" fmla="*/ 1594766 w 4201325"/>
              <a:gd name="connsiteY0" fmla="*/ 2367 h 2716742"/>
              <a:gd name="connsiteX1" fmla="*/ 3710 w 4201325"/>
              <a:gd name="connsiteY1" fmla="*/ 1026495 h 2716742"/>
              <a:gd name="connsiteX2" fmla="*/ 1786790 w 4201325"/>
              <a:gd name="connsiteY2" fmla="*/ 2708991 h 2716742"/>
              <a:gd name="connsiteX3" fmla="*/ 4200806 w 4201325"/>
              <a:gd name="connsiteY3" fmla="*/ 1584279 h 2716742"/>
              <a:gd name="connsiteX4" fmla="*/ 1594766 w 4201325"/>
              <a:gd name="connsiteY4" fmla="*/ 2367 h 2716742"/>
              <a:gd name="connsiteX0" fmla="*/ 1984986 w 4198884"/>
              <a:gd name="connsiteY0" fmla="*/ 2093 h 2908776"/>
              <a:gd name="connsiteX1" fmla="*/ 738 w 4198884"/>
              <a:gd name="connsiteY1" fmla="*/ 1218245 h 2908776"/>
              <a:gd name="connsiteX2" fmla="*/ 1783818 w 4198884"/>
              <a:gd name="connsiteY2" fmla="*/ 2900741 h 2908776"/>
              <a:gd name="connsiteX3" fmla="*/ 4197834 w 4198884"/>
              <a:gd name="connsiteY3" fmla="*/ 1776029 h 2908776"/>
              <a:gd name="connsiteX4" fmla="*/ 1984986 w 4198884"/>
              <a:gd name="connsiteY4" fmla="*/ 2093 h 2908776"/>
              <a:gd name="connsiteX0" fmla="*/ 1984986 w 4198884"/>
              <a:gd name="connsiteY0" fmla="*/ 2093 h 2906141"/>
              <a:gd name="connsiteX1" fmla="*/ 738 w 4198884"/>
              <a:gd name="connsiteY1" fmla="*/ 1218245 h 2906141"/>
              <a:gd name="connsiteX2" fmla="*/ 1783818 w 4198884"/>
              <a:gd name="connsiteY2" fmla="*/ 2900741 h 2906141"/>
              <a:gd name="connsiteX3" fmla="*/ 4197834 w 4198884"/>
              <a:gd name="connsiteY3" fmla="*/ 1776029 h 2906141"/>
              <a:gd name="connsiteX4" fmla="*/ 1984986 w 4198884"/>
              <a:gd name="connsiteY4" fmla="*/ 2093 h 2906141"/>
              <a:gd name="connsiteX0" fmla="*/ 1985646 w 4199544"/>
              <a:gd name="connsiteY0" fmla="*/ 2093 h 2906141"/>
              <a:gd name="connsiteX1" fmla="*/ 1398 w 4199544"/>
              <a:gd name="connsiteY1" fmla="*/ 1218245 h 2906141"/>
              <a:gd name="connsiteX2" fmla="*/ 1784478 w 4199544"/>
              <a:gd name="connsiteY2" fmla="*/ 2900741 h 2906141"/>
              <a:gd name="connsiteX3" fmla="*/ 4198494 w 4199544"/>
              <a:gd name="connsiteY3" fmla="*/ 1776029 h 2906141"/>
              <a:gd name="connsiteX4" fmla="*/ 1985646 w 4199544"/>
              <a:gd name="connsiteY4" fmla="*/ 2093 h 2906141"/>
              <a:gd name="connsiteX0" fmla="*/ 1985646 w 4199544"/>
              <a:gd name="connsiteY0" fmla="*/ 2180 h 3243121"/>
              <a:gd name="connsiteX1" fmla="*/ 1398 w 4199544"/>
              <a:gd name="connsiteY1" fmla="*/ 1218332 h 3243121"/>
              <a:gd name="connsiteX2" fmla="*/ 1784478 w 4199544"/>
              <a:gd name="connsiteY2" fmla="*/ 3239156 h 3243121"/>
              <a:gd name="connsiteX3" fmla="*/ 4198494 w 4199544"/>
              <a:gd name="connsiteY3" fmla="*/ 1776116 h 3243121"/>
              <a:gd name="connsiteX4" fmla="*/ 1985646 w 4199544"/>
              <a:gd name="connsiteY4" fmla="*/ 2180 h 3243121"/>
              <a:gd name="connsiteX0" fmla="*/ 1985646 w 4199062"/>
              <a:gd name="connsiteY0" fmla="*/ 2320 h 3243589"/>
              <a:gd name="connsiteX1" fmla="*/ 1398 w 4199062"/>
              <a:gd name="connsiteY1" fmla="*/ 1218472 h 3243589"/>
              <a:gd name="connsiteX2" fmla="*/ 1784478 w 4199062"/>
              <a:gd name="connsiteY2" fmla="*/ 3239296 h 3243589"/>
              <a:gd name="connsiteX3" fmla="*/ 4198494 w 4199062"/>
              <a:gd name="connsiteY3" fmla="*/ 1776256 h 3243589"/>
              <a:gd name="connsiteX4" fmla="*/ 1985646 w 4199062"/>
              <a:gd name="connsiteY4" fmla="*/ 2320 h 3243589"/>
              <a:gd name="connsiteX0" fmla="*/ 1874828 w 4197602"/>
              <a:gd name="connsiteY0" fmla="*/ 2074 h 3325362"/>
              <a:gd name="connsiteX1" fmla="*/ 308 w 4197602"/>
              <a:gd name="connsiteY1" fmla="*/ 1300522 h 3325362"/>
              <a:gd name="connsiteX2" fmla="*/ 1783388 w 4197602"/>
              <a:gd name="connsiteY2" fmla="*/ 3321346 h 3325362"/>
              <a:gd name="connsiteX3" fmla="*/ 4197404 w 4197602"/>
              <a:gd name="connsiteY3" fmla="*/ 1858306 h 3325362"/>
              <a:gd name="connsiteX4" fmla="*/ 1874828 w 4197602"/>
              <a:gd name="connsiteY4" fmla="*/ 2074 h 3325362"/>
              <a:gd name="connsiteX0" fmla="*/ 1874828 w 4199532"/>
              <a:gd name="connsiteY0" fmla="*/ 2450 h 3326778"/>
              <a:gd name="connsiteX1" fmla="*/ 308 w 4199532"/>
              <a:gd name="connsiteY1" fmla="*/ 1300898 h 3326778"/>
              <a:gd name="connsiteX2" fmla="*/ 1783388 w 4199532"/>
              <a:gd name="connsiteY2" fmla="*/ 3321722 h 3326778"/>
              <a:gd name="connsiteX3" fmla="*/ 4197404 w 4199532"/>
              <a:gd name="connsiteY3" fmla="*/ 1858682 h 3326778"/>
              <a:gd name="connsiteX4" fmla="*/ 1874828 w 4199532"/>
              <a:gd name="connsiteY4" fmla="*/ 2450 h 3326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532" h="3326778">
                <a:moveTo>
                  <a:pt x="1874828" y="2450"/>
                </a:moveTo>
                <a:cubicBezTo>
                  <a:pt x="398072" y="64934"/>
                  <a:pt x="15548" y="747686"/>
                  <a:pt x="308" y="1300898"/>
                </a:cubicBezTo>
                <a:cubicBezTo>
                  <a:pt x="-14932" y="1854110"/>
                  <a:pt x="535232" y="3247046"/>
                  <a:pt x="1783388" y="3321722"/>
                </a:cubicBezTo>
                <a:cubicBezTo>
                  <a:pt x="3031544" y="3396398"/>
                  <a:pt x="4145588" y="2631350"/>
                  <a:pt x="4197404" y="1858682"/>
                </a:cubicBezTo>
                <a:cubicBezTo>
                  <a:pt x="4249220" y="1086014"/>
                  <a:pt x="3351584" y="-60034"/>
                  <a:pt x="1874828" y="245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0" name="任意多边形: 形状 9">
            <a:extLst>
              <a:ext uri="{FF2B5EF4-FFF2-40B4-BE49-F238E27FC236}">
                <a16:creationId xmlns:a16="http://schemas.microsoft.com/office/drawing/2014/main" id="{16690CA0-DA05-B8C9-250F-FEA76A78BBFC}"/>
              </a:ext>
            </a:extLst>
          </p:cNvPr>
          <p:cNvSpPr/>
          <p:nvPr userDrawn="1"/>
        </p:nvSpPr>
        <p:spPr>
          <a:xfrm rot="9035540">
            <a:off x="1677368" y="1078714"/>
            <a:ext cx="8321171" cy="4823738"/>
          </a:xfrm>
          <a:custGeom>
            <a:avLst/>
            <a:gdLst>
              <a:gd name="connsiteX0" fmla="*/ 1591865 w 4198424"/>
              <a:gd name="connsiteY0" fmla="*/ 8778 h 2723153"/>
              <a:gd name="connsiteX1" fmla="*/ 809 w 4198424"/>
              <a:gd name="connsiteY1" fmla="*/ 1032906 h 2723153"/>
              <a:gd name="connsiteX2" fmla="*/ 1783889 w 4198424"/>
              <a:gd name="connsiteY2" fmla="*/ 2715402 h 2723153"/>
              <a:gd name="connsiteX3" fmla="*/ 4197905 w 4198424"/>
              <a:gd name="connsiteY3" fmla="*/ 1590690 h 2723153"/>
              <a:gd name="connsiteX4" fmla="*/ 1591865 w 4198424"/>
              <a:gd name="connsiteY4" fmla="*/ 8778 h 2723153"/>
              <a:gd name="connsiteX0" fmla="*/ 1594766 w 4201325"/>
              <a:gd name="connsiteY0" fmla="*/ 2367 h 2716742"/>
              <a:gd name="connsiteX1" fmla="*/ 3710 w 4201325"/>
              <a:gd name="connsiteY1" fmla="*/ 1026495 h 2716742"/>
              <a:gd name="connsiteX2" fmla="*/ 1786790 w 4201325"/>
              <a:gd name="connsiteY2" fmla="*/ 2708991 h 2716742"/>
              <a:gd name="connsiteX3" fmla="*/ 4200806 w 4201325"/>
              <a:gd name="connsiteY3" fmla="*/ 1584279 h 2716742"/>
              <a:gd name="connsiteX4" fmla="*/ 1594766 w 4201325"/>
              <a:gd name="connsiteY4" fmla="*/ 2367 h 2716742"/>
              <a:gd name="connsiteX0" fmla="*/ 1984986 w 4198884"/>
              <a:gd name="connsiteY0" fmla="*/ 2093 h 2908776"/>
              <a:gd name="connsiteX1" fmla="*/ 738 w 4198884"/>
              <a:gd name="connsiteY1" fmla="*/ 1218245 h 2908776"/>
              <a:gd name="connsiteX2" fmla="*/ 1783818 w 4198884"/>
              <a:gd name="connsiteY2" fmla="*/ 2900741 h 2908776"/>
              <a:gd name="connsiteX3" fmla="*/ 4197834 w 4198884"/>
              <a:gd name="connsiteY3" fmla="*/ 1776029 h 2908776"/>
              <a:gd name="connsiteX4" fmla="*/ 1984986 w 4198884"/>
              <a:gd name="connsiteY4" fmla="*/ 2093 h 2908776"/>
              <a:gd name="connsiteX0" fmla="*/ 1984986 w 4198884"/>
              <a:gd name="connsiteY0" fmla="*/ 2093 h 2906141"/>
              <a:gd name="connsiteX1" fmla="*/ 738 w 4198884"/>
              <a:gd name="connsiteY1" fmla="*/ 1218245 h 2906141"/>
              <a:gd name="connsiteX2" fmla="*/ 1783818 w 4198884"/>
              <a:gd name="connsiteY2" fmla="*/ 2900741 h 2906141"/>
              <a:gd name="connsiteX3" fmla="*/ 4197834 w 4198884"/>
              <a:gd name="connsiteY3" fmla="*/ 1776029 h 2906141"/>
              <a:gd name="connsiteX4" fmla="*/ 1984986 w 4198884"/>
              <a:gd name="connsiteY4" fmla="*/ 2093 h 2906141"/>
              <a:gd name="connsiteX0" fmla="*/ 1985646 w 4199544"/>
              <a:gd name="connsiteY0" fmla="*/ 2093 h 2906141"/>
              <a:gd name="connsiteX1" fmla="*/ 1398 w 4199544"/>
              <a:gd name="connsiteY1" fmla="*/ 1218245 h 2906141"/>
              <a:gd name="connsiteX2" fmla="*/ 1784478 w 4199544"/>
              <a:gd name="connsiteY2" fmla="*/ 2900741 h 2906141"/>
              <a:gd name="connsiteX3" fmla="*/ 4198494 w 4199544"/>
              <a:gd name="connsiteY3" fmla="*/ 1776029 h 2906141"/>
              <a:gd name="connsiteX4" fmla="*/ 1985646 w 4199544"/>
              <a:gd name="connsiteY4" fmla="*/ 2093 h 2906141"/>
              <a:gd name="connsiteX0" fmla="*/ 1985646 w 4199544"/>
              <a:gd name="connsiteY0" fmla="*/ 2180 h 3243121"/>
              <a:gd name="connsiteX1" fmla="*/ 1398 w 4199544"/>
              <a:gd name="connsiteY1" fmla="*/ 1218332 h 3243121"/>
              <a:gd name="connsiteX2" fmla="*/ 1784478 w 4199544"/>
              <a:gd name="connsiteY2" fmla="*/ 3239156 h 3243121"/>
              <a:gd name="connsiteX3" fmla="*/ 4198494 w 4199544"/>
              <a:gd name="connsiteY3" fmla="*/ 1776116 h 3243121"/>
              <a:gd name="connsiteX4" fmla="*/ 1985646 w 4199544"/>
              <a:gd name="connsiteY4" fmla="*/ 2180 h 3243121"/>
              <a:gd name="connsiteX0" fmla="*/ 1985646 w 4199062"/>
              <a:gd name="connsiteY0" fmla="*/ 2320 h 3243589"/>
              <a:gd name="connsiteX1" fmla="*/ 1398 w 4199062"/>
              <a:gd name="connsiteY1" fmla="*/ 1218472 h 3243589"/>
              <a:gd name="connsiteX2" fmla="*/ 1784478 w 4199062"/>
              <a:gd name="connsiteY2" fmla="*/ 3239296 h 3243589"/>
              <a:gd name="connsiteX3" fmla="*/ 4198494 w 4199062"/>
              <a:gd name="connsiteY3" fmla="*/ 1776256 h 3243589"/>
              <a:gd name="connsiteX4" fmla="*/ 1985646 w 4199062"/>
              <a:gd name="connsiteY4" fmla="*/ 2320 h 3243589"/>
              <a:gd name="connsiteX0" fmla="*/ 1874828 w 4197602"/>
              <a:gd name="connsiteY0" fmla="*/ 2074 h 3325362"/>
              <a:gd name="connsiteX1" fmla="*/ 308 w 4197602"/>
              <a:gd name="connsiteY1" fmla="*/ 1300522 h 3325362"/>
              <a:gd name="connsiteX2" fmla="*/ 1783388 w 4197602"/>
              <a:gd name="connsiteY2" fmla="*/ 3321346 h 3325362"/>
              <a:gd name="connsiteX3" fmla="*/ 4197404 w 4197602"/>
              <a:gd name="connsiteY3" fmla="*/ 1858306 h 3325362"/>
              <a:gd name="connsiteX4" fmla="*/ 1874828 w 4197602"/>
              <a:gd name="connsiteY4" fmla="*/ 2074 h 3325362"/>
              <a:gd name="connsiteX0" fmla="*/ 1874828 w 4199532"/>
              <a:gd name="connsiteY0" fmla="*/ 2450 h 3326778"/>
              <a:gd name="connsiteX1" fmla="*/ 308 w 4199532"/>
              <a:gd name="connsiteY1" fmla="*/ 1300898 h 3326778"/>
              <a:gd name="connsiteX2" fmla="*/ 1783388 w 4199532"/>
              <a:gd name="connsiteY2" fmla="*/ 3321722 h 3326778"/>
              <a:gd name="connsiteX3" fmla="*/ 4197404 w 4199532"/>
              <a:gd name="connsiteY3" fmla="*/ 1858682 h 3326778"/>
              <a:gd name="connsiteX4" fmla="*/ 1874828 w 4199532"/>
              <a:gd name="connsiteY4" fmla="*/ 2450 h 3326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532" h="3326778">
                <a:moveTo>
                  <a:pt x="1874828" y="2450"/>
                </a:moveTo>
                <a:cubicBezTo>
                  <a:pt x="398072" y="64934"/>
                  <a:pt x="15548" y="747686"/>
                  <a:pt x="308" y="1300898"/>
                </a:cubicBezTo>
                <a:cubicBezTo>
                  <a:pt x="-14932" y="1854110"/>
                  <a:pt x="535232" y="3247046"/>
                  <a:pt x="1783388" y="3321722"/>
                </a:cubicBezTo>
                <a:cubicBezTo>
                  <a:pt x="3031544" y="3396398"/>
                  <a:pt x="4145588" y="2631350"/>
                  <a:pt x="4197404" y="1858682"/>
                </a:cubicBezTo>
                <a:cubicBezTo>
                  <a:pt x="4249220" y="1086014"/>
                  <a:pt x="3351584" y="-60034"/>
                  <a:pt x="1874828" y="245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1" name="任意多边形: 形状 10">
            <a:extLst>
              <a:ext uri="{FF2B5EF4-FFF2-40B4-BE49-F238E27FC236}">
                <a16:creationId xmlns:a16="http://schemas.microsoft.com/office/drawing/2014/main" id="{146DFF36-098C-0D69-A3C4-B2228BED067E}"/>
              </a:ext>
            </a:extLst>
          </p:cNvPr>
          <p:cNvSpPr/>
          <p:nvPr userDrawn="1"/>
        </p:nvSpPr>
        <p:spPr>
          <a:xfrm rot="718028">
            <a:off x="1831023" y="1209673"/>
            <a:ext cx="8321173" cy="4679942"/>
          </a:xfrm>
          <a:custGeom>
            <a:avLst/>
            <a:gdLst>
              <a:gd name="connsiteX0" fmla="*/ 1591865 w 4198424"/>
              <a:gd name="connsiteY0" fmla="*/ 8778 h 2723153"/>
              <a:gd name="connsiteX1" fmla="*/ 809 w 4198424"/>
              <a:gd name="connsiteY1" fmla="*/ 1032906 h 2723153"/>
              <a:gd name="connsiteX2" fmla="*/ 1783889 w 4198424"/>
              <a:gd name="connsiteY2" fmla="*/ 2715402 h 2723153"/>
              <a:gd name="connsiteX3" fmla="*/ 4197905 w 4198424"/>
              <a:gd name="connsiteY3" fmla="*/ 1590690 h 2723153"/>
              <a:gd name="connsiteX4" fmla="*/ 1591865 w 4198424"/>
              <a:gd name="connsiteY4" fmla="*/ 8778 h 2723153"/>
              <a:gd name="connsiteX0" fmla="*/ 1594766 w 4201325"/>
              <a:gd name="connsiteY0" fmla="*/ 2367 h 2716742"/>
              <a:gd name="connsiteX1" fmla="*/ 3710 w 4201325"/>
              <a:gd name="connsiteY1" fmla="*/ 1026495 h 2716742"/>
              <a:gd name="connsiteX2" fmla="*/ 1786790 w 4201325"/>
              <a:gd name="connsiteY2" fmla="*/ 2708991 h 2716742"/>
              <a:gd name="connsiteX3" fmla="*/ 4200806 w 4201325"/>
              <a:gd name="connsiteY3" fmla="*/ 1584279 h 2716742"/>
              <a:gd name="connsiteX4" fmla="*/ 1594766 w 4201325"/>
              <a:gd name="connsiteY4" fmla="*/ 2367 h 2716742"/>
              <a:gd name="connsiteX0" fmla="*/ 1984986 w 4198884"/>
              <a:gd name="connsiteY0" fmla="*/ 2093 h 2908776"/>
              <a:gd name="connsiteX1" fmla="*/ 738 w 4198884"/>
              <a:gd name="connsiteY1" fmla="*/ 1218245 h 2908776"/>
              <a:gd name="connsiteX2" fmla="*/ 1783818 w 4198884"/>
              <a:gd name="connsiteY2" fmla="*/ 2900741 h 2908776"/>
              <a:gd name="connsiteX3" fmla="*/ 4197834 w 4198884"/>
              <a:gd name="connsiteY3" fmla="*/ 1776029 h 2908776"/>
              <a:gd name="connsiteX4" fmla="*/ 1984986 w 4198884"/>
              <a:gd name="connsiteY4" fmla="*/ 2093 h 2908776"/>
              <a:gd name="connsiteX0" fmla="*/ 1984986 w 4198884"/>
              <a:gd name="connsiteY0" fmla="*/ 2093 h 2906141"/>
              <a:gd name="connsiteX1" fmla="*/ 738 w 4198884"/>
              <a:gd name="connsiteY1" fmla="*/ 1218245 h 2906141"/>
              <a:gd name="connsiteX2" fmla="*/ 1783818 w 4198884"/>
              <a:gd name="connsiteY2" fmla="*/ 2900741 h 2906141"/>
              <a:gd name="connsiteX3" fmla="*/ 4197834 w 4198884"/>
              <a:gd name="connsiteY3" fmla="*/ 1776029 h 2906141"/>
              <a:gd name="connsiteX4" fmla="*/ 1984986 w 4198884"/>
              <a:gd name="connsiteY4" fmla="*/ 2093 h 2906141"/>
              <a:gd name="connsiteX0" fmla="*/ 1985646 w 4199544"/>
              <a:gd name="connsiteY0" fmla="*/ 2093 h 2906141"/>
              <a:gd name="connsiteX1" fmla="*/ 1398 w 4199544"/>
              <a:gd name="connsiteY1" fmla="*/ 1218245 h 2906141"/>
              <a:gd name="connsiteX2" fmla="*/ 1784478 w 4199544"/>
              <a:gd name="connsiteY2" fmla="*/ 2900741 h 2906141"/>
              <a:gd name="connsiteX3" fmla="*/ 4198494 w 4199544"/>
              <a:gd name="connsiteY3" fmla="*/ 1776029 h 2906141"/>
              <a:gd name="connsiteX4" fmla="*/ 1985646 w 4199544"/>
              <a:gd name="connsiteY4" fmla="*/ 2093 h 2906141"/>
              <a:gd name="connsiteX0" fmla="*/ 1985646 w 4199544"/>
              <a:gd name="connsiteY0" fmla="*/ 2180 h 3243121"/>
              <a:gd name="connsiteX1" fmla="*/ 1398 w 4199544"/>
              <a:gd name="connsiteY1" fmla="*/ 1218332 h 3243121"/>
              <a:gd name="connsiteX2" fmla="*/ 1784478 w 4199544"/>
              <a:gd name="connsiteY2" fmla="*/ 3239156 h 3243121"/>
              <a:gd name="connsiteX3" fmla="*/ 4198494 w 4199544"/>
              <a:gd name="connsiteY3" fmla="*/ 1776116 h 3243121"/>
              <a:gd name="connsiteX4" fmla="*/ 1985646 w 4199544"/>
              <a:gd name="connsiteY4" fmla="*/ 2180 h 3243121"/>
              <a:gd name="connsiteX0" fmla="*/ 1985646 w 4199062"/>
              <a:gd name="connsiteY0" fmla="*/ 2320 h 3243589"/>
              <a:gd name="connsiteX1" fmla="*/ 1398 w 4199062"/>
              <a:gd name="connsiteY1" fmla="*/ 1218472 h 3243589"/>
              <a:gd name="connsiteX2" fmla="*/ 1784478 w 4199062"/>
              <a:gd name="connsiteY2" fmla="*/ 3239296 h 3243589"/>
              <a:gd name="connsiteX3" fmla="*/ 4198494 w 4199062"/>
              <a:gd name="connsiteY3" fmla="*/ 1776256 h 3243589"/>
              <a:gd name="connsiteX4" fmla="*/ 1985646 w 4199062"/>
              <a:gd name="connsiteY4" fmla="*/ 2320 h 3243589"/>
              <a:gd name="connsiteX0" fmla="*/ 1874828 w 4197602"/>
              <a:gd name="connsiteY0" fmla="*/ 2074 h 3325362"/>
              <a:gd name="connsiteX1" fmla="*/ 308 w 4197602"/>
              <a:gd name="connsiteY1" fmla="*/ 1300522 h 3325362"/>
              <a:gd name="connsiteX2" fmla="*/ 1783388 w 4197602"/>
              <a:gd name="connsiteY2" fmla="*/ 3321346 h 3325362"/>
              <a:gd name="connsiteX3" fmla="*/ 4197404 w 4197602"/>
              <a:gd name="connsiteY3" fmla="*/ 1858306 h 3325362"/>
              <a:gd name="connsiteX4" fmla="*/ 1874828 w 4197602"/>
              <a:gd name="connsiteY4" fmla="*/ 2074 h 3325362"/>
              <a:gd name="connsiteX0" fmla="*/ 1874828 w 4199532"/>
              <a:gd name="connsiteY0" fmla="*/ 2450 h 3326778"/>
              <a:gd name="connsiteX1" fmla="*/ 308 w 4199532"/>
              <a:gd name="connsiteY1" fmla="*/ 1300898 h 3326778"/>
              <a:gd name="connsiteX2" fmla="*/ 1783388 w 4199532"/>
              <a:gd name="connsiteY2" fmla="*/ 3321722 h 3326778"/>
              <a:gd name="connsiteX3" fmla="*/ 4197404 w 4199532"/>
              <a:gd name="connsiteY3" fmla="*/ 1858682 h 3326778"/>
              <a:gd name="connsiteX4" fmla="*/ 1874828 w 4199532"/>
              <a:gd name="connsiteY4" fmla="*/ 2450 h 3326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532" h="3326778">
                <a:moveTo>
                  <a:pt x="1874828" y="2450"/>
                </a:moveTo>
                <a:cubicBezTo>
                  <a:pt x="398072" y="64934"/>
                  <a:pt x="15548" y="747686"/>
                  <a:pt x="308" y="1300898"/>
                </a:cubicBezTo>
                <a:cubicBezTo>
                  <a:pt x="-14932" y="1854110"/>
                  <a:pt x="535232" y="3247046"/>
                  <a:pt x="1783388" y="3321722"/>
                </a:cubicBezTo>
                <a:cubicBezTo>
                  <a:pt x="3031544" y="3396398"/>
                  <a:pt x="4145588" y="2631350"/>
                  <a:pt x="4197404" y="1858682"/>
                </a:cubicBezTo>
                <a:cubicBezTo>
                  <a:pt x="4249220" y="1086014"/>
                  <a:pt x="3351584" y="-60034"/>
                  <a:pt x="1874828" y="245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3" name="任意多边形: 形状 12">
            <a:extLst>
              <a:ext uri="{FF2B5EF4-FFF2-40B4-BE49-F238E27FC236}">
                <a16:creationId xmlns:a16="http://schemas.microsoft.com/office/drawing/2014/main" id="{6C0F6C25-F6FF-E3AD-D7D8-868537DB99E2}"/>
              </a:ext>
            </a:extLst>
          </p:cNvPr>
          <p:cNvSpPr/>
          <p:nvPr userDrawn="1"/>
        </p:nvSpPr>
        <p:spPr>
          <a:xfrm rot="1171636">
            <a:off x="11513227" y="-87511"/>
            <a:ext cx="742165" cy="708330"/>
          </a:xfrm>
          <a:custGeom>
            <a:avLst/>
            <a:gdLst>
              <a:gd name="connsiteX0" fmla="*/ 22234 w 742165"/>
              <a:gd name="connsiteY0" fmla="*/ 194958 h 708330"/>
              <a:gd name="connsiteX1" fmla="*/ 571946 w 742165"/>
              <a:gd name="connsiteY1" fmla="*/ 0 h 708330"/>
              <a:gd name="connsiteX2" fmla="*/ 742165 w 742165"/>
              <a:gd name="connsiteY2" fmla="*/ 479955 h 708330"/>
              <a:gd name="connsiteX3" fmla="*/ 711257 w 742165"/>
              <a:gd name="connsiteY3" fmla="*/ 536898 h 708330"/>
              <a:gd name="connsiteX4" fmla="*/ 388832 w 742165"/>
              <a:gd name="connsiteY4" fmla="*/ 708330 h 708330"/>
              <a:gd name="connsiteX5" fmla="*/ 0 w 742165"/>
              <a:gd name="connsiteY5" fmla="*/ 319498 h 708330"/>
              <a:gd name="connsiteX6" fmla="*/ 7900 w 742165"/>
              <a:gd name="connsiteY6" fmla="*/ 241135 h 708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165" h="708330">
                <a:moveTo>
                  <a:pt x="22234" y="194958"/>
                </a:moveTo>
                <a:lnTo>
                  <a:pt x="571946" y="0"/>
                </a:lnTo>
                <a:lnTo>
                  <a:pt x="742165" y="479955"/>
                </a:lnTo>
                <a:lnTo>
                  <a:pt x="711257" y="536898"/>
                </a:lnTo>
                <a:cubicBezTo>
                  <a:pt x="641381" y="640328"/>
                  <a:pt x="523048" y="708330"/>
                  <a:pt x="388832" y="708330"/>
                </a:cubicBezTo>
                <a:cubicBezTo>
                  <a:pt x="174086" y="708330"/>
                  <a:pt x="0" y="534244"/>
                  <a:pt x="0" y="319498"/>
                </a:cubicBezTo>
                <a:cubicBezTo>
                  <a:pt x="0" y="292655"/>
                  <a:pt x="2720" y="266447"/>
                  <a:pt x="7900" y="241135"/>
                </a:cubicBezTo>
                <a:close/>
              </a:path>
            </a:pathLst>
          </a:custGeom>
          <a:gradFill flip="none" rotWithShape="1">
            <a:gsLst>
              <a:gs pos="100000">
                <a:schemeClr val="accent1">
                  <a:lumMod val="40000"/>
                  <a:lumOff val="60000"/>
                </a:schemeClr>
              </a:gs>
              <a:gs pos="0">
                <a:srgbClr val="F3F9FF"/>
              </a:gs>
            </a:gsLst>
            <a:lin ang="2700000" scaled="1"/>
            <a:tileRect/>
          </a:gradFill>
          <a:ln w="12700" cap="flat" cmpd="sng" algn="ctr">
            <a:noFill/>
            <a:prstDash val="solid"/>
            <a:miter lim="800000"/>
          </a:ln>
          <a:effectLst>
            <a:outerShdw blurRad="139700" dist="101600" dir="2700000" algn="tl"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gradFill>
                <a:gsLst>
                  <a:gs pos="0">
                    <a:schemeClr val="accent1"/>
                  </a:gs>
                  <a:gs pos="81000">
                    <a:schemeClr val="accent1">
                      <a:lumMod val="75000"/>
                    </a:schemeClr>
                  </a:gs>
                </a:gsLst>
                <a:lin ang="0" scaled="0"/>
              </a:gradFill>
            </a:endParaRPr>
          </a:p>
        </p:txBody>
      </p:sp>
      <p:sp>
        <p:nvSpPr>
          <p:cNvPr id="16" name="椭圆 15">
            <a:extLst>
              <a:ext uri="{FF2B5EF4-FFF2-40B4-BE49-F238E27FC236}">
                <a16:creationId xmlns:a16="http://schemas.microsoft.com/office/drawing/2014/main" id="{533CFCCC-FB6F-D426-DCB0-74E60B0492EA}"/>
              </a:ext>
            </a:extLst>
          </p:cNvPr>
          <p:cNvSpPr/>
          <p:nvPr userDrawn="1"/>
        </p:nvSpPr>
        <p:spPr>
          <a:xfrm rot="10047270">
            <a:off x="11006753" y="5778256"/>
            <a:ext cx="777664" cy="777664"/>
          </a:xfrm>
          <a:prstGeom prst="ellipse">
            <a:avLst/>
          </a:prstGeom>
          <a:gradFill flip="none" rotWithShape="1">
            <a:gsLst>
              <a:gs pos="100000">
                <a:schemeClr val="accent1">
                  <a:lumMod val="40000"/>
                  <a:lumOff val="60000"/>
                </a:schemeClr>
              </a:gs>
              <a:gs pos="0">
                <a:srgbClr val="F3F9FF"/>
              </a:gs>
            </a:gsLst>
            <a:lin ang="2700000" scaled="1"/>
            <a:tileRect/>
          </a:gradFill>
          <a:ln w="12700" cap="flat" cmpd="sng" algn="ctr">
            <a:noFill/>
            <a:prstDash val="solid"/>
            <a:miter lim="800000"/>
          </a:ln>
          <a:effectLst>
            <a:outerShdw blurRad="139700" dist="101600" dir="2700000" algn="tl"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gradFill>
                <a:gsLst>
                  <a:gs pos="0">
                    <a:schemeClr val="accent1"/>
                  </a:gs>
                  <a:gs pos="81000">
                    <a:schemeClr val="accent1">
                      <a:lumMod val="75000"/>
                    </a:schemeClr>
                  </a:gs>
                </a:gsLst>
                <a:lin ang="0" scaled="0"/>
              </a:gradFill>
            </a:endParaRPr>
          </a:p>
        </p:txBody>
      </p:sp>
      <p:sp>
        <p:nvSpPr>
          <p:cNvPr id="17" name="任意多边形: 形状 16">
            <a:extLst>
              <a:ext uri="{FF2B5EF4-FFF2-40B4-BE49-F238E27FC236}">
                <a16:creationId xmlns:a16="http://schemas.microsoft.com/office/drawing/2014/main" id="{1FED40A3-7826-73EE-C241-A059342B470E}"/>
              </a:ext>
            </a:extLst>
          </p:cNvPr>
          <p:cNvSpPr/>
          <p:nvPr userDrawn="1"/>
        </p:nvSpPr>
        <p:spPr>
          <a:xfrm rot="11410638">
            <a:off x="-118147" y="5662917"/>
            <a:ext cx="1047376" cy="1257832"/>
          </a:xfrm>
          <a:custGeom>
            <a:avLst/>
            <a:gdLst>
              <a:gd name="connsiteX0" fmla="*/ 1047376 w 1047376"/>
              <a:gd name="connsiteY0" fmla="*/ 1250935 h 1257832"/>
              <a:gd name="connsiteX1" fmla="*/ 938051 w 1047376"/>
              <a:gd name="connsiteY1" fmla="*/ 1257832 h 1257832"/>
              <a:gd name="connsiteX2" fmla="*/ 0 w 1047376"/>
              <a:gd name="connsiteY2" fmla="*/ 319780 h 1257832"/>
              <a:gd name="connsiteX3" fmla="*/ 17666 w 1047376"/>
              <a:gd name="connsiteY3" fmla="*/ 144539 h 1257832"/>
              <a:gd name="connsiteX4" fmla="*/ 822809 w 1047376"/>
              <a:gd name="connsiteY4" fmla="*/ 0 h 1257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376" h="1257832">
                <a:moveTo>
                  <a:pt x="1047376" y="1250935"/>
                </a:moveTo>
                <a:lnTo>
                  <a:pt x="938051" y="1257832"/>
                </a:lnTo>
                <a:cubicBezTo>
                  <a:pt x="419980" y="1257832"/>
                  <a:pt x="0" y="837852"/>
                  <a:pt x="0" y="319780"/>
                </a:cubicBezTo>
                <a:lnTo>
                  <a:pt x="17666" y="144539"/>
                </a:lnTo>
                <a:lnTo>
                  <a:pt x="822809" y="0"/>
                </a:lnTo>
                <a:close/>
              </a:path>
            </a:pathLst>
          </a:custGeom>
          <a:gradFill flip="none" rotWithShape="1">
            <a:gsLst>
              <a:gs pos="100000">
                <a:schemeClr val="accent1">
                  <a:lumMod val="40000"/>
                  <a:lumOff val="60000"/>
                </a:schemeClr>
              </a:gs>
              <a:gs pos="0">
                <a:srgbClr val="F3F9FF"/>
              </a:gs>
            </a:gsLst>
            <a:lin ang="2700000" scaled="1"/>
            <a:tileRect/>
          </a:gradFill>
          <a:ln w="12700" cap="flat" cmpd="sng" algn="ctr">
            <a:noFill/>
            <a:prstDash val="solid"/>
            <a:miter lim="800000"/>
          </a:ln>
          <a:effectLst>
            <a:outerShdw blurRad="139700" dist="101600" dir="2700000" algn="tl"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gradFill>
                <a:gsLst>
                  <a:gs pos="0">
                    <a:schemeClr val="accent1"/>
                  </a:gs>
                  <a:gs pos="81000">
                    <a:schemeClr val="accent1">
                      <a:lumMod val="75000"/>
                    </a:schemeClr>
                  </a:gs>
                </a:gsLst>
                <a:lin ang="0" scaled="0"/>
              </a:gradFill>
            </a:endParaRPr>
          </a:p>
        </p:txBody>
      </p:sp>
      <p:grpSp>
        <p:nvGrpSpPr>
          <p:cNvPr id="18" name="组合 17">
            <a:extLst>
              <a:ext uri="{FF2B5EF4-FFF2-40B4-BE49-F238E27FC236}">
                <a16:creationId xmlns:a16="http://schemas.microsoft.com/office/drawing/2014/main" id="{66842FA0-77EC-13DB-C0BA-572147264C42}"/>
              </a:ext>
            </a:extLst>
          </p:cNvPr>
          <p:cNvGrpSpPr/>
          <p:nvPr userDrawn="1"/>
        </p:nvGrpSpPr>
        <p:grpSpPr>
          <a:xfrm>
            <a:off x="20097" y="59900"/>
            <a:ext cx="1448471" cy="361178"/>
            <a:chOff x="8517547" y="-94646"/>
            <a:chExt cx="1448471" cy="361178"/>
          </a:xfrm>
          <a:gradFill>
            <a:gsLst>
              <a:gs pos="100000">
                <a:schemeClr val="accent1">
                  <a:alpha val="0"/>
                </a:schemeClr>
              </a:gs>
              <a:gs pos="1000">
                <a:schemeClr val="accent1"/>
              </a:gs>
            </a:gsLst>
            <a:lin ang="0" scaled="1"/>
          </a:gradFill>
        </p:grpSpPr>
        <p:sp>
          <p:nvSpPr>
            <p:cNvPr id="19" name="椭圆 18">
              <a:extLst>
                <a:ext uri="{FF2B5EF4-FFF2-40B4-BE49-F238E27FC236}">
                  <a16:creationId xmlns:a16="http://schemas.microsoft.com/office/drawing/2014/main" id="{7307BAA6-91F0-901D-527F-03DFFCED3ABC}"/>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F168D913-3A2B-75FD-943D-D06F34C42177}"/>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BFE64590-C7EC-EAB2-286C-76B79313EF28}"/>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8AFB86C1-0349-6726-2147-A203F8157FB2}"/>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99C0CEC3-B655-29B3-F760-8CBB671F68B2}"/>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A523384E-96A2-337A-4230-03585D937AE1}"/>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09E4ECF7-B091-C3D8-C171-F713CBF078AB}"/>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724CFF7E-0E02-495C-EDB5-D2698B20AA68}"/>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06140CE8-8918-9246-F71E-691006CE671E}"/>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61F83302-8565-D8D1-605E-77E7161B3C18}"/>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CF2F6035-ED9F-08D4-72DB-66C0B667DA48}"/>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EBC92655-B9CD-D502-4FDF-B619F77EF2D0}"/>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C2A72DC2-5AEC-A217-6A48-AC516BA07505}"/>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6AF3E947-B835-88F1-35A8-89262AC38C83}"/>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48BE1B49-7C82-4105-DA82-201E7CDCA541}"/>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160E61AD-5113-21E2-A93E-5ADF741CC0B6}"/>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09033F5A-2380-2AC6-8C16-C3B726786BC9}"/>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BC1DCF50-4049-88B3-174A-E4C20C3C2910}"/>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DD2FFEE-C901-01DF-66F2-A7376E84E1A6}"/>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7F9EC253-830A-37EA-2E97-043C6AE6F8B6}"/>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1040C23C-9892-3393-4875-61494772ABFA}"/>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8E2428E7-9510-C793-CAA8-5D8643CE14F1}"/>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2F258154-4200-9991-2F8A-6AA16B93C141}"/>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7E5936C9-4FAC-8EB4-5ABB-ED9A38D19602}"/>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C13AE1B4-CEF8-B0AD-7BA8-AA73716CB938}"/>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2F155DEF-DAA7-E61A-B308-091FBE3AE9DC}"/>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C9064F21-500C-8FF8-F8D0-CDCF6FF3814F}"/>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1" name="图片 50" descr="图片包含 游戏机, 男人, 穿着, 躺&#10;&#10;描述已自动生成">
            <a:extLst>
              <a:ext uri="{FF2B5EF4-FFF2-40B4-BE49-F238E27FC236}">
                <a16:creationId xmlns:a16="http://schemas.microsoft.com/office/drawing/2014/main" id="{3694A359-DC4F-253A-5A47-50706F1F1C31}"/>
              </a:ext>
            </a:extLst>
          </p:cNvPr>
          <p:cNvPicPr>
            <a:picLocks noChangeAspect="1"/>
          </p:cNvPicPr>
          <p:nvPr userDrawn="1"/>
        </p:nvPicPr>
        <p:blipFill rotWithShape="1">
          <a:blip r:embed="rId3" cstate="email">
            <a:alphaModFix amt="15000"/>
            <a:extLst>
              <a:ext uri="{28A0092B-C50C-407E-A947-70E740481C1C}">
                <a14:useLocalDpi xmlns:a14="http://schemas.microsoft.com/office/drawing/2010/main"/>
              </a:ext>
            </a:extLst>
          </a:blip>
          <a:srcRect/>
          <a:stretch/>
        </p:blipFill>
        <p:spPr>
          <a:xfrm flipV="1">
            <a:off x="1973972" y="631132"/>
            <a:ext cx="7876853" cy="5660701"/>
          </a:xfrm>
          <a:custGeom>
            <a:avLst/>
            <a:gdLst>
              <a:gd name="connsiteX0" fmla="*/ 4984368 w 7876853"/>
              <a:gd name="connsiteY0" fmla="*/ 5660339 h 5660701"/>
              <a:gd name="connsiteX1" fmla="*/ 7730535 w 7876853"/>
              <a:gd name="connsiteY1" fmla="*/ 4390320 h 5660701"/>
              <a:gd name="connsiteX2" fmla="*/ 5419306 w 7876853"/>
              <a:gd name="connsiteY2" fmla="*/ 926414 h 5660701"/>
              <a:gd name="connsiteX3" fmla="*/ 88644 w 7876853"/>
              <a:gd name="connsiteY3" fmla="*/ 1011386 h 5660701"/>
              <a:gd name="connsiteX4" fmla="*/ 3213935 w 7876853"/>
              <a:gd name="connsiteY4" fmla="*/ 5208088 h 5660701"/>
              <a:gd name="connsiteX5" fmla="*/ 4984368 w 7876853"/>
              <a:gd name="connsiteY5" fmla="*/ 5660339 h 566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76853" h="5660701">
                <a:moveTo>
                  <a:pt x="4984368" y="5660339"/>
                </a:moveTo>
                <a:cubicBezTo>
                  <a:pt x="6389127" y="5679909"/>
                  <a:pt x="7466350" y="4903229"/>
                  <a:pt x="7730535" y="4390320"/>
                </a:cubicBezTo>
                <a:cubicBezTo>
                  <a:pt x="8098097" y="3676708"/>
                  <a:pt x="7923904" y="2442125"/>
                  <a:pt x="5419306" y="926414"/>
                </a:cubicBezTo>
                <a:cubicBezTo>
                  <a:pt x="2914708" y="-589297"/>
                  <a:pt x="549317" y="-15016"/>
                  <a:pt x="88644" y="1011386"/>
                </a:cubicBezTo>
                <a:cubicBezTo>
                  <a:pt x="-372027" y="2037788"/>
                  <a:pt x="1006279" y="4088042"/>
                  <a:pt x="3213935" y="5208088"/>
                </a:cubicBezTo>
                <a:cubicBezTo>
                  <a:pt x="3834838" y="5523101"/>
                  <a:pt x="4434679" y="5652681"/>
                  <a:pt x="4984368" y="5660339"/>
                </a:cubicBezTo>
                <a:close/>
              </a:path>
            </a:pathLst>
          </a:custGeom>
        </p:spPr>
      </p:pic>
      <p:pic>
        <p:nvPicPr>
          <p:cNvPr id="52" name="图片 51" descr="图片包含 游戏机, 男人, 穿着, 躺&#10;&#10;描述已自动生成">
            <a:extLst>
              <a:ext uri="{FF2B5EF4-FFF2-40B4-BE49-F238E27FC236}">
                <a16:creationId xmlns:a16="http://schemas.microsoft.com/office/drawing/2014/main" id="{B27E8B81-61C4-018F-9763-98805683F45A}"/>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a:stretch/>
        </p:blipFill>
        <p:spPr>
          <a:xfrm flipV="1">
            <a:off x="2042048" y="1327978"/>
            <a:ext cx="7900461" cy="4443329"/>
          </a:xfrm>
          <a:custGeom>
            <a:avLst/>
            <a:gdLst>
              <a:gd name="connsiteX0" fmla="*/ 3784302 w 7900461"/>
              <a:gd name="connsiteY0" fmla="*/ 4443215 h 4443329"/>
              <a:gd name="connsiteX1" fmla="*/ 7896457 w 7900461"/>
              <a:gd name="connsiteY1" fmla="*/ 1960826 h 4443329"/>
              <a:gd name="connsiteX2" fmla="*/ 3355037 w 7900461"/>
              <a:gd name="connsiteY2" fmla="*/ 6754 h 4443329"/>
              <a:gd name="connsiteX3" fmla="*/ 579 w 7900461"/>
              <a:gd name="connsiteY3" fmla="*/ 2705816 h 4443329"/>
              <a:gd name="connsiteX4" fmla="*/ 3527061 w 7900461"/>
              <a:gd name="connsiteY4" fmla="*/ 4440056 h 4443329"/>
              <a:gd name="connsiteX5" fmla="*/ 3784302 w 7900461"/>
              <a:gd name="connsiteY5" fmla="*/ 4443215 h 444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0461" h="4443329">
                <a:moveTo>
                  <a:pt x="3784302" y="4443215"/>
                </a:moveTo>
                <a:cubicBezTo>
                  <a:pt x="6409039" y="4428330"/>
                  <a:pt x="7990891" y="2960571"/>
                  <a:pt x="7896457" y="1960826"/>
                </a:cubicBezTo>
                <a:cubicBezTo>
                  <a:pt x="7798977" y="928832"/>
                  <a:pt x="5703157" y="-92985"/>
                  <a:pt x="3355037" y="6754"/>
                </a:cubicBezTo>
                <a:cubicBezTo>
                  <a:pt x="1006917" y="106493"/>
                  <a:pt x="-28091" y="1966933"/>
                  <a:pt x="579" y="2705816"/>
                </a:cubicBezTo>
                <a:cubicBezTo>
                  <a:pt x="29250" y="3444700"/>
                  <a:pt x="748881" y="4356601"/>
                  <a:pt x="3527061" y="4440056"/>
                </a:cubicBezTo>
                <a:cubicBezTo>
                  <a:pt x="3613879" y="4442664"/>
                  <a:pt x="3699633" y="4443696"/>
                  <a:pt x="3784302" y="4443215"/>
                </a:cubicBezTo>
                <a:close/>
              </a:path>
            </a:pathLst>
          </a:custGeom>
        </p:spPr>
      </p:pic>
      <p:sp>
        <p:nvSpPr>
          <p:cNvPr id="12" name="任意多边形: 形状 11">
            <a:extLst>
              <a:ext uri="{FF2B5EF4-FFF2-40B4-BE49-F238E27FC236}">
                <a16:creationId xmlns:a16="http://schemas.microsoft.com/office/drawing/2014/main" id="{B169E338-FFAC-F97B-8F4A-42D2E5FDBCCB}"/>
              </a:ext>
            </a:extLst>
          </p:cNvPr>
          <p:cNvSpPr/>
          <p:nvPr userDrawn="1"/>
        </p:nvSpPr>
        <p:spPr>
          <a:xfrm>
            <a:off x="2053682" y="1337922"/>
            <a:ext cx="7900460" cy="4443327"/>
          </a:xfrm>
          <a:custGeom>
            <a:avLst/>
            <a:gdLst>
              <a:gd name="connsiteX0" fmla="*/ 1591865 w 4198424"/>
              <a:gd name="connsiteY0" fmla="*/ 8778 h 2723153"/>
              <a:gd name="connsiteX1" fmla="*/ 809 w 4198424"/>
              <a:gd name="connsiteY1" fmla="*/ 1032906 h 2723153"/>
              <a:gd name="connsiteX2" fmla="*/ 1783889 w 4198424"/>
              <a:gd name="connsiteY2" fmla="*/ 2715402 h 2723153"/>
              <a:gd name="connsiteX3" fmla="*/ 4197905 w 4198424"/>
              <a:gd name="connsiteY3" fmla="*/ 1590690 h 2723153"/>
              <a:gd name="connsiteX4" fmla="*/ 1591865 w 4198424"/>
              <a:gd name="connsiteY4" fmla="*/ 8778 h 2723153"/>
              <a:gd name="connsiteX0" fmla="*/ 1594766 w 4201325"/>
              <a:gd name="connsiteY0" fmla="*/ 2367 h 2716742"/>
              <a:gd name="connsiteX1" fmla="*/ 3710 w 4201325"/>
              <a:gd name="connsiteY1" fmla="*/ 1026495 h 2716742"/>
              <a:gd name="connsiteX2" fmla="*/ 1786790 w 4201325"/>
              <a:gd name="connsiteY2" fmla="*/ 2708991 h 2716742"/>
              <a:gd name="connsiteX3" fmla="*/ 4200806 w 4201325"/>
              <a:gd name="connsiteY3" fmla="*/ 1584279 h 2716742"/>
              <a:gd name="connsiteX4" fmla="*/ 1594766 w 4201325"/>
              <a:gd name="connsiteY4" fmla="*/ 2367 h 2716742"/>
              <a:gd name="connsiteX0" fmla="*/ 1984986 w 4198884"/>
              <a:gd name="connsiteY0" fmla="*/ 2093 h 2908776"/>
              <a:gd name="connsiteX1" fmla="*/ 738 w 4198884"/>
              <a:gd name="connsiteY1" fmla="*/ 1218245 h 2908776"/>
              <a:gd name="connsiteX2" fmla="*/ 1783818 w 4198884"/>
              <a:gd name="connsiteY2" fmla="*/ 2900741 h 2908776"/>
              <a:gd name="connsiteX3" fmla="*/ 4197834 w 4198884"/>
              <a:gd name="connsiteY3" fmla="*/ 1776029 h 2908776"/>
              <a:gd name="connsiteX4" fmla="*/ 1984986 w 4198884"/>
              <a:gd name="connsiteY4" fmla="*/ 2093 h 2908776"/>
              <a:gd name="connsiteX0" fmla="*/ 1984986 w 4198884"/>
              <a:gd name="connsiteY0" fmla="*/ 2093 h 2906141"/>
              <a:gd name="connsiteX1" fmla="*/ 738 w 4198884"/>
              <a:gd name="connsiteY1" fmla="*/ 1218245 h 2906141"/>
              <a:gd name="connsiteX2" fmla="*/ 1783818 w 4198884"/>
              <a:gd name="connsiteY2" fmla="*/ 2900741 h 2906141"/>
              <a:gd name="connsiteX3" fmla="*/ 4197834 w 4198884"/>
              <a:gd name="connsiteY3" fmla="*/ 1776029 h 2906141"/>
              <a:gd name="connsiteX4" fmla="*/ 1984986 w 4198884"/>
              <a:gd name="connsiteY4" fmla="*/ 2093 h 2906141"/>
              <a:gd name="connsiteX0" fmla="*/ 1985646 w 4199544"/>
              <a:gd name="connsiteY0" fmla="*/ 2093 h 2906141"/>
              <a:gd name="connsiteX1" fmla="*/ 1398 w 4199544"/>
              <a:gd name="connsiteY1" fmla="*/ 1218245 h 2906141"/>
              <a:gd name="connsiteX2" fmla="*/ 1784478 w 4199544"/>
              <a:gd name="connsiteY2" fmla="*/ 2900741 h 2906141"/>
              <a:gd name="connsiteX3" fmla="*/ 4198494 w 4199544"/>
              <a:gd name="connsiteY3" fmla="*/ 1776029 h 2906141"/>
              <a:gd name="connsiteX4" fmla="*/ 1985646 w 4199544"/>
              <a:gd name="connsiteY4" fmla="*/ 2093 h 2906141"/>
              <a:gd name="connsiteX0" fmla="*/ 1985646 w 4199544"/>
              <a:gd name="connsiteY0" fmla="*/ 2180 h 3243121"/>
              <a:gd name="connsiteX1" fmla="*/ 1398 w 4199544"/>
              <a:gd name="connsiteY1" fmla="*/ 1218332 h 3243121"/>
              <a:gd name="connsiteX2" fmla="*/ 1784478 w 4199544"/>
              <a:gd name="connsiteY2" fmla="*/ 3239156 h 3243121"/>
              <a:gd name="connsiteX3" fmla="*/ 4198494 w 4199544"/>
              <a:gd name="connsiteY3" fmla="*/ 1776116 h 3243121"/>
              <a:gd name="connsiteX4" fmla="*/ 1985646 w 4199544"/>
              <a:gd name="connsiteY4" fmla="*/ 2180 h 3243121"/>
              <a:gd name="connsiteX0" fmla="*/ 1985646 w 4199062"/>
              <a:gd name="connsiteY0" fmla="*/ 2320 h 3243589"/>
              <a:gd name="connsiteX1" fmla="*/ 1398 w 4199062"/>
              <a:gd name="connsiteY1" fmla="*/ 1218472 h 3243589"/>
              <a:gd name="connsiteX2" fmla="*/ 1784478 w 4199062"/>
              <a:gd name="connsiteY2" fmla="*/ 3239296 h 3243589"/>
              <a:gd name="connsiteX3" fmla="*/ 4198494 w 4199062"/>
              <a:gd name="connsiteY3" fmla="*/ 1776256 h 3243589"/>
              <a:gd name="connsiteX4" fmla="*/ 1985646 w 4199062"/>
              <a:gd name="connsiteY4" fmla="*/ 2320 h 3243589"/>
              <a:gd name="connsiteX0" fmla="*/ 1874828 w 4197602"/>
              <a:gd name="connsiteY0" fmla="*/ 2074 h 3325362"/>
              <a:gd name="connsiteX1" fmla="*/ 308 w 4197602"/>
              <a:gd name="connsiteY1" fmla="*/ 1300522 h 3325362"/>
              <a:gd name="connsiteX2" fmla="*/ 1783388 w 4197602"/>
              <a:gd name="connsiteY2" fmla="*/ 3321346 h 3325362"/>
              <a:gd name="connsiteX3" fmla="*/ 4197404 w 4197602"/>
              <a:gd name="connsiteY3" fmla="*/ 1858306 h 3325362"/>
              <a:gd name="connsiteX4" fmla="*/ 1874828 w 4197602"/>
              <a:gd name="connsiteY4" fmla="*/ 2074 h 3325362"/>
              <a:gd name="connsiteX0" fmla="*/ 1874828 w 4199532"/>
              <a:gd name="connsiteY0" fmla="*/ 2450 h 3326778"/>
              <a:gd name="connsiteX1" fmla="*/ 308 w 4199532"/>
              <a:gd name="connsiteY1" fmla="*/ 1300898 h 3326778"/>
              <a:gd name="connsiteX2" fmla="*/ 1783388 w 4199532"/>
              <a:gd name="connsiteY2" fmla="*/ 3321722 h 3326778"/>
              <a:gd name="connsiteX3" fmla="*/ 4197404 w 4199532"/>
              <a:gd name="connsiteY3" fmla="*/ 1858682 h 3326778"/>
              <a:gd name="connsiteX4" fmla="*/ 1874828 w 4199532"/>
              <a:gd name="connsiteY4" fmla="*/ 2450 h 3326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532" h="3326778">
                <a:moveTo>
                  <a:pt x="1874828" y="2450"/>
                </a:moveTo>
                <a:cubicBezTo>
                  <a:pt x="398072" y="64934"/>
                  <a:pt x="15548" y="747686"/>
                  <a:pt x="308" y="1300898"/>
                </a:cubicBezTo>
                <a:cubicBezTo>
                  <a:pt x="-14932" y="1854110"/>
                  <a:pt x="535232" y="3247046"/>
                  <a:pt x="1783388" y="3321722"/>
                </a:cubicBezTo>
                <a:cubicBezTo>
                  <a:pt x="3031544" y="3396398"/>
                  <a:pt x="4145588" y="2631350"/>
                  <a:pt x="4197404" y="1858682"/>
                </a:cubicBezTo>
                <a:cubicBezTo>
                  <a:pt x="4249220" y="1086014"/>
                  <a:pt x="3351584" y="-60034"/>
                  <a:pt x="1874828" y="2450"/>
                </a:cubicBezTo>
                <a:close/>
              </a:path>
            </a:pathLst>
          </a:custGeom>
          <a:solidFill>
            <a:schemeClr val="bg1">
              <a:alpha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Tree>
    <p:extLst>
      <p:ext uri="{BB962C8B-B14F-4D97-AF65-F5344CB8AC3E}">
        <p14:creationId xmlns:p14="http://schemas.microsoft.com/office/powerpoint/2010/main" val="895868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pic>
        <p:nvPicPr>
          <p:cNvPr id="3" name="图片 2" descr="图片包含 背景图案&#10;&#10;描述已自动生成">
            <a:extLst>
              <a:ext uri="{FF2B5EF4-FFF2-40B4-BE49-F238E27FC236}">
                <a16:creationId xmlns:a16="http://schemas.microsoft.com/office/drawing/2014/main" id="{1B298C9A-3B3D-3087-F5F9-6DCCBE78A2C1}"/>
              </a:ext>
            </a:extLst>
          </p:cNvPr>
          <p:cNvPicPr>
            <a:picLocks noChangeAspect="1"/>
          </p:cNvPicPr>
          <p:nvPr userDrawn="1"/>
        </p:nvPicPr>
        <p:blipFill rotWithShape="1">
          <a:blip r:embed="rId2" cstate="screen">
            <a:duotone>
              <a:schemeClr val="accent2">
                <a:shade val="45000"/>
                <a:satMod val="135000"/>
              </a:schemeClr>
              <a:prstClr val="white"/>
            </a:duotone>
            <a:alphaModFix amt="30000"/>
            <a:extLst>
              <a:ext uri="{28A0092B-C50C-407E-A947-70E740481C1C}">
                <a14:useLocalDpi xmlns:a14="http://schemas.microsoft.com/office/drawing/2010/main"/>
              </a:ext>
            </a:extLst>
          </a:blip>
          <a:srcRect/>
          <a:stretch/>
        </p:blipFill>
        <p:spPr>
          <a:xfrm>
            <a:off x="0" y="14514"/>
            <a:ext cx="12192000" cy="6858000"/>
          </a:xfrm>
          <a:prstGeom prst="rect">
            <a:avLst/>
          </a:prstGeom>
        </p:spPr>
      </p:pic>
      <p:pic>
        <p:nvPicPr>
          <p:cNvPr id="10" name="图片 9" descr="图片包含 游戏机, 男人, 穿着, 躺&#10;&#10;描述已自动生成">
            <a:extLst>
              <a:ext uri="{FF2B5EF4-FFF2-40B4-BE49-F238E27FC236}">
                <a16:creationId xmlns:a16="http://schemas.microsoft.com/office/drawing/2014/main" id="{47BC3BF8-C068-4F81-0DB0-B0668F1AAF49}"/>
              </a:ext>
            </a:extLst>
          </p:cNvPr>
          <p:cNvPicPr>
            <a:picLocks noChangeAspect="1"/>
          </p:cNvPicPr>
          <p:nvPr userDrawn="1"/>
        </p:nvPicPr>
        <p:blipFill rotWithShape="1">
          <a:blip r:embed="rId3" cstate="email">
            <a:alphaModFix amt="15000"/>
            <a:extLst>
              <a:ext uri="{28A0092B-C50C-407E-A947-70E740481C1C}">
                <a14:useLocalDpi xmlns:a14="http://schemas.microsoft.com/office/drawing/2010/main"/>
              </a:ext>
            </a:extLst>
          </a:blip>
          <a:srcRect/>
          <a:stretch/>
        </p:blipFill>
        <p:spPr>
          <a:xfrm flipH="1">
            <a:off x="0" y="0"/>
            <a:ext cx="12192000" cy="6858000"/>
          </a:xfrm>
          <a:prstGeom prst="rect">
            <a:avLst/>
          </a:prstGeom>
        </p:spPr>
      </p:pic>
      <p:grpSp>
        <p:nvGrpSpPr>
          <p:cNvPr id="4" name="组合 3">
            <a:extLst>
              <a:ext uri="{FF2B5EF4-FFF2-40B4-BE49-F238E27FC236}">
                <a16:creationId xmlns:a16="http://schemas.microsoft.com/office/drawing/2014/main" id="{BD8CA39A-D200-74EF-0AD5-6E0ECC0ADD13}"/>
              </a:ext>
            </a:extLst>
          </p:cNvPr>
          <p:cNvGrpSpPr/>
          <p:nvPr userDrawn="1"/>
        </p:nvGrpSpPr>
        <p:grpSpPr>
          <a:xfrm>
            <a:off x="119888" y="594656"/>
            <a:ext cx="471425" cy="364744"/>
            <a:chOff x="119888" y="570281"/>
            <a:chExt cx="471425" cy="364744"/>
          </a:xfrm>
        </p:grpSpPr>
        <p:sp>
          <p:nvSpPr>
            <p:cNvPr id="5" name="椭圆 4">
              <a:extLst>
                <a:ext uri="{FF2B5EF4-FFF2-40B4-BE49-F238E27FC236}">
                  <a16:creationId xmlns:a16="http://schemas.microsoft.com/office/drawing/2014/main" id="{631072ED-9C1F-B771-E9FB-8E0B0EA0227C}"/>
                </a:ext>
              </a:extLst>
            </p:cNvPr>
            <p:cNvSpPr/>
            <p:nvPr/>
          </p:nvSpPr>
          <p:spPr>
            <a:xfrm>
              <a:off x="119888" y="570281"/>
              <a:ext cx="364744" cy="364744"/>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algn="ctr"/>
              <a:endParaRPr lang="zh-CN" altLang="en-US" sz="1152"/>
            </a:p>
          </p:txBody>
        </p:sp>
        <p:sp>
          <p:nvSpPr>
            <p:cNvPr id="7" name="椭圆 6">
              <a:extLst>
                <a:ext uri="{FF2B5EF4-FFF2-40B4-BE49-F238E27FC236}">
                  <a16:creationId xmlns:a16="http://schemas.microsoft.com/office/drawing/2014/main" id="{A1D749D5-F771-205F-4166-1F98ABB1B2CB}"/>
                </a:ext>
              </a:extLst>
            </p:cNvPr>
            <p:cNvSpPr/>
            <p:nvPr/>
          </p:nvSpPr>
          <p:spPr>
            <a:xfrm>
              <a:off x="302261" y="645973"/>
              <a:ext cx="289052" cy="28905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8522" tIns="29261" rIns="58522" bIns="29261" rtlCol="0" anchor="ctr"/>
            <a:lstStyle/>
            <a:p>
              <a:pPr algn="ctr"/>
              <a:endParaRPr lang="zh-CN" altLang="en-US" sz="1152"/>
            </a:p>
          </p:txBody>
        </p:sp>
      </p:grpSp>
    </p:spTree>
    <p:extLst>
      <p:ext uri="{BB962C8B-B14F-4D97-AF65-F5344CB8AC3E}">
        <p14:creationId xmlns:p14="http://schemas.microsoft.com/office/powerpoint/2010/main" val="22474039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R" panose="00020600040101010101" pitchFamily="18" charset="-122"/>
              <a:ea typeface="阿里巴巴普惠体 R"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阿里巴巴普惠体 B" panose="00020600040101010101" pitchFamily="18" charset="-122"/>
                <a:ea typeface="阿里巴巴普惠体 B" panose="00020600040101010101" pitchFamily="18"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阿里巴巴普惠体 R" panose="00020600040101010101" pitchFamily="18" charset="-122"/>
                <a:ea typeface="阿里巴巴普惠体 R"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R" panose="00020600040101010101" pitchFamily="18" charset="-122"/>
              <a:ea typeface="阿里巴巴普惠体 R"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R" panose="00020600040101010101" pitchFamily="18" charset="-122"/>
              <a:ea typeface="阿里巴巴普惠体 R"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9374105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1601CB5-091E-F7F1-B8F8-C644F3D8FE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A363E49-7EA4-0AAC-18A6-EF9FF68F9F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E18B066-71AA-ABC8-B93C-B0D955B5D8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73BDC9-A4F9-4435-9996-B7A52BA003B5}" type="datetimeFigureOut">
              <a:rPr lang="zh-CN" altLang="en-US" smtClean="0"/>
              <a:t>2022/11/20</a:t>
            </a:fld>
            <a:endParaRPr lang="zh-CN" altLang="en-US"/>
          </a:p>
        </p:txBody>
      </p:sp>
      <p:sp>
        <p:nvSpPr>
          <p:cNvPr id="5" name="页脚占位符 4">
            <a:extLst>
              <a:ext uri="{FF2B5EF4-FFF2-40B4-BE49-F238E27FC236}">
                <a16:creationId xmlns:a16="http://schemas.microsoft.com/office/drawing/2014/main" id="{567E8247-1207-F468-01E9-FD9C490B55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30E3F55-1E02-9BC9-957E-CDEAF92353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60C552-E130-4AFB-8DAF-732014390511}" type="slidenum">
              <a:rPr lang="zh-CN" altLang="en-US" smtClean="0"/>
              <a:t>‹#›</a:t>
            </a:fld>
            <a:endParaRPr lang="zh-CN" altLang="en-US"/>
          </a:p>
        </p:txBody>
      </p:sp>
      <p:sp>
        <p:nvSpPr>
          <p:cNvPr id="7" name="矩形 6">
            <a:extLst>
              <a:ext uri="{FF2B5EF4-FFF2-40B4-BE49-F238E27FC236}">
                <a16:creationId xmlns:a16="http://schemas.microsoft.com/office/drawing/2014/main" id="{07506DE9-63A9-C819-3F4B-0B2421CE4E6C}"/>
              </a:ext>
            </a:extLst>
          </p:cNvPr>
          <p:cNvSpPr/>
          <p:nvPr userDrawn="1"/>
        </p:nvSpPr>
        <p:spPr>
          <a:xfrm>
            <a:off x="3581400" y="-34747200"/>
            <a:ext cx="7772400" cy="13255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72506A22-6F34-CB2E-96CB-766992AEE12C}"/>
              </a:ext>
            </a:extLst>
          </p:cNvPr>
          <p:cNvSpPr/>
          <p:nvPr userDrawn="1"/>
        </p:nvSpPr>
        <p:spPr>
          <a:xfrm>
            <a:off x="2387600" y="40843200"/>
            <a:ext cx="7772400" cy="13255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6367143"/>
      </p:ext>
    </p:extLst>
  </p:cSld>
  <p:clrMap bg1="lt1" tx1="dk1" bg2="lt2" tx2="dk2" accent1="accent1" accent2="accent2" accent3="accent3" accent4="accent4" accent5="accent5" accent6="accent6" hlink="hlink" folHlink="folHlink"/>
  <p:sldLayoutIdLst>
    <p:sldLayoutId id="2147483652" r:id="rId1"/>
    <p:sldLayoutId id="2147483651" r:id="rId2"/>
    <p:sldLayoutId id="2147483653" r:id="rId3"/>
    <p:sldLayoutId id="2147483654" r:id="rId4"/>
    <p:sldLayoutId id="2147483656"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notesSlide" Target="../notesSlides/notesSlide9.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66">
            <a:extLst>
              <a:ext uri="{FF2B5EF4-FFF2-40B4-BE49-F238E27FC236}">
                <a16:creationId xmlns:a16="http://schemas.microsoft.com/office/drawing/2014/main" id="{366DF316-60E4-814E-CC5D-B2E5C80CC3B8}"/>
              </a:ext>
            </a:extLst>
          </p:cNvPr>
          <p:cNvSpPr txBox="1"/>
          <p:nvPr/>
        </p:nvSpPr>
        <p:spPr>
          <a:xfrm>
            <a:off x="657932" y="5223428"/>
            <a:ext cx="1264770" cy="307777"/>
          </a:xfrm>
          <a:prstGeom prst="rect">
            <a:avLst/>
          </a:prstGeom>
          <a:noFill/>
        </p:spPr>
        <p:txBody>
          <a:bodyPr wrap="none" lIns="0" tIns="0" rIns="0" bIns="0" rtlCol="0">
            <a:noAutofit/>
          </a:bodyPr>
          <a:lstStyle/>
          <a:p>
            <a:r>
              <a:rPr lang="en-US" altLang="zh-CN" sz="2000" dirty="0">
                <a:solidFill>
                  <a:schemeClr val="accent1">
                    <a:lumMod val="50000"/>
                  </a:schemeClr>
                </a:solidFill>
                <a:latin typeface="+mn-ea"/>
              </a:rPr>
              <a:t>20XX</a:t>
            </a:r>
            <a:r>
              <a:rPr lang="zh-CN" altLang="en-US" sz="2000" dirty="0">
                <a:solidFill>
                  <a:schemeClr val="accent1">
                    <a:lumMod val="50000"/>
                  </a:schemeClr>
                </a:solidFill>
                <a:latin typeface="+mn-ea"/>
              </a:rPr>
              <a:t>年</a:t>
            </a:r>
            <a:r>
              <a:rPr lang="en-US" altLang="zh-CN" sz="2000" dirty="0">
                <a:solidFill>
                  <a:schemeClr val="accent1">
                    <a:lumMod val="50000"/>
                  </a:schemeClr>
                </a:solidFill>
                <a:latin typeface="+mn-ea"/>
              </a:rPr>
              <a:t>X</a:t>
            </a:r>
            <a:r>
              <a:rPr lang="zh-CN" altLang="en-US" sz="2000" dirty="0">
                <a:solidFill>
                  <a:schemeClr val="accent1">
                    <a:lumMod val="50000"/>
                  </a:schemeClr>
                </a:solidFill>
                <a:latin typeface="+mn-ea"/>
              </a:rPr>
              <a:t>月</a:t>
            </a:r>
            <a:r>
              <a:rPr lang="en-US" altLang="zh-CN" sz="2000" dirty="0">
                <a:solidFill>
                  <a:schemeClr val="accent1">
                    <a:lumMod val="50000"/>
                  </a:schemeClr>
                </a:solidFill>
                <a:latin typeface="+mn-ea"/>
              </a:rPr>
              <a:t>X</a:t>
            </a:r>
            <a:r>
              <a:rPr lang="zh-CN" altLang="en-US" sz="2000" dirty="0">
                <a:solidFill>
                  <a:schemeClr val="accent1">
                    <a:lumMod val="50000"/>
                  </a:schemeClr>
                </a:solidFill>
                <a:latin typeface="+mn-ea"/>
              </a:rPr>
              <a:t>日</a:t>
            </a:r>
          </a:p>
        </p:txBody>
      </p:sp>
      <p:sp>
        <p:nvSpPr>
          <p:cNvPr id="68" name="矩形: 圆角 67">
            <a:extLst>
              <a:ext uri="{FF2B5EF4-FFF2-40B4-BE49-F238E27FC236}">
                <a16:creationId xmlns:a16="http://schemas.microsoft.com/office/drawing/2014/main" id="{D9E4E617-8AEA-0188-1BF1-01EC0037096C}"/>
              </a:ext>
            </a:extLst>
          </p:cNvPr>
          <p:cNvSpPr/>
          <p:nvPr/>
        </p:nvSpPr>
        <p:spPr>
          <a:xfrm rot="5400000">
            <a:off x="489815" y="4330148"/>
            <a:ext cx="417512" cy="52251"/>
          </a:xfrm>
          <a:prstGeom prst="roundRect">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lumMod val="75000"/>
                  <a:lumOff val="25000"/>
                </a:schemeClr>
              </a:solidFill>
            </a:endParaRPr>
          </a:p>
        </p:txBody>
      </p:sp>
      <p:sp>
        <p:nvSpPr>
          <p:cNvPr id="69" name="文本框 68">
            <a:extLst>
              <a:ext uri="{FF2B5EF4-FFF2-40B4-BE49-F238E27FC236}">
                <a16:creationId xmlns:a16="http://schemas.microsoft.com/office/drawing/2014/main" id="{BD5366CD-8B97-1628-4E15-E858E0ECCE42}"/>
              </a:ext>
            </a:extLst>
          </p:cNvPr>
          <p:cNvSpPr txBox="1"/>
          <p:nvPr/>
        </p:nvSpPr>
        <p:spPr>
          <a:xfrm>
            <a:off x="672446" y="2813447"/>
            <a:ext cx="2051844" cy="615553"/>
          </a:xfrm>
          <a:prstGeom prst="rect">
            <a:avLst/>
          </a:prstGeom>
          <a:noFill/>
        </p:spPr>
        <p:txBody>
          <a:bodyPr wrap="none" lIns="0" tIns="0" rIns="0" bIns="0" rtlCol="0">
            <a:noAutofit/>
          </a:bodyPr>
          <a:lstStyle>
            <a:defPPr>
              <a:defRPr lang="zh-CN"/>
            </a:defPPr>
            <a:lvl1pPr>
              <a:defRPr sz="9600" b="1">
                <a:gradFill flip="none" rotWithShape="1">
                  <a:gsLst>
                    <a:gs pos="0">
                      <a:srgbClr val="3B3838"/>
                    </a:gs>
                    <a:gs pos="100000">
                      <a:schemeClr val="tx1"/>
                    </a:gs>
                  </a:gsLst>
                  <a:lin ang="0" scaled="0"/>
                  <a:tileRect/>
                </a:gradFill>
                <a:latin typeface="微软雅黑" panose="020B0503020204020204" pitchFamily="34" charset="-122"/>
                <a:ea typeface="微软雅黑" panose="020B0503020204020204" pitchFamily="34" charset="-122"/>
              </a:defRPr>
            </a:lvl1pPr>
          </a:lstStyle>
          <a:p>
            <a:r>
              <a:rPr lang="zh-CN" altLang="en-US" sz="4000" b="0" dirty="0">
                <a:solidFill>
                  <a:schemeClr val="accent1">
                    <a:lumMod val="50000"/>
                  </a:schemeClr>
                </a:solidFill>
                <a:latin typeface="+mj-ea"/>
                <a:ea typeface="+mj-ea"/>
              </a:rPr>
              <a:t>方案汇报</a:t>
            </a:r>
          </a:p>
        </p:txBody>
      </p:sp>
      <p:sp>
        <p:nvSpPr>
          <p:cNvPr id="70" name="文本框 69">
            <a:extLst>
              <a:ext uri="{FF2B5EF4-FFF2-40B4-BE49-F238E27FC236}">
                <a16:creationId xmlns:a16="http://schemas.microsoft.com/office/drawing/2014/main" id="{CD4E4E26-3FCB-D00A-5CA8-3588E46F0419}"/>
              </a:ext>
            </a:extLst>
          </p:cNvPr>
          <p:cNvSpPr txBox="1"/>
          <p:nvPr/>
        </p:nvSpPr>
        <p:spPr>
          <a:xfrm>
            <a:off x="660399" y="1753485"/>
            <a:ext cx="7220857" cy="1015663"/>
          </a:xfrm>
          <a:prstGeom prst="rect">
            <a:avLst/>
          </a:prstGeom>
          <a:noFill/>
        </p:spPr>
        <p:txBody>
          <a:bodyPr wrap="none" lIns="0" tIns="0" rIns="0" bIns="0" rtlCol="0">
            <a:noAutofit/>
          </a:bodyPr>
          <a:lstStyle>
            <a:defPPr>
              <a:defRPr lang="zh-CN"/>
            </a:defPPr>
            <a:lvl1pPr>
              <a:defRPr sz="9600" b="1">
                <a:gradFill flip="none" rotWithShape="1">
                  <a:gsLst>
                    <a:gs pos="0">
                      <a:srgbClr val="3B3838"/>
                    </a:gs>
                    <a:gs pos="100000">
                      <a:schemeClr val="tx1"/>
                    </a:gs>
                  </a:gsLst>
                  <a:lin ang="0" scaled="0"/>
                  <a:tileRect/>
                </a:gradFill>
                <a:latin typeface="微软雅黑" panose="020B0503020204020204" pitchFamily="34" charset="-122"/>
                <a:ea typeface="微软雅黑" panose="020B0503020204020204" pitchFamily="34" charset="-122"/>
              </a:defRPr>
            </a:lvl1pPr>
          </a:lstStyle>
          <a:p>
            <a:r>
              <a:rPr lang="en-US" altLang="zh-CN" sz="8000" b="0" dirty="0">
                <a:solidFill>
                  <a:schemeClr val="accent1"/>
                </a:solidFill>
                <a:latin typeface="+mj-ea"/>
                <a:ea typeface="+mj-ea"/>
              </a:rPr>
              <a:t>XX</a:t>
            </a:r>
            <a:r>
              <a:rPr lang="zh-CN" altLang="en-US" sz="8000" b="0" dirty="0">
                <a:solidFill>
                  <a:schemeClr val="accent1"/>
                </a:solidFill>
                <a:latin typeface="+mj-ea"/>
                <a:ea typeface="+mj-ea"/>
              </a:rPr>
              <a:t>项目规划</a:t>
            </a:r>
          </a:p>
        </p:txBody>
      </p:sp>
      <p:sp>
        <p:nvSpPr>
          <p:cNvPr id="11" name="文本框 10">
            <a:extLst>
              <a:ext uri="{FF2B5EF4-FFF2-40B4-BE49-F238E27FC236}">
                <a16:creationId xmlns:a16="http://schemas.microsoft.com/office/drawing/2014/main" id="{455AD020-4AA8-0AA7-00AC-64A8222060BE}"/>
              </a:ext>
            </a:extLst>
          </p:cNvPr>
          <p:cNvSpPr txBox="1"/>
          <p:nvPr/>
        </p:nvSpPr>
        <p:spPr>
          <a:xfrm>
            <a:off x="645886" y="5603184"/>
            <a:ext cx="1521250" cy="307777"/>
          </a:xfrm>
          <a:prstGeom prst="rect">
            <a:avLst/>
          </a:prstGeom>
          <a:noFill/>
        </p:spPr>
        <p:txBody>
          <a:bodyPr wrap="none" lIns="0" tIns="0" rIns="0" bIns="0" rtlCol="0">
            <a:noAutofit/>
          </a:bodyPr>
          <a:lstStyle/>
          <a:p>
            <a:r>
              <a:rPr lang="zh-CN" altLang="en-US" sz="2000" dirty="0">
                <a:solidFill>
                  <a:schemeClr val="accent1">
                    <a:lumMod val="50000"/>
                  </a:schemeClr>
                </a:solidFill>
                <a:latin typeface="+mn-ea"/>
              </a:rPr>
              <a:t>策划人：</a:t>
            </a:r>
            <a:r>
              <a:rPr lang="en-US" altLang="zh-CN" sz="2000" dirty="0">
                <a:solidFill>
                  <a:schemeClr val="accent1">
                    <a:lumMod val="50000"/>
                  </a:schemeClr>
                </a:solidFill>
                <a:latin typeface="+mn-ea"/>
              </a:rPr>
              <a:t>XXX</a:t>
            </a:r>
            <a:endParaRPr lang="zh-CN" altLang="en-US" sz="2000" dirty="0">
              <a:solidFill>
                <a:schemeClr val="accent1">
                  <a:lumMod val="50000"/>
                </a:schemeClr>
              </a:solidFill>
              <a:latin typeface="+mn-ea"/>
            </a:endParaRPr>
          </a:p>
        </p:txBody>
      </p:sp>
    </p:spTree>
    <p:extLst>
      <p:ext uri="{BB962C8B-B14F-4D97-AF65-F5344CB8AC3E}">
        <p14:creationId xmlns:p14="http://schemas.microsoft.com/office/powerpoint/2010/main" val="37423472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a:extLst>
              <a:ext uri="{FF2B5EF4-FFF2-40B4-BE49-F238E27FC236}">
                <a16:creationId xmlns:a16="http://schemas.microsoft.com/office/drawing/2014/main" id="{64B2176C-D8F0-1DD3-B690-11D8A87F91B9}"/>
              </a:ext>
            </a:extLst>
          </p:cNvPr>
          <p:cNvSpPr/>
          <p:nvPr/>
        </p:nvSpPr>
        <p:spPr>
          <a:xfrm>
            <a:off x="701750" y="1153102"/>
            <a:ext cx="11490250" cy="5680272"/>
          </a:xfrm>
          <a:custGeom>
            <a:avLst/>
            <a:gdLst>
              <a:gd name="connsiteX0" fmla="*/ 381028 w 11490250"/>
              <a:gd name="connsiteY0" fmla="*/ 619 h 5680272"/>
              <a:gd name="connsiteX1" fmla="*/ 11446848 w 11490250"/>
              <a:gd name="connsiteY1" fmla="*/ 626999 h 5680272"/>
              <a:gd name="connsiteX2" fmla="*/ 11490250 w 11490250"/>
              <a:gd name="connsiteY2" fmla="*/ 633689 h 5680272"/>
              <a:gd name="connsiteX3" fmla="*/ 11490250 w 11490250"/>
              <a:gd name="connsiteY3" fmla="*/ 4617508 h 5680272"/>
              <a:gd name="connsiteX4" fmla="*/ 4034021 w 11490250"/>
              <a:gd name="connsiteY4" fmla="*/ 5676678 h 5680272"/>
              <a:gd name="connsiteX5" fmla="*/ 3692673 w 11490250"/>
              <a:gd name="connsiteY5" fmla="*/ 5532583 h 5680272"/>
              <a:gd name="connsiteX6" fmla="*/ 69964 w 11490250"/>
              <a:gd name="connsiteY6" fmla="*/ 572370 h 5680272"/>
              <a:gd name="connsiteX7" fmla="*/ 381028 w 11490250"/>
              <a:gd name="connsiteY7" fmla="*/ 619 h 568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0250" h="5680272">
                <a:moveTo>
                  <a:pt x="381028" y="619"/>
                </a:moveTo>
                <a:lnTo>
                  <a:pt x="11446848" y="626999"/>
                </a:lnTo>
                <a:lnTo>
                  <a:pt x="11490250" y="633689"/>
                </a:lnTo>
                <a:lnTo>
                  <a:pt x="11490250" y="4617508"/>
                </a:lnTo>
                <a:lnTo>
                  <a:pt x="4034021" y="5676678"/>
                </a:lnTo>
                <a:cubicBezTo>
                  <a:pt x="3902249" y="5695396"/>
                  <a:pt x="3771172" y="5640064"/>
                  <a:pt x="3692673" y="5532583"/>
                </a:cubicBezTo>
                <a:lnTo>
                  <a:pt x="69964" y="572370"/>
                </a:lnTo>
                <a:cubicBezTo>
                  <a:pt x="-109188" y="327075"/>
                  <a:pt x="77761" y="-16548"/>
                  <a:pt x="381028" y="619"/>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27">
            <a:extLst>
              <a:ext uri="{FF2B5EF4-FFF2-40B4-BE49-F238E27FC236}">
                <a16:creationId xmlns:a16="http://schemas.microsoft.com/office/drawing/2014/main" id="{EFE84566-3AB0-E251-3B90-09466450240B}"/>
              </a:ext>
            </a:extLst>
          </p:cNvPr>
          <p:cNvSpPr/>
          <p:nvPr/>
        </p:nvSpPr>
        <p:spPr>
          <a:xfrm>
            <a:off x="960694" y="1277640"/>
            <a:ext cx="11292760" cy="5431196"/>
          </a:xfrm>
          <a:custGeom>
            <a:avLst/>
            <a:gdLst>
              <a:gd name="connsiteX0" fmla="*/ 69964 w 11810648"/>
              <a:gd name="connsiteY0" fmla="*/ 572370 h 5680272"/>
              <a:gd name="connsiteX1" fmla="*/ 3692673 w 11810648"/>
              <a:gd name="connsiteY1" fmla="*/ 5532583 h 5680272"/>
              <a:gd name="connsiteX2" fmla="*/ 4034021 w 11810648"/>
              <a:gd name="connsiteY2" fmla="*/ 5676678 h 5680272"/>
              <a:gd name="connsiteX3" fmla="*/ 11501279 w 11810648"/>
              <a:gd name="connsiteY3" fmla="*/ 4615941 h 5680272"/>
              <a:gd name="connsiteX4" fmla="*/ 11810639 w 11810648"/>
              <a:gd name="connsiteY4" fmla="*/ 4256864 h 5680272"/>
              <a:gd name="connsiteX5" fmla="*/ 11786494 w 11810648"/>
              <a:gd name="connsiteY5" fmla="*/ 983767 h 5680272"/>
              <a:gd name="connsiteX6" fmla="*/ 11446848 w 11810648"/>
              <a:gd name="connsiteY6" fmla="*/ 626999 h 5680272"/>
              <a:gd name="connsiteX7" fmla="*/ 381028 w 11810648"/>
              <a:gd name="connsiteY7" fmla="*/ 619 h 5680272"/>
              <a:gd name="connsiteX8" fmla="*/ 69964 w 11810648"/>
              <a:gd name="connsiteY8" fmla="*/ 572370 h 568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0648" h="5680272">
                <a:moveTo>
                  <a:pt x="69964" y="572370"/>
                </a:moveTo>
                <a:lnTo>
                  <a:pt x="3692673" y="5532583"/>
                </a:lnTo>
                <a:cubicBezTo>
                  <a:pt x="3771172" y="5640064"/>
                  <a:pt x="3902249" y="5695396"/>
                  <a:pt x="4034021" y="5676678"/>
                </a:cubicBezTo>
                <a:lnTo>
                  <a:pt x="11501279" y="4615941"/>
                </a:lnTo>
                <a:cubicBezTo>
                  <a:pt x="11679873" y="4590572"/>
                  <a:pt x="11811970" y="4437246"/>
                  <a:pt x="11810639" y="4256864"/>
                </a:cubicBezTo>
                <a:lnTo>
                  <a:pt x="11786494" y="983767"/>
                </a:lnTo>
                <a:cubicBezTo>
                  <a:pt x="11785094" y="793989"/>
                  <a:pt x="11636329" y="637724"/>
                  <a:pt x="11446848" y="626999"/>
                </a:cubicBezTo>
                <a:lnTo>
                  <a:pt x="381028" y="619"/>
                </a:lnTo>
                <a:cubicBezTo>
                  <a:pt x="77761" y="-16548"/>
                  <a:pt x="-109188" y="327075"/>
                  <a:pt x="69964" y="572370"/>
                </a:cubicBezTo>
              </a:path>
            </a:pathLst>
          </a:custGeom>
          <a:gradFill flip="none" rotWithShape="1">
            <a:gsLst>
              <a:gs pos="0">
                <a:schemeClr val="accent2"/>
              </a:gs>
              <a:gs pos="47800">
                <a:srgbClr val="9650FD"/>
              </a:gs>
              <a:gs pos="100000">
                <a:schemeClr val="accent1">
                  <a:lumMod val="40000"/>
                  <a:lumOff val="60000"/>
                </a:schemeClr>
              </a:gs>
            </a:gsLst>
            <a:lin ang="5400000" scaled="1"/>
            <a:tileRect/>
          </a:gradFill>
          <a:ln w="9525">
            <a:noFill/>
            <a:prstDash val="dash"/>
          </a:ln>
          <a:effectLst>
            <a:outerShdw blurRad="761695" dist="272034"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40" name="组合 39">
            <a:extLst>
              <a:ext uri="{FF2B5EF4-FFF2-40B4-BE49-F238E27FC236}">
                <a16:creationId xmlns:a16="http://schemas.microsoft.com/office/drawing/2014/main" id="{F03C1876-387D-4814-479B-8279EA5CCABE}"/>
              </a:ext>
            </a:extLst>
          </p:cNvPr>
          <p:cNvGrpSpPr/>
          <p:nvPr/>
        </p:nvGrpSpPr>
        <p:grpSpPr>
          <a:xfrm>
            <a:off x="4115161" y="3878941"/>
            <a:ext cx="1762760" cy="1762760"/>
            <a:chOff x="3752305" y="3429000"/>
            <a:chExt cx="1762760" cy="1762760"/>
          </a:xfrm>
        </p:grpSpPr>
        <p:sp>
          <p:nvSpPr>
            <p:cNvPr id="21" name="椭圆 20">
              <a:extLst>
                <a:ext uri="{FF2B5EF4-FFF2-40B4-BE49-F238E27FC236}">
                  <a16:creationId xmlns:a16="http://schemas.microsoft.com/office/drawing/2014/main" id="{012A7527-CAA4-3421-B65D-B6233DFBC2B0}"/>
                </a:ext>
              </a:extLst>
            </p:cNvPr>
            <p:cNvSpPr/>
            <p:nvPr/>
          </p:nvSpPr>
          <p:spPr>
            <a:xfrm>
              <a:off x="3752305" y="3429000"/>
              <a:ext cx="1762760" cy="1762760"/>
            </a:xfrm>
            <a:prstGeom prst="ellipse">
              <a:avLst/>
            </a:prstGeom>
            <a:noFill/>
            <a:ln>
              <a:solidFill>
                <a:schemeClr val="bg1">
                  <a:alpha val="50000"/>
                </a:schemeClr>
              </a:solidFill>
              <a:prstDash val="solid"/>
            </a:ln>
            <a:effectLst>
              <a:outerShdw blurRad="63500" sx="102000" sy="102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微软雅黑 Light"/>
                <a:cs typeface="+mn-cs"/>
              </a:endParaRPr>
            </a:p>
          </p:txBody>
        </p:sp>
        <p:sp>
          <p:nvSpPr>
            <p:cNvPr id="22" name="椭圆 21">
              <a:extLst>
                <a:ext uri="{FF2B5EF4-FFF2-40B4-BE49-F238E27FC236}">
                  <a16:creationId xmlns:a16="http://schemas.microsoft.com/office/drawing/2014/main" id="{5AB15FCC-D5E6-537D-660E-E6BC2F865C28}"/>
                </a:ext>
              </a:extLst>
            </p:cNvPr>
            <p:cNvSpPr/>
            <p:nvPr/>
          </p:nvSpPr>
          <p:spPr>
            <a:xfrm>
              <a:off x="3841346" y="3526855"/>
              <a:ext cx="1584679" cy="1584679"/>
            </a:xfrm>
            <a:prstGeom prst="ellipse">
              <a:avLst/>
            </a:prstGeom>
            <a:gradFill>
              <a:gsLst>
                <a:gs pos="0">
                  <a:schemeClr val="accent1">
                    <a:lumMod val="60000"/>
                    <a:lumOff val="40000"/>
                  </a:schemeClr>
                </a:gs>
                <a:gs pos="100000">
                  <a:schemeClr val="accent1">
                    <a:lumMod val="80000"/>
                    <a:lumOff val="20000"/>
                  </a:schemeClr>
                </a:gs>
              </a:gsLst>
              <a:lin ang="5400000" scaled="1"/>
            </a:gradFill>
            <a:ln w="21590">
              <a:solidFill>
                <a:schemeClr val="bg1"/>
              </a:solidFill>
            </a:ln>
            <a:effectLst>
              <a:outerShdw blurRad="377825" dist="28067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noAutofit/>
            </a:bodyPr>
            <a:lstStyle/>
            <a:p>
              <a:pPr algn="ctr"/>
              <a:endParaRPr lang="zh-CN" altLang="en-US" sz="1530" dirty="0"/>
            </a:p>
          </p:txBody>
        </p:sp>
      </p:grpSp>
      <p:sp>
        <p:nvSpPr>
          <p:cNvPr id="23" name="文本框 22">
            <a:extLst>
              <a:ext uri="{FF2B5EF4-FFF2-40B4-BE49-F238E27FC236}">
                <a16:creationId xmlns:a16="http://schemas.microsoft.com/office/drawing/2014/main" id="{21F5330A-0008-DFF9-9F64-A8D6791D3080}"/>
              </a:ext>
            </a:extLst>
          </p:cNvPr>
          <p:cNvSpPr txBox="1"/>
          <p:nvPr/>
        </p:nvSpPr>
        <p:spPr>
          <a:xfrm>
            <a:off x="4239123" y="4350154"/>
            <a:ext cx="1514837" cy="837962"/>
          </a:xfrm>
          <a:prstGeom prst="rect">
            <a:avLst/>
          </a:prstGeom>
          <a:noFill/>
        </p:spPr>
        <p:txBody>
          <a:bodyPr wrap="none" lIns="0" tIns="0" rIns="0" bIns="0" rtlCol="0" anchor="t">
            <a:noAutofit/>
          </a:bodyPr>
          <a:lstStyle/>
          <a:p>
            <a:pPr algn="ctr"/>
            <a:r>
              <a:rPr lang="zh-CN" altLang="en-US" sz="2400" dirty="0">
                <a:solidFill>
                  <a:schemeClr val="bg1"/>
                </a:solidFill>
                <a:latin typeface="+mj-ea"/>
                <a:ea typeface="+mj-ea"/>
              </a:rPr>
              <a:t>这是</a:t>
            </a:r>
            <a:endParaRPr lang="en-US" altLang="zh-CN" sz="2400" dirty="0">
              <a:solidFill>
                <a:schemeClr val="bg1"/>
              </a:solidFill>
              <a:latin typeface="+mj-ea"/>
              <a:ea typeface="+mj-ea"/>
            </a:endParaRPr>
          </a:p>
          <a:p>
            <a:pPr algn="ctr"/>
            <a:r>
              <a:rPr lang="zh-CN" altLang="en-US" sz="2400" dirty="0">
                <a:solidFill>
                  <a:schemeClr val="bg1"/>
                </a:solidFill>
                <a:latin typeface="+mj-ea"/>
                <a:ea typeface="+mj-ea"/>
              </a:rPr>
              <a:t>小标题</a:t>
            </a:r>
          </a:p>
        </p:txBody>
      </p:sp>
      <p:cxnSp>
        <p:nvCxnSpPr>
          <p:cNvPr id="6" name="直接连接符 5">
            <a:extLst>
              <a:ext uri="{FF2B5EF4-FFF2-40B4-BE49-F238E27FC236}">
                <a16:creationId xmlns:a16="http://schemas.microsoft.com/office/drawing/2014/main" id="{ACB8456C-C91A-CEB5-CFC9-632D73859A60}"/>
              </a:ext>
            </a:extLst>
          </p:cNvPr>
          <p:cNvCxnSpPr>
            <a:cxnSpLocks/>
            <a:stCxn id="3" idx="6"/>
          </p:cNvCxnSpPr>
          <p:nvPr/>
        </p:nvCxnSpPr>
        <p:spPr>
          <a:xfrm>
            <a:off x="2729232" y="3959167"/>
            <a:ext cx="1413516" cy="538390"/>
          </a:xfrm>
          <a:prstGeom prst="line">
            <a:avLst/>
          </a:prstGeom>
          <a:noFill/>
          <a:ln>
            <a:solidFill>
              <a:schemeClr val="bg1">
                <a:alpha val="50000"/>
              </a:schemeClr>
            </a:solidFill>
            <a:prstDash val="solid"/>
          </a:ln>
          <a:effectLst>
            <a:outerShdw blurRad="63500" sx="102000" sy="102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a:extLst>
              <a:ext uri="{FF2B5EF4-FFF2-40B4-BE49-F238E27FC236}">
                <a16:creationId xmlns:a16="http://schemas.microsoft.com/office/drawing/2014/main" id="{6E3D3BAC-4327-3EC0-9D3E-C955CC9D89C4}"/>
              </a:ext>
            </a:extLst>
          </p:cNvPr>
          <p:cNvCxnSpPr/>
          <p:nvPr/>
        </p:nvCxnSpPr>
        <p:spPr>
          <a:xfrm flipV="1">
            <a:off x="5861922" y="4326924"/>
            <a:ext cx="907869" cy="341267"/>
          </a:xfrm>
          <a:prstGeom prst="line">
            <a:avLst/>
          </a:prstGeom>
          <a:noFill/>
          <a:ln>
            <a:solidFill>
              <a:schemeClr val="bg1">
                <a:alpha val="50000"/>
              </a:schemeClr>
            </a:solidFill>
            <a:prstDash val="solid"/>
          </a:ln>
          <a:effectLst>
            <a:outerShdw blurRad="63500" sx="102000" sy="102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cxnSp>
      <p:grpSp>
        <p:nvGrpSpPr>
          <p:cNvPr id="41" name="组合 40">
            <a:extLst>
              <a:ext uri="{FF2B5EF4-FFF2-40B4-BE49-F238E27FC236}">
                <a16:creationId xmlns:a16="http://schemas.microsoft.com/office/drawing/2014/main" id="{50BBEE7D-767A-70CF-83A1-E850E63AECB7}"/>
              </a:ext>
            </a:extLst>
          </p:cNvPr>
          <p:cNvGrpSpPr/>
          <p:nvPr/>
        </p:nvGrpSpPr>
        <p:grpSpPr>
          <a:xfrm>
            <a:off x="6624225" y="2934459"/>
            <a:ext cx="1762760" cy="1762760"/>
            <a:chOff x="6261369" y="2484518"/>
            <a:chExt cx="1762760" cy="1762760"/>
          </a:xfrm>
        </p:grpSpPr>
        <p:sp>
          <p:nvSpPr>
            <p:cNvPr id="25" name="椭圆 24">
              <a:extLst>
                <a:ext uri="{FF2B5EF4-FFF2-40B4-BE49-F238E27FC236}">
                  <a16:creationId xmlns:a16="http://schemas.microsoft.com/office/drawing/2014/main" id="{A57B23A3-D2C5-A8F8-04FC-AC2189AADA4F}"/>
                </a:ext>
              </a:extLst>
            </p:cNvPr>
            <p:cNvSpPr/>
            <p:nvPr/>
          </p:nvSpPr>
          <p:spPr>
            <a:xfrm>
              <a:off x="6261369" y="2484518"/>
              <a:ext cx="1762760" cy="1762760"/>
            </a:xfrm>
            <a:prstGeom prst="ellipse">
              <a:avLst/>
            </a:prstGeom>
            <a:noFill/>
            <a:ln>
              <a:solidFill>
                <a:schemeClr val="bg1">
                  <a:alpha val="50000"/>
                </a:schemeClr>
              </a:solidFill>
              <a:prstDash val="solid"/>
            </a:ln>
            <a:effectLst>
              <a:outerShdw blurRad="63500" sx="102000" sy="102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微软雅黑 Light"/>
                <a:cs typeface="+mn-cs"/>
              </a:endParaRPr>
            </a:p>
          </p:txBody>
        </p:sp>
        <p:sp>
          <p:nvSpPr>
            <p:cNvPr id="26" name="椭圆 25">
              <a:extLst>
                <a:ext uri="{FF2B5EF4-FFF2-40B4-BE49-F238E27FC236}">
                  <a16:creationId xmlns:a16="http://schemas.microsoft.com/office/drawing/2014/main" id="{A1C6DD2F-4E0C-F69C-780D-7AA1EE1C4692}"/>
                </a:ext>
              </a:extLst>
            </p:cNvPr>
            <p:cNvSpPr/>
            <p:nvPr/>
          </p:nvSpPr>
          <p:spPr>
            <a:xfrm>
              <a:off x="6350410" y="2582373"/>
              <a:ext cx="1584679" cy="1584679"/>
            </a:xfrm>
            <a:prstGeom prst="ellipse">
              <a:avLst/>
            </a:prstGeom>
            <a:gradFill>
              <a:gsLst>
                <a:gs pos="0">
                  <a:schemeClr val="accent1">
                    <a:lumMod val="60000"/>
                    <a:lumOff val="40000"/>
                  </a:schemeClr>
                </a:gs>
                <a:gs pos="100000">
                  <a:schemeClr val="accent1">
                    <a:lumMod val="80000"/>
                    <a:lumOff val="20000"/>
                  </a:schemeClr>
                </a:gs>
              </a:gsLst>
              <a:lin ang="5400000" scaled="1"/>
            </a:gradFill>
            <a:ln w="21590">
              <a:solidFill>
                <a:schemeClr val="bg1"/>
              </a:solidFill>
            </a:ln>
            <a:effectLst>
              <a:outerShdw blurRad="377825" dist="28067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noAutofit/>
            </a:bodyPr>
            <a:lstStyle/>
            <a:p>
              <a:pPr algn="ctr"/>
              <a:endParaRPr lang="zh-CN" altLang="en-US" sz="1530" dirty="0"/>
            </a:p>
          </p:txBody>
        </p:sp>
      </p:grpSp>
      <p:sp>
        <p:nvSpPr>
          <p:cNvPr id="27" name="文本框 26">
            <a:extLst>
              <a:ext uri="{FF2B5EF4-FFF2-40B4-BE49-F238E27FC236}">
                <a16:creationId xmlns:a16="http://schemas.microsoft.com/office/drawing/2014/main" id="{B1C5D9AE-2F4E-797F-E81B-64B7C4F4D51A}"/>
              </a:ext>
            </a:extLst>
          </p:cNvPr>
          <p:cNvSpPr txBox="1"/>
          <p:nvPr/>
        </p:nvSpPr>
        <p:spPr>
          <a:xfrm>
            <a:off x="6748187" y="3405672"/>
            <a:ext cx="1514837" cy="837962"/>
          </a:xfrm>
          <a:prstGeom prst="rect">
            <a:avLst/>
          </a:prstGeom>
          <a:noFill/>
        </p:spPr>
        <p:txBody>
          <a:bodyPr wrap="none" lIns="0" tIns="0" rIns="0" bIns="0" rtlCol="0" anchor="t">
            <a:noAutofit/>
          </a:bodyPr>
          <a:lstStyle/>
          <a:p>
            <a:pPr algn="ctr"/>
            <a:r>
              <a:rPr lang="zh-CN" altLang="en-US" sz="2400" dirty="0">
                <a:solidFill>
                  <a:schemeClr val="bg1"/>
                </a:solidFill>
                <a:latin typeface="+mj-ea"/>
                <a:ea typeface="+mj-ea"/>
              </a:rPr>
              <a:t>这是</a:t>
            </a:r>
            <a:endParaRPr lang="en-US" altLang="zh-CN" sz="2400" dirty="0">
              <a:solidFill>
                <a:schemeClr val="bg1"/>
              </a:solidFill>
              <a:latin typeface="+mj-ea"/>
              <a:ea typeface="+mj-ea"/>
            </a:endParaRPr>
          </a:p>
          <a:p>
            <a:pPr algn="ctr"/>
            <a:r>
              <a:rPr lang="zh-CN" altLang="en-US" sz="2400" dirty="0">
                <a:solidFill>
                  <a:schemeClr val="bg1"/>
                </a:solidFill>
                <a:latin typeface="+mj-ea"/>
                <a:ea typeface="+mj-ea"/>
              </a:rPr>
              <a:t>小标题</a:t>
            </a:r>
          </a:p>
        </p:txBody>
      </p:sp>
      <p:cxnSp>
        <p:nvCxnSpPr>
          <p:cNvPr id="10" name="直接连接符 9">
            <a:extLst>
              <a:ext uri="{FF2B5EF4-FFF2-40B4-BE49-F238E27FC236}">
                <a16:creationId xmlns:a16="http://schemas.microsoft.com/office/drawing/2014/main" id="{A904236C-795F-8028-5889-B4C1C12D0EC2}"/>
              </a:ext>
            </a:extLst>
          </p:cNvPr>
          <p:cNvCxnSpPr/>
          <p:nvPr/>
        </p:nvCxnSpPr>
        <p:spPr>
          <a:xfrm>
            <a:off x="8372893" y="4014504"/>
            <a:ext cx="907869" cy="312420"/>
          </a:xfrm>
          <a:prstGeom prst="line">
            <a:avLst/>
          </a:prstGeom>
          <a:noFill/>
          <a:ln>
            <a:solidFill>
              <a:schemeClr val="bg1">
                <a:alpha val="50000"/>
              </a:schemeClr>
            </a:solidFill>
            <a:prstDash val="solid"/>
          </a:ln>
          <a:effectLst>
            <a:outerShdw blurRad="63500" sx="102000" sy="102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cxnSp>
      <p:grpSp>
        <p:nvGrpSpPr>
          <p:cNvPr id="42" name="组合 41">
            <a:extLst>
              <a:ext uri="{FF2B5EF4-FFF2-40B4-BE49-F238E27FC236}">
                <a16:creationId xmlns:a16="http://schemas.microsoft.com/office/drawing/2014/main" id="{B37D0C2A-5E3A-6DE1-6E98-1E186D61F4A0}"/>
              </a:ext>
            </a:extLst>
          </p:cNvPr>
          <p:cNvGrpSpPr/>
          <p:nvPr/>
        </p:nvGrpSpPr>
        <p:grpSpPr>
          <a:xfrm>
            <a:off x="9191722" y="3859487"/>
            <a:ext cx="1762760" cy="1762760"/>
            <a:chOff x="8828866" y="3409546"/>
            <a:chExt cx="1762760" cy="1762760"/>
          </a:xfrm>
        </p:grpSpPr>
        <p:sp>
          <p:nvSpPr>
            <p:cNvPr id="29" name="椭圆 28">
              <a:extLst>
                <a:ext uri="{FF2B5EF4-FFF2-40B4-BE49-F238E27FC236}">
                  <a16:creationId xmlns:a16="http://schemas.microsoft.com/office/drawing/2014/main" id="{F9A4999F-F9D3-30CA-04BB-AA7781B4EB7E}"/>
                </a:ext>
              </a:extLst>
            </p:cNvPr>
            <p:cNvSpPr/>
            <p:nvPr/>
          </p:nvSpPr>
          <p:spPr>
            <a:xfrm>
              <a:off x="8828866" y="3409546"/>
              <a:ext cx="1762760" cy="1762760"/>
            </a:xfrm>
            <a:prstGeom prst="ellipse">
              <a:avLst/>
            </a:prstGeom>
            <a:noFill/>
            <a:ln>
              <a:solidFill>
                <a:schemeClr val="bg1">
                  <a:alpha val="50000"/>
                </a:schemeClr>
              </a:solidFill>
              <a:prstDash val="solid"/>
            </a:ln>
            <a:effectLst>
              <a:outerShdw blurRad="63500" sx="102000" sy="102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微软雅黑 Light"/>
                <a:cs typeface="+mn-cs"/>
              </a:endParaRPr>
            </a:p>
          </p:txBody>
        </p:sp>
        <p:sp>
          <p:nvSpPr>
            <p:cNvPr id="30" name="椭圆 29">
              <a:extLst>
                <a:ext uri="{FF2B5EF4-FFF2-40B4-BE49-F238E27FC236}">
                  <a16:creationId xmlns:a16="http://schemas.microsoft.com/office/drawing/2014/main" id="{1726B030-9460-1754-A8F0-83E422F19FE4}"/>
                </a:ext>
              </a:extLst>
            </p:cNvPr>
            <p:cNvSpPr/>
            <p:nvPr/>
          </p:nvSpPr>
          <p:spPr>
            <a:xfrm>
              <a:off x="8917907" y="3507401"/>
              <a:ext cx="1584679" cy="1584679"/>
            </a:xfrm>
            <a:prstGeom prst="ellipse">
              <a:avLst/>
            </a:prstGeom>
            <a:gradFill>
              <a:gsLst>
                <a:gs pos="0">
                  <a:schemeClr val="accent1">
                    <a:lumMod val="60000"/>
                    <a:lumOff val="40000"/>
                  </a:schemeClr>
                </a:gs>
                <a:gs pos="100000">
                  <a:schemeClr val="accent1">
                    <a:lumMod val="80000"/>
                    <a:lumOff val="20000"/>
                  </a:schemeClr>
                </a:gs>
              </a:gsLst>
              <a:lin ang="5400000" scaled="1"/>
            </a:gradFill>
            <a:ln w="21590">
              <a:solidFill>
                <a:schemeClr val="bg1"/>
              </a:solidFill>
            </a:ln>
            <a:effectLst>
              <a:outerShdw blurRad="377825" dist="28067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noAutofit/>
            </a:bodyPr>
            <a:lstStyle/>
            <a:p>
              <a:pPr algn="ctr"/>
              <a:endParaRPr lang="zh-CN" altLang="en-US" sz="1530" dirty="0"/>
            </a:p>
          </p:txBody>
        </p:sp>
      </p:grpSp>
      <p:sp>
        <p:nvSpPr>
          <p:cNvPr id="31" name="文本框 30">
            <a:extLst>
              <a:ext uri="{FF2B5EF4-FFF2-40B4-BE49-F238E27FC236}">
                <a16:creationId xmlns:a16="http://schemas.microsoft.com/office/drawing/2014/main" id="{5A464534-23AF-7A8B-134E-E27340AB1D3E}"/>
              </a:ext>
            </a:extLst>
          </p:cNvPr>
          <p:cNvSpPr txBox="1"/>
          <p:nvPr/>
        </p:nvSpPr>
        <p:spPr>
          <a:xfrm>
            <a:off x="9315684" y="4330700"/>
            <a:ext cx="1514837" cy="837962"/>
          </a:xfrm>
          <a:prstGeom prst="rect">
            <a:avLst/>
          </a:prstGeom>
          <a:noFill/>
        </p:spPr>
        <p:txBody>
          <a:bodyPr wrap="none" lIns="0" tIns="0" rIns="0" bIns="0" rtlCol="0" anchor="t">
            <a:noAutofit/>
          </a:bodyPr>
          <a:lstStyle/>
          <a:p>
            <a:pPr algn="ctr"/>
            <a:r>
              <a:rPr lang="zh-CN" altLang="en-US" sz="2400" dirty="0">
                <a:solidFill>
                  <a:schemeClr val="bg1"/>
                </a:solidFill>
                <a:latin typeface="+mj-ea"/>
                <a:ea typeface="+mj-ea"/>
              </a:rPr>
              <a:t>这是</a:t>
            </a:r>
            <a:endParaRPr lang="en-US" altLang="zh-CN" sz="2400" dirty="0">
              <a:solidFill>
                <a:schemeClr val="bg1"/>
              </a:solidFill>
              <a:latin typeface="+mj-ea"/>
              <a:ea typeface="+mj-ea"/>
            </a:endParaRPr>
          </a:p>
          <a:p>
            <a:pPr algn="ctr"/>
            <a:r>
              <a:rPr lang="zh-CN" altLang="en-US" sz="2400" dirty="0">
                <a:solidFill>
                  <a:schemeClr val="bg1"/>
                </a:solidFill>
                <a:latin typeface="+mj-ea"/>
                <a:ea typeface="+mj-ea"/>
              </a:rPr>
              <a:t>小标题</a:t>
            </a:r>
          </a:p>
        </p:txBody>
      </p:sp>
      <p:sp>
        <p:nvSpPr>
          <p:cNvPr id="13" name="文本框 12">
            <a:extLst>
              <a:ext uri="{FF2B5EF4-FFF2-40B4-BE49-F238E27FC236}">
                <a16:creationId xmlns:a16="http://schemas.microsoft.com/office/drawing/2014/main" id="{D8DE8948-D557-734F-0138-96B14CD87D0F}"/>
              </a:ext>
            </a:extLst>
          </p:cNvPr>
          <p:cNvSpPr txBox="1"/>
          <p:nvPr/>
        </p:nvSpPr>
        <p:spPr>
          <a:xfrm>
            <a:off x="701775" y="4926848"/>
            <a:ext cx="2292154" cy="802990"/>
          </a:xfrm>
          <a:prstGeom prst="rect">
            <a:avLst/>
          </a:prstGeom>
          <a:noFill/>
        </p:spPr>
        <p:txBody>
          <a:bodyPr wrap="square" lIns="0" tIns="0" rIns="0" bIns="0" rtlCol="0">
            <a:noAutofit/>
          </a:bodyPr>
          <a:lstStyle/>
          <a:p>
            <a:pPr>
              <a:lnSpc>
                <a:spcPct val="130000"/>
              </a:lnSpc>
            </a:pPr>
            <a:r>
              <a:rPr lang="zh-CN" altLang="en-US" dirty="0">
                <a:latin typeface="+mn-ea"/>
              </a:rPr>
              <a:t>这里是内容这里是内容</a:t>
            </a:r>
            <a:endParaRPr lang="zh-CN" altLang="en-US" dirty="0">
              <a:solidFill>
                <a:schemeClr val="tx1">
                  <a:lumMod val="75000"/>
                  <a:lumOff val="25000"/>
                </a:schemeClr>
              </a:solidFill>
              <a:latin typeface="+mn-ea"/>
            </a:endParaRPr>
          </a:p>
          <a:p>
            <a:pPr>
              <a:lnSpc>
                <a:spcPct val="130000"/>
              </a:lnSpc>
            </a:pPr>
            <a:r>
              <a:rPr lang="zh-CN" altLang="en-US" dirty="0">
                <a:latin typeface="+mn-ea"/>
              </a:rPr>
              <a:t>这里是内容这里是内容</a:t>
            </a:r>
            <a:endParaRPr lang="en-US" altLang="zh-CN" dirty="0">
              <a:latin typeface="+mn-ea"/>
            </a:endParaRPr>
          </a:p>
        </p:txBody>
      </p:sp>
      <p:grpSp>
        <p:nvGrpSpPr>
          <p:cNvPr id="39" name="组合 38">
            <a:extLst>
              <a:ext uri="{FF2B5EF4-FFF2-40B4-BE49-F238E27FC236}">
                <a16:creationId xmlns:a16="http://schemas.microsoft.com/office/drawing/2014/main" id="{374F324A-2648-F65D-5296-D03D5680752E}"/>
              </a:ext>
            </a:extLst>
          </p:cNvPr>
          <p:cNvGrpSpPr/>
          <p:nvPr/>
        </p:nvGrpSpPr>
        <p:grpSpPr>
          <a:xfrm>
            <a:off x="966472" y="3077787"/>
            <a:ext cx="1762760" cy="1762760"/>
            <a:chOff x="966470" y="2627846"/>
            <a:chExt cx="1762760" cy="1762760"/>
          </a:xfrm>
        </p:grpSpPr>
        <p:sp>
          <p:nvSpPr>
            <p:cNvPr id="3" name="椭圆 2">
              <a:extLst>
                <a:ext uri="{FF2B5EF4-FFF2-40B4-BE49-F238E27FC236}">
                  <a16:creationId xmlns:a16="http://schemas.microsoft.com/office/drawing/2014/main" id="{035859DA-B56E-642A-185B-41E1CAC098C2}"/>
                </a:ext>
              </a:extLst>
            </p:cNvPr>
            <p:cNvSpPr/>
            <p:nvPr/>
          </p:nvSpPr>
          <p:spPr>
            <a:xfrm>
              <a:off x="966470" y="2627846"/>
              <a:ext cx="1762760" cy="1762760"/>
            </a:xfrm>
            <a:prstGeom prst="ellipse">
              <a:avLst/>
            </a:prstGeom>
            <a:noFill/>
            <a:ln w="21590">
              <a:solidFill>
                <a:schemeClr val="accent2">
                  <a:lumMod val="40000"/>
                  <a:lumOff val="60000"/>
                </a:schemeClr>
              </a:solidFill>
            </a:ln>
            <a:effectLst>
              <a:outerShdw blurRad="377825" dist="28067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noAutofit/>
            </a:bodyPr>
            <a:lstStyle/>
            <a:p>
              <a:pPr algn="ctr"/>
              <a:endParaRPr lang="zh-CN" altLang="en-US" sz="1530" dirty="0"/>
            </a:p>
          </p:txBody>
        </p:sp>
        <p:sp>
          <p:nvSpPr>
            <p:cNvPr id="2" name="椭圆 1">
              <a:extLst>
                <a:ext uri="{FF2B5EF4-FFF2-40B4-BE49-F238E27FC236}">
                  <a16:creationId xmlns:a16="http://schemas.microsoft.com/office/drawing/2014/main" id="{239FE6C4-EBEF-6265-0657-A15AE135B39E}"/>
                </a:ext>
              </a:extLst>
            </p:cNvPr>
            <p:cNvSpPr/>
            <p:nvPr/>
          </p:nvSpPr>
          <p:spPr>
            <a:xfrm>
              <a:off x="1055511" y="2725701"/>
              <a:ext cx="1584679" cy="1584679"/>
            </a:xfrm>
            <a:prstGeom prst="ellipse">
              <a:avLst/>
            </a:prstGeom>
            <a:gradFill>
              <a:gsLst>
                <a:gs pos="0">
                  <a:schemeClr val="accent1">
                    <a:lumMod val="60000"/>
                    <a:lumOff val="40000"/>
                  </a:schemeClr>
                </a:gs>
                <a:gs pos="100000">
                  <a:schemeClr val="accent1">
                    <a:lumMod val="80000"/>
                    <a:lumOff val="20000"/>
                  </a:schemeClr>
                </a:gs>
              </a:gsLst>
              <a:lin ang="5400000" scaled="1"/>
            </a:gradFill>
            <a:ln w="21590">
              <a:solidFill>
                <a:schemeClr val="bg1"/>
              </a:solidFill>
            </a:ln>
            <a:effectLst>
              <a:outerShdw blurRad="377825" dist="28067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noAutofit/>
            </a:bodyPr>
            <a:lstStyle/>
            <a:p>
              <a:pPr algn="ctr"/>
              <a:endParaRPr lang="zh-CN" altLang="en-US" sz="1530" dirty="0"/>
            </a:p>
          </p:txBody>
        </p:sp>
      </p:grpSp>
      <p:sp>
        <p:nvSpPr>
          <p:cNvPr id="15" name="文本框 14">
            <a:extLst>
              <a:ext uri="{FF2B5EF4-FFF2-40B4-BE49-F238E27FC236}">
                <a16:creationId xmlns:a16="http://schemas.microsoft.com/office/drawing/2014/main" id="{98825979-09FD-CB61-9E1F-23D29D1E2467}"/>
              </a:ext>
            </a:extLst>
          </p:cNvPr>
          <p:cNvSpPr txBox="1"/>
          <p:nvPr/>
        </p:nvSpPr>
        <p:spPr>
          <a:xfrm>
            <a:off x="1090434" y="3549000"/>
            <a:ext cx="1514837" cy="837962"/>
          </a:xfrm>
          <a:prstGeom prst="rect">
            <a:avLst/>
          </a:prstGeom>
          <a:noFill/>
        </p:spPr>
        <p:txBody>
          <a:bodyPr wrap="none" lIns="0" tIns="0" rIns="0" bIns="0" rtlCol="0" anchor="t">
            <a:noAutofit/>
          </a:bodyPr>
          <a:lstStyle/>
          <a:p>
            <a:pPr algn="ctr"/>
            <a:r>
              <a:rPr lang="zh-CN" altLang="en-US" sz="2400" dirty="0">
                <a:solidFill>
                  <a:schemeClr val="bg1"/>
                </a:solidFill>
                <a:latin typeface="+mj-ea"/>
                <a:ea typeface="+mj-ea"/>
              </a:rPr>
              <a:t>这是</a:t>
            </a:r>
            <a:endParaRPr lang="en-US" altLang="zh-CN" sz="2400" dirty="0">
              <a:solidFill>
                <a:schemeClr val="bg1"/>
              </a:solidFill>
              <a:latin typeface="+mj-ea"/>
              <a:ea typeface="+mj-ea"/>
            </a:endParaRPr>
          </a:p>
          <a:p>
            <a:pPr algn="ctr"/>
            <a:r>
              <a:rPr lang="zh-CN" altLang="en-US" sz="2400" dirty="0">
                <a:solidFill>
                  <a:schemeClr val="bg1"/>
                </a:solidFill>
                <a:latin typeface="+mj-ea"/>
                <a:ea typeface="+mj-ea"/>
              </a:rPr>
              <a:t>小标题</a:t>
            </a:r>
          </a:p>
        </p:txBody>
      </p:sp>
      <p:sp>
        <p:nvSpPr>
          <p:cNvPr id="36" name="文本框 35">
            <a:extLst>
              <a:ext uri="{FF2B5EF4-FFF2-40B4-BE49-F238E27FC236}">
                <a16:creationId xmlns:a16="http://schemas.microsoft.com/office/drawing/2014/main" id="{F0768C34-B767-A650-EE10-2D581D696ED9}"/>
              </a:ext>
            </a:extLst>
          </p:cNvPr>
          <p:cNvSpPr txBox="1"/>
          <p:nvPr/>
        </p:nvSpPr>
        <p:spPr>
          <a:xfrm>
            <a:off x="3850464" y="2987127"/>
            <a:ext cx="2292154" cy="802990"/>
          </a:xfrm>
          <a:prstGeom prst="rect">
            <a:avLst/>
          </a:prstGeom>
          <a:noFill/>
        </p:spPr>
        <p:txBody>
          <a:bodyPr wrap="square" lIns="0" tIns="0" rIns="0" bIns="0" rtlCol="0">
            <a:noAutofit/>
          </a:bodyPr>
          <a:lstStyle/>
          <a:p>
            <a:pPr>
              <a:lnSpc>
                <a:spcPct val="130000"/>
              </a:lnSpc>
            </a:pPr>
            <a:r>
              <a:rPr lang="zh-CN" altLang="en-US" dirty="0">
                <a:solidFill>
                  <a:schemeClr val="bg1"/>
                </a:solidFill>
                <a:latin typeface="+mn-ea"/>
              </a:rPr>
              <a:t>这里是内容这里是内容</a:t>
            </a:r>
          </a:p>
          <a:p>
            <a:pPr>
              <a:lnSpc>
                <a:spcPct val="130000"/>
              </a:lnSpc>
            </a:pPr>
            <a:r>
              <a:rPr lang="zh-CN" altLang="en-US" dirty="0">
                <a:solidFill>
                  <a:schemeClr val="bg1"/>
                </a:solidFill>
                <a:latin typeface="+mn-ea"/>
              </a:rPr>
              <a:t>这里是内容这里是内容</a:t>
            </a:r>
            <a:endParaRPr lang="en-US" altLang="zh-CN" dirty="0">
              <a:solidFill>
                <a:schemeClr val="bg1"/>
              </a:solidFill>
              <a:latin typeface="+mn-ea"/>
            </a:endParaRPr>
          </a:p>
        </p:txBody>
      </p:sp>
      <p:sp>
        <p:nvSpPr>
          <p:cNvPr id="37" name="文本框 36">
            <a:extLst>
              <a:ext uri="{FF2B5EF4-FFF2-40B4-BE49-F238E27FC236}">
                <a16:creationId xmlns:a16="http://schemas.microsoft.com/office/drawing/2014/main" id="{4DF056E2-826D-23CC-FA69-28FF8ED2C8E6}"/>
              </a:ext>
            </a:extLst>
          </p:cNvPr>
          <p:cNvSpPr txBox="1"/>
          <p:nvPr/>
        </p:nvSpPr>
        <p:spPr>
          <a:xfrm>
            <a:off x="6359528" y="4758485"/>
            <a:ext cx="2292154" cy="802990"/>
          </a:xfrm>
          <a:prstGeom prst="rect">
            <a:avLst/>
          </a:prstGeom>
          <a:noFill/>
        </p:spPr>
        <p:txBody>
          <a:bodyPr wrap="square" lIns="0" tIns="0" rIns="0" bIns="0" rtlCol="0">
            <a:noAutofit/>
          </a:bodyPr>
          <a:lstStyle/>
          <a:p>
            <a:pPr>
              <a:lnSpc>
                <a:spcPct val="130000"/>
              </a:lnSpc>
            </a:pPr>
            <a:r>
              <a:rPr lang="zh-CN" altLang="en-US" dirty="0">
                <a:solidFill>
                  <a:schemeClr val="bg1"/>
                </a:solidFill>
                <a:latin typeface="+mn-ea"/>
              </a:rPr>
              <a:t>这里是内容这里是内容</a:t>
            </a:r>
          </a:p>
          <a:p>
            <a:pPr>
              <a:lnSpc>
                <a:spcPct val="130000"/>
              </a:lnSpc>
            </a:pPr>
            <a:r>
              <a:rPr lang="zh-CN" altLang="en-US" dirty="0">
                <a:solidFill>
                  <a:schemeClr val="bg1"/>
                </a:solidFill>
                <a:latin typeface="+mn-ea"/>
              </a:rPr>
              <a:t>这里是内容这里是内容</a:t>
            </a:r>
            <a:endParaRPr lang="en-US" altLang="zh-CN" dirty="0">
              <a:solidFill>
                <a:schemeClr val="bg1"/>
              </a:solidFill>
              <a:latin typeface="+mn-ea"/>
            </a:endParaRPr>
          </a:p>
        </p:txBody>
      </p:sp>
      <p:sp>
        <p:nvSpPr>
          <p:cNvPr id="38" name="文本框 37">
            <a:extLst>
              <a:ext uri="{FF2B5EF4-FFF2-40B4-BE49-F238E27FC236}">
                <a16:creationId xmlns:a16="http://schemas.microsoft.com/office/drawing/2014/main" id="{9DB20792-A4F9-0652-75D2-874A15D2C59C}"/>
              </a:ext>
            </a:extLst>
          </p:cNvPr>
          <p:cNvSpPr txBox="1"/>
          <p:nvPr/>
        </p:nvSpPr>
        <p:spPr>
          <a:xfrm>
            <a:off x="8927025" y="2987127"/>
            <a:ext cx="2292154" cy="802990"/>
          </a:xfrm>
          <a:prstGeom prst="rect">
            <a:avLst/>
          </a:prstGeom>
          <a:noFill/>
        </p:spPr>
        <p:txBody>
          <a:bodyPr wrap="square" lIns="0" tIns="0" rIns="0" bIns="0" rtlCol="0">
            <a:noAutofit/>
          </a:bodyPr>
          <a:lstStyle/>
          <a:p>
            <a:pPr>
              <a:lnSpc>
                <a:spcPct val="130000"/>
              </a:lnSpc>
            </a:pPr>
            <a:r>
              <a:rPr lang="zh-CN" altLang="en-US" dirty="0">
                <a:solidFill>
                  <a:schemeClr val="bg1"/>
                </a:solidFill>
                <a:latin typeface="+mn-ea"/>
              </a:rPr>
              <a:t>这里是内容这里是内容</a:t>
            </a:r>
          </a:p>
          <a:p>
            <a:pPr>
              <a:lnSpc>
                <a:spcPct val="130000"/>
              </a:lnSpc>
            </a:pPr>
            <a:r>
              <a:rPr lang="zh-CN" altLang="en-US" dirty="0">
                <a:solidFill>
                  <a:schemeClr val="bg1"/>
                </a:solidFill>
                <a:latin typeface="+mn-ea"/>
              </a:rPr>
              <a:t>这里是内容这里是内容</a:t>
            </a:r>
            <a:endParaRPr lang="en-US" altLang="zh-CN" dirty="0">
              <a:solidFill>
                <a:schemeClr val="bg1"/>
              </a:solidFill>
              <a:latin typeface="+mn-ea"/>
            </a:endParaRPr>
          </a:p>
        </p:txBody>
      </p:sp>
      <p:sp>
        <p:nvSpPr>
          <p:cNvPr id="32" name="矩形 31">
            <a:extLst>
              <a:ext uri="{FF2B5EF4-FFF2-40B4-BE49-F238E27FC236}">
                <a16:creationId xmlns:a16="http://schemas.microsoft.com/office/drawing/2014/main" id="{F741487C-63B1-7EBD-D362-49D56F04D65F}"/>
              </a:ext>
            </a:extLst>
          </p:cNvPr>
          <p:cNvSpPr/>
          <p:nvPr/>
        </p:nvSpPr>
        <p:spPr>
          <a:xfrm>
            <a:off x="601447" y="484641"/>
            <a:ext cx="5037353" cy="584775"/>
          </a:xfrm>
          <a:prstGeom prst="rect">
            <a:avLst/>
          </a:prstGeom>
        </p:spPr>
        <p:txBody>
          <a:bodyPr wrap="square">
            <a:spAutoFit/>
          </a:bodyPr>
          <a:lstStyle/>
          <a:p>
            <a:r>
              <a:rPr lang="zh-CN" altLang="en-US" sz="3200" b="1" dirty="0">
                <a:solidFill>
                  <a:schemeClr val="accent1">
                    <a:lumMod val="50000"/>
                  </a:schemeClr>
                </a:solidFill>
                <a:latin typeface="+mj-ea"/>
                <a:ea typeface="+mj-ea"/>
              </a:rPr>
              <a:t>章节标题</a:t>
            </a:r>
          </a:p>
        </p:txBody>
      </p:sp>
      <p:sp>
        <p:nvSpPr>
          <p:cNvPr id="33" name="文本框 32">
            <a:extLst>
              <a:ext uri="{FF2B5EF4-FFF2-40B4-BE49-F238E27FC236}">
                <a16:creationId xmlns:a16="http://schemas.microsoft.com/office/drawing/2014/main" id="{7B1D407A-FA99-E9B3-DEC1-38DF8011CFFA}"/>
              </a:ext>
            </a:extLst>
          </p:cNvPr>
          <p:cNvSpPr txBox="1"/>
          <p:nvPr/>
        </p:nvSpPr>
        <p:spPr>
          <a:xfrm>
            <a:off x="1853984" y="1771597"/>
            <a:ext cx="5185445" cy="959474"/>
          </a:xfrm>
          <a:prstGeom prst="rect">
            <a:avLst/>
          </a:prstGeom>
          <a:noFill/>
        </p:spPr>
        <p:txBody>
          <a:bodyPr wrap="square" lIns="0" tIns="0" rIns="0" bIns="0" rtlCol="0">
            <a:noAutofit/>
          </a:bodyPr>
          <a:lstStyle/>
          <a:p>
            <a:pPr>
              <a:lnSpc>
                <a:spcPct val="130000"/>
              </a:lnSpc>
            </a:pPr>
            <a:r>
              <a:rPr lang="zh-CN" altLang="en-US" sz="2000" b="1" dirty="0">
                <a:solidFill>
                  <a:schemeClr val="bg1"/>
                </a:solidFill>
                <a:latin typeface="+mj-ea"/>
                <a:ea typeface="+mj-ea"/>
              </a:rPr>
              <a:t>这里是内容这里是内容这里是内容这里是内容</a:t>
            </a:r>
            <a:endParaRPr lang="en-US" altLang="zh-CN" sz="2000" b="1" dirty="0">
              <a:solidFill>
                <a:schemeClr val="bg1"/>
              </a:solidFill>
              <a:latin typeface="+mj-ea"/>
              <a:ea typeface="+mj-ea"/>
            </a:endParaRPr>
          </a:p>
          <a:p>
            <a:pPr>
              <a:lnSpc>
                <a:spcPct val="130000"/>
              </a:lnSpc>
            </a:pPr>
            <a:r>
              <a:rPr lang="zh-CN" altLang="en-US" sz="2000" b="1" dirty="0">
                <a:solidFill>
                  <a:schemeClr val="bg1"/>
                </a:solidFill>
                <a:latin typeface="+mj-ea"/>
                <a:ea typeface="+mj-ea"/>
              </a:rPr>
              <a:t>这里是内容这里是内容这里是内容这里是内容</a:t>
            </a:r>
          </a:p>
        </p:txBody>
      </p:sp>
    </p:spTree>
    <p:extLst>
      <p:ext uri="{BB962C8B-B14F-4D97-AF65-F5344CB8AC3E}">
        <p14:creationId xmlns:p14="http://schemas.microsoft.com/office/powerpoint/2010/main" val="380696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a:extLst>
              <a:ext uri="{FF2B5EF4-FFF2-40B4-BE49-F238E27FC236}">
                <a16:creationId xmlns:a16="http://schemas.microsoft.com/office/drawing/2014/main" id="{BED9B009-B184-B084-B3E4-FAE5865AE722}"/>
              </a:ext>
            </a:extLst>
          </p:cNvPr>
          <p:cNvGrpSpPr/>
          <p:nvPr/>
        </p:nvGrpSpPr>
        <p:grpSpPr>
          <a:xfrm>
            <a:off x="687742" y="2308601"/>
            <a:ext cx="1688135" cy="1688133"/>
            <a:chOff x="920845" y="2423559"/>
            <a:chExt cx="1688135" cy="1688133"/>
          </a:xfrm>
        </p:grpSpPr>
        <p:sp>
          <p:nvSpPr>
            <p:cNvPr id="70" name="椭圆 69">
              <a:extLst>
                <a:ext uri="{FF2B5EF4-FFF2-40B4-BE49-F238E27FC236}">
                  <a16:creationId xmlns:a16="http://schemas.microsoft.com/office/drawing/2014/main" id="{D890A503-E121-C8EE-9FC8-3D10C242CB7B}"/>
                </a:ext>
              </a:extLst>
            </p:cNvPr>
            <p:cNvSpPr/>
            <p:nvPr/>
          </p:nvSpPr>
          <p:spPr>
            <a:xfrm>
              <a:off x="1022850" y="2535482"/>
              <a:ext cx="1484124" cy="1484124"/>
            </a:xfrm>
            <a:prstGeom prst="ellipse">
              <a:avLst/>
            </a:prstGeom>
            <a:gradFill flip="none" rotWithShape="1">
              <a:gsLst>
                <a:gs pos="60000">
                  <a:srgbClr val="0066FF">
                    <a:alpha val="0"/>
                  </a:srgbClr>
                </a:gs>
                <a:gs pos="100000">
                  <a:srgbClr val="0066FF">
                    <a:alpha val="0"/>
                  </a:srgbClr>
                </a:gs>
              </a:gsLst>
              <a:lin ang="5400000" scaled="1"/>
              <a:tileRect/>
            </a:gradFill>
            <a:ln w="1587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71" name="椭圆 70">
              <a:extLst>
                <a:ext uri="{FF2B5EF4-FFF2-40B4-BE49-F238E27FC236}">
                  <a16:creationId xmlns:a16="http://schemas.microsoft.com/office/drawing/2014/main" id="{CC865DD5-4409-5798-0F35-BC244E528CBE}"/>
                </a:ext>
              </a:extLst>
            </p:cNvPr>
            <p:cNvSpPr/>
            <p:nvPr/>
          </p:nvSpPr>
          <p:spPr>
            <a:xfrm>
              <a:off x="920845" y="2423559"/>
              <a:ext cx="1688135" cy="1688133"/>
            </a:xfrm>
            <a:prstGeom prst="ellipse">
              <a:avLst/>
            </a:prstGeom>
            <a:noFill/>
            <a:ln w="952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nvGrpSpPr>
          <p:cNvPr id="40" name="组合 39">
            <a:extLst>
              <a:ext uri="{FF2B5EF4-FFF2-40B4-BE49-F238E27FC236}">
                <a16:creationId xmlns:a16="http://schemas.microsoft.com/office/drawing/2014/main" id="{48E1560C-F5D5-ED3B-A011-CE04304E162C}"/>
              </a:ext>
            </a:extLst>
          </p:cNvPr>
          <p:cNvGrpSpPr/>
          <p:nvPr/>
        </p:nvGrpSpPr>
        <p:grpSpPr>
          <a:xfrm>
            <a:off x="8057409" y="1970426"/>
            <a:ext cx="1688135" cy="1688133"/>
            <a:chOff x="8519785" y="1944067"/>
            <a:chExt cx="1688135" cy="1688133"/>
          </a:xfrm>
        </p:grpSpPr>
        <p:sp>
          <p:nvSpPr>
            <p:cNvPr id="82" name="椭圆 81">
              <a:extLst>
                <a:ext uri="{FF2B5EF4-FFF2-40B4-BE49-F238E27FC236}">
                  <a16:creationId xmlns:a16="http://schemas.microsoft.com/office/drawing/2014/main" id="{FBDCEE9D-44A2-84AF-9C54-1253D91B8F56}"/>
                </a:ext>
              </a:extLst>
            </p:cNvPr>
            <p:cNvSpPr/>
            <p:nvPr/>
          </p:nvSpPr>
          <p:spPr>
            <a:xfrm>
              <a:off x="8621790" y="2055990"/>
              <a:ext cx="1484124" cy="1484124"/>
            </a:xfrm>
            <a:prstGeom prst="ellipse">
              <a:avLst/>
            </a:prstGeom>
            <a:gradFill flip="none" rotWithShape="1">
              <a:gsLst>
                <a:gs pos="60000">
                  <a:srgbClr val="0066FF">
                    <a:alpha val="0"/>
                  </a:srgbClr>
                </a:gs>
                <a:gs pos="100000">
                  <a:srgbClr val="0066FF">
                    <a:alpha val="0"/>
                  </a:srgbClr>
                </a:gs>
              </a:gsLst>
              <a:lin ang="5400000" scaled="1"/>
              <a:tileRect/>
            </a:gradFill>
            <a:ln w="1587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83" name="椭圆 82">
              <a:extLst>
                <a:ext uri="{FF2B5EF4-FFF2-40B4-BE49-F238E27FC236}">
                  <a16:creationId xmlns:a16="http://schemas.microsoft.com/office/drawing/2014/main" id="{DD8AA9D4-9303-14AF-710D-B80D8F833C79}"/>
                </a:ext>
              </a:extLst>
            </p:cNvPr>
            <p:cNvSpPr/>
            <p:nvPr/>
          </p:nvSpPr>
          <p:spPr>
            <a:xfrm>
              <a:off x="8519785" y="1944067"/>
              <a:ext cx="1688135" cy="1688133"/>
            </a:xfrm>
            <a:prstGeom prst="ellipse">
              <a:avLst/>
            </a:prstGeom>
            <a:noFill/>
            <a:ln w="952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41" name="图形 52">
            <a:extLst>
              <a:ext uri="{FF2B5EF4-FFF2-40B4-BE49-F238E27FC236}">
                <a16:creationId xmlns:a16="http://schemas.microsoft.com/office/drawing/2014/main" id="{3982F89F-9734-558F-ED42-6D9D37436210}"/>
              </a:ext>
            </a:extLst>
          </p:cNvPr>
          <p:cNvGrpSpPr/>
          <p:nvPr/>
        </p:nvGrpSpPr>
        <p:grpSpPr>
          <a:xfrm>
            <a:off x="8421946" y="2334956"/>
            <a:ext cx="959062" cy="959062"/>
            <a:chOff x="8884320" y="2308601"/>
            <a:chExt cx="959062" cy="959062"/>
          </a:xfrm>
          <a:solidFill>
            <a:schemeClr val="accent2"/>
          </a:solidFill>
        </p:grpSpPr>
        <p:sp>
          <p:nvSpPr>
            <p:cNvPr id="45" name="任意多边形: 形状 44">
              <a:extLst>
                <a:ext uri="{FF2B5EF4-FFF2-40B4-BE49-F238E27FC236}">
                  <a16:creationId xmlns:a16="http://schemas.microsoft.com/office/drawing/2014/main" id="{21C41B34-6DC6-2909-0FF2-389CA684AB87}"/>
                </a:ext>
              </a:extLst>
            </p:cNvPr>
            <p:cNvSpPr/>
            <p:nvPr/>
          </p:nvSpPr>
          <p:spPr>
            <a:xfrm>
              <a:off x="9301977" y="2989226"/>
              <a:ext cx="123750" cy="216562"/>
            </a:xfrm>
            <a:custGeom>
              <a:avLst/>
              <a:gdLst>
                <a:gd name="connsiteX0" fmla="*/ 77344 w 123750"/>
                <a:gd name="connsiteY0" fmla="*/ 154688 h 216562"/>
                <a:gd name="connsiteX1" fmla="*/ 46406 w 123750"/>
                <a:gd name="connsiteY1" fmla="*/ 154688 h 216562"/>
                <a:gd name="connsiteX2" fmla="*/ 30938 w 123750"/>
                <a:gd name="connsiteY2" fmla="*/ 139219 h 216562"/>
                <a:gd name="connsiteX3" fmla="*/ 0 w 123750"/>
                <a:gd name="connsiteY3" fmla="*/ 139219 h 216562"/>
                <a:gd name="connsiteX4" fmla="*/ 46406 w 123750"/>
                <a:gd name="connsiteY4" fmla="*/ 185625 h 216562"/>
                <a:gd name="connsiteX5" fmla="*/ 46406 w 123750"/>
                <a:gd name="connsiteY5" fmla="*/ 216563 h 216562"/>
                <a:gd name="connsiteX6" fmla="*/ 77344 w 123750"/>
                <a:gd name="connsiteY6" fmla="*/ 216563 h 216562"/>
                <a:gd name="connsiteX7" fmla="*/ 77344 w 123750"/>
                <a:gd name="connsiteY7" fmla="*/ 185625 h 216562"/>
                <a:gd name="connsiteX8" fmla="*/ 123750 w 123750"/>
                <a:gd name="connsiteY8" fmla="*/ 139219 h 216562"/>
                <a:gd name="connsiteX9" fmla="*/ 77344 w 123750"/>
                <a:gd name="connsiteY9" fmla="*/ 92813 h 216562"/>
                <a:gd name="connsiteX10" fmla="*/ 46406 w 123750"/>
                <a:gd name="connsiteY10" fmla="*/ 92813 h 216562"/>
                <a:gd name="connsiteX11" fmla="*/ 30938 w 123750"/>
                <a:gd name="connsiteY11" fmla="*/ 77344 h 216562"/>
                <a:gd name="connsiteX12" fmla="*/ 46406 w 123750"/>
                <a:gd name="connsiteY12" fmla="*/ 61875 h 216562"/>
                <a:gd name="connsiteX13" fmla="*/ 77344 w 123750"/>
                <a:gd name="connsiteY13" fmla="*/ 61875 h 216562"/>
                <a:gd name="connsiteX14" fmla="*/ 92813 w 123750"/>
                <a:gd name="connsiteY14" fmla="*/ 77344 h 216562"/>
                <a:gd name="connsiteX15" fmla="*/ 123750 w 123750"/>
                <a:gd name="connsiteY15" fmla="*/ 77344 h 216562"/>
                <a:gd name="connsiteX16" fmla="*/ 77344 w 123750"/>
                <a:gd name="connsiteY16" fmla="*/ 30938 h 216562"/>
                <a:gd name="connsiteX17" fmla="*/ 77344 w 123750"/>
                <a:gd name="connsiteY17" fmla="*/ 0 h 216562"/>
                <a:gd name="connsiteX18" fmla="*/ 46406 w 123750"/>
                <a:gd name="connsiteY18" fmla="*/ 0 h 216562"/>
                <a:gd name="connsiteX19" fmla="*/ 46406 w 123750"/>
                <a:gd name="connsiteY19" fmla="*/ 30938 h 216562"/>
                <a:gd name="connsiteX20" fmla="*/ 0 w 123750"/>
                <a:gd name="connsiteY20" fmla="*/ 77344 h 216562"/>
                <a:gd name="connsiteX21" fmla="*/ 46406 w 123750"/>
                <a:gd name="connsiteY21" fmla="*/ 123750 h 216562"/>
                <a:gd name="connsiteX22" fmla="*/ 77344 w 123750"/>
                <a:gd name="connsiteY22" fmla="*/ 123750 h 216562"/>
                <a:gd name="connsiteX23" fmla="*/ 92813 w 123750"/>
                <a:gd name="connsiteY23" fmla="*/ 139219 h 216562"/>
                <a:gd name="connsiteX24" fmla="*/ 77344 w 123750"/>
                <a:gd name="connsiteY24" fmla="*/ 154688 h 21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750" h="216562">
                  <a:moveTo>
                    <a:pt x="77344" y="154688"/>
                  </a:moveTo>
                  <a:lnTo>
                    <a:pt x="46406" y="154688"/>
                  </a:lnTo>
                  <a:cubicBezTo>
                    <a:pt x="37883" y="154688"/>
                    <a:pt x="30938" y="147742"/>
                    <a:pt x="30938" y="139219"/>
                  </a:cubicBezTo>
                  <a:lnTo>
                    <a:pt x="0" y="139219"/>
                  </a:lnTo>
                  <a:cubicBezTo>
                    <a:pt x="0" y="164804"/>
                    <a:pt x="20821" y="185625"/>
                    <a:pt x="46406" y="185625"/>
                  </a:cubicBezTo>
                  <a:lnTo>
                    <a:pt x="46406" y="216563"/>
                  </a:lnTo>
                  <a:lnTo>
                    <a:pt x="77344" y="216563"/>
                  </a:lnTo>
                  <a:lnTo>
                    <a:pt x="77344" y="185625"/>
                  </a:lnTo>
                  <a:cubicBezTo>
                    <a:pt x="102929" y="185625"/>
                    <a:pt x="123750" y="164804"/>
                    <a:pt x="123750" y="139219"/>
                  </a:cubicBezTo>
                  <a:cubicBezTo>
                    <a:pt x="123750" y="113633"/>
                    <a:pt x="102929" y="92813"/>
                    <a:pt x="77344" y="92813"/>
                  </a:cubicBezTo>
                  <a:lnTo>
                    <a:pt x="46406" y="92813"/>
                  </a:lnTo>
                  <a:cubicBezTo>
                    <a:pt x="37883" y="92813"/>
                    <a:pt x="30938" y="85867"/>
                    <a:pt x="30938" y="77344"/>
                  </a:cubicBezTo>
                  <a:cubicBezTo>
                    <a:pt x="30938" y="68820"/>
                    <a:pt x="37883" y="61875"/>
                    <a:pt x="46406" y="61875"/>
                  </a:cubicBezTo>
                  <a:lnTo>
                    <a:pt x="77344" y="61875"/>
                  </a:lnTo>
                  <a:cubicBezTo>
                    <a:pt x="85867" y="61875"/>
                    <a:pt x="92813" y="68820"/>
                    <a:pt x="92813" y="77344"/>
                  </a:cubicBezTo>
                  <a:lnTo>
                    <a:pt x="123750" y="77344"/>
                  </a:lnTo>
                  <a:cubicBezTo>
                    <a:pt x="123750" y="51758"/>
                    <a:pt x="102929" y="30938"/>
                    <a:pt x="77344" y="30938"/>
                  </a:cubicBezTo>
                  <a:lnTo>
                    <a:pt x="77344" y="0"/>
                  </a:lnTo>
                  <a:lnTo>
                    <a:pt x="46406" y="0"/>
                  </a:lnTo>
                  <a:lnTo>
                    <a:pt x="46406" y="30938"/>
                  </a:lnTo>
                  <a:cubicBezTo>
                    <a:pt x="20821" y="30938"/>
                    <a:pt x="0" y="51758"/>
                    <a:pt x="0" y="77344"/>
                  </a:cubicBezTo>
                  <a:cubicBezTo>
                    <a:pt x="0" y="102929"/>
                    <a:pt x="20821" y="123750"/>
                    <a:pt x="46406" y="123750"/>
                  </a:cubicBezTo>
                  <a:lnTo>
                    <a:pt x="77344" y="123750"/>
                  </a:lnTo>
                  <a:cubicBezTo>
                    <a:pt x="85867" y="123750"/>
                    <a:pt x="92813" y="130695"/>
                    <a:pt x="92813" y="139219"/>
                  </a:cubicBezTo>
                  <a:cubicBezTo>
                    <a:pt x="92813" y="147742"/>
                    <a:pt x="85867" y="154688"/>
                    <a:pt x="77344" y="154688"/>
                  </a:cubicBez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5B896783-EA85-FAD6-E88C-0E74B75CED01}"/>
                </a:ext>
              </a:extLst>
            </p:cNvPr>
            <p:cNvSpPr/>
            <p:nvPr/>
          </p:nvSpPr>
          <p:spPr>
            <a:xfrm>
              <a:off x="8884320" y="2308601"/>
              <a:ext cx="959062" cy="959062"/>
            </a:xfrm>
            <a:custGeom>
              <a:avLst/>
              <a:gdLst>
                <a:gd name="connsiteX0" fmla="*/ 881719 w 959062"/>
                <a:gd name="connsiteY0" fmla="*/ 0 h 959062"/>
                <a:gd name="connsiteX1" fmla="*/ 77344 w 959062"/>
                <a:gd name="connsiteY1" fmla="*/ 0 h 959062"/>
                <a:gd name="connsiteX2" fmla="*/ 0 w 959062"/>
                <a:gd name="connsiteY2" fmla="*/ 77344 h 959062"/>
                <a:gd name="connsiteX3" fmla="*/ 0 w 959062"/>
                <a:gd name="connsiteY3" fmla="*/ 634219 h 959062"/>
                <a:gd name="connsiteX4" fmla="*/ 77344 w 959062"/>
                <a:gd name="connsiteY4" fmla="*/ 711563 h 959062"/>
                <a:gd name="connsiteX5" fmla="*/ 123750 w 959062"/>
                <a:gd name="connsiteY5" fmla="*/ 711563 h 959062"/>
                <a:gd name="connsiteX6" fmla="*/ 123750 w 959062"/>
                <a:gd name="connsiteY6" fmla="*/ 959063 h 959062"/>
                <a:gd name="connsiteX7" fmla="*/ 835313 w 959062"/>
                <a:gd name="connsiteY7" fmla="*/ 959063 h 959062"/>
                <a:gd name="connsiteX8" fmla="*/ 835313 w 959062"/>
                <a:gd name="connsiteY8" fmla="*/ 711563 h 959062"/>
                <a:gd name="connsiteX9" fmla="*/ 881719 w 959062"/>
                <a:gd name="connsiteY9" fmla="*/ 711563 h 959062"/>
                <a:gd name="connsiteX10" fmla="*/ 959063 w 959062"/>
                <a:gd name="connsiteY10" fmla="*/ 634219 h 959062"/>
                <a:gd name="connsiteX11" fmla="*/ 959063 w 959062"/>
                <a:gd name="connsiteY11" fmla="*/ 77344 h 959062"/>
                <a:gd name="connsiteX12" fmla="*/ 881719 w 959062"/>
                <a:gd name="connsiteY12" fmla="*/ 0 h 959062"/>
                <a:gd name="connsiteX13" fmla="*/ 928125 w 959062"/>
                <a:gd name="connsiteY13" fmla="*/ 77344 h 959062"/>
                <a:gd name="connsiteX14" fmla="*/ 928125 w 959062"/>
                <a:gd name="connsiteY14" fmla="*/ 92813 h 959062"/>
                <a:gd name="connsiteX15" fmla="*/ 897188 w 959062"/>
                <a:gd name="connsiteY15" fmla="*/ 92813 h 959062"/>
                <a:gd name="connsiteX16" fmla="*/ 866250 w 959062"/>
                <a:gd name="connsiteY16" fmla="*/ 61875 h 959062"/>
                <a:gd name="connsiteX17" fmla="*/ 866250 w 959062"/>
                <a:gd name="connsiteY17" fmla="*/ 30938 h 959062"/>
                <a:gd name="connsiteX18" fmla="*/ 881719 w 959062"/>
                <a:gd name="connsiteY18" fmla="*/ 30938 h 959062"/>
                <a:gd name="connsiteX19" fmla="*/ 928125 w 959062"/>
                <a:gd name="connsiteY19" fmla="*/ 77344 h 959062"/>
                <a:gd name="connsiteX20" fmla="*/ 897188 w 959062"/>
                <a:gd name="connsiteY20" fmla="*/ 123750 h 959062"/>
                <a:gd name="connsiteX21" fmla="*/ 928125 w 959062"/>
                <a:gd name="connsiteY21" fmla="*/ 123750 h 959062"/>
                <a:gd name="connsiteX22" fmla="*/ 928125 w 959062"/>
                <a:gd name="connsiteY22" fmla="*/ 587813 h 959062"/>
                <a:gd name="connsiteX23" fmla="*/ 897188 w 959062"/>
                <a:gd name="connsiteY23" fmla="*/ 587813 h 959062"/>
                <a:gd name="connsiteX24" fmla="*/ 680625 w 959062"/>
                <a:gd name="connsiteY24" fmla="*/ 618750 h 959062"/>
                <a:gd name="connsiteX25" fmla="*/ 680625 w 959062"/>
                <a:gd name="connsiteY25" fmla="*/ 464063 h 959062"/>
                <a:gd name="connsiteX26" fmla="*/ 753375 w 959062"/>
                <a:gd name="connsiteY26" fmla="*/ 464063 h 959062"/>
                <a:gd name="connsiteX27" fmla="*/ 681182 w 959062"/>
                <a:gd name="connsiteY27" fmla="*/ 402188 h 959062"/>
                <a:gd name="connsiteX28" fmla="*/ 711563 w 959062"/>
                <a:gd name="connsiteY28" fmla="*/ 402188 h 959062"/>
                <a:gd name="connsiteX29" fmla="*/ 711563 w 959062"/>
                <a:gd name="connsiteY29" fmla="*/ 371250 h 959062"/>
                <a:gd name="connsiteX30" fmla="*/ 680625 w 959062"/>
                <a:gd name="connsiteY30" fmla="*/ 371250 h 959062"/>
                <a:gd name="connsiteX31" fmla="*/ 680625 w 959062"/>
                <a:gd name="connsiteY31" fmla="*/ 401708 h 959062"/>
                <a:gd name="connsiteX32" fmla="*/ 516811 w 959062"/>
                <a:gd name="connsiteY32" fmla="*/ 261298 h 959062"/>
                <a:gd name="connsiteX33" fmla="*/ 442252 w 959062"/>
                <a:gd name="connsiteY33" fmla="*/ 261298 h 959062"/>
                <a:gd name="connsiteX34" fmla="*/ 278438 w 959062"/>
                <a:gd name="connsiteY34" fmla="*/ 401708 h 959062"/>
                <a:gd name="connsiteX35" fmla="*/ 278438 w 959062"/>
                <a:gd name="connsiteY35" fmla="*/ 371250 h 959062"/>
                <a:gd name="connsiteX36" fmla="*/ 247500 w 959062"/>
                <a:gd name="connsiteY36" fmla="*/ 371250 h 959062"/>
                <a:gd name="connsiteX37" fmla="*/ 247500 w 959062"/>
                <a:gd name="connsiteY37" fmla="*/ 402188 h 959062"/>
                <a:gd name="connsiteX38" fmla="*/ 277881 w 959062"/>
                <a:gd name="connsiteY38" fmla="*/ 402188 h 959062"/>
                <a:gd name="connsiteX39" fmla="*/ 205688 w 959062"/>
                <a:gd name="connsiteY39" fmla="*/ 464063 h 959062"/>
                <a:gd name="connsiteX40" fmla="*/ 278438 w 959062"/>
                <a:gd name="connsiteY40" fmla="*/ 464063 h 959062"/>
                <a:gd name="connsiteX41" fmla="*/ 278438 w 959062"/>
                <a:gd name="connsiteY41" fmla="*/ 618750 h 959062"/>
                <a:gd name="connsiteX42" fmla="*/ 139219 w 959062"/>
                <a:gd name="connsiteY42" fmla="*/ 618750 h 959062"/>
                <a:gd name="connsiteX43" fmla="*/ 123750 w 959062"/>
                <a:gd name="connsiteY43" fmla="*/ 618750 h 959062"/>
                <a:gd name="connsiteX44" fmla="*/ 92813 w 959062"/>
                <a:gd name="connsiteY44" fmla="*/ 618750 h 959062"/>
                <a:gd name="connsiteX45" fmla="*/ 92813 w 959062"/>
                <a:gd name="connsiteY45" fmla="*/ 92813 h 959062"/>
                <a:gd name="connsiteX46" fmla="*/ 866250 w 959062"/>
                <a:gd name="connsiteY46" fmla="*/ 92813 h 959062"/>
                <a:gd name="connsiteX47" fmla="*/ 866250 w 959062"/>
                <a:gd name="connsiteY47" fmla="*/ 618750 h 959062"/>
                <a:gd name="connsiteX48" fmla="*/ 835313 w 959062"/>
                <a:gd name="connsiteY48" fmla="*/ 618750 h 959062"/>
                <a:gd name="connsiteX49" fmla="*/ 819844 w 959062"/>
                <a:gd name="connsiteY49" fmla="*/ 618750 h 959062"/>
                <a:gd name="connsiteX50" fmla="*/ 804375 w 959062"/>
                <a:gd name="connsiteY50" fmla="*/ 710000 h 959062"/>
                <a:gd name="connsiteX51" fmla="*/ 744062 w 959062"/>
                <a:gd name="connsiteY51" fmla="*/ 649688 h 959062"/>
                <a:gd name="connsiteX52" fmla="*/ 804375 w 959062"/>
                <a:gd name="connsiteY52" fmla="*/ 649688 h 959062"/>
                <a:gd name="connsiteX53" fmla="*/ 289312 w 959062"/>
                <a:gd name="connsiteY53" fmla="*/ 433125 h 959062"/>
                <a:gd name="connsiteX54" fmla="*/ 462376 w 959062"/>
                <a:gd name="connsiteY54" fmla="*/ 284780 h 959062"/>
                <a:gd name="connsiteX55" fmla="*/ 496671 w 959062"/>
                <a:gd name="connsiteY55" fmla="*/ 284780 h 959062"/>
                <a:gd name="connsiteX56" fmla="*/ 669751 w 959062"/>
                <a:gd name="connsiteY56" fmla="*/ 433125 h 959062"/>
                <a:gd name="connsiteX57" fmla="*/ 464063 w 959062"/>
                <a:gd name="connsiteY57" fmla="*/ 618750 h 959062"/>
                <a:gd name="connsiteX58" fmla="*/ 464063 w 959062"/>
                <a:gd name="connsiteY58" fmla="*/ 464063 h 959062"/>
                <a:gd name="connsiteX59" fmla="*/ 495000 w 959062"/>
                <a:gd name="connsiteY59" fmla="*/ 464063 h 959062"/>
                <a:gd name="connsiteX60" fmla="*/ 495000 w 959062"/>
                <a:gd name="connsiteY60" fmla="*/ 618750 h 959062"/>
                <a:gd name="connsiteX61" fmla="*/ 340313 w 959062"/>
                <a:gd name="connsiteY61" fmla="*/ 464063 h 959062"/>
                <a:gd name="connsiteX62" fmla="*/ 340313 w 959062"/>
                <a:gd name="connsiteY62" fmla="*/ 618750 h 959062"/>
                <a:gd name="connsiteX63" fmla="*/ 309375 w 959062"/>
                <a:gd name="connsiteY63" fmla="*/ 618750 h 959062"/>
                <a:gd name="connsiteX64" fmla="*/ 309375 w 959062"/>
                <a:gd name="connsiteY64" fmla="*/ 464063 h 959062"/>
                <a:gd name="connsiteX65" fmla="*/ 371250 w 959062"/>
                <a:gd name="connsiteY65" fmla="*/ 464063 h 959062"/>
                <a:gd name="connsiteX66" fmla="*/ 433125 w 959062"/>
                <a:gd name="connsiteY66" fmla="*/ 464063 h 959062"/>
                <a:gd name="connsiteX67" fmla="*/ 433125 w 959062"/>
                <a:gd name="connsiteY67" fmla="*/ 618750 h 959062"/>
                <a:gd name="connsiteX68" fmla="*/ 371250 w 959062"/>
                <a:gd name="connsiteY68" fmla="*/ 618750 h 959062"/>
                <a:gd name="connsiteX69" fmla="*/ 525938 w 959062"/>
                <a:gd name="connsiteY69" fmla="*/ 464063 h 959062"/>
                <a:gd name="connsiteX70" fmla="*/ 587813 w 959062"/>
                <a:gd name="connsiteY70" fmla="*/ 464063 h 959062"/>
                <a:gd name="connsiteX71" fmla="*/ 587813 w 959062"/>
                <a:gd name="connsiteY71" fmla="*/ 618750 h 959062"/>
                <a:gd name="connsiteX72" fmla="*/ 525938 w 959062"/>
                <a:gd name="connsiteY72" fmla="*/ 618750 h 959062"/>
                <a:gd name="connsiteX73" fmla="*/ 618750 w 959062"/>
                <a:gd name="connsiteY73" fmla="*/ 464063 h 959062"/>
                <a:gd name="connsiteX74" fmla="*/ 649688 w 959062"/>
                <a:gd name="connsiteY74" fmla="*/ 464063 h 959062"/>
                <a:gd name="connsiteX75" fmla="*/ 649688 w 959062"/>
                <a:gd name="connsiteY75" fmla="*/ 618750 h 959062"/>
                <a:gd name="connsiteX76" fmla="*/ 618750 w 959062"/>
                <a:gd name="connsiteY76" fmla="*/ 618750 h 959062"/>
                <a:gd name="connsiteX77" fmla="*/ 215000 w 959062"/>
                <a:gd name="connsiteY77" fmla="*/ 649688 h 959062"/>
                <a:gd name="connsiteX78" fmla="*/ 154688 w 959062"/>
                <a:gd name="connsiteY78" fmla="*/ 710000 h 959062"/>
                <a:gd name="connsiteX79" fmla="*/ 154688 w 959062"/>
                <a:gd name="connsiteY79" fmla="*/ 649688 h 959062"/>
                <a:gd name="connsiteX80" fmla="*/ 123750 w 959062"/>
                <a:gd name="connsiteY80" fmla="*/ 61875 h 959062"/>
                <a:gd name="connsiteX81" fmla="*/ 123750 w 959062"/>
                <a:gd name="connsiteY81" fmla="*/ 30938 h 959062"/>
                <a:gd name="connsiteX82" fmla="*/ 835313 w 959062"/>
                <a:gd name="connsiteY82" fmla="*/ 30938 h 959062"/>
                <a:gd name="connsiteX83" fmla="*/ 835313 w 959062"/>
                <a:gd name="connsiteY83" fmla="*/ 61875 h 959062"/>
                <a:gd name="connsiteX84" fmla="*/ 77344 w 959062"/>
                <a:gd name="connsiteY84" fmla="*/ 30938 h 959062"/>
                <a:gd name="connsiteX85" fmla="*/ 92813 w 959062"/>
                <a:gd name="connsiteY85" fmla="*/ 30938 h 959062"/>
                <a:gd name="connsiteX86" fmla="*/ 92813 w 959062"/>
                <a:gd name="connsiteY86" fmla="*/ 61875 h 959062"/>
                <a:gd name="connsiteX87" fmla="*/ 61875 w 959062"/>
                <a:gd name="connsiteY87" fmla="*/ 92813 h 959062"/>
                <a:gd name="connsiteX88" fmla="*/ 30938 w 959062"/>
                <a:gd name="connsiteY88" fmla="*/ 92813 h 959062"/>
                <a:gd name="connsiteX89" fmla="*/ 30938 w 959062"/>
                <a:gd name="connsiteY89" fmla="*/ 77344 h 959062"/>
                <a:gd name="connsiteX90" fmla="*/ 77344 w 959062"/>
                <a:gd name="connsiteY90" fmla="*/ 30938 h 959062"/>
                <a:gd name="connsiteX91" fmla="*/ 61875 w 959062"/>
                <a:gd name="connsiteY91" fmla="*/ 587813 h 959062"/>
                <a:gd name="connsiteX92" fmla="*/ 30938 w 959062"/>
                <a:gd name="connsiteY92" fmla="*/ 587813 h 959062"/>
                <a:gd name="connsiteX93" fmla="*/ 30938 w 959062"/>
                <a:gd name="connsiteY93" fmla="*/ 123750 h 959062"/>
                <a:gd name="connsiteX94" fmla="*/ 61875 w 959062"/>
                <a:gd name="connsiteY94" fmla="*/ 123750 h 959062"/>
                <a:gd name="connsiteX95" fmla="*/ 77344 w 959062"/>
                <a:gd name="connsiteY95" fmla="*/ 680625 h 959062"/>
                <a:gd name="connsiteX96" fmla="*/ 30938 w 959062"/>
                <a:gd name="connsiteY96" fmla="*/ 634219 h 959062"/>
                <a:gd name="connsiteX97" fmla="*/ 30938 w 959062"/>
                <a:gd name="connsiteY97" fmla="*/ 618750 h 959062"/>
                <a:gd name="connsiteX98" fmla="*/ 61875 w 959062"/>
                <a:gd name="connsiteY98" fmla="*/ 618750 h 959062"/>
                <a:gd name="connsiteX99" fmla="*/ 92813 w 959062"/>
                <a:gd name="connsiteY99" fmla="*/ 649688 h 959062"/>
                <a:gd name="connsiteX100" fmla="*/ 123750 w 959062"/>
                <a:gd name="connsiteY100" fmla="*/ 649688 h 959062"/>
                <a:gd name="connsiteX101" fmla="*/ 123750 w 959062"/>
                <a:gd name="connsiteY101" fmla="*/ 680625 h 959062"/>
                <a:gd name="connsiteX102" fmla="*/ 154688 w 959062"/>
                <a:gd name="connsiteY102" fmla="*/ 867812 h 959062"/>
                <a:gd name="connsiteX103" fmla="*/ 215000 w 959062"/>
                <a:gd name="connsiteY103" fmla="*/ 928125 h 959062"/>
                <a:gd name="connsiteX104" fmla="*/ 154688 w 959062"/>
                <a:gd name="connsiteY104" fmla="*/ 928125 h 959062"/>
                <a:gd name="connsiteX105" fmla="*/ 246263 w 959062"/>
                <a:gd name="connsiteY105" fmla="*/ 928125 h 959062"/>
                <a:gd name="connsiteX106" fmla="*/ 154688 w 959062"/>
                <a:gd name="connsiteY106" fmla="*/ 836550 h 959062"/>
                <a:gd name="connsiteX107" fmla="*/ 154688 w 959062"/>
                <a:gd name="connsiteY107" fmla="*/ 741263 h 959062"/>
                <a:gd name="connsiteX108" fmla="*/ 246263 w 959062"/>
                <a:gd name="connsiteY108" fmla="*/ 649688 h 959062"/>
                <a:gd name="connsiteX109" fmla="*/ 382001 w 959062"/>
                <a:gd name="connsiteY109" fmla="*/ 649688 h 959062"/>
                <a:gd name="connsiteX110" fmla="*/ 309375 w 959062"/>
                <a:gd name="connsiteY110" fmla="*/ 788906 h 959062"/>
                <a:gd name="connsiteX111" fmla="*/ 382001 w 959062"/>
                <a:gd name="connsiteY111" fmla="*/ 928125 h 959062"/>
                <a:gd name="connsiteX112" fmla="*/ 479531 w 959062"/>
                <a:gd name="connsiteY112" fmla="*/ 649688 h 959062"/>
                <a:gd name="connsiteX113" fmla="*/ 618750 w 959062"/>
                <a:gd name="connsiteY113" fmla="*/ 788906 h 959062"/>
                <a:gd name="connsiteX114" fmla="*/ 479531 w 959062"/>
                <a:gd name="connsiteY114" fmla="*/ 928125 h 959062"/>
                <a:gd name="connsiteX115" fmla="*/ 340313 w 959062"/>
                <a:gd name="connsiteY115" fmla="*/ 788906 h 959062"/>
                <a:gd name="connsiteX116" fmla="*/ 479531 w 959062"/>
                <a:gd name="connsiteY116" fmla="*/ 649688 h 959062"/>
                <a:gd name="connsiteX117" fmla="*/ 649688 w 959062"/>
                <a:gd name="connsiteY117" fmla="*/ 788906 h 959062"/>
                <a:gd name="connsiteX118" fmla="*/ 577062 w 959062"/>
                <a:gd name="connsiteY118" fmla="*/ 649688 h 959062"/>
                <a:gd name="connsiteX119" fmla="*/ 712800 w 959062"/>
                <a:gd name="connsiteY119" fmla="*/ 649688 h 959062"/>
                <a:gd name="connsiteX120" fmla="*/ 804375 w 959062"/>
                <a:gd name="connsiteY120" fmla="*/ 741263 h 959062"/>
                <a:gd name="connsiteX121" fmla="*/ 804375 w 959062"/>
                <a:gd name="connsiteY121" fmla="*/ 836550 h 959062"/>
                <a:gd name="connsiteX122" fmla="*/ 712800 w 959062"/>
                <a:gd name="connsiteY122" fmla="*/ 928125 h 959062"/>
                <a:gd name="connsiteX123" fmla="*/ 577062 w 959062"/>
                <a:gd name="connsiteY123" fmla="*/ 928125 h 959062"/>
                <a:gd name="connsiteX124" fmla="*/ 649688 w 959062"/>
                <a:gd name="connsiteY124" fmla="*/ 788906 h 959062"/>
                <a:gd name="connsiteX125" fmla="*/ 744062 w 959062"/>
                <a:gd name="connsiteY125" fmla="*/ 928125 h 959062"/>
                <a:gd name="connsiteX126" fmla="*/ 804375 w 959062"/>
                <a:gd name="connsiteY126" fmla="*/ 867812 h 959062"/>
                <a:gd name="connsiteX127" fmla="*/ 804375 w 959062"/>
                <a:gd name="connsiteY127" fmla="*/ 928125 h 959062"/>
                <a:gd name="connsiteX128" fmla="*/ 881719 w 959062"/>
                <a:gd name="connsiteY128" fmla="*/ 680625 h 959062"/>
                <a:gd name="connsiteX129" fmla="*/ 835313 w 959062"/>
                <a:gd name="connsiteY129" fmla="*/ 680625 h 959062"/>
                <a:gd name="connsiteX130" fmla="*/ 835313 w 959062"/>
                <a:gd name="connsiteY130" fmla="*/ 649688 h 959062"/>
                <a:gd name="connsiteX131" fmla="*/ 866250 w 959062"/>
                <a:gd name="connsiteY131" fmla="*/ 649688 h 959062"/>
                <a:gd name="connsiteX132" fmla="*/ 897188 w 959062"/>
                <a:gd name="connsiteY132" fmla="*/ 618750 h 959062"/>
                <a:gd name="connsiteX133" fmla="*/ 928125 w 959062"/>
                <a:gd name="connsiteY133" fmla="*/ 618750 h 959062"/>
                <a:gd name="connsiteX134" fmla="*/ 928125 w 959062"/>
                <a:gd name="connsiteY134" fmla="*/ 634219 h 959062"/>
                <a:gd name="connsiteX135" fmla="*/ 881719 w 959062"/>
                <a:gd name="connsiteY135" fmla="*/ 680625 h 95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959062" h="959062">
                  <a:moveTo>
                    <a:pt x="881719" y="0"/>
                  </a:moveTo>
                  <a:lnTo>
                    <a:pt x="77344" y="0"/>
                  </a:lnTo>
                  <a:cubicBezTo>
                    <a:pt x="34696" y="0"/>
                    <a:pt x="0" y="34696"/>
                    <a:pt x="0" y="77344"/>
                  </a:cubicBezTo>
                  <a:lnTo>
                    <a:pt x="0" y="634219"/>
                  </a:lnTo>
                  <a:cubicBezTo>
                    <a:pt x="0" y="676866"/>
                    <a:pt x="34696" y="711563"/>
                    <a:pt x="77344" y="711563"/>
                  </a:cubicBezTo>
                  <a:lnTo>
                    <a:pt x="123750" y="711563"/>
                  </a:lnTo>
                  <a:lnTo>
                    <a:pt x="123750" y="959063"/>
                  </a:lnTo>
                  <a:lnTo>
                    <a:pt x="835313" y="959063"/>
                  </a:lnTo>
                  <a:lnTo>
                    <a:pt x="835313" y="711563"/>
                  </a:lnTo>
                  <a:lnTo>
                    <a:pt x="881719" y="711563"/>
                  </a:lnTo>
                  <a:cubicBezTo>
                    <a:pt x="924366" y="711563"/>
                    <a:pt x="959063" y="676866"/>
                    <a:pt x="959063" y="634219"/>
                  </a:cubicBezTo>
                  <a:lnTo>
                    <a:pt x="959063" y="77344"/>
                  </a:lnTo>
                  <a:cubicBezTo>
                    <a:pt x="959063" y="34696"/>
                    <a:pt x="924366" y="0"/>
                    <a:pt x="881719" y="0"/>
                  </a:cubicBezTo>
                  <a:close/>
                  <a:moveTo>
                    <a:pt x="928125" y="77344"/>
                  </a:moveTo>
                  <a:lnTo>
                    <a:pt x="928125" y="92813"/>
                  </a:lnTo>
                  <a:lnTo>
                    <a:pt x="897188" y="92813"/>
                  </a:lnTo>
                  <a:cubicBezTo>
                    <a:pt x="897188" y="75750"/>
                    <a:pt x="883312" y="61875"/>
                    <a:pt x="866250" y="61875"/>
                  </a:cubicBezTo>
                  <a:lnTo>
                    <a:pt x="866250" y="30938"/>
                  </a:lnTo>
                  <a:lnTo>
                    <a:pt x="881719" y="30938"/>
                  </a:lnTo>
                  <a:cubicBezTo>
                    <a:pt x="907304" y="30938"/>
                    <a:pt x="928125" y="51758"/>
                    <a:pt x="928125" y="77344"/>
                  </a:cubicBezTo>
                  <a:close/>
                  <a:moveTo>
                    <a:pt x="897188" y="123750"/>
                  </a:moveTo>
                  <a:lnTo>
                    <a:pt x="928125" y="123750"/>
                  </a:lnTo>
                  <a:lnTo>
                    <a:pt x="928125" y="587813"/>
                  </a:lnTo>
                  <a:lnTo>
                    <a:pt x="897188" y="587813"/>
                  </a:lnTo>
                  <a:close/>
                  <a:moveTo>
                    <a:pt x="680625" y="618750"/>
                  </a:moveTo>
                  <a:lnTo>
                    <a:pt x="680625" y="464063"/>
                  </a:lnTo>
                  <a:lnTo>
                    <a:pt x="753375" y="464063"/>
                  </a:lnTo>
                  <a:lnTo>
                    <a:pt x="681182" y="402188"/>
                  </a:lnTo>
                  <a:lnTo>
                    <a:pt x="711563" y="402188"/>
                  </a:lnTo>
                  <a:lnTo>
                    <a:pt x="711563" y="371250"/>
                  </a:lnTo>
                  <a:lnTo>
                    <a:pt x="680625" y="371250"/>
                  </a:lnTo>
                  <a:lnTo>
                    <a:pt x="680625" y="401708"/>
                  </a:lnTo>
                  <a:lnTo>
                    <a:pt x="516811" y="261298"/>
                  </a:lnTo>
                  <a:cubicBezTo>
                    <a:pt x="496067" y="243525"/>
                    <a:pt x="462995" y="243525"/>
                    <a:pt x="442252" y="261298"/>
                  </a:cubicBezTo>
                  <a:lnTo>
                    <a:pt x="278438" y="401708"/>
                  </a:lnTo>
                  <a:lnTo>
                    <a:pt x="278438" y="371250"/>
                  </a:lnTo>
                  <a:lnTo>
                    <a:pt x="247500" y="371250"/>
                  </a:lnTo>
                  <a:lnTo>
                    <a:pt x="247500" y="402188"/>
                  </a:lnTo>
                  <a:lnTo>
                    <a:pt x="277881" y="402188"/>
                  </a:lnTo>
                  <a:lnTo>
                    <a:pt x="205688" y="464063"/>
                  </a:lnTo>
                  <a:lnTo>
                    <a:pt x="278438" y="464063"/>
                  </a:lnTo>
                  <a:lnTo>
                    <a:pt x="278438" y="618750"/>
                  </a:lnTo>
                  <a:lnTo>
                    <a:pt x="139219" y="618750"/>
                  </a:lnTo>
                  <a:lnTo>
                    <a:pt x="123750" y="618750"/>
                  </a:lnTo>
                  <a:lnTo>
                    <a:pt x="92813" y="618750"/>
                  </a:lnTo>
                  <a:lnTo>
                    <a:pt x="92813" y="92813"/>
                  </a:lnTo>
                  <a:lnTo>
                    <a:pt x="866250" y="92813"/>
                  </a:lnTo>
                  <a:lnTo>
                    <a:pt x="866250" y="618750"/>
                  </a:lnTo>
                  <a:lnTo>
                    <a:pt x="835313" y="618750"/>
                  </a:lnTo>
                  <a:lnTo>
                    <a:pt x="819844" y="618750"/>
                  </a:lnTo>
                  <a:close/>
                  <a:moveTo>
                    <a:pt x="804375" y="710000"/>
                  </a:moveTo>
                  <a:cubicBezTo>
                    <a:pt x="774118" y="703828"/>
                    <a:pt x="750234" y="679944"/>
                    <a:pt x="744062" y="649688"/>
                  </a:cubicBezTo>
                  <a:lnTo>
                    <a:pt x="804375" y="649688"/>
                  </a:lnTo>
                  <a:close/>
                  <a:moveTo>
                    <a:pt x="289312" y="433125"/>
                  </a:moveTo>
                  <a:lnTo>
                    <a:pt x="462376" y="284780"/>
                  </a:lnTo>
                  <a:cubicBezTo>
                    <a:pt x="471921" y="276597"/>
                    <a:pt x="487126" y="276597"/>
                    <a:pt x="496671" y="284780"/>
                  </a:cubicBezTo>
                  <a:lnTo>
                    <a:pt x="669751" y="433125"/>
                  </a:lnTo>
                  <a:close/>
                  <a:moveTo>
                    <a:pt x="464063" y="618750"/>
                  </a:moveTo>
                  <a:lnTo>
                    <a:pt x="464063" y="464063"/>
                  </a:lnTo>
                  <a:lnTo>
                    <a:pt x="495000" y="464063"/>
                  </a:lnTo>
                  <a:lnTo>
                    <a:pt x="495000" y="618750"/>
                  </a:lnTo>
                  <a:close/>
                  <a:moveTo>
                    <a:pt x="340313" y="464063"/>
                  </a:moveTo>
                  <a:lnTo>
                    <a:pt x="340313" y="618750"/>
                  </a:lnTo>
                  <a:lnTo>
                    <a:pt x="309375" y="618750"/>
                  </a:lnTo>
                  <a:lnTo>
                    <a:pt x="309375" y="464063"/>
                  </a:lnTo>
                  <a:close/>
                  <a:moveTo>
                    <a:pt x="371250" y="464063"/>
                  </a:moveTo>
                  <a:lnTo>
                    <a:pt x="433125" y="464063"/>
                  </a:lnTo>
                  <a:lnTo>
                    <a:pt x="433125" y="618750"/>
                  </a:lnTo>
                  <a:lnTo>
                    <a:pt x="371250" y="618750"/>
                  </a:lnTo>
                  <a:close/>
                  <a:moveTo>
                    <a:pt x="525938" y="464063"/>
                  </a:moveTo>
                  <a:lnTo>
                    <a:pt x="587813" y="464063"/>
                  </a:lnTo>
                  <a:lnTo>
                    <a:pt x="587813" y="618750"/>
                  </a:lnTo>
                  <a:lnTo>
                    <a:pt x="525938" y="618750"/>
                  </a:lnTo>
                  <a:close/>
                  <a:moveTo>
                    <a:pt x="618750" y="464063"/>
                  </a:moveTo>
                  <a:lnTo>
                    <a:pt x="649688" y="464063"/>
                  </a:lnTo>
                  <a:lnTo>
                    <a:pt x="649688" y="618750"/>
                  </a:lnTo>
                  <a:lnTo>
                    <a:pt x="618750" y="618750"/>
                  </a:lnTo>
                  <a:close/>
                  <a:moveTo>
                    <a:pt x="215000" y="649688"/>
                  </a:moveTo>
                  <a:cubicBezTo>
                    <a:pt x="208828" y="679944"/>
                    <a:pt x="184944" y="703828"/>
                    <a:pt x="154688" y="710000"/>
                  </a:cubicBezTo>
                  <a:lnTo>
                    <a:pt x="154688" y="649688"/>
                  </a:lnTo>
                  <a:close/>
                  <a:moveTo>
                    <a:pt x="123750" y="61875"/>
                  </a:moveTo>
                  <a:lnTo>
                    <a:pt x="123750" y="30938"/>
                  </a:lnTo>
                  <a:lnTo>
                    <a:pt x="835313" y="30938"/>
                  </a:lnTo>
                  <a:lnTo>
                    <a:pt x="835313" y="61875"/>
                  </a:lnTo>
                  <a:close/>
                  <a:moveTo>
                    <a:pt x="77344" y="30938"/>
                  </a:moveTo>
                  <a:lnTo>
                    <a:pt x="92813" y="30938"/>
                  </a:lnTo>
                  <a:lnTo>
                    <a:pt x="92813" y="61875"/>
                  </a:lnTo>
                  <a:cubicBezTo>
                    <a:pt x="75750" y="61875"/>
                    <a:pt x="61875" y="75750"/>
                    <a:pt x="61875" y="92813"/>
                  </a:cubicBezTo>
                  <a:lnTo>
                    <a:pt x="30938" y="92813"/>
                  </a:lnTo>
                  <a:lnTo>
                    <a:pt x="30938" y="77344"/>
                  </a:lnTo>
                  <a:cubicBezTo>
                    <a:pt x="30938" y="51758"/>
                    <a:pt x="51758" y="30938"/>
                    <a:pt x="77344" y="30938"/>
                  </a:cubicBezTo>
                  <a:close/>
                  <a:moveTo>
                    <a:pt x="61875" y="587813"/>
                  </a:moveTo>
                  <a:lnTo>
                    <a:pt x="30938" y="587813"/>
                  </a:lnTo>
                  <a:lnTo>
                    <a:pt x="30938" y="123750"/>
                  </a:lnTo>
                  <a:lnTo>
                    <a:pt x="61875" y="123750"/>
                  </a:lnTo>
                  <a:close/>
                  <a:moveTo>
                    <a:pt x="77344" y="680625"/>
                  </a:moveTo>
                  <a:cubicBezTo>
                    <a:pt x="51758" y="680625"/>
                    <a:pt x="30938" y="659804"/>
                    <a:pt x="30938" y="634219"/>
                  </a:cubicBezTo>
                  <a:lnTo>
                    <a:pt x="30938" y="618750"/>
                  </a:lnTo>
                  <a:lnTo>
                    <a:pt x="61875" y="618750"/>
                  </a:lnTo>
                  <a:cubicBezTo>
                    <a:pt x="61875" y="635812"/>
                    <a:pt x="75750" y="649688"/>
                    <a:pt x="92813" y="649688"/>
                  </a:cubicBezTo>
                  <a:lnTo>
                    <a:pt x="123750" y="649688"/>
                  </a:lnTo>
                  <a:lnTo>
                    <a:pt x="123750" y="680625"/>
                  </a:lnTo>
                  <a:close/>
                  <a:moveTo>
                    <a:pt x="154688" y="867812"/>
                  </a:moveTo>
                  <a:cubicBezTo>
                    <a:pt x="184944" y="873984"/>
                    <a:pt x="208828" y="897868"/>
                    <a:pt x="215000" y="928125"/>
                  </a:cubicBezTo>
                  <a:lnTo>
                    <a:pt x="154688" y="928125"/>
                  </a:lnTo>
                  <a:close/>
                  <a:moveTo>
                    <a:pt x="246263" y="928125"/>
                  </a:moveTo>
                  <a:cubicBezTo>
                    <a:pt x="239441" y="880806"/>
                    <a:pt x="202006" y="843356"/>
                    <a:pt x="154688" y="836550"/>
                  </a:cubicBezTo>
                  <a:lnTo>
                    <a:pt x="154688" y="741263"/>
                  </a:lnTo>
                  <a:cubicBezTo>
                    <a:pt x="202006" y="734441"/>
                    <a:pt x="239456" y="697006"/>
                    <a:pt x="246263" y="649688"/>
                  </a:cubicBezTo>
                  <a:lnTo>
                    <a:pt x="382001" y="649688"/>
                  </a:lnTo>
                  <a:cubicBezTo>
                    <a:pt x="338162" y="680501"/>
                    <a:pt x="309375" y="731363"/>
                    <a:pt x="309375" y="788906"/>
                  </a:cubicBezTo>
                  <a:cubicBezTo>
                    <a:pt x="309375" y="846450"/>
                    <a:pt x="338162" y="897311"/>
                    <a:pt x="382001" y="928125"/>
                  </a:cubicBezTo>
                  <a:close/>
                  <a:moveTo>
                    <a:pt x="479531" y="649688"/>
                  </a:moveTo>
                  <a:cubicBezTo>
                    <a:pt x="556287" y="649688"/>
                    <a:pt x="618750" y="712150"/>
                    <a:pt x="618750" y="788906"/>
                  </a:cubicBezTo>
                  <a:cubicBezTo>
                    <a:pt x="618750" y="865662"/>
                    <a:pt x="556287" y="928125"/>
                    <a:pt x="479531" y="928125"/>
                  </a:cubicBezTo>
                  <a:cubicBezTo>
                    <a:pt x="402775" y="928125"/>
                    <a:pt x="340313" y="865662"/>
                    <a:pt x="340313" y="788906"/>
                  </a:cubicBezTo>
                  <a:cubicBezTo>
                    <a:pt x="340313" y="712150"/>
                    <a:pt x="402775" y="649688"/>
                    <a:pt x="479531" y="649688"/>
                  </a:cubicBezTo>
                  <a:close/>
                  <a:moveTo>
                    <a:pt x="649688" y="788906"/>
                  </a:moveTo>
                  <a:cubicBezTo>
                    <a:pt x="649688" y="731363"/>
                    <a:pt x="620900" y="680501"/>
                    <a:pt x="577062" y="649688"/>
                  </a:cubicBezTo>
                  <a:lnTo>
                    <a:pt x="712800" y="649688"/>
                  </a:lnTo>
                  <a:cubicBezTo>
                    <a:pt x="719622" y="697006"/>
                    <a:pt x="757056" y="734456"/>
                    <a:pt x="804375" y="741263"/>
                  </a:cubicBezTo>
                  <a:lnTo>
                    <a:pt x="804375" y="836550"/>
                  </a:lnTo>
                  <a:cubicBezTo>
                    <a:pt x="757056" y="843372"/>
                    <a:pt x="719606" y="880806"/>
                    <a:pt x="712800" y="928125"/>
                  </a:cubicBezTo>
                  <a:lnTo>
                    <a:pt x="577062" y="928125"/>
                  </a:lnTo>
                  <a:cubicBezTo>
                    <a:pt x="620900" y="897311"/>
                    <a:pt x="649688" y="846450"/>
                    <a:pt x="649688" y="788906"/>
                  </a:cubicBezTo>
                  <a:close/>
                  <a:moveTo>
                    <a:pt x="744062" y="928125"/>
                  </a:moveTo>
                  <a:cubicBezTo>
                    <a:pt x="750234" y="897868"/>
                    <a:pt x="774118" y="873984"/>
                    <a:pt x="804375" y="867812"/>
                  </a:cubicBezTo>
                  <a:lnTo>
                    <a:pt x="804375" y="928125"/>
                  </a:lnTo>
                  <a:close/>
                  <a:moveTo>
                    <a:pt x="881719" y="680625"/>
                  </a:moveTo>
                  <a:lnTo>
                    <a:pt x="835313" y="680625"/>
                  </a:lnTo>
                  <a:lnTo>
                    <a:pt x="835313" y="649688"/>
                  </a:lnTo>
                  <a:lnTo>
                    <a:pt x="866250" y="649688"/>
                  </a:lnTo>
                  <a:cubicBezTo>
                    <a:pt x="883312" y="649688"/>
                    <a:pt x="897188" y="635812"/>
                    <a:pt x="897188" y="618750"/>
                  </a:cubicBezTo>
                  <a:lnTo>
                    <a:pt x="928125" y="618750"/>
                  </a:lnTo>
                  <a:lnTo>
                    <a:pt x="928125" y="634219"/>
                  </a:lnTo>
                  <a:cubicBezTo>
                    <a:pt x="928125" y="659804"/>
                    <a:pt x="907304" y="680625"/>
                    <a:pt x="881719" y="680625"/>
                  </a:cubicBez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06647758-FA3E-F6DE-000B-4093A9FDA7E5}"/>
                </a:ext>
              </a:extLst>
            </p:cNvPr>
            <p:cNvSpPr/>
            <p:nvPr/>
          </p:nvSpPr>
          <p:spPr>
            <a:xfrm>
              <a:off x="9317445" y="2617976"/>
              <a:ext cx="92812" cy="92812"/>
            </a:xfrm>
            <a:custGeom>
              <a:avLst/>
              <a:gdLst>
                <a:gd name="connsiteX0" fmla="*/ 0 w 92812"/>
                <a:gd name="connsiteY0" fmla="*/ 46406 h 92812"/>
                <a:gd name="connsiteX1" fmla="*/ 46406 w 92812"/>
                <a:gd name="connsiteY1" fmla="*/ 92813 h 92812"/>
                <a:gd name="connsiteX2" fmla="*/ 92813 w 92812"/>
                <a:gd name="connsiteY2" fmla="*/ 46406 h 92812"/>
                <a:gd name="connsiteX3" fmla="*/ 46406 w 92812"/>
                <a:gd name="connsiteY3" fmla="*/ 0 h 92812"/>
                <a:gd name="connsiteX4" fmla="*/ 0 w 92812"/>
                <a:gd name="connsiteY4" fmla="*/ 46406 h 92812"/>
                <a:gd name="connsiteX5" fmla="*/ 61875 w 92812"/>
                <a:gd name="connsiteY5" fmla="*/ 46406 h 92812"/>
                <a:gd name="connsiteX6" fmla="*/ 46406 w 92812"/>
                <a:gd name="connsiteY6" fmla="*/ 61875 h 92812"/>
                <a:gd name="connsiteX7" fmla="*/ 30938 w 92812"/>
                <a:gd name="connsiteY7" fmla="*/ 46406 h 92812"/>
                <a:gd name="connsiteX8" fmla="*/ 46406 w 92812"/>
                <a:gd name="connsiteY8" fmla="*/ 30938 h 92812"/>
                <a:gd name="connsiteX9" fmla="*/ 61875 w 92812"/>
                <a:gd name="connsiteY9" fmla="*/ 46406 h 9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812" h="92812">
                  <a:moveTo>
                    <a:pt x="0" y="46406"/>
                  </a:moveTo>
                  <a:cubicBezTo>
                    <a:pt x="0" y="71992"/>
                    <a:pt x="20821" y="92813"/>
                    <a:pt x="46406" y="92813"/>
                  </a:cubicBezTo>
                  <a:cubicBezTo>
                    <a:pt x="71992" y="92813"/>
                    <a:pt x="92813" y="71992"/>
                    <a:pt x="92813" y="46406"/>
                  </a:cubicBezTo>
                  <a:cubicBezTo>
                    <a:pt x="92813" y="20821"/>
                    <a:pt x="71992" y="0"/>
                    <a:pt x="46406" y="0"/>
                  </a:cubicBezTo>
                  <a:cubicBezTo>
                    <a:pt x="20821" y="0"/>
                    <a:pt x="0" y="20821"/>
                    <a:pt x="0" y="46406"/>
                  </a:cubicBezTo>
                  <a:close/>
                  <a:moveTo>
                    <a:pt x="61875" y="46406"/>
                  </a:moveTo>
                  <a:cubicBezTo>
                    <a:pt x="61875" y="54930"/>
                    <a:pt x="54930" y="61875"/>
                    <a:pt x="46406" y="61875"/>
                  </a:cubicBezTo>
                  <a:cubicBezTo>
                    <a:pt x="37883" y="61875"/>
                    <a:pt x="30938" y="54930"/>
                    <a:pt x="30938" y="46406"/>
                  </a:cubicBezTo>
                  <a:cubicBezTo>
                    <a:pt x="30938" y="37883"/>
                    <a:pt x="37883" y="30938"/>
                    <a:pt x="46406" y="30938"/>
                  </a:cubicBezTo>
                  <a:cubicBezTo>
                    <a:pt x="54930" y="30938"/>
                    <a:pt x="61875" y="37883"/>
                    <a:pt x="61875" y="46406"/>
                  </a:cubicBezTo>
                  <a:close/>
                </a:path>
              </a:pathLst>
            </a:custGeom>
            <a:grpFill/>
            <a:ln w="1532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F3DAD799-8B35-96F9-5CC0-841E4D959C9F}"/>
                </a:ext>
              </a:extLst>
            </p:cNvPr>
            <p:cNvSpPr/>
            <p:nvPr/>
          </p:nvSpPr>
          <p:spPr>
            <a:xfrm>
              <a:off x="9069945" y="2432351"/>
              <a:ext cx="587812" cy="92812"/>
            </a:xfrm>
            <a:custGeom>
              <a:avLst/>
              <a:gdLst>
                <a:gd name="connsiteX0" fmla="*/ 587813 w 587812"/>
                <a:gd name="connsiteY0" fmla="*/ 0 h 92812"/>
                <a:gd name="connsiteX1" fmla="*/ 0 w 587812"/>
                <a:gd name="connsiteY1" fmla="*/ 0 h 92812"/>
                <a:gd name="connsiteX2" fmla="*/ 0 w 587812"/>
                <a:gd name="connsiteY2" fmla="*/ 92813 h 92812"/>
                <a:gd name="connsiteX3" fmla="*/ 587813 w 587812"/>
                <a:gd name="connsiteY3" fmla="*/ 92813 h 92812"/>
                <a:gd name="connsiteX4" fmla="*/ 216563 w 587812"/>
                <a:gd name="connsiteY4" fmla="*/ 30938 h 92812"/>
                <a:gd name="connsiteX5" fmla="*/ 278438 w 587812"/>
                <a:gd name="connsiteY5" fmla="*/ 30938 h 92812"/>
                <a:gd name="connsiteX6" fmla="*/ 278438 w 587812"/>
                <a:gd name="connsiteY6" fmla="*/ 61875 h 92812"/>
                <a:gd name="connsiteX7" fmla="*/ 216563 w 587812"/>
                <a:gd name="connsiteY7" fmla="*/ 61875 h 92812"/>
                <a:gd name="connsiteX8" fmla="*/ 185625 w 587812"/>
                <a:gd name="connsiteY8" fmla="*/ 61875 h 92812"/>
                <a:gd name="connsiteX9" fmla="*/ 123750 w 587812"/>
                <a:gd name="connsiteY9" fmla="*/ 61875 h 92812"/>
                <a:gd name="connsiteX10" fmla="*/ 123750 w 587812"/>
                <a:gd name="connsiteY10" fmla="*/ 30938 h 92812"/>
                <a:gd name="connsiteX11" fmla="*/ 185625 w 587812"/>
                <a:gd name="connsiteY11" fmla="*/ 30938 h 92812"/>
                <a:gd name="connsiteX12" fmla="*/ 309375 w 587812"/>
                <a:gd name="connsiteY12" fmla="*/ 30938 h 92812"/>
                <a:gd name="connsiteX13" fmla="*/ 371250 w 587812"/>
                <a:gd name="connsiteY13" fmla="*/ 30938 h 92812"/>
                <a:gd name="connsiteX14" fmla="*/ 371250 w 587812"/>
                <a:gd name="connsiteY14" fmla="*/ 61875 h 92812"/>
                <a:gd name="connsiteX15" fmla="*/ 309375 w 587812"/>
                <a:gd name="connsiteY15" fmla="*/ 61875 h 92812"/>
                <a:gd name="connsiteX16" fmla="*/ 402188 w 587812"/>
                <a:gd name="connsiteY16" fmla="*/ 30938 h 92812"/>
                <a:gd name="connsiteX17" fmla="*/ 464063 w 587812"/>
                <a:gd name="connsiteY17" fmla="*/ 30938 h 92812"/>
                <a:gd name="connsiteX18" fmla="*/ 464063 w 587812"/>
                <a:gd name="connsiteY18" fmla="*/ 61875 h 92812"/>
                <a:gd name="connsiteX19" fmla="*/ 402188 w 587812"/>
                <a:gd name="connsiteY19" fmla="*/ 61875 h 92812"/>
                <a:gd name="connsiteX20" fmla="*/ 30938 w 587812"/>
                <a:gd name="connsiteY20" fmla="*/ 30938 h 92812"/>
                <a:gd name="connsiteX21" fmla="*/ 92813 w 587812"/>
                <a:gd name="connsiteY21" fmla="*/ 30938 h 92812"/>
                <a:gd name="connsiteX22" fmla="*/ 92813 w 587812"/>
                <a:gd name="connsiteY22" fmla="*/ 61875 h 92812"/>
                <a:gd name="connsiteX23" fmla="*/ 30938 w 587812"/>
                <a:gd name="connsiteY23" fmla="*/ 61875 h 92812"/>
                <a:gd name="connsiteX24" fmla="*/ 556875 w 587812"/>
                <a:gd name="connsiteY24" fmla="*/ 61875 h 92812"/>
                <a:gd name="connsiteX25" fmla="*/ 495000 w 587812"/>
                <a:gd name="connsiteY25" fmla="*/ 61875 h 92812"/>
                <a:gd name="connsiteX26" fmla="*/ 495000 w 587812"/>
                <a:gd name="connsiteY26" fmla="*/ 30938 h 92812"/>
                <a:gd name="connsiteX27" fmla="*/ 556875 w 587812"/>
                <a:gd name="connsiteY27" fmla="*/ 30938 h 9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7812" h="92812">
                  <a:moveTo>
                    <a:pt x="587813" y="0"/>
                  </a:moveTo>
                  <a:lnTo>
                    <a:pt x="0" y="0"/>
                  </a:lnTo>
                  <a:lnTo>
                    <a:pt x="0" y="92813"/>
                  </a:lnTo>
                  <a:lnTo>
                    <a:pt x="587813" y="92813"/>
                  </a:lnTo>
                  <a:close/>
                  <a:moveTo>
                    <a:pt x="216563" y="30938"/>
                  </a:moveTo>
                  <a:lnTo>
                    <a:pt x="278438" y="30938"/>
                  </a:lnTo>
                  <a:lnTo>
                    <a:pt x="278438" y="61875"/>
                  </a:lnTo>
                  <a:lnTo>
                    <a:pt x="216563" y="61875"/>
                  </a:lnTo>
                  <a:close/>
                  <a:moveTo>
                    <a:pt x="185625" y="61875"/>
                  </a:moveTo>
                  <a:lnTo>
                    <a:pt x="123750" y="61875"/>
                  </a:lnTo>
                  <a:lnTo>
                    <a:pt x="123750" y="30938"/>
                  </a:lnTo>
                  <a:lnTo>
                    <a:pt x="185625" y="30938"/>
                  </a:lnTo>
                  <a:close/>
                  <a:moveTo>
                    <a:pt x="309375" y="30938"/>
                  </a:moveTo>
                  <a:lnTo>
                    <a:pt x="371250" y="30938"/>
                  </a:lnTo>
                  <a:lnTo>
                    <a:pt x="371250" y="61875"/>
                  </a:lnTo>
                  <a:lnTo>
                    <a:pt x="309375" y="61875"/>
                  </a:lnTo>
                  <a:close/>
                  <a:moveTo>
                    <a:pt x="402188" y="30938"/>
                  </a:moveTo>
                  <a:lnTo>
                    <a:pt x="464063" y="30938"/>
                  </a:lnTo>
                  <a:lnTo>
                    <a:pt x="464063" y="61875"/>
                  </a:lnTo>
                  <a:lnTo>
                    <a:pt x="402188" y="61875"/>
                  </a:lnTo>
                  <a:close/>
                  <a:moveTo>
                    <a:pt x="30938" y="30938"/>
                  </a:moveTo>
                  <a:lnTo>
                    <a:pt x="92813" y="30938"/>
                  </a:lnTo>
                  <a:lnTo>
                    <a:pt x="92813" y="61875"/>
                  </a:lnTo>
                  <a:lnTo>
                    <a:pt x="30938" y="61875"/>
                  </a:lnTo>
                  <a:close/>
                  <a:moveTo>
                    <a:pt x="556875" y="61875"/>
                  </a:moveTo>
                  <a:lnTo>
                    <a:pt x="495000" y="61875"/>
                  </a:lnTo>
                  <a:lnTo>
                    <a:pt x="495000" y="30938"/>
                  </a:lnTo>
                  <a:lnTo>
                    <a:pt x="556875" y="30938"/>
                  </a:ln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72385A85-8781-4C14-CB11-B25105F000C2}"/>
                </a:ext>
              </a:extLst>
            </p:cNvPr>
            <p:cNvSpPr/>
            <p:nvPr/>
          </p:nvSpPr>
          <p:spPr>
            <a:xfrm>
              <a:off x="9008070" y="2556101"/>
              <a:ext cx="154687" cy="30937"/>
            </a:xfrm>
            <a:custGeom>
              <a:avLst/>
              <a:gdLst>
                <a:gd name="connsiteX0" fmla="*/ 0 w 154687"/>
                <a:gd name="connsiteY0" fmla="*/ 0 h 30937"/>
                <a:gd name="connsiteX1" fmla="*/ 154688 w 154687"/>
                <a:gd name="connsiteY1" fmla="*/ 0 h 30937"/>
                <a:gd name="connsiteX2" fmla="*/ 154688 w 154687"/>
                <a:gd name="connsiteY2" fmla="*/ 30938 h 30937"/>
                <a:gd name="connsiteX3" fmla="*/ 0 w 154687"/>
                <a:gd name="connsiteY3" fmla="*/ 30938 h 30937"/>
              </a:gdLst>
              <a:ahLst/>
              <a:cxnLst>
                <a:cxn ang="0">
                  <a:pos x="connsiteX0" y="connsiteY0"/>
                </a:cxn>
                <a:cxn ang="0">
                  <a:pos x="connsiteX1" y="connsiteY1"/>
                </a:cxn>
                <a:cxn ang="0">
                  <a:pos x="connsiteX2" y="connsiteY2"/>
                </a:cxn>
                <a:cxn ang="0">
                  <a:pos x="connsiteX3" y="connsiteY3"/>
                </a:cxn>
              </a:cxnLst>
              <a:rect l="l" t="t" r="r" b="b"/>
              <a:pathLst>
                <a:path w="154687" h="30937">
                  <a:moveTo>
                    <a:pt x="0" y="0"/>
                  </a:moveTo>
                  <a:lnTo>
                    <a:pt x="154688" y="0"/>
                  </a:lnTo>
                  <a:lnTo>
                    <a:pt x="154688" y="30938"/>
                  </a:lnTo>
                  <a:lnTo>
                    <a:pt x="0" y="30938"/>
                  </a:lnTo>
                  <a:close/>
                </a:path>
              </a:pathLst>
            </a:custGeom>
            <a:grpFill/>
            <a:ln w="1532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EBB3ADE6-B1A5-F1BA-3DF1-740AACB70232}"/>
                </a:ext>
              </a:extLst>
            </p:cNvPr>
            <p:cNvSpPr/>
            <p:nvPr/>
          </p:nvSpPr>
          <p:spPr>
            <a:xfrm>
              <a:off x="9008070" y="2617976"/>
              <a:ext cx="154687" cy="30937"/>
            </a:xfrm>
            <a:custGeom>
              <a:avLst/>
              <a:gdLst>
                <a:gd name="connsiteX0" fmla="*/ 0 w 154687"/>
                <a:gd name="connsiteY0" fmla="*/ 0 h 30937"/>
                <a:gd name="connsiteX1" fmla="*/ 154688 w 154687"/>
                <a:gd name="connsiteY1" fmla="*/ 0 h 30937"/>
                <a:gd name="connsiteX2" fmla="*/ 154688 w 154687"/>
                <a:gd name="connsiteY2" fmla="*/ 30938 h 30937"/>
                <a:gd name="connsiteX3" fmla="*/ 0 w 154687"/>
                <a:gd name="connsiteY3" fmla="*/ 30938 h 30937"/>
              </a:gdLst>
              <a:ahLst/>
              <a:cxnLst>
                <a:cxn ang="0">
                  <a:pos x="connsiteX0" y="connsiteY0"/>
                </a:cxn>
                <a:cxn ang="0">
                  <a:pos x="connsiteX1" y="connsiteY1"/>
                </a:cxn>
                <a:cxn ang="0">
                  <a:pos x="connsiteX2" y="connsiteY2"/>
                </a:cxn>
                <a:cxn ang="0">
                  <a:pos x="connsiteX3" y="connsiteY3"/>
                </a:cxn>
              </a:cxnLst>
              <a:rect l="l" t="t" r="r" b="b"/>
              <a:pathLst>
                <a:path w="154687" h="30937">
                  <a:moveTo>
                    <a:pt x="0" y="0"/>
                  </a:moveTo>
                  <a:lnTo>
                    <a:pt x="154688" y="0"/>
                  </a:lnTo>
                  <a:lnTo>
                    <a:pt x="154688" y="30938"/>
                  </a:lnTo>
                  <a:lnTo>
                    <a:pt x="0" y="30938"/>
                  </a:ln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DAEDC46A-C423-3A52-42B5-C73D2937B08D}"/>
                </a:ext>
              </a:extLst>
            </p:cNvPr>
            <p:cNvSpPr/>
            <p:nvPr/>
          </p:nvSpPr>
          <p:spPr>
            <a:xfrm>
              <a:off x="9008070" y="2679851"/>
              <a:ext cx="30937" cy="30937"/>
            </a:xfrm>
            <a:custGeom>
              <a:avLst/>
              <a:gdLst>
                <a:gd name="connsiteX0" fmla="*/ 0 w 30937"/>
                <a:gd name="connsiteY0" fmla="*/ 0 h 30937"/>
                <a:gd name="connsiteX1" fmla="*/ 30938 w 30937"/>
                <a:gd name="connsiteY1" fmla="*/ 0 h 30937"/>
                <a:gd name="connsiteX2" fmla="*/ 30938 w 30937"/>
                <a:gd name="connsiteY2" fmla="*/ 30938 h 30937"/>
                <a:gd name="connsiteX3" fmla="*/ 0 w 30937"/>
                <a:gd name="connsiteY3" fmla="*/ 30938 h 30937"/>
              </a:gdLst>
              <a:ahLst/>
              <a:cxnLst>
                <a:cxn ang="0">
                  <a:pos x="connsiteX0" y="connsiteY0"/>
                </a:cxn>
                <a:cxn ang="0">
                  <a:pos x="connsiteX1" y="connsiteY1"/>
                </a:cxn>
                <a:cxn ang="0">
                  <a:pos x="connsiteX2" y="connsiteY2"/>
                </a:cxn>
                <a:cxn ang="0">
                  <a:pos x="connsiteX3" y="connsiteY3"/>
                </a:cxn>
              </a:cxnLst>
              <a:rect l="l" t="t" r="r" b="b"/>
              <a:pathLst>
                <a:path w="30937" h="30937">
                  <a:moveTo>
                    <a:pt x="0" y="0"/>
                  </a:moveTo>
                  <a:lnTo>
                    <a:pt x="30938" y="0"/>
                  </a:lnTo>
                  <a:lnTo>
                    <a:pt x="30938" y="30938"/>
                  </a:lnTo>
                  <a:lnTo>
                    <a:pt x="0" y="30938"/>
                  </a:lnTo>
                  <a:close/>
                </a:path>
              </a:pathLst>
            </a:custGeom>
            <a:grpFill/>
            <a:ln w="1532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6233B765-59CA-FD4A-19DA-9CF728604761}"/>
                </a:ext>
              </a:extLst>
            </p:cNvPr>
            <p:cNvSpPr/>
            <p:nvPr/>
          </p:nvSpPr>
          <p:spPr>
            <a:xfrm>
              <a:off x="9069945" y="2679851"/>
              <a:ext cx="30937" cy="30937"/>
            </a:xfrm>
            <a:custGeom>
              <a:avLst/>
              <a:gdLst>
                <a:gd name="connsiteX0" fmla="*/ 0 w 30937"/>
                <a:gd name="connsiteY0" fmla="*/ 0 h 30937"/>
                <a:gd name="connsiteX1" fmla="*/ 30938 w 30937"/>
                <a:gd name="connsiteY1" fmla="*/ 0 h 30937"/>
                <a:gd name="connsiteX2" fmla="*/ 30938 w 30937"/>
                <a:gd name="connsiteY2" fmla="*/ 30938 h 30937"/>
                <a:gd name="connsiteX3" fmla="*/ 0 w 30937"/>
                <a:gd name="connsiteY3" fmla="*/ 30938 h 30937"/>
              </a:gdLst>
              <a:ahLst/>
              <a:cxnLst>
                <a:cxn ang="0">
                  <a:pos x="connsiteX0" y="connsiteY0"/>
                </a:cxn>
                <a:cxn ang="0">
                  <a:pos x="connsiteX1" y="connsiteY1"/>
                </a:cxn>
                <a:cxn ang="0">
                  <a:pos x="connsiteX2" y="connsiteY2"/>
                </a:cxn>
                <a:cxn ang="0">
                  <a:pos x="connsiteX3" y="connsiteY3"/>
                </a:cxn>
              </a:cxnLst>
              <a:rect l="l" t="t" r="r" b="b"/>
              <a:pathLst>
                <a:path w="30937" h="30937">
                  <a:moveTo>
                    <a:pt x="0" y="0"/>
                  </a:moveTo>
                  <a:lnTo>
                    <a:pt x="30938" y="0"/>
                  </a:lnTo>
                  <a:lnTo>
                    <a:pt x="30938" y="30938"/>
                  </a:lnTo>
                  <a:lnTo>
                    <a:pt x="0" y="30938"/>
                  </a:lnTo>
                  <a:close/>
                </a:path>
              </a:pathLst>
            </a:custGeom>
            <a:grpFill/>
            <a:ln w="1532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5AF5631-2A4D-F8BE-2358-7CFE801878B9}"/>
                </a:ext>
              </a:extLst>
            </p:cNvPr>
            <p:cNvSpPr/>
            <p:nvPr/>
          </p:nvSpPr>
          <p:spPr>
            <a:xfrm>
              <a:off x="9564945" y="2556101"/>
              <a:ext cx="154687" cy="30937"/>
            </a:xfrm>
            <a:custGeom>
              <a:avLst/>
              <a:gdLst>
                <a:gd name="connsiteX0" fmla="*/ 0 w 154687"/>
                <a:gd name="connsiteY0" fmla="*/ 0 h 30937"/>
                <a:gd name="connsiteX1" fmla="*/ 154688 w 154687"/>
                <a:gd name="connsiteY1" fmla="*/ 0 h 30937"/>
                <a:gd name="connsiteX2" fmla="*/ 154688 w 154687"/>
                <a:gd name="connsiteY2" fmla="*/ 30938 h 30937"/>
                <a:gd name="connsiteX3" fmla="*/ 0 w 154687"/>
                <a:gd name="connsiteY3" fmla="*/ 30938 h 30937"/>
              </a:gdLst>
              <a:ahLst/>
              <a:cxnLst>
                <a:cxn ang="0">
                  <a:pos x="connsiteX0" y="connsiteY0"/>
                </a:cxn>
                <a:cxn ang="0">
                  <a:pos x="connsiteX1" y="connsiteY1"/>
                </a:cxn>
                <a:cxn ang="0">
                  <a:pos x="connsiteX2" y="connsiteY2"/>
                </a:cxn>
                <a:cxn ang="0">
                  <a:pos x="connsiteX3" y="connsiteY3"/>
                </a:cxn>
              </a:cxnLst>
              <a:rect l="l" t="t" r="r" b="b"/>
              <a:pathLst>
                <a:path w="154687" h="30937">
                  <a:moveTo>
                    <a:pt x="0" y="0"/>
                  </a:moveTo>
                  <a:lnTo>
                    <a:pt x="154688" y="0"/>
                  </a:lnTo>
                  <a:lnTo>
                    <a:pt x="154688" y="30938"/>
                  </a:lnTo>
                  <a:lnTo>
                    <a:pt x="0" y="30938"/>
                  </a:lnTo>
                  <a:close/>
                </a:path>
              </a:pathLst>
            </a:custGeom>
            <a:grpFill/>
            <a:ln w="1532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E6343780-E4F3-9268-F29F-8068BC98821A}"/>
                </a:ext>
              </a:extLst>
            </p:cNvPr>
            <p:cNvSpPr/>
            <p:nvPr/>
          </p:nvSpPr>
          <p:spPr>
            <a:xfrm>
              <a:off x="9564945" y="2617976"/>
              <a:ext cx="154687" cy="30937"/>
            </a:xfrm>
            <a:custGeom>
              <a:avLst/>
              <a:gdLst>
                <a:gd name="connsiteX0" fmla="*/ 0 w 154687"/>
                <a:gd name="connsiteY0" fmla="*/ 0 h 30937"/>
                <a:gd name="connsiteX1" fmla="*/ 154688 w 154687"/>
                <a:gd name="connsiteY1" fmla="*/ 0 h 30937"/>
                <a:gd name="connsiteX2" fmla="*/ 154688 w 154687"/>
                <a:gd name="connsiteY2" fmla="*/ 30938 h 30937"/>
                <a:gd name="connsiteX3" fmla="*/ 0 w 154687"/>
                <a:gd name="connsiteY3" fmla="*/ 30938 h 30937"/>
              </a:gdLst>
              <a:ahLst/>
              <a:cxnLst>
                <a:cxn ang="0">
                  <a:pos x="connsiteX0" y="connsiteY0"/>
                </a:cxn>
                <a:cxn ang="0">
                  <a:pos x="connsiteX1" y="connsiteY1"/>
                </a:cxn>
                <a:cxn ang="0">
                  <a:pos x="connsiteX2" y="connsiteY2"/>
                </a:cxn>
                <a:cxn ang="0">
                  <a:pos x="connsiteX3" y="connsiteY3"/>
                </a:cxn>
              </a:cxnLst>
              <a:rect l="l" t="t" r="r" b="b"/>
              <a:pathLst>
                <a:path w="154687" h="30937">
                  <a:moveTo>
                    <a:pt x="0" y="0"/>
                  </a:moveTo>
                  <a:lnTo>
                    <a:pt x="154688" y="0"/>
                  </a:lnTo>
                  <a:lnTo>
                    <a:pt x="154688" y="30938"/>
                  </a:lnTo>
                  <a:lnTo>
                    <a:pt x="0" y="30938"/>
                  </a:lnTo>
                  <a:close/>
                </a:path>
              </a:pathLst>
            </a:custGeom>
            <a:grpFill/>
            <a:ln w="1532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F94D567D-9C4E-0F71-2795-8B95E673B2C6}"/>
                </a:ext>
              </a:extLst>
            </p:cNvPr>
            <p:cNvSpPr/>
            <p:nvPr/>
          </p:nvSpPr>
          <p:spPr>
            <a:xfrm>
              <a:off x="9626820" y="2679851"/>
              <a:ext cx="30937" cy="30937"/>
            </a:xfrm>
            <a:custGeom>
              <a:avLst/>
              <a:gdLst>
                <a:gd name="connsiteX0" fmla="*/ 0 w 30937"/>
                <a:gd name="connsiteY0" fmla="*/ 0 h 30937"/>
                <a:gd name="connsiteX1" fmla="*/ 30938 w 30937"/>
                <a:gd name="connsiteY1" fmla="*/ 0 h 30937"/>
                <a:gd name="connsiteX2" fmla="*/ 30938 w 30937"/>
                <a:gd name="connsiteY2" fmla="*/ 30938 h 30937"/>
                <a:gd name="connsiteX3" fmla="*/ 0 w 30937"/>
                <a:gd name="connsiteY3" fmla="*/ 30938 h 30937"/>
              </a:gdLst>
              <a:ahLst/>
              <a:cxnLst>
                <a:cxn ang="0">
                  <a:pos x="connsiteX0" y="connsiteY0"/>
                </a:cxn>
                <a:cxn ang="0">
                  <a:pos x="connsiteX1" y="connsiteY1"/>
                </a:cxn>
                <a:cxn ang="0">
                  <a:pos x="connsiteX2" y="connsiteY2"/>
                </a:cxn>
                <a:cxn ang="0">
                  <a:pos x="connsiteX3" y="connsiteY3"/>
                </a:cxn>
              </a:cxnLst>
              <a:rect l="l" t="t" r="r" b="b"/>
              <a:pathLst>
                <a:path w="30937" h="30937">
                  <a:moveTo>
                    <a:pt x="0" y="0"/>
                  </a:moveTo>
                  <a:lnTo>
                    <a:pt x="30938" y="0"/>
                  </a:lnTo>
                  <a:lnTo>
                    <a:pt x="30938" y="30938"/>
                  </a:lnTo>
                  <a:lnTo>
                    <a:pt x="0" y="30938"/>
                  </a:lnTo>
                  <a:close/>
                </a:path>
              </a:pathLst>
            </a:custGeom>
            <a:grpFill/>
            <a:ln w="1532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7CCC618E-3F97-EC48-5B59-8D754B7FC2B5}"/>
                </a:ext>
              </a:extLst>
            </p:cNvPr>
            <p:cNvSpPr/>
            <p:nvPr/>
          </p:nvSpPr>
          <p:spPr>
            <a:xfrm>
              <a:off x="9688695" y="2679851"/>
              <a:ext cx="30937" cy="30937"/>
            </a:xfrm>
            <a:custGeom>
              <a:avLst/>
              <a:gdLst>
                <a:gd name="connsiteX0" fmla="*/ 0 w 30937"/>
                <a:gd name="connsiteY0" fmla="*/ 0 h 30937"/>
                <a:gd name="connsiteX1" fmla="*/ 30938 w 30937"/>
                <a:gd name="connsiteY1" fmla="*/ 0 h 30937"/>
                <a:gd name="connsiteX2" fmla="*/ 30938 w 30937"/>
                <a:gd name="connsiteY2" fmla="*/ 30938 h 30937"/>
                <a:gd name="connsiteX3" fmla="*/ 0 w 30937"/>
                <a:gd name="connsiteY3" fmla="*/ 30938 h 30937"/>
              </a:gdLst>
              <a:ahLst/>
              <a:cxnLst>
                <a:cxn ang="0">
                  <a:pos x="connsiteX0" y="connsiteY0"/>
                </a:cxn>
                <a:cxn ang="0">
                  <a:pos x="connsiteX1" y="connsiteY1"/>
                </a:cxn>
                <a:cxn ang="0">
                  <a:pos x="connsiteX2" y="connsiteY2"/>
                </a:cxn>
                <a:cxn ang="0">
                  <a:pos x="connsiteX3" y="connsiteY3"/>
                </a:cxn>
              </a:cxnLst>
              <a:rect l="l" t="t" r="r" b="b"/>
              <a:pathLst>
                <a:path w="30937" h="30937">
                  <a:moveTo>
                    <a:pt x="0" y="0"/>
                  </a:moveTo>
                  <a:lnTo>
                    <a:pt x="30938" y="0"/>
                  </a:lnTo>
                  <a:lnTo>
                    <a:pt x="30938" y="30938"/>
                  </a:lnTo>
                  <a:lnTo>
                    <a:pt x="0" y="30938"/>
                  </a:lnTo>
                  <a:close/>
                </a:path>
              </a:pathLst>
            </a:custGeom>
            <a:grpFill/>
            <a:ln w="15329" cap="flat">
              <a:noFill/>
              <a:prstDash val="solid"/>
              <a:miter/>
            </a:ln>
          </p:spPr>
          <p:txBody>
            <a:bodyPr rtlCol="0" anchor="ctr"/>
            <a:lstStyle/>
            <a:p>
              <a:endParaRPr lang="zh-CN" altLang="en-US"/>
            </a:p>
          </p:txBody>
        </p:sp>
      </p:grpSp>
      <p:sp>
        <p:nvSpPr>
          <p:cNvPr id="50" name="文本框 49">
            <a:extLst>
              <a:ext uri="{FF2B5EF4-FFF2-40B4-BE49-F238E27FC236}">
                <a16:creationId xmlns:a16="http://schemas.microsoft.com/office/drawing/2014/main" id="{451C4D4B-702A-0419-67DA-72F4A074CE2F}"/>
              </a:ext>
            </a:extLst>
          </p:cNvPr>
          <p:cNvSpPr txBox="1"/>
          <p:nvPr/>
        </p:nvSpPr>
        <p:spPr>
          <a:xfrm>
            <a:off x="1022850" y="1196303"/>
            <a:ext cx="8444695" cy="774123"/>
          </a:xfrm>
          <a:prstGeom prst="rect">
            <a:avLst/>
          </a:prstGeom>
          <a:noFill/>
        </p:spPr>
        <p:txBody>
          <a:bodyPr wrap="square" lIns="0" tIns="0" rIns="0" bIns="0" rtlCol="0">
            <a:noAutofit/>
          </a:bodyPr>
          <a:lstStyle/>
          <a:p>
            <a:pPr>
              <a:lnSpc>
                <a:spcPct val="130000"/>
              </a:lnSpc>
            </a:pPr>
            <a:r>
              <a:rPr lang="zh-CN" altLang="en-US" sz="2000" b="1" dirty="0">
                <a:solidFill>
                  <a:schemeClr val="accent1"/>
                </a:solidFill>
              </a:rPr>
              <a:t>这里是内容这里是内容这里是内容这里是内容这里是内容这里是内容</a:t>
            </a:r>
            <a:endParaRPr lang="en-US" altLang="zh-CN" sz="2000" b="1" dirty="0">
              <a:solidFill>
                <a:schemeClr val="accent1"/>
              </a:solidFill>
            </a:endParaRPr>
          </a:p>
          <a:p>
            <a:pPr>
              <a:lnSpc>
                <a:spcPct val="130000"/>
              </a:lnSpc>
            </a:pPr>
            <a:r>
              <a:rPr lang="zh-CN" altLang="en-US" sz="2000" b="1" dirty="0">
                <a:solidFill>
                  <a:schemeClr val="accent1"/>
                </a:solidFill>
              </a:rPr>
              <a:t>这里是内容这里是内容这里是内容</a:t>
            </a:r>
          </a:p>
        </p:txBody>
      </p:sp>
      <p:grpSp>
        <p:nvGrpSpPr>
          <p:cNvPr id="65" name="组合 64">
            <a:extLst>
              <a:ext uri="{FF2B5EF4-FFF2-40B4-BE49-F238E27FC236}">
                <a16:creationId xmlns:a16="http://schemas.microsoft.com/office/drawing/2014/main" id="{FCFBF2C6-46C0-4095-6808-48AC7CF84A83}"/>
              </a:ext>
            </a:extLst>
          </p:cNvPr>
          <p:cNvGrpSpPr/>
          <p:nvPr/>
        </p:nvGrpSpPr>
        <p:grpSpPr>
          <a:xfrm>
            <a:off x="3517544" y="2108499"/>
            <a:ext cx="4314670" cy="3400425"/>
            <a:chOff x="3445000" y="2082349"/>
            <a:chExt cx="4314670" cy="3400425"/>
          </a:xfrm>
        </p:grpSpPr>
        <p:sp>
          <p:nvSpPr>
            <p:cNvPr id="12" name="椭圆 11">
              <a:extLst>
                <a:ext uri="{FF2B5EF4-FFF2-40B4-BE49-F238E27FC236}">
                  <a16:creationId xmlns:a16="http://schemas.microsoft.com/office/drawing/2014/main" id="{9F013EFA-EF07-15E4-1300-B39CC71C80A5}"/>
                </a:ext>
              </a:extLst>
            </p:cNvPr>
            <p:cNvSpPr/>
            <p:nvPr/>
          </p:nvSpPr>
          <p:spPr>
            <a:xfrm rot="516705">
              <a:off x="3729653" y="3589164"/>
              <a:ext cx="3587869" cy="1575510"/>
            </a:xfrm>
            <a:prstGeom prst="ellipse">
              <a:avLst/>
            </a:prstGeom>
            <a:noFill/>
            <a:ln>
              <a:gradFill>
                <a:gsLst>
                  <a:gs pos="30000">
                    <a:schemeClr val="accent2">
                      <a:alpha val="0"/>
                    </a:schemeClr>
                  </a:gs>
                  <a:gs pos="100000">
                    <a:schemeClr val="accent2">
                      <a:alpha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13" name="椭圆 12">
              <a:extLst>
                <a:ext uri="{FF2B5EF4-FFF2-40B4-BE49-F238E27FC236}">
                  <a16:creationId xmlns:a16="http://schemas.microsoft.com/office/drawing/2014/main" id="{BF7FC1ED-3EC7-6722-ECE6-3F7431DDB048}"/>
                </a:ext>
              </a:extLst>
            </p:cNvPr>
            <p:cNvSpPr/>
            <p:nvPr/>
          </p:nvSpPr>
          <p:spPr>
            <a:xfrm>
              <a:off x="3845986" y="2082349"/>
              <a:ext cx="3400425" cy="3400425"/>
            </a:xfrm>
            <a:prstGeom prst="ellipse">
              <a:avLst/>
            </a:prstGeom>
            <a:gradFill flip="none" rotWithShape="1">
              <a:gsLst>
                <a:gs pos="99000">
                  <a:schemeClr val="accent1">
                    <a:alpha val="10000"/>
                  </a:schemeClr>
                </a:gs>
                <a:gs pos="78000">
                  <a:schemeClr val="accent1">
                    <a:alpha val="0"/>
                  </a:schemeClr>
                </a:gs>
              </a:gsLst>
              <a:path path="shape">
                <a:fillToRect l="50000" t="50000" r="50000" b="50000"/>
              </a:path>
              <a:tileRect/>
            </a:gradFill>
            <a:ln>
              <a:gradFill>
                <a:gsLst>
                  <a:gs pos="30000">
                    <a:schemeClr val="accent2">
                      <a:alpha val="0"/>
                    </a:schemeClr>
                  </a:gs>
                  <a:gs pos="100000">
                    <a:schemeClr val="accent2">
                      <a:alpha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sz="1600" dirty="0">
                <a:solidFill>
                  <a:schemeClr val="bg1"/>
                </a:solidFill>
                <a:latin typeface="+mj-ea"/>
                <a:ea typeface="+mj-ea"/>
              </a:endParaRPr>
            </a:p>
          </p:txBody>
        </p:sp>
        <p:sp>
          <p:nvSpPr>
            <p:cNvPr id="43" name="椭圆 42">
              <a:extLst>
                <a:ext uri="{FF2B5EF4-FFF2-40B4-BE49-F238E27FC236}">
                  <a16:creationId xmlns:a16="http://schemas.microsoft.com/office/drawing/2014/main" id="{0223C228-8647-00C7-11E8-FA4DCC221AD4}"/>
                </a:ext>
              </a:extLst>
            </p:cNvPr>
            <p:cNvSpPr/>
            <p:nvPr/>
          </p:nvSpPr>
          <p:spPr>
            <a:xfrm rot="21194436">
              <a:off x="3445000" y="3035672"/>
              <a:ext cx="4314670" cy="1894664"/>
            </a:xfrm>
            <a:prstGeom prst="ellipse">
              <a:avLst/>
            </a:prstGeom>
            <a:noFill/>
            <a:ln>
              <a:gradFill>
                <a:gsLst>
                  <a:gs pos="30000">
                    <a:schemeClr val="accent2">
                      <a:alpha val="0"/>
                    </a:schemeClr>
                  </a:gs>
                  <a:gs pos="100000">
                    <a:schemeClr val="accent2">
                      <a:alpha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grpSp>
      <p:sp>
        <p:nvSpPr>
          <p:cNvPr id="29" name="文本框 28">
            <a:extLst>
              <a:ext uri="{FF2B5EF4-FFF2-40B4-BE49-F238E27FC236}">
                <a16:creationId xmlns:a16="http://schemas.microsoft.com/office/drawing/2014/main" id="{F9457163-4A84-72F6-71C7-48C30D2B38C4}"/>
              </a:ext>
            </a:extLst>
          </p:cNvPr>
          <p:cNvSpPr txBox="1"/>
          <p:nvPr/>
        </p:nvSpPr>
        <p:spPr>
          <a:xfrm flipH="1">
            <a:off x="1154302" y="3796188"/>
            <a:ext cx="755015" cy="307777"/>
          </a:xfrm>
          <a:prstGeom prst="rect">
            <a:avLst/>
          </a:prstGeom>
          <a:noFill/>
        </p:spPr>
        <p:txBody>
          <a:bodyPr wrap="none" lIns="0" tIns="0" rIns="0" bIns="0" rtlCol="0" anchor="t">
            <a:noAutofit/>
          </a:bodyPr>
          <a:lstStyle/>
          <a:p>
            <a:r>
              <a:rPr lang="zh-CN" altLang="en-US" sz="2000" dirty="0">
                <a:solidFill>
                  <a:schemeClr val="accent1"/>
                </a:solidFill>
                <a:latin typeface="+mj-ea"/>
                <a:ea typeface="+mj-ea"/>
              </a:rPr>
              <a:t>小标题</a:t>
            </a:r>
          </a:p>
        </p:txBody>
      </p:sp>
      <p:grpSp>
        <p:nvGrpSpPr>
          <p:cNvPr id="2" name="图形 6">
            <a:extLst>
              <a:ext uri="{FF2B5EF4-FFF2-40B4-BE49-F238E27FC236}">
                <a16:creationId xmlns:a16="http://schemas.microsoft.com/office/drawing/2014/main" id="{BA4D753D-EF09-8792-20C5-7B5631CCBCD6}"/>
              </a:ext>
            </a:extLst>
          </p:cNvPr>
          <p:cNvGrpSpPr/>
          <p:nvPr/>
        </p:nvGrpSpPr>
        <p:grpSpPr>
          <a:xfrm>
            <a:off x="1052276" y="2673135"/>
            <a:ext cx="959062" cy="959062"/>
            <a:chOff x="1285379" y="2788093"/>
            <a:chExt cx="959062" cy="959062"/>
          </a:xfrm>
          <a:solidFill>
            <a:schemeClr val="tx2"/>
          </a:solidFill>
        </p:grpSpPr>
        <p:sp>
          <p:nvSpPr>
            <p:cNvPr id="9" name="任意多边形: 形状 8">
              <a:extLst>
                <a:ext uri="{FF2B5EF4-FFF2-40B4-BE49-F238E27FC236}">
                  <a16:creationId xmlns:a16="http://schemas.microsoft.com/office/drawing/2014/main" id="{7FDCC656-13A6-316D-2DED-2AF133CBFD08}"/>
                </a:ext>
              </a:extLst>
            </p:cNvPr>
            <p:cNvSpPr/>
            <p:nvPr/>
          </p:nvSpPr>
          <p:spPr>
            <a:xfrm>
              <a:off x="2012411" y="3437781"/>
              <a:ext cx="123750" cy="216562"/>
            </a:xfrm>
            <a:custGeom>
              <a:avLst/>
              <a:gdLst>
                <a:gd name="connsiteX0" fmla="*/ 46406 w 123750"/>
                <a:gd name="connsiteY0" fmla="*/ 61875 h 216562"/>
                <a:gd name="connsiteX1" fmla="*/ 77344 w 123750"/>
                <a:gd name="connsiteY1" fmla="*/ 61875 h 216562"/>
                <a:gd name="connsiteX2" fmla="*/ 92813 w 123750"/>
                <a:gd name="connsiteY2" fmla="*/ 77344 h 216562"/>
                <a:gd name="connsiteX3" fmla="*/ 123750 w 123750"/>
                <a:gd name="connsiteY3" fmla="*/ 77344 h 216562"/>
                <a:gd name="connsiteX4" fmla="*/ 77344 w 123750"/>
                <a:gd name="connsiteY4" fmla="*/ 30938 h 216562"/>
                <a:gd name="connsiteX5" fmla="*/ 77344 w 123750"/>
                <a:gd name="connsiteY5" fmla="*/ 0 h 216562"/>
                <a:gd name="connsiteX6" fmla="*/ 46406 w 123750"/>
                <a:gd name="connsiteY6" fmla="*/ 0 h 216562"/>
                <a:gd name="connsiteX7" fmla="*/ 46406 w 123750"/>
                <a:gd name="connsiteY7" fmla="*/ 30938 h 216562"/>
                <a:gd name="connsiteX8" fmla="*/ 0 w 123750"/>
                <a:gd name="connsiteY8" fmla="*/ 77344 h 216562"/>
                <a:gd name="connsiteX9" fmla="*/ 46406 w 123750"/>
                <a:gd name="connsiteY9" fmla="*/ 123750 h 216562"/>
                <a:gd name="connsiteX10" fmla="*/ 77344 w 123750"/>
                <a:gd name="connsiteY10" fmla="*/ 123750 h 216562"/>
                <a:gd name="connsiteX11" fmla="*/ 92813 w 123750"/>
                <a:gd name="connsiteY11" fmla="*/ 139219 h 216562"/>
                <a:gd name="connsiteX12" fmla="*/ 77344 w 123750"/>
                <a:gd name="connsiteY12" fmla="*/ 154688 h 216562"/>
                <a:gd name="connsiteX13" fmla="*/ 46406 w 123750"/>
                <a:gd name="connsiteY13" fmla="*/ 154688 h 216562"/>
                <a:gd name="connsiteX14" fmla="*/ 30938 w 123750"/>
                <a:gd name="connsiteY14" fmla="*/ 139219 h 216562"/>
                <a:gd name="connsiteX15" fmla="*/ 0 w 123750"/>
                <a:gd name="connsiteY15" fmla="*/ 139219 h 216562"/>
                <a:gd name="connsiteX16" fmla="*/ 46406 w 123750"/>
                <a:gd name="connsiteY16" fmla="*/ 185625 h 216562"/>
                <a:gd name="connsiteX17" fmla="*/ 46406 w 123750"/>
                <a:gd name="connsiteY17" fmla="*/ 216563 h 216562"/>
                <a:gd name="connsiteX18" fmla="*/ 77344 w 123750"/>
                <a:gd name="connsiteY18" fmla="*/ 216563 h 216562"/>
                <a:gd name="connsiteX19" fmla="*/ 77344 w 123750"/>
                <a:gd name="connsiteY19" fmla="*/ 185625 h 216562"/>
                <a:gd name="connsiteX20" fmla="*/ 123750 w 123750"/>
                <a:gd name="connsiteY20" fmla="*/ 139219 h 216562"/>
                <a:gd name="connsiteX21" fmla="*/ 77344 w 123750"/>
                <a:gd name="connsiteY21" fmla="*/ 92813 h 216562"/>
                <a:gd name="connsiteX22" fmla="*/ 46406 w 123750"/>
                <a:gd name="connsiteY22" fmla="*/ 92813 h 216562"/>
                <a:gd name="connsiteX23" fmla="*/ 30938 w 123750"/>
                <a:gd name="connsiteY23" fmla="*/ 77344 h 216562"/>
                <a:gd name="connsiteX24" fmla="*/ 46406 w 123750"/>
                <a:gd name="connsiteY24" fmla="*/ 61875 h 21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750" h="216562">
                  <a:moveTo>
                    <a:pt x="46406" y="61875"/>
                  </a:moveTo>
                  <a:lnTo>
                    <a:pt x="77344" y="61875"/>
                  </a:lnTo>
                  <a:cubicBezTo>
                    <a:pt x="85882" y="61875"/>
                    <a:pt x="92813" y="68805"/>
                    <a:pt x="92813" y="77344"/>
                  </a:cubicBezTo>
                  <a:lnTo>
                    <a:pt x="123750" y="77344"/>
                  </a:lnTo>
                  <a:cubicBezTo>
                    <a:pt x="123750" y="51758"/>
                    <a:pt x="102929" y="30938"/>
                    <a:pt x="77344" y="30938"/>
                  </a:cubicBezTo>
                  <a:lnTo>
                    <a:pt x="77344" y="0"/>
                  </a:lnTo>
                  <a:lnTo>
                    <a:pt x="46406" y="0"/>
                  </a:lnTo>
                  <a:lnTo>
                    <a:pt x="46406" y="30938"/>
                  </a:lnTo>
                  <a:cubicBezTo>
                    <a:pt x="20821" y="30938"/>
                    <a:pt x="0" y="51758"/>
                    <a:pt x="0" y="77344"/>
                  </a:cubicBezTo>
                  <a:cubicBezTo>
                    <a:pt x="0" y="102929"/>
                    <a:pt x="20821" y="123750"/>
                    <a:pt x="46406" y="123750"/>
                  </a:cubicBezTo>
                  <a:lnTo>
                    <a:pt x="77344" y="123750"/>
                  </a:lnTo>
                  <a:cubicBezTo>
                    <a:pt x="85882" y="123750"/>
                    <a:pt x="92813" y="130680"/>
                    <a:pt x="92813" y="139219"/>
                  </a:cubicBezTo>
                  <a:cubicBezTo>
                    <a:pt x="92813" y="147757"/>
                    <a:pt x="85882" y="154688"/>
                    <a:pt x="77344" y="154688"/>
                  </a:cubicBezTo>
                  <a:lnTo>
                    <a:pt x="46406" y="154688"/>
                  </a:lnTo>
                  <a:cubicBezTo>
                    <a:pt x="37868" y="154688"/>
                    <a:pt x="30938" y="147757"/>
                    <a:pt x="30938" y="139219"/>
                  </a:cubicBezTo>
                  <a:lnTo>
                    <a:pt x="0" y="139219"/>
                  </a:lnTo>
                  <a:cubicBezTo>
                    <a:pt x="0" y="164804"/>
                    <a:pt x="20821" y="185625"/>
                    <a:pt x="46406" y="185625"/>
                  </a:cubicBezTo>
                  <a:lnTo>
                    <a:pt x="46406" y="216563"/>
                  </a:lnTo>
                  <a:lnTo>
                    <a:pt x="77344" y="216563"/>
                  </a:lnTo>
                  <a:lnTo>
                    <a:pt x="77344" y="185625"/>
                  </a:lnTo>
                  <a:cubicBezTo>
                    <a:pt x="102929" y="185625"/>
                    <a:pt x="123750" y="164804"/>
                    <a:pt x="123750" y="139219"/>
                  </a:cubicBezTo>
                  <a:cubicBezTo>
                    <a:pt x="123750" y="113633"/>
                    <a:pt x="102929" y="92813"/>
                    <a:pt x="77344" y="92813"/>
                  </a:cubicBezTo>
                  <a:lnTo>
                    <a:pt x="46406" y="92813"/>
                  </a:lnTo>
                  <a:cubicBezTo>
                    <a:pt x="37868" y="92813"/>
                    <a:pt x="30938" y="85882"/>
                    <a:pt x="30938" y="77344"/>
                  </a:cubicBezTo>
                  <a:cubicBezTo>
                    <a:pt x="30938" y="68805"/>
                    <a:pt x="37868" y="61875"/>
                    <a:pt x="46406" y="61875"/>
                  </a:cubicBez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423271B8-0FD8-8226-D506-5CCBD2724DA0}"/>
                </a:ext>
              </a:extLst>
            </p:cNvPr>
            <p:cNvSpPr/>
            <p:nvPr/>
          </p:nvSpPr>
          <p:spPr>
            <a:xfrm>
              <a:off x="1625692" y="2849968"/>
              <a:ext cx="92812" cy="92812"/>
            </a:xfrm>
            <a:custGeom>
              <a:avLst/>
              <a:gdLst>
                <a:gd name="connsiteX0" fmla="*/ 46406 w 92812"/>
                <a:gd name="connsiteY0" fmla="*/ 92813 h 92812"/>
                <a:gd name="connsiteX1" fmla="*/ 92813 w 92812"/>
                <a:gd name="connsiteY1" fmla="*/ 46406 h 92812"/>
                <a:gd name="connsiteX2" fmla="*/ 46406 w 92812"/>
                <a:gd name="connsiteY2" fmla="*/ 0 h 92812"/>
                <a:gd name="connsiteX3" fmla="*/ 0 w 92812"/>
                <a:gd name="connsiteY3" fmla="*/ 46406 h 92812"/>
                <a:gd name="connsiteX4" fmla="*/ 46406 w 92812"/>
                <a:gd name="connsiteY4" fmla="*/ 92813 h 92812"/>
                <a:gd name="connsiteX5" fmla="*/ 46406 w 92812"/>
                <a:gd name="connsiteY5" fmla="*/ 30938 h 92812"/>
                <a:gd name="connsiteX6" fmla="*/ 61875 w 92812"/>
                <a:gd name="connsiteY6" fmla="*/ 46406 h 92812"/>
                <a:gd name="connsiteX7" fmla="*/ 46406 w 92812"/>
                <a:gd name="connsiteY7" fmla="*/ 61875 h 92812"/>
                <a:gd name="connsiteX8" fmla="*/ 30938 w 92812"/>
                <a:gd name="connsiteY8" fmla="*/ 46406 h 92812"/>
                <a:gd name="connsiteX9" fmla="*/ 46406 w 92812"/>
                <a:gd name="connsiteY9" fmla="*/ 30938 h 9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812" h="92812">
                  <a:moveTo>
                    <a:pt x="46406" y="92813"/>
                  </a:moveTo>
                  <a:cubicBezTo>
                    <a:pt x="71992" y="92813"/>
                    <a:pt x="92813" y="71992"/>
                    <a:pt x="92813" y="46406"/>
                  </a:cubicBezTo>
                  <a:cubicBezTo>
                    <a:pt x="92813" y="20821"/>
                    <a:pt x="71992" y="0"/>
                    <a:pt x="46406" y="0"/>
                  </a:cubicBezTo>
                  <a:cubicBezTo>
                    <a:pt x="20821" y="0"/>
                    <a:pt x="0" y="20821"/>
                    <a:pt x="0" y="46406"/>
                  </a:cubicBezTo>
                  <a:cubicBezTo>
                    <a:pt x="0" y="71992"/>
                    <a:pt x="20821" y="92813"/>
                    <a:pt x="46406" y="92813"/>
                  </a:cubicBezTo>
                  <a:close/>
                  <a:moveTo>
                    <a:pt x="46406" y="30938"/>
                  </a:moveTo>
                  <a:cubicBezTo>
                    <a:pt x="54945" y="30938"/>
                    <a:pt x="61875" y="37883"/>
                    <a:pt x="61875" y="46406"/>
                  </a:cubicBezTo>
                  <a:cubicBezTo>
                    <a:pt x="61875" y="54930"/>
                    <a:pt x="54945" y="61875"/>
                    <a:pt x="46406" y="61875"/>
                  </a:cubicBezTo>
                  <a:cubicBezTo>
                    <a:pt x="37868" y="61875"/>
                    <a:pt x="30938" y="54930"/>
                    <a:pt x="30938" y="46406"/>
                  </a:cubicBezTo>
                  <a:cubicBezTo>
                    <a:pt x="30938" y="37883"/>
                    <a:pt x="37868" y="30938"/>
                    <a:pt x="46406" y="30938"/>
                  </a:cubicBez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EDDDD313-E5E3-3059-8EE5-1E0D599D349D}"/>
                </a:ext>
              </a:extLst>
            </p:cNvPr>
            <p:cNvSpPr/>
            <p:nvPr/>
          </p:nvSpPr>
          <p:spPr>
            <a:xfrm>
              <a:off x="1440067" y="3035593"/>
              <a:ext cx="464062" cy="402187"/>
            </a:xfrm>
            <a:custGeom>
              <a:avLst/>
              <a:gdLst>
                <a:gd name="connsiteX0" fmla="*/ 232031 w 464062"/>
                <a:gd name="connsiteY0" fmla="*/ 0 h 402187"/>
                <a:gd name="connsiteX1" fmla="*/ 0 w 464062"/>
                <a:gd name="connsiteY1" fmla="*/ 232031 h 402187"/>
                <a:gd name="connsiteX2" fmla="*/ 0 w 464062"/>
                <a:gd name="connsiteY2" fmla="*/ 260881 h 402187"/>
                <a:gd name="connsiteX3" fmla="*/ 24054 w 464062"/>
                <a:gd name="connsiteY3" fmla="*/ 244901 h 402187"/>
                <a:gd name="connsiteX4" fmla="*/ 92813 w 464062"/>
                <a:gd name="connsiteY4" fmla="*/ 216563 h 402187"/>
                <a:gd name="connsiteX5" fmla="*/ 161571 w 464062"/>
                <a:gd name="connsiteY5" fmla="*/ 244917 h 402187"/>
                <a:gd name="connsiteX6" fmla="*/ 172121 w 464062"/>
                <a:gd name="connsiteY6" fmla="*/ 251893 h 402187"/>
                <a:gd name="connsiteX7" fmla="*/ 181077 w 464062"/>
                <a:gd name="connsiteY7" fmla="*/ 242999 h 402187"/>
                <a:gd name="connsiteX8" fmla="*/ 216563 w 464062"/>
                <a:gd name="connsiteY8" fmla="*/ 219718 h 402187"/>
                <a:gd name="connsiteX9" fmla="*/ 216563 w 464062"/>
                <a:gd name="connsiteY9" fmla="*/ 340313 h 402187"/>
                <a:gd name="connsiteX10" fmla="*/ 278438 w 464062"/>
                <a:gd name="connsiteY10" fmla="*/ 402188 h 402187"/>
                <a:gd name="connsiteX11" fmla="*/ 340313 w 464062"/>
                <a:gd name="connsiteY11" fmla="*/ 340313 h 402187"/>
                <a:gd name="connsiteX12" fmla="*/ 309375 w 464062"/>
                <a:gd name="connsiteY12" fmla="*/ 340313 h 402187"/>
                <a:gd name="connsiteX13" fmla="*/ 278438 w 464062"/>
                <a:gd name="connsiteY13" fmla="*/ 371250 h 402187"/>
                <a:gd name="connsiteX14" fmla="*/ 247500 w 464062"/>
                <a:gd name="connsiteY14" fmla="*/ 340313 h 402187"/>
                <a:gd name="connsiteX15" fmla="*/ 247500 w 464062"/>
                <a:gd name="connsiteY15" fmla="*/ 219718 h 402187"/>
                <a:gd name="connsiteX16" fmla="*/ 282985 w 464062"/>
                <a:gd name="connsiteY16" fmla="*/ 242999 h 402187"/>
                <a:gd name="connsiteX17" fmla="*/ 291973 w 464062"/>
                <a:gd name="connsiteY17" fmla="*/ 251909 h 402187"/>
                <a:gd name="connsiteX18" fmla="*/ 302491 w 464062"/>
                <a:gd name="connsiteY18" fmla="*/ 244917 h 402187"/>
                <a:gd name="connsiteX19" fmla="*/ 371250 w 464062"/>
                <a:gd name="connsiteY19" fmla="*/ 216563 h 402187"/>
                <a:gd name="connsiteX20" fmla="*/ 440009 w 464062"/>
                <a:gd name="connsiteY20" fmla="*/ 244917 h 402187"/>
                <a:gd name="connsiteX21" fmla="*/ 464063 w 464062"/>
                <a:gd name="connsiteY21" fmla="*/ 260896 h 402187"/>
                <a:gd name="connsiteX22" fmla="*/ 464063 w 464062"/>
                <a:gd name="connsiteY22" fmla="*/ 232031 h 402187"/>
                <a:gd name="connsiteX23" fmla="*/ 232031 w 464062"/>
                <a:gd name="connsiteY23" fmla="*/ 0 h 402187"/>
                <a:gd name="connsiteX24" fmla="*/ 32871 w 464062"/>
                <a:gd name="connsiteY24" fmla="*/ 204048 h 402187"/>
                <a:gd name="connsiteX25" fmla="*/ 197660 w 464062"/>
                <a:gd name="connsiteY25" fmla="*/ 33985 h 402187"/>
                <a:gd name="connsiteX26" fmla="*/ 155306 w 464062"/>
                <a:gd name="connsiteY26" fmla="*/ 205410 h 402187"/>
                <a:gd name="connsiteX27" fmla="*/ 92813 w 464062"/>
                <a:gd name="connsiteY27" fmla="*/ 185625 h 402187"/>
                <a:gd name="connsiteX28" fmla="*/ 32871 w 464062"/>
                <a:gd name="connsiteY28" fmla="*/ 204048 h 402187"/>
                <a:gd name="connsiteX29" fmla="*/ 232031 w 464062"/>
                <a:gd name="connsiteY29" fmla="*/ 38254 h 402187"/>
                <a:gd name="connsiteX30" fmla="*/ 277571 w 464062"/>
                <a:gd name="connsiteY30" fmla="*/ 200119 h 402187"/>
                <a:gd name="connsiteX31" fmla="*/ 232031 w 464062"/>
                <a:gd name="connsiteY31" fmla="*/ 185625 h 402187"/>
                <a:gd name="connsiteX32" fmla="*/ 186491 w 464062"/>
                <a:gd name="connsiteY32" fmla="*/ 200104 h 402187"/>
                <a:gd name="connsiteX33" fmla="*/ 232031 w 464062"/>
                <a:gd name="connsiteY33" fmla="*/ 38254 h 402187"/>
                <a:gd name="connsiteX34" fmla="*/ 371250 w 464062"/>
                <a:gd name="connsiteY34" fmla="*/ 185625 h 402187"/>
                <a:gd name="connsiteX35" fmla="*/ 308756 w 464062"/>
                <a:gd name="connsiteY35" fmla="*/ 205410 h 402187"/>
                <a:gd name="connsiteX36" fmla="*/ 266403 w 464062"/>
                <a:gd name="connsiteY36" fmla="*/ 33985 h 402187"/>
                <a:gd name="connsiteX37" fmla="*/ 431191 w 464062"/>
                <a:gd name="connsiteY37" fmla="*/ 204048 h 402187"/>
                <a:gd name="connsiteX38" fmla="*/ 371250 w 464062"/>
                <a:gd name="connsiteY38" fmla="*/ 185625 h 40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64062" h="402187">
                  <a:moveTo>
                    <a:pt x="232031" y="0"/>
                  </a:moveTo>
                  <a:cubicBezTo>
                    <a:pt x="104089" y="0"/>
                    <a:pt x="0" y="104089"/>
                    <a:pt x="0" y="232031"/>
                  </a:cubicBezTo>
                  <a:lnTo>
                    <a:pt x="0" y="260881"/>
                  </a:lnTo>
                  <a:lnTo>
                    <a:pt x="24054" y="244901"/>
                  </a:lnTo>
                  <a:cubicBezTo>
                    <a:pt x="35887" y="237028"/>
                    <a:pt x="71357" y="216563"/>
                    <a:pt x="92813" y="216563"/>
                  </a:cubicBezTo>
                  <a:cubicBezTo>
                    <a:pt x="114268" y="216563"/>
                    <a:pt x="149738" y="237028"/>
                    <a:pt x="161571" y="244917"/>
                  </a:cubicBezTo>
                  <a:lnTo>
                    <a:pt x="172121" y="251893"/>
                  </a:lnTo>
                  <a:lnTo>
                    <a:pt x="181077" y="242999"/>
                  </a:lnTo>
                  <a:cubicBezTo>
                    <a:pt x="186615" y="237507"/>
                    <a:pt x="201202" y="225457"/>
                    <a:pt x="216563" y="219718"/>
                  </a:cubicBezTo>
                  <a:lnTo>
                    <a:pt x="216563" y="340313"/>
                  </a:lnTo>
                  <a:cubicBezTo>
                    <a:pt x="216563" y="374437"/>
                    <a:pt x="244313" y="402188"/>
                    <a:pt x="278438" y="402188"/>
                  </a:cubicBezTo>
                  <a:cubicBezTo>
                    <a:pt x="312562" y="402188"/>
                    <a:pt x="340313" y="374437"/>
                    <a:pt x="340313" y="340313"/>
                  </a:cubicBezTo>
                  <a:lnTo>
                    <a:pt x="309375" y="340313"/>
                  </a:lnTo>
                  <a:cubicBezTo>
                    <a:pt x="309375" y="357375"/>
                    <a:pt x="295500" y="371250"/>
                    <a:pt x="278438" y="371250"/>
                  </a:cubicBezTo>
                  <a:cubicBezTo>
                    <a:pt x="261375" y="371250"/>
                    <a:pt x="247500" y="357375"/>
                    <a:pt x="247500" y="340313"/>
                  </a:cubicBezTo>
                  <a:lnTo>
                    <a:pt x="247500" y="219718"/>
                  </a:lnTo>
                  <a:cubicBezTo>
                    <a:pt x="262860" y="225442"/>
                    <a:pt x="277448" y="237492"/>
                    <a:pt x="282985" y="242999"/>
                  </a:cubicBezTo>
                  <a:lnTo>
                    <a:pt x="291973" y="251909"/>
                  </a:lnTo>
                  <a:lnTo>
                    <a:pt x="302491" y="244917"/>
                  </a:lnTo>
                  <a:cubicBezTo>
                    <a:pt x="314325" y="237028"/>
                    <a:pt x="349795" y="216563"/>
                    <a:pt x="371250" y="216563"/>
                  </a:cubicBezTo>
                  <a:cubicBezTo>
                    <a:pt x="392705" y="216563"/>
                    <a:pt x="428175" y="237028"/>
                    <a:pt x="440009" y="244917"/>
                  </a:cubicBezTo>
                  <a:lnTo>
                    <a:pt x="464063" y="260896"/>
                  </a:lnTo>
                  <a:lnTo>
                    <a:pt x="464063" y="232031"/>
                  </a:lnTo>
                  <a:cubicBezTo>
                    <a:pt x="464063" y="104089"/>
                    <a:pt x="359973" y="0"/>
                    <a:pt x="232031" y="0"/>
                  </a:cubicBezTo>
                  <a:close/>
                  <a:moveTo>
                    <a:pt x="32871" y="204048"/>
                  </a:moveTo>
                  <a:cubicBezTo>
                    <a:pt x="44968" y="117655"/>
                    <a:pt x="112164" y="48773"/>
                    <a:pt x="197660" y="33985"/>
                  </a:cubicBezTo>
                  <a:cubicBezTo>
                    <a:pt x="179948" y="63143"/>
                    <a:pt x="158880" y="116093"/>
                    <a:pt x="155306" y="205410"/>
                  </a:cubicBezTo>
                  <a:cubicBezTo>
                    <a:pt x="137641" y="196097"/>
                    <a:pt x="113262" y="185625"/>
                    <a:pt x="92813" y="185625"/>
                  </a:cubicBezTo>
                  <a:cubicBezTo>
                    <a:pt x="73368" y="185625"/>
                    <a:pt x="50289" y="195123"/>
                    <a:pt x="32871" y="204048"/>
                  </a:cubicBezTo>
                  <a:close/>
                  <a:moveTo>
                    <a:pt x="232031" y="38254"/>
                  </a:moveTo>
                  <a:cubicBezTo>
                    <a:pt x="246433" y="57157"/>
                    <a:pt x="272668" y="104368"/>
                    <a:pt x="277571" y="200119"/>
                  </a:cubicBezTo>
                  <a:cubicBezTo>
                    <a:pt x="264810" y="192431"/>
                    <a:pt x="248815" y="185625"/>
                    <a:pt x="232031" y="185625"/>
                  </a:cubicBezTo>
                  <a:cubicBezTo>
                    <a:pt x="215248" y="185625"/>
                    <a:pt x="199253" y="192431"/>
                    <a:pt x="186491" y="200104"/>
                  </a:cubicBezTo>
                  <a:cubicBezTo>
                    <a:pt x="191395" y="104352"/>
                    <a:pt x="217630" y="57157"/>
                    <a:pt x="232031" y="38254"/>
                  </a:cubicBezTo>
                  <a:close/>
                  <a:moveTo>
                    <a:pt x="371250" y="185625"/>
                  </a:moveTo>
                  <a:cubicBezTo>
                    <a:pt x="350800" y="185625"/>
                    <a:pt x="326422" y="196097"/>
                    <a:pt x="308756" y="205410"/>
                  </a:cubicBezTo>
                  <a:cubicBezTo>
                    <a:pt x="305168" y="116093"/>
                    <a:pt x="284115" y="63159"/>
                    <a:pt x="266403" y="33985"/>
                  </a:cubicBezTo>
                  <a:cubicBezTo>
                    <a:pt x="351899" y="48788"/>
                    <a:pt x="419110" y="117671"/>
                    <a:pt x="431191" y="204048"/>
                  </a:cubicBezTo>
                  <a:cubicBezTo>
                    <a:pt x="413774" y="195123"/>
                    <a:pt x="390694" y="185625"/>
                    <a:pt x="371250" y="185625"/>
                  </a:cubicBezTo>
                  <a:close/>
                </a:path>
              </a:pathLst>
            </a:custGeom>
            <a:solidFill>
              <a:schemeClr val="accent1"/>
            </a:solidFill>
            <a:ln w="15329"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60233DDB-652C-9639-AEAB-27AD6684CE17}"/>
                </a:ext>
              </a:extLst>
            </p:cNvPr>
            <p:cNvSpPr/>
            <p:nvPr/>
          </p:nvSpPr>
          <p:spPr>
            <a:xfrm>
              <a:off x="1285379" y="2788093"/>
              <a:ext cx="959062" cy="959062"/>
            </a:xfrm>
            <a:custGeom>
              <a:avLst/>
              <a:gdLst>
                <a:gd name="connsiteX0" fmla="*/ 943594 w 959062"/>
                <a:gd name="connsiteY0" fmla="*/ 634219 h 959062"/>
                <a:gd name="connsiteX1" fmla="*/ 912656 w 959062"/>
                <a:gd name="connsiteY1" fmla="*/ 603281 h 959062"/>
                <a:gd name="connsiteX2" fmla="*/ 913275 w 959062"/>
                <a:gd name="connsiteY2" fmla="*/ 597218 h 959062"/>
                <a:gd name="connsiteX3" fmla="*/ 915673 w 959062"/>
                <a:gd name="connsiteY3" fmla="*/ 585260 h 959062"/>
                <a:gd name="connsiteX4" fmla="*/ 904582 w 959062"/>
                <a:gd name="connsiteY4" fmla="*/ 580140 h 959062"/>
                <a:gd name="connsiteX5" fmla="*/ 788906 w 959062"/>
                <a:gd name="connsiteY5" fmla="*/ 556875 h 959062"/>
                <a:gd name="connsiteX6" fmla="*/ 773438 w 959062"/>
                <a:gd name="connsiteY6" fmla="*/ 557339 h 959062"/>
                <a:gd name="connsiteX7" fmla="*/ 773438 w 959062"/>
                <a:gd name="connsiteY7" fmla="*/ 139219 h 959062"/>
                <a:gd name="connsiteX8" fmla="*/ 727031 w 959062"/>
                <a:gd name="connsiteY8" fmla="*/ 92813 h 959062"/>
                <a:gd name="connsiteX9" fmla="*/ 554029 w 959062"/>
                <a:gd name="connsiteY9" fmla="*/ 92813 h 959062"/>
                <a:gd name="connsiteX10" fmla="*/ 510469 w 959062"/>
                <a:gd name="connsiteY10" fmla="*/ 61875 h 959062"/>
                <a:gd name="connsiteX11" fmla="*/ 484466 w 959062"/>
                <a:gd name="connsiteY11" fmla="*/ 61875 h 959062"/>
                <a:gd name="connsiteX12" fmla="*/ 386719 w 959062"/>
                <a:gd name="connsiteY12" fmla="*/ 0 h 959062"/>
                <a:gd name="connsiteX13" fmla="*/ 288972 w 959062"/>
                <a:gd name="connsiteY13" fmla="*/ 61875 h 959062"/>
                <a:gd name="connsiteX14" fmla="*/ 262969 w 959062"/>
                <a:gd name="connsiteY14" fmla="*/ 61875 h 959062"/>
                <a:gd name="connsiteX15" fmla="*/ 219409 w 959062"/>
                <a:gd name="connsiteY15" fmla="*/ 92813 h 959062"/>
                <a:gd name="connsiteX16" fmla="*/ 46406 w 959062"/>
                <a:gd name="connsiteY16" fmla="*/ 92813 h 959062"/>
                <a:gd name="connsiteX17" fmla="*/ 0 w 959062"/>
                <a:gd name="connsiteY17" fmla="*/ 139219 h 959062"/>
                <a:gd name="connsiteX18" fmla="*/ 0 w 959062"/>
                <a:gd name="connsiteY18" fmla="*/ 850781 h 959062"/>
                <a:gd name="connsiteX19" fmla="*/ 46406 w 959062"/>
                <a:gd name="connsiteY19" fmla="*/ 897188 h 959062"/>
                <a:gd name="connsiteX20" fmla="*/ 700502 w 959062"/>
                <a:gd name="connsiteY20" fmla="*/ 897188 h 959062"/>
                <a:gd name="connsiteX21" fmla="*/ 751719 w 959062"/>
                <a:gd name="connsiteY21" fmla="*/ 946301 h 959062"/>
                <a:gd name="connsiteX22" fmla="*/ 788906 w 959062"/>
                <a:gd name="connsiteY22" fmla="*/ 959063 h 959062"/>
                <a:gd name="connsiteX23" fmla="*/ 826078 w 959062"/>
                <a:gd name="connsiteY23" fmla="*/ 946301 h 959062"/>
                <a:gd name="connsiteX24" fmla="*/ 959063 w 959062"/>
                <a:gd name="connsiteY24" fmla="*/ 674422 h 959062"/>
                <a:gd name="connsiteX25" fmla="*/ 959063 w 959062"/>
                <a:gd name="connsiteY25" fmla="*/ 634219 h 959062"/>
                <a:gd name="connsiteX26" fmla="*/ 742500 w 959062"/>
                <a:gd name="connsiteY26" fmla="*/ 139219 h 959062"/>
                <a:gd name="connsiteX27" fmla="*/ 742500 w 959062"/>
                <a:gd name="connsiteY27" fmla="*/ 560618 h 959062"/>
                <a:gd name="connsiteX28" fmla="*/ 711563 w 959062"/>
                <a:gd name="connsiteY28" fmla="*/ 567131 h 959062"/>
                <a:gd name="connsiteX29" fmla="*/ 711563 w 959062"/>
                <a:gd name="connsiteY29" fmla="*/ 154688 h 959062"/>
                <a:gd name="connsiteX30" fmla="*/ 556875 w 959062"/>
                <a:gd name="connsiteY30" fmla="*/ 154688 h 959062"/>
                <a:gd name="connsiteX31" fmla="*/ 556875 w 959062"/>
                <a:gd name="connsiteY31" fmla="*/ 123750 h 959062"/>
                <a:gd name="connsiteX32" fmla="*/ 727031 w 959062"/>
                <a:gd name="connsiteY32" fmla="*/ 123750 h 959062"/>
                <a:gd name="connsiteX33" fmla="*/ 742500 w 959062"/>
                <a:gd name="connsiteY33" fmla="*/ 139219 h 959062"/>
                <a:gd name="connsiteX34" fmla="*/ 664538 w 959062"/>
                <a:gd name="connsiteY34" fmla="*/ 597218 h 959062"/>
                <a:gd name="connsiteX35" fmla="*/ 665156 w 959062"/>
                <a:gd name="connsiteY35" fmla="*/ 603281 h 959062"/>
                <a:gd name="connsiteX36" fmla="*/ 634219 w 959062"/>
                <a:gd name="connsiteY36" fmla="*/ 634219 h 959062"/>
                <a:gd name="connsiteX37" fmla="*/ 618750 w 959062"/>
                <a:gd name="connsiteY37" fmla="*/ 634219 h 959062"/>
                <a:gd name="connsiteX38" fmla="*/ 618750 w 959062"/>
                <a:gd name="connsiteY38" fmla="*/ 674422 h 959062"/>
                <a:gd name="connsiteX39" fmla="*/ 644057 w 959062"/>
                <a:gd name="connsiteY39" fmla="*/ 804375 h 959062"/>
                <a:gd name="connsiteX40" fmla="*/ 247500 w 959062"/>
                <a:gd name="connsiteY40" fmla="*/ 804375 h 959062"/>
                <a:gd name="connsiteX41" fmla="*/ 247500 w 959062"/>
                <a:gd name="connsiteY41" fmla="*/ 649688 h 959062"/>
                <a:gd name="connsiteX42" fmla="*/ 92813 w 959062"/>
                <a:gd name="connsiteY42" fmla="*/ 649688 h 959062"/>
                <a:gd name="connsiteX43" fmla="*/ 92813 w 959062"/>
                <a:gd name="connsiteY43" fmla="*/ 185625 h 959062"/>
                <a:gd name="connsiteX44" fmla="*/ 219409 w 959062"/>
                <a:gd name="connsiteY44" fmla="*/ 185625 h 959062"/>
                <a:gd name="connsiteX45" fmla="*/ 262969 w 959062"/>
                <a:gd name="connsiteY45" fmla="*/ 216563 h 959062"/>
                <a:gd name="connsiteX46" fmla="*/ 510469 w 959062"/>
                <a:gd name="connsiteY46" fmla="*/ 216563 h 959062"/>
                <a:gd name="connsiteX47" fmla="*/ 554029 w 959062"/>
                <a:gd name="connsiteY47" fmla="*/ 185625 h 959062"/>
                <a:gd name="connsiteX48" fmla="*/ 680625 w 959062"/>
                <a:gd name="connsiteY48" fmla="*/ 185625 h 959062"/>
                <a:gd name="connsiteX49" fmla="*/ 680625 w 959062"/>
                <a:gd name="connsiteY49" fmla="*/ 577062 h 959062"/>
                <a:gd name="connsiteX50" fmla="*/ 673215 w 959062"/>
                <a:gd name="connsiteY50" fmla="*/ 580140 h 959062"/>
                <a:gd name="connsiteX51" fmla="*/ 662124 w 959062"/>
                <a:gd name="connsiteY51" fmla="*/ 585260 h 959062"/>
                <a:gd name="connsiteX52" fmla="*/ 216563 w 959062"/>
                <a:gd name="connsiteY52" fmla="*/ 782502 h 959062"/>
                <a:gd name="connsiteX53" fmla="*/ 114685 w 959062"/>
                <a:gd name="connsiteY53" fmla="*/ 680625 h 959062"/>
                <a:gd name="connsiteX54" fmla="*/ 216563 w 959062"/>
                <a:gd name="connsiteY54" fmla="*/ 680625 h 959062"/>
                <a:gd name="connsiteX55" fmla="*/ 247500 w 959062"/>
                <a:gd name="connsiteY55" fmla="*/ 108281 h 959062"/>
                <a:gd name="connsiteX56" fmla="*/ 262969 w 959062"/>
                <a:gd name="connsiteY56" fmla="*/ 92813 h 959062"/>
                <a:gd name="connsiteX57" fmla="*/ 310241 w 959062"/>
                <a:gd name="connsiteY57" fmla="*/ 92813 h 959062"/>
                <a:gd name="connsiteX58" fmla="*/ 313876 w 959062"/>
                <a:gd name="connsiteY58" fmla="*/ 82495 h 959062"/>
                <a:gd name="connsiteX59" fmla="*/ 386719 w 959062"/>
                <a:gd name="connsiteY59" fmla="*/ 30938 h 959062"/>
                <a:gd name="connsiteX60" fmla="*/ 459561 w 959062"/>
                <a:gd name="connsiteY60" fmla="*/ 82495 h 959062"/>
                <a:gd name="connsiteX61" fmla="*/ 463196 w 959062"/>
                <a:gd name="connsiteY61" fmla="*/ 92813 h 959062"/>
                <a:gd name="connsiteX62" fmla="*/ 510469 w 959062"/>
                <a:gd name="connsiteY62" fmla="*/ 92813 h 959062"/>
                <a:gd name="connsiteX63" fmla="*/ 525938 w 959062"/>
                <a:gd name="connsiteY63" fmla="*/ 108281 h 959062"/>
                <a:gd name="connsiteX64" fmla="*/ 525938 w 959062"/>
                <a:gd name="connsiteY64" fmla="*/ 170156 h 959062"/>
                <a:gd name="connsiteX65" fmla="*/ 510469 w 959062"/>
                <a:gd name="connsiteY65" fmla="*/ 185625 h 959062"/>
                <a:gd name="connsiteX66" fmla="*/ 262969 w 959062"/>
                <a:gd name="connsiteY66" fmla="*/ 185625 h 959062"/>
                <a:gd name="connsiteX67" fmla="*/ 247500 w 959062"/>
                <a:gd name="connsiteY67" fmla="*/ 170156 h 959062"/>
                <a:gd name="connsiteX68" fmla="*/ 46406 w 959062"/>
                <a:gd name="connsiteY68" fmla="*/ 866250 h 959062"/>
                <a:gd name="connsiteX69" fmla="*/ 30938 w 959062"/>
                <a:gd name="connsiteY69" fmla="*/ 850781 h 959062"/>
                <a:gd name="connsiteX70" fmla="*/ 30938 w 959062"/>
                <a:gd name="connsiteY70" fmla="*/ 139219 h 959062"/>
                <a:gd name="connsiteX71" fmla="*/ 46406 w 959062"/>
                <a:gd name="connsiteY71" fmla="*/ 123750 h 959062"/>
                <a:gd name="connsiteX72" fmla="*/ 216563 w 959062"/>
                <a:gd name="connsiteY72" fmla="*/ 123750 h 959062"/>
                <a:gd name="connsiteX73" fmla="*/ 216563 w 959062"/>
                <a:gd name="connsiteY73" fmla="*/ 154688 h 959062"/>
                <a:gd name="connsiteX74" fmla="*/ 61875 w 959062"/>
                <a:gd name="connsiteY74" fmla="*/ 154688 h 959062"/>
                <a:gd name="connsiteX75" fmla="*/ 61875 w 959062"/>
                <a:gd name="connsiteY75" fmla="*/ 671560 h 959062"/>
                <a:gd name="connsiteX76" fmla="*/ 225627 w 959062"/>
                <a:gd name="connsiteY76" fmla="*/ 835313 h 959062"/>
                <a:gd name="connsiteX77" fmla="*/ 658520 w 959062"/>
                <a:gd name="connsiteY77" fmla="*/ 835313 h 959062"/>
                <a:gd name="connsiteX78" fmla="*/ 677036 w 959062"/>
                <a:gd name="connsiteY78" fmla="*/ 866250 h 959062"/>
                <a:gd name="connsiteX79" fmla="*/ 928125 w 959062"/>
                <a:gd name="connsiteY79" fmla="*/ 674422 h 959062"/>
                <a:gd name="connsiteX80" fmla="*/ 807082 w 959062"/>
                <a:gd name="connsiteY80" fmla="*/ 921891 h 959062"/>
                <a:gd name="connsiteX81" fmla="*/ 770731 w 959062"/>
                <a:gd name="connsiteY81" fmla="*/ 921891 h 959062"/>
                <a:gd name="connsiteX82" fmla="*/ 649688 w 959062"/>
                <a:gd name="connsiteY82" fmla="*/ 674422 h 959062"/>
                <a:gd name="connsiteX83" fmla="*/ 649688 w 959062"/>
                <a:gd name="connsiteY83" fmla="*/ 663192 h 959062"/>
                <a:gd name="connsiteX84" fmla="*/ 696078 w 959062"/>
                <a:gd name="connsiteY84" fmla="*/ 604287 h 959062"/>
                <a:gd name="connsiteX85" fmla="*/ 788906 w 959062"/>
                <a:gd name="connsiteY85" fmla="*/ 587813 h 959062"/>
                <a:gd name="connsiteX86" fmla="*/ 881734 w 959062"/>
                <a:gd name="connsiteY86" fmla="*/ 604318 h 959062"/>
                <a:gd name="connsiteX87" fmla="*/ 928125 w 959062"/>
                <a:gd name="connsiteY87" fmla="*/ 663192 h 95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959062" h="959062">
                  <a:moveTo>
                    <a:pt x="943594" y="634219"/>
                  </a:moveTo>
                  <a:cubicBezTo>
                    <a:pt x="926532" y="634219"/>
                    <a:pt x="912656" y="620343"/>
                    <a:pt x="912656" y="603281"/>
                  </a:cubicBezTo>
                  <a:cubicBezTo>
                    <a:pt x="912656" y="601208"/>
                    <a:pt x="912888" y="599182"/>
                    <a:pt x="913275" y="597218"/>
                  </a:cubicBezTo>
                  <a:lnTo>
                    <a:pt x="915673" y="585260"/>
                  </a:lnTo>
                  <a:lnTo>
                    <a:pt x="904582" y="580140"/>
                  </a:lnTo>
                  <a:cubicBezTo>
                    <a:pt x="902540" y="579181"/>
                    <a:pt x="853442" y="556875"/>
                    <a:pt x="788906" y="556875"/>
                  </a:cubicBezTo>
                  <a:cubicBezTo>
                    <a:pt x="783631" y="556875"/>
                    <a:pt x="778496" y="557076"/>
                    <a:pt x="773438" y="557339"/>
                  </a:cubicBezTo>
                  <a:lnTo>
                    <a:pt x="773438" y="139219"/>
                  </a:lnTo>
                  <a:cubicBezTo>
                    <a:pt x="773438" y="113633"/>
                    <a:pt x="752617" y="92813"/>
                    <a:pt x="727031" y="92813"/>
                  </a:cubicBezTo>
                  <a:lnTo>
                    <a:pt x="554029" y="92813"/>
                  </a:lnTo>
                  <a:cubicBezTo>
                    <a:pt x="547625" y="74853"/>
                    <a:pt x="530609" y="61875"/>
                    <a:pt x="510469" y="61875"/>
                  </a:cubicBezTo>
                  <a:lnTo>
                    <a:pt x="484466" y="61875"/>
                  </a:lnTo>
                  <a:cubicBezTo>
                    <a:pt x="466708" y="24456"/>
                    <a:pt x="428716" y="0"/>
                    <a:pt x="386719" y="0"/>
                  </a:cubicBezTo>
                  <a:cubicBezTo>
                    <a:pt x="344721" y="0"/>
                    <a:pt x="306730" y="24456"/>
                    <a:pt x="288972" y="61875"/>
                  </a:cubicBezTo>
                  <a:lnTo>
                    <a:pt x="262969" y="61875"/>
                  </a:lnTo>
                  <a:cubicBezTo>
                    <a:pt x="242828" y="61875"/>
                    <a:pt x="225813" y="74853"/>
                    <a:pt x="219409" y="92813"/>
                  </a:cubicBezTo>
                  <a:lnTo>
                    <a:pt x="46406" y="92813"/>
                  </a:lnTo>
                  <a:cubicBezTo>
                    <a:pt x="20821" y="92813"/>
                    <a:pt x="0" y="113633"/>
                    <a:pt x="0" y="139219"/>
                  </a:cubicBezTo>
                  <a:lnTo>
                    <a:pt x="0" y="850781"/>
                  </a:lnTo>
                  <a:cubicBezTo>
                    <a:pt x="0" y="876367"/>
                    <a:pt x="20821" y="897188"/>
                    <a:pt x="46406" y="897188"/>
                  </a:cubicBezTo>
                  <a:lnTo>
                    <a:pt x="700502" y="897188"/>
                  </a:lnTo>
                  <a:cubicBezTo>
                    <a:pt x="715708" y="915023"/>
                    <a:pt x="732755" y="931544"/>
                    <a:pt x="751719" y="946301"/>
                  </a:cubicBezTo>
                  <a:cubicBezTo>
                    <a:pt x="762300" y="954530"/>
                    <a:pt x="775510" y="959063"/>
                    <a:pt x="788906" y="959063"/>
                  </a:cubicBezTo>
                  <a:cubicBezTo>
                    <a:pt x="802302" y="959063"/>
                    <a:pt x="815513" y="954530"/>
                    <a:pt x="826078" y="946301"/>
                  </a:cubicBezTo>
                  <a:cubicBezTo>
                    <a:pt x="910583" y="880574"/>
                    <a:pt x="959063" y="781481"/>
                    <a:pt x="959063" y="674422"/>
                  </a:cubicBezTo>
                  <a:lnTo>
                    <a:pt x="959063" y="634219"/>
                  </a:lnTo>
                  <a:close/>
                  <a:moveTo>
                    <a:pt x="742500" y="139219"/>
                  </a:moveTo>
                  <a:lnTo>
                    <a:pt x="742500" y="560618"/>
                  </a:lnTo>
                  <a:cubicBezTo>
                    <a:pt x="731022" y="562444"/>
                    <a:pt x="720643" y="564733"/>
                    <a:pt x="711563" y="567131"/>
                  </a:cubicBezTo>
                  <a:lnTo>
                    <a:pt x="711563" y="154688"/>
                  </a:lnTo>
                  <a:lnTo>
                    <a:pt x="556875" y="154688"/>
                  </a:lnTo>
                  <a:lnTo>
                    <a:pt x="556875" y="123750"/>
                  </a:lnTo>
                  <a:lnTo>
                    <a:pt x="727031" y="123750"/>
                  </a:lnTo>
                  <a:cubicBezTo>
                    <a:pt x="735570" y="123750"/>
                    <a:pt x="742500" y="130695"/>
                    <a:pt x="742500" y="139219"/>
                  </a:cubicBezTo>
                  <a:close/>
                  <a:moveTo>
                    <a:pt x="664538" y="597218"/>
                  </a:moveTo>
                  <a:cubicBezTo>
                    <a:pt x="664924" y="599182"/>
                    <a:pt x="665156" y="601208"/>
                    <a:pt x="665156" y="603281"/>
                  </a:cubicBezTo>
                  <a:cubicBezTo>
                    <a:pt x="665156" y="620343"/>
                    <a:pt x="651281" y="634219"/>
                    <a:pt x="634219" y="634219"/>
                  </a:cubicBezTo>
                  <a:lnTo>
                    <a:pt x="618750" y="634219"/>
                  </a:lnTo>
                  <a:lnTo>
                    <a:pt x="618750" y="674422"/>
                  </a:lnTo>
                  <a:cubicBezTo>
                    <a:pt x="618750" y="719838"/>
                    <a:pt x="627552" y="763770"/>
                    <a:pt x="644057" y="804375"/>
                  </a:cubicBezTo>
                  <a:lnTo>
                    <a:pt x="247500" y="804375"/>
                  </a:lnTo>
                  <a:lnTo>
                    <a:pt x="247500" y="649688"/>
                  </a:lnTo>
                  <a:lnTo>
                    <a:pt x="92813" y="649688"/>
                  </a:lnTo>
                  <a:lnTo>
                    <a:pt x="92813" y="185625"/>
                  </a:lnTo>
                  <a:lnTo>
                    <a:pt x="219409" y="185625"/>
                  </a:lnTo>
                  <a:cubicBezTo>
                    <a:pt x="225813" y="203584"/>
                    <a:pt x="242828" y="216563"/>
                    <a:pt x="262969" y="216563"/>
                  </a:cubicBezTo>
                  <a:lnTo>
                    <a:pt x="510469" y="216563"/>
                  </a:lnTo>
                  <a:cubicBezTo>
                    <a:pt x="530609" y="216563"/>
                    <a:pt x="547625" y="203584"/>
                    <a:pt x="554029" y="185625"/>
                  </a:cubicBezTo>
                  <a:lnTo>
                    <a:pt x="680625" y="185625"/>
                  </a:lnTo>
                  <a:lnTo>
                    <a:pt x="680625" y="577062"/>
                  </a:lnTo>
                  <a:cubicBezTo>
                    <a:pt x="676294" y="578748"/>
                    <a:pt x="673649" y="579939"/>
                    <a:pt x="673215" y="580140"/>
                  </a:cubicBezTo>
                  <a:lnTo>
                    <a:pt x="662124" y="585260"/>
                  </a:lnTo>
                  <a:close/>
                  <a:moveTo>
                    <a:pt x="216563" y="782502"/>
                  </a:moveTo>
                  <a:lnTo>
                    <a:pt x="114685" y="680625"/>
                  </a:lnTo>
                  <a:lnTo>
                    <a:pt x="216563" y="680625"/>
                  </a:lnTo>
                  <a:close/>
                  <a:moveTo>
                    <a:pt x="247500" y="108281"/>
                  </a:moveTo>
                  <a:cubicBezTo>
                    <a:pt x="247500" y="99758"/>
                    <a:pt x="254430" y="92813"/>
                    <a:pt x="262969" y="92813"/>
                  </a:cubicBezTo>
                  <a:lnTo>
                    <a:pt x="310241" y="92813"/>
                  </a:lnTo>
                  <a:lnTo>
                    <a:pt x="313876" y="82495"/>
                  </a:lnTo>
                  <a:cubicBezTo>
                    <a:pt x="324797" y="51666"/>
                    <a:pt x="354080" y="30938"/>
                    <a:pt x="386719" y="30938"/>
                  </a:cubicBezTo>
                  <a:cubicBezTo>
                    <a:pt x="419358" y="30938"/>
                    <a:pt x="448640" y="51666"/>
                    <a:pt x="459561" y="82495"/>
                  </a:cubicBezTo>
                  <a:lnTo>
                    <a:pt x="463196" y="92813"/>
                  </a:lnTo>
                  <a:lnTo>
                    <a:pt x="510469" y="92813"/>
                  </a:lnTo>
                  <a:cubicBezTo>
                    <a:pt x="519007" y="92813"/>
                    <a:pt x="525938" y="99758"/>
                    <a:pt x="525938" y="108281"/>
                  </a:cubicBezTo>
                  <a:lnTo>
                    <a:pt x="525938" y="170156"/>
                  </a:lnTo>
                  <a:cubicBezTo>
                    <a:pt x="525938" y="178680"/>
                    <a:pt x="519007" y="185625"/>
                    <a:pt x="510469" y="185625"/>
                  </a:cubicBezTo>
                  <a:lnTo>
                    <a:pt x="262969" y="185625"/>
                  </a:lnTo>
                  <a:cubicBezTo>
                    <a:pt x="254430" y="185625"/>
                    <a:pt x="247500" y="178680"/>
                    <a:pt x="247500" y="170156"/>
                  </a:cubicBezTo>
                  <a:close/>
                  <a:moveTo>
                    <a:pt x="46406" y="866250"/>
                  </a:moveTo>
                  <a:cubicBezTo>
                    <a:pt x="37868" y="866250"/>
                    <a:pt x="30938" y="859320"/>
                    <a:pt x="30938" y="850781"/>
                  </a:cubicBezTo>
                  <a:lnTo>
                    <a:pt x="30938" y="139219"/>
                  </a:lnTo>
                  <a:cubicBezTo>
                    <a:pt x="30938" y="130695"/>
                    <a:pt x="37868" y="123750"/>
                    <a:pt x="46406" y="123750"/>
                  </a:cubicBezTo>
                  <a:lnTo>
                    <a:pt x="216563" y="123750"/>
                  </a:lnTo>
                  <a:lnTo>
                    <a:pt x="216563" y="154688"/>
                  </a:lnTo>
                  <a:lnTo>
                    <a:pt x="61875" y="154688"/>
                  </a:lnTo>
                  <a:lnTo>
                    <a:pt x="61875" y="671560"/>
                  </a:lnTo>
                  <a:lnTo>
                    <a:pt x="225627" y="835313"/>
                  </a:lnTo>
                  <a:lnTo>
                    <a:pt x="658520" y="835313"/>
                  </a:lnTo>
                  <a:cubicBezTo>
                    <a:pt x="664135" y="845940"/>
                    <a:pt x="670307" y="856257"/>
                    <a:pt x="677036" y="866250"/>
                  </a:cubicBezTo>
                  <a:close/>
                  <a:moveTo>
                    <a:pt x="928125" y="674422"/>
                  </a:moveTo>
                  <a:cubicBezTo>
                    <a:pt x="928125" y="771860"/>
                    <a:pt x="884008" y="862058"/>
                    <a:pt x="807082" y="921891"/>
                  </a:cubicBezTo>
                  <a:cubicBezTo>
                    <a:pt x="796749" y="929935"/>
                    <a:pt x="781064" y="929935"/>
                    <a:pt x="770731" y="921891"/>
                  </a:cubicBezTo>
                  <a:cubicBezTo>
                    <a:pt x="693804" y="862058"/>
                    <a:pt x="649688" y="771844"/>
                    <a:pt x="649688" y="674422"/>
                  </a:cubicBezTo>
                  <a:lnTo>
                    <a:pt x="649688" y="663192"/>
                  </a:lnTo>
                  <a:cubicBezTo>
                    <a:pt x="676031" y="656401"/>
                    <a:pt x="695630" y="632625"/>
                    <a:pt x="696078" y="604287"/>
                  </a:cubicBezTo>
                  <a:cubicBezTo>
                    <a:pt x="712367" y="598362"/>
                    <a:pt x="747156" y="587813"/>
                    <a:pt x="788906" y="587813"/>
                  </a:cubicBezTo>
                  <a:cubicBezTo>
                    <a:pt x="830440" y="587813"/>
                    <a:pt x="865368" y="598393"/>
                    <a:pt x="881734" y="604318"/>
                  </a:cubicBezTo>
                  <a:cubicBezTo>
                    <a:pt x="882183" y="632641"/>
                    <a:pt x="901797" y="656385"/>
                    <a:pt x="928125" y="663192"/>
                  </a:cubicBezTo>
                  <a:close/>
                </a:path>
              </a:pathLst>
            </a:custGeom>
            <a:gradFill>
              <a:gsLst>
                <a:gs pos="0">
                  <a:schemeClr val="accent1"/>
                </a:gs>
                <a:gs pos="100000">
                  <a:schemeClr val="accent2"/>
                </a:gs>
              </a:gsLst>
              <a:lin ang="5400000" scaled="1"/>
            </a:gradFill>
            <a:ln w="15329"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5942E6A3-0916-D3FE-01B3-3EB49EE49B73}"/>
                </a:ext>
              </a:extLst>
            </p:cNvPr>
            <p:cNvSpPr/>
            <p:nvPr/>
          </p:nvSpPr>
          <p:spPr>
            <a:xfrm>
              <a:off x="1563817" y="3530593"/>
              <a:ext cx="30937" cy="30937"/>
            </a:xfrm>
            <a:custGeom>
              <a:avLst/>
              <a:gdLst>
                <a:gd name="connsiteX0" fmla="*/ 0 w 30937"/>
                <a:gd name="connsiteY0" fmla="*/ 0 h 30937"/>
                <a:gd name="connsiteX1" fmla="*/ 30938 w 30937"/>
                <a:gd name="connsiteY1" fmla="*/ 0 h 30937"/>
                <a:gd name="connsiteX2" fmla="*/ 30938 w 30937"/>
                <a:gd name="connsiteY2" fmla="*/ 30938 h 30937"/>
                <a:gd name="connsiteX3" fmla="*/ 0 w 30937"/>
                <a:gd name="connsiteY3" fmla="*/ 30938 h 30937"/>
              </a:gdLst>
              <a:ahLst/>
              <a:cxnLst>
                <a:cxn ang="0">
                  <a:pos x="connsiteX0" y="connsiteY0"/>
                </a:cxn>
                <a:cxn ang="0">
                  <a:pos x="connsiteX1" y="connsiteY1"/>
                </a:cxn>
                <a:cxn ang="0">
                  <a:pos x="connsiteX2" y="connsiteY2"/>
                </a:cxn>
                <a:cxn ang="0">
                  <a:pos x="connsiteX3" y="connsiteY3"/>
                </a:cxn>
              </a:cxnLst>
              <a:rect l="l" t="t" r="r" b="b"/>
              <a:pathLst>
                <a:path w="30937" h="30937">
                  <a:moveTo>
                    <a:pt x="0" y="0"/>
                  </a:moveTo>
                  <a:lnTo>
                    <a:pt x="30938" y="0"/>
                  </a:lnTo>
                  <a:lnTo>
                    <a:pt x="30938" y="30938"/>
                  </a:lnTo>
                  <a:lnTo>
                    <a:pt x="0" y="30938"/>
                  </a:lnTo>
                  <a:close/>
                </a:path>
              </a:pathLst>
            </a:custGeom>
            <a:solidFill>
              <a:schemeClr val="tx2"/>
            </a:solidFill>
            <a:ln w="15329"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7F5B773D-286D-7955-4E3F-F2E7893B63C2}"/>
                </a:ext>
              </a:extLst>
            </p:cNvPr>
            <p:cNvSpPr/>
            <p:nvPr/>
          </p:nvSpPr>
          <p:spPr>
            <a:xfrm>
              <a:off x="1625692" y="3530593"/>
              <a:ext cx="247500" cy="30937"/>
            </a:xfrm>
            <a:custGeom>
              <a:avLst/>
              <a:gdLst>
                <a:gd name="connsiteX0" fmla="*/ 0 w 247500"/>
                <a:gd name="connsiteY0" fmla="*/ 0 h 30937"/>
                <a:gd name="connsiteX1" fmla="*/ 247500 w 247500"/>
                <a:gd name="connsiteY1" fmla="*/ 0 h 30937"/>
                <a:gd name="connsiteX2" fmla="*/ 247500 w 247500"/>
                <a:gd name="connsiteY2" fmla="*/ 30938 h 30937"/>
                <a:gd name="connsiteX3" fmla="*/ 0 w 247500"/>
                <a:gd name="connsiteY3" fmla="*/ 30938 h 30937"/>
              </a:gdLst>
              <a:ahLst/>
              <a:cxnLst>
                <a:cxn ang="0">
                  <a:pos x="connsiteX0" y="connsiteY0"/>
                </a:cxn>
                <a:cxn ang="0">
                  <a:pos x="connsiteX1" y="connsiteY1"/>
                </a:cxn>
                <a:cxn ang="0">
                  <a:pos x="connsiteX2" y="connsiteY2"/>
                </a:cxn>
                <a:cxn ang="0">
                  <a:pos x="connsiteX3" y="connsiteY3"/>
                </a:cxn>
              </a:cxnLst>
              <a:rect l="l" t="t" r="r" b="b"/>
              <a:pathLst>
                <a:path w="247500" h="30937">
                  <a:moveTo>
                    <a:pt x="0" y="0"/>
                  </a:moveTo>
                  <a:lnTo>
                    <a:pt x="247500" y="0"/>
                  </a:lnTo>
                  <a:lnTo>
                    <a:pt x="247500" y="30938"/>
                  </a:lnTo>
                  <a:lnTo>
                    <a:pt x="0" y="30938"/>
                  </a:ln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6947BD42-835E-CCB0-2114-32A14F1F034B}"/>
                </a:ext>
              </a:extLst>
            </p:cNvPr>
            <p:cNvSpPr/>
            <p:nvPr/>
          </p:nvSpPr>
          <p:spPr>
            <a:xfrm>
              <a:off x="1563817" y="3468718"/>
              <a:ext cx="309375" cy="30937"/>
            </a:xfrm>
            <a:custGeom>
              <a:avLst/>
              <a:gdLst>
                <a:gd name="connsiteX0" fmla="*/ 0 w 309375"/>
                <a:gd name="connsiteY0" fmla="*/ 0 h 30937"/>
                <a:gd name="connsiteX1" fmla="*/ 309375 w 309375"/>
                <a:gd name="connsiteY1" fmla="*/ 0 h 30937"/>
                <a:gd name="connsiteX2" fmla="*/ 309375 w 309375"/>
                <a:gd name="connsiteY2" fmla="*/ 30938 h 30937"/>
                <a:gd name="connsiteX3" fmla="*/ 0 w 309375"/>
                <a:gd name="connsiteY3" fmla="*/ 30938 h 30937"/>
              </a:gdLst>
              <a:ahLst/>
              <a:cxnLst>
                <a:cxn ang="0">
                  <a:pos x="connsiteX0" y="connsiteY0"/>
                </a:cxn>
                <a:cxn ang="0">
                  <a:pos x="connsiteX1" y="connsiteY1"/>
                </a:cxn>
                <a:cxn ang="0">
                  <a:pos x="connsiteX2" y="connsiteY2"/>
                </a:cxn>
                <a:cxn ang="0">
                  <a:pos x="connsiteX3" y="connsiteY3"/>
                </a:cxn>
              </a:cxnLst>
              <a:rect l="l" t="t" r="r" b="b"/>
              <a:pathLst>
                <a:path w="309375" h="30937">
                  <a:moveTo>
                    <a:pt x="0" y="0"/>
                  </a:moveTo>
                  <a:lnTo>
                    <a:pt x="309375" y="0"/>
                  </a:lnTo>
                  <a:lnTo>
                    <a:pt x="309375" y="30938"/>
                  </a:lnTo>
                  <a:lnTo>
                    <a:pt x="0" y="30938"/>
                  </a:ln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grpSp>
      <p:grpSp>
        <p:nvGrpSpPr>
          <p:cNvPr id="68" name="组合 67">
            <a:extLst>
              <a:ext uri="{FF2B5EF4-FFF2-40B4-BE49-F238E27FC236}">
                <a16:creationId xmlns:a16="http://schemas.microsoft.com/office/drawing/2014/main" id="{E3CEC0EA-7BE9-E662-5637-2A50A41DA6EC}"/>
              </a:ext>
            </a:extLst>
          </p:cNvPr>
          <p:cNvGrpSpPr/>
          <p:nvPr/>
        </p:nvGrpSpPr>
        <p:grpSpPr>
          <a:xfrm>
            <a:off x="1867187" y="4352545"/>
            <a:ext cx="1688135" cy="1688133"/>
            <a:chOff x="1984080" y="4614994"/>
            <a:chExt cx="1688135" cy="1688133"/>
          </a:xfrm>
        </p:grpSpPr>
        <p:sp>
          <p:nvSpPr>
            <p:cNvPr id="90" name="椭圆 89">
              <a:extLst>
                <a:ext uri="{FF2B5EF4-FFF2-40B4-BE49-F238E27FC236}">
                  <a16:creationId xmlns:a16="http://schemas.microsoft.com/office/drawing/2014/main" id="{07DE11A0-8282-C8A6-FBF4-5E8EEEBB48C5}"/>
                </a:ext>
              </a:extLst>
            </p:cNvPr>
            <p:cNvSpPr/>
            <p:nvPr/>
          </p:nvSpPr>
          <p:spPr>
            <a:xfrm>
              <a:off x="2086085" y="4726917"/>
              <a:ext cx="1484124" cy="1484124"/>
            </a:xfrm>
            <a:prstGeom prst="ellipse">
              <a:avLst/>
            </a:prstGeom>
            <a:gradFill flip="none" rotWithShape="1">
              <a:gsLst>
                <a:gs pos="60000">
                  <a:srgbClr val="0066FF">
                    <a:alpha val="0"/>
                  </a:srgbClr>
                </a:gs>
                <a:gs pos="100000">
                  <a:srgbClr val="0066FF">
                    <a:alpha val="0"/>
                  </a:srgbClr>
                </a:gs>
              </a:gsLst>
              <a:lin ang="5400000" scaled="1"/>
              <a:tileRect/>
            </a:gradFill>
            <a:ln w="1587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1" name="椭圆 90">
              <a:extLst>
                <a:ext uri="{FF2B5EF4-FFF2-40B4-BE49-F238E27FC236}">
                  <a16:creationId xmlns:a16="http://schemas.microsoft.com/office/drawing/2014/main" id="{B17F5EED-8236-BD8D-61AD-931C32AFED69}"/>
                </a:ext>
              </a:extLst>
            </p:cNvPr>
            <p:cNvSpPr/>
            <p:nvPr/>
          </p:nvSpPr>
          <p:spPr>
            <a:xfrm>
              <a:off x="1984080" y="4614994"/>
              <a:ext cx="1688135" cy="1688133"/>
            </a:xfrm>
            <a:prstGeom prst="ellipse">
              <a:avLst/>
            </a:prstGeom>
            <a:noFill/>
            <a:ln w="952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nvGrpSpPr>
          <p:cNvPr id="18" name="图形 48">
            <a:extLst>
              <a:ext uri="{FF2B5EF4-FFF2-40B4-BE49-F238E27FC236}">
                <a16:creationId xmlns:a16="http://schemas.microsoft.com/office/drawing/2014/main" id="{2C664F24-0E6A-2AFB-B681-13814072E935}"/>
              </a:ext>
            </a:extLst>
          </p:cNvPr>
          <p:cNvGrpSpPr/>
          <p:nvPr/>
        </p:nvGrpSpPr>
        <p:grpSpPr>
          <a:xfrm>
            <a:off x="2231721" y="4717079"/>
            <a:ext cx="967523" cy="959062"/>
            <a:chOff x="2348614" y="4979528"/>
            <a:chExt cx="967523" cy="959062"/>
          </a:xfrm>
          <a:solidFill>
            <a:schemeClr val="tx2"/>
          </a:solidFill>
        </p:grpSpPr>
        <p:sp>
          <p:nvSpPr>
            <p:cNvPr id="19" name="任意多边形: 形状 18">
              <a:extLst>
                <a:ext uri="{FF2B5EF4-FFF2-40B4-BE49-F238E27FC236}">
                  <a16:creationId xmlns:a16="http://schemas.microsoft.com/office/drawing/2014/main" id="{F91CE9C3-9015-2CDE-95B0-3A16BACCF054}"/>
                </a:ext>
              </a:extLst>
            </p:cNvPr>
            <p:cNvSpPr/>
            <p:nvPr/>
          </p:nvSpPr>
          <p:spPr>
            <a:xfrm>
              <a:off x="2874552" y="5041403"/>
              <a:ext cx="123750" cy="216562"/>
            </a:xfrm>
            <a:custGeom>
              <a:avLst/>
              <a:gdLst>
                <a:gd name="connsiteX0" fmla="*/ 77344 w 123750"/>
                <a:gd name="connsiteY0" fmla="*/ 154688 h 216562"/>
                <a:gd name="connsiteX1" fmla="*/ 46406 w 123750"/>
                <a:gd name="connsiteY1" fmla="*/ 154688 h 216562"/>
                <a:gd name="connsiteX2" fmla="*/ 30938 w 123750"/>
                <a:gd name="connsiteY2" fmla="*/ 139219 h 216562"/>
                <a:gd name="connsiteX3" fmla="*/ 0 w 123750"/>
                <a:gd name="connsiteY3" fmla="*/ 139219 h 216562"/>
                <a:gd name="connsiteX4" fmla="*/ 46406 w 123750"/>
                <a:gd name="connsiteY4" fmla="*/ 185625 h 216562"/>
                <a:gd name="connsiteX5" fmla="*/ 46406 w 123750"/>
                <a:gd name="connsiteY5" fmla="*/ 216563 h 216562"/>
                <a:gd name="connsiteX6" fmla="*/ 77344 w 123750"/>
                <a:gd name="connsiteY6" fmla="*/ 216563 h 216562"/>
                <a:gd name="connsiteX7" fmla="*/ 77344 w 123750"/>
                <a:gd name="connsiteY7" fmla="*/ 185625 h 216562"/>
                <a:gd name="connsiteX8" fmla="*/ 123750 w 123750"/>
                <a:gd name="connsiteY8" fmla="*/ 139219 h 216562"/>
                <a:gd name="connsiteX9" fmla="*/ 77344 w 123750"/>
                <a:gd name="connsiteY9" fmla="*/ 92813 h 216562"/>
                <a:gd name="connsiteX10" fmla="*/ 46406 w 123750"/>
                <a:gd name="connsiteY10" fmla="*/ 92813 h 216562"/>
                <a:gd name="connsiteX11" fmla="*/ 30938 w 123750"/>
                <a:gd name="connsiteY11" fmla="*/ 77344 h 216562"/>
                <a:gd name="connsiteX12" fmla="*/ 46406 w 123750"/>
                <a:gd name="connsiteY12" fmla="*/ 61875 h 216562"/>
                <a:gd name="connsiteX13" fmla="*/ 77344 w 123750"/>
                <a:gd name="connsiteY13" fmla="*/ 61875 h 216562"/>
                <a:gd name="connsiteX14" fmla="*/ 92813 w 123750"/>
                <a:gd name="connsiteY14" fmla="*/ 77344 h 216562"/>
                <a:gd name="connsiteX15" fmla="*/ 123750 w 123750"/>
                <a:gd name="connsiteY15" fmla="*/ 77344 h 216562"/>
                <a:gd name="connsiteX16" fmla="*/ 77344 w 123750"/>
                <a:gd name="connsiteY16" fmla="*/ 30938 h 216562"/>
                <a:gd name="connsiteX17" fmla="*/ 77344 w 123750"/>
                <a:gd name="connsiteY17" fmla="*/ 0 h 216562"/>
                <a:gd name="connsiteX18" fmla="*/ 46406 w 123750"/>
                <a:gd name="connsiteY18" fmla="*/ 0 h 216562"/>
                <a:gd name="connsiteX19" fmla="*/ 46406 w 123750"/>
                <a:gd name="connsiteY19" fmla="*/ 30938 h 216562"/>
                <a:gd name="connsiteX20" fmla="*/ 0 w 123750"/>
                <a:gd name="connsiteY20" fmla="*/ 77344 h 216562"/>
                <a:gd name="connsiteX21" fmla="*/ 46406 w 123750"/>
                <a:gd name="connsiteY21" fmla="*/ 123750 h 216562"/>
                <a:gd name="connsiteX22" fmla="*/ 77344 w 123750"/>
                <a:gd name="connsiteY22" fmla="*/ 123750 h 216562"/>
                <a:gd name="connsiteX23" fmla="*/ 92813 w 123750"/>
                <a:gd name="connsiteY23" fmla="*/ 139219 h 216562"/>
                <a:gd name="connsiteX24" fmla="*/ 77344 w 123750"/>
                <a:gd name="connsiteY24" fmla="*/ 154688 h 21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750" h="216562">
                  <a:moveTo>
                    <a:pt x="77344" y="154688"/>
                  </a:moveTo>
                  <a:lnTo>
                    <a:pt x="46406" y="154688"/>
                  </a:lnTo>
                  <a:cubicBezTo>
                    <a:pt x="37868" y="154688"/>
                    <a:pt x="30938" y="147742"/>
                    <a:pt x="30938" y="139219"/>
                  </a:cubicBezTo>
                  <a:lnTo>
                    <a:pt x="0" y="139219"/>
                  </a:lnTo>
                  <a:cubicBezTo>
                    <a:pt x="0" y="164804"/>
                    <a:pt x="20821" y="185625"/>
                    <a:pt x="46406" y="185625"/>
                  </a:cubicBezTo>
                  <a:lnTo>
                    <a:pt x="46406" y="216563"/>
                  </a:lnTo>
                  <a:lnTo>
                    <a:pt x="77344" y="216563"/>
                  </a:lnTo>
                  <a:lnTo>
                    <a:pt x="77344" y="185625"/>
                  </a:lnTo>
                  <a:cubicBezTo>
                    <a:pt x="102929" y="185625"/>
                    <a:pt x="123750" y="164804"/>
                    <a:pt x="123750" y="139219"/>
                  </a:cubicBezTo>
                  <a:cubicBezTo>
                    <a:pt x="123750" y="113633"/>
                    <a:pt x="102929" y="92813"/>
                    <a:pt x="77344" y="92813"/>
                  </a:cubicBezTo>
                  <a:lnTo>
                    <a:pt x="46406" y="92813"/>
                  </a:lnTo>
                  <a:cubicBezTo>
                    <a:pt x="37868" y="92813"/>
                    <a:pt x="30938" y="85867"/>
                    <a:pt x="30938" y="77344"/>
                  </a:cubicBezTo>
                  <a:cubicBezTo>
                    <a:pt x="30938" y="68820"/>
                    <a:pt x="37868" y="61875"/>
                    <a:pt x="46406" y="61875"/>
                  </a:cubicBezTo>
                  <a:lnTo>
                    <a:pt x="77344" y="61875"/>
                  </a:lnTo>
                  <a:cubicBezTo>
                    <a:pt x="85882" y="61875"/>
                    <a:pt x="92813" y="68820"/>
                    <a:pt x="92813" y="77344"/>
                  </a:cubicBezTo>
                  <a:lnTo>
                    <a:pt x="123750" y="77344"/>
                  </a:lnTo>
                  <a:cubicBezTo>
                    <a:pt x="123750" y="51758"/>
                    <a:pt x="102929" y="30938"/>
                    <a:pt x="77344" y="30938"/>
                  </a:cubicBezTo>
                  <a:lnTo>
                    <a:pt x="77344" y="0"/>
                  </a:lnTo>
                  <a:lnTo>
                    <a:pt x="46406" y="0"/>
                  </a:lnTo>
                  <a:lnTo>
                    <a:pt x="46406" y="30938"/>
                  </a:lnTo>
                  <a:cubicBezTo>
                    <a:pt x="20821" y="30938"/>
                    <a:pt x="0" y="51758"/>
                    <a:pt x="0" y="77344"/>
                  </a:cubicBezTo>
                  <a:cubicBezTo>
                    <a:pt x="0" y="102929"/>
                    <a:pt x="20821" y="123750"/>
                    <a:pt x="46406" y="123750"/>
                  </a:cubicBezTo>
                  <a:lnTo>
                    <a:pt x="77344" y="123750"/>
                  </a:lnTo>
                  <a:cubicBezTo>
                    <a:pt x="85882" y="123750"/>
                    <a:pt x="92813" y="130695"/>
                    <a:pt x="92813" y="139219"/>
                  </a:cubicBezTo>
                  <a:cubicBezTo>
                    <a:pt x="92813" y="147742"/>
                    <a:pt x="85882" y="154688"/>
                    <a:pt x="77344" y="154688"/>
                  </a:cubicBezTo>
                  <a:close/>
                </a:path>
              </a:pathLst>
            </a:custGeom>
            <a:solidFill>
              <a:schemeClr val="accent1"/>
            </a:solidFill>
            <a:ln w="15329"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E6D24AF7-180D-A975-86E4-EF4588C742B6}"/>
                </a:ext>
              </a:extLst>
            </p:cNvPr>
            <p:cNvSpPr/>
            <p:nvPr/>
          </p:nvSpPr>
          <p:spPr>
            <a:xfrm>
              <a:off x="3029239" y="5041403"/>
              <a:ext cx="123750" cy="216562"/>
            </a:xfrm>
            <a:custGeom>
              <a:avLst/>
              <a:gdLst>
                <a:gd name="connsiteX0" fmla="*/ 77344 w 123750"/>
                <a:gd name="connsiteY0" fmla="*/ 154688 h 216562"/>
                <a:gd name="connsiteX1" fmla="*/ 46406 w 123750"/>
                <a:gd name="connsiteY1" fmla="*/ 154688 h 216562"/>
                <a:gd name="connsiteX2" fmla="*/ 30938 w 123750"/>
                <a:gd name="connsiteY2" fmla="*/ 139219 h 216562"/>
                <a:gd name="connsiteX3" fmla="*/ 0 w 123750"/>
                <a:gd name="connsiteY3" fmla="*/ 139219 h 216562"/>
                <a:gd name="connsiteX4" fmla="*/ 46406 w 123750"/>
                <a:gd name="connsiteY4" fmla="*/ 185625 h 216562"/>
                <a:gd name="connsiteX5" fmla="*/ 46406 w 123750"/>
                <a:gd name="connsiteY5" fmla="*/ 216563 h 216562"/>
                <a:gd name="connsiteX6" fmla="*/ 77344 w 123750"/>
                <a:gd name="connsiteY6" fmla="*/ 216563 h 216562"/>
                <a:gd name="connsiteX7" fmla="*/ 77344 w 123750"/>
                <a:gd name="connsiteY7" fmla="*/ 185625 h 216562"/>
                <a:gd name="connsiteX8" fmla="*/ 123750 w 123750"/>
                <a:gd name="connsiteY8" fmla="*/ 139219 h 216562"/>
                <a:gd name="connsiteX9" fmla="*/ 77344 w 123750"/>
                <a:gd name="connsiteY9" fmla="*/ 92813 h 216562"/>
                <a:gd name="connsiteX10" fmla="*/ 46406 w 123750"/>
                <a:gd name="connsiteY10" fmla="*/ 92813 h 216562"/>
                <a:gd name="connsiteX11" fmla="*/ 30938 w 123750"/>
                <a:gd name="connsiteY11" fmla="*/ 77344 h 216562"/>
                <a:gd name="connsiteX12" fmla="*/ 46406 w 123750"/>
                <a:gd name="connsiteY12" fmla="*/ 61875 h 216562"/>
                <a:gd name="connsiteX13" fmla="*/ 77344 w 123750"/>
                <a:gd name="connsiteY13" fmla="*/ 61875 h 216562"/>
                <a:gd name="connsiteX14" fmla="*/ 92813 w 123750"/>
                <a:gd name="connsiteY14" fmla="*/ 77344 h 216562"/>
                <a:gd name="connsiteX15" fmla="*/ 123750 w 123750"/>
                <a:gd name="connsiteY15" fmla="*/ 77344 h 216562"/>
                <a:gd name="connsiteX16" fmla="*/ 77344 w 123750"/>
                <a:gd name="connsiteY16" fmla="*/ 30938 h 216562"/>
                <a:gd name="connsiteX17" fmla="*/ 77344 w 123750"/>
                <a:gd name="connsiteY17" fmla="*/ 0 h 216562"/>
                <a:gd name="connsiteX18" fmla="*/ 46406 w 123750"/>
                <a:gd name="connsiteY18" fmla="*/ 0 h 216562"/>
                <a:gd name="connsiteX19" fmla="*/ 46406 w 123750"/>
                <a:gd name="connsiteY19" fmla="*/ 30938 h 216562"/>
                <a:gd name="connsiteX20" fmla="*/ 0 w 123750"/>
                <a:gd name="connsiteY20" fmla="*/ 77344 h 216562"/>
                <a:gd name="connsiteX21" fmla="*/ 46406 w 123750"/>
                <a:gd name="connsiteY21" fmla="*/ 123750 h 216562"/>
                <a:gd name="connsiteX22" fmla="*/ 77344 w 123750"/>
                <a:gd name="connsiteY22" fmla="*/ 123750 h 216562"/>
                <a:gd name="connsiteX23" fmla="*/ 92813 w 123750"/>
                <a:gd name="connsiteY23" fmla="*/ 139219 h 216562"/>
                <a:gd name="connsiteX24" fmla="*/ 77344 w 123750"/>
                <a:gd name="connsiteY24" fmla="*/ 154688 h 21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750" h="216562">
                  <a:moveTo>
                    <a:pt x="77344" y="154688"/>
                  </a:moveTo>
                  <a:lnTo>
                    <a:pt x="46406" y="154688"/>
                  </a:lnTo>
                  <a:cubicBezTo>
                    <a:pt x="37868" y="154688"/>
                    <a:pt x="30938" y="147742"/>
                    <a:pt x="30938" y="139219"/>
                  </a:cubicBezTo>
                  <a:lnTo>
                    <a:pt x="0" y="139219"/>
                  </a:lnTo>
                  <a:cubicBezTo>
                    <a:pt x="0" y="164804"/>
                    <a:pt x="20821" y="185625"/>
                    <a:pt x="46406" y="185625"/>
                  </a:cubicBezTo>
                  <a:lnTo>
                    <a:pt x="46406" y="216563"/>
                  </a:lnTo>
                  <a:lnTo>
                    <a:pt x="77344" y="216563"/>
                  </a:lnTo>
                  <a:lnTo>
                    <a:pt x="77344" y="185625"/>
                  </a:lnTo>
                  <a:cubicBezTo>
                    <a:pt x="102929" y="185625"/>
                    <a:pt x="123750" y="164804"/>
                    <a:pt x="123750" y="139219"/>
                  </a:cubicBezTo>
                  <a:cubicBezTo>
                    <a:pt x="123750" y="113633"/>
                    <a:pt x="102929" y="92813"/>
                    <a:pt x="77344" y="92813"/>
                  </a:cubicBezTo>
                  <a:lnTo>
                    <a:pt x="46406" y="92813"/>
                  </a:lnTo>
                  <a:cubicBezTo>
                    <a:pt x="37868" y="92813"/>
                    <a:pt x="30938" y="85867"/>
                    <a:pt x="30938" y="77344"/>
                  </a:cubicBezTo>
                  <a:cubicBezTo>
                    <a:pt x="30938" y="68820"/>
                    <a:pt x="37868" y="61875"/>
                    <a:pt x="46406" y="61875"/>
                  </a:cubicBezTo>
                  <a:lnTo>
                    <a:pt x="77344" y="61875"/>
                  </a:lnTo>
                  <a:cubicBezTo>
                    <a:pt x="85882" y="61875"/>
                    <a:pt x="92813" y="68820"/>
                    <a:pt x="92813" y="77344"/>
                  </a:cubicBezTo>
                  <a:lnTo>
                    <a:pt x="123750" y="77344"/>
                  </a:lnTo>
                  <a:cubicBezTo>
                    <a:pt x="123750" y="51758"/>
                    <a:pt x="102929" y="30938"/>
                    <a:pt x="77344" y="30938"/>
                  </a:cubicBezTo>
                  <a:lnTo>
                    <a:pt x="77344" y="0"/>
                  </a:lnTo>
                  <a:lnTo>
                    <a:pt x="46406" y="0"/>
                  </a:lnTo>
                  <a:lnTo>
                    <a:pt x="46406" y="30938"/>
                  </a:lnTo>
                  <a:cubicBezTo>
                    <a:pt x="20821" y="30938"/>
                    <a:pt x="0" y="51758"/>
                    <a:pt x="0" y="77344"/>
                  </a:cubicBezTo>
                  <a:cubicBezTo>
                    <a:pt x="0" y="102929"/>
                    <a:pt x="20821" y="123750"/>
                    <a:pt x="46406" y="123750"/>
                  </a:cubicBezTo>
                  <a:lnTo>
                    <a:pt x="77344" y="123750"/>
                  </a:lnTo>
                  <a:cubicBezTo>
                    <a:pt x="85882" y="123750"/>
                    <a:pt x="92813" y="130695"/>
                    <a:pt x="92813" y="139219"/>
                  </a:cubicBezTo>
                  <a:cubicBezTo>
                    <a:pt x="92813" y="147742"/>
                    <a:pt x="85882" y="154688"/>
                    <a:pt x="77344" y="154688"/>
                  </a:cubicBezTo>
                  <a:close/>
                </a:path>
              </a:pathLst>
            </a:custGeom>
            <a:solidFill>
              <a:schemeClr val="accent1"/>
            </a:solidFill>
            <a:ln w="15329"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D7714630-8D1C-455F-6212-85BF41BF5F46}"/>
                </a:ext>
              </a:extLst>
            </p:cNvPr>
            <p:cNvSpPr/>
            <p:nvPr/>
          </p:nvSpPr>
          <p:spPr>
            <a:xfrm>
              <a:off x="2781739" y="4979528"/>
              <a:ext cx="464062" cy="402187"/>
            </a:xfrm>
            <a:custGeom>
              <a:avLst/>
              <a:gdLst>
                <a:gd name="connsiteX0" fmla="*/ 24688 w 464062"/>
                <a:gd name="connsiteY0" fmla="*/ 275746 h 402187"/>
                <a:gd name="connsiteX1" fmla="*/ 97840 w 464062"/>
                <a:gd name="connsiteY1" fmla="*/ 340313 h 402187"/>
                <a:gd name="connsiteX2" fmla="*/ 165485 w 464062"/>
                <a:gd name="connsiteY2" fmla="*/ 340313 h 402187"/>
                <a:gd name="connsiteX3" fmla="*/ 248428 w 464062"/>
                <a:gd name="connsiteY3" fmla="*/ 395613 h 402187"/>
                <a:gd name="connsiteX4" fmla="*/ 270162 w 464062"/>
                <a:gd name="connsiteY4" fmla="*/ 402188 h 402187"/>
                <a:gd name="connsiteX5" fmla="*/ 309375 w 464062"/>
                <a:gd name="connsiteY5" fmla="*/ 362959 h 402187"/>
                <a:gd name="connsiteX6" fmla="*/ 309375 w 464062"/>
                <a:gd name="connsiteY6" fmla="*/ 340313 h 402187"/>
                <a:gd name="connsiteX7" fmla="*/ 366238 w 464062"/>
                <a:gd name="connsiteY7" fmla="*/ 340313 h 402187"/>
                <a:gd name="connsiteX8" fmla="*/ 439390 w 464062"/>
                <a:gd name="connsiteY8" fmla="*/ 275746 h 402187"/>
                <a:gd name="connsiteX9" fmla="*/ 463506 w 464062"/>
                <a:gd name="connsiteY9" fmla="*/ 82882 h 402187"/>
                <a:gd name="connsiteX10" fmla="*/ 464063 w 464062"/>
                <a:gd name="connsiteY10" fmla="*/ 73724 h 402187"/>
                <a:gd name="connsiteX11" fmla="*/ 390338 w 464062"/>
                <a:gd name="connsiteY11" fmla="*/ 0 h 402187"/>
                <a:gd name="connsiteX12" fmla="*/ 73724 w 464062"/>
                <a:gd name="connsiteY12" fmla="*/ 0 h 402187"/>
                <a:gd name="connsiteX13" fmla="*/ 0 w 464062"/>
                <a:gd name="connsiteY13" fmla="*/ 73724 h 402187"/>
                <a:gd name="connsiteX14" fmla="*/ 572 w 464062"/>
                <a:gd name="connsiteY14" fmla="*/ 82866 h 402187"/>
                <a:gd name="connsiteX15" fmla="*/ 73724 w 464062"/>
                <a:gd name="connsiteY15" fmla="*/ 30938 h 402187"/>
                <a:gd name="connsiteX16" fmla="*/ 390354 w 464062"/>
                <a:gd name="connsiteY16" fmla="*/ 30938 h 402187"/>
                <a:gd name="connsiteX17" fmla="*/ 433125 w 464062"/>
                <a:gd name="connsiteY17" fmla="*/ 73724 h 402187"/>
                <a:gd name="connsiteX18" fmla="*/ 432800 w 464062"/>
                <a:gd name="connsiteY18" fmla="*/ 79030 h 402187"/>
                <a:gd name="connsiteX19" fmla="*/ 408684 w 464062"/>
                <a:gd name="connsiteY19" fmla="*/ 271910 h 402187"/>
                <a:gd name="connsiteX20" fmla="*/ 366238 w 464062"/>
                <a:gd name="connsiteY20" fmla="*/ 309375 h 402187"/>
                <a:gd name="connsiteX21" fmla="*/ 278438 w 464062"/>
                <a:gd name="connsiteY21" fmla="*/ 309375 h 402187"/>
                <a:gd name="connsiteX22" fmla="*/ 278438 w 464062"/>
                <a:gd name="connsiteY22" fmla="*/ 362959 h 402187"/>
                <a:gd name="connsiteX23" fmla="*/ 265552 w 464062"/>
                <a:gd name="connsiteY23" fmla="*/ 369858 h 402187"/>
                <a:gd name="connsiteX24" fmla="*/ 174843 w 464062"/>
                <a:gd name="connsiteY24" fmla="*/ 309375 h 402187"/>
                <a:gd name="connsiteX25" fmla="*/ 97824 w 464062"/>
                <a:gd name="connsiteY25" fmla="*/ 309375 h 402187"/>
                <a:gd name="connsiteX26" fmla="*/ 55378 w 464062"/>
                <a:gd name="connsiteY26" fmla="*/ 271910 h 402187"/>
                <a:gd name="connsiteX27" fmla="*/ 31262 w 464062"/>
                <a:gd name="connsiteY27" fmla="*/ 79014 h 402187"/>
                <a:gd name="connsiteX28" fmla="*/ 30938 w 464062"/>
                <a:gd name="connsiteY28" fmla="*/ 73724 h 402187"/>
                <a:gd name="connsiteX29" fmla="*/ 73724 w 464062"/>
                <a:gd name="connsiteY29" fmla="*/ 30938 h 40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64062" h="402187">
                  <a:moveTo>
                    <a:pt x="24688" y="275746"/>
                  </a:moveTo>
                  <a:cubicBezTo>
                    <a:pt x="29282" y="312562"/>
                    <a:pt x="60730" y="340313"/>
                    <a:pt x="97840" y="340313"/>
                  </a:cubicBezTo>
                  <a:lnTo>
                    <a:pt x="165485" y="340313"/>
                  </a:lnTo>
                  <a:lnTo>
                    <a:pt x="248428" y="395613"/>
                  </a:lnTo>
                  <a:cubicBezTo>
                    <a:pt x="254894" y="399914"/>
                    <a:pt x="262412" y="402188"/>
                    <a:pt x="270162" y="402188"/>
                  </a:cubicBezTo>
                  <a:cubicBezTo>
                    <a:pt x="291772" y="402188"/>
                    <a:pt x="309375" y="384584"/>
                    <a:pt x="309375" y="362959"/>
                  </a:cubicBezTo>
                  <a:lnTo>
                    <a:pt x="309375" y="340313"/>
                  </a:lnTo>
                  <a:lnTo>
                    <a:pt x="366238" y="340313"/>
                  </a:lnTo>
                  <a:cubicBezTo>
                    <a:pt x="403332" y="340313"/>
                    <a:pt x="434796" y="312562"/>
                    <a:pt x="439390" y="275746"/>
                  </a:cubicBezTo>
                  <a:lnTo>
                    <a:pt x="463506" y="82882"/>
                  </a:lnTo>
                  <a:cubicBezTo>
                    <a:pt x="463861" y="79834"/>
                    <a:pt x="464063" y="76787"/>
                    <a:pt x="464063" y="73724"/>
                  </a:cubicBezTo>
                  <a:cubicBezTo>
                    <a:pt x="464063" y="33072"/>
                    <a:pt x="430990" y="0"/>
                    <a:pt x="390338" y="0"/>
                  </a:cubicBezTo>
                  <a:lnTo>
                    <a:pt x="73724" y="0"/>
                  </a:lnTo>
                  <a:cubicBezTo>
                    <a:pt x="33072" y="0"/>
                    <a:pt x="0" y="33072"/>
                    <a:pt x="0" y="73724"/>
                  </a:cubicBezTo>
                  <a:cubicBezTo>
                    <a:pt x="0" y="76787"/>
                    <a:pt x="201" y="79850"/>
                    <a:pt x="572" y="82866"/>
                  </a:cubicBezTo>
                  <a:close/>
                  <a:moveTo>
                    <a:pt x="73724" y="30938"/>
                  </a:moveTo>
                  <a:lnTo>
                    <a:pt x="390354" y="30938"/>
                  </a:lnTo>
                  <a:cubicBezTo>
                    <a:pt x="413944" y="30938"/>
                    <a:pt x="433125" y="50134"/>
                    <a:pt x="433125" y="73724"/>
                  </a:cubicBezTo>
                  <a:cubicBezTo>
                    <a:pt x="433125" y="75488"/>
                    <a:pt x="433017" y="77266"/>
                    <a:pt x="432800" y="79030"/>
                  </a:cubicBezTo>
                  <a:lnTo>
                    <a:pt x="408684" y="271910"/>
                  </a:lnTo>
                  <a:cubicBezTo>
                    <a:pt x="406008" y="293257"/>
                    <a:pt x="387755" y="309375"/>
                    <a:pt x="366238" y="309375"/>
                  </a:cubicBezTo>
                  <a:lnTo>
                    <a:pt x="278438" y="309375"/>
                  </a:lnTo>
                  <a:lnTo>
                    <a:pt x="278438" y="362959"/>
                  </a:lnTo>
                  <a:cubicBezTo>
                    <a:pt x="278438" y="369177"/>
                    <a:pt x="270657" y="373261"/>
                    <a:pt x="265552" y="369858"/>
                  </a:cubicBezTo>
                  <a:lnTo>
                    <a:pt x="174843" y="309375"/>
                  </a:lnTo>
                  <a:lnTo>
                    <a:pt x="97824" y="309375"/>
                  </a:lnTo>
                  <a:cubicBezTo>
                    <a:pt x="76292" y="309375"/>
                    <a:pt x="58054" y="293257"/>
                    <a:pt x="55378" y="271910"/>
                  </a:cubicBezTo>
                  <a:lnTo>
                    <a:pt x="31262" y="79014"/>
                  </a:lnTo>
                  <a:cubicBezTo>
                    <a:pt x="31046" y="77251"/>
                    <a:pt x="30938" y="75488"/>
                    <a:pt x="30938" y="73724"/>
                  </a:cubicBezTo>
                  <a:cubicBezTo>
                    <a:pt x="30938" y="50134"/>
                    <a:pt x="50119" y="30938"/>
                    <a:pt x="73724" y="30938"/>
                  </a:cubicBez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ABB49E44-13A1-1239-292D-463E25E5313D}"/>
                </a:ext>
              </a:extLst>
            </p:cNvPr>
            <p:cNvSpPr/>
            <p:nvPr/>
          </p:nvSpPr>
          <p:spPr>
            <a:xfrm>
              <a:off x="2348614" y="5134216"/>
              <a:ext cx="967523" cy="804375"/>
            </a:xfrm>
            <a:custGeom>
              <a:avLst/>
              <a:gdLst>
                <a:gd name="connsiteX0" fmla="*/ 835313 w 967523"/>
                <a:gd name="connsiteY0" fmla="*/ 773438 h 804375"/>
                <a:gd name="connsiteX1" fmla="*/ 773438 w 967523"/>
                <a:gd name="connsiteY1" fmla="*/ 773438 h 804375"/>
                <a:gd name="connsiteX2" fmla="*/ 773438 w 967523"/>
                <a:gd name="connsiteY2" fmla="*/ 464063 h 804375"/>
                <a:gd name="connsiteX3" fmla="*/ 649688 w 967523"/>
                <a:gd name="connsiteY3" fmla="*/ 464063 h 804375"/>
                <a:gd name="connsiteX4" fmla="*/ 649688 w 967523"/>
                <a:gd name="connsiteY4" fmla="*/ 773438 h 804375"/>
                <a:gd name="connsiteX5" fmla="*/ 587813 w 967523"/>
                <a:gd name="connsiteY5" fmla="*/ 773438 h 804375"/>
                <a:gd name="connsiteX6" fmla="*/ 587813 w 967523"/>
                <a:gd name="connsiteY6" fmla="*/ 525938 h 804375"/>
                <a:gd name="connsiteX7" fmla="*/ 464063 w 967523"/>
                <a:gd name="connsiteY7" fmla="*/ 525938 h 804375"/>
                <a:gd name="connsiteX8" fmla="*/ 464063 w 967523"/>
                <a:gd name="connsiteY8" fmla="*/ 773438 h 804375"/>
                <a:gd name="connsiteX9" fmla="*/ 384352 w 967523"/>
                <a:gd name="connsiteY9" fmla="*/ 773438 h 804375"/>
                <a:gd name="connsiteX10" fmla="*/ 383749 w 967523"/>
                <a:gd name="connsiteY10" fmla="*/ 769849 h 804375"/>
                <a:gd name="connsiteX11" fmla="*/ 309360 w 967523"/>
                <a:gd name="connsiteY11" fmla="*/ 642448 h 804375"/>
                <a:gd name="connsiteX12" fmla="*/ 309360 w 967523"/>
                <a:gd name="connsiteY12" fmla="*/ 612717 h 804375"/>
                <a:gd name="connsiteX13" fmla="*/ 336662 w 967523"/>
                <a:gd name="connsiteY13" fmla="*/ 618750 h 804375"/>
                <a:gd name="connsiteX14" fmla="*/ 402188 w 967523"/>
                <a:gd name="connsiteY14" fmla="*/ 553224 h 804375"/>
                <a:gd name="connsiteX15" fmla="*/ 402188 w 967523"/>
                <a:gd name="connsiteY15" fmla="*/ 495851 h 804375"/>
                <a:gd name="connsiteX16" fmla="*/ 401770 w 967523"/>
                <a:gd name="connsiteY16" fmla="*/ 486353 h 804375"/>
                <a:gd name="connsiteX17" fmla="*/ 448594 w 967523"/>
                <a:gd name="connsiteY17" fmla="*/ 439529 h 804375"/>
                <a:gd name="connsiteX18" fmla="*/ 525938 w 967523"/>
                <a:gd name="connsiteY18" fmla="*/ 516873 h 804375"/>
                <a:gd name="connsiteX19" fmla="*/ 649688 w 967523"/>
                <a:gd name="connsiteY19" fmla="*/ 393123 h 804375"/>
                <a:gd name="connsiteX20" fmla="*/ 711176 w 967523"/>
                <a:gd name="connsiteY20" fmla="*/ 454611 h 804375"/>
                <a:gd name="connsiteX21" fmla="*/ 967524 w 967523"/>
                <a:gd name="connsiteY21" fmla="*/ 216563 h 804375"/>
                <a:gd name="connsiteX22" fmla="*/ 819844 w 967523"/>
                <a:gd name="connsiteY22" fmla="*/ 216563 h 804375"/>
                <a:gd name="connsiteX23" fmla="*/ 819844 w 967523"/>
                <a:gd name="connsiteY23" fmla="*/ 247500 h 804375"/>
                <a:gd name="connsiteX24" fmla="*/ 888726 w 967523"/>
                <a:gd name="connsiteY24" fmla="*/ 247500 h 804375"/>
                <a:gd name="connsiteX25" fmla="*/ 711949 w 967523"/>
                <a:gd name="connsiteY25" fmla="*/ 411639 h 804375"/>
                <a:gd name="connsiteX26" fmla="*/ 649688 w 967523"/>
                <a:gd name="connsiteY26" fmla="*/ 349377 h 804375"/>
                <a:gd name="connsiteX27" fmla="*/ 525938 w 967523"/>
                <a:gd name="connsiteY27" fmla="*/ 473127 h 804375"/>
                <a:gd name="connsiteX28" fmla="*/ 448594 w 967523"/>
                <a:gd name="connsiteY28" fmla="*/ 395783 h 804375"/>
                <a:gd name="connsiteX29" fmla="*/ 395613 w 967523"/>
                <a:gd name="connsiteY29" fmla="*/ 448764 h 804375"/>
                <a:gd name="connsiteX30" fmla="*/ 331433 w 967523"/>
                <a:gd name="connsiteY30" fmla="*/ 356864 h 804375"/>
                <a:gd name="connsiteX31" fmla="*/ 355781 w 967523"/>
                <a:gd name="connsiteY31" fmla="*/ 278438 h 804375"/>
                <a:gd name="connsiteX32" fmla="*/ 355781 w 967523"/>
                <a:gd name="connsiteY32" fmla="*/ 154688 h 804375"/>
                <a:gd name="connsiteX33" fmla="*/ 201094 w 967523"/>
                <a:gd name="connsiteY33" fmla="*/ 0 h 804375"/>
                <a:gd name="connsiteX34" fmla="*/ 46406 w 967523"/>
                <a:gd name="connsiteY34" fmla="*/ 154688 h 804375"/>
                <a:gd name="connsiteX35" fmla="*/ 46406 w 967523"/>
                <a:gd name="connsiteY35" fmla="*/ 278438 h 804375"/>
                <a:gd name="connsiteX36" fmla="*/ 70754 w 967523"/>
                <a:gd name="connsiteY36" fmla="*/ 356864 h 804375"/>
                <a:gd name="connsiteX37" fmla="*/ 49392 w 967523"/>
                <a:gd name="connsiteY37" fmla="*/ 375225 h 804375"/>
                <a:gd name="connsiteX38" fmla="*/ 27844 w 967523"/>
                <a:gd name="connsiteY38" fmla="*/ 346500 h 804375"/>
                <a:gd name="connsiteX39" fmla="*/ 3094 w 967523"/>
                <a:gd name="connsiteY39" fmla="*/ 365062 h 804375"/>
                <a:gd name="connsiteX40" fmla="*/ 29282 w 967523"/>
                <a:gd name="connsiteY40" fmla="*/ 399975 h 804375"/>
                <a:gd name="connsiteX41" fmla="*/ 0 w 967523"/>
                <a:gd name="connsiteY41" fmla="*/ 495851 h 804375"/>
                <a:gd name="connsiteX42" fmla="*/ 0 w 967523"/>
                <a:gd name="connsiteY42" fmla="*/ 553224 h 804375"/>
                <a:gd name="connsiteX43" fmla="*/ 65526 w 967523"/>
                <a:gd name="connsiteY43" fmla="*/ 618750 h 804375"/>
                <a:gd name="connsiteX44" fmla="*/ 92813 w 967523"/>
                <a:gd name="connsiteY44" fmla="*/ 612702 h 804375"/>
                <a:gd name="connsiteX45" fmla="*/ 92813 w 967523"/>
                <a:gd name="connsiteY45" fmla="*/ 642433 h 804375"/>
                <a:gd name="connsiteX46" fmla="*/ 18423 w 967523"/>
                <a:gd name="connsiteY46" fmla="*/ 769849 h 804375"/>
                <a:gd name="connsiteX47" fmla="*/ 12669 w 967523"/>
                <a:gd name="connsiteY47" fmla="*/ 804375 h 804375"/>
                <a:gd name="connsiteX48" fmla="*/ 340313 w 967523"/>
                <a:gd name="connsiteY48" fmla="*/ 804375 h 804375"/>
                <a:gd name="connsiteX49" fmla="*/ 389519 w 967523"/>
                <a:gd name="connsiteY49" fmla="*/ 804375 h 804375"/>
                <a:gd name="connsiteX50" fmla="*/ 959063 w 967523"/>
                <a:gd name="connsiteY50" fmla="*/ 804375 h 804375"/>
                <a:gd name="connsiteX51" fmla="*/ 959063 w 967523"/>
                <a:gd name="connsiteY51" fmla="*/ 371250 h 804375"/>
                <a:gd name="connsiteX52" fmla="*/ 835313 w 967523"/>
                <a:gd name="connsiteY52" fmla="*/ 371250 h 804375"/>
                <a:gd name="connsiteX53" fmla="*/ 278438 w 967523"/>
                <a:gd name="connsiteY53" fmla="*/ 477706 h 804375"/>
                <a:gd name="connsiteX54" fmla="*/ 262350 w 967523"/>
                <a:gd name="connsiteY54" fmla="*/ 469662 h 804375"/>
                <a:gd name="connsiteX55" fmla="*/ 238636 w 967523"/>
                <a:gd name="connsiteY55" fmla="*/ 464063 h 804375"/>
                <a:gd name="connsiteX56" fmla="*/ 216563 w 967523"/>
                <a:gd name="connsiteY56" fmla="*/ 469059 h 804375"/>
                <a:gd name="connsiteX57" fmla="*/ 216563 w 967523"/>
                <a:gd name="connsiteY57" fmla="*/ 461711 h 804375"/>
                <a:gd name="connsiteX58" fmla="*/ 278438 w 967523"/>
                <a:gd name="connsiteY58" fmla="*/ 451409 h 804375"/>
                <a:gd name="connsiteX59" fmla="*/ 185625 w 967523"/>
                <a:gd name="connsiteY59" fmla="*/ 646903 h 804375"/>
                <a:gd name="connsiteX60" fmla="*/ 123750 w 967523"/>
                <a:gd name="connsiteY60" fmla="*/ 636585 h 804375"/>
                <a:gd name="connsiteX61" fmla="*/ 123750 w 967523"/>
                <a:gd name="connsiteY61" fmla="*/ 451394 h 804375"/>
                <a:gd name="connsiteX62" fmla="*/ 185625 w 967523"/>
                <a:gd name="connsiteY62" fmla="*/ 461696 h 804375"/>
                <a:gd name="connsiteX63" fmla="*/ 216563 w 967523"/>
                <a:gd name="connsiteY63" fmla="*/ 566435 h 804375"/>
                <a:gd name="connsiteX64" fmla="*/ 278438 w 967523"/>
                <a:gd name="connsiteY64" fmla="*/ 597372 h 804375"/>
                <a:gd name="connsiteX65" fmla="*/ 278438 w 967523"/>
                <a:gd name="connsiteY65" fmla="*/ 636585 h 804375"/>
                <a:gd name="connsiteX66" fmla="*/ 216563 w 967523"/>
                <a:gd name="connsiteY66" fmla="*/ 646903 h 804375"/>
                <a:gd name="connsiteX67" fmla="*/ 371250 w 967523"/>
                <a:gd name="connsiteY67" fmla="*/ 553224 h 804375"/>
                <a:gd name="connsiteX68" fmla="*/ 336662 w 967523"/>
                <a:gd name="connsiteY68" fmla="*/ 587813 h 804375"/>
                <a:gd name="connsiteX69" fmla="*/ 321193 w 967523"/>
                <a:gd name="connsiteY69" fmla="*/ 584162 h 804375"/>
                <a:gd name="connsiteX70" fmla="*/ 228767 w 967523"/>
                <a:gd name="connsiteY70" fmla="*/ 537957 h 804375"/>
                <a:gd name="connsiteX71" fmla="*/ 216563 w 967523"/>
                <a:gd name="connsiteY71" fmla="*/ 517074 h 804375"/>
                <a:gd name="connsiteX72" fmla="*/ 238636 w 967523"/>
                <a:gd name="connsiteY72" fmla="*/ 495000 h 804375"/>
                <a:gd name="connsiteX73" fmla="*/ 248521 w 967523"/>
                <a:gd name="connsiteY73" fmla="*/ 497336 h 804375"/>
                <a:gd name="connsiteX74" fmla="*/ 333398 w 967523"/>
                <a:gd name="connsiteY74" fmla="*/ 539782 h 804375"/>
                <a:gd name="connsiteX75" fmla="*/ 347243 w 967523"/>
                <a:gd name="connsiteY75" fmla="*/ 512108 h 804375"/>
                <a:gd name="connsiteX76" fmla="*/ 309375 w 967523"/>
                <a:gd name="connsiteY76" fmla="*/ 493175 h 804375"/>
                <a:gd name="connsiteX77" fmla="*/ 309375 w 967523"/>
                <a:gd name="connsiteY77" fmla="*/ 479531 h 804375"/>
                <a:gd name="connsiteX78" fmla="*/ 370214 w 967523"/>
                <a:gd name="connsiteY78" fmla="*/ 479531 h 804375"/>
                <a:gd name="connsiteX79" fmla="*/ 371250 w 967523"/>
                <a:gd name="connsiteY79" fmla="*/ 495851 h 804375"/>
                <a:gd name="connsiteX80" fmla="*/ 77344 w 967523"/>
                <a:gd name="connsiteY80" fmla="*/ 278438 h 804375"/>
                <a:gd name="connsiteX81" fmla="*/ 77344 w 967523"/>
                <a:gd name="connsiteY81" fmla="*/ 154688 h 804375"/>
                <a:gd name="connsiteX82" fmla="*/ 201094 w 967523"/>
                <a:gd name="connsiteY82" fmla="*/ 30938 h 804375"/>
                <a:gd name="connsiteX83" fmla="*/ 324844 w 967523"/>
                <a:gd name="connsiteY83" fmla="*/ 154688 h 804375"/>
                <a:gd name="connsiteX84" fmla="*/ 324844 w 967523"/>
                <a:gd name="connsiteY84" fmla="*/ 278438 h 804375"/>
                <a:gd name="connsiteX85" fmla="*/ 304889 w 967523"/>
                <a:gd name="connsiteY85" fmla="*/ 340947 h 804375"/>
                <a:gd name="connsiteX86" fmla="*/ 259983 w 967523"/>
                <a:gd name="connsiteY86" fmla="*/ 326468 h 804375"/>
                <a:gd name="connsiteX87" fmla="*/ 256688 w 967523"/>
                <a:gd name="connsiteY87" fmla="*/ 313289 h 804375"/>
                <a:gd name="connsiteX88" fmla="*/ 293906 w 967523"/>
                <a:gd name="connsiteY88" fmla="*/ 247500 h 804375"/>
                <a:gd name="connsiteX89" fmla="*/ 293906 w 967523"/>
                <a:gd name="connsiteY89" fmla="*/ 154688 h 804375"/>
                <a:gd name="connsiteX90" fmla="*/ 278438 w 967523"/>
                <a:gd name="connsiteY90" fmla="*/ 154688 h 804375"/>
                <a:gd name="connsiteX91" fmla="*/ 236564 w 967523"/>
                <a:gd name="connsiteY91" fmla="*/ 137347 h 804375"/>
                <a:gd name="connsiteX92" fmla="*/ 201094 w 967523"/>
                <a:gd name="connsiteY92" fmla="*/ 101877 h 804375"/>
                <a:gd name="connsiteX93" fmla="*/ 165624 w 967523"/>
                <a:gd name="connsiteY93" fmla="*/ 137347 h 804375"/>
                <a:gd name="connsiteX94" fmla="*/ 123750 w 967523"/>
                <a:gd name="connsiteY94" fmla="*/ 154688 h 804375"/>
                <a:gd name="connsiteX95" fmla="*/ 108281 w 967523"/>
                <a:gd name="connsiteY95" fmla="*/ 154688 h 804375"/>
                <a:gd name="connsiteX96" fmla="*/ 108281 w 967523"/>
                <a:gd name="connsiteY96" fmla="*/ 247500 h 804375"/>
                <a:gd name="connsiteX97" fmla="*/ 145499 w 967523"/>
                <a:gd name="connsiteY97" fmla="*/ 313304 h 804375"/>
                <a:gd name="connsiteX98" fmla="*/ 142204 w 967523"/>
                <a:gd name="connsiteY98" fmla="*/ 326483 h 804375"/>
                <a:gd name="connsiteX99" fmla="*/ 97298 w 967523"/>
                <a:gd name="connsiteY99" fmla="*/ 340962 h 804375"/>
                <a:gd name="connsiteX100" fmla="*/ 77344 w 967523"/>
                <a:gd name="connsiteY100" fmla="*/ 278438 h 804375"/>
                <a:gd name="connsiteX101" fmla="*/ 216563 w 967523"/>
                <a:gd name="connsiteY101" fmla="*/ 293906 h 804375"/>
                <a:gd name="connsiteX102" fmla="*/ 185625 w 967523"/>
                <a:gd name="connsiteY102" fmla="*/ 293906 h 804375"/>
                <a:gd name="connsiteX103" fmla="*/ 139219 w 967523"/>
                <a:gd name="connsiteY103" fmla="*/ 247500 h 804375"/>
                <a:gd name="connsiteX104" fmla="*/ 139219 w 967523"/>
                <a:gd name="connsiteY104" fmla="*/ 184264 h 804375"/>
                <a:gd name="connsiteX105" fmla="*/ 187497 w 967523"/>
                <a:gd name="connsiteY105" fmla="*/ 159220 h 804375"/>
                <a:gd name="connsiteX106" fmla="*/ 201094 w 967523"/>
                <a:gd name="connsiteY106" fmla="*/ 145623 h 804375"/>
                <a:gd name="connsiteX107" fmla="*/ 214691 w 967523"/>
                <a:gd name="connsiteY107" fmla="*/ 159220 h 804375"/>
                <a:gd name="connsiteX108" fmla="*/ 262969 w 967523"/>
                <a:gd name="connsiteY108" fmla="*/ 184264 h 804375"/>
                <a:gd name="connsiteX109" fmla="*/ 262969 w 967523"/>
                <a:gd name="connsiteY109" fmla="*/ 247500 h 804375"/>
                <a:gd name="connsiteX110" fmla="*/ 216563 w 967523"/>
                <a:gd name="connsiteY110" fmla="*/ 293906 h 804375"/>
                <a:gd name="connsiteX111" fmla="*/ 174766 w 967523"/>
                <a:gd name="connsiteY111" fmla="*/ 323745 h 804375"/>
                <a:gd name="connsiteX112" fmla="*/ 185625 w 967523"/>
                <a:gd name="connsiteY112" fmla="*/ 324844 h 804375"/>
                <a:gd name="connsiteX113" fmla="*/ 216563 w 967523"/>
                <a:gd name="connsiteY113" fmla="*/ 324844 h 804375"/>
                <a:gd name="connsiteX114" fmla="*/ 227422 w 967523"/>
                <a:gd name="connsiteY114" fmla="*/ 323745 h 804375"/>
                <a:gd name="connsiteX115" fmla="*/ 231908 w 967523"/>
                <a:gd name="connsiteY115" fmla="*/ 341674 h 804375"/>
                <a:gd name="connsiteX116" fmla="*/ 201094 w 967523"/>
                <a:gd name="connsiteY116" fmla="*/ 371250 h 804375"/>
                <a:gd name="connsiteX117" fmla="*/ 170295 w 967523"/>
                <a:gd name="connsiteY117" fmla="*/ 341674 h 804375"/>
                <a:gd name="connsiteX118" fmla="*/ 142127 w 967523"/>
                <a:gd name="connsiteY118" fmla="*/ 358055 h 804375"/>
                <a:gd name="connsiteX119" fmla="*/ 201094 w 967523"/>
                <a:gd name="connsiteY119" fmla="*/ 402188 h 804375"/>
                <a:gd name="connsiteX120" fmla="*/ 260061 w 967523"/>
                <a:gd name="connsiteY120" fmla="*/ 358055 h 804375"/>
                <a:gd name="connsiteX121" fmla="*/ 363005 w 967523"/>
                <a:gd name="connsiteY121" fmla="*/ 448594 h 804375"/>
                <a:gd name="connsiteX122" fmla="*/ 309375 w 967523"/>
                <a:gd name="connsiteY122" fmla="*/ 448594 h 804375"/>
                <a:gd name="connsiteX123" fmla="*/ 309375 w 967523"/>
                <a:gd name="connsiteY123" fmla="*/ 414856 h 804375"/>
                <a:gd name="connsiteX124" fmla="*/ 201094 w 967523"/>
                <a:gd name="connsiteY124" fmla="*/ 432908 h 804375"/>
                <a:gd name="connsiteX125" fmla="*/ 92813 w 967523"/>
                <a:gd name="connsiteY125" fmla="*/ 414856 h 804375"/>
                <a:gd name="connsiteX126" fmla="*/ 92813 w 967523"/>
                <a:gd name="connsiteY126" fmla="*/ 433125 h 804375"/>
                <a:gd name="connsiteX127" fmla="*/ 68233 w 967523"/>
                <a:gd name="connsiteY127" fmla="*/ 400347 h 804375"/>
                <a:gd name="connsiteX128" fmla="*/ 142127 w 967523"/>
                <a:gd name="connsiteY128" fmla="*/ 358055 h 804375"/>
                <a:gd name="connsiteX129" fmla="*/ 65742 w 967523"/>
                <a:gd name="connsiteY129" fmla="*/ 448594 h 804375"/>
                <a:gd name="connsiteX130" fmla="*/ 39182 w 967523"/>
                <a:gd name="connsiteY130" fmla="*/ 448594 h 804375"/>
                <a:gd name="connsiteX131" fmla="*/ 49237 w 967523"/>
                <a:gd name="connsiteY131" fmla="*/ 426566 h 804375"/>
                <a:gd name="connsiteX132" fmla="*/ 80994 w 967523"/>
                <a:gd name="connsiteY132" fmla="*/ 584162 h 804375"/>
                <a:gd name="connsiteX133" fmla="*/ 65526 w 967523"/>
                <a:gd name="connsiteY133" fmla="*/ 587813 h 804375"/>
                <a:gd name="connsiteX134" fmla="*/ 30938 w 967523"/>
                <a:gd name="connsiteY134" fmla="*/ 553224 h 804375"/>
                <a:gd name="connsiteX135" fmla="*/ 30938 w 967523"/>
                <a:gd name="connsiteY135" fmla="*/ 495851 h 804375"/>
                <a:gd name="connsiteX136" fmla="*/ 31974 w 967523"/>
                <a:gd name="connsiteY136" fmla="*/ 479531 h 804375"/>
                <a:gd name="connsiteX137" fmla="*/ 88945 w 967523"/>
                <a:gd name="connsiteY137" fmla="*/ 479531 h 804375"/>
                <a:gd name="connsiteX138" fmla="*/ 92813 w 967523"/>
                <a:gd name="connsiteY138" fmla="*/ 484682 h 804375"/>
                <a:gd name="connsiteX139" fmla="*/ 92813 w 967523"/>
                <a:gd name="connsiteY139" fmla="*/ 493175 h 804375"/>
                <a:gd name="connsiteX140" fmla="*/ 54960 w 967523"/>
                <a:gd name="connsiteY140" fmla="*/ 512108 h 804375"/>
                <a:gd name="connsiteX141" fmla="*/ 68805 w 967523"/>
                <a:gd name="connsiteY141" fmla="*/ 539782 h 804375"/>
                <a:gd name="connsiteX142" fmla="*/ 92813 w 967523"/>
                <a:gd name="connsiteY142" fmla="*/ 527763 h 804375"/>
                <a:gd name="connsiteX143" fmla="*/ 92813 w 967523"/>
                <a:gd name="connsiteY143" fmla="*/ 578253 h 804375"/>
                <a:gd name="connsiteX144" fmla="*/ 340313 w 967523"/>
                <a:gd name="connsiteY144" fmla="*/ 773438 h 804375"/>
                <a:gd name="connsiteX145" fmla="*/ 49206 w 967523"/>
                <a:gd name="connsiteY145" fmla="*/ 773438 h 804375"/>
                <a:gd name="connsiteX146" fmla="*/ 112674 w 967523"/>
                <a:gd name="connsiteY146" fmla="*/ 666100 h 804375"/>
                <a:gd name="connsiteX147" fmla="*/ 201094 w 967523"/>
                <a:gd name="connsiteY147" fmla="*/ 680842 h 804375"/>
                <a:gd name="connsiteX148" fmla="*/ 289513 w 967523"/>
                <a:gd name="connsiteY148" fmla="*/ 666100 h 804375"/>
                <a:gd name="connsiteX149" fmla="*/ 352981 w 967523"/>
                <a:gd name="connsiteY149" fmla="*/ 773438 h 804375"/>
                <a:gd name="connsiteX150" fmla="*/ 680625 w 967523"/>
                <a:gd name="connsiteY150" fmla="*/ 495000 h 804375"/>
                <a:gd name="connsiteX151" fmla="*/ 742500 w 967523"/>
                <a:gd name="connsiteY151" fmla="*/ 495000 h 804375"/>
                <a:gd name="connsiteX152" fmla="*/ 742500 w 967523"/>
                <a:gd name="connsiteY152" fmla="*/ 773438 h 804375"/>
                <a:gd name="connsiteX153" fmla="*/ 680625 w 967523"/>
                <a:gd name="connsiteY153" fmla="*/ 773438 h 804375"/>
                <a:gd name="connsiteX154" fmla="*/ 495000 w 967523"/>
                <a:gd name="connsiteY154" fmla="*/ 556875 h 804375"/>
                <a:gd name="connsiteX155" fmla="*/ 556875 w 967523"/>
                <a:gd name="connsiteY155" fmla="*/ 556875 h 804375"/>
                <a:gd name="connsiteX156" fmla="*/ 556875 w 967523"/>
                <a:gd name="connsiteY156" fmla="*/ 773438 h 804375"/>
                <a:gd name="connsiteX157" fmla="*/ 495000 w 967523"/>
                <a:gd name="connsiteY157" fmla="*/ 773438 h 804375"/>
                <a:gd name="connsiteX158" fmla="*/ 866250 w 967523"/>
                <a:gd name="connsiteY158" fmla="*/ 402188 h 804375"/>
                <a:gd name="connsiteX159" fmla="*/ 928125 w 967523"/>
                <a:gd name="connsiteY159" fmla="*/ 402188 h 804375"/>
                <a:gd name="connsiteX160" fmla="*/ 928125 w 967523"/>
                <a:gd name="connsiteY160" fmla="*/ 773438 h 804375"/>
                <a:gd name="connsiteX161" fmla="*/ 866250 w 967523"/>
                <a:gd name="connsiteY161" fmla="*/ 773438 h 80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967523" h="804375">
                  <a:moveTo>
                    <a:pt x="835313" y="773438"/>
                  </a:moveTo>
                  <a:lnTo>
                    <a:pt x="773438" y="773438"/>
                  </a:lnTo>
                  <a:lnTo>
                    <a:pt x="773438" y="464063"/>
                  </a:lnTo>
                  <a:lnTo>
                    <a:pt x="649688" y="464063"/>
                  </a:lnTo>
                  <a:lnTo>
                    <a:pt x="649688" y="773438"/>
                  </a:lnTo>
                  <a:lnTo>
                    <a:pt x="587813" y="773438"/>
                  </a:lnTo>
                  <a:lnTo>
                    <a:pt x="587813" y="525938"/>
                  </a:lnTo>
                  <a:lnTo>
                    <a:pt x="464063" y="525938"/>
                  </a:lnTo>
                  <a:lnTo>
                    <a:pt x="464063" y="773438"/>
                  </a:lnTo>
                  <a:lnTo>
                    <a:pt x="384352" y="773438"/>
                  </a:lnTo>
                  <a:lnTo>
                    <a:pt x="383749" y="769849"/>
                  </a:lnTo>
                  <a:cubicBezTo>
                    <a:pt x="375318" y="719359"/>
                    <a:pt x="348913" y="674530"/>
                    <a:pt x="309360" y="642448"/>
                  </a:cubicBezTo>
                  <a:lnTo>
                    <a:pt x="309360" y="612717"/>
                  </a:lnTo>
                  <a:cubicBezTo>
                    <a:pt x="317914" y="616600"/>
                    <a:pt x="327272" y="618750"/>
                    <a:pt x="336662" y="618750"/>
                  </a:cubicBezTo>
                  <a:cubicBezTo>
                    <a:pt x="372797" y="618750"/>
                    <a:pt x="402188" y="589359"/>
                    <a:pt x="402188" y="553224"/>
                  </a:cubicBezTo>
                  <a:lnTo>
                    <a:pt x="402188" y="495851"/>
                  </a:lnTo>
                  <a:cubicBezTo>
                    <a:pt x="402188" y="492649"/>
                    <a:pt x="401940" y="489509"/>
                    <a:pt x="401770" y="486353"/>
                  </a:cubicBezTo>
                  <a:lnTo>
                    <a:pt x="448594" y="439529"/>
                  </a:lnTo>
                  <a:lnTo>
                    <a:pt x="525938" y="516873"/>
                  </a:lnTo>
                  <a:lnTo>
                    <a:pt x="649688" y="393123"/>
                  </a:lnTo>
                  <a:lnTo>
                    <a:pt x="711176" y="454611"/>
                  </a:lnTo>
                  <a:lnTo>
                    <a:pt x="967524" y="216563"/>
                  </a:lnTo>
                  <a:lnTo>
                    <a:pt x="819844" y="216563"/>
                  </a:lnTo>
                  <a:lnTo>
                    <a:pt x="819844" y="247500"/>
                  </a:lnTo>
                  <a:lnTo>
                    <a:pt x="888726" y="247500"/>
                  </a:lnTo>
                  <a:lnTo>
                    <a:pt x="711949" y="411639"/>
                  </a:lnTo>
                  <a:lnTo>
                    <a:pt x="649688" y="349377"/>
                  </a:lnTo>
                  <a:lnTo>
                    <a:pt x="525938" y="473127"/>
                  </a:lnTo>
                  <a:lnTo>
                    <a:pt x="448594" y="395783"/>
                  </a:lnTo>
                  <a:lnTo>
                    <a:pt x="395613" y="448764"/>
                  </a:lnTo>
                  <a:cubicBezTo>
                    <a:pt x="385033" y="411484"/>
                    <a:pt x="362185" y="379263"/>
                    <a:pt x="331433" y="356864"/>
                  </a:cubicBezTo>
                  <a:cubicBezTo>
                    <a:pt x="347150" y="333862"/>
                    <a:pt x="355781" y="306622"/>
                    <a:pt x="355781" y="278438"/>
                  </a:cubicBezTo>
                  <a:lnTo>
                    <a:pt x="355781" y="154688"/>
                  </a:lnTo>
                  <a:cubicBezTo>
                    <a:pt x="355781" y="69393"/>
                    <a:pt x="286388" y="0"/>
                    <a:pt x="201094" y="0"/>
                  </a:cubicBezTo>
                  <a:cubicBezTo>
                    <a:pt x="115799" y="0"/>
                    <a:pt x="46406" y="69393"/>
                    <a:pt x="46406" y="154688"/>
                  </a:cubicBezTo>
                  <a:lnTo>
                    <a:pt x="46406" y="278438"/>
                  </a:lnTo>
                  <a:cubicBezTo>
                    <a:pt x="46406" y="306622"/>
                    <a:pt x="55022" y="333847"/>
                    <a:pt x="70754" y="356864"/>
                  </a:cubicBezTo>
                  <a:cubicBezTo>
                    <a:pt x="63128" y="362417"/>
                    <a:pt x="55981" y="368543"/>
                    <a:pt x="49392" y="375225"/>
                  </a:cubicBezTo>
                  <a:lnTo>
                    <a:pt x="27844" y="346500"/>
                  </a:lnTo>
                  <a:lnTo>
                    <a:pt x="3094" y="365062"/>
                  </a:lnTo>
                  <a:lnTo>
                    <a:pt x="29282" y="399975"/>
                  </a:lnTo>
                  <a:cubicBezTo>
                    <a:pt x="10797" y="427479"/>
                    <a:pt x="0" y="460474"/>
                    <a:pt x="0" y="495851"/>
                  </a:cubicBezTo>
                  <a:lnTo>
                    <a:pt x="0" y="553224"/>
                  </a:lnTo>
                  <a:cubicBezTo>
                    <a:pt x="0" y="589359"/>
                    <a:pt x="29391" y="618750"/>
                    <a:pt x="65526" y="618750"/>
                  </a:cubicBezTo>
                  <a:cubicBezTo>
                    <a:pt x="74915" y="618750"/>
                    <a:pt x="84274" y="616600"/>
                    <a:pt x="92813" y="612702"/>
                  </a:cubicBezTo>
                  <a:lnTo>
                    <a:pt x="92813" y="642433"/>
                  </a:lnTo>
                  <a:cubicBezTo>
                    <a:pt x="53259" y="674515"/>
                    <a:pt x="26854" y="719359"/>
                    <a:pt x="18423" y="769849"/>
                  </a:cubicBezTo>
                  <a:lnTo>
                    <a:pt x="12669" y="804375"/>
                  </a:lnTo>
                  <a:lnTo>
                    <a:pt x="340313" y="804375"/>
                  </a:lnTo>
                  <a:lnTo>
                    <a:pt x="389519" y="804375"/>
                  </a:lnTo>
                  <a:lnTo>
                    <a:pt x="959063" y="804375"/>
                  </a:lnTo>
                  <a:lnTo>
                    <a:pt x="959063" y="371250"/>
                  </a:lnTo>
                  <a:lnTo>
                    <a:pt x="835313" y="371250"/>
                  </a:lnTo>
                  <a:close/>
                  <a:moveTo>
                    <a:pt x="278438" y="477706"/>
                  </a:moveTo>
                  <a:lnTo>
                    <a:pt x="262350" y="469662"/>
                  </a:lnTo>
                  <a:cubicBezTo>
                    <a:pt x="255018" y="465996"/>
                    <a:pt x="246819" y="464063"/>
                    <a:pt x="238636" y="464063"/>
                  </a:cubicBezTo>
                  <a:cubicBezTo>
                    <a:pt x="230732" y="464063"/>
                    <a:pt x="223307" y="465919"/>
                    <a:pt x="216563" y="469059"/>
                  </a:cubicBezTo>
                  <a:lnTo>
                    <a:pt x="216563" y="461711"/>
                  </a:lnTo>
                  <a:lnTo>
                    <a:pt x="278438" y="451409"/>
                  </a:lnTo>
                  <a:close/>
                  <a:moveTo>
                    <a:pt x="185625" y="646903"/>
                  </a:moveTo>
                  <a:lnTo>
                    <a:pt x="123750" y="636585"/>
                  </a:lnTo>
                  <a:lnTo>
                    <a:pt x="123750" y="451394"/>
                  </a:lnTo>
                  <a:lnTo>
                    <a:pt x="185625" y="461696"/>
                  </a:lnTo>
                  <a:close/>
                  <a:moveTo>
                    <a:pt x="216563" y="566435"/>
                  </a:moveTo>
                  <a:lnTo>
                    <a:pt x="278438" y="597372"/>
                  </a:lnTo>
                  <a:lnTo>
                    <a:pt x="278438" y="636585"/>
                  </a:lnTo>
                  <a:lnTo>
                    <a:pt x="216563" y="646903"/>
                  </a:lnTo>
                  <a:close/>
                  <a:moveTo>
                    <a:pt x="371250" y="553224"/>
                  </a:moveTo>
                  <a:cubicBezTo>
                    <a:pt x="371250" y="572297"/>
                    <a:pt x="355735" y="587813"/>
                    <a:pt x="336662" y="587813"/>
                  </a:cubicBezTo>
                  <a:cubicBezTo>
                    <a:pt x="331325" y="587813"/>
                    <a:pt x="325973" y="586544"/>
                    <a:pt x="321193" y="584162"/>
                  </a:cubicBezTo>
                  <a:lnTo>
                    <a:pt x="228767" y="537957"/>
                  </a:lnTo>
                  <a:cubicBezTo>
                    <a:pt x="221250" y="534182"/>
                    <a:pt x="216563" y="526618"/>
                    <a:pt x="216563" y="517074"/>
                  </a:cubicBezTo>
                  <a:cubicBezTo>
                    <a:pt x="216563" y="504900"/>
                    <a:pt x="226463" y="495000"/>
                    <a:pt x="238636" y="495000"/>
                  </a:cubicBezTo>
                  <a:cubicBezTo>
                    <a:pt x="242055" y="495000"/>
                    <a:pt x="245458" y="495804"/>
                    <a:pt x="248521" y="497336"/>
                  </a:cubicBezTo>
                  <a:lnTo>
                    <a:pt x="333398" y="539782"/>
                  </a:lnTo>
                  <a:lnTo>
                    <a:pt x="347243" y="512108"/>
                  </a:lnTo>
                  <a:lnTo>
                    <a:pt x="309375" y="493175"/>
                  </a:lnTo>
                  <a:lnTo>
                    <a:pt x="309375" y="479531"/>
                  </a:lnTo>
                  <a:lnTo>
                    <a:pt x="370214" y="479531"/>
                  </a:lnTo>
                  <a:cubicBezTo>
                    <a:pt x="370832" y="484899"/>
                    <a:pt x="371250" y="490328"/>
                    <a:pt x="371250" y="495851"/>
                  </a:cubicBezTo>
                  <a:close/>
                  <a:moveTo>
                    <a:pt x="77344" y="278438"/>
                  </a:moveTo>
                  <a:lnTo>
                    <a:pt x="77344" y="154688"/>
                  </a:lnTo>
                  <a:cubicBezTo>
                    <a:pt x="77344" y="86455"/>
                    <a:pt x="132861" y="30938"/>
                    <a:pt x="201094" y="30938"/>
                  </a:cubicBezTo>
                  <a:cubicBezTo>
                    <a:pt x="269326" y="30938"/>
                    <a:pt x="324844" y="86455"/>
                    <a:pt x="324844" y="154688"/>
                  </a:cubicBezTo>
                  <a:lnTo>
                    <a:pt x="324844" y="278438"/>
                  </a:lnTo>
                  <a:cubicBezTo>
                    <a:pt x="324844" y="300975"/>
                    <a:pt x="317790" y="322740"/>
                    <a:pt x="304889" y="340947"/>
                  </a:cubicBezTo>
                  <a:cubicBezTo>
                    <a:pt x="290905" y="334218"/>
                    <a:pt x="275854" y="329252"/>
                    <a:pt x="259983" y="326468"/>
                  </a:cubicBezTo>
                  <a:lnTo>
                    <a:pt x="256688" y="313289"/>
                  </a:lnTo>
                  <a:cubicBezTo>
                    <a:pt x="278902" y="299692"/>
                    <a:pt x="293906" y="275406"/>
                    <a:pt x="293906" y="247500"/>
                  </a:cubicBezTo>
                  <a:lnTo>
                    <a:pt x="293906" y="154688"/>
                  </a:lnTo>
                  <a:lnTo>
                    <a:pt x="278438" y="154688"/>
                  </a:lnTo>
                  <a:cubicBezTo>
                    <a:pt x="262845" y="154688"/>
                    <a:pt x="247593" y="148361"/>
                    <a:pt x="236564" y="137347"/>
                  </a:cubicBezTo>
                  <a:lnTo>
                    <a:pt x="201094" y="101877"/>
                  </a:lnTo>
                  <a:lnTo>
                    <a:pt x="165624" y="137347"/>
                  </a:lnTo>
                  <a:cubicBezTo>
                    <a:pt x="154595" y="148361"/>
                    <a:pt x="139343" y="154688"/>
                    <a:pt x="123750" y="154688"/>
                  </a:cubicBezTo>
                  <a:lnTo>
                    <a:pt x="108281" y="154688"/>
                  </a:lnTo>
                  <a:lnTo>
                    <a:pt x="108281" y="247500"/>
                  </a:lnTo>
                  <a:cubicBezTo>
                    <a:pt x="108281" y="275406"/>
                    <a:pt x="123286" y="299692"/>
                    <a:pt x="145499" y="313304"/>
                  </a:cubicBezTo>
                  <a:lnTo>
                    <a:pt x="142204" y="326483"/>
                  </a:lnTo>
                  <a:cubicBezTo>
                    <a:pt x="126318" y="329268"/>
                    <a:pt x="111282" y="334233"/>
                    <a:pt x="97298" y="340962"/>
                  </a:cubicBezTo>
                  <a:cubicBezTo>
                    <a:pt x="84398" y="322740"/>
                    <a:pt x="77344" y="300975"/>
                    <a:pt x="77344" y="278438"/>
                  </a:cubicBezTo>
                  <a:close/>
                  <a:moveTo>
                    <a:pt x="216563" y="293906"/>
                  </a:moveTo>
                  <a:lnTo>
                    <a:pt x="185625" y="293906"/>
                  </a:lnTo>
                  <a:cubicBezTo>
                    <a:pt x="160040" y="293906"/>
                    <a:pt x="139219" y="273085"/>
                    <a:pt x="139219" y="247500"/>
                  </a:cubicBezTo>
                  <a:lnTo>
                    <a:pt x="139219" y="184264"/>
                  </a:lnTo>
                  <a:cubicBezTo>
                    <a:pt x="157364" y="181062"/>
                    <a:pt x="174395" y="172322"/>
                    <a:pt x="187497" y="159220"/>
                  </a:cubicBezTo>
                  <a:lnTo>
                    <a:pt x="201094" y="145623"/>
                  </a:lnTo>
                  <a:lnTo>
                    <a:pt x="214691" y="159220"/>
                  </a:lnTo>
                  <a:cubicBezTo>
                    <a:pt x="227793" y="172322"/>
                    <a:pt x="244824" y="181062"/>
                    <a:pt x="262969" y="184264"/>
                  </a:cubicBezTo>
                  <a:lnTo>
                    <a:pt x="262969" y="247500"/>
                  </a:lnTo>
                  <a:cubicBezTo>
                    <a:pt x="262969" y="273085"/>
                    <a:pt x="242148" y="293906"/>
                    <a:pt x="216563" y="293906"/>
                  </a:cubicBezTo>
                  <a:close/>
                  <a:moveTo>
                    <a:pt x="174766" y="323745"/>
                  </a:moveTo>
                  <a:cubicBezTo>
                    <a:pt x="178355" y="324256"/>
                    <a:pt x="181913" y="324844"/>
                    <a:pt x="185625" y="324844"/>
                  </a:cubicBezTo>
                  <a:lnTo>
                    <a:pt x="216563" y="324844"/>
                  </a:lnTo>
                  <a:cubicBezTo>
                    <a:pt x="220275" y="324844"/>
                    <a:pt x="223833" y="324256"/>
                    <a:pt x="227422" y="323745"/>
                  </a:cubicBezTo>
                  <a:lnTo>
                    <a:pt x="231908" y="341674"/>
                  </a:lnTo>
                  <a:cubicBezTo>
                    <a:pt x="231165" y="358086"/>
                    <a:pt x="217676" y="371250"/>
                    <a:pt x="201094" y="371250"/>
                  </a:cubicBezTo>
                  <a:cubicBezTo>
                    <a:pt x="184511" y="371250"/>
                    <a:pt x="171023" y="358086"/>
                    <a:pt x="170295" y="341674"/>
                  </a:cubicBezTo>
                  <a:close/>
                  <a:moveTo>
                    <a:pt x="142127" y="358055"/>
                  </a:moveTo>
                  <a:cubicBezTo>
                    <a:pt x="149799" y="383486"/>
                    <a:pt x="173173" y="402188"/>
                    <a:pt x="201094" y="402188"/>
                  </a:cubicBezTo>
                  <a:cubicBezTo>
                    <a:pt x="229015" y="402188"/>
                    <a:pt x="252388" y="383486"/>
                    <a:pt x="260061" y="358055"/>
                  </a:cubicBezTo>
                  <a:cubicBezTo>
                    <a:pt x="308493" y="368481"/>
                    <a:pt x="346933" y="403363"/>
                    <a:pt x="363005" y="448594"/>
                  </a:cubicBezTo>
                  <a:lnTo>
                    <a:pt x="309375" y="448594"/>
                  </a:lnTo>
                  <a:lnTo>
                    <a:pt x="309375" y="414856"/>
                  </a:lnTo>
                  <a:lnTo>
                    <a:pt x="201094" y="432908"/>
                  </a:lnTo>
                  <a:lnTo>
                    <a:pt x="92813" y="414856"/>
                  </a:lnTo>
                  <a:lnTo>
                    <a:pt x="92813" y="433125"/>
                  </a:lnTo>
                  <a:lnTo>
                    <a:pt x="68233" y="400347"/>
                  </a:lnTo>
                  <a:cubicBezTo>
                    <a:pt x="87460" y="379448"/>
                    <a:pt x="112984" y="364320"/>
                    <a:pt x="142127" y="358055"/>
                  </a:cubicBezTo>
                  <a:close/>
                  <a:moveTo>
                    <a:pt x="65742" y="448594"/>
                  </a:moveTo>
                  <a:lnTo>
                    <a:pt x="39182" y="448594"/>
                  </a:lnTo>
                  <a:cubicBezTo>
                    <a:pt x="41905" y="440921"/>
                    <a:pt x="45277" y="433574"/>
                    <a:pt x="49237" y="426566"/>
                  </a:cubicBezTo>
                  <a:close/>
                  <a:moveTo>
                    <a:pt x="80994" y="584162"/>
                  </a:moveTo>
                  <a:cubicBezTo>
                    <a:pt x="76230" y="586544"/>
                    <a:pt x="70862" y="587813"/>
                    <a:pt x="65526" y="587813"/>
                  </a:cubicBezTo>
                  <a:cubicBezTo>
                    <a:pt x="46453" y="587813"/>
                    <a:pt x="30938" y="572297"/>
                    <a:pt x="30938" y="553224"/>
                  </a:cubicBezTo>
                  <a:lnTo>
                    <a:pt x="30938" y="495851"/>
                  </a:lnTo>
                  <a:cubicBezTo>
                    <a:pt x="30938" y="490328"/>
                    <a:pt x="31355" y="484899"/>
                    <a:pt x="31974" y="479531"/>
                  </a:cubicBezTo>
                  <a:lnTo>
                    <a:pt x="88945" y="479531"/>
                  </a:lnTo>
                  <a:lnTo>
                    <a:pt x="92813" y="484682"/>
                  </a:lnTo>
                  <a:lnTo>
                    <a:pt x="92813" y="493175"/>
                  </a:lnTo>
                  <a:lnTo>
                    <a:pt x="54960" y="512108"/>
                  </a:lnTo>
                  <a:lnTo>
                    <a:pt x="68805" y="539782"/>
                  </a:lnTo>
                  <a:lnTo>
                    <a:pt x="92813" y="527763"/>
                  </a:lnTo>
                  <a:lnTo>
                    <a:pt x="92813" y="578253"/>
                  </a:lnTo>
                  <a:close/>
                  <a:moveTo>
                    <a:pt x="340313" y="773438"/>
                  </a:moveTo>
                  <a:lnTo>
                    <a:pt x="49206" y="773438"/>
                  </a:lnTo>
                  <a:cubicBezTo>
                    <a:pt x="56678" y="730883"/>
                    <a:pt x="79169" y="693124"/>
                    <a:pt x="112674" y="666100"/>
                  </a:cubicBezTo>
                  <a:lnTo>
                    <a:pt x="201094" y="680842"/>
                  </a:lnTo>
                  <a:lnTo>
                    <a:pt x="289513" y="666100"/>
                  </a:lnTo>
                  <a:cubicBezTo>
                    <a:pt x="323003" y="693139"/>
                    <a:pt x="345510" y="730883"/>
                    <a:pt x="352981" y="773438"/>
                  </a:cubicBezTo>
                  <a:close/>
                  <a:moveTo>
                    <a:pt x="680625" y="495000"/>
                  </a:moveTo>
                  <a:lnTo>
                    <a:pt x="742500" y="495000"/>
                  </a:lnTo>
                  <a:lnTo>
                    <a:pt x="742500" y="773438"/>
                  </a:lnTo>
                  <a:lnTo>
                    <a:pt x="680625" y="773438"/>
                  </a:lnTo>
                  <a:close/>
                  <a:moveTo>
                    <a:pt x="495000" y="556875"/>
                  </a:moveTo>
                  <a:lnTo>
                    <a:pt x="556875" y="556875"/>
                  </a:lnTo>
                  <a:lnTo>
                    <a:pt x="556875" y="773438"/>
                  </a:lnTo>
                  <a:lnTo>
                    <a:pt x="495000" y="773438"/>
                  </a:lnTo>
                  <a:close/>
                  <a:moveTo>
                    <a:pt x="866250" y="402188"/>
                  </a:moveTo>
                  <a:lnTo>
                    <a:pt x="928125" y="402188"/>
                  </a:lnTo>
                  <a:lnTo>
                    <a:pt x="928125" y="773438"/>
                  </a:lnTo>
                  <a:lnTo>
                    <a:pt x="866250" y="773438"/>
                  </a:ln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grpSp>
      <p:sp>
        <p:nvSpPr>
          <p:cNvPr id="66" name="椭圆 65">
            <a:extLst>
              <a:ext uri="{FF2B5EF4-FFF2-40B4-BE49-F238E27FC236}">
                <a16:creationId xmlns:a16="http://schemas.microsoft.com/office/drawing/2014/main" id="{6E3996F8-C4A5-ADEC-634D-776F840C96E9}"/>
              </a:ext>
            </a:extLst>
          </p:cNvPr>
          <p:cNvSpPr/>
          <p:nvPr/>
        </p:nvSpPr>
        <p:spPr>
          <a:xfrm>
            <a:off x="9915606" y="3594139"/>
            <a:ext cx="1484124" cy="1484124"/>
          </a:xfrm>
          <a:prstGeom prst="ellipse">
            <a:avLst/>
          </a:prstGeom>
          <a:gradFill flip="none" rotWithShape="1">
            <a:gsLst>
              <a:gs pos="60000">
                <a:srgbClr val="0066FF">
                  <a:alpha val="0"/>
                </a:srgbClr>
              </a:gs>
              <a:gs pos="100000">
                <a:srgbClr val="0066FF">
                  <a:alpha val="0"/>
                </a:srgbClr>
              </a:gs>
            </a:gsLst>
            <a:lin ang="5400000" scaled="1"/>
            <a:tileRect/>
          </a:gradFill>
          <a:ln w="1587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67" name="椭圆 66">
            <a:extLst>
              <a:ext uri="{FF2B5EF4-FFF2-40B4-BE49-F238E27FC236}">
                <a16:creationId xmlns:a16="http://schemas.microsoft.com/office/drawing/2014/main" id="{A08A64FD-97B5-0D13-CA77-56E953EC0C69}"/>
              </a:ext>
            </a:extLst>
          </p:cNvPr>
          <p:cNvSpPr/>
          <p:nvPr/>
        </p:nvSpPr>
        <p:spPr>
          <a:xfrm>
            <a:off x="9813601" y="3482216"/>
            <a:ext cx="1688135" cy="1688133"/>
          </a:xfrm>
          <a:prstGeom prst="ellipse">
            <a:avLst/>
          </a:prstGeom>
          <a:noFill/>
          <a:ln w="952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8" name="文本框 107">
            <a:extLst>
              <a:ext uri="{FF2B5EF4-FFF2-40B4-BE49-F238E27FC236}">
                <a16:creationId xmlns:a16="http://schemas.microsoft.com/office/drawing/2014/main" id="{F37F2669-7355-B7C6-895D-5E4BBD0BA92D}"/>
              </a:ext>
            </a:extLst>
          </p:cNvPr>
          <p:cNvSpPr txBox="1"/>
          <p:nvPr/>
        </p:nvSpPr>
        <p:spPr>
          <a:xfrm flipH="1">
            <a:off x="8523969" y="3327579"/>
            <a:ext cx="755015" cy="307777"/>
          </a:xfrm>
          <a:prstGeom prst="rect">
            <a:avLst/>
          </a:prstGeom>
          <a:noFill/>
        </p:spPr>
        <p:txBody>
          <a:bodyPr wrap="none" lIns="0" tIns="0" rIns="0" bIns="0" rtlCol="0" anchor="t">
            <a:noAutofit/>
          </a:bodyPr>
          <a:lstStyle/>
          <a:p>
            <a:pPr algn="ctr"/>
            <a:r>
              <a:rPr lang="zh-CN" altLang="en-US" sz="2000" dirty="0">
                <a:solidFill>
                  <a:schemeClr val="accent1"/>
                </a:solidFill>
                <a:latin typeface="+mj-ea"/>
                <a:ea typeface="+mj-ea"/>
              </a:rPr>
              <a:t>小标题</a:t>
            </a:r>
          </a:p>
        </p:txBody>
      </p:sp>
      <p:sp>
        <p:nvSpPr>
          <p:cNvPr id="74" name="椭圆 73">
            <a:extLst>
              <a:ext uri="{FF2B5EF4-FFF2-40B4-BE49-F238E27FC236}">
                <a16:creationId xmlns:a16="http://schemas.microsoft.com/office/drawing/2014/main" id="{5BCC5AFD-0F4A-20D4-3877-955D6F7430F1}"/>
              </a:ext>
            </a:extLst>
          </p:cNvPr>
          <p:cNvSpPr/>
          <p:nvPr/>
        </p:nvSpPr>
        <p:spPr>
          <a:xfrm>
            <a:off x="7417353" y="4596483"/>
            <a:ext cx="1484124" cy="1484124"/>
          </a:xfrm>
          <a:prstGeom prst="ellipse">
            <a:avLst/>
          </a:prstGeom>
          <a:gradFill flip="none" rotWithShape="1">
            <a:gsLst>
              <a:gs pos="60000">
                <a:srgbClr val="0066FF">
                  <a:alpha val="0"/>
                </a:srgbClr>
              </a:gs>
              <a:gs pos="100000">
                <a:srgbClr val="0066FF">
                  <a:alpha val="0"/>
                </a:srgbClr>
              </a:gs>
            </a:gsLst>
            <a:lin ang="5400000" scaled="1"/>
            <a:tileRect/>
          </a:gradFill>
          <a:ln w="1587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5" name="椭圆 74">
            <a:extLst>
              <a:ext uri="{FF2B5EF4-FFF2-40B4-BE49-F238E27FC236}">
                <a16:creationId xmlns:a16="http://schemas.microsoft.com/office/drawing/2014/main" id="{B4AE563C-3348-A239-7BCA-7C029BA4DBB0}"/>
              </a:ext>
            </a:extLst>
          </p:cNvPr>
          <p:cNvSpPr/>
          <p:nvPr/>
        </p:nvSpPr>
        <p:spPr>
          <a:xfrm>
            <a:off x="7315348" y="4484560"/>
            <a:ext cx="1688135" cy="1688133"/>
          </a:xfrm>
          <a:prstGeom prst="ellipse">
            <a:avLst/>
          </a:prstGeom>
          <a:noFill/>
          <a:ln w="9525">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24" name="图形 43">
            <a:extLst>
              <a:ext uri="{FF2B5EF4-FFF2-40B4-BE49-F238E27FC236}">
                <a16:creationId xmlns:a16="http://schemas.microsoft.com/office/drawing/2014/main" id="{F634BAC8-E920-16BE-FEC5-457CCCBA6E36}"/>
              </a:ext>
            </a:extLst>
          </p:cNvPr>
          <p:cNvGrpSpPr/>
          <p:nvPr/>
        </p:nvGrpSpPr>
        <p:grpSpPr>
          <a:xfrm>
            <a:off x="7679882" y="4846526"/>
            <a:ext cx="959062" cy="961630"/>
            <a:chOff x="8084074" y="4976960"/>
            <a:chExt cx="959062" cy="961630"/>
          </a:xfrm>
          <a:solidFill>
            <a:schemeClr val="tx2"/>
          </a:solidFill>
        </p:grpSpPr>
        <p:sp>
          <p:nvSpPr>
            <p:cNvPr id="25" name="任意多边形: 形状 24">
              <a:extLst>
                <a:ext uri="{FF2B5EF4-FFF2-40B4-BE49-F238E27FC236}">
                  <a16:creationId xmlns:a16="http://schemas.microsoft.com/office/drawing/2014/main" id="{78EA9C92-5404-891B-E861-FC768D68283B}"/>
                </a:ext>
              </a:extLst>
            </p:cNvPr>
            <p:cNvSpPr/>
            <p:nvPr/>
          </p:nvSpPr>
          <p:spPr>
            <a:xfrm>
              <a:off x="8579074" y="5582763"/>
              <a:ext cx="30937" cy="30937"/>
            </a:xfrm>
            <a:custGeom>
              <a:avLst/>
              <a:gdLst>
                <a:gd name="connsiteX0" fmla="*/ 30938 w 30937"/>
                <a:gd name="connsiteY0" fmla="*/ 15469 h 30937"/>
                <a:gd name="connsiteX1" fmla="*/ 15469 w 30937"/>
                <a:gd name="connsiteY1" fmla="*/ 30938 h 30937"/>
                <a:gd name="connsiteX2" fmla="*/ 0 w 30937"/>
                <a:gd name="connsiteY2" fmla="*/ 15469 h 30937"/>
                <a:gd name="connsiteX3" fmla="*/ 15469 w 30937"/>
                <a:gd name="connsiteY3" fmla="*/ 0 h 30937"/>
                <a:gd name="connsiteX4" fmla="*/ 30938 w 30937"/>
                <a:gd name="connsiteY4" fmla="*/ 15469 h 30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37" h="30937">
                  <a:moveTo>
                    <a:pt x="30938" y="15469"/>
                  </a:moveTo>
                  <a:cubicBezTo>
                    <a:pt x="30938" y="24012"/>
                    <a:pt x="24012" y="30938"/>
                    <a:pt x="15469" y="30938"/>
                  </a:cubicBezTo>
                  <a:cubicBezTo>
                    <a:pt x="6926" y="30938"/>
                    <a:pt x="0" y="24012"/>
                    <a:pt x="0" y="15469"/>
                  </a:cubicBezTo>
                  <a:cubicBezTo>
                    <a:pt x="0" y="6926"/>
                    <a:pt x="6926" y="0"/>
                    <a:pt x="15469" y="0"/>
                  </a:cubicBezTo>
                  <a:cubicBezTo>
                    <a:pt x="24012" y="0"/>
                    <a:pt x="30938" y="6926"/>
                    <a:pt x="30938" y="15469"/>
                  </a:cubicBezTo>
                  <a:close/>
                </a:path>
              </a:pathLst>
            </a:custGeom>
            <a:solidFill>
              <a:schemeClr val="tx2"/>
            </a:solidFill>
            <a:ln w="15329"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48DD23DF-98E0-FA94-901C-8EA629F76873}"/>
                </a:ext>
              </a:extLst>
            </p:cNvPr>
            <p:cNvSpPr/>
            <p:nvPr/>
          </p:nvSpPr>
          <p:spPr>
            <a:xfrm>
              <a:off x="8780168" y="5567341"/>
              <a:ext cx="123750" cy="216562"/>
            </a:xfrm>
            <a:custGeom>
              <a:avLst/>
              <a:gdLst>
                <a:gd name="connsiteX0" fmla="*/ 46406 w 123750"/>
                <a:gd name="connsiteY0" fmla="*/ 61875 h 216562"/>
                <a:gd name="connsiteX1" fmla="*/ 77344 w 123750"/>
                <a:gd name="connsiteY1" fmla="*/ 61875 h 216562"/>
                <a:gd name="connsiteX2" fmla="*/ 92813 w 123750"/>
                <a:gd name="connsiteY2" fmla="*/ 77344 h 216562"/>
                <a:gd name="connsiteX3" fmla="*/ 123750 w 123750"/>
                <a:gd name="connsiteY3" fmla="*/ 77344 h 216562"/>
                <a:gd name="connsiteX4" fmla="*/ 77344 w 123750"/>
                <a:gd name="connsiteY4" fmla="*/ 30938 h 216562"/>
                <a:gd name="connsiteX5" fmla="*/ 77344 w 123750"/>
                <a:gd name="connsiteY5" fmla="*/ 0 h 216562"/>
                <a:gd name="connsiteX6" fmla="*/ 46406 w 123750"/>
                <a:gd name="connsiteY6" fmla="*/ 0 h 216562"/>
                <a:gd name="connsiteX7" fmla="*/ 46406 w 123750"/>
                <a:gd name="connsiteY7" fmla="*/ 30938 h 216562"/>
                <a:gd name="connsiteX8" fmla="*/ 0 w 123750"/>
                <a:gd name="connsiteY8" fmla="*/ 77344 h 216562"/>
                <a:gd name="connsiteX9" fmla="*/ 46406 w 123750"/>
                <a:gd name="connsiteY9" fmla="*/ 123750 h 216562"/>
                <a:gd name="connsiteX10" fmla="*/ 77344 w 123750"/>
                <a:gd name="connsiteY10" fmla="*/ 123750 h 216562"/>
                <a:gd name="connsiteX11" fmla="*/ 92813 w 123750"/>
                <a:gd name="connsiteY11" fmla="*/ 139219 h 216562"/>
                <a:gd name="connsiteX12" fmla="*/ 77344 w 123750"/>
                <a:gd name="connsiteY12" fmla="*/ 154688 h 216562"/>
                <a:gd name="connsiteX13" fmla="*/ 46406 w 123750"/>
                <a:gd name="connsiteY13" fmla="*/ 154688 h 216562"/>
                <a:gd name="connsiteX14" fmla="*/ 30938 w 123750"/>
                <a:gd name="connsiteY14" fmla="*/ 139219 h 216562"/>
                <a:gd name="connsiteX15" fmla="*/ 0 w 123750"/>
                <a:gd name="connsiteY15" fmla="*/ 139219 h 216562"/>
                <a:gd name="connsiteX16" fmla="*/ 46406 w 123750"/>
                <a:gd name="connsiteY16" fmla="*/ 185625 h 216562"/>
                <a:gd name="connsiteX17" fmla="*/ 46406 w 123750"/>
                <a:gd name="connsiteY17" fmla="*/ 216563 h 216562"/>
                <a:gd name="connsiteX18" fmla="*/ 77344 w 123750"/>
                <a:gd name="connsiteY18" fmla="*/ 216563 h 216562"/>
                <a:gd name="connsiteX19" fmla="*/ 77344 w 123750"/>
                <a:gd name="connsiteY19" fmla="*/ 185625 h 216562"/>
                <a:gd name="connsiteX20" fmla="*/ 123750 w 123750"/>
                <a:gd name="connsiteY20" fmla="*/ 139219 h 216562"/>
                <a:gd name="connsiteX21" fmla="*/ 77344 w 123750"/>
                <a:gd name="connsiteY21" fmla="*/ 92813 h 216562"/>
                <a:gd name="connsiteX22" fmla="*/ 46406 w 123750"/>
                <a:gd name="connsiteY22" fmla="*/ 92813 h 216562"/>
                <a:gd name="connsiteX23" fmla="*/ 30938 w 123750"/>
                <a:gd name="connsiteY23" fmla="*/ 77344 h 216562"/>
                <a:gd name="connsiteX24" fmla="*/ 46406 w 123750"/>
                <a:gd name="connsiteY24" fmla="*/ 61875 h 21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750" h="216562">
                  <a:moveTo>
                    <a:pt x="46406" y="61875"/>
                  </a:moveTo>
                  <a:lnTo>
                    <a:pt x="77344" y="61875"/>
                  </a:lnTo>
                  <a:cubicBezTo>
                    <a:pt x="85882" y="61875"/>
                    <a:pt x="92813" y="68820"/>
                    <a:pt x="92813" y="77344"/>
                  </a:cubicBezTo>
                  <a:lnTo>
                    <a:pt x="123750" y="77344"/>
                  </a:lnTo>
                  <a:cubicBezTo>
                    <a:pt x="123750" y="51758"/>
                    <a:pt x="102929" y="30938"/>
                    <a:pt x="77344" y="30938"/>
                  </a:cubicBezTo>
                  <a:lnTo>
                    <a:pt x="77344" y="0"/>
                  </a:lnTo>
                  <a:lnTo>
                    <a:pt x="46406" y="0"/>
                  </a:lnTo>
                  <a:lnTo>
                    <a:pt x="46406" y="30938"/>
                  </a:lnTo>
                  <a:cubicBezTo>
                    <a:pt x="20821" y="30938"/>
                    <a:pt x="0" y="51758"/>
                    <a:pt x="0" y="77344"/>
                  </a:cubicBezTo>
                  <a:cubicBezTo>
                    <a:pt x="0" y="102929"/>
                    <a:pt x="20821" y="123750"/>
                    <a:pt x="46406" y="123750"/>
                  </a:cubicBezTo>
                  <a:lnTo>
                    <a:pt x="77344" y="123750"/>
                  </a:lnTo>
                  <a:cubicBezTo>
                    <a:pt x="85882" y="123750"/>
                    <a:pt x="92813" y="130695"/>
                    <a:pt x="92813" y="139219"/>
                  </a:cubicBezTo>
                  <a:cubicBezTo>
                    <a:pt x="92813" y="147742"/>
                    <a:pt x="85882" y="154688"/>
                    <a:pt x="77344" y="154688"/>
                  </a:cubicBezTo>
                  <a:lnTo>
                    <a:pt x="46406" y="154688"/>
                  </a:lnTo>
                  <a:cubicBezTo>
                    <a:pt x="37868" y="154688"/>
                    <a:pt x="30938" y="147742"/>
                    <a:pt x="30938" y="139219"/>
                  </a:cubicBezTo>
                  <a:lnTo>
                    <a:pt x="0" y="139219"/>
                  </a:lnTo>
                  <a:cubicBezTo>
                    <a:pt x="0" y="164804"/>
                    <a:pt x="20821" y="185625"/>
                    <a:pt x="46406" y="185625"/>
                  </a:cubicBezTo>
                  <a:lnTo>
                    <a:pt x="46406" y="216563"/>
                  </a:lnTo>
                  <a:lnTo>
                    <a:pt x="77344" y="216563"/>
                  </a:lnTo>
                  <a:lnTo>
                    <a:pt x="77344" y="185625"/>
                  </a:lnTo>
                  <a:cubicBezTo>
                    <a:pt x="102929" y="185625"/>
                    <a:pt x="123750" y="164804"/>
                    <a:pt x="123750" y="139219"/>
                  </a:cubicBezTo>
                  <a:cubicBezTo>
                    <a:pt x="123750" y="113633"/>
                    <a:pt x="102929" y="92813"/>
                    <a:pt x="77344" y="92813"/>
                  </a:cubicBezTo>
                  <a:lnTo>
                    <a:pt x="46406" y="92813"/>
                  </a:lnTo>
                  <a:cubicBezTo>
                    <a:pt x="37868" y="92813"/>
                    <a:pt x="30938" y="85867"/>
                    <a:pt x="30938" y="77344"/>
                  </a:cubicBezTo>
                  <a:cubicBezTo>
                    <a:pt x="30938" y="68820"/>
                    <a:pt x="37868" y="61875"/>
                    <a:pt x="46406" y="61875"/>
                  </a:cubicBezTo>
                  <a:close/>
                </a:path>
              </a:pathLst>
            </a:custGeom>
            <a:solidFill>
              <a:schemeClr val="accent1"/>
            </a:solidFill>
            <a:ln w="15329"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A94B18A6-727D-2438-953D-B1D217852A6B}"/>
                </a:ext>
              </a:extLst>
            </p:cNvPr>
            <p:cNvSpPr/>
            <p:nvPr/>
          </p:nvSpPr>
          <p:spPr>
            <a:xfrm>
              <a:off x="8084074" y="4976960"/>
              <a:ext cx="959062" cy="961630"/>
            </a:xfrm>
            <a:custGeom>
              <a:avLst/>
              <a:gdLst>
                <a:gd name="connsiteX0" fmla="*/ 819844 w 959062"/>
                <a:gd name="connsiteY0" fmla="*/ 404755 h 961630"/>
                <a:gd name="connsiteX1" fmla="*/ 959063 w 959062"/>
                <a:gd name="connsiteY1" fmla="*/ 265537 h 961630"/>
                <a:gd name="connsiteX2" fmla="*/ 959063 w 959062"/>
                <a:gd name="connsiteY2" fmla="*/ 250068 h 961630"/>
                <a:gd name="connsiteX3" fmla="*/ 881719 w 959062"/>
                <a:gd name="connsiteY3" fmla="*/ 250068 h 961630"/>
                <a:gd name="connsiteX4" fmla="*/ 773438 w 959062"/>
                <a:gd name="connsiteY4" fmla="*/ 301981 h 961630"/>
                <a:gd name="connsiteX5" fmla="*/ 773438 w 959062"/>
                <a:gd name="connsiteY5" fmla="*/ 272977 h 961630"/>
                <a:gd name="connsiteX6" fmla="*/ 795063 w 959062"/>
                <a:gd name="connsiteY6" fmla="*/ 255668 h 961630"/>
                <a:gd name="connsiteX7" fmla="*/ 850781 w 959062"/>
                <a:gd name="connsiteY7" fmla="*/ 139745 h 961630"/>
                <a:gd name="connsiteX8" fmla="*/ 778712 w 959062"/>
                <a:gd name="connsiteY8" fmla="*/ 12452 h 961630"/>
                <a:gd name="connsiteX9" fmla="*/ 757969 w 959062"/>
                <a:gd name="connsiteY9" fmla="*/ 0 h 961630"/>
                <a:gd name="connsiteX10" fmla="*/ 737225 w 959062"/>
                <a:gd name="connsiteY10" fmla="*/ 12437 h 961630"/>
                <a:gd name="connsiteX11" fmla="*/ 665156 w 959062"/>
                <a:gd name="connsiteY11" fmla="*/ 139745 h 961630"/>
                <a:gd name="connsiteX12" fmla="*/ 720875 w 959062"/>
                <a:gd name="connsiteY12" fmla="*/ 255683 h 961630"/>
                <a:gd name="connsiteX13" fmla="*/ 742500 w 959062"/>
                <a:gd name="connsiteY13" fmla="*/ 272977 h 961630"/>
                <a:gd name="connsiteX14" fmla="*/ 742500 w 959062"/>
                <a:gd name="connsiteY14" fmla="*/ 363856 h 961630"/>
                <a:gd name="connsiteX15" fmla="*/ 634219 w 959062"/>
                <a:gd name="connsiteY15" fmla="*/ 311943 h 961630"/>
                <a:gd name="connsiteX16" fmla="*/ 556875 w 959062"/>
                <a:gd name="connsiteY16" fmla="*/ 311943 h 961630"/>
                <a:gd name="connsiteX17" fmla="*/ 556875 w 959062"/>
                <a:gd name="connsiteY17" fmla="*/ 327412 h 961630"/>
                <a:gd name="connsiteX18" fmla="*/ 608788 w 959062"/>
                <a:gd name="connsiteY18" fmla="*/ 435693 h 961630"/>
                <a:gd name="connsiteX19" fmla="*/ 603281 w 959062"/>
                <a:gd name="connsiteY19" fmla="*/ 435693 h 961630"/>
                <a:gd name="connsiteX20" fmla="*/ 572344 w 959062"/>
                <a:gd name="connsiteY20" fmla="*/ 466630 h 961630"/>
                <a:gd name="connsiteX21" fmla="*/ 572344 w 959062"/>
                <a:gd name="connsiteY21" fmla="*/ 497568 h 961630"/>
                <a:gd name="connsiteX22" fmla="*/ 597465 w 959062"/>
                <a:gd name="connsiteY22" fmla="*/ 527918 h 961630"/>
                <a:gd name="connsiteX23" fmla="*/ 588601 w 959062"/>
                <a:gd name="connsiteY23" fmla="*/ 536781 h 961630"/>
                <a:gd name="connsiteX24" fmla="*/ 575963 w 959062"/>
                <a:gd name="connsiteY24" fmla="*/ 552111 h 961630"/>
                <a:gd name="connsiteX25" fmla="*/ 523725 w 959062"/>
                <a:gd name="connsiteY25" fmla="*/ 529325 h 961630"/>
                <a:gd name="connsiteX26" fmla="*/ 522983 w 959062"/>
                <a:gd name="connsiteY26" fmla="*/ 524870 h 961630"/>
                <a:gd name="connsiteX27" fmla="*/ 450280 w 959062"/>
                <a:gd name="connsiteY27" fmla="*/ 441045 h 961630"/>
                <a:gd name="connsiteX28" fmla="*/ 412134 w 959062"/>
                <a:gd name="connsiteY28" fmla="*/ 396975 h 961630"/>
                <a:gd name="connsiteX29" fmla="*/ 406596 w 959062"/>
                <a:gd name="connsiteY29" fmla="*/ 386982 h 961630"/>
                <a:gd name="connsiteX30" fmla="*/ 279025 w 959062"/>
                <a:gd name="connsiteY30" fmla="*/ 311943 h 961630"/>
                <a:gd name="connsiteX31" fmla="*/ 243648 w 959062"/>
                <a:gd name="connsiteY31" fmla="*/ 316305 h 961630"/>
                <a:gd name="connsiteX32" fmla="*/ 80963 w 959062"/>
                <a:gd name="connsiteY32" fmla="*/ 356957 h 961630"/>
                <a:gd name="connsiteX33" fmla="*/ 69733 w 959062"/>
                <a:gd name="connsiteY33" fmla="*/ 358349 h 961630"/>
                <a:gd name="connsiteX34" fmla="*/ 0 w 959062"/>
                <a:gd name="connsiteY34" fmla="*/ 358349 h 961630"/>
                <a:gd name="connsiteX35" fmla="*/ 0 w 959062"/>
                <a:gd name="connsiteY35" fmla="*/ 539225 h 961630"/>
                <a:gd name="connsiteX36" fmla="*/ 109782 w 959062"/>
                <a:gd name="connsiteY36" fmla="*/ 580403 h 961630"/>
                <a:gd name="connsiteX37" fmla="*/ 117315 w 959062"/>
                <a:gd name="connsiteY37" fmla="*/ 582847 h 961630"/>
                <a:gd name="connsiteX38" fmla="*/ 61875 w 959062"/>
                <a:gd name="connsiteY38" fmla="*/ 715089 h 961630"/>
                <a:gd name="connsiteX39" fmla="*/ 61875 w 959062"/>
                <a:gd name="connsiteY39" fmla="*/ 853349 h 961630"/>
                <a:gd name="connsiteX40" fmla="*/ 46406 w 959062"/>
                <a:gd name="connsiteY40" fmla="*/ 868818 h 961630"/>
                <a:gd name="connsiteX41" fmla="*/ 30938 w 959062"/>
                <a:gd name="connsiteY41" fmla="*/ 853349 h 961630"/>
                <a:gd name="connsiteX42" fmla="*/ 46406 w 959062"/>
                <a:gd name="connsiteY42" fmla="*/ 837880 h 961630"/>
                <a:gd name="connsiteX43" fmla="*/ 46406 w 959062"/>
                <a:gd name="connsiteY43" fmla="*/ 806943 h 961630"/>
                <a:gd name="connsiteX44" fmla="*/ 0 w 959062"/>
                <a:gd name="connsiteY44" fmla="*/ 853349 h 961630"/>
                <a:gd name="connsiteX45" fmla="*/ 46406 w 959062"/>
                <a:gd name="connsiteY45" fmla="*/ 899755 h 961630"/>
                <a:gd name="connsiteX46" fmla="*/ 92813 w 959062"/>
                <a:gd name="connsiteY46" fmla="*/ 853349 h 961630"/>
                <a:gd name="connsiteX47" fmla="*/ 92813 w 959062"/>
                <a:gd name="connsiteY47" fmla="*/ 818776 h 961630"/>
                <a:gd name="connsiteX48" fmla="*/ 111561 w 959062"/>
                <a:gd name="connsiteY48" fmla="*/ 851586 h 961630"/>
                <a:gd name="connsiteX49" fmla="*/ 123781 w 959062"/>
                <a:gd name="connsiteY49" fmla="*/ 897543 h 961630"/>
                <a:gd name="connsiteX50" fmla="*/ 123781 w 959062"/>
                <a:gd name="connsiteY50" fmla="*/ 930677 h 961630"/>
                <a:gd name="connsiteX51" fmla="*/ 132768 w 959062"/>
                <a:gd name="connsiteY51" fmla="*/ 952535 h 961630"/>
                <a:gd name="connsiteX52" fmla="*/ 154688 w 959062"/>
                <a:gd name="connsiteY52" fmla="*/ 961630 h 961630"/>
                <a:gd name="connsiteX53" fmla="*/ 216563 w 959062"/>
                <a:gd name="connsiteY53" fmla="*/ 961630 h 961630"/>
                <a:gd name="connsiteX54" fmla="*/ 247500 w 959062"/>
                <a:gd name="connsiteY54" fmla="*/ 930693 h 961630"/>
                <a:gd name="connsiteX55" fmla="*/ 247500 w 959062"/>
                <a:gd name="connsiteY55" fmla="*/ 899724 h 961630"/>
                <a:gd name="connsiteX56" fmla="*/ 262969 w 959062"/>
                <a:gd name="connsiteY56" fmla="*/ 884256 h 961630"/>
                <a:gd name="connsiteX57" fmla="*/ 386719 w 959062"/>
                <a:gd name="connsiteY57" fmla="*/ 884256 h 961630"/>
                <a:gd name="connsiteX58" fmla="*/ 402188 w 959062"/>
                <a:gd name="connsiteY58" fmla="*/ 899724 h 961630"/>
                <a:gd name="connsiteX59" fmla="*/ 402188 w 959062"/>
                <a:gd name="connsiteY59" fmla="*/ 930662 h 961630"/>
                <a:gd name="connsiteX60" fmla="*/ 433125 w 959062"/>
                <a:gd name="connsiteY60" fmla="*/ 961599 h 961630"/>
                <a:gd name="connsiteX61" fmla="*/ 495000 w 959062"/>
                <a:gd name="connsiteY61" fmla="*/ 961599 h 961630"/>
                <a:gd name="connsiteX62" fmla="*/ 525938 w 959062"/>
                <a:gd name="connsiteY62" fmla="*/ 930662 h 961630"/>
                <a:gd name="connsiteX63" fmla="*/ 525938 w 959062"/>
                <a:gd name="connsiteY63" fmla="*/ 893846 h 961630"/>
                <a:gd name="connsiteX64" fmla="*/ 561810 w 959062"/>
                <a:gd name="connsiteY64" fmla="*/ 848817 h 961630"/>
                <a:gd name="connsiteX65" fmla="*/ 634219 w 959062"/>
                <a:gd name="connsiteY65" fmla="*/ 899755 h 961630"/>
                <a:gd name="connsiteX66" fmla="*/ 881719 w 959062"/>
                <a:gd name="connsiteY66" fmla="*/ 899755 h 961630"/>
                <a:gd name="connsiteX67" fmla="*/ 959063 w 959062"/>
                <a:gd name="connsiteY67" fmla="*/ 822412 h 961630"/>
                <a:gd name="connsiteX68" fmla="*/ 959063 w 959062"/>
                <a:gd name="connsiteY68" fmla="*/ 613351 h 961630"/>
                <a:gd name="connsiteX69" fmla="*/ 927336 w 959062"/>
                <a:gd name="connsiteY69" fmla="*/ 536781 h 961630"/>
                <a:gd name="connsiteX70" fmla="*/ 918457 w 959062"/>
                <a:gd name="connsiteY70" fmla="*/ 527902 h 961630"/>
                <a:gd name="connsiteX71" fmla="*/ 943594 w 959062"/>
                <a:gd name="connsiteY71" fmla="*/ 497568 h 961630"/>
                <a:gd name="connsiteX72" fmla="*/ 943594 w 959062"/>
                <a:gd name="connsiteY72" fmla="*/ 466630 h 961630"/>
                <a:gd name="connsiteX73" fmla="*/ 912656 w 959062"/>
                <a:gd name="connsiteY73" fmla="*/ 435693 h 961630"/>
                <a:gd name="connsiteX74" fmla="*/ 773438 w 959062"/>
                <a:gd name="connsiteY74" fmla="*/ 435693 h 961630"/>
                <a:gd name="connsiteX75" fmla="*/ 773438 w 959062"/>
                <a:gd name="connsiteY75" fmla="*/ 404755 h 961630"/>
                <a:gd name="connsiteX76" fmla="*/ 881719 w 959062"/>
                <a:gd name="connsiteY76" fmla="*/ 281005 h 961630"/>
                <a:gd name="connsiteX77" fmla="*/ 927027 w 959062"/>
                <a:gd name="connsiteY77" fmla="*/ 281005 h 961630"/>
                <a:gd name="connsiteX78" fmla="*/ 819844 w 959062"/>
                <a:gd name="connsiteY78" fmla="*/ 373818 h 961630"/>
                <a:gd name="connsiteX79" fmla="*/ 774536 w 959062"/>
                <a:gd name="connsiteY79" fmla="*/ 373818 h 961630"/>
                <a:gd name="connsiteX80" fmla="*/ 881719 w 959062"/>
                <a:gd name="connsiteY80" fmla="*/ 281005 h 961630"/>
                <a:gd name="connsiteX81" fmla="*/ 696094 w 959062"/>
                <a:gd name="connsiteY81" fmla="*/ 139745 h 961630"/>
                <a:gd name="connsiteX82" fmla="*/ 753143 w 959062"/>
                <a:gd name="connsiteY82" fmla="*/ 38966 h 961630"/>
                <a:gd name="connsiteX83" fmla="*/ 757969 w 959062"/>
                <a:gd name="connsiteY83" fmla="*/ 36073 h 961630"/>
                <a:gd name="connsiteX84" fmla="*/ 762795 w 959062"/>
                <a:gd name="connsiteY84" fmla="*/ 38966 h 961630"/>
                <a:gd name="connsiteX85" fmla="*/ 819844 w 959062"/>
                <a:gd name="connsiteY85" fmla="*/ 139745 h 961630"/>
                <a:gd name="connsiteX86" fmla="*/ 775727 w 959062"/>
                <a:gd name="connsiteY86" fmla="*/ 231521 h 961630"/>
                <a:gd name="connsiteX87" fmla="*/ 757969 w 959062"/>
                <a:gd name="connsiteY87" fmla="*/ 245721 h 961630"/>
                <a:gd name="connsiteX88" fmla="*/ 740211 w 959062"/>
                <a:gd name="connsiteY88" fmla="*/ 231521 h 961630"/>
                <a:gd name="connsiteX89" fmla="*/ 696094 w 959062"/>
                <a:gd name="connsiteY89" fmla="*/ 139745 h 961630"/>
                <a:gd name="connsiteX90" fmla="*/ 588911 w 959062"/>
                <a:gd name="connsiteY90" fmla="*/ 342880 h 961630"/>
                <a:gd name="connsiteX91" fmla="*/ 634219 w 959062"/>
                <a:gd name="connsiteY91" fmla="*/ 342880 h 961630"/>
                <a:gd name="connsiteX92" fmla="*/ 741402 w 959062"/>
                <a:gd name="connsiteY92" fmla="*/ 435693 h 961630"/>
                <a:gd name="connsiteX93" fmla="*/ 696094 w 959062"/>
                <a:gd name="connsiteY93" fmla="*/ 435693 h 961630"/>
                <a:gd name="connsiteX94" fmla="*/ 588911 w 959062"/>
                <a:gd name="connsiteY94" fmla="*/ 342880 h 961630"/>
                <a:gd name="connsiteX95" fmla="*/ 433125 w 959062"/>
                <a:gd name="connsiteY95" fmla="*/ 497568 h 961630"/>
                <a:gd name="connsiteX96" fmla="*/ 340313 w 959062"/>
                <a:gd name="connsiteY96" fmla="*/ 590380 h 961630"/>
                <a:gd name="connsiteX97" fmla="*/ 275669 w 959062"/>
                <a:gd name="connsiteY97" fmla="*/ 564053 h 961630"/>
                <a:gd name="connsiteX98" fmla="*/ 313165 w 959062"/>
                <a:gd name="connsiteY98" fmla="*/ 552807 h 961630"/>
                <a:gd name="connsiteX99" fmla="*/ 355781 w 959062"/>
                <a:gd name="connsiteY99" fmla="*/ 495510 h 961630"/>
                <a:gd name="connsiteX100" fmla="*/ 295964 w 959062"/>
                <a:gd name="connsiteY100" fmla="*/ 435693 h 961630"/>
                <a:gd name="connsiteX101" fmla="*/ 287549 w 959062"/>
                <a:gd name="connsiteY101" fmla="*/ 435693 h 961630"/>
                <a:gd name="connsiteX102" fmla="*/ 268615 w 959062"/>
                <a:gd name="connsiteY102" fmla="*/ 439080 h 961630"/>
                <a:gd name="connsiteX103" fmla="*/ 340313 w 959062"/>
                <a:gd name="connsiteY103" fmla="*/ 404755 h 961630"/>
                <a:gd name="connsiteX104" fmla="*/ 433125 w 959062"/>
                <a:gd name="connsiteY104" fmla="*/ 497568 h 961630"/>
                <a:gd name="connsiteX105" fmla="*/ 386719 w 959062"/>
                <a:gd name="connsiteY105" fmla="*/ 621318 h 961630"/>
                <a:gd name="connsiteX106" fmla="*/ 386719 w 959062"/>
                <a:gd name="connsiteY106" fmla="*/ 652255 h 961630"/>
                <a:gd name="connsiteX107" fmla="*/ 232031 w 959062"/>
                <a:gd name="connsiteY107" fmla="*/ 652255 h 961630"/>
                <a:gd name="connsiteX108" fmla="*/ 232031 w 959062"/>
                <a:gd name="connsiteY108" fmla="*/ 621318 h 961630"/>
                <a:gd name="connsiteX109" fmla="*/ 30938 w 959062"/>
                <a:gd name="connsiteY109" fmla="*/ 517785 h 961630"/>
                <a:gd name="connsiteX110" fmla="*/ 30938 w 959062"/>
                <a:gd name="connsiteY110" fmla="*/ 389287 h 961630"/>
                <a:gd name="connsiteX111" fmla="*/ 69733 w 959062"/>
                <a:gd name="connsiteY111" fmla="*/ 389287 h 961630"/>
                <a:gd name="connsiteX112" fmla="*/ 88481 w 959062"/>
                <a:gd name="connsiteY112" fmla="*/ 386982 h 961630"/>
                <a:gd name="connsiteX113" fmla="*/ 251166 w 959062"/>
                <a:gd name="connsiteY113" fmla="*/ 346330 h 961630"/>
                <a:gd name="connsiteX114" fmla="*/ 279025 w 959062"/>
                <a:gd name="connsiteY114" fmla="*/ 342880 h 961630"/>
                <a:gd name="connsiteX115" fmla="*/ 358890 w 959062"/>
                <a:gd name="connsiteY115" fmla="*/ 375365 h 961630"/>
                <a:gd name="connsiteX116" fmla="*/ 340313 w 959062"/>
                <a:gd name="connsiteY116" fmla="*/ 373818 h 961630"/>
                <a:gd name="connsiteX117" fmla="*/ 223106 w 959062"/>
                <a:gd name="connsiteY117" fmla="*/ 458045 h 961630"/>
                <a:gd name="connsiteX118" fmla="*/ 170667 w 959062"/>
                <a:gd name="connsiteY118" fmla="*/ 480521 h 961630"/>
                <a:gd name="connsiteX119" fmla="*/ 146149 w 959062"/>
                <a:gd name="connsiteY119" fmla="*/ 468270 h 961630"/>
                <a:gd name="connsiteX120" fmla="*/ 132304 w 959062"/>
                <a:gd name="connsiteY120" fmla="*/ 495944 h 961630"/>
                <a:gd name="connsiteX121" fmla="*/ 169661 w 959062"/>
                <a:gd name="connsiteY121" fmla="*/ 514630 h 961630"/>
                <a:gd name="connsiteX122" fmla="*/ 276164 w 959062"/>
                <a:gd name="connsiteY122" fmla="*/ 468982 h 961630"/>
                <a:gd name="connsiteX123" fmla="*/ 287549 w 959062"/>
                <a:gd name="connsiteY123" fmla="*/ 466630 h 961630"/>
                <a:gd name="connsiteX124" fmla="*/ 295964 w 959062"/>
                <a:gd name="connsiteY124" fmla="*/ 466630 h 961630"/>
                <a:gd name="connsiteX125" fmla="*/ 324844 w 959062"/>
                <a:gd name="connsiteY125" fmla="*/ 495510 h 961630"/>
                <a:gd name="connsiteX126" fmla="*/ 304270 w 959062"/>
                <a:gd name="connsiteY126" fmla="*/ 523169 h 961630"/>
                <a:gd name="connsiteX127" fmla="*/ 201063 w 959062"/>
                <a:gd name="connsiteY127" fmla="*/ 554122 h 961630"/>
                <a:gd name="connsiteX128" fmla="*/ 120641 w 959062"/>
                <a:gd name="connsiteY128" fmla="*/ 551415 h 961630"/>
                <a:gd name="connsiteX129" fmla="*/ 495000 w 959062"/>
                <a:gd name="connsiteY129" fmla="*/ 893846 h 961630"/>
                <a:gd name="connsiteX130" fmla="*/ 495000 w 959062"/>
                <a:gd name="connsiteY130" fmla="*/ 930662 h 961630"/>
                <a:gd name="connsiteX131" fmla="*/ 433125 w 959062"/>
                <a:gd name="connsiteY131" fmla="*/ 930662 h 961630"/>
                <a:gd name="connsiteX132" fmla="*/ 433125 w 959062"/>
                <a:gd name="connsiteY132" fmla="*/ 899724 h 961630"/>
                <a:gd name="connsiteX133" fmla="*/ 386719 w 959062"/>
                <a:gd name="connsiteY133" fmla="*/ 853318 h 961630"/>
                <a:gd name="connsiteX134" fmla="*/ 262969 w 959062"/>
                <a:gd name="connsiteY134" fmla="*/ 853318 h 961630"/>
                <a:gd name="connsiteX135" fmla="*/ 216563 w 959062"/>
                <a:gd name="connsiteY135" fmla="*/ 899724 h 961630"/>
                <a:gd name="connsiteX136" fmla="*/ 216563 w 959062"/>
                <a:gd name="connsiteY136" fmla="*/ 930693 h 961630"/>
                <a:gd name="connsiteX137" fmla="*/ 154718 w 959062"/>
                <a:gd name="connsiteY137" fmla="*/ 930770 h 961630"/>
                <a:gd name="connsiteX138" fmla="*/ 154718 w 959062"/>
                <a:gd name="connsiteY138" fmla="*/ 897512 h 961630"/>
                <a:gd name="connsiteX139" fmla="*/ 138414 w 959062"/>
                <a:gd name="connsiteY139" fmla="*/ 836241 h 961630"/>
                <a:gd name="connsiteX140" fmla="*/ 113324 w 959062"/>
                <a:gd name="connsiteY140" fmla="*/ 792340 h 961630"/>
                <a:gd name="connsiteX141" fmla="*/ 92813 w 959062"/>
                <a:gd name="connsiteY141" fmla="*/ 715089 h 961630"/>
                <a:gd name="connsiteX142" fmla="*/ 156173 w 959062"/>
                <a:gd name="connsiteY142" fmla="*/ 589994 h 961630"/>
                <a:gd name="connsiteX143" fmla="*/ 164866 w 959062"/>
                <a:gd name="connsiteY143" fmla="*/ 590380 h 961630"/>
                <a:gd name="connsiteX144" fmla="*/ 209942 w 959062"/>
                <a:gd name="connsiteY144" fmla="*/ 583760 h 961630"/>
                <a:gd name="connsiteX145" fmla="*/ 243060 w 959062"/>
                <a:gd name="connsiteY145" fmla="*/ 573829 h 961630"/>
                <a:gd name="connsiteX146" fmla="*/ 258637 w 959062"/>
                <a:gd name="connsiteY146" fmla="*/ 590380 h 961630"/>
                <a:gd name="connsiteX147" fmla="*/ 201094 w 959062"/>
                <a:gd name="connsiteY147" fmla="*/ 590380 h 961630"/>
                <a:gd name="connsiteX148" fmla="*/ 201094 w 959062"/>
                <a:gd name="connsiteY148" fmla="*/ 683193 h 961630"/>
                <a:gd name="connsiteX149" fmla="*/ 417656 w 959062"/>
                <a:gd name="connsiteY149" fmla="*/ 683193 h 961630"/>
                <a:gd name="connsiteX150" fmla="*/ 417656 w 959062"/>
                <a:gd name="connsiteY150" fmla="*/ 594016 h 961630"/>
                <a:gd name="connsiteX151" fmla="*/ 464063 w 959062"/>
                <a:gd name="connsiteY151" fmla="*/ 497568 h 961630"/>
                <a:gd name="connsiteX152" fmla="*/ 462933 w 959062"/>
                <a:gd name="connsiteY152" fmla="*/ 481743 h 961630"/>
                <a:gd name="connsiteX153" fmla="*/ 492463 w 959062"/>
                <a:gd name="connsiteY153" fmla="*/ 529944 h 961630"/>
                <a:gd name="connsiteX154" fmla="*/ 497351 w 959062"/>
                <a:gd name="connsiteY154" fmla="*/ 559396 h 961630"/>
                <a:gd name="connsiteX155" fmla="*/ 510469 w 959062"/>
                <a:gd name="connsiteY155" fmla="*/ 559396 h 961630"/>
                <a:gd name="connsiteX156" fmla="*/ 583435 w 959062"/>
                <a:gd name="connsiteY156" fmla="*/ 622679 h 961630"/>
                <a:gd name="connsiteX157" fmla="*/ 630630 w 959062"/>
                <a:gd name="connsiteY157" fmla="*/ 674994 h 961630"/>
                <a:gd name="connsiteX158" fmla="*/ 637978 w 959062"/>
                <a:gd name="connsiteY158" fmla="*/ 676835 h 961630"/>
                <a:gd name="connsiteX159" fmla="*/ 649688 w 959062"/>
                <a:gd name="connsiteY159" fmla="*/ 691840 h 961630"/>
                <a:gd name="connsiteX160" fmla="*/ 649688 w 959062"/>
                <a:gd name="connsiteY160" fmla="*/ 758495 h 961630"/>
                <a:gd name="connsiteX161" fmla="*/ 600048 w 959062"/>
                <a:gd name="connsiteY161" fmla="*/ 813331 h 961630"/>
                <a:gd name="connsiteX162" fmla="*/ 564640 w 959062"/>
                <a:gd name="connsiteY162" fmla="*/ 816874 h 961630"/>
                <a:gd name="connsiteX163" fmla="*/ 495000 w 959062"/>
                <a:gd name="connsiteY163" fmla="*/ 893846 h 961630"/>
                <a:gd name="connsiteX164" fmla="*/ 928125 w 959062"/>
                <a:gd name="connsiteY164" fmla="*/ 613351 h 961630"/>
                <a:gd name="connsiteX165" fmla="*/ 928125 w 959062"/>
                <a:gd name="connsiteY165" fmla="*/ 822412 h 961630"/>
                <a:gd name="connsiteX166" fmla="*/ 881719 w 959062"/>
                <a:gd name="connsiteY166" fmla="*/ 868818 h 961630"/>
                <a:gd name="connsiteX167" fmla="*/ 634219 w 959062"/>
                <a:gd name="connsiteY167" fmla="*/ 868818 h 961630"/>
                <a:gd name="connsiteX168" fmla="*/ 593876 w 959062"/>
                <a:gd name="connsiteY168" fmla="*/ 845042 h 961630"/>
                <a:gd name="connsiteX169" fmla="*/ 603127 w 959062"/>
                <a:gd name="connsiteY169" fmla="*/ 844114 h 961630"/>
                <a:gd name="connsiteX170" fmla="*/ 680625 w 959062"/>
                <a:gd name="connsiteY170" fmla="*/ 758495 h 961630"/>
                <a:gd name="connsiteX171" fmla="*/ 680625 w 959062"/>
                <a:gd name="connsiteY171" fmla="*/ 691840 h 961630"/>
                <a:gd name="connsiteX172" fmla="*/ 645465 w 959062"/>
                <a:gd name="connsiteY172" fmla="*/ 646810 h 961630"/>
                <a:gd name="connsiteX173" fmla="*/ 638101 w 959062"/>
                <a:gd name="connsiteY173" fmla="*/ 644970 h 961630"/>
                <a:gd name="connsiteX174" fmla="*/ 614063 w 959062"/>
                <a:gd name="connsiteY174" fmla="*/ 618301 h 961630"/>
                <a:gd name="connsiteX175" fmla="*/ 597774 w 959062"/>
                <a:gd name="connsiteY175" fmla="*/ 576149 h 961630"/>
                <a:gd name="connsiteX176" fmla="*/ 610474 w 959062"/>
                <a:gd name="connsiteY176" fmla="*/ 558654 h 961630"/>
                <a:gd name="connsiteX177" fmla="*/ 640623 w 959062"/>
                <a:gd name="connsiteY177" fmla="*/ 528505 h 961630"/>
                <a:gd name="connsiteX178" fmla="*/ 875315 w 959062"/>
                <a:gd name="connsiteY178" fmla="*/ 528505 h 961630"/>
                <a:gd name="connsiteX179" fmla="*/ 905463 w 959062"/>
                <a:gd name="connsiteY179" fmla="*/ 558669 h 961630"/>
                <a:gd name="connsiteX180" fmla="*/ 928125 w 959062"/>
                <a:gd name="connsiteY180" fmla="*/ 613351 h 961630"/>
                <a:gd name="connsiteX181" fmla="*/ 912672 w 959062"/>
                <a:gd name="connsiteY181" fmla="*/ 497568 h 961630"/>
                <a:gd name="connsiteX182" fmla="*/ 603281 w 959062"/>
                <a:gd name="connsiteY182" fmla="*/ 497568 h 961630"/>
                <a:gd name="connsiteX183" fmla="*/ 603281 w 959062"/>
                <a:gd name="connsiteY183" fmla="*/ 466630 h 961630"/>
                <a:gd name="connsiteX184" fmla="*/ 696094 w 959062"/>
                <a:gd name="connsiteY184" fmla="*/ 466630 h 961630"/>
                <a:gd name="connsiteX185" fmla="*/ 773438 w 959062"/>
                <a:gd name="connsiteY185" fmla="*/ 466630 h 961630"/>
                <a:gd name="connsiteX186" fmla="*/ 912656 w 959062"/>
                <a:gd name="connsiteY186" fmla="*/ 466630 h 961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959062" h="961630">
                  <a:moveTo>
                    <a:pt x="819844" y="404755"/>
                  </a:moveTo>
                  <a:cubicBezTo>
                    <a:pt x="896615" y="404755"/>
                    <a:pt x="959063" y="342293"/>
                    <a:pt x="959063" y="265537"/>
                  </a:cubicBezTo>
                  <a:lnTo>
                    <a:pt x="959063" y="250068"/>
                  </a:lnTo>
                  <a:lnTo>
                    <a:pt x="881719" y="250068"/>
                  </a:lnTo>
                  <a:cubicBezTo>
                    <a:pt x="838004" y="250068"/>
                    <a:pt x="798976" y="270363"/>
                    <a:pt x="773438" y="301981"/>
                  </a:cubicBezTo>
                  <a:lnTo>
                    <a:pt x="773438" y="272977"/>
                  </a:lnTo>
                  <a:lnTo>
                    <a:pt x="795063" y="255668"/>
                  </a:lnTo>
                  <a:cubicBezTo>
                    <a:pt x="830486" y="227329"/>
                    <a:pt x="850781" y="185084"/>
                    <a:pt x="850781" y="139745"/>
                  </a:cubicBezTo>
                  <a:cubicBezTo>
                    <a:pt x="850781" y="87893"/>
                    <a:pt x="823170" y="39120"/>
                    <a:pt x="778712" y="12452"/>
                  </a:cubicBezTo>
                  <a:lnTo>
                    <a:pt x="757969" y="0"/>
                  </a:lnTo>
                  <a:lnTo>
                    <a:pt x="737225" y="12437"/>
                  </a:lnTo>
                  <a:cubicBezTo>
                    <a:pt x="692768" y="39120"/>
                    <a:pt x="665156" y="87893"/>
                    <a:pt x="665156" y="139745"/>
                  </a:cubicBezTo>
                  <a:cubicBezTo>
                    <a:pt x="665156" y="185084"/>
                    <a:pt x="685467" y="227344"/>
                    <a:pt x="720875" y="255683"/>
                  </a:cubicBezTo>
                  <a:lnTo>
                    <a:pt x="742500" y="272977"/>
                  </a:lnTo>
                  <a:lnTo>
                    <a:pt x="742500" y="363856"/>
                  </a:lnTo>
                  <a:cubicBezTo>
                    <a:pt x="716961" y="332238"/>
                    <a:pt x="677933" y="311943"/>
                    <a:pt x="634219" y="311943"/>
                  </a:cubicBezTo>
                  <a:lnTo>
                    <a:pt x="556875" y="311943"/>
                  </a:lnTo>
                  <a:lnTo>
                    <a:pt x="556875" y="327412"/>
                  </a:lnTo>
                  <a:cubicBezTo>
                    <a:pt x="556875" y="371126"/>
                    <a:pt x="577170" y="410154"/>
                    <a:pt x="608788" y="435693"/>
                  </a:cubicBezTo>
                  <a:lnTo>
                    <a:pt x="603281" y="435693"/>
                  </a:lnTo>
                  <a:cubicBezTo>
                    <a:pt x="586219" y="435693"/>
                    <a:pt x="572344" y="449568"/>
                    <a:pt x="572344" y="466630"/>
                  </a:cubicBezTo>
                  <a:lnTo>
                    <a:pt x="572344" y="497568"/>
                  </a:lnTo>
                  <a:cubicBezTo>
                    <a:pt x="572344" y="512634"/>
                    <a:pt x="583187" y="525180"/>
                    <a:pt x="597465" y="527918"/>
                  </a:cubicBezTo>
                  <a:lnTo>
                    <a:pt x="588601" y="536781"/>
                  </a:lnTo>
                  <a:cubicBezTo>
                    <a:pt x="583883" y="541499"/>
                    <a:pt x="579691" y="546650"/>
                    <a:pt x="575963" y="552111"/>
                  </a:cubicBezTo>
                  <a:cubicBezTo>
                    <a:pt x="561144" y="540107"/>
                    <a:pt x="543278" y="531847"/>
                    <a:pt x="523725" y="529325"/>
                  </a:cubicBezTo>
                  <a:lnTo>
                    <a:pt x="522983" y="524870"/>
                  </a:lnTo>
                  <a:cubicBezTo>
                    <a:pt x="516362" y="485208"/>
                    <a:pt x="488116" y="453203"/>
                    <a:pt x="450280" y="441045"/>
                  </a:cubicBezTo>
                  <a:cubicBezTo>
                    <a:pt x="441215" y="423488"/>
                    <a:pt x="428098" y="408406"/>
                    <a:pt x="412134" y="396975"/>
                  </a:cubicBezTo>
                  <a:lnTo>
                    <a:pt x="406596" y="386982"/>
                  </a:lnTo>
                  <a:cubicBezTo>
                    <a:pt x="380872" y="340699"/>
                    <a:pt x="331990" y="311943"/>
                    <a:pt x="279025" y="311943"/>
                  </a:cubicBezTo>
                  <a:cubicBezTo>
                    <a:pt x="267099" y="311943"/>
                    <a:pt x="255188" y="313412"/>
                    <a:pt x="243648" y="316305"/>
                  </a:cubicBezTo>
                  <a:lnTo>
                    <a:pt x="80963" y="356957"/>
                  </a:lnTo>
                  <a:cubicBezTo>
                    <a:pt x="77297" y="357885"/>
                    <a:pt x="73523" y="358349"/>
                    <a:pt x="69733" y="358349"/>
                  </a:cubicBezTo>
                  <a:lnTo>
                    <a:pt x="0" y="358349"/>
                  </a:lnTo>
                  <a:lnTo>
                    <a:pt x="0" y="539225"/>
                  </a:lnTo>
                  <a:lnTo>
                    <a:pt x="109782" y="580403"/>
                  </a:lnTo>
                  <a:cubicBezTo>
                    <a:pt x="112257" y="581331"/>
                    <a:pt x="114794" y="582043"/>
                    <a:pt x="117315" y="582847"/>
                  </a:cubicBezTo>
                  <a:cubicBezTo>
                    <a:pt x="82309" y="617590"/>
                    <a:pt x="61875" y="664940"/>
                    <a:pt x="61875" y="715089"/>
                  </a:cubicBezTo>
                  <a:lnTo>
                    <a:pt x="61875" y="853349"/>
                  </a:lnTo>
                  <a:cubicBezTo>
                    <a:pt x="61875" y="861872"/>
                    <a:pt x="54945" y="868818"/>
                    <a:pt x="46406" y="868818"/>
                  </a:cubicBezTo>
                  <a:cubicBezTo>
                    <a:pt x="37868" y="868818"/>
                    <a:pt x="30938" y="861872"/>
                    <a:pt x="30938" y="853349"/>
                  </a:cubicBezTo>
                  <a:cubicBezTo>
                    <a:pt x="30938" y="844826"/>
                    <a:pt x="37868" y="837880"/>
                    <a:pt x="46406" y="837880"/>
                  </a:cubicBezTo>
                  <a:lnTo>
                    <a:pt x="46406" y="806943"/>
                  </a:lnTo>
                  <a:cubicBezTo>
                    <a:pt x="20821" y="806943"/>
                    <a:pt x="0" y="827764"/>
                    <a:pt x="0" y="853349"/>
                  </a:cubicBezTo>
                  <a:cubicBezTo>
                    <a:pt x="0" y="878934"/>
                    <a:pt x="20821" y="899755"/>
                    <a:pt x="46406" y="899755"/>
                  </a:cubicBezTo>
                  <a:cubicBezTo>
                    <a:pt x="71992" y="899755"/>
                    <a:pt x="92813" y="878934"/>
                    <a:pt x="92813" y="853349"/>
                  </a:cubicBezTo>
                  <a:lnTo>
                    <a:pt x="92813" y="818776"/>
                  </a:lnTo>
                  <a:lnTo>
                    <a:pt x="111561" y="851586"/>
                  </a:lnTo>
                  <a:cubicBezTo>
                    <a:pt x="119542" y="865554"/>
                    <a:pt x="123765" y="881456"/>
                    <a:pt x="123781" y="897543"/>
                  </a:cubicBezTo>
                  <a:lnTo>
                    <a:pt x="123781" y="930677"/>
                  </a:lnTo>
                  <a:cubicBezTo>
                    <a:pt x="123750" y="938922"/>
                    <a:pt x="126937" y="946688"/>
                    <a:pt x="132768" y="952535"/>
                  </a:cubicBezTo>
                  <a:cubicBezTo>
                    <a:pt x="138615" y="958413"/>
                    <a:pt x="146396" y="961630"/>
                    <a:pt x="154688" y="961630"/>
                  </a:cubicBezTo>
                  <a:lnTo>
                    <a:pt x="216563" y="961630"/>
                  </a:lnTo>
                  <a:cubicBezTo>
                    <a:pt x="233625" y="961630"/>
                    <a:pt x="247500" y="947755"/>
                    <a:pt x="247500" y="930693"/>
                  </a:cubicBezTo>
                  <a:lnTo>
                    <a:pt x="247500" y="899724"/>
                  </a:lnTo>
                  <a:cubicBezTo>
                    <a:pt x="247500" y="891201"/>
                    <a:pt x="254430" y="884256"/>
                    <a:pt x="262969" y="884256"/>
                  </a:cubicBezTo>
                  <a:lnTo>
                    <a:pt x="386719" y="884256"/>
                  </a:lnTo>
                  <a:cubicBezTo>
                    <a:pt x="395258" y="884256"/>
                    <a:pt x="402188" y="891201"/>
                    <a:pt x="402188" y="899724"/>
                  </a:cubicBezTo>
                  <a:lnTo>
                    <a:pt x="402188" y="930662"/>
                  </a:lnTo>
                  <a:cubicBezTo>
                    <a:pt x="402188" y="947724"/>
                    <a:pt x="416063" y="961599"/>
                    <a:pt x="433125" y="961599"/>
                  </a:cubicBezTo>
                  <a:lnTo>
                    <a:pt x="495000" y="961599"/>
                  </a:lnTo>
                  <a:cubicBezTo>
                    <a:pt x="512062" y="961599"/>
                    <a:pt x="525938" y="947724"/>
                    <a:pt x="525938" y="930662"/>
                  </a:cubicBezTo>
                  <a:lnTo>
                    <a:pt x="525938" y="893846"/>
                  </a:lnTo>
                  <a:cubicBezTo>
                    <a:pt x="525938" y="871943"/>
                    <a:pt x="541035" y="853643"/>
                    <a:pt x="561810" y="848817"/>
                  </a:cubicBezTo>
                  <a:cubicBezTo>
                    <a:pt x="572638" y="879043"/>
                    <a:pt x="600992" y="899755"/>
                    <a:pt x="634219" y="899755"/>
                  </a:cubicBezTo>
                  <a:lnTo>
                    <a:pt x="881719" y="899755"/>
                  </a:lnTo>
                  <a:cubicBezTo>
                    <a:pt x="924366" y="899755"/>
                    <a:pt x="959063" y="865059"/>
                    <a:pt x="959063" y="822412"/>
                  </a:cubicBezTo>
                  <a:lnTo>
                    <a:pt x="959063" y="613351"/>
                  </a:lnTo>
                  <a:cubicBezTo>
                    <a:pt x="959063" y="584409"/>
                    <a:pt x="947786" y="557231"/>
                    <a:pt x="927336" y="536781"/>
                  </a:cubicBezTo>
                  <a:lnTo>
                    <a:pt x="918457" y="527902"/>
                  </a:lnTo>
                  <a:cubicBezTo>
                    <a:pt x="932750" y="525180"/>
                    <a:pt x="943594" y="512634"/>
                    <a:pt x="943594" y="497568"/>
                  </a:cubicBezTo>
                  <a:lnTo>
                    <a:pt x="943594" y="466630"/>
                  </a:lnTo>
                  <a:cubicBezTo>
                    <a:pt x="943594" y="449568"/>
                    <a:pt x="929718" y="435693"/>
                    <a:pt x="912656" y="435693"/>
                  </a:cubicBezTo>
                  <a:lnTo>
                    <a:pt x="773438" y="435693"/>
                  </a:lnTo>
                  <a:lnTo>
                    <a:pt x="773438" y="404755"/>
                  </a:lnTo>
                  <a:close/>
                  <a:moveTo>
                    <a:pt x="881719" y="281005"/>
                  </a:moveTo>
                  <a:lnTo>
                    <a:pt x="927027" y="281005"/>
                  </a:lnTo>
                  <a:cubicBezTo>
                    <a:pt x="919509" y="333413"/>
                    <a:pt x="874309" y="373818"/>
                    <a:pt x="819844" y="373818"/>
                  </a:cubicBezTo>
                  <a:lnTo>
                    <a:pt x="774536" y="373818"/>
                  </a:lnTo>
                  <a:cubicBezTo>
                    <a:pt x="782069" y="321410"/>
                    <a:pt x="827253" y="281005"/>
                    <a:pt x="881719" y="281005"/>
                  </a:cubicBezTo>
                  <a:close/>
                  <a:moveTo>
                    <a:pt x="696094" y="139745"/>
                  </a:moveTo>
                  <a:cubicBezTo>
                    <a:pt x="696094" y="98706"/>
                    <a:pt x="717951" y="60096"/>
                    <a:pt x="753143" y="38966"/>
                  </a:cubicBezTo>
                  <a:lnTo>
                    <a:pt x="757969" y="36073"/>
                  </a:lnTo>
                  <a:lnTo>
                    <a:pt x="762795" y="38966"/>
                  </a:lnTo>
                  <a:cubicBezTo>
                    <a:pt x="797986" y="60081"/>
                    <a:pt x="819844" y="98706"/>
                    <a:pt x="819844" y="139745"/>
                  </a:cubicBezTo>
                  <a:cubicBezTo>
                    <a:pt x="819844" y="175632"/>
                    <a:pt x="803772" y="209091"/>
                    <a:pt x="775727" y="231521"/>
                  </a:cubicBezTo>
                  <a:lnTo>
                    <a:pt x="757969" y="245721"/>
                  </a:lnTo>
                  <a:lnTo>
                    <a:pt x="740211" y="231521"/>
                  </a:lnTo>
                  <a:cubicBezTo>
                    <a:pt x="712166" y="209091"/>
                    <a:pt x="696094" y="175632"/>
                    <a:pt x="696094" y="139745"/>
                  </a:cubicBezTo>
                  <a:close/>
                  <a:moveTo>
                    <a:pt x="588911" y="342880"/>
                  </a:moveTo>
                  <a:lnTo>
                    <a:pt x="634219" y="342880"/>
                  </a:lnTo>
                  <a:cubicBezTo>
                    <a:pt x="688684" y="342880"/>
                    <a:pt x="733868" y="383285"/>
                    <a:pt x="741402" y="435693"/>
                  </a:cubicBezTo>
                  <a:lnTo>
                    <a:pt x="696094" y="435693"/>
                  </a:lnTo>
                  <a:cubicBezTo>
                    <a:pt x="641628" y="435693"/>
                    <a:pt x="596444" y="395288"/>
                    <a:pt x="588911" y="342880"/>
                  </a:cubicBezTo>
                  <a:close/>
                  <a:moveTo>
                    <a:pt x="433125" y="497568"/>
                  </a:moveTo>
                  <a:cubicBezTo>
                    <a:pt x="433125" y="548754"/>
                    <a:pt x="391499" y="590380"/>
                    <a:pt x="340313" y="590380"/>
                  </a:cubicBezTo>
                  <a:cubicBezTo>
                    <a:pt x="315764" y="590380"/>
                    <a:pt x="292793" y="580759"/>
                    <a:pt x="275669" y="564053"/>
                  </a:cubicBezTo>
                  <a:lnTo>
                    <a:pt x="313165" y="552807"/>
                  </a:lnTo>
                  <a:cubicBezTo>
                    <a:pt x="338657" y="545150"/>
                    <a:pt x="355781" y="522132"/>
                    <a:pt x="355781" y="495510"/>
                  </a:cubicBezTo>
                  <a:cubicBezTo>
                    <a:pt x="355781" y="462516"/>
                    <a:pt x="328958" y="435693"/>
                    <a:pt x="295964" y="435693"/>
                  </a:cubicBezTo>
                  <a:lnTo>
                    <a:pt x="287549" y="435693"/>
                  </a:lnTo>
                  <a:cubicBezTo>
                    <a:pt x="281052" y="435693"/>
                    <a:pt x="274756" y="437023"/>
                    <a:pt x="268615" y="439080"/>
                  </a:cubicBezTo>
                  <a:cubicBezTo>
                    <a:pt x="285863" y="418012"/>
                    <a:pt x="311804" y="404755"/>
                    <a:pt x="340313" y="404755"/>
                  </a:cubicBezTo>
                  <a:cubicBezTo>
                    <a:pt x="391499" y="404755"/>
                    <a:pt x="433125" y="446382"/>
                    <a:pt x="433125" y="497568"/>
                  </a:cubicBezTo>
                  <a:close/>
                  <a:moveTo>
                    <a:pt x="386719" y="621318"/>
                  </a:moveTo>
                  <a:lnTo>
                    <a:pt x="386719" y="652255"/>
                  </a:lnTo>
                  <a:lnTo>
                    <a:pt x="232031" y="652255"/>
                  </a:lnTo>
                  <a:lnTo>
                    <a:pt x="232031" y="621318"/>
                  </a:lnTo>
                  <a:close/>
                  <a:moveTo>
                    <a:pt x="30938" y="517785"/>
                  </a:moveTo>
                  <a:lnTo>
                    <a:pt x="30938" y="389287"/>
                  </a:lnTo>
                  <a:lnTo>
                    <a:pt x="69733" y="389287"/>
                  </a:lnTo>
                  <a:cubicBezTo>
                    <a:pt x="76060" y="389287"/>
                    <a:pt x="82371" y="388513"/>
                    <a:pt x="88481" y="386982"/>
                  </a:cubicBezTo>
                  <a:lnTo>
                    <a:pt x="251166" y="346330"/>
                  </a:lnTo>
                  <a:cubicBezTo>
                    <a:pt x="260246" y="344040"/>
                    <a:pt x="269636" y="342880"/>
                    <a:pt x="279025" y="342880"/>
                  </a:cubicBezTo>
                  <a:cubicBezTo>
                    <a:pt x="309282" y="342880"/>
                    <a:pt x="337745" y="354915"/>
                    <a:pt x="358890" y="375365"/>
                  </a:cubicBezTo>
                  <a:cubicBezTo>
                    <a:pt x="352811" y="374452"/>
                    <a:pt x="346639" y="373818"/>
                    <a:pt x="340313" y="373818"/>
                  </a:cubicBezTo>
                  <a:cubicBezTo>
                    <a:pt x="287007" y="373818"/>
                    <a:pt x="239905" y="408097"/>
                    <a:pt x="223106" y="458045"/>
                  </a:cubicBezTo>
                  <a:lnTo>
                    <a:pt x="170667" y="480521"/>
                  </a:lnTo>
                  <a:lnTo>
                    <a:pt x="146149" y="468270"/>
                  </a:lnTo>
                  <a:lnTo>
                    <a:pt x="132304" y="495944"/>
                  </a:lnTo>
                  <a:lnTo>
                    <a:pt x="169661" y="514630"/>
                  </a:lnTo>
                  <a:lnTo>
                    <a:pt x="276164" y="468982"/>
                  </a:lnTo>
                  <a:cubicBezTo>
                    <a:pt x="279783" y="467419"/>
                    <a:pt x="283620" y="466630"/>
                    <a:pt x="287549" y="466630"/>
                  </a:cubicBezTo>
                  <a:lnTo>
                    <a:pt x="295964" y="466630"/>
                  </a:lnTo>
                  <a:cubicBezTo>
                    <a:pt x="311881" y="466630"/>
                    <a:pt x="324844" y="479578"/>
                    <a:pt x="324844" y="495510"/>
                  </a:cubicBezTo>
                  <a:cubicBezTo>
                    <a:pt x="324844" y="508365"/>
                    <a:pt x="316583" y="519487"/>
                    <a:pt x="304270" y="523169"/>
                  </a:cubicBezTo>
                  <a:lnTo>
                    <a:pt x="201063" y="554122"/>
                  </a:lnTo>
                  <a:cubicBezTo>
                    <a:pt x="174797" y="562011"/>
                    <a:pt x="146334" y="561052"/>
                    <a:pt x="120641" y="551415"/>
                  </a:cubicBezTo>
                  <a:close/>
                  <a:moveTo>
                    <a:pt x="495000" y="893846"/>
                  </a:moveTo>
                  <a:lnTo>
                    <a:pt x="495000" y="930662"/>
                  </a:lnTo>
                  <a:lnTo>
                    <a:pt x="433125" y="930662"/>
                  </a:lnTo>
                  <a:lnTo>
                    <a:pt x="433125" y="899724"/>
                  </a:lnTo>
                  <a:cubicBezTo>
                    <a:pt x="433125" y="874139"/>
                    <a:pt x="412304" y="853318"/>
                    <a:pt x="386719" y="853318"/>
                  </a:cubicBezTo>
                  <a:lnTo>
                    <a:pt x="262969" y="853318"/>
                  </a:lnTo>
                  <a:cubicBezTo>
                    <a:pt x="237383" y="853318"/>
                    <a:pt x="216563" y="874139"/>
                    <a:pt x="216563" y="899724"/>
                  </a:cubicBezTo>
                  <a:lnTo>
                    <a:pt x="216563" y="930693"/>
                  </a:lnTo>
                  <a:lnTo>
                    <a:pt x="154718" y="930770"/>
                  </a:lnTo>
                  <a:lnTo>
                    <a:pt x="154718" y="897512"/>
                  </a:lnTo>
                  <a:cubicBezTo>
                    <a:pt x="154703" y="876057"/>
                    <a:pt x="149072" y="854865"/>
                    <a:pt x="138414" y="836241"/>
                  </a:cubicBezTo>
                  <a:lnTo>
                    <a:pt x="113324" y="792340"/>
                  </a:lnTo>
                  <a:cubicBezTo>
                    <a:pt x="99913" y="768828"/>
                    <a:pt x="92813" y="742129"/>
                    <a:pt x="92813" y="715089"/>
                  </a:cubicBezTo>
                  <a:cubicBezTo>
                    <a:pt x="92813" y="665620"/>
                    <a:pt x="116495" y="619338"/>
                    <a:pt x="156173" y="589994"/>
                  </a:cubicBezTo>
                  <a:cubicBezTo>
                    <a:pt x="159065" y="590148"/>
                    <a:pt x="161958" y="590380"/>
                    <a:pt x="164866" y="590380"/>
                  </a:cubicBezTo>
                  <a:cubicBezTo>
                    <a:pt x="180134" y="590380"/>
                    <a:pt x="195308" y="588153"/>
                    <a:pt x="209942" y="583760"/>
                  </a:cubicBezTo>
                  <a:lnTo>
                    <a:pt x="243060" y="573829"/>
                  </a:lnTo>
                  <a:cubicBezTo>
                    <a:pt x="247794" y="579862"/>
                    <a:pt x="252976" y="585399"/>
                    <a:pt x="258637" y="590380"/>
                  </a:cubicBezTo>
                  <a:lnTo>
                    <a:pt x="201094" y="590380"/>
                  </a:lnTo>
                  <a:lnTo>
                    <a:pt x="201094" y="683193"/>
                  </a:lnTo>
                  <a:lnTo>
                    <a:pt x="417656" y="683193"/>
                  </a:lnTo>
                  <a:lnTo>
                    <a:pt x="417656" y="594016"/>
                  </a:lnTo>
                  <a:cubicBezTo>
                    <a:pt x="445902" y="571307"/>
                    <a:pt x="464063" y="536549"/>
                    <a:pt x="464063" y="497568"/>
                  </a:cubicBezTo>
                  <a:cubicBezTo>
                    <a:pt x="464063" y="492200"/>
                    <a:pt x="463598" y="486941"/>
                    <a:pt x="462933" y="481743"/>
                  </a:cubicBezTo>
                  <a:cubicBezTo>
                    <a:pt x="478309" y="493221"/>
                    <a:pt x="489168" y="510237"/>
                    <a:pt x="492463" y="529944"/>
                  </a:cubicBezTo>
                  <a:lnTo>
                    <a:pt x="497351" y="559396"/>
                  </a:lnTo>
                  <a:lnTo>
                    <a:pt x="510469" y="559396"/>
                  </a:lnTo>
                  <a:cubicBezTo>
                    <a:pt x="546913" y="559396"/>
                    <a:pt x="578299" y="586606"/>
                    <a:pt x="583435" y="622679"/>
                  </a:cubicBezTo>
                  <a:cubicBezTo>
                    <a:pt x="587070" y="648203"/>
                    <a:pt x="605602" y="668745"/>
                    <a:pt x="630630" y="674994"/>
                  </a:cubicBezTo>
                  <a:lnTo>
                    <a:pt x="637978" y="676835"/>
                  </a:lnTo>
                  <a:cubicBezTo>
                    <a:pt x="644861" y="678552"/>
                    <a:pt x="649688" y="684740"/>
                    <a:pt x="649688" y="691840"/>
                  </a:cubicBezTo>
                  <a:lnTo>
                    <a:pt x="649688" y="758495"/>
                  </a:lnTo>
                  <a:cubicBezTo>
                    <a:pt x="649688" y="786926"/>
                    <a:pt x="628341" y="810501"/>
                    <a:pt x="600048" y="813331"/>
                  </a:cubicBezTo>
                  <a:lnTo>
                    <a:pt x="564640" y="816874"/>
                  </a:lnTo>
                  <a:cubicBezTo>
                    <a:pt x="524948" y="820849"/>
                    <a:pt x="495000" y="853937"/>
                    <a:pt x="495000" y="893846"/>
                  </a:cubicBezTo>
                  <a:close/>
                  <a:moveTo>
                    <a:pt x="928125" y="613351"/>
                  </a:moveTo>
                  <a:lnTo>
                    <a:pt x="928125" y="822412"/>
                  </a:lnTo>
                  <a:cubicBezTo>
                    <a:pt x="928125" y="847997"/>
                    <a:pt x="907304" y="868818"/>
                    <a:pt x="881719" y="868818"/>
                  </a:cubicBezTo>
                  <a:lnTo>
                    <a:pt x="634219" y="868818"/>
                  </a:lnTo>
                  <a:cubicBezTo>
                    <a:pt x="616925" y="868818"/>
                    <a:pt x="601796" y="859428"/>
                    <a:pt x="593876" y="845042"/>
                  </a:cubicBezTo>
                  <a:lnTo>
                    <a:pt x="603127" y="844114"/>
                  </a:lnTo>
                  <a:cubicBezTo>
                    <a:pt x="647290" y="839706"/>
                    <a:pt x="680625" y="802890"/>
                    <a:pt x="680625" y="758495"/>
                  </a:cubicBezTo>
                  <a:lnTo>
                    <a:pt x="680625" y="691840"/>
                  </a:lnTo>
                  <a:cubicBezTo>
                    <a:pt x="680625" y="670508"/>
                    <a:pt x="666162" y="651992"/>
                    <a:pt x="645465" y="646810"/>
                  </a:cubicBezTo>
                  <a:lnTo>
                    <a:pt x="638101" y="644970"/>
                  </a:lnTo>
                  <a:cubicBezTo>
                    <a:pt x="625355" y="641783"/>
                    <a:pt x="615919" y="631311"/>
                    <a:pt x="614063" y="618301"/>
                  </a:cubicBezTo>
                  <a:cubicBezTo>
                    <a:pt x="611851" y="602802"/>
                    <a:pt x="605973" y="588617"/>
                    <a:pt x="597774" y="576149"/>
                  </a:cubicBezTo>
                  <a:cubicBezTo>
                    <a:pt x="601270" y="569776"/>
                    <a:pt x="605339" y="563790"/>
                    <a:pt x="610474" y="558654"/>
                  </a:cubicBezTo>
                  <a:lnTo>
                    <a:pt x="640623" y="528505"/>
                  </a:lnTo>
                  <a:lnTo>
                    <a:pt x="875315" y="528505"/>
                  </a:lnTo>
                  <a:lnTo>
                    <a:pt x="905463" y="558669"/>
                  </a:lnTo>
                  <a:cubicBezTo>
                    <a:pt x="920066" y="573272"/>
                    <a:pt x="928125" y="592685"/>
                    <a:pt x="928125" y="613351"/>
                  </a:cubicBezTo>
                  <a:close/>
                  <a:moveTo>
                    <a:pt x="912672" y="497568"/>
                  </a:moveTo>
                  <a:lnTo>
                    <a:pt x="603281" y="497568"/>
                  </a:lnTo>
                  <a:lnTo>
                    <a:pt x="603281" y="466630"/>
                  </a:lnTo>
                  <a:lnTo>
                    <a:pt x="696094" y="466630"/>
                  </a:lnTo>
                  <a:lnTo>
                    <a:pt x="773438" y="466630"/>
                  </a:lnTo>
                  <a:lnTo>
                    <a:pt x="912656" y="466630"/>
                  </a:ln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dirty="0"/>
            </a:p>
          </p:txBody>
        </p:sp>
        <p:sp>
          <p:nvSpPr>
            <p:cNvPr id="28" name="任意多边形: 形状 27">
              <a:extLst>
                <a:ext uri="{FF2B5EF4-FFF2-40B4-BE49-F238E27FC236}">
                  <a16:creationId xmlns:a16="http://schemas.microsoft.com/office/drawing/2014/main" id="{C4BD5DE8-5192-D50B-BF47-CA92652790DD}"/>
                </a:ext>
              </a:extLst>
            </p:cNvPr>
            <p:cNvSpPr/>
            <p:nvPr/>
          </p:nvSpPr>
          <p:spPr>
            <a:xfrm>
              <a:off x="8316106" y="4998586"/>
              <a:ext cx="410896" cy="178447"/>
            </a:xfrm>
            <a:custGeom>
              <a:avLst/>
              <a:gdLst>
                <a:gd name="connsiteX0" fmla="*/ 283991 w 410896"/>
                <a:gd name="connsiteY0" fmla="*/ 154688 h 178447"/>
                <a:gd name="connsiteX1" fmla="*/ 303822 w 410896"/>
                <a:gd name="connsiteY1" fmla="*/ 178448 h 178447"/>
                <a:gd name="connsiteX2" fmla="*/ 410896 w 410896"/>
                <a:gd name="connsiteY2" fmla="*/ 89224 h 178447"/>
                <a:gd name="connsiteX3" fmla="*/ 303822 w 410896"/>
                <a:gd name="connsiteY3" fmla="*/ 0 h 178447"/>
                <a:gd name="connsiteX4" fmla="*/ 283991 w 410896"/>
                <a:gd name="connsiteY4" fmla="*/ 23760 h 178447"/>
                <a:gd name="connsiteX5" fmla="*/ 343994 w 410896"/>
                <a:gd name="connsiteY5" fmla="*/ 73755 h 178447"/>
                <a:gd name="connsiteX6" fmla="*/ 0 w 410896"/>
                <a:gd name="connsiteY6" fmla="*/ 73755 h 178447"/>
                <a:gd name="connsiteX7" fmla="*/ 0 w 410896"/>
                <a:gd name="connsiteY7" fmla="*/ 104693 h 178447"/>
                <a:gd name="connsiteX8" fmla="*/ 343994 w 410896"/>
                <a:gd name="connsiteY8" fmla="*/ 104693 h 1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896" h="178447">
                  <a:moveTo>
                    <a:pt x="283991" y="154688"/>
                  </a:moveTo>
                  <a:lnTo>
                    <a:pt x="303822" y="178448"/>
                  </a:lnTo>
                  <a:lnTo>
                    <a:pt x="410896" y="89224"/>
                  </a:lnTo>
                  <a:lnTo>
                    <a:pt x="303822" y="0"/>
                  </a:lnTo>
                  <a:lnTo>
                    <a:pt x="283991" y="23760"/>
                  </a:lnTo>
                  <a:lnTo>
                    <a:pt x="343994" y="73755"/>
                  </a:lnTo>
                  <a:lnTo>
                    <a:pt x="0" y="73755"/>
                  </a:lnTo>
                  <a:lnTo>
                    <a:pt x="0" y="104693"/>
                  </a:lnTo>
                  <a:lnTo>
                    <a:pt x="343994" y="104693"/>
                  </a:lnTo>
                  <a:close/>
                </a:path>
              </a:pathLst>
            </a:custGeom>
            <a:gradFill>
              <a:gsLst>
                <a:gs pos="0">
                  <a:schemeClr val="accent1"/>
                </a:gs>
                <a:gs pos="100000">
                  <a:schemeClr val="accent2"/>
                </a:gs>
              </a:gsLst>
              <a:lin ang="5400000" scaled="1"/>
            </a:gradFill>
            <a:ln w="15329"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2AFB8CDB-0BB5-98A6-FD68-665B0F527A1C}"/>
                </a:ext>
              </a:extLst>
            </p:cNvPr>
            <p:cNvSpPr/>
            <p:nvPr/>
          </p:nvSpPr>
          <p:spPr>
            <a:xfrm>
              <a:off x="8254231" y="5072341"/>
              <a:ext cx="30937" cy="30937"/>
            </a:xfrm>
            <a:custGeom>
              <a:avLst/>
              <a:gdLst>
                <a:gd name="connsiteX0" fmla="*/ 0 w 30937"/>
                <a:gd name="connsiteY0" fmla="*/ 0 h 30937"/>
                <a:gd name="connsiteX1" fmla="*/ 30938 w 30937"/>
                <a:gd name="connsiteY1" fmla="*/ 0 h 30937"/>
                <a:gd name="connsiteX2" fmla="*/ 30938 w 30937"/>
                <a:gd name="connsiteY2" fmla="*/ 30938 h 30937"/>
                <a:gd name="connsiteX3" fmla="*/ 0 w 30937"/>
                <a:gd name="connsiteY3" fmla="*/ 30938 h 30937"/>
              </a:gdLst>
              <a:ahLst/>
              <a:cxnLst>
                <a:cxn ang="0">
                  <a:pos x="connsiteX0" y="connsiteY0"/>
                </a:cxn>
                <a:cxn ang="0">
                  <a:pos x="connsiteX1" y="connsiteY1"/>
                </a:cxn>
                <a:cxn ang="0">
                  <a:pos x="connsiteX2" y="connsiteY2"/>
                </a:cxn>
                <a:cxn ang="0">
                  <a:pos x="connsiteX3" y="connsiteY3"/>
                </a:cxn>
              </a:cxnLst>
              <a:rect l="l" t="t" r="r" b="b"/>
              <a:pathLst>
                <a:path w="30937" h="30937">
                  <a:moveTo>
                    <a:pt x="0" y="0"/>
                  </a:moveTo>
                  <a:lnTo>
                    <a:pt x="30938" y="0"/>
                  </a:lnTo>
                  <a:lnTo>
                    <a:pt x="30938" y="30938"/>
                  </a:lnTo>
                  <a:lnTo>
                    <a:pt x="0" y="30938"/>
                  </a:ln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01D6B258-4ACE-8E59-FAB4-FD9687CDA91D}"/>
                </a:ext>
              </a:extLst>
            </p:cNvPr>
            <p:cNvSpPr/>
            <p:nvPr/>
          </p:nvSpPr>
          <p:spPr>
            <a:xfrm>
              <a:off x="8176887" y="5122336"/>
              <a:ext cx="410896" cy="178447"/>
            </a:xfrm>
            <a:custGeom>
              <a:avLst/>
              <a:gdLst>
                <a:gd name="connsiteX0" fmla="*/ 283991 w 410896"/>
                <a:gd name="connsiteY0" fmla="*/ 154688 h 178447"/>
                <a:gd name="connsiteX1" fmla="*/ 303822 w 410896"/>
                <a:gd name="connsiteY1" fmla="*/ 178447 h 178447"/>
                <a:gd name="connsiteX2" fmla="*/ 410896 w 410896"/>
                <a:gd name="connsiteY2" fmla="*/ 89224 h 178447"/>
                <a:gd name="connsiteX3" fmla="*/ 303822 w 410896"/>
                <a:gd name="connsiteY3" fmla="*/ 0 h 178447"/>
                <a:gd name="connsiteX4" fmla="*/ 283991 w 410896"/>
                <a:gd name="connsiteY4" fmla="*/ 23760 h 178447"/>
                <a:gd name="connsiteX5" fmla="*/ 343994 w 410896"/>
                <a:gd name="connsiteY5" fmla="*/ 73755 h 178447"/>
                <a:gd name="connsiteX6" fmla="*/ 0 w 410896"/>
                <a:gd name="connsiteY6" fmla="*/ 73755 h 178447"/>
                <a:gd name="connsiteX7" fmla="*/ 0 w 410896"/>
                <a:gd name="connsiteY7" fmla="*/ 104692 h 178447"/>
                <a:gd name="connsiteX8" fmla="*/ 343994 w 410896"/>
                <a:gd name="connsiteY8" fmla="*/ 104692 h 1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896" h="178447">
                  <a:moveTo>
                    <a:pt x="283991" y="154688"/>
                  </a:moveTo>
                  <a:lnTo>
                    <a:pt x="303822" y="178447"/>
                  </a:lnTo>
                  <a:lnTo>
                    <a:pt x="410896" y="89224"/>
                  </a:lnTo>
                  <a:lnTo>
                    <a:pt x="303822" y="0"/>
                  </a:lnTo>
                  <a:lnTo>
                    <a:pt x="283991" y="23760"/>
                  </a:lnTo>
                  <a:lnTo>
                    <a:pt x="343994" y="73755"/>
                  </a:lnTo>
                  <a:lnTo>
                    <a:pt x="0" y="73755"/>
                  </a:lnTo>
                  <a:lnTo>
                    <a:pt x="0" y="104692"/>
                  </a:lnTo>
                  <a:lnTo>
                    <a:pt x="343994" y="104692"/>
                  </a:lnTo>
                  <a:close/>
                </a:path>
              </a:pathLst>
            </a:custGeom>
            <a:gradFill>
              <a:gsLst>
                <a:gs pos="0">
                  <a:schemeClr val="accent1"/>
                </a:gs>
                <a:gs pos="100000">
                  <a:schemeClr val="accent2"/>
                </a:gs>
              </a:gsLst>
            </a:gradFill>
            <a:ln w="1532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53B6C7C-3637-0AE8-2BE9-831D0BF6797F}"/>
                </a:ext>
              </a:extLst>
            </p:cNvPr>
            <p:cNvSpPr/>
            <p:nvPr/>
          </p:nvSpPr>
          <p:spPr>
            <a:xfrm>
              <a:off x="8115012" y="5196091"/>
              <a:ext cx="30937" cy="30937"/>
            </a:xfrm>
            <a:custGeom>
              <a:avLst/>
              <a:gdLst>
                <a:gd name="connsiteX0" fmla="*/ 0 w 30937"/>
                <a:gd name="connsiteY0" fmla="*/ 0 h 30937"/>
                <a:gd name="connsiteX1" fmla="*/ 30938 w 30937"/>
                <a:gd name="connsiteY1" fmla="*/ 0 h 30937"/>
                <a:gd name="connsiteX2" fmla="*/ 30938 w 30937"/>
                <a:gd name="connsiteY2" fmla="*/ 30938 h 30937"/>
                <a:gd name="connsiteX3" fmla="*/ 0 w 30937"/>
                <a:gd name="connsiteY3" fmla="*/ 30938 h 30937"/>
              </a:gdLst>
              <a:ahLst/>
              <a:cxnLst>
                <a:cxn ang="0">
                  <a:pos x="connsiteX0" y="connsiteY0"/>
                </a:cxn>
                <a:cxn ang="0">
                  <a:pos x="connsiteX1" y="connsiteY1"/>
                </a:cxn>
                <a:cxn ang="0">
                  <a:pos x="connsiteX2" y="connsiteY2"/>
                </a:cxn>
                <a:cxn ang="0">
                  <a:pos x="connsiteX3" y="connsiteY3"/>
                </a:cxn>
              </a:cxnLst>
              <a:rect l="l" t="t" r="r" b="b"/>
              <a:pathLst>
                <a:path w="30937" h="30937">
                  <a:moveTo>
                    <a:pt x="0" y="0"/>
                  </a:moveTo>
                  <a:lnTo>
                    <a:pt x="30938" y="0"/>
                  </a:lnTo>
                  <a:lnTo>
                    <a:pt x="30938" y="30938"/>
                  </a:lnTo>
                  <a:lnTo>
                    <a:pt x="0" y="30938"/>
                  </a:lnTo>
                  <a:close/>
                </a:path>
              </a:pathLst>
            </a:custGeom>
            <a:solidFill>
              <a:schemeClr val="tx2"/>
            </a:solidFill>
            <a:ln w="15329" cap="flat">
              <a:noFill/>
              <a:prstDash val="solid"/>
              <a:miter/>
            </a:ln>
          </p:spPr>
          <p:txBody>
            <a:bodyPr rtlCol="0" anchor="ctr"/>
            <a:lstStyle/>
            <a:p>
              <a:endParaRPr lang="zh-CN" altLang="en-US"/>
            </a:p>
          </p:txBody>
        </p:sp>
      </p:grpSp>
      <p:sp>
        <p:nvSpPr>
          <p:cNvPr id="96" name="文本框 95">
            <a:extLst>
              <a:ext uri="{FF2B5EF4-FFF2-40B4-BE49-F238E27FC236}">
                <a16:creationId xmlns:a16="http://schemas.microsoft.com/office/drawing/2014/main" id="{E8EA16F9-3FEB-33C5-A11B-E200BDC90F6B}"/>
              </a:ext>
            </a:extLst>
          </p:cNvPr>
          <p:cNvSpPr txBox="1"/>
          <p:nvPr/>
        </p:nvSpPr>
        <p:spPr>
          <a:xfrm flipH="1">
            <a:off x="2333747" y="5840132"/>
            <a:ext cx="755015" cy="307777"/>
          </a:xfrm>
          <a:prstGeom prst="rect">
            <a:avLst/>
          </a:prstGeom>
          <a:noFill/>
        </p:spPr>
        <p:txBody>
          <a:bodyPr wrap="none" lIns="0" tIns="0" rIns="0" bIns="0" rtlCol="0" anchor="t">
            <a:noAutofit/>
          </a:bodyPr>
          <a:lstStyle/>
          <a:p>
            <a:pPr algn="ctr"/>
            <a:r>
              <a:rPr lang="zh-CN" altLang="en-US" sz="2000" dirty="0">
                <a:solidFill>
                  <a:schemeClr val="accent1"/>
                </a:solidFill>
                <a:latin typeface="+mj-ea"/>
                <a:ea typeface="+mj-ea"/>
              </a:rPr>
              <a:t>小标题</a:t>
            </a:r>
          </a:p>
        </p:txBody>
      </p:sp>
      <p:sp>
        <p:nvSpPr>
          <p:cNvPr id="114" name="文本框 113">
            <a:extLst>
              <a:ext uri="{FF2B5EF4-FFF2-40B4-BE49-F238E27FC236}">
                <a16:creationId xmlns:a16="http://schemas.microsoft.com/office/drawing/2014/main" id="{FD4183E3-2470-03EB-B061-356178B47CAB}"/>
              </a:ext>
            </a:extLst>
          </p:cNvPr>
          <p:cNvSpPr txBox="1"/>
          <p:nvPr/>
        </p:nvSpPr>
        <p:spPr>
          <a:xfrm flipH="1">
            <a:off x="7781908" y="5900224"/>
            <a:ext cx="755015" cy="307777"/>
          </a:xfrm>
          <a:prstGeom prst="rect">
            <a:avLst/>
          </a:prstGeom>
          <a:noFill/>
        </p:spPr>
        <p:txBody>
          <a:bodyPr wrap="none" lIns="0" tIns="0" rIns="0" bIns="0" rtlCol="0" anchor="t">
            <a:noAutofit/>
          </a:bodyPr>
          <a:lstStyle/>
          <a:p>
            <a:pPr algn="ctr"/>
            <a:r>
              <a:rPr lang="zh-CN" altLang="en-US" sz="2000" dirty="0">
                <a:solidFill>
                  <a:schemeClr val="accent1"/>
                </a:solidFill>
                <a:latin typeface="+mj-ea"/>
                <a:ea typeface="+mj-ea"/>
              </a:rPr>
              <a:t>小标题</a:t>
            </a:r>
          </a:p>
        </p:txBody>
      </p:sp>
      <p:sp>
        <p:nvSpPr>
          <p:cNvPr id="102" name="文本框 101">
            <a:extLst>
              <a:ext uri="{FF2B5EF4-FFF2-40B4-BE49-F238E27FC236}">
                <a16:creationId xmlns:a16="http://schemas.microsoft.com/office/drawing/2014/main" id="{B87B732D-D337-7C95-C59C-B3356321E412}"/>
              </a:ext>
            </a:extLst>
          </p:cNvPr>
          <p:cNvSpPr txBox="1"/>
          <p:nvPr/>
        </p:nvSpPr>
        <p:spPr>
          <a:xfrm flipH="1">
            <a:off x="10280161" y="4969803"/>
            <a:ext cx="755015" cy="307777"/>
          </a:xfrm>
          <a:prstGeom prst="rect">
            <a:avLst/>
          </a:prstGeom>
          <a:noFill/>
        </p:spPr>
        <p:txBody>
          <a:bodyPr wrap="none" lIns="0" tIns="0" rIns="0" bIns="0" rtlCol="0" anchor="t">
            <a:noAutofit/>
          </a:bodyPr>
          <a:lstStyle/>
          <a:p>
            <a:pPr algn="ctr"/>
            <a:r>
              <a:rPr lang="zh-CN" altLang="en-US" sz="2000" dirty="0">
                <a:solidFill>
                  <a:schemeClr val="accent1"/>
                </a:solidFill>
                <a:latin typeface="+mj-ea"/>
                <a:ea typeface="+mj-ea"/>
              </a:rPr>
              <a:t>小标题</a:t>
            </a:r>
          </a:p>
        </p:txBody>
      </p:sp>
      <p:sp>
        <p:nvSpPr>
          <p:cNvPr id="38" name="矩形 37">
            <a:extLst>
              <a:ext uri="{FF2B5EF4-FFF2-40B4-BE49-F238E27FC236}">
                <a16:creationId xmlns:a16="http://schemas.microsoft.com/office/drawing/2014/main" id="{573C57C6-13DC-F5A1-25D9-CD7867B1A82D}"/>
              </a:ext>
            </a:extLst>
          </p:cNvPr>
          <p:cNvSpPr/>
          <p:nvPr/>
        </p:nvSpPr>
        <p:spPr>
          <a:xfrm>
            <a:off x="601447" y="484641"/>
            <a:ext cx="5037353" cy="584775"/>
          </a:xfrm>
          <a:prstGeom prst="rect">
            <a:avLst/>
          </a:prstGeom>
        </p:spPr>
        <p:txBody>
          <a:bodyPr wrap="square">
            <a:spAutoFit/>
          </a:bodyPr>
          <a:lstStyle/>
          <a:p>
            <a:r>
              <a:rPr lang="zh-CN" altLang="en-US" sz="3200" b="1" dirty="0">
                <a:solidFill>
                  <a:schemeClr val="accent1">
                    <a:lumMod val="50000"/>
                  </a:schemeClr>
                </a:solidFill>
                <a:latin typeface="+mj-ea"/>
                <a:ea typeface="+mj-ea"/>
              </a:rPr>
              <a:t>章节标题</a:t>
            </a:r>
          </a:p>
        </p:txBody>
      </p:sp>
      <p:grpSp>
        <p:nvGrpSpPr>
          <p:cNvPr id="62" name="组合 61">
            <a:extLst>
              <a:ext uri="{FF2B5EF4-FFF2-40B4-BE49-F238E27FC236}">
                <a16:creationId xmlns:a16="http://schemas.microsoft.com/office/drawing/2014/main" id="{0C924C71-C252-CFBF-03B9-F027F1648DF2}"/>
              </a:ext>
            </a:extLst>
          </p:cNvPr>
          <p:cNvGrpSpPr/>
          <p:nvPr/>
        </p:nvGrpSpPr>
        <p:grpSpPr>
          <a:xfrm>
            <a:off x="10162671" y="3831282"/>
            <a:ext cx="989992" cy="989999"/>
            <a:chOff x="10205237" y="3807888"/>
            <a:chExt cx="989992" cy="989999"/>
          </a:xfrm>
        </p:grpSpPr>
        <p:sp>
          <p:nvSpPr>
            <p:cNvPr id="34" name="任意多边形: 形状 33">
              <a:extLst>
                <a:ext uri="{FF2B5EF4-FFF2-40B4-BE49-F238E27FC236}">
                  <a16:creationId xmlns:a16="http://schemas.microsoft.com/office/drawing/2014/main" id="{E032C239-25E3-BCB4-074A-2D0B1495E3FE}"/>
                </a:ext>
              </a:extLst>
            </p:cNvPr>
            <p:cNvSpPr/>
            <p:nvPr/>
          </p:nvSpPr>
          <p:spPr>
            <a:xfrm>
              <a:off x="10716732" y="4500797"/>
              <a:ext cx="478497" cy="297090"/>
            </a:xfrm>
            <a:custGeom>
              <a:avLst/>
              <a:gdLst>
                <a:gd name="connsiteX0" fmla="*/ 461655 w 478497"/>
                <a:gd name="connsiteY0" fmla="*/ 12053 h 297090"/>
                <a:gd name="connsiteX1" fmla="*/ 400489 w 478497"/>
                <a:gd name="connsiteY1" fmla="*/ 9066 h 297090"/>
                <a:gd name="connsiteX2" fmla="*/ 294394 w 478497"/>
                <a:gd name="connsiteY2" fmla="*/ 80940 h 297090"/>
                <a:gd name="connsiteX3" fmla="*/ 294180 w 478497"/>
                <a:gd name="connsiteY3" fmla="*/ 80379 h 297090"/>
                <a:gd name="connsiteX4" fmla="*/ 222223 w 478497"/>
                <a:gd name="connsiteY4" fmla="*/ 39690 h 297090"/>
                <a:gd name="connsiteX5" fmla="*/ 175825 w 478497"/>
                <a:gd name="connsiteY5" fmla="*/ 47297 h 297090"/>
                <a:gd name="connsiteX6" fmla="*/ 155695 w 478497"/>
                <a:gd name="connsiteY6" fmla="*/ 46587 h 297090"/>
                <a:gd name="connsiteX7" fmla="*/ 130632 w 478497"/>
                <a:gd name="connsiteY7" fmla="*/ 40235 h 297090"/>
                <a:gd name="connsiteX8" fmla="*/ 66183 w 478497"/>
                <a:gd name="connsiteY8" fmla="*/ 44772 h 297090"/>
                <a:gd name="connsiteX9" fmla="*/ 1 w 478497"/>
                <a:gd name="connsiteY9" fmla="*/ 142502 h 297090"/>
                <a:gd name="connsiteX10" fmla="*/ 1 w 478497"/>
                <a:gd name="connsiteY10" fmla="*/ 264090 h 297090"/>
                <a:gd name="connsiteX11" fmla="*/ 33001 w 478497"/>
                <a:gd name="connsiteY11" fmla="*/ 297090 h 297090"/>
                <a:gd name="connsiteX12" fmla="*/ 132001 w 478497"/>
                <a:gd name="connsiteY12" fmla="*/ 297090 h 297090"/>
                <a:gd name="connsiteX13" fmla="*/ 165001 w 478497"/>
                <a:gd name="connsiteY13" fmla="*/ 264090 h 297090"/>
                <a:gd name="connsiteX14" fmla="*/ 165001 w 478497"/>
                <a:gd name="connsiteY14" fmla="*/ 244719 h 297090"/>
                <a:gd name="connsiteX15" fmla="*/ 312165 w 478497"/>
                <a:gd name="connsiteY15" fmla="*/ 217973 h 297090"/>
                <a:gd name="connsiteX16" fmla="*/ 356484 w 478497"/>
                <a:gd name="connsiteY16" fmla="*/ 194444 h 297090"/>
                <a:gd name="connsiteX17" fmla="*/ 464130 w 478497"/>
                <a:gd name="connsiteY17" fmla="*/ 84009 h 297090"/>
                <a:gd name="connsiteX18" fmla="*/ 478468 w 478497"/>
                <a:gd name="connsiteY18" fmla="*/ 47495 h 297090"/>
                <a:gd name="connsiteX19" fmla="*/ 461655 w 478497"/>
                <a:gd name="connsiteY19" fmla="*/ 12053 h 297090"/>
                <a:gd name="connsiteX20" fmla="*/ 440832 w 478497"/>
                <a:gd name="connsiteY20" fmla="*/ 60629 h 297090"/>
                <a:gd name="connsiteX21" fmla="*/ 440601 w 478497"/>
                <a:gd name="connsiteY21" fmla="*/ 60876 h 297090"/>
                <a:gd name="connsiteX22" fmla="*/ 332905 w 478497"/>
                <a:gd name="connsiteY22" fmla="*/ 171426 h 297090"/>
                <a:gd name="connsiteX23" fmla="*/ 306258 w 478497"/>
                <a:gd name="connsiteY23" fmla="*/ 185567 h 297090"/>
                <a:gd name="connsiteX24" fmla="*/ 159094 w 478497"/>
                <a:gd name="connsiteY24" fmla="*/ 212313 h 297090"/>
                <a:gd name="connsiteX25" fmla="*/ 132001 w 478497"/>
                <a:gd name="connsiteY25" fmla="*/ 244719 h 297090"/>
                <a:gd name="connsiteX26" fmla="*/ 132001 w 478497"/>
                <a:gd name="connsiteY26" fmla="*/ 264090 h 297090"/>
                <a:gd name="connsiteX27" fmla="*/ 33001 w 478497"/>
                <a:gd name="connsiteY27" fmla="*/ 264090 h 297090"/>
                <a:gd name="connsiteX28" fmla="*/ 33001 w 478497"/>
                <a:gd name="connsiteY28" fmla="*/ 142502 h 297090"/>
                <a:gd name="connsiteX29" fmla="*/ 78360 w 478497"/>
                <a:gd name="connsiteY29" fmla="*/ 75495 h 297090"/>
                <a:gd name="connsiteX30" fmla="*/ 105750 w 478497"/>
                <a:gd name="connsiteY30" fmla="*/ 70446 h 297090"/>
                <a:gd name="connsiteX31" fmla="*/ 122827 w 478497"/>
                <a:gd name="connsiteY31" fmla="*/ 72360 h 297090"/>
                <a:gd name="connsiteX32" fmla="*/ 147775 w 478497"/>
                <a:gd name="connsiteY32" fmla="*/ 78680 h 297090"/>
                <a:gd name="connsiteX33" fmla="*/ 181188 w 478497"/>
                <a:gd name="connsiteY33" fmla="*/ 79917 h 297090"/>
                <a:gd name="connsiteX34" fmla="*/ 227602 w 478497"/>
                <a:gd name="connsiteY34" fmla="*/ 72311 h 297090"/>
                <a:gd name="connsiteX35" fmla="*/ 263044 w 478497"/>
                <a:gd name="connsiteY35" fmla="*/ 91566 h 297090"/>
                <a:gd name="connsiteX36" fmla="*/ 199305 w 478497"/>
                <a:gd name="connsiteY36" fmla="*/ 109716 h 297090"/>
                <a:gd name="connsiteX37" fmla="*/ 153319 w 478497"/>
                <a:gd name="connsiteY37" fmla="*/ 136826 h 297090"/>
                <a:gd name="connsiteX38" fmla="*/ 153537 w 478497"/>
                <a:gd name="connsiteY38" fmla="*/ 159956 h 297090"/>
                <a:gd name="connsiteX39" fmla="*/ 176667 w 478497"/>
                <a:gd name="connsiteY39" fmla="*/ 160140 h 297090"/>
                <a:gd name="connsiteX40" fmla="*/ 208429 w 478497"/>
                <a:gd name="connsiteY40" fmla="*/ 141413 h 297090"/>
                <a:gd name="connsiteX41" fmla="*/ 289774 w 478497"/>
                <a:gd name="connsiteY41" fmla="*/ 118313 h 297090"/>
                <a:gd name="connsiteX42" fmla="*/ 310515 w 478497"/>
                <a:gd name="connsiteY42" fmla="*/ 109832 h 297090"/>
                <a:gd name="connsiteX43" fmla="*/ 418986 w 478497"/>
                <a:gd name="connsiteY43" fmla="*/ 36390 h 297090"/>
                <a:gd name="connsiteX44" fmla="*/ 439693 w 478497"/>
                <a:gd name="connsiteY44" fmla="*/ 36671 h 297090"/>
                <a:gd name="connsiteX45" fmla="*/ 445501 w 478497"/>
                <a:gd name="connsiteY45" fmla="*/ 48897 h 297090"/>
                <a:gd name="connsiteX46" fmla="*/ 440832 w 478497"/>
                <a:gd name="connsiteY46" fmla="*/ 60629 h 29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78497" h="297090">
                  <a:moveTo>
                    <a:pt x="461655" y="12053"/>
                  </a:moveTo>
                  <a:cubicBezTo>
                    <a:pt x="444353" y="-2825"/>
                    <a:pt x="419158" y="-4056"/>
                    <a:pt x="400489" y="9066"/>
                  </a:cubicBezTo>
                  <a:lnTo>
                    <a:pt x="294394" y="80940"/>
                  </a:lnTo>
                  <a:lnTo>
                    <a:pt x="294180" y="80379"/>
                  </a:lnTo>
                  <a:cubicBezTo>
                    <a:pt x="282666" y="51655"/>
                    <a:pt x="252773" y="34752"/>
                    <a:pt x="222223" y="39690"/>
                  </a:cubicBezTo>
                  <a:lnTo>
                    <a:pt x="175825" y="47297"/>
                  </a:lnTo>
                  <a:cubicBezTo>
                    <a:pt x="169136" y="48411"/>
                    <a:pt x="162290" y="48168"/>
                    <a:pt x="155695" y="46587"/>
                  </a:cubicBezTo>
                  <a:lnTo>
                    <a:pt x="130632" y="40235"/>
                  </a:lnTo>
                  <a:cubicBezTo>
                    <a:pt x="109185" y="35193"/>
                    <a:pt x="86712" y="36775"/>
                    <a:pt x="66183" y="44772"/>
                  </a:cubicBezTo>
                  <a:cubicBezTo>
                    <a:pt x="26068" y="60571"/>
                    <a:pt x="-220" y="99389"/>
                    <a:pt x="1" y="142502"/>
                  </a:cubicBezTo>
                  <a:lnTo>
                    <a:pt x="1" y="264090"/>
                  </a:lnTo>
                  <a:cubicBezTo>
                    <a:pt x="1" y="282316"/>
                    <a:pt x="14775" y="297090"/>
                    <a:pt x="33001" y="297090"/>
                  </a:cubicBezTo>
                  <a:lnTo>
                    <a:pt x="132001" y="297090"/>
                  </a:lnTo>
                  <a:cubicBezTo>
                    <a:pt x="150227" y="297090"/>
                    <a:pt x="165001" y="282316"/>
                    <a:pt x="165001" y="264090"/>
                  </a:cubicBezTo>
                  <a:lnTo>
                    <a:pt x="165001" y="244719"/>
                  </a:lnTo>
                  <a:lnTo>
                    <a:pt x="312165" y="217973"/>
                  </a:lnTo>
                  <a:cubicBezTo>
                    <a:pt x="329020" y="214916"/>
                    <a:pt x="344508" y="206694"/>
                    <a:pt x="356484" y="194444"/>
                  </a:cubicBezTo>
                  <a:lnTo>
                    <a:pt x="464130" y="84009"/>
                  </a:lnTo>
                  <a:cubicBezTo>
                    <a:pt x="473748" y="74340"/>
                    <a:pt x="478939" y="61126"/>
                    <a:pt x="478468" y="47495"/>
                  </a:cubicBezTo>
                  <a:cubicBezTo>
                    <a:pt x="478000" y="33866"/>
                    <a:pt x="471915" y="21037"/>
                    <a:pt x="461655" y="12053"/>
                  </a:cubicBezTo>
                  <a:close/>
                  <a:moveTo>
                    <a:pt x="440832" y="60629"/>
                  </a:moveTo>
                  <a:lnTo>
                    <a:pt x="440601" y="60876"/>
                  </a:lnTo>
                  <a:lnTo>
                    <a:pt x="332905" y="171426"/>
                  </a:lnTo>
                  <a:cubicBezTo>
                    <a:pt x="325703" y="178787"/>
                    <a:pt x="316391" y="183729"/>
                    <a:pt x="306258" y="185567"/>
                  </a:cubicBezTo>
                  <a:lnTo>
                    <a:pt x="159094" y="212313"/>
                  </a:lnTo>
                  <a:cubicBezTo>
                    <a:pt x="143428" y="215163"/>
                    <a:pt x="132031" y="228795"/>
                    <a:pt x="132001" y="244719"/>
                  </a:cubicBezTo>
                  <a:lnTo>
                    <a:pt x="132001" y="264090"/>
                  </a:lnTo>
                  <a:lnTo>
                    <a:pt x="33001" y="264090"/>
                  </a:lnTo>
                  <a:lnTo>
                    <a:pt x="33001" y="142502"/>
                  </a:lnTo>
                  <a:cubicBezTo>
                    <a:pt x="32863" y="112952"/>
                    <a:pt x="50873" y="86346"/>
                    <a:pt x="78360" y="75495"/>
                  </a:cubicBezTo>
                  <a:cubicBezTo>
                    <a:pt x="87095" y="72116"/>
                    <a:pt x="96384" y="70404"/>
                    <a:pt x="105750" y="70446"/>
                  </a:cubicBezTo>
                  <a:cubicBezTo>
                    <a:pt x="111497" y="70440"/>
                    <a:pt x="117226" y="71082"/>
                    <a:pt x="122827" y="72360"/>
                  </a:cubicBezTo>
                  <a:lnTo>
                    <a:pt x="147775" y="78680"/>
                  </a:lnTo>
                  <a:cubicBezTo>
                    <a:pt x="158715" y="81346"/>
                    <a:pt x="170082" y="81767"/>
                    <a:pt x="181188" y="79917"/>
                  </a:cubicBezTo>
                  <a:lnTo>
                    <a:pt x="227602" y="72311"/>
                  </a:lnTo>
                  <a:cubicBezTo>
                    <a:pt x="242421" y="69922"/>
                    <a:pt x="256984" y="77835"/>
                    <a:pt x="263044" y="91566"/>
                  </a:cubicBezTo>
                  <a:lnTo>
                    <a:pt x="199305" y="109716"/>
                  </a:lnTo>
                  <a:cubicBezTo>
                    <a:pt x="181954" y="114772"/>
                    <a:pt x="166143" y="124091"/>
                    <a:pt x="153319" y="136826"/>
                  </a:cubicBezTo>
                  <a:cubicBezTo>
                    <a:pt x="147071" y="143304"/>
                    <a:pt x="147168" y="153597"/>
                    <a:pt x="153537" y="159956"/>
                  </a:cubicBezTo>
                  <a:cubicBezTo>
                    <a:pt x="159906" y="166316"/>
                    <a:pt x="170197" y="166399"/>
                    <a:pt x="176667" y="160140"/>
                  </a:cubicBezTo>
                  <a:cubicBezTo>
                    <a:pt x="185521" y="151339"/>
                    <a:pt x="196442" y="144901"/>
                    <a:pt x="208429" y="141413"/>
                  </a:cubicBezTo>
                  <a:lnTo>
                    <a:pt x="289774" y="118313"/>
                  </a:lnTo>
                  <a:cubicBezTo>
                    <a:pt x="297069" y="116524"/>
                    <a:pt x="304057" y="113667"/>
                    <a:pt x="310515" y="109832"/>
                  </a:cubicBezTo>
                  <a:lnTo>
                    <a:pt x="418986" y="36390"/>
                  </a:lnTo>
                  <a:cubicBezTo>
                    <a:pt x="425175" y="31845"/>
                    <a:pt x="433630" y="31959"/>
                    <a:pt x="439693" y="36671"/>
                  </a:cubicBezTo>
                  <a:cubicBezTo>
                    <a:pt x="443259" y="39752"/>
                    <a:pt x="445366" y="44188"/>
                    <a:pt x="445501" y="48897"/>
                  </a:cubicBezTo>
                  <a:cubicBezTo>
                    <a:pt x="445647" y="53288"/>
                    <a:pt x="443954" y="57539"/>
                    <a:pt x="440832" y="60629"/>
                  </a:cubicBezTo>
                  <a:close/>
                </a:path>
              </a:pathLst>
            </a:custGeom>
            <a:gradFill>
              <a:gsLst>
                <a:gs pos="0">
                  <a:schemeClr val="accent1"/>
                </a:gs>
                <a:gs pos="100000">
                  <a:schemeClr val="accent2"/>
                </a:gs>
              </a:gsLst>
            </a:gradFill>
            <a:ln w="16351" cap="flat">
              <a:noFill/>
              <a:prstDash val="solid"/>
              <a:miter/>
            </a:ln>
          </p:spPr>
          <p:txBody>
            <a:bodyPr rtlCol="0" anchor="ctr"/>
            <a:lstStyle/>
            <a:p>
              <a:endParaRPr lang="zh-CN" altLang="en-US" dirty="0"/>
            </a:p>
          </p:txBody>
        </p:sp>
        <p:sp>
          <p:nvSpPr>
            <p:cNvPr id="35" name="任意多边形: 形状 34">
              <a:extLst>
                <a:ext uri="{FF2B5EF4-FFF2-40B4-BE49-F238E27FC236}">
                  <a16:creationId xmlns:a16="http://schemas.microsoft.com/office/drawing/2014/main" id="{3642D637-C6E2-947C-9E8C-24660C656B17}"/>
                </a:ext>
              </a:extLst>
            </p:cNvPr>
            <p:cNvSpPr/>
            <p:nvPr/>
          </p:nvSpPr>
          <p:spPr>
            <a:xfrm>
              <a:off x="10205237" y="4467739"/>
              <a:ext cx="478497" cy="330148"/>
            </a:xfrm>
            <a:custGeom>
              <a:avLst/>
              <a:gdLst>
                <a:gd name="connsiteX0" fmla="*/ 16843 w 478497"/>
                <a:gd name="connsiteY0" fmla="*/ 45111 h 330148"/>
                <a:gd name="connsiteX1" fmla="*/ 29 w 478497"/>
                <a:gd name="connsiteY1" fmla="*/ 80553 h 330148"/>
                <a:gd name="connsiteX2" fmla="*/ 14368 w 478497"/>
                <a:gd name="connsiteY2" fmla="*/ 117067 h 330148"/>
                <a:gd name="connsiteX3" fmla="*/ 122047 w 478497"/>
                <a:gd name="connsiteY3" fmla="*/ 227617 h 330148"/>
                <a:gd name="connsiteX4" fmla="*/ 166350 w 478497"/>
                <a:gd name="connsiteY4" fmla="*/ 251097 h 330148"/>
                <a:gd name="connsiteX5" fmla="*/ 313497 w 478497"/>
                <a:gd name="connsiteY5" fmla="*/ 277777 h 330148"/>
                <a:gd name="connsiteX6" fmla="*/ 313497 w 478497"/>
                <a:gd name="connsiteY6" fmla="*/ 297148 h 330148"/>
                <a:gd name="connsiteX7" fmla="*/ 346497 w 478497"/>
                <a:gd name="connsiteY7" fmla="*/ 330148 h 330148"/>
                <a:gd name="connsiteX8" fmla="*/ 445497 w 478497"/>
                <a:gd name="connsiteY8" fmla="*/ 330148 h 330148"/>
                <a:gd name="connsiteX9" fmla="*/ 478497 w 478497"/>
                <a:gd name="connsiteY9" fmla="*/ 297148 h 330148"/>
                <a:gd name="connsiteX10" fmla="*/ 478497 w 478497"/>
                <a:gd name="connsiteY10" fmla="*/ 175560 h 330148"/>
                <a:gd name="connsiteX11" fmla="*/ 428634 w 478497"/>
                <a:gd name="connsiteY11" fmla="*/ 86212 h 330148"/>
                <a:gd name="connsiteX12" fmla="*/ 428997 w 478497"/>
                <a:gd name="connsiteY12" fmla="*/ 82648 h 330148"/>
                <a:gd name="connsiteX13" fmla="*/ 350949 w 478497"/>
                <a:gd name="connsiteY13" fmla="*/ 110 h 330148"/>
                <a:gd name="connsiteX14" fmla="*/ 264855 w 478497"/>
                <a:gd name="connsiteY14" fmla="*/ 74217 h 330148"/>
                <a:gd name="connsiteX15" fmla="*/ 256324 w 478497"/>
                <a:gd name="connsiteY15" fmla="*/ 72831 h 330148"/>
                <a:gd name="connsiteX16" fmla="*/ 184351 w 478497"/>
                <a:gd name="connsiteY16" fmla="*/ 113305 h 330148"/>
                <a:gd name="connsiteX17" fmla="*/ 184104 w 478497"/>
                <a:gd name="connsiteY17" fmla="*/ 113932 h 330148"/>
                <a:gd name="connsiteX18" fmla="*/ 78009 w 478497"/>
                <a:gd name="connsiteY18" fmla="*/ 42124 h 330148"/>
                <a:gd name="connsiteX19" fmla="*/ 16843 w 478497"/>
                <a:gd name="connsiteY19" fmla="*/ 45111 h 330148"/>
                <a:gd name="connsiteX20" fmla="*/ 346497 w 478497"/>
                <a:gd name="connsiteY20" fmla="*/ 33148 h 330148"/>
                <a:gd name="connsiteX21" fmla="*/ 395007 w 478497"/>
                <a:gd name="connsiteY21" fmla="*/ 72864 h 330148"/>
                <a:gd name="connsiteX22" fmla="*/ 347553 w 478497"/>
                <a:gd name="connsiteY22" fmla="*/ 73441 h 330148"/>
                <a:gd name="connsiteX23" fmla="*/ 323001 w 478497"/>
                <a:gd name="connsiteY23" fmla="*/ 79662 h 330148"/>
                <a:gd name="connsiteX24" fmla="*/ 302640 w 478497"/>
                <a:gd name="connsiteY24" fmla="*/ 80404 h 330148"/>
                <a:gd name="connsiteX25" fmla="*/ 297310 w 478497"/>
                <a:gd name="connsiteY25" fmla="*/ 79530 h 330148"/>
                <a:gd name="connsiteX26" fmla="*/ 346497 w 478497"/>
                <a:gd name="connsiteY26" fmla="*/ 33148 h 330148"/>
                <a:gd name="connsiteX27" fmla="*/ 188707 w 478497"/>
                <a:gd name="connsiteY27" fmla="*/ 151338 h 330148"/>
                <a:gd name="connsiteX28" fmla="*/ 269937 w 478497"/>
                <a:gd name="connsiteY28" fmla="*/ 174438 h 330148"/>
                <a:gd name="connsiteX29" fmla="*/ 301831 w 478497"/>
                <a:gd name="connsiteY29" fmla="*/ 193198 h 330148"/>
                <a:gd name="connsiteX30" fmla="*/ 325171 w 478497"/>
                <a:gd name="connsiteY30" fmla="*/ 193206 h 330148"/>
                <a:gd name="connsiteX31" fmla="*/ 325179 w 478497"/>
                <a:gd name="connsiteY31" fmla="*/ 169867 h 330148"/>
                <a:gd name="connsiteX32" fmla="*/ 279078 w 478497"/>
                <a:gd name="connsiteY32" fmla="*/ 142725 h 330148"/>
                <a:gd name="connsiteX33" fmla="*/ 215454 w 478497"/>
                <a:gd name="connsiteY33" fmla="*/ 124575 h 330148"/>
                <a:gd name="connsiteX34" fmla="*/ 250945 w 478497"/>
                <a:gd name="connsiteY34" fmla="*/ 105336 h 330148"/>
                <a:gd name="connsiteX35" fmla="*/ 277824 w 478497"/>
                <a:gd name="connsiteY35" fmla="*/ 109741 h 330148"/>
                <a:gd name="connsiteX36" fmla="*/ 277989 w 478497"/>
                <a:gd name="connsiteY36" fmla="*/ 109741 h 330148"/>
                <a:gd name="connsiteX37" fmla="*/ 297261 w 478497"/>
                <a:gd name="connsiteY37" fmla="*/ 112893 h 330148"/>
                <a:gd name="connsiteX38" fmla="*/ 330921 w 478497"/>
                <a:gd name="connsiteY38" fmla="*/ 111622 h 330148"/>
                <a:gd name="connsiteX39" fmla="*/ 355357 w 478497"/>
                <a:gd name="connsiteY39" fmla="*/ 105435 h 330148"/>
                <a:gd name="connsiteX40" fmla="*/ 400138 w 478497"/>
                <a:gd name="connsiteY40" fmla="*/ 108487 h 330148"/>
                <a:gd name="connsiteX41" fmla="*/ 445497 w 478497"/>
                <a:gd name="connsiteY41" fmla="*/ 175560 h 330148"/>
                <a:gd name="connsiteX42" fmla="*/ 445499 w 478497"/>
                <a:gd name="connsiteY42" fmla="*/ 297148 h 330148"/>
                <a:gd name="connsiteX43" fmla="*/ 346497 w 478497"/>
                <a:gd name="connsiteY43" fmla="*/ 297148 h 330148"/>
                <a:gd name="connsiteX44" fmla="*/ 346497 w 478497"/>
                <a:gd name="connsiteY44" fmla="*/ 277777 h 330148"/>
                <a:gd name="connsiteX45" fmla="*/ 319404 w 478497"/>
                <a:gd name="connsiteY45" fmla="*/ 245305 h 330148"/>
                <a:gd name="connsiteX46" fmla="*/ 172257 w 478497"/>
                <a:gd name="connsiteY46" fmla="*/ 218559 h 330148"/>
                <a:gd name="connsiteX47" fmla="*/ 145642 w 478497"/>
                <a:gd name="connsiteY47" fmla="*/ 204468 h 330148"/>
                <a:gd name="connsiteX48" fmla="*/ 37897 w 478497"/>
                <a:gd name="connsiteY48" fmla="*/ 93918 h 330148"/>
                <a:gd name="connsiteX49" fmla="*/ 37666 w 478497"/>
                <a:gd name="connsiteY49" fmla="*/ 93670 h 330148"/>
                <a:gd name="connsiteX50" fmla="*/ 32997 w 478497"/>
                <a:gd name="connsiteY50" fmla="*/ 81972 h 330148"/>
                <a:gd name="connsiteX51" fmla="*/ 38788 w 478497"/>
                <a:gd name="connsiteY51" fmla="*/ 69745 h 330148"/>
                <a:gd name="connsiteX52" fmla="*/ 48853 w 478497"/>
                <a:gd name="connsiteY52" fmla="*/ 66148 h 330148"/>
                <a:gd name="connsiteX53" fmla="*/ 59512 w 478497"/>
                <a:gd name="connsiteY53" fmla="*/ 69448 h 330148"/>
                <a:gd name="connsiteX54" fmla="*/ 168082 w 478497"/>
                <a:gd name="connsiteY54" fmla="*/ 142923 h 330148"/>
                <a:gd name="connsiteX55" fmla="*/ 188707 w 478497"/>
                <a:gd name="connsiteY55" fmla="*/ 151338 h 33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78497" h="330148">
                  <a:moveTo>
                    <a:pt x="16843" y="45111"/>
                  </a:moveTo>
                  <a:cubicBezTo>
                    <a:pt x="6584" y="54095"/>
                    <a:pt x="498" y="66924"/>
                    <a:pt x="29" y="80553"/>
                  </a:cubicBezTo>
                  <a:cubicBezTo>
                    <a:pt x="-440" y="94183"/>
                    <a:pt x="4750" y="107398"/>
                    <a:pt x="14368" y="117067"/>
                  </a:cubicBezTo>
                  <a:lnTo>
                    <a:pt x="122047" y="227617"/>
                  </a:lnTo>
                  <a:cubicBezTo>
                    <a:pt x="134027" y="239844"/>
                    <a:pt x="149507" y="248047"/>
                    <a:pt x="166350" y="251097"/>
                  </a:cubicBezTo>
                  <a:lnTo>
                    <a:pt x="313497" y="277777"/>
                  </a:lnTo>
                  <a:lnTo>
                    <a:pt x="313497" y="297148"/>
                  </a:lnTo>
                  <a:cubicBezTo>
                    <a:pt x="313497" y="315374"/>
                    <a:pt x="328271" y="330148"/>
                    <a:pt x="346497" y="330148"/>
                  </a:cubicBezTo>
                  <a:lnTo>
                    <a:pt x="445497" y="330148"/>
                  </a:lnTo>
                  <a:cubicBezTo>
                    <a:pt x="463723" y="330148"/>
                    <a:pt x="478497" y="315374"/>
                    <a:pt x="478497" y="297148"/>
                  </a:cubicBezTo>
                  <a:lnTo>
                    <a:pt x="478497" y="175560"/>
                  </a:lnTo>
                  <a:cubicBezTo>
                    <a:pt x="478617" y="139113"/>
                    <a:pt x="459717" y="105245"/>
                    <a:pt x="428634" y="86212"/>
                  </a:cubicBezTo>
                  <a:cubicBezTo>
                    <a:pt x="428634" y="85041"/>
                    <a:pt x="428997" y="83803"/>
                    <a:pt x="428997" y="82648"/>
                  </a:cubicBezTo>
                  <a:cubicBezTo>
                    <a:pt x="429198" y="38707"/>
                    <a:pt x="394834" y="2364"/>
                    <a:pt x="350949" y="110"/>
                  </a:cubicBezTo>
                  <a:cubicBezTo>
                    <a:pt x="307065" y="-2145"/>
                    <a:pt x="269156" y="30485"/>
                    <a:pt x="264855" y="74217"/>
                  </a:cubicBezTo>
                  <a:lnTo>
                    <a:pt x="256324" y="72831"/>
                  </a:lnTo>
                  <a:cubicBezTo>
                    <a:pt x="225826" y="67866"/>
                    <a:pt x="195953" y="84666"/>
                    <a:pt x="184351" y="113305"/>
                  </a:cubicBezTo>
                  <a:lnTo>
                    <a:pt x="184104" y="113932"/>
                  </a:lnTo>
                  <a:lnTo>
                    <a:pt x="78009" y="42124"/>
                  </a:lnTo>
                  <a:cubicBezTo>
                    <a:pt x="59342" y="28995"/>
                    <a:pt x="34142" y="30226"/>
                    <a:pt x="16843" y="45111"/>
                  </a:cubicBezTo>
                  <a:close/>
                  <a:moveTo>
                    <a:pt x="346497" y="33148"/>
                  </a:moveTo>
                  <a:cubicBezTo>
                    <a:pt x="370059" y="33155"/>
                    <a:pt x="390349" y="49767"/>
                    <a:pt x="395007" y="72864"/>
                  </a:cubicBezTo>
                  <a:cubicBezTo>
                    <a:pt x="379332" y="69633"/>
                    <a:pt x="363144" y="69831"/>
                    <a:pt x="347553" y="73441"/>
                  </a:cubicBezTo>
                  <a:lnTo>
                    <a:pt x="323001" y="79662"/>
                  </a:lnTo>
                  <a:cubicBezTo>
                    <a:pt x="316333" y="81284"/>
                    <a:pt x="309407" y="81536"/>
                    <a:pt x="302640" y="80404"/>
                  </a:cubicBezTo>
                  <a:lnTo>
                    <a:pt x="297310" y="79530"/>
                  </a:lnTo>
                  <a:cubicBezTo>
                    <a:pt x="298903" y="53514"/>
                    <a:pt x="320433" y="33212"/>
                    <a:pt x="346497" y="33148"/>
                  </a:cubicBezTo>
                  <a:close/>
                  <a:moveTo>
                    <a:pt x="188707" y="151338"/>
                  </a:moveTo>
                  <a:lnTo>
                    <a:pt x="269937" y="174438"/>
                  </a:lnTo>
                  <a:cubicBezTo>
                    <a:pt x="281974" y="177917"/>
                    <a:pt x="292941" y="184369"/>
                    <a:pt x="301831" y="193198"/>
                  </a:cubicBezTo>
                  <a:cubicBezTo>
                    <a:pt x="308275" y="199645"/>
                    <a:pt x="318724" y="199650"/>
                    <a:pt x="325171" y="193206"/>
                  </a:cubicBezTo>
                  <a:cubicBezTo>
                    <a:pt x="331617" y="186763"/>
                    <a:pt x="331622" y="176314"/>
                    <a:pt x="325179" y="169867"/>
                  </a:cubicBezTo>
                  <a:cubicBezTo>
                    <a:pt x="312322" y="157108"/>
                    <a:pt x="296472" y="147777"/>
                    <a:pt x="279078" y="142725"/>
                  </a:cubicBezTo>
                  <a:lnTo>
                    <a:pt x="215454" y="124575"/>
                  </a:lnTo>
                  <a:cubicBezTo>
                    <a:pt x="221524" y="110829"/>
                    <a:pt x="236115" y="102920"/>
                    <a:pt x="250945" y="105336"/>
                  </a:cubicBezTo>
                  <a:lnTo>
                    <a:pt x="277824" y="109741"/>
                  </a:lnTo>
                  <a:lnTo>
                    <a:pt x="277989" y="109741"/>
                  </a:lnTo>
                  <a:lnTo>
                    <a:pt x="297261" y="112893"/>
                  </a:lnTo>
                  <a:cubicBezTo>
                    <a:pt x="308451" y="114752"/>
                    <a:pt x="319902" y="114320"/>
                    <a:pt x="330921" y="111622"/>
                  </a:cubicBezTo>
                  <a:lnTo>
                    <a:pt x="355357" y="105435"/>
                  </a:lnTo>
                  <a:cubicBezTo>
                    <a:pt x="370255" y="101960"/>
                    <a:pt x="385851" y="103024"/>
                    <a:pt x="400138" y="108487"/>
                  </a:cubicBezTo>
                  <a:cubicBezTo>
                    <a:pt x="427647" y="119346"/>
                    <a:pt x="445664" y="145985"/>
                    <a:pt x="445497" y="175560"/>
                  </a:cubicBezTo>
                  <a:lnTo>
                    <a:pt x="445499" y="297148"/>
                  </a:lnTo>
                  <a:lnTo>
                    <a:pt x="346497" y="297148"/>
                  </a:lnTo>
                  <a:lnTo>
                    <a:pt x="346497" y="277777"/>
                  </a:lnTo>
                  <a:cubicBezTo>
                    <a:pt x="346499" y="261828"/>
                    <a:pt x="335095" y="248160"/>
                    <a:pt x="319404" y="245305"/>
                  </a:cubicBezTo>
                  <a:lnTo>
                    <a:pt x="172257" y="218559"/>
                  </a:lnTo>
                  <a:cubicBezTo>
                    <a:pt x="162140" y="216732"/>
                    <a:pt x="152840" y="211809"/>
                    <a:pt x="145642" y="204468"/>
                  </a:cubicBezTo>
                  <a:lnTo>
                    <a:pt x="37897" y="93918"/>
                  </a:lnTo>
                  <a:lnTo>
                    <a:pt x="37666" y="93670"/>
                  </a:lnTo>
                  <a:cubicBezTo>
                    <a:pt x="34553" y="90588"/>
                    <a:pt x="32861" y="86351"/>
                    <a:pt x="32997" y="81972"/>
                  </a:cubicBezTo>
                  <a:cubicBezTo>
                    <a:pt x="33132" y="77266"/>
                    <a:pt x="35233" y="72831"/>
                    <a:pt x="38788" y="69745"/>
                  </a:cubicBezTo>
                  <a:cubicBezTo>
                    <a:pt x="41589" y="67353"/>
                    <a:pt x="45171" y="66072"/>
                    <a:pt x="48853" y="66148"/>
                  </a:cubicBezTo>
                  <a:cubicBezTo>
                    <a:pt x="52656" y="66161"/>
                    <a:pt x="56367" y="67311"/>
                    <a:pt x="59512" y="69448"/>
                  </a:cubicBezTo>
                  <a:lnTo>
                    <a:pt x="168082" y="142923"/>
                  </a:lnTo>
                  <a:cubicBezTo>
                    <a:pt x="174504" y="146729"/>
                    <a:pt x="181456" y="149566"/>
                    <a:pt x="188707" y="151338"/>
                  </a:cubicBezTo>
                  <a:close/>
                </a:path>
              </a:pathLst>
            </a:custGeom>
            <a:gradFill>
              <a:gsLst>
                <a:gs pos="0">
                  <a:schemeClr val="accent1"/>
                </a:gs>
                <a:gs pos="100000">
                  <a:schemeClr val="accent2"/>
                </a:gs>
              </a:gsLst>
            </a:gradFill>
            <a:ln w="16351"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B9769C09-01C0-B683-2A0E-F71A1B9D1805}"/>
                </a:ext>
              </a:extLst>
            </p:cNvPr>
            <p:cNvSpPr/>
            <p:nvPr/>
          </p:nvSpPr>
          <p:spPr>
            <a:xfrm>
              <a:off x="10287734" y="3807888"/>
              <a:ext cx="825000" cy="676672"/>
            </a:xfrm>
            <a:custGeom>
              <a:avLst/>
              <a:gdLst>
                <a:gd name="connsiteX0" fmla="*/ 0 w 825000"/>
                <a:gd name="connsiteY0" fmla="*/ 495000 h 676672"/>
                <a:gd name="connsiteX1" fmla="*/ 56826 w 825000"/>
                <a:gd name="connsiteY1" fmla="*/ 560076 h 676672"/>
                <a:gd name="connsiteX2" fmla="*/ 80779 w 825000"/>
                <a:gd name="connsiteY2" fmla="*/ 658810 h 676672"/>
                <a:gd name="connsiteX3" fmla="*/ 182374 w 825000"/>
                <a:gd name="connsiteY3" fmla="*/ 659432 h 676672"/>
                <a:gd name="connsiteX4" fmla="*/ 207537 w 825000"/>
                <a:gd name="connsiteY4" fmla="*/ 561000 h 676672"/>
                <a:gd name="connsiteX5" fmla="*/ 330000 w 825000"/>
                <a:gd name="connsiteY5" fmla="*/ 561000 h 676672"/>
                <a:gd name="connsiteX6" fmla="*/ 330000 w 825000"/>
                <a:gd name="connsiteY6" fmla="*/ 561495 h 676672"/>
                <a:gd name="connsiteX7" fmla="*/ 345213 w 825000"/>
                <a:gd name="connsiteY7" fmla="*/ 588869 h 676672"/>
                <a:gd name="connsiteX8" fmla="*/ 377636 w 825000"/>
                <a:gd name="connsiteY8" fmla="*/ 590684 h 676672"/>
                <a:gd name="connsiteX9" fmla="*/ 412715 w 825000"/>
                <a:gd name="connsiteY9" fmla="*/ 573854 h 676672"/>
                <a:gd name="connsiteX10" fmla="*/ 447464 w 825000"/>
                <a:gd name="connsiteY10" fmla="*/ 590700 h 676672"/>
                <a:gd name="connsiteX11" fmla="*/ 479787 w 825000"/>
                <a:gd name="connsiteY11" fmla="*/ 588836 h 676672"/>
                <a:gd name="connsiteX12" fmla="*/ 495000 w 825000"/>
                <a:gd name="connsiteY12" fmla="*/ 561495 h 676672"/>
                <a:gd name="connsiteX13" fmla="*/ 495000 w 825000"/>
                <a:gd name="connsiteY13" fmla="*/ 561000 h 676672"/>
                <a:gd name="connsiteX14" fmla="*/ 534963 w 825000"/>
                <a:gd name="connsiteY14" fmla="*/ 561000 h 676672"/>
                <a:gd name="connsiteX15" fmla="*/ 559819 w 825000"/>
                <a:gd name="connsiteY15" fmla="*/ 659269 h 676672"/>
                <a:gd name="connsiteX16" fmla="*/ 661181 w 825000"/>
                <a:gd name="connsiteY16" fmla="*/ 659269 h 676672"/>
                <a:gd name="connsiteX17" fmla="*/ 686037 w 825000"/>
                <a:gd name="connsiteY17" fmla="*/ 561000 h 676672"/>
                <a:gd name="connsiteX18" fmla="*/ 759000 w 825000"/>
                <a:gd name="connsiteY18" fmla="*/ 561000 h 676672"/>
                <a:gd name="connsiteX19" fmla="*/ 825000 w 825000"/>
                <a:gd name="connsiteY19" fmla="*/ 495000 h 676672"/>
                <a:gd name="connsiteX20" fmla="*/ 825000 w 825000"/>
                <a:gd name="connsiteY20" fmla="*/ 66000 h 676672"/>
                <a:gd name="connsiteX21" fmla="*/ 759000 w 825000"/>
                <a:gd name="connsiteY21" fmla="*/ 0 h 676672"/>
                <a:gd name="connsiteX22" fmla="*/ 66000 w 825000"/>
                <a:gd name="connsiteY22" fmla="*/ 0 h 676672"/>
                <a:gd name="connsiteX23" fmla="*/ 0 w 825000"/>
                <a:gd name="connsiteY23" fmla="*/ 66000 h 676672"/>
                <a:gd name="connsiteX24" fmla="*/ 181500 w 825000"/>
                <a:gd name="connsiteY24" fmla="*/ 594000 h 676672"/>
                <a:gd name="connsiteX25" fmla="*/ 145801 w 825000"/>
                <a:gd name="connsiteY25" fmla="*/ 642028 h 676672"/>
                <a:gd name="connsiteX26" fmla="*/ 89935 w 825000"/>
                <a:gd name="connsiteY26" fmla="*/ 620578 h 676672"/>
                <a:gd name="connsiteX27" fmla="*/ 95552 w 825000"/>
                <a:gd name="connsiteY27" fmla="*/ 561000 h 676672"/>
                <a:gd name="connsiteX28" fmla="*/ 168449 w 825000"/>
                <a:gd name="connsiteY28" fmla="*/ 561000 h 676672"/>
                <a:gd name="connsiteX29" fmla="*/ 181500 w 825000"/>
                <a:gd name="connsiteY29" fmla="*/ 594000 h 676672"/>
                <a:gd name="connsiteX30" fmla="*/ 99000 w 825000"/>
                <a:gd name="connsiteY30" fmla="*/ 462000 h 676672"/>
                <a:gd name="connsiteX31" fmla="*/ 99000 w 825000"/>
                <a:gd name="connsiteY31" fmla="*/ 412500 h 676672"/>
                <a:gd name="connsiteX32" fmla="*/ 132000 w 825000"/>
                <a:gd name="connsiteY32" fmla="*/ 412500 h 676672"/>
                <a:gd name="connsiteX33" fmla="*/ 148500 w 825000"/>
                <a:gd name="connsiteY33" fmla="*/ 429000 h 676672"/>
                <a:gd name="connsiteX34" fmla="*/ 148500 w 825000"/>
                <a:gd name="connsiteY34" fmla="*/ 462000 h 676672"/>
                <a:gd name="connsiteX35" fmla="*/ 132000 w 825000"/>
                <a:gd name="connsiteY35" fmla="*/ 379500 h 676672"/>
                <a:gd name="connsiteX36" fmla="*/ 99000 w 825000"/>
                <a:gd name="connsiteY36" fmla="*/ 379500 h 676672"/>
                <a:gd name="connsiteX37" fmla="*/ 99000 w 825000"/>
                <a:gd name="connsiteY37" fmla="*/ 181500 h 676672"/>
                <a:gd name="connsiteX38" fmla="*/ 132000 w 825000"/>
                <a:gd name="connsiteY38" fmla="*/ 181500 h 676672"/>
                <a:gd name="connsiteX39" fmla="*/ 181500 w 825000"/>
                <a:gd name="connsiteY39" fmla="*/ 132000 h 676672"/>
                <a:gd name="connsiteX40" fmla="*/ 181500 w 825000"/>
                <a:gd name="connsiteY40" fmla="*/ 99000 h 676672"/>
                <a:gd name="connsiteX41" fmla="*/ 643500 w 825000"/>
                <a:gd name="connsiteY41" fmla="*/ 99000 h 676672"/>
                <a:gd name="connsiteX42" fmla="*/ 643500 w 825000"/>
                <a:gd name="connsiteY42" fmla="*/ 132000 h 676672"/>
                <a:gd name="connsiteX43" fmla="*/ 693000 w 825000"/>
                <a:gd name="connsiteY43" fmla="*/ 181500 h 676672"/>
                <a:gd name="connsiteX44" fmla="*/ 726000 w 825000"/>
                <a:gd name="connsiteY44" fmla="*/ 181500 h 676672"/>
                <a:gd name="connsiteX45" fmla="*/ 726000 w 825000"/>
                <a:gd name="connsiteY45" fmla="*/ 379500 h 676672"/>
                <a:gd name="connsiteX46" fmla="*/ 693000 w 825000"/>
                <a:gd name="connsiteY46" fmla="*/ 379500 h 676672"/>
                <a:gd name="connsiteX47" fmla="*/ 643500 w 825000"/>
                <a:gd name="connsiteY47" fmla="*/ 429000 h 676672"/>
                <a:gd name="connsiteX48" fmla="*/ 643500 w 825000"/>
                <a:gd name="connsiteY48" fmla="*/ 462000 h 676672"/>
                <a:gd name="connsiteX49" fmla="*/ 495000 w 825000"/>
                <a:gd name="connsiteY49" fmla="*/ 462000 h 676672"/>
                <a:gd name="connsiteX50" fmla="*/ 495000 w 825000"/>
                <a:gd name="connsiteY50" fmla="*/ 398673 h 676672"/>
                <a:gd name="connsiteX51" fmla="*/ 533247 w 825000"/>
                <a:gd name="connsiteY51" fmla="*/ 345675 h 676672"/>
                <a:gd name="connsiteX52" fmla="*/ 533049 w 825000"/>
                <a:gd name="connsiteY52" fmla="*/ 339735 h 676672"/>
                <a:gd name="connsiteX53" fmla="*/ 539649 w 825000"/>
                <a:gd name="connsiteY53" fmla="*/ 323846 h 676672"/>
                <a:gd name="connsiteX54" fmla="*/ 543956 w 825000"/>
                <a:gd name="connsiteY54" fmla="*/ 319820 h 676672"/>
                <a:gd name="connsiteX55" fmla="*/ 561008 w 825000"/>
                <a:gd name="connsiteY55" fmla="*/ 280508 h 676672"/>
                <a:gd name="connsiteX56" fmla="*/ 543956 w 825000"/>
                <a:gd name="connsiteY56" fmla="*/ 241197 h 676672"/>
                <a:gd name="connsiteX57" fmla="*/ 539649 w 825000"/>
                <a:gd name="connsiteY57" fmla="*/ 237171 h 676672"/>
                <a:gd name="connsiteX58" fmla="*/ 533049 w 825000"/>
                <a:gd name="connsiteY58" fmla="*/ 221265 h 676672"/>
                <a:gd name="connsiteX59" fmla="*/ 533247 w 825000"/>
                <a:gd name="connsiteY59" fmla="*/ 215358 h 676672"/>
                <a:gd name="connsiteX60" fmla="*/ 517519 w 825000"/>
                <a:gd name="connsiteY60" fmla="*/ 175504 h 676672"/>
                <a:gd name="connsiteX61" fmla="*/ 477675 w 825000"/>
                <a:gd name="connsiteY61" fmla="*/ 159753 h 676672"/>
                <a:gd name="connsiteX62" fmla="*/ 471735 w 825000"/>
                <a:gd name="connsiteY62" fmla="*/ 159951 h 676672"/>
                <a:gd name="connsiteX63" fmla="*/ 455845 w 825000"/>
                <a:gd name="connsiteY63" fmla="*/ 153351 h 676672"/>
                <a:gd name="connsiteX64" fmla="*/ 451803 w 825000"/>
                <a:gd name="connsiteY64" fmla="*/ 149028 h 676672"/>
                <a:gd name="connsiteX65" fmla="*/ 412492 w 825000"/>
                <a:gd name="connsiteY65" fmla="*/ 131976 h 676672"/>
                <a:gd name="connsiteX66" fmla="*/ 373181 w 825000"/>
                <a:gd name="connsiteY66" fmla="*/ 149028 h 676672"/>
                <a:gd name="connsiteX67" fmla="*/ 369155 w 825000"/>
                <a:gd name="connsiteY67" fmla="*/ 153335 h 676672"/>
                <a:gd name="connsiteX68" fmla="*/ 353249 w 825000"/>
                <a:gd name="connsiteY68" fmla="*/ 159935 h 676672"/>
                <a:gd name="connsiteX69" fmla="*/ 347342 w 825000"/>
                <a:gd name="connsiteY69" fmla="*/ 159737 h 676672"/>
                <a:gd name="connsiteX70" fmla="*/ 307499 w 825000"/>
                <a:gd name="connsiteY70" fmla="*/ 175471 h 676672"/>
                <a:gd name="connsiteX71" fmla="*/ 291753 w 825000"/>
                <a:gd name="connsiteY71" fmla="*/ 215309 h 676672"/>
                <a:gd name="connsiteX72" fmla="*/ 291951 w 825000"/>
                <a:gd name="connsiteY72" fmla="*/ 221249 h 676672"/>
                <a:gd name="connsiteX73" fmla="*/ 285351 w 825000"/>
                <a:gd name="connsiteY73" fmla="*/ 237138 h 676672"/>
                <a:gd name="connsiteX74" fmla="*/ 281028 w 825000"/>
                <a:gd name="connsiteY74" fmla="*/ 241181 h 676672"/>
                <a:gd name="connsiteX75" fmla="*/ 263975 w 825000"/>
                <a:gd name="connsiteY75" fmla="*/ 280492 h 676672"/>
                <a:gd name="connsiteX76" fmla="*/ 281028 w 825000"/>
                <a:gd name="connsiteY76" fmla="*/ 319803 h 676672"/>
                <a:gd name="connsiteX77" fmla="*/ 285335 w 825000"/>
                <a:gd name="connsiteY77" fmla="*/ 323829 h 676672"/>
                <a:gd name="connsiteX78" fmla="*/ 291935 w 825000"/>
                <a:gd name="connsiteY78" fmla="*/ 339735 h 676672"/>
                <a:gd name="connsiteX79" fmla="*/ 291737 w 825000"/>
                <a:gd name="connsiteY79" fmla="*/ 345642 h 676672"/>
                <a:gd name="connsiteX80" fmla="*/ 330000 w 825000"/>
                <a:gd name="connsiteY80" fmla="*/ 398657 h 676672"/>
                <a:gd name="connsiteX81" fmla="*/ 330000 w 825000"/>
                <a:gd name="connsiteY81" fmla="*/ 462000 h 676672"/>
                <a:gd name="connsiteX82" fmla="*/ 181500 w 825000"/>
                <a:gd name="connsiteY82" fmla="*/ 462000 h 676672"/>
                <a:gd name="connsiteX83" fmla="*/ 181500 w 825000"/>
                <a:gd name="connsiteY83" fmla="*/ 429000 h 676672"/>
                <a:gd name="connsiteX84" fmla="*/ 132000 w 825000"/>
                <a:gd name="connsiteY84" fmla="*/ 379500 h 676672"/>
                <a:gd name="connsiteX85" fmla="*/ 99000 w 825000"/>
                <a:gd name="connsiteY85" fmla="*/ 148500 h 676672"/>
                <a:gd name="connsiteX86" fmla="*/ 99000 w 825000"/>
                <a:gd name="connsiteY86" fmla="*/ 99000 h 676672"/>
                <a:gd name="connsiteX87" fmla="*/ 148500 w 825000"/>
                <a:gd name="connsiteY87" fmla="*/ 99000 h 676672"/>
                <a:gd name="connsiteX88" fmla="*/ 148500 w 825000"/>
                <a:gd name="connsiteY88" fmla="*/ 132000 h 676672"/>
                <a:gd name="connsiteX89" fmla="*/ 132000 w 825000"/>
                <a:gd name="connsiteY89" fmla="*/ 148500 h 676672"/>
                <a:gd name="connsiteX90" fmla="*/ 726000 w 825000"/>
                <a:gd name="connsiteY90" fmla="*/ 99000 h 676672"/>
                <a:gd name="connsiteX91" fmla="*/ 726000 w 825000"/>
                <a:gd name="connsiteY91" fmla="*/ 148500 h 676672"/>
                <a:gd name="connsiteX92" fmla="*/ 693000 w 825000"/>
                <a:gd name="connsiteY92" fmla="*/ 148500 h 676672"/>
                <a:gd name="connsiteX93" fmla="*/ 676500 w 825000"/>
                <a:gd name="connsiteY93" fmla="*/ 132000 h 676672"/>
                <a:gd name="connsiteX94" fmla="*/ 676500 w 825000"/>
                <a:gd name="connsiteY94" fmla="*/ 99000 h 676672"/>
                <a:gd name="connsiteX95" fmla="*/ 726000 w 825000"/>
                <a:gd name="connsiteY95" fmla="*/ 412500 h 676672"/>
                <a:gd name="connsiteX96" fmla="*/ 726000 w 825000"/>
                <a:gd name="connsiteY96" fmla="*/ 462000 h 676672"/>
                <a:gd name="connsiteX97" fmla="*/ 676500 w 825000"/>
                <a:gd name="connsiteY97" fmla="*/ 462000 h 676672"/>
                <a:gd name="connsiteX98" fmla="*/ 676500 w 825000"/>
                <a:gd name="connsiteY98" fmla="*/ 429000 h 676672"/>
                <a:gd name="connsiteX99" fmla="*/ 693000 w 825000"/>
                <a:gd name="connsiteY99" fmla="*/ 412500 h 676672"/>
                <a:gd name="connsiteX100" fmla="*/ 353991 w 825000"/>
                <a:gd name="connsiteY100" fmla="*/ 368033 h 676672"/>
                <a:gd name="connsiteX101" fmla="*/ 352176 w 825000"/>
                <a:gd name="connsiteY101" fmla="*/ 368033 h 676672"/>
                <a:gd name="connsiteX102" fmla="*/ 346236 w 825000"/>
                <a:gd name="connsiteY102" fmla="*/ 368231 h 676672"/>
                <a:gd name="connsiteX103" fmla="*/ 330825 w 825000"/>
                <a:gd name="connsiteY103" fmla="*/ 362142 h 676672"/>
                <a:gd name="connsiteX104" fmla="*/ 324737 w 825000"/>
                <a:gd name="connsiteY104" fmla="*/ 346715 h 676672"/>
                <a:gd name="connsiteX105" fmla="*/ 324935 w 825000"/>
                <a:gd name="connsiteY105" fmla="*/ 340808 h 676672"/>
                <a:gd name="connsiteX106" fmla="*/ 307907 w 825000"/>
                <a:gd name="connsiteY106" fmla="*/ 299706 h 676672"/>
                <a:gd name="connsiteX107" fmla="*/ 303600 w 825000"/>
                <a:gd name="connsiteY107" fmla="*/ 295680 h 676672"/>
                <a:gd name="connsiteX108" fmla="*/ 297010 w 825000"/>
                <a:gd name="connsiteY108" fmla="*/ 280467 h 676672"/>
                <a:gd name="connsiteX109" fmla="*/ 303600 w 825000"/>
                <a:gd name="connsiteY109" fmla="*/ 265254 h 676672"/>
                <a:gd name="connsiteX110" fmla="*/ 307923 w 825000"/>
                <a:gd name="connsiteY110" fmla="*/ 261228 h 676672"/>
                <a:gd name="connsiteX111" fmla="*/ 324951 w 825000"/>
                <a:gd name="connsiteY111" fmla="*/ 220143 h 676672"/>
                <a:gd name="connsiteX112" fmla="*/ 324753 w 825000"/>
                <a:gd name="connsiteY112" fmla="*/ 214203 h 676672"/>
                <a:gd name="connsiteX113" fmla="*/ 330842 w 825000"/>
                <a:gd name="connsiteY113" fmla="*/ 198842 h 676672"/>
                <a:gd name="connsiteX114" fmla="*/ 346203 w 825000"/>
                <a:gd name="connsiteY114" fmla="*/ 192753 h 676672"/>
                <a:gd name="connsiteX115" fmla="*/ 352110 w 825000"/>
                <a:gd name="connsiteY115" fmla="*/ 192951 h 676672"/>
                <a:gd name="connsiteX116" fmla="*/ 393212 w 825000"/>
                <a:gd name="connsiteY116" fmla="*/ 175923 h 676672"/>
                <a:gd name="connsiteX117" fmla="*/ 397238 w 825000"/>
                <a:gd name="connsiteY117" fmla="*/ 171617 h 676672"/>
                <a:gd name="connsiteX118" fmla="*/ 412451 w 825000"/>
                <a:gd name="connsiteY118" fmla="*/ 165246 h 676672"/>
                <a:gd name="connsiteX119" fmla="*/ 427664 w 825000"/>
                <a:gd name="connsiteY119" fmla="*/ 171617 h 676672"/>
                <a:gd name="connsiteX120" fmla="*/ 431690 w 825000"/>
                <a:gd name="connsiteY120" fmla="*/ 175940 h 676672"/>
                <a:gd name="connsiteX121" fmla="*/ 472775 w 825000"/>
                <a:gd name="connsiteY121" fmla="*/ 192968 h 676672"/>
                <a:gd name="connsiteX122" fmla="*/ 478715 w 825000"/>
                <a:gd name="connsiteY122" fmla="*/ 192770 h 676672"/>
                <a:gd name="connsiteX123" fmla="*/ 494125 w 825000"/>
                <a:gd name="connsiteY123" fmla="*/ 198858 h 676672"/>
                <a:gd name="connsiteX124" fmla="*/ 500214 w 825000"/>
                <a:gd name="connsiteY124" fmla="*/ 214286 h 676672"/>
                <a:gd name="connsiteX125" fmla="*/ 500016 w 825000"/>
                <a:gd name="connsiteY125" fmla="*/ 220193 h 676672"/>
                <a:gd name="connsiteX126" fmla="*/ 517044 w 825000"/>
                <a:gd name="connsiteY126" fmla="*/ 261294 h 676672"/>
                <a:gd name="connsiteX127" fmla="*/ 521351 w 825000"/>
                <a:gd name="connsiteY127" fmla="*/ 265320 h 676672"/>
                <a:gd name="connsiteX128" fmla="*/ 527941 w 825000"/>
                <a:gd name="connsiteY128" fmla="*/ 280533 h 676672"/>
                <a:gd name="connsiteX129" fmla="*/ 521351 w 825000"/>
                <a:gd name="connsiteY129" fmla="*/ 295746 h 676672"/>
                <a:gd name="connsiteX130" fmla="*/ 517028 w 825000"/>
                <a:gd name="connsiteY130" fmla="*/ 299772 h 676672"/>
                <a:gd name="connsiteX131" fmla="*/ 500000 w 825000"/>
                <a:gd name="connsiteY131" fmla="*/ 340857 h 676672"/>
                <a:gd name="connsiteX132" fmla="*/ 500197 w 825000"/>
                <a:gd name="connsiteY132" fmla="*/ 346797 h 676672"/>
                <a:gd name="connsiteX133" fmla="*/ 494109 w 825000"/>
                <a:gd name="connsiteY133" fmla="*/ 362159 h 676672"/>
                <a:gd name="connsiteX134" fmla="*/ 478748 w 825000"/>
                <a:gd name="connsiteY134" fmla="*/ 368247 h 676672"/>
                <a:gd name="connsiteX135" fmla="*/ 472841 w 825000"/>
                <a:gd name="connsiteY135" fmla="*/ 368049 h 676672"/>
                <a:gd name="connsiteX136" fmla="*/ 431739 w 825000"/>
                <a:gd name="connsiteY136" fmla="*/ 385077 h 676672"/>
                <a:gd name="connsiteX137" fmla="*/ 427713 w 825000"/>
                <a:gd name="connsiteY137" fmla="*/ 389384 h 676672"/>
                <a:gd name="connsiteX138" fmla="*/ 412500 w 825000"/>
                <a:gd name="connsiteY138" fmla="*/ 395754 h 676672"/>
                <a:gd name="connsiteX139" fmla="*/ 397287 w 825000"/>
                <a:gd name="connsiteY139" fmla="*/ 389384 h 676672"/>
                <a:gd name="connsiteX140" fmla="*/ 393261 w 825000"/>
                <a:gd name="connsiteY140" fmla="*/ 385061 h 676672"/>
                <a:gd name="connsiteX141" fmla="*/ 353991 w 825000"/>
                <a:gd name="connsiteY141" fmla="*/ 368033 h 676672"/>
                <a:gd name="connsiteX142" fmla="*/ 461786 w 825000"/>
                <a:gd name="connsiteY142" fmla="*/ 561000 h 676672"/>
                <a:gd name="connsiteX143" fmla="*/ 427350 w 825000"/>
                <a:gd name="connsiteY143" fmla="*/ 544253 h 676672"/>
                <a:gd name="connsiteX144" fmla="*/ 397931 w 825000"/>
                <a:gd name="connsiteY144" fmla="*/ 544170 h 676672"/>
                <a:gd name="connsiteX145" fmla="*/ 363000 w 825000"/>
                <a:gd name="connsiteY145" fmla="*/ 561495 h 676672"/>
                <a:gd name="connsiteX146" fmla="*/ 363000 w 825000"/>
                <a:gd name="connsiteY146" fmla="*/ 403211 h 676672"/>
                <a:gd name="connsiteX147" fmla="*/ 369155 w 825000"/>
                <a:gd name="connsiteY147" fmla="*/ 407633 h 676672"/>
                <a:gd name="connsiteX148" fmla="*/ 373197 w 825000"/>
                <a:gd name="connsiteY148" fmla="*/ 411956 h 676672"/>
                <a:gd name="connsiteX149" fmla="*/ 412508 w 825000"/>
                <a:gd name="connsiteY149" fmla="*/ 429008 h 676672"/>
                <a:gd name="connsiteX150" fmla="*/ 451820 w 825000"/>
                <a:gd name="connsiteY150" fmla="*/ 411956 h 676672"/>
                <a:gd name="connsiteX151" fmla="*/ 455845 w 825000"/>
                <a:gd name="connsiteY151" fmla="*/ 407649 h 676672"/>
                <a:gd name="connsiteX152" fmla="*/ 462000 w 825000"/>
                <a:gd name="connsiteY152" fmla="*/ 403227 h 676672"/>
                <a:gd name="connsiteX153" fmla="*/ 462000 w 825000"/>
                <a:gd name="connsiteY153" fmla="*/ 544500 h 676672"/>
                <a:gd name="connsiteX154" fmla="*/ 660000 w 825000"/>
                <a:gd name="connsiteY154" fmla="*/ 594000 h 676672"/>
                <a:gd name="connsiteX155" fmla="*/ 624301 w 825000"/>
                <a:gd name="connsiteY155" fmla="*/ 642028 h 676672"/>
                <a:gd name="connsiteX156" fmla="*/ 568435 w 825000"/>
                <a:gd name="connsiteY156" fmla="*/ 620578 h 676672"/>
                <a:gd name="connsiteX157" fmla="*/ 574052 w 825000"/>
                <a:gd name="connsiteY157" fmla="*/ 561000 h 676672"/>
                <a:gd name="connsiteX158" fmla="*/ 646949 w 825000"/>
                <a:gd name="connsiteY158" fmla="*/ 561000 h 676672"/>
                <a:gd name="connsiteX159" fmla="*/ 660000 w 825000"/>
                <a:gd name="connsiteY159" fmla="*/ 594000 h 676672"/>
                <a:gd name="connsiteX160" fmla="*/ 33000 w 825000"/>
                <a:gd name="connsiteY160" fmla="*/ 66000 h 676672"/>
                <a:gd name="connsiteX161" fmla="*/ 66000 w 825000"/>
                <a:gd name="connsiteY161" fmla="*/ 33000 h 676672"/>
                <a:gd name="connsiteX162" fmla="*/ 759000 w 825000"/>
                <a:gd name="connsiteY162" fmla="*/ 33000 h 676672"/>
                <a:gd name="connsiteX163" fmla="*/ 792000 w 825000"/>
                <a:gd name="connsiteY163" fmla="*/ 66000 h 676672"/>
                <a:gd name="connsiteX164" fmla="*/ 792000 w 825000"/>
                <a:gd name="connsiteY164" fmla="*/ 495000 h 676672"/>
                <a:gd name="connsiteX165" fmla="*/ 759000 w 825000"/>
                <a:gd name="connsiteY165" fmla="*/ 528000 h 676672"/>
                <a:gd name="connsiteX166" fmla="*/ 495000 w 825000"/>
                <a:gd name="connsiteY166" fmla="*/ 528000 h 676672"/>
                <a:gd name="connsiteX167" fmla="*/ 495000 w 825000"/>
                <a:gd name="connsiteY167" fmla="*/ 495000 h 676672"/>
                <a:gd name="connsiteX168" fmla="*/ 726000 w 825000"/>
                <a:gd name="connsiteY168" fmla="*/ 495000 h 676672"/>
                <a:gd name="connsiteX169" fmla="*/ 759000 w 825000"/>
                <a:gd name="connsiteY169" fmla="*/ 462000 h 676672"/>
                <a:gd name="connsiteX170" fmla="*/ 759000 w 825000"/>
                <a:gd name="connsiteY170" fmla="*/ 99000 h 676672"/>
                <a:gd name="connsiteX171" fmla="*/ 726000 w 825000"/>
                <a:gd name="connsiteY171" fmla="*/ 66000 h 676672"/>
                <a:gd name="connsiteX172" fmla="*/ 99000 w 825000"/>
                <a:gd name="connsiteY172" fmla="*/ 66000 h 676672"/>
                <a:gd name="connsiteX173" fmla="*/ 66000 w 825000"/>
                <a:gd name="connsiteY173" fmla="*/ 99000 h 676672"/>
                <a:gd name="connsiteX174" fmla="*/ 66000 w 825000"/>
                <a:gd name="connsiteY174" fmla="*/ 462000 h 676672"/>
                <a:gd name="connsiteX175" fmla="*/ 99000 w 825000"/>
                <a:gd name="connsiteY175" fmla="*/ 495000 h 676672"/>
                <a:gd name="connsiteX176" fmla="*/ 330000 w 825000"/>
                <a:gd name="connsiteY176" fmla="*/ 495000 h 676672"/>
                <a:gd name="connsiteX177" fmla="*/ 330000 w 825000"/>
                <a:gd name="connsiteY177" fmla="*/ 528000 h 676672"/>
                <a:gd name="connsiteX178" fmla="*/ 66000 w 825000"/>
                <a:gd name="connsiteY178" fmla="*/ 528000 h 676672"/>
                <a:gd name="connsiteX179" fmla="*/ 33000 w 825000"/>
                <a:gd name="connsiteY179" fmla="*/ 495000 h 67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825000" h="676672">
                  <a:moveTo>
                    <a:pt x="0" y="495000"/>
                  </a:moveTo>
                  <a:cubicBezTo>
                    <a:pt x="98" y="527815"/>
                    <a:pt x="24324" y="555557"/>
                    <a:pt x="56826" y="560076"/>
                  </a:cubicBezTo>
                  <a:cubicBezTo>
                    <a:pt x="41195" y="594584"/>
                    <a:pt x="51073" y="635301"/>
                    <a:pt x="80779" y="658810"/>
                  </a:cubicBezTo>
                  <a:cubicBezTo>
                    <a:pt x="110486" y="682318"/>
                    <a:pt x="152382" y="682575"/>
                    <a:pt x="182374" y="659432"/>
                  </a:cubicBezTo>
                  <a:cubicBezTo>
                    <a:pt x="212367" y="636290"/>
                    <a:pt x="222743" y="595696"/>
                    <a:pt x="207537" y="561000"/>
                  </a:cubicBezTo>
                  <a:lnTo>
                    <a:pt x="330000" y="561000"/>
                  </a:lnTo>
                  <a:lnTo>
                    <a:pt x="330000" y="561495"/>
                  </a:lnTo>
                  <a:cubicBezTo>
                    <a:pt x="330002" y="572636"/>
                    <a:pt x="335754" y="582985"/>
                    <a:pt x="345213" y="588869"/>
                  </a:cubicBezTo>
                  <a:cubicBezTo>
                    <a:pt x="354978" y="595048"/>
                    <a:pt x="367242" y="595734"/>
                    <a:pt x="377636" y="590684"/>
                  </a:cubicBezTo>
                  <a:lnTo>
                    <a:pt x="412715" y="573854"/>
                  </a:lnTo>
                  <a:lnTo>
                    <a:pt x="447464" y="590700"/>
                  </a:lnTo>
                  <a:cubicBezTo>
                    <a:pt x="457835" y="595711"/>
                    <a:pt x="470060" y="595007"/>
                    <a:pt x="479787" y="588836"/>
                  </a:cubicBezTo>
                  <a:cubicBezTo>
                    <a:pt x="489237" y="582958"/>
                    <a:pt x="494987" y="572623"/>
                    <a:pt x="495000" y="561495"/>
                  </a:cubicBezTo>
                  <a:lnTo>
                    <a:pt x="495000" y="561000"/>
                  </a:lnTo>
                  <a:lnTo>
                    <a:pt x="534963" y="561000"/>
                  </a:lnTo>
                  <a:cubicBezTo>
                    <a:pt x="519775" y="595584"/>
                    <a:pt x="530015" y="636065"/>
                    <a:pt x="559819" y="659269"/>
                  </a:cubicBezTo>
                  <a:cubicBezTo>
                    <a:pt x="589623" y="682473"/>
                    <a:pt x="631377" y="682473"/>
                    <a:pt x="661181" y="659269"/>
                  </a:cubicBezTo>
                  <a:cubicBezTo>
                    <a:pt x="690985" y="636065"/>
                    <a:pt x="701225" y="595584"/>
                    <a:pt x="686037" y="561000"/>
                  </a:cubicBezTo>
                  <a:lnTo>
                    <a:pt x="759000" y="561000"/>
                  </a:lnTo>
                  <a:cubicBezTo>
                    <a:pt x="795450" y="561000"/>
                    <a:pt x="825000" y="531450"/>
                    <a:pt x="825000" y="495000"/>
                  </a:cubicBezTo>
                  <a:lnTo>
                    <a:pt x="825000" y="66000"/>
                  </a:lnTo>
                  <a:cubicBezTo>
                    <a:pt x="825000" y="29549"/>
                    <a:pt x="795450" y="0"/>
                    <a:pt x="759000" y="0"/>
                  </a:cubicBezTo>
                  <a:lnTo>
                    <a:pt x="66000" y="0"/>
                  </a:lnTo>
                  <a:cubicBezTo>
                    <a:pt x="29549" y="0"/>
                    <a:pt x="0" y="29549"/>
                    <a:pt x="0" y="66000"/>
                  </a:cubicBezTo>
                  <a:close/>
                  <a:moveTo>
                    <a:pt x="181500" y="594000"/>
                  </a:moveTo>
                  <a:cubicBezTo>
                    <a:pt x="181719" y="616204"/>
                    <a:pt x="167127" y="635837"/>
                    <a:pt x="145801" y="642028"/>
                  </a:cubicBezTo>
                  <a:cubicBezTo>
                    <a:pt x="124476" y="648217"/>
                    <a:pt x="101638" y="639449"/>
                    <a:pt x="89935" y="620578"/>
                  </a:cubicBezTo>
                  <a:cubicBezTo>
                    <a:pt x="78232" y="601707"/>
                    <a:pt x="80528" y="577352"/>
                    <a:pt x="95552" y="561000"/>
                  </a:cubicBezTo>
                  <a:lnTo>
                    <a:pt x="168449" y="561000"/>
                  </a:lnTo>
                  <a:cubicBezTo>
                    <a:pt x="176746" y="569997"/>
                    <a:pt x="181399" y="581760"/>
                    <a:pt x="181500" y="594000"/>
                  </a:cubicBezTo>
                  <a:close/>
                  <a:moveTo>
                    <a:pt x="99000" y="462000"/>
                  </a:moveTo>
                  <a:lnTo>
                    <a:pt x="99000" y="412500"/>
                  </a:lnTo>
                  <a:lnTo>
                    <a:pt x="132000" y="412500"/>
                  </a:lnTo>
                  <a:cubicBezTo>
                    <a:pt x="141113" y="412500"/>
                    <a:pt x="148500" y="419887"/>
                    <a:pt x="148500" y="429000"/>
                  </a:cubicBezTo>
                  <a:lnTo>
                    <a:pt x="148500" y="462000"/>
                  </a:lnTo>
                  <a:close/>
                  <a:moveTo>
                    <a:pt x="132000" y="379500"/>
                  </a:moveTo>
                  <a:lnTo>
                    <a:pt x="99000" y="379500"/>
                  </a:lnTo>
                  <a:lnTo>
                    <a:pt x="99000" y="181500"/>
                  </a:lnTo>
                  <a:lnTo>
                    <a:pt x="132000" y="181500"/>
                  </a:lnTo>
                  <a:cubicBezTo>
                    <a:pt x="159339" y="181500"/>
                    <a:pt x="181500" y="159338"/>
                    <a:pt x="181500" y="132000"/>
                  </a:cubicBezTo>
                  <a:lnTo>
                    <a:pt x="181500" y="99000"/>
                  </a:lnTo>
                  <a:lnTo>
                    <a:pt x="643500" y="99000"/>
                  </a:lnTo>
                  <a:lnTo>
                    <a:pt x="643500" y="132000"/>
                  </a:lnTo>
                  <a:cubicBezTo>
                    <a:pt x="643500" y="159338"/>
                    <a:pt x="665661" y="181500"/>
                    <a:pt x="693000" y="181500"/>
                  </a:cubicBezTo>
                  <a:lnTo>
                    <a:pt x="726000" y="181500"/>
                  </a:lnTo>
                  <a:lnTo>
                    <a:pt x="726000" y="379500"/>
                  </a:lnTo>
                  <a:lnTo>
                    <a:pt x="693000" y="379500"/>
                  </a:lnTo>
                  <a:cubicBezTo>
                    <a:pt x="665661" y="379500"/>
                    <a:pt x="643500" y="401661"/>
                    <a:pt x="643500" y="429000"/>
                  </a:cubicBezTo>
                  <a:lnTo>
                    <a:pt x="643500" y="462000"/>
                  </a:lnTo>
                  <a:lnTo>
                    <a:pt x="495000" y="462000"/>
                  </a:lnTo>
                  <a:lnTo>
                    <a:pt x="495000" y="398673"/>
                  </a:lnTo>
                  <a:cubicBezTo>
                    <a:pt x="518432" y="391921"/>
                    <a:pt x="534224" y="370041"/>
                    <a:pt x="533247" y="345675"/>
                  </a:cubicBezTo>
                  <a:lnTo>
                    <a:pt x="533049" y="339735"/>
                  </a:lnTo>
                  <a:cubicBezTo>
                    <a:pt x="532851" y="333734"/>
                    <a:pt x="535258" y="327941"/>
                    <a:pt x="539649" y="323846"/>
                  </a:cubicBezTo>
                  <a:lnTo>
                    <a:pt x="543956" y="319820"/>
                  </a:lnTo>
                  <a:cubicBezTo>
                    <a:pt x="554834" y="309639"/>
                    <a:pt x="561008" y="295408"/>
                    <a:pt x="561008" y="280508"/>
                  </a:cubicBezTo>
                  <a:cubicBezTo>
                    <a:pt x="561008" y="265609"/>
                    <a:pt x="554834" y="251378"/>
                    <a:pt x="543956" y="241197"/>
                  </a:cubicBezTo>
                  <a:lnTo>
                    <a:pt x="539649" y="237171"/>
                  </a:lnTo>
                  <a:cubicBezTo>
                    <a:pt x="535255" y="233071"/>
                    <a:pt x="532849" y="227271"/>
                    <a:pt x="533049" y="221265"/>
                  </a:cubicBezTo>
                  <a:lnTo>
                    <a:pt x="533247" y="215358"/>
                  </a:lnTo>
                  <a:cubicBezTo>
                    <a:pt x="533744" y="200470"/>
                    <a:pt x="528050" y="186041"/>
                    <a:pt x="517519" y="175504"/>
                  </a:cubicBezTo>
                  <a:cubicBezTo>
                    <a:pt x="506989" y="164968"/>
                    <a:pt x="492563" y="159265"/>
                    <a:pt x="477675" y="159753"/>
                  </a:cubicBezTo>
                  <a:lnTo>
                    <a:pt x="471735" y="159951"/>
                  </a:lnTo>
                  <a:cubicBezTo>
                    <a:pt x="465739" y="160123"/>
                    <a:pt x="459956" y="157721"/>
                    <a:pt x="455845" y="153351"/>
                  </a:cubicBezTo>
                  <a:lnTo>
                    <a:pt x="451803" y="149028"/>
                  </a:lnTo>
                  <a:cubicBezTo>
                    <a:pt x="441623" y="138150"/>
                    <a:pt x="427391" y="131976"/>
                    <a:pt x="412492" y="131976"/>
                  </a:cubicBezTo>
                  <a:cubicBezTo>
                    <a:pt x="397592" y="131976"/>
                    <a:pt x="383361" y="138150"/>
                    <a:pt x="373181" y="149028"/>
                  </a:cubicBezTo>
                  <a:lnTo>
                    <a:pt x="369155" y="153335"/>
                  </a:lnTo>
                  <a:cubicBezTo>
                    <a:pt x="365096" y="157786"/>
                    <a:pt x="359268" y="160204"/>
                    <a:pt x="353249" y="159935"/>
                  </a:cubicBezTo>
                  <a:lnTo>
                    <a:pt x="347342" y="159737"/>
                  </a:lnTo>
                  <a:cubicBezTo>
                    <a:pt x="332457" y="159245"/>
                    <a:pt x="318033" y="164941"/>
                    <a:pt x="307499" y="175471"/>
                  </a:cubicBezTo>
                  <a:cubicBezTo>
                    <a:pt x="296965" y="186001"/>
                    <a:pt x="291266" y="200422"/>
                    <a:pt x="291753" y="215309"/>
                  </a:cubicBezTo>
                  <a:lnTo>
                    <a:pt x="291951" y="221249"/>
                  </a:lnTo>
                  <a:cubicBezTo>
                    <a:pt x="292149" y="227250"/>
                    <a:pt x="289742" y="233043"/>
                    <a:pt x="285351" y="237138"/>
                  </a:cubicBezTo>
                  <a:lnTo>
                    <a:pt x="281028" y="241181"/>
                  </a:lnTo>
                  <a:cubicBezTo>
                    <a:pt x="270150" y="251361"/>
                    <a:pt x="263975" y="265592"/>
                    <a:pt x="263975" y="280492"/>
                  </a:cubicBezTo>
                  <a:cubicBezTo>
                    <a:pt x="263975" y="295391"/>
                    <a:pt x="270150" y="309623"/>
                    <a:pt x="281028" y="319803"/>
                  </a:cubicBezTo>
                  <a:lnTo>
                    <a:pt x="285335" y="323829"/>
                  </a:lnTo>
                  <a:cubicBezTo>
                    <a:pt x="289728" y="327929"/>
                    <a:pt x="292134" y="333729"/>
                    <a:pt x="291935" y="339735"/>
                  </a:cubicBezTo>
                  <a:lnTo>
                    <a:pt x="291737" y="345642"/>
                  </a:lnTo>
                  <a:cubicBezTo>
                    <a:pt x="290737" y="370024"/>
                    <a:pt x="306545" y="391926"/>
                    <a:pt x="330000" y="398657"/>
                  </a:cubicBezTo>
                  <a:lnTo>
                    <a:pt x="330000" y="462000"/>
                  </a:lnTo>
                  <a:lnTo>
                    <a:pt x="181500" y="462000"/>
                  </a:lnTo>
                  <a:lnTo>
                    <a:pt x="181500" y="429000"/>
                  </a:lnTo>
                  <a:cubicBezTo>
                    <a:pt x="181500" y="401661"/>
                    <a:pt x="159339" y="379500"/>
                    <a:pt x="132000" y="379500"/>
                  </a:cubicBezTo>
                  <a:close/>
                  <a:moveTo>
                    <a:pt x="99000" y="148500"/>
                  </a:moveTo>
                  <a:lnTo>
                    <a:pt x="99000" y="99000"/>
                  </a:lnTo>
                  <a:lnTo>
                    <a:pt x="148500" y="99000"/>
                  </a:lnTo>
                  <a:lnTo>
                    <a:pt x="148500" y="132000"/>
                  </a:lnTo>
                  <a:cubicBezTo>
                    <a:pt x="148500" y="141113"/>
                    <a:pt x="141113" y="148500"/>
                    <a:pt x="132000" y="148500"/>
                  </a:cubicBezTo>
                  <a:close/>
                  <a:moveTo>
                    <a:pt x="726000" y="99000"/>
                  </a:moveTo>
                  <a:lnTo>
                    <a:pt x="726000" y="148500"/>
                  </a:lnTo>
                  <a:lnTo>
                    <a:pt x="693000" y="148500"/>
                  </a:lnTo>
                  <a:cubicBezTo>
                    <a:pt x="683887" y="148500"/>
                    <a:pt x="676500" y="141113"/>
                    <a:pt x="676500" y="132000"/>
                  </a:cubicBezTo>
                  <a:lnTo>
                    <a:pt x="676500" y="99000"/>
                  </a:lnTo>
                  <a:close/>
                  <a:moveTo>
                    <a:pt x="726000" y="412500"/>
                  </a:moveTo>
                  <a:lnTo>
                    <a:pt x="726000" y="462000"/>
                  </a:lnTo>
                  <a:lnTo>
                    <a:pt x="676500" y="462000"/>
                  </a:lnTo>
                  <a:lnTo>
                    <a:pt x="676500" y="429000"/>
                  </a:lnTo>
                  <a:cubicBezTo>
                    <a:pt x="676500" y="419887"/>
                    <a:pt x="683887" y="412500"/>
                    <a:pt x="693000" y="412500"/>
                  </a:cubicBezTo>
                  <a:close/>
                  <a:moveTo>
                    <a:pt x="353991" y="368033"/>
                  </a:moveTo>
                  <a:lnTo>
                    <a:pt x="352176" y="368033"/>
                  </a:lnTo>
                  <a:lnTo>
                    <a:pt x="346236" y="368231"/>
                  </a:lnTo>
                  <a:cubicBezTo>
                    <a:pt x="340466" y="368488"/>
                    <a:pt x="334861" y="366274"/>
                    <a:pt x="330825" y="362142"/>
                  </a:cubicBezTo>
                  <a:cubicBezTo>
                    <a:pt x="326725" y="358080"/>
                    <a:pt x="324515" y="352483"/>
                    <a:pt x="324737" y="346715"/>
                  </a:cubicBezTo>
                  <a:lnTo>
                    <a:pt x="324935" y="340808"/>
                  </a:lnTo>
                  <a:cubicBezTo>
                    <a:pt x="325461" y="325291"/>
                    <a:pt x="319252" y="310306"/>
                    <a:pt x="307907" y="299706"/>
                  </a:cubicBezTo>
                  <a:lnTo>
                    <a:pt x="303600" y="295680"/>
                  </a:lnTo>
                  <a:cubicBezTo>
                    <a:pt x="299396" y="291738"/>
                    <a:pt x="297010" y="286230"/>
                    <a:pt x="297010" y="280467"/>
                  </a:cubicBezTo>
                  <a:cubicBezTo>
                    <a:pt x="297010" y="274704"/>
                    <a:pt x="299396" y="269196"/>
                    <a:pt x="303600" y="265254"/>
                  </a:cubicBezTo>
                  <a:lnTo>
                    <a:pt x="307923" y="261228"/>
                  </a:lnTo>
                  <a:cubicBezTo>
                    <a:pt x="319265" y="250635"/>
                    <a:pt x="325474" y="235655"/>
                    <a:pt x="324951" y="220143"/>
                  </a:cubicBezTo>
                  <a:lnTo>
                    <a:pt x="324753" y="214203"/>
                  </a:lnTo>
                  <a:cubicBezTo>
                    <a:pt x="324578" y="208463"/>
                    <a:pt x="326781" y="202904"/>
                    <a:pt x="330842" y="198842"/>
                  </a:cubicBezTo>
                  <a:cubicBezTo>
                    <a:pt x="334904" y="194781"/>
                    <a:pt x="340463" y="192578"/>
                    <a:pt x="346203" y="192753"/>
                  </a:cubicBezTo>
                  <a:lnTo>
                    <a:pt x="352110" y="192951"/>
                  </a:lnTo>
                  <a:cubicBezTo>
                    <a:pt x="367604" y="193349"/>
                    <a:pt x="382539" y="187161"/>
                    <a:pt x="393212" y="175923"/>
                  </a:cubicBezTo>
                  <a:lnTo>
                    <a:pt x="397238" y="171617"/>
                  </a:lnTo>
                  <a:cubicBezTo>
                    <a:pt x="401250" y="167541"/>
                    <a:pt x="406732" y="165246"/>
                    <a:pt x="412451" y="165246"/>
                  </a:cubicBezTo>
                  <a:cubicBezTo>
                    <a:pt x="418169" y="165246"/>
                    <a:pt x="423651" y="167541"/>
                    <a:pt x="427664" y="171617"/>
                  </a:cubicBezTo>
                  <a:lnTo>
                    <a:pt x="431690" y="175940"/>
                  </a:lnTo>
                  <a:cubicBezTo>
                    <a:pt x="442345" y="187193"/>
                    <a:pt x="457283" y="193383"/>
                    <a:pt x="472775" y="192968"/>
                  </a:cubicBezTo>
                  <a:lnTo>
                    <a:pt x="478715" y="192770"/>
                  </a:lnTo>
                  <a:cubicBezTo>
                    <a:pt x="484486" y="192504"/>
                    <a:pt x="490095" y="194720"/>
                    <a:pt x="494125" y="198858"/>
                  </a:cubicBezTo>
                  <a:cubicBezTo>
                    <a:pt x="498226" y="202920"/>
                    <a:pt x="500435" y="208517"/>
                    <a:pt x="500214" y="214286"/>
                  </a:cubicBezTo>
                  <a:lnTo>
                    <a:pt x="500016" y="220193"/>
                  </a:lnTo>
                  <a:cubicBezTo>
                    <a:pt x="499490" y="235709"/>
                    <a:pt x="505699" y="250696"/>
                    <a:pt x="517044" y="261294"/>
                  </a:cubicBezTo>
                  <a:lnTo>
                    <a:pt x="521351" y="265320"/>
                  </a:lnTo>
                  <a:cubicBezTo>
                    <a:pt x="525555" y="269262"/>
                    <a:pt x="527941" y="274770"/>
                    <a:pt x="527941" y="280533"/>
                  </a:cubicBezTo>
                  <a:cubicBezTo>
                    <a:pt x="527941" y="286296"/>
                    <a:pt x="525555" y="291804"/>
                    <a:pt x="521351" y="295746"/>
                  </a:cubicBezTo>
                  <a:lnTo>
                    <a:pt x="517028" y="299772"/>
                  </a:lnTo>
                  <a:cubicBezTo>
                    <a:pt x="505685" y="310365"/>
                    <a:pt x="499476" y="325345"/>
                    <a:pt x="500000" y="340857"/>
                  </a:cubicBezTo>
                  <a:lnTo>
                    <a:pt x="500197" y="346797"/>
                  </a:lnTo>
                  <a:cubicBezTo>
                    <a:pt x="500372" y="352537"/>
                    <a:pt x="498170" y="358096"/>
                    <a:pt x="494109" y="362159"/>
                  </a:cubicBezTo>
                  <a:cubicBezTo>
                    <a:pt x="490047" y="366219"/>
                    <a:pt x="484488" y="368422"/>
                    <a:pt x="478748" y="368247"/>
                  </a:cubicBezTo>
                  <a:lnTo>
                    <a:pt x="472841" y="368049"/>
                  </a:lnTo>
                  <a:cubicBezTo>
                    <a:pt x="457347" y="367651"/>
                    <a:pt x="442411" y="373839"/>
                    <a:pt x="431739" y="385077"/>
                  </a:cubicBezTo>
                  <a:lnTo>
                    <a:pt x="427713" y="389384"/>
                  </a:lnTo>
                  <a:cubicBezTo>
                    <a:pt x="423700" y="393459"/>
                    <a:pt x="418219" y="395754"/>
                    <a:pt x="412500" y="395754"/>
                  </a:cubicBezTo>
                  <a:cubicBezTo>
                    <a:pt x="406781" y="395754"/>
                    <a:pt x="401300" y="393459"/>
                    <a:pt x="397287" y="389384"/>
                  </a:cubicBezTo>
                  <a:lnTo>
                    <a:pt x="393261" y="385061"/>
                  </a:lnTo>
                  <a:cubicBezTo>
                    <a:pt x="383092" y="374194"/>
                    <a:pt x="368874" y="368028"/>
                    <a:pt x="353991" y="368033"/>
                  </a:cubicBezTo>
                  <a:close/>
                  <a:moveTo>
                    <a:pt x="461786" y="561000"/>
                  </a:moveTo>
                  <a:lnTo>
                    <a:pt x="427350" y="544253"/>
                  </a:lnTo>
                  <a:cubicBezTo>
                    <a:pt x="418089" y="539657"/>
                    <a:pt x="407217" y="539626"/>
                    <a:pt x="397931" y="544170"/>
                  </a:cubicBezTo>
                  <a:lnTo>
                    <a:pt x="363000" y="561495"/>
                  </a:lnTo>
                  <a:lnTo>
                    <a:pt x="363000" y="403211"/>
                  </a:lnTo>
                  <a:cubicBezTo>
                    <a:pt x="365312" y="404283"/>
                    <a:pt x="367401" y="405785"/>
                    <a:pt x="369155" y="407633"/>
                  </a:cubicBezTo>
                  <a:lnTo>
                    <a:pt x="373197" y="411956"/>
                  </a:lnTo>
                  <a:cubicBezTo>
                    <a:pt x="383378" y="422834"/>
                    <a:pt x="397609" y="429008"/>
                    <a:pt x="412508" y="429008"/>
                  </a:cubicBezTo>
                  <a:cubicBezTo>
                    <a:pt x="427408" y="429008"/>
                    <a:pt x="441639" y="422834"/>
                    <a:pt x="451820" y="411956"/>
                  </a:cubicBezTo>
                  <a:lnTo>
                    <a:pt x="455845" y="407649"/>
                  </a:lnTo>
                  <a:cubicBezTo>
                    <a:pt x="457608" y="405809"/>
                    <a:pt x="459695" y="404311"/>
                    <a:pt x="462000" y="403227"/>
                  </a:cubicBezTo>
                  <a:lnTo>
                    <a:pt x="462000" y="544500"/>
                  </a:lnTo>
                  <a:close/>
                  <a:moveTo>
                    <a:pt x="660000" y="594000"/>
                  </a:moveTo>
                  <a:cubicBezTo>
                    <a:pt x="660220" y="616204"/>
                    <a:pt x="645627" y="635837"/>
                    <a:pt x="624301" y="642028"/>
                  </a:cubicBezTo>
                  <a:cubicBezTo>
                    <a:pt x="602976" y="648217"/>
                    <a:pt x="580138" y="639449"/>
                    <a:pt x="568435" y="620578"/>
                  </a:cubicBezTo>
                  <a:cubicBezTo>
                    <a:pt x="556731" y="601707"/>
                    <a:pt x="559028" y="577352"/>
                    <a:pt x="574052" y="561000"/>
                  </a:cubicBezTo>
                  <a:lnTo>
                    <a:pt x="646949" y="561000"/>
                  </a:lnTo>
                  <a:cubicBezTo>
                    <a:pt x="655246" y="569997"/>
                    <a:pt x="659899" y="581760"/>
                    <a:pt x="660000" y="594000"/>
                  </a:cubicBezTo>
                  <a:close/>
                  <a:moveTo>
                    <a:pt x="33000" y="66000"/>
                  </a:moveTo>
                  <a:cubicBezTo>
                    <a:pt x="33000" y="47775"/>
                    <a:pt x="47775" y="33000"/>
                    <a:pt x="66000" y="33000"/>
                  </a:cubicBezTo>
                  <a:lnTo>
                    <a:pt x="759000" y="33000"/>
                  </a:lnTo>
                  <a:cubicBezTo>
                    <a:pt x="777226" y="33000"/>
                    <a:pt x="792000" y="47775"/>
                    <a:pt x="792000" y="66000"/>
                  </a:cubicBezTo>
                  <a:lnTo>
                    <a:pt x="792000" y="495000"/>
                  </a:lnTo>
                  <a:cubicBezTo>
                    <a:pt x="792000" y="513226"/>
                    <a:pt x="777226" y="528000"/>
                    <a:pt x="759000" y="528000"/>
                  </a:cubicBezTo>
                  <a:lnTo>
                    <a:pt x="495000" y="528000"/>
                  </a:lnTo>
                  <a:lnTo>
                    <a:pt x="495000" y="495000"/>
                  </a:lnTo>
                  <a:lnTo>
                    <a:pt x="726000" y="495000"/>
                  </a:lnTo>
                  <a:cubicBezTo>
                    <a:pt x="744226" y="495000"/>
                    <a:pt x="759000" y="480226"/>
                    <a:pt x="759000" y="462000"/>
                  </a:cubicBezTo>
                  <a:lnTo>
                    <a:pt x="759000" y="99000"/>
                  </a:lnTo>
                  <a:cubicBezTo>
                    <a:pt x="759000" y="80775"/>
                    <a:pt x="744226" y="66000"/>
                    <a:pt x="726000" y="66000"/>
                  </a:cubicBezTo>
                  <a:lnTo>
                    <a:pt x="99000" y="66000"/>
                  </a:lnTo>
                  <a:cubicBezTo>
                    <a:pt x="80775" y="66000"/>
                    <a:pt x="66000" y="80775"/>
                    <a:pt x="66000" y="99000"/>
                  </a:cubicBezTo>
                  <a:lnTo>
                    <a:pt x="66000" y="462000"/>
                  </a:lnTo>
                  <a:cubicBezTo>
                    <a:pt x="66000" y="480226"/>
                    <a:pt x="80775" y="495000"/>
                    <a:pt x="99000" y="495000"/>
                  </a:cubicBezTo>
                  <a:lnTo>
                    <a:pt x="330000" y="495000"/>
                  </a:lnTo>
                  <a:lnTo>
                    <a:pt x="330000" y="528000"/>
                  </a:lnTo>
                  <a:lnTo>
                    <a:pt x="66000" y="528000"/>
                  </a:lnTo>
                  <a:cubicBezTo>
                    <a:pt x="47775" y="528000"/>
                    <a:pt x="33000" y="513226"/>
                    <a:pt x="33000" y="495000"/>
                  </a:cubicBezTo>
                  <a:close/>
                </a:path>
              </a:pathLst>
            </a:custGeom>
            <a:gradFill>
              <a:gsLst>
                <a:gs pos="0">
                  <a:schemeClr val="accent1"/>
                </a:gs>
                <a:gs pos="100000">
                  <a:schemeClr val="accent2"/>
                </a:gs>
              </a:gsLst>
              <a:lin ang="5400000" scaled="1"/>
            </a:gradFill>
            <a:ln w="16351" cap="flat">
              <a:noFill/>
              <a:prstDash val="solid"/>
              <a:miter/>
            </a:ln>
          </p:spPr>
          <p:txBody>
            <a:bodyPr rtlCol="0" anchor="ctr"/>
            <a:lstStyle/>
            <a:p>
              <a:endParaRPr lang="zh-CN" altLang="en-US" dirty="0"/>
            </a:p>
          </p:txBody>
        </p:sp>
      </p:grpSp>
      <p:sp>
        <p:nvSpPr>
          <p:cNvPr id="37" name="任意多边形: 形状 36">
            <a:extLst>
              <a:ext uri="{FF2B5EF4-FFF2-40B4-BE49-F238E27FC236}">
                <a16:creationId xmlns:a16="http://schemas.microsoft.com/office/drawing/2014/main" id="{666F10F5-6365-34E9-4EC4-DAD8AEC10ED3}"/>
              </a:ext>
            </a:extLst>
          </p:cNvPr>
          <p:cNvSpPr/>
          <p:nvPr/>
        </p:nvSpPr>
        <p:spPr>
          <a:xfrm>
            <a:off x="10591668" y="4045782"/>
            <a:ext cx="132000" cy="132000"/>
          </a:xfrm>
          <a:custGeom>
            <a:avLst/>
            <a:gdLst>
              <a:gd name="connsiteX0" fmla="*/ 132000 w 132000"/>
              <a:gd name="connsiteY0" fmla="*/ 66000 h 132000"/>
              <a:gd name="connsiteX1" fmla="*/ 66000 w 132000"/>
              <a:gd name="connsiteY1" fmla="*/ 0 h 132000"/>
              <a:gd name="connsiteX2" fmla="*/ 0 w 132000"/>
              <a:gd name="connsiteY2" fmla="*/ 66000 h 132000"/>
              <a:gd name="connsiteX3" fmla="*/ 66000 w 132000"/>
              <a:gd name="connsiteY3" fmla="*/ 132000 h 132000"/>
              <a:gd name="connsiteX4" fmla="*/ 132000 w 132000"/>
              <a:gd name="connsiteY4" fmla="*/ 66000 h 132000"/>
              <a:gd name="connsiteX5" fmla="*/ 33000 w 132000"/>
              <a:gd name="connsiteY5" fmla="*/ 66000 h 132000"/>
              <a:gd name="connsiteX6" fmla="*/ 66000 w 132000"/>
              <a:gd name="connsiteY6" fmla="*/ 33000 h 132000"/>
              <a:gd name="connsiteX7" fmla="*/ 99000 w 132000"/>
              <a:gd name="connsiteY7" fmla="*/ 66000 h 132000"/>
              <a:gd name="connsiteX8" fmla="*/ 66000 w 132000"/>
              <a:gd name="connsiteY8" fmla="*/ 99000 h 132000"/>
              <a:gd name="connsiteX9" fmla="*/ 33000 w 132000"/>
              <a:gd name="connsiteY9" fmla="*/ 66000 h 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000" h="132000">
                <a:moveTo>
                  <a:pt x="132000" y="66000"/>
                </a:moveTo>
                <a:cubicBezTo>
                  <a:pt x="132000" y="29550"/>
                  <a:pt x="102450" y="0"/>
                  <a:pt x="66000" y="0"/>
                </a:cubicBezTo>
                <a:cubicBezTo>
                  <a:pt x="29550" y="0"/>
                  <a:pt x="0" y="29550"/>
                  <a:pt x="0" y="66000"/>
                </a:cubicBezTo>
                <a:cubicBezTo>
                  <a:pt x="0" y="102450"/>
                  <a:pt x="29550" y="132000"/>
                  <a:pt x="66000" y="132000"/>
                </a:cubicBezTo>
                <a:cubicBezTo>
                  <a:pt x="102450" y="132000"/>
                  <a:pt x="132000" y="102450"/>
                  <a:pt x="132000" y="66000"/>
                </a:cubicBezTo>
                <a:close/>
                <a:moveTo>
                  <a:pt x="33000" y="66000"/>
                </a:moveTo>
                <a:cubicBezTo>
                  <a:pt x="33000" y="47774"/>
                  <a:pt x="47774" y="33000"/>
                  <a:pt x="66000" y="33000"/>
                </a:cubicBezTo>
                <a:cubicBezTo>
                  <a:pt x="84226" y="33000"/>
                  <a:pt x="99000" y="47774"/>
                  <a:pt x="99000" y="66000"/>
                </a:cubicBezTo>
                <a:cubicBezTo>
                  <a:pt x="99000" y="84226"/>
                  <a:pt x="84226" y="99000"/>
                  <a:pt x="66000" y="99000"/>
                </a:cubicBezTo>
                <a:cubicBezTo>
                  <a:pt x="47774" y="99000"/>
                  <a:pt x="33000" y="84226"/>
                  <a:pt x="33000" y="66000"/>
                </a:cubicBezTo>
                <a:close/>
              </a:path>
            </a:pathLst>
          </a:custGeom>
          <a:solidFill>
            <a:schemeClr val="accent1"/>
          </a:solidFill>
          <a:ln w="16351" cap="flat">
            <a:noFill/>
            <a:prstDash val="solid"/>
            <a:miter/>
          </a:ln>
        </p:spPr>
        <p:txBody>
          <a:bodyPr rtlCol="0" anchor="ctr"/>
          <a:lstStyle/>
          <a:p>
            <a:endParaRPr lang="zh-CN" altLang="en-US"/>
          </a:p>
        </p:txBody>
      </p:sp>
      <p:sp>
        <p:nvSpPr>
          <p:cNvPr id="59" name="文本框 58">
            <a:extLst>
              <a:ext uri="{FF2B5EF4-FFF2-40B4-BE49-F238E27FC236}">
                <a16:creationId xmlns:a16="http://schemas.microsoft.com/office/drawing/2014/main" id="{E056D374-C4F3-8629-D179-655303E0778D}"/>
              </a:ext>
            </a:extLst>
          </p:cNvPr>
          <p:cNvSpPr txBox="1"/>
          <p:nvPr/>
        </p:nvSpPr>
        <p:spPr>
          <a:xfrm>
            <a:off x="4330192" y="2561506"/>
            <a:ext cx="2544286" cy="2215991"/>
          </a:xfrm>
          <a:prstGeom prst="rect">
            <a:avLst/>
          </a:prstGeom>
          <a:noFill/>
          <a:ln>
            <a:noFill/>
          </a:ln>
        </p:spPr>
        <p:txBody>
          <a:bodyPr wrap="none" rtlCol="0">
            <a:noAutofit/>
          </a:bodyPr>
          <a:lstStyle>
            <a:defPPr>
              <a:defRPr lang="zh-CN"/>
            </a:defPPr>
            <a:lvl1pPr marR="0" lvl="0" indent="0" fontAlgn="auto">
              <a:lnSpc>
                <a:spcPct val="100000"/>
              </a:lnSpc>
              <a:spcBef>
                <a:spcPts val="0"/>
              </a:spcBef>
              <a:spcAft>
                <a:spcPts val="0"/>
              </a:spcAft>
              <a:buClrTx/>
              <a:buSzTx/>
              <a:buFontTx/>
              <a:buNone/>
              <a:tabLst/>
              <a:defRPr sz="7200">
                <a:ln w="15875">
                  <a:gradFill>
                    <a:gsLst>
                      <a:gs pos="0">
                        <a:schemeClr val="bg1"/>
                      </a:gs>
                      <a:gs pos="78000">
                        <a:schemeClr val="bg1">
                          <a:alpha val="0"/>
                        </a:schemeClr>
                      </a:gs>
                    </a:gsLst>
                    <a:lin ang="5400000" scaled="1"/>
                  </a:gradFill>
                </a:ln>
                <a:noFill/>
                <a:latin typeface="+mj-lt"/>
                <a:ea typeface="+mj-ea"/>
              </a:defRPr>
            </a:lvl1pPr>
          </a:lstStyle>
          <a:p>
            <a:pPr algn="ctr"/>
            <a:r>
              <a:rPr lang="en-US" altLang="zh-CN" sz="13800" dirty="0">
                <a:ln w="15875">
                  <a:gradFill>
                    <a:gsLst>
                      <a:gs pos="1000">
                        <a:schemeClr val="accent1"/>
                      </a:gs>
                      <a:gs pos="84000">
                        <a:schemeClr val="bg1">
                          <a:alpha val="0"/>
                        </a:schemeClr>
                      </a:gs>
                    </a:gsLst>
                    <a:lin ang="5400000" scaled="1"/>
                  </a:gradFill>
                </a:ln>
              </a:rPr>
              <a:t>01</a:t>
            </a:r>
          </a:p>
        </p:txBody>
      </p:sp>
      <p:sp>
        <p:nvSpPr>
          <p:cNvPr id="39" name="文本框 38">
            <a:extLst>
              <a:ext uri="{FF2B5EF4-FFF2-40B4-BE49-F238E27FC236}">
                <a16:creationId xmlns:a16="http://schemas.microsoft.com/office/drawing/2014/main" id="{86B21CBA-FEF5-9E1F-6160-0E8666B3DA19}"/>
              </a:ext>
            </a:extLst>
          </p:cNvPr>
          <p:cNvSpPr txBox="1"/>
          <p:nvPr/>
        </p:nvSpPr>
        <p:spPr>
          <a:xfrm flipH="1">
            <a:off x="4996400" y="3806390"/>
            <a:ext cx="1211870" cy="738664"/>
          </a:xfrm>
          <a:prstGeom prst="rect">
            <a:avLst/>
          </a:prstGeom>
          <a:noFill/>
        </p:spPr>
        <p:txBody>
          <a:bodyPr wrap="none" lIns="0" tIns="0" rIns="0" bIns="0" rtlCol="0" anchor="t">
            <a:noAutofit/>
          </a:bodyPr>
          <a:lstStyle/>
          <a:p>
            <a:pPr algn="ctr"/>
            <a:r>
              <a:rPr lang="zh-CN" altLang="en-US" sz="4800" b="1" dirty="0">
                <a:solidFill>
                  <a:schemeClr val="accent1"/>
                </a:solidFill>
                <a:latin typeface="+mj-ea"/>
                <a:ea typeface="+mj-ea"/>
              </a:rPr>
              <a:t>标题</a:t>
            </a:r>
          </a:p>
        </p:txBody>
      </p:sp>
    </p:spTree>
    <p:extLst>
      <p:ext uri="{BB962C8B-B14F-4D97-AF65-F5344CB8AC3E}">
        <p14:creationId xmlns:p14="http://schemas.microsoft.com/office/powerpoint/2010/main" val="2372849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D2C7CE14-A901-7629-7B7B-2C1812D757D5}"/>
              </a:ext>
            </a:extLst>
          </p:cNvPr>
          <p:cNvSpPr/>
          <p:nvPr/>
        </p:nvSpPr>
        <p:spPr>
          <a:xfrm>
            <a:off x="673893" y="2358212"/>
            <a:ext cx="2362200" cy="303582"/>
          </a:xfrm>
          <a:prstGeom prst="ellipse">
            <a:avLst/>
          </a:prstGeom>
          <a:gradFill>
            <a:gsLst>
              <a:gs pos="100000">
                <a:schemeClr val="accent2">
                  <a:alpha val="40000"/>
                </a:schemeClr>
              </a:gs>
              <a:gs pos="0">
                <a:schemeClr val="accent2">
                  <a:alpha val="0"/>
                </a:schemeClr>
              </a:gs>
            </a:gsLst>
            <a:lin ang="5400000" scaled="1"/>
          </a:gradFill>
          <a:ln cap="rnd">
            <a:gradFill>
              <a:gsLst>
                <a:gs pos="100000">
                  <a:schemeClr val="accent2"/>
                </a:gs>
                <a:gs pos="1000">
                  <a:schemeClr val="accent2">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1" name="椭圆 60">
            <a:extLst>
              <a:ext uri="{FF2B5EF4-FFF2-40B4-BE49-F238E27FC236}">
                <a16:creationId xmlns:a16="http://schemas.microsoft.com/office/drawing/2014/main" id="{E27887F3-84C0-0C92-F30E-2B27C36322E1}"/>
              </a:ext>
            </a:extLst>
          </p:cNvPr>
          <p:cNvSpPr/>
          <p:nvPr/>
        </p:nvSpPr>
        <p:spPr>
          <a:xfrm>
            <a:off x="658813" y="4160913"/>
            <a:ext cx="2362200" cy="303582"/>
          </a:xfrm>
          <a:prstGeom prst="ellipse">
            <a:avLst/>
          </a:prstGeom>
          <a:gradFill>
            <a:gsLst>
              <a:gs pos="100000">
                <a:schemeClr val="accent2">
                  <a:alpha val="40000"/>
                </a:schemeClr>
              </a:gs>
              <a:gs pos="0">
                <a:schemeClr val="accent2">
                  <a:alpha val="0"/>
                </a:schemeClr>
              </a:gs>
            </a:gsLst>
            <a:lin ang="5400000" scaled="1"/>
          </a:gradFill>
          <a:ln cap="rnd">
            <a:gradFill>
              <a:gsLst>
                <a:gs pos="100000">
                  <a:schemeClr val="accent2"/>
                </a:gs>
                <a:gs pos="1000">
                  <a:schemeClr val="accent2">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2" name="椭圆 61">
            <a:extLst>
              <a:ext uri="{FF2B5EF4-FFF2-40B4-BE49-F238E27FC236}">
                <a16:creationId xmlns:a16="http://schemas.microsoft.com/office/drawing/2014/main" id="{2D6E4126-8BDB-6288-5C0B-2C29ECAA6923}"/>
              </a:ext>
            </a:extLst>
          </p:cNvPr>
          <p:cNvSpPr/>
          <p:nvPr/>
        </p:nvSpPr>
        <p:spPr>
          <a:xfrm>
            <a:off x="9135934" y="2358212"/>
            <a:ext cx="2362200" cy="303582"/>
          </a:xfrm>
          <a:prstGeom prst="ellipse">
            <a:avLst/>
          </a:prstGeom>
          <a:gradFill>
            <a:gsLst>
              <a:gs pos="100000">
                <a:schemeClr val="accent2">
                  <a:alpha val="40000"/>
                </a:schemeClr>
              </a:gs>
              <a:gs pos="0">
                <a:schemeClr val="accent2">
                  <a:alpha val="0"/>
                </a:schemeClr>
              </a:gs>
            </a:gsLst>
            <a:lin ang="5400000" scaled="1"/>
          </a:gradFill>
          <a:ln cap="rnd">
            <a:gradFill>
              <a:gsLst>
                <a:gs pos="100000">
                  <a:schemeClr val="accent2"/>
                </a:gs>
                <a:gs pos="1000">
                  <a:schemeClr val="accent2">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椭圆 63">
            <a:extLst>
              <a:ext uri="{FF2B5EF4-FFF2-40B4-BE49-F238E27FC236}">
                <a16:creationId xmlns:a16="http://schemas.microsoft.com/office/drawing/2014/main" id="{34305BAF-8521-B3B7-DDF1-740F24DAD5B7}"/>
              </a:ext>
            </a:extLst>
          </p:cNvPr>
          <p:cNvSpPr/>
          <p:nvPr/>
        </p:nvSpPr>
        <p:spPr>
          <a:xfrm>
            <a:off x="9120854" y="4160913"/>
            <a:ext cx="2362200" cy="303582"/>
          </a:xfrm>
          <a:prstGeom prst="ellipse">
            <a:avLst/>
          </a:prstGeom>
          <a:gradFill>
            <a:gsLst>
              <a:gs pos="100000">
                <a:schemeClr val="accent2">
                  <a:alpha val="40000"/>
                </a:schemeClr>
              </a:gs>
              <a:gs pos="0">
                <a:schemeClr val="accent2">
                  <a:alpha val="0"/>
                </a:schemeClr>
              </a:gs>
            </a:gsLst>
            <a:lin ang="5400000" scaled="1"/>
          </a:gradFill>
          <a:ln cap="rnd">
            <a:gradFill>
              <a:gsLst>
                <a:gs pos="100000">
                  <a:schemeClr val="accent2"/>
                </a:gs>
                <a:gs pos="1000">
                  <a:schemeClr val="accent2">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等腰三角形 35">
            <a:extLst>
              <a:ext uri="{FF2B5EF4-FFF2-40B4-BE49-F238E27FC236}">
                <a16:creationId xmlns:a16="http://schemas.microsoft.com/office/drawing/2014/main" id="{839F767C-53DE-5876-A3DB-6B408FDBB6AC}"/>
              </a:ext>
            </a:extLst>
          </p:cNvPr>
          <p:cNvSpPr/>
          <p:nvPr/>
        </p:nvSpPr>
        <p:spPr>
          <a:xfrm rot="20657276">
            <a:off x="3461825" y="1582316"/>
            <a:ext cx="4978730" cy="4406606"/>
          </a:xfrm>
          <a:custGeom>
            <a:avLst/>
            <a:gdLst>
              <a:gd name="connsiteX0" fmla="*/ 0 w 3187701"/>
              <a:gd name="connsiteY0" fmla="*/ 2899168 h 2899168"/>
              <a:gd name="connsiteX1" fmla="*/ 1593851 w 3187701"/>
              <a:gd name="connsiteY1" fmla="*/ 0 h 2899168"/>
              <a:gd name="connsiteX2" fmla="*/ 3187701 w 3187701"/>
              <a:gd name="connsiteY2" fmla="*/ 2899168 h 2899168"/>
              <a:gd name="connsiteX3" fmla="*/ 0 w 3187701"/>
              <a:gd name="connsiteY3" fmla="*/ 2899168 h 2899168"/>
              <a:gd name="connsiteX0" fmla="*/ 0 w 3187701"/>
              <a:gd name="connsiteY0" fmla="*/ 2746768 h 2746768"/>
              <a:gd name="connsiteX1" fmla="*/ 1162051 w 3187701"/>
              <a:gd name="connsiteY1" fmla="*/ 0 h 2746768"/>
              <a:gd name="connsiteX2" fmla="*/ 3187701 w 3187701"/>
              <a:gd name="connsiteY2" fmla="*/ 2746768 h 2746768"/>
              <a:gd name="connsiteX3" fmla="*/ 0 w 3187701"/>
              <a:gd name="connsiteY3" fmla="*/ 2746768 h 2746768"/>
              <a:gd name="connsiteX0" fmla="*/ 0 w 3187701"/>
              <a:gd name="connsiteY0" fmla="*/ 2907096 h 2907096"/>
              <a:gd name="connsiteX1" fmla="*/ 1162051 w 3187701"/>
              <a:gd name="connsiteY1" fmla="*/ 160328 h 2907096"/>
              <a:gd name="connsiteX2" fmla="*/ 3187701 w 3187701"/>
              <a:gd name="connsiteY2" fmla="*/ 2907096 h 2907096"/>
              <a:gd name="connsiteX3" fmla="*/ 0 w 3187701"/>
              <a:gd name="connsiteY3" fmla="*/ 2907096 h 2907096"/>
              <a:gd name="connsiteX0" fmla="*/ 0 w 3187701"/>
              <a:gd name="connsiteY0" fmla="*/ 2907096 h 2907096"/>
              <a:gd name="connsiteX1" fmla="*/ 1162051 w 3187701"/>
              <a:gd name="connsiteY1" fmla="*/ 160328 h 2907096"/>
              <a:gd name="connsiteX2" fmla="*/ 3187701 w 3187701"/>
              <a:gd name="connsiteY2" fmla="*/ 2907096 h 2907096"/>
              <a:gd name="connsiteX3" fmla="*/ 0 w 3187701"/>
              <a:gd name="connsiteY3" fmla="*/ 2907096 h 2907096"/>
              <a:gd name="connsiteX0" fmla="*/ 0 w 3187701"/>
              <a:gd name="connsiteY0" fmla="*/ 2907096 h 3347362"/>
              <a:gd name="connsiteX1" fmla="*/ 1162051 w 3187701"/>
              <a:gd name="connsiteY1" fmla="*/ 160328 h 3347362"/>
              <a:gd name="connsiteX2" fmla="*/ 3187701 w 3187701"/>
              <a:gd name="connsiteY2" fmla="*/ 2907096 h 3347362"/>
              <a:gd name="connsiteX3" fmla="*/ 0 w 3187701"/>
              <a:gd name="connsiteY3" fmla="*/ 2907096 h 3347362"/>
              <a:gd name="connsiteX0" fmla="*/ 89986 w 3277687"/>
              <a:gd name="connsiteY0" fmla="*/ 2907096 h 3347362"/>
              <a:gd name="connsiteX1" fmla="*/ 1252037 w 3277687"/>
              <a:gd name="connsiteY1" fmla="*/ 160328 h 3347362"/>
              <a:gd name="connsiteX2" fmla="*/ 3277687 w 3277687"/>
              <a:gd name="connsiteY2" fmla="*/ 2907096 h 3347362"/>
              <a:gd name="connsiteX3" fmla="*/ 89986 w 3277687"/>
              <a:gd name="connsiteY3" fmla="*/ 2907096 h 3347362"/>
              <a:gd name="connsiteX0" fmla="*/ 89986 w 3277687"/>
              <a:gd name="connsiteY0" fmla="*/ 2907096 h 3452186"/>
              <a:gd name="connsiteX1" fmla="*/ 1252037 w 3277687"/>
              <a:gd name="connsiteY1" fmla="*/ 160328 h 3452186"/>
              <a:gd name="connsiteX2" fmla="*/ 3277687 w 3277687"/>
              <a:gd name="connsiteY2" fmla="*/ 2907096 h 3452186"/>
              <a:gd name="connsiteX3" fmla="*/ 89986 w 3277687"/>
              <a:gd name="connsiteY3" fmla="*/ 2907096 h 3452186"/>
              <a:gd name="connsiteX0" fmla="*/ 89986 w 3696787"/>
              <a:gd name="connsiteY0" fmla="*/ 2928489 h 3258333"/>
              <a:gd name="connsiteX1" fmla="*/ 1252037 w 3696787"/>
              <a:gd name="connsiteY1" fmla="*/ 181721 h 3258333"/>
              <a:gd name="connsiteX2" fmla="*/ 3696787 w 3696787"/>
              <a:gd name="connsiteY2" fmla="*/ 2534789 h 3258333"/>
              <a:gd name="connsiteX3" fmla="*/ 89986 w 3696787"/>
              <a:gd name="connsiteY3" fmla="*/ 2928489 h 3258333"/>
              <a:gd name="connsiteX0" fmla="*/ 89986 w 3793341"/>
              <a:gd name="connsiteY0" fmla="*/ 2964902 h 3294746"/>
              <a:gd name="connsiteX1" fmla="*/ 1252037 w 3793341"/>
              <a:gd name="connsiteY1" fmla="*/ 218134 h 3294746"/>
              <a:gd name="connsiteX2" fmla="*/ 3696787 w 3793341"/>
              <a:gd name="connsiteY2" fmla="*/ 2571202 h 3294746"/>
              <a:gd name="connsiteX3" fmla="*/ 89986 w 3793341"/>
              <a:gd name="connsiteY3" fmla="*/ 2964902 h 3294746"/>
              <a:gd name="connsiteX0" fmla="*/ 145973 w 3849328"/>
              <a:gd name="connsiteY0" fmla="*/ 2964902 h 3294746"/>
              <a:gd name="connsiteX1" fmla="*/ 1308024 w 3849328"/>
              <a:gd name="connsiteY1" fmla="*/ 218134 h 3294746"/>
              <a:gd name="connsiteX2" fmla="*/ 3752774 w 3849328"/>
              <a:gd name="connsiteY2" fmla="*/ 2571202 h 3294746"/>
              <a:gd name="connsiteX3" fmla="*/ 145973 w 3849328"/>
              <a:gd name="connsiteY3" fmla="*/ 2964902 h 3294746"/>
              <a:gd name="connsiteX0" fmla="*/ 145973 w 4064300"/>
              <a:gd name="connsiteY0" fmla="*/ 2943517 h 3273361"/>
              <a:gd name="connsiteX1" fmla="*/ 1308024 w 4064300"/>
              <a:gd name="connsiteY1" fmla="*/ 196749 h 3273361"/>
              <a:gd name="connsiteX2" fmla="*/ 3752774 w 4064300"/>
              <a:gd name="connsiteY2" fmla="*/ 2549817 h 3273361"/>
              <a:gd name="connsiteX3" fmla="*/ 145973 w 4064300"/>
              <a:gd name="connsiteY3" fmla="*/ 2943517 h 3273361"/>
              <a:gd name="connsiteX0" fmla="*/ 145973 w 4064300"/>
              <a:gd name="connsiteY0" fmla="*/ 2943517 h 3393730"/>
              <a:gd name="connsiteX1" fmla="*/ 1308024 w 4064300"/>
              <a:gd name="connsiteY1" fmla="*/ 196749 h 3393730"/>
              <a:gd name="connsiteX2" fmla="*/ 3752774 w 4064300"/>
              <a:gd name="connsiteY2" fmla="*/ 2549817 h 3393730"/>
              <a:gd name="connsiteX3" fmla="*/ 145973 w 4064300"/>
              <a:gd name="connsiteY3" fmla="*/ 2943517 h 3393730"/>
              <a:gd name="connsiteX0" fmla="*/ 145973 w 4064300"/>
              <a:gd name="connsiteY0" fmla="*/ 2943517 h 3523549"/>
              <a:gd name="connsiteX1" fmla="*/ 1308024 w 4064300"/>
              <a:gd name="connsiteY1" fmla="*/ 196749 h 3523549"/>
              <a:gd name="connsiteX2" fmla="*/ 3752774 w 4064300"/>
              <a:gd name="connsiteY2" fmla="*/ 2549817 h 3523549"/>
              <a:gd name="connsiteX3" fmla="*/ 145973 w 4064300"/>
              <a:gd name="connsiteY3" fmla="*/ 2943517 h 3523549"/>
              <a:gd name="connsiteX0" fmla="*/ 145973 w 4106440"/>
              <a:gd name="connsiteY0" fmla="*/ 2938538 h 3518570"/>
              <a:gd name="connsiteX1" fmla="*/ 1308024 w 4106440"/>
              <a:gd name="connsiteY1" fmla="*/ 191770 h 3518570"/>
              <a:gd name="connsiteX2" fmla="*/ 3752774 w 4106440"/>
              <a:gd name="connsiteY2" fmla="*/ 2544838 h 3518570"/>
              <a:gd name="connsiteX3" fmla="*/ 145973 w 4106440"/>
              <a:gd name="connsiteY3" fmla="*/ 2938538 h 3518570"/>
              <a:gd name="connsiteX0" fmla="*/ 123299 w 4274266"/>
              <a:gd name="connsiteY0" fmla="*/ 2798838 h 3449348"/>
              <a:gd name="connsiteX1" fmla="*/ 1475850 w 4274266"/>
              <a:gd name="connsiteY1" fmla="*/ 191770 h 3449348"/>
              <a:gd name="connsiteX2" fmla="*/ 3920600 w 4274266"/>
              <a:gd name="connsiteY2" fmla="*/ 2544838 h 3449348"/>
              <a:gd name="connsiteX3" fmla="*/ 123299 w 4274266"/>
              <a:gd name="connsiteY3" fmla="*/ 2798838 h 3449348"/>
              <a:gd name="connsiteX0" fmla="*/ 83380 w 4793147"/>
              <a:gd name="connsiteY0" fmla="*/ 1732038 h 3106258"/>
              <a:gd name="connsiteX1" fmla="*/ 1994731 w 4793147"/>
              <a:gd name="connsiteY1" fmla="*/ 191770 h 3106258"/>
              <a:gd name="connsiteX2" fmla="*/ 4439481 w 4793147"/>
              <a:gd name="connsiteY2" fmla="*/ 2544838 h 3106258"/>
              <a:gd name="connsiteX3" fmla="*/ 83380 w 4793147"/>
              <a:gd name="connsiteY3" fmla="*/ 1732038 h 3106258"/>
            </a:gdLst>
            <a:ahLst/>
            <a:cxnLst>
              <a:cxn ang="0">
                <a:pos x="connsiteX0" y="connsiteY0"/>
              </a:cxn>
              <a:cxn ang="0">
                <a:pos x="connsiteX1" y="connsiteY1"/>
              </a:cxn>
              <a:cxn ang="0">
                <a:pos x="connsiteX2" y="connsiteY2"/>
              </a:cxn>
              <a:cxn ang="0">
                <a:pos x="connsiteX3" y="connsiteY3"/>
              </a:cxn>
            </a:cxnLst>
            <a:rect l="l" t="t" r="r" b="b"/>
            <a:pathLst>
              <a:path w="4793147" h="3106258">
                <a:moveTo>
                  <a:pt x="83380" y="1732038"/>
                </a:moveTo>
                <a:cubicBezTo>
                  <a:pt x="-342070" y="333849"/>
                  <a:pt x="946981" y="434259"/>
                  <a:pt x="1994731" y="191770"/>
                </a:cubicBezTo>
                <a:cubicBezTo>
                  <a:pt x="4219348" y="-645241"/>
                  <a:pt x="5440664" y="1464149"/>
                  <a:pt x="4439481" y="2544838"/>
                </a:cubicBezTo>
                <a:cubicBezTo>
                  <a:pt x="2741914" y="3916438"/>
                  <a:pt x="574447" y="2430538"/>
                  <a:pt x="83380" y="1732038"/>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39" name="组合 38">
            <a:extLst>
              <a:ext uri="{FF2B5EF4-FFF2-40B4-BE49-F238E27FC236}">
                <a16:creationId xmlns:a16="http://schemas.microsoft.com/office/drawing/2014/main" id="{58961EAB-5823-106C-DC8D-3ADE9EFF5290}"/>
              </a:ext>
            </a:extLst>
          </p:cNvPr>
          <p:cNvGrpSpPr/>
          <p:nvPr/>
        </p:nvGrpSpPr>
        <p:grpSpPr>
          <a:xfrm>
            <a:off x="3422154" y="1291230"/>
            <a:ext cx="5236004" cy="4634316"/>
            <a:chOff x="3396754" y="541930"/>
            <a:chExt cx="5236004" cy="4634316"/>
          </a:xfrm>
        </p:grpSpPr>
        <p:sp>
          <p:nvSpPr>
            <p:cNvPr id="41" name="等腰三角形 35">
              <a:extLst>
                <a:ext uri="{FF2B5EF4-FFF2-40B4-BE49-F238E27FC236}">
                  <a16:creationId xmlns:a16="http://schemas.microsoft.com/office/drawing/2014/main" id="{E076CB03-C558-4AB0-91CE-6D47465A1C38}"/>
                </a:ext>
              </a:extLst>
            </p:cNvPr>
            <p:cNvSpPr/>
            <p:nvPr/>
          </p:nvSpPr>
          <p:spPr>
            <a:xfrm>
              <a:off x="3396754" y="541930"/>
              <a:ext cx="5236004" cy="4634316"/>
            </a:xfrm>
            <a:custGeom>
              <a:avLst/>
              <a:gdLst>
                <a:gd name="connsiteX0" fmla="*/ 0 w 3187701"/>
                <a:gd name="connsiteY0" fmla="*/ 2899168 h 2899168"/>
                <a:gd name="connsiteX1" fmla="*/ 1593851 w 3187701"/>
                <a:gd name="connsiteY1" fmla="*/ 0 h 2899168"/>
                <a:gd name="connsiteX2" fmla="*/ 3187701 w 3187701"/>
                <a:gd name="connsiteY2" fmla="*/ 2899168 h 2899168"/>
                <a:gd name="connsiteX3" fmla="*/ 0 w 3187701"/>
                <a:gd name="connsiteY3" fmla="*/ 2899168 h 2899168"/>
                <a:gd name="connsiteX0" fmla="*/ 0 w 3187701"/>
                <a:gd name="connsiteY0" fmla="*/ 2746768 h 2746768"/>
                <a:gd name="connsiteX1" fmla="*/ 1162051 w 3187701"/>
                <a:gd name="connsiteY1" fmla="*/ 0 h 2746768"/>
                <a:gd name="connsiteX2" fmla="*/ 3187701 w 3187701"/>
                <a:gd name="connsiteY2" fmla="*/ 2746768 h 2746768"/>
                <a:gd name="connsiteX3" fmla="*/ 0 w 3187701"/>
                <a:gd name="connsiteY3" fmla="*/ 2746768 h 2746768"/>
                <a:gd name="connsiteX0" fmla="*/ 0 w 3187701"/>
                <a:gd name="connsiteY0" fmla="*/ 2907096 h 2907096"/>
                <a:gd name="connsiteX1" fmla="*/ 1162051 w 3187701"/>
                <a:gd name="connsiteY1" fmla="*/ 160328 h 2907096"/>
                <a:gd name="connsiteX2" fmla="*/ 3187701 w 3187701"/>
                <a:gd name="connsiteY2" fmla="*/ 2907096 h 2907096"/>
                <a:gd name="connsiteX3" fmla="*/ 0 w 3187701"/>
                <a:gd name="connsiteY3" fmla="*/ 2907096 h 2907096"/>
                <a:gd name="connsiteX0" fmla="*/ 0 w 3187701"/>
                <a:gd name="connsiteY0" fmla="*/ 2907096 h 2907096"/>
                <a:gd name="connsiteX1" fmla="*/ 1162051 w 3187701"/>
                <a:gd name="connsiteY1" fmla="*/ 160328 h 2907096"/>
                <a:gd name="connsiteX2" fmla="*/ 3187701 w 3187701"/>
                <a:gd name="connsiteY2" fmla="*/ 2907096 h 2907096"/>
                <a:gd name="connsiteX3" fmla="*/ 0 w 3187701"/>
                <a:gd name="connsiteY3" fmla="*/ 2907096 h 2907096"/>
                <a:gd name="connsiteX0" fmla="*/ 0 w 3187701"/>
                <a:gd name="connsiteY0" fmla="*/ 2907096 h 3347362"/>
                <a:gd name="connsiteX1" fmla="*/ 1162051 w 3187701"/>
                <a:gd name="connsiteY1" fmla="*/ 160328 h 3347362"/>
                <a:gd name="connsiteX2" fmla="*/ 3187701 w 3187701"/>
                <a:gd name="connsiteY2" fmla="*/ 2907096 h 3347362"/>
                <a:gd name="connsiteX3" fmla="*/ 0 w 3187701"/>
                <a:gd name="connsiteY3" fmla="*/ 2907096 h 3347362"/>
                <a:gd name="connsiteX0" fmla="*/ 89986 w 3277687"/>
                <a:gd name="connsiteY0" fmla="*/ 2907096 h 3347362"/>
                <a:gd name="connsiteX1" fmla="*/ 1252037 w 3277687"/>
                <a:gd name="connsiteY1" fmla="*/ 160328 h 3347362"/>
                <a:gd name="connsiteX2" fmla="*/ 3277687 w 3277687"/>
                <a:gd name="connsiteY2" fmla="*/ 2907096 h 3347362"/>
                <a:gd name="connsiteX3" fmla="*/ 89986 w 3277687"/>
                <a:gd name="connsiteY3" fmla="*/ 2907096 h 3347362"/>
                <a:gd name="connsiteX0" fmla="*/ 89986 w 3277687"/>
                <a:gd name="connsiteY0" fmla="*/ 2907096 h 3452186"/>
                <a:gd name="connsiteX1" fmla="*/ 1252037 w 3277687"/>
                <a:gd name="connsiteY1" fmla="*/ 160328 h 3452186"/>
                <a:gd name="connsiteX2" fmla="*/ 3277687 w 3277687"/>
                <a:gd name="connsiteY2" fmla="*/ 2907096 h 3452186"/>
                <a:gd name="connsiteX3" fmla="*/ 89986 w 3277687"/>
                <a:gd name="connsiteY3" fmla="*/ 2907096 h 3452186"/>
                <a:gd name="connsiteX0" fmla="*/ 89986 w 3696787"/>
                <a:gd name="connsiteY0" fmla="*/ 2928489 h 3258333"/>
                <a:gd name="connsiteX1" fmla="*/ 1252037 w 3696787"/>
                <a:gd name="connsiteY1" fmla="*/ 181721 h 3258333"/>
                <a:gd name="connsiteX2" fmla="*/ 3696787 w 3696787"/>
                <a:gd name="connsiteY2" fmla="*/ 2534789 h 3258333"/>
                <a:gd name="connsiteX3" fmla="*/ 89986 w 3696787"/>
                <a:gd name="connsiteY3" fmla="*/ 2928489 h 3258333"/>
                <a:gd name="connsiteX0" fmla="*/ 89986 w 3793341"/>
                <a:gd name="connsiteY0" fmla="*/ 2964902 h 3294746"/>
                <a:gd name="connsiteX1" fmla="*/ 1252037 w 3793341"/>
                <a:gd name="connsiteY1" fmla="*/ 218134 h 3294746"/>
                <a:gd name="connsiteX2" fmla="*/ 3696787 w 3793341"/>
                <a:gd name="connsiteY2" fmla="*/ 2571202 h 3294746"/>
                <a:gd name="connsiteX3" fmla="*/ 89986 w 3793341"/>
                <a:gd name="connsiteY3" fmla="*/ 2964902 h 3294746"/>
                <a:gd name="connsiteX0" fmla="*/ 145973 w 3849328"/>
                <a:gd name="connsiteY0" fmla="*/ 2964902 h 3294746"/>
                <a:gd name="connsiteX1" fmla="*/ 1308024 w 3849328"/>
                <a:gd name="connsiteY1" fmla="*/ 218134 h 3294746"/>
                <a:gd name="connsiteX2" fmla="*/ 3752774 w 3849328"/>
                <a:gd name="connsiteY2" fmla="*/ 2571202 h 3294746"/>
                <a:gd name="connsiteX3" fmla="*/ 145973 w 3849328"/>
                <a:gd name="connsiteY3" fmla="*/ 2964902 h 3294746"/>
                <a:gd name="connsiteX0" fmla="*/ 145973 w 4064300"/>
                <a:gd name="connsiteY0" fmla="*/ 2943517 h 3273361"/>
                <a:gd name="connsiteX1" fmla="*/ 1308024 w 4064300"/>
                <a:gd name="connsiteY1" fmla="*/ 196749 h 3273361"/>
                <a:gd name="connsiteX2" fmla="*/ 3752774 w 4064300"/>
                <a:gd name="connsiteY2" fmla="*/ 2549817 h 3273361"/>
                <a:gd name="connsiteX3" fmla="*/ 145973 w 4064300"/>
                <a:gd name="connsiteY3" fmla="*/ 2943517 h 3273361"/>
                <a:gd name="connsiteX0" fmla="*/ 145973 w 4064300"/>
                <a:gd name="connsiteY0" fmla="*/ 2943517 h 3393730"/>
                <a:gd name="connsiteX1" fmla="*/ 1308024 w 4064300"/>
                <a:gd name="connsiteY1" fmla="*/ 196749 h 3393730"/>
                <a:gd name="connsiteX2" fmla="*/ 3752774 w 4064300"/>
                <a:gd name="connsiteY2" fmla="*/ 2549817 h 3393730"/>
                <a:gd name="connsiteX3" fmla="*/ 145973 w 4064300"/>
                <a:gd name="connsiteY3" fmla="*/ 2943517 h 3393730"/>
                <a:gd name="connsiteX0" fmla="*/ 145973 w 4064300"/>
                <a:gd name="connsiteY0" fmla="*/ 2943517 h 3523549"/>
                <a:gd name="connsiteX1" fmla="*/ 1308024 w 4064300"/>
                <a:gd name="connsiteY1" fmla="*/ 196749 h 3523549"/>
                <a:gd name="connsiteX2" fmla="*/ 3752774 w 4064300"/>
                <a:gd name="connsiteY2" fmla="*/ 2549817 h 3523549"/>
                <a:gd name="connsiteX3" fmla="*/ 145973 w 4064300"/>
                <a:gd name="connsiteY3" fmla="*/ 2943517 h 3523549"/>
                <a:gd name="connsiteX0" fmla="*/ 145973 w 4106440"/>
                <a:gd name="connsiteY0" fmla="*/ 2938538 h 3518570"/>
                <a:gd name="connsiteX1" fmla="*/ 1308024 w 4106440"/>
                <a:gd name="connsiteY1" fmla="*/ 191770 h 3518570"/>
                <a:gd name="connsiteX2" fmla="*/ 3752774 w 4106440"/>
                <a:gd name="connsiteY2" fmla="*/ 2544838 h 3518570"/>
                <a:gd name="connsiteX3" fmla="*/ 145973 w 4106440"/>
                <a:gd name="connsiteY3" fmla="*/ 2938538 h 3518570"/>
                <a:gd name="connsiteX0" fmla="*/ 123299 w 4274266"/>
                <a:gd name="connsiteY0" fmla="*/ 2798838 h 3449348"/>
                <a:gd name="connsiteX1" fmla="*/ 1475850 w 4274266"/>
                <a:gd name="connsiteY1" fmla="*/ 191770 h 3449348"/>
                <a:gd name="connsiteX2" fmla="*/ 3920600 w 4274266"/>
                <a:gd name="connsiteY2" fmla="*/ 2544838 h 3449348"/>
                <a:gd name="connsiteX3" fmla="*/ 123299 w 4274266"/>
                <a:gd name="connsiteY3" fmla="*/ 2798838 h 3449348"/>
                <a:gd name="connsiteX0" fmla="*/ 83380 w 4793147"/>
                <a:gd name="connsiteY0" fmla="*/ 1732038 h 3106258"/>
                <a:gd name="connsiteX1" fmla="*/ 1994731 w 4793147"/>
                <a:gd name="connsiteY1" fmla="*/ 191770 h 3106258"/>
                <a:gd name="connsiteX2" fmla="*/ 4439481 w 4793147"/>
                <a:gd name="connsiteY2" fmla="*/ 2544838 h 3106258"/>
                <a:gd name="connsiteX3" fmla="*/ 83380 w 4793147"/>
                <a:gd name="connsiteY3" fmla="*/ 1732038 h 3106258"/>
              </a:gdLst>
              <a:ahLst/>
              <a:cxnLst>
                <a:cxn ang="0">
                  <a:pos x="connsiteX0" y="connsiteY0"/>
                </a:cxn>
                <a:cxn ang="0">
                  <a:pos x="connsiteX1" y="connsiteY1"/>
                </a:cxn>
                <a:cxn ang="0">
                  <a:pos x="connsiteX2" y="connsiteY2"/>
                </a:cxn>
                <a:cxn ang="0">
                  <a:pos x="connsiteX3" y="connsiteY3"/>
                </a:cxn>
              </a:cxnLst>
              <a:rect l="l" t="t" r="r" b="b"/>
              <a:pathLst>
                <a:path w="4793147" h="3106258">
                  <a:moveTo>
                    <a:pt x="83380" y="1732038"/>
                  </a:moveTo>
                  <a:cubicBezTo>
                    <a:pt x="-342070" y="333849"/>
                    <a:pt x="946981" y="434259"/>
                    <a:pt x="1994731" y="191770"/>
                  </a:cubicBezTo>
                  <a:cubicBezTo>
                    <a:pt x="4219348" y="-645241"/>
                    <a:pt x="5440664" y="1464149"/>
                    <a:pt x="4439481" y="2544838"/>
                  </a:cubicBezTo>
                  <a:cubicBezTo>
                    <a:pt x="2741914" y="3916438"/>
                    <a:pt x="574447" y="2430538"/>
                    <a:pt x="83380" y="1732038"/>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等腰三角形 35">
              <a:extLst>
                <a:ext uri="{FF2B5EF4-FFF2-40B4-BE49-F238E27FC236}">
                  <a16:creationId xmlns:a16="http://schemas.microsoft.com/office/drawing/2014/main" id="{8AE9D813-C2E4-B2AB-2E68-09D6E1F006CC}"/>
                </a:ext>
              </a:extLst>
            </p:cNvPr>
            <p:cNvSpPr/>
            <p:nvPr/>
          </p:nvSpPr>
          <p:spPr>
            <a:xfrm>
              <a:off x="3508442" y="884908"/>
              <a:ext cx="4793147" cy="4242350"/>
            </a:xfrm>
            <a:custGeom>
              <a:avLst/>
              <a:gdLst>
                <a:gd name="connsiteX0" fmla="*/ 0 w 3187701"/>
                <a:gd name="connsiteY0" fmla="*/ 2899168 h 2899168"/>
                <a:gd name="connsiteX1" fmla="*/ 1593851 w 3187701"/>
                <a:gd name="connsiteY1" fmla="*/ 0 h 2899168"/>
                <a:gd name="connsiteX2" fmla="*/ 3187701 w 3187701"/>
                <a:gd name="connsiteY2" fmla="*/ 2899168 h 2899168"/>
                <a:gd name="connsiteX3" fmla="*/ 0 w 3187701"/>
                <a:gd name="connsiteY3" fmla="*/ 2899168 h 2899168"/>
                <a:gd name="connsiteX0" fmla="*/ 0 w 3187701"/>
                <a:gd name="connsiteY0" fmla="*/ 2746768 h 2746768"/>
                <a:gd name="connsiteX1" fmla="*/ 1162051 w 3187701"/>
                <a:gd name="connsiteY1" fmla="*/ 0 h 2746768"/>
                <a:gd name="connsiteX2" fmla="*/ 3187701 w 3187701"/>
                <a:gd name="connsiteY2" fmla="*/ 2746768 h 2746768"/>
                <a:gd name="connsiteX3" fmla="*/ 0 w 3187701"/>
                <a:gd name="connsiteY3" fmla="*/ 2746768 h 2746768"/>
                <a:gd name="connsiteX0" fmla="*/ 0 w 3187701"/>
                <a:gd name="connsiteY0" fmla="*/ 2907096 h 2907096"/>
                <a:gd name="connsiteX1" fmla="*/ 1162051 w 3187701"/>
                <a:gd name="connsiteY1" fmla="*/ 160328 h 2907096"/>
                <a:gd name="connsiteX2" fmla="*/ 3187701 w 3187701"/>
                <a:gd name="connsiteY2" fmla="*/ 2907096 h 2907096"/>
                <a:gd name="connsiteX3" fmla="*/ 0 w 3187701"/>
                <a:gd name="connsiteY3" fmla="*/ 2907096 h 2907096"/>
                <a:gd name="connsiteX0" fmla="*/ 0 w 3187701"/>
                <a:gd name="connsiteY0" fmla="*/ 2907096 h 2907096"/>
                <a:gd name="connsiteX1" fmla="*/ 1162051 w 3187701"/>
                <a:gd name="connsiteY1" fmla="*/ 160328 h 2907096"/>
                <a:gd name="connsiteX2" fmla="*/ 3187701 w 3187701"/>
                <a:gd name="connsiteY2" fmla="*/ 2907096 h 2907096"/>
                <a:gd name="connsiteX3" fmla="*/ 0 w 3187701"/>
                <a:gd name="connsiteY3" fmla="*/ 2907096 h 2907096"/>
                <a:gd name="connsiteX0" fmla="*/ 0 w 3187701"/>
                <a:gd name="connsiteY0" fmla="*/ 2907096 h 3347362"/>
                <a:gd name="connsiteX1" fmla="*/ 1162051 w 3187701"/>
                <a:gd name="connsiteY1" fmla="*/ 160328 h 3347362"/>
                <a:gd name="connsiteX2" fmla="*/ 3187701 w 3187701"/>
                <a:gd name="connsiteY2" fmla="*/ 2907096 h 3347362"/>
                <a:gd name="connsiteX3" fmla="*/ 0 w 3187701"/>
                <a:gd name="connsiteY3" fmla="*/ 2907096 h 3347362"/>
                <a:gd name="connsiteX0" fmla="*/ 89986 w 3277687"/>
                <a:gd name="connsiteY0" fmla="*/ 2907096 h 3347362"/>
                <a:gd name="connsiteX1" fmla="*/ 1252037 w 3277687"/>
                <a:gd name="connsiteY1" fmla="*/ 160328 h 3347362"/>
                <a:gd name="connsiteX2" fmla="*/ 3277687 w 3277687"/>
                <a:gd name="connsiteY2" fmla="*/ 2907096 h 3347362"/>
                <a:gd name="connsiteX3" fmla="*/ 89986 w 3277687"/>
                <a:gd name="connsiteY3" fmla="*/ 2907096 h 3347362"/>
                <a:gd name="connsiteX0" fmla="*/ 89986 w 3277687"/>
                <a:gd name="connsiteY0" fmla="*/ 2907096 h 3452186"/>
                <a:gd name="connsiteX1" fmla="*/ 1252037 w 3277687"/>
                <a:gd name="connsiteY1" fmla="*/ 160328 h 3452186"/>
                <a:gd name="connsiteX2" fmla="*/ 3277687 w 3277687"/>
                <a:gd name="connsiteY2" fmla="*/ 2907096 h 3452186"/>
                <a:gd name="connsiteX3" fmla="*/ 89986 w 3277687"/>
                <a:gd name="connsiteY3" fmla="*/ 2907096 h 3452186"/>
                <a:gd name="connsiteX0" fmla="*/ 89986 w 3696787"/>
                <a:gd name="connsiteY0" fmla="*/ 2928489 h 3258333"/>
                <a:gd name="connsiteX1" fmla="*/ 1252037 w 3696787"/>
                <a:gd name="connsiteY1" fmla="*/ 181721 h 3258333"/>
                <a:gd name="connsiteX2" fmla="*/ 3696787 w 3696787"/>
                <a:gd name="connsiteY2" fmla="*/ 2534789 h 3258333"/>
                <a:gd name="connsiteX3" fmla="*/ 89986 w 3696787"/>
                <a:gd name="connsiteY3" fmla="*/ 2928489 h 3258333"/>
                <a:gd name="connsiteX0" fmla="*/ 89986 w 3793341"/>
                <a:gd name="connsiteY0" fmla="*/ 2964902 h 3294746"/>
                <a:gd name="connsiteX1" fmla="*/ 1252037 w 3793341"/>
                <a:gd name="connsiteY1" fmla="*/ 218134 h 3294746"/>
                <a:gd name="connsiteX2" fmla="*/ 3696787 w 3793341"/>
                <a:gd name="connsiteY2" fmla="*/ 2571202 h 3294746"/>
                <a:gd name="connsiteX3" fmla="*/ 89986 w 3793341"/>
                <a:gd name="connsiteY3" fmla="*/ 2964902 h 3294746"/>
                <a:gd name="connsiteX0" fmla="*/ 145973 w 3849328"/>
                <a:gd name="connsiteY0" fmla="*/ 2964902 h 3294746"/>
                <a:gd name="connsiteX1" fmla="*/ 1308024 w 3849328"/>
                <a:gd name="connsiteY1" fmla="*/ 218134 h 3294746"/>
                <a:gd name="connsiteX2" fmla="*/ 3752774 w 3849328"/>
                <a:gd name="connsiteY2" fmla="*/ 2571202 h 3294746"/>
                <a:gd name="connsiteX3" fmla="*/ 145973 w 3849328"/>
                <a:gd name="connsiteY3" fmla="*/ 2964902 h 3294746"/>
                <a:gd name="connsiteX0" fmla="*/ 145973 w 4064300"/>
                <a:gd name="connsiteY0" fmla="*/ 2943517 h 3273361"/>
                <a:gd name="connsiteX1" fmla="*/ 1308024 w 4064300"/>
                <a:gd name="connsiteY1" fmla="*/ 196749 h 3273361"/>
                <a:gd name="connsiteX2" fmla="*/ 3752774 w 4064300"/>
                <a:gd name="connsiteY2" fmla="*/ 2549817 h 3273361"/>
                <a:gd name="connsiteX3" fmla="*/ 145973 w 4064300"/>
                <a:gd name="connsiteY3" fmla="*/ 2943517 h 3273361"/>
                <a:gd name="connsiteX0" fmla="*/ 145973 w 4064300"/>
                <a:gd name="connsiteY0" fmla="*/ 2943517 h 3393730"/>
                <a:gd name="connsiteX1" fmla="*/ 1308024 w 4064300"/>
                <a:gd name="connsiteY1" fmla="*/ 196749 h 3393730"/>
                <a:gd name="connsiteX2" fmla="*/ 3752774 w 4064300"/>
                <a:gd name="connsiteY2" fmla="*/ 2549817 h 3393730"/>
                <a:gd name="connsiteX3" fmla="*/ 145973 w 4064300"/>
                <a:gd name="connsiteY3" fmla="*/ 2943517 h 3393730"/>
                <a:gd name="connsiteX0" fmla="*/ 145973 w 4064300"/>
                <a:gd name="connsiteY0" fmla="*/ 2943517 h 3523549"/>
                <a:gd name="connsiteX1" fmla="*/ 1308024 w 4064300"/>
                <a:gd name="connsiteY1" fmla="*/ 196749 h 3523549"/>
                <a:gd name="connsiteX2" fmla="*/ 3752774 w 4064300"/>
                <a:gd name="connsiteY2" fmla="*/ 2549817 h 3523549"/>
                <a:gd name="connsiteX3" fmla="*/ 145973 w 4064300"/>
                <a:gd name="connsiteY3" fmla="*/ 2943517 h 3523549"/>
                <a:gd name="connsiteX0" fmla="*/ 145973 w 4106440"/>
                <a:gd name="connsiteY0" fmla="*/ 2938538 h 3518570"/>
                <a:gd name="connsiteX1" fmla="*/ 1308024 w 4106440"/>
                <a:gd name="connsiteY1" fmla="*/ 191770 h 3518570"/>
                <a:gd name="connsiteX2" fmla="*/ 3752774 w 4106440"/>
                <a:gd name="connsiteY2" fmla="*/ 2544838 h 3518570"/>
                <a:gd name="connsiteX3" fmla="*/ 145973 w 4106440"/>
                <a:gd name="connsiteY3" fmla="*/ 2938538 h 3518570"/>
                <a:gd name="connsiteX0" fmla="*/ 123299 w 4274266"/>
                <a:gd name="connsiteY0" fmla="*/ 2798838 h 3449348"/>
                <a:gd name="connsiteX1" fmla="*/ 1475850 w 4274266"/>
                <a:gd name="connsiteY1" fmla="*/ 191770 h 3449348"/>
                <a:gd name="connsiteX2" fmla="*/ 3920600 w 4274266"/>
                <a:gd name="connsiteY2" fmla="*/ 2544838 h 3449348"/>
                <a:gd name="connsiteX3" fmla="*/ 123299 w 4274266"/>
                <a:gd name="connsiteY3" fmla="*/ 2798838 h 3449348"/>
                <a:gd name="connsiteX0" fmla="*/ 83380 w 4793147"/>
                <a:gd name="connsiteY0" fmla="*/ 1732038 h 3106258"/>
                <a:gd name="connsiteX1" fmla="*/ 1994731 w 4793147"/>
                <a:gd name="connsiteY1" fmla="*/ 191770 h 3106258"/>
                <a:gd name="connsiteX2" fmla="*/ 4439481 w 4793147"/>
                <a:gd name="connsiteY2" fmla="*/ 2544838 h 3106258"/>
                <a:gd name="connsiteX3" fmla="*/ 83380 w 4793147"/>
                <a:gd name="connsiteY3" fmla="*/ 1732038 h 3106258"/>
              </a:gdLst>
              <a:ahLst/>
              <a:cxnLst>
                <a:cxn ang="0">
                  <a:pos x="connsiteX0" y="connsiteY0"/>
                </a:cxn>
                <a:cxn ang="0">
                  <a:pos x="connsiteX1" y="connsiteY1"/>
                </a:cxn>
                <a:cxn ang="0">
                  <a:pos x="connsiteX2" y="connsiteY2"/>
                </a:cxn>
                <a:cxn ang="0">
                  <a:pos x="connsiteX3" y="connsiteY3"/>
                </a:cxn>
              </a:cxnLst>
              <a:rect l="l" t="t" r="r" b="b"/>
              <a:pathLst>
                <a:path w="4793147" h="3106258">
                  <a:moveTo>
                    <a:pt x="83380" y="1732038"/>
                  </a:moveTo>
                  <a:cubicBezTo>
                    <a:pt x="-342070" y="333849"/>
                    <a:pt x="946981" y="434259"/>
                    <a:pt x="1994731" y="191770"/>
                  </a:cubicBezTo>
                  <a:cubicBezTo>
                    <a:pt x="4219348" y="-645241"/>
                    <a:pt x="5440664" y="1464149"/>
                    <a:pt x="4439481" y="2544838"/>
                  </a:cubicBezTo>
                  <a:cubicBezTo>
                    <a:pt x="2741914" y="3916438"/>
                    <a:pt x="574447" y="2430538"/>
                    <a:pt x="83380" y="1732038"/>
                  </a:cubicBezTo>
                  <a:close/>
                </a:path>
              </a:pathLst>
            </a:cu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30" name="组合 29">
            <a:extLst>
              <a:ext uri="{FF2B5EF4-FFF2-40B4-BE49-F238E27FC236}">
                <a16:creationId xmlns:a16="http://schemas.microsoft.com/office/drawing/2014/main" id="{1A5B0FAB-A565-7B45-5853-2C34A2D5911A}"/>
              </a:ext>
            </a:extLst>
          </p:cNvPr>
          <p:cNvGrpSpPr/>
          <p:nvPr/>
        </p:nvGrpSpPr>
        <p:grpSpPr>
          <a:xfrm rot="5400000">
            <a:off x="3782654" y="3609425"/>
            <a:ext cx="352390" cy="352390"/>
            <a:chOff x="5852160" y="2613660"/>
            <a:chExt cx="487680" cy="487680"/>
          </a:xfrm>
        </p:grpSpPr>
        <p:sp>
          <p:nvSpPr>
            <p:cNvPr id="31" name="椭圆 30">
              <a:extLst>
                <a:ext uri="{FF2B5EF4-FFF2-40B4-BE49-F238E27FC236}">
                  <a16:creationId xmlns:a16="http://schemas.microsoft.com/office/drawing/2014/main" id="{896CCE46-D1AD-2EE9-6C2F-77689BBBA254}"/>
                </a:ext>
              </a:extLst>
            </p:cNvPr>
            <p:cNvSpPr/>
            <p:nvPr/>
          </p:nvSpPr>
          <p:spPr>
            <a:xfrm>
              <a:off x="5852160" y="2613660"/>
              <a:ext cx="487680" cy="487680"/>
            </a:xfrm>
            <a:prstGeom prst="ellipse">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32" name="箭头: V 形 31">
              <a:extLst>
                <a:ext uri="{FF2B5EF4-FFF2-40B4-BE49-F238E27FC236}">
                  <a16:creationId xmlns:a16="http://schemas.microsoft.com/office/drawing/2014/main" id="{71B88E58-1BEA-5907-03A4-03781C410B72}"/>
                </a:ext>
              </a:extLst>
            </p:cNvPr>
            <p:cNvSpPr/>
            <p:nvPr/>
          </p:nvSpPr>
          <p:spPr>
            <a:xfrm rot="5400000">
              <a:off x="5974080" y="2735580"/>
              <a:ext cx="243840" cy="24384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grpSp>
      <p:grpSp>
        <p:nvGrpSpPr>
          <p:cNvPr id="33" name="组合 32">
            <a:extLst>
              <a:ext uri="{FF2B5EF4-FFF2-40B4-BE49-F238E27FC236}">
                <a16:creationId xmlns:a16="http://schemas.microsoft.com/office/drawing/2014/main" id="{19693556-719D-0C09-4F4B-82BB12A64584}"/>
              </a:ext>
            </a:extLst>
          </p:cNvPr>
          <p:cNvGrpSpPr/>
          <p:nvPr/>
        </p:nvGrpSpPr>
        <p:grpSpPr>
          <a:xfrm rot="16200000" flipH="1">
            <a:off x="7965508" y="3609425"/>
            <a:ext cx="352390" cy="352390"/>
            <a:chOff x="5852160" y="2613660"/>
            <a:chExt cx="487680" cy="487680"/>
          </a:xfrm>
        </p:grpSpPr>
        <p:sp>
          <p:nvSpPr>
            <p:cNvPr id="34" name="椭圆 33">
              <a:extLst>
                <a:ext uri="{FF2B5EF4-FFF2-40B4-BE49-F238E27FC236}">
                  <a16:creationId xmlns:a16="http://schemas.microsoft.com/office/drawing/2014/main" id="{627FC16E-F666-5709-B9CF-07A399E95F06}"/>
                </a:ext>
              </a:extLst>
            </p:cNvPr>
            <p:cNvSpPr/>
            <p:nvPr/>
          </p:nvSpPr>
          <p:spPr>
            <a:xfrm>
              <a:off x="5852160" y="2613660"/>
              <a:ext cx="487680" cy="487680"/>
            </a:xfrm>
            <a:prstGeom prst="ellipse">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35" name="箭头: V 形 34">
              <a:extLst>
                <a:ext uri="{FF2B5EF4-FFF2-40B4-BE49-F238E27FC236}">
                  <a16:creationId xmlns:a16="http://schemas.microsoft.com/office/drawing/2014/main" id="{E9A52C6B-C4F5-95F7-6171-4D9EDD8E82B3}"/>
                </a:ext>
              </a:extLst>
            </p:cNvPr>
            <p:cNvSpPr/>
            <p:nvPr/>
          </p:nvSpPr>
          <p:spPr>
            <a:xfrm rot="5400000">
              <a:off x="5974080" y="2735580"/>
              <a:ext cx="243840" cy="24384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grpSp>
      <p:pic>
        <p:nvPicPr>
          <p:cNvPr id="56" name="图片 55">
            <a:extLst>
              <a:ext uri="{FF2B5EF4-FFF2-40B4-BE49-F238E27FC236}">
                <a16:creationId xmlns:a16="http://schemas.microsoft.com/office/drawing/2014/main" id="{3F5890F7-E5AD-D957-80B5-0378AF4164AD}"/>
              </a:ext>
            </a:extLst>
          </p:cNvPr>
          <p:cNvPicPr>
            <a:picLocks noChangeAspect="1"/>
          </p:cNvPicPr>
          <p:nvPr/>
        </p:nvPicPr>
        <p:blipFill>
          <a:blip r:embed="rId4" cstate="email">
            <a:alphaModFix amt="20000"/>
            <a:extLst>
              <a:ext uri="{28A0092B-C50C-407E-A947-70E740481C1C}">
                <a14:useLocalDpi xmlns:a14="http://schemas.microsoft.com/office/drawing/2010/main"/>
              </a:ext>
            </a:extLst>
          </a:blip>
          <a:stretch>
            <a:fillRect/>
          </a:stretch>
        </p:blipFill>
        <p:spPr>
          <a:xfrm>
            <a:off x="0" y="5041235"/>
            <a:ext cx="4560203" cy="1816765"/>
          </a:xfrm>
          <a:prstGeom prst="rect">
            <a:avLst/>
          </a:prstGeom>
        </p:spPr>
      </p:pic>
      <p:sp>
        <p:nvSpPr>
          <p:cNvPr id="44" name="矩形 43">
            <a:extLst>
              <a:ext uri="{FF2B5EF4-FFF2-40B4-BE49-F238E27FC236}">
                <a16:creationId xmlns:a16="http://schemas.microsoft.com/office/drawing/2014/main" id="{9F44CBAC-C6B9-11ED-6ED3-DDF5E121EED7}"/>
              </a:ext>
            </a:extLst>
          </p:cNvPr>
          <p:cNvSpPr/>
          <p:nvPr/>
        </p:nvSpPr>
        <p:spPr>
          <a:xfrm>
            <a:off x="601447" y="484641"/>
            <a:ext cx="5037353" cy="584775"/>
          </a:xfrm>
          <a:prstGeom prst="rect">
            <a:avLst/>
          </a:prstGeom>
        </p:spPr>
        <p:txBody>
          <a:bodyPr wrap="square">
            <a:spAutoFit/>
          </a:bodyPr>
          <a:lstStyle/>
          <a:p>
            <a:r>
              <a:rPr lang="zh-CN" altLang="en-US" sz="3200" b="1" dirty="0">
                <a:solidFill>
                  <a:schemeClr val="accent1">
                    <a:lumMod val="50000"/>
                  </a:schemeClr>
                </a:solidFill>
                <a:latin typeface="+mj-ea"/>
                <a:ea typeface="+mj-ea"/>
              </a:rPr>
              <a:t>章节标题</a:t>
            </a:r>
          </a:p>
        </p:txBody>
      </p:sp>
      <p:sp>
        <p:nvSpPr>
          <p:cNvPr id="38" name="文本框 37">
            <a:extLst>
              <a:ext uri="{FF2B5EF4-FFF2-40B4-BE49-F238E27FC236}">
                <a16:creationId xmlns:a16="http://schemas.microsoft.com/office/drawing/2014/main" id="{BDBCB093-322C-784E-E4F3-CE66E2493039}"/>
              </a:ext>
            </a:extLst>
          </p:cNvPr>
          <p:cNvSpPr txBox="1"/>
          <p:nvPr/>
        </p:nvSpPr>
        <p:spPr>
          <a:xfrm>
            <a:off x="708916" y="2753369"/>
            <a:ext cx="2292154" cy="802990"/>
          </a:xfrm>
          <a:prstGeom prst="rect">
            <a:avLst/>
          </a:prstGeom>
          <a:noFill/>
        </p:spPr>
        <p:txBody>
          <a:bodyPr wrap="square" lIns="0" tIns="0" rIns="0" bIns="0" rtlCol="0">
            <a:noAutofit/>
          </a:bodyPr>
          <a:lstStyle/>
          <a:p>
            <a:pPr>
              <a:lnSpc>
                <a:spcPct val="130000"/>
              </a:lnSpc>
            </a:pPr>
            <a:r>
              <a:rPr lang="zh-CN" altLang="en-US" dirty="0">
                <a:latin typeface="+mn-ea"/>
              </a:rPr>
              <a:t>这里是内容这里是内容</a:t>
            </a:r>
            <a:endParaRPr lang="zh-CN" altLang="en-US" dirty="0">
              <a:solidFill>
                <a:schemeClr val="tx1">
                  <a:lumMod val="75000"/>
                  <a:lumOff val="25000"/>
                </a:schemeClr>
              </a:solidFill>
              <a:latin typeface="+mn-ea"/>
            </a:endParaRPr>
          </a:p>
          <a:p>
            <a:pPr>
              <a:lnSpc>
                <a:spcPct val="130000"/>
              </a:lnSpc>
            </a:pPr>
            <a:r>
              <a:rPr lang="zh-CN" altLang="en-US" dirty="0">
                <a:latin typeface="+mn-ea"/>
              </a:rPr>
              <a:t>这里是内容这里是内容</a:t>
            </a:r>
            <a:endParaRPr lang="en-US" altLang="zh-CN" dirty="0">
              <a:latin typeface="+mn-ea"/>
            </a:endParaRPr>
          </a:p>
        </p:txBody>
      </p:sp>
      <p:sp>
        <p:nvSpPr>
          <p:cNvPr id="23" name="文本框 22">
            <a:extLst>
              <a:ext uri="{FF2B5EF4-FFF2-40B4-BE49-F238E27FC236}">
                <a16:creationId xmlns:a16="http://schemas.microsoft.com/office/drawing/2014/main" id="{81D17622-6609-0D08-55EE-B271E05EFA8B}"/>
              </a:ext>
            </a:extLst>
          </p:cNvPr>
          <p:cNvSpPr txBox="1"/>
          <p:nvPr/>
        </p:nvSpPr>
        <p:spPr>
          <a:xfrm>
            <a:off x="1097575" y="2304616"/>
            <a:ext cx="1514837"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这是小标题</a:t>
            </a:r>
          </a:p>
        </p:txBody>
      </p:sp>
      <p:sp>
        <p:nvSpPr>
          <p:cNvPr id="50" name="文本框 49">
            <a:extLst>
              <a:ext uri="{FF2B5EF4-FFF2-40B4-BE49-F238E27FC236}">
                <a16:creationId xmlns:a16="http://schemas.microsoft.com/office/drawing/2014/main" id="{8490A2A0-E3D8-15EC-A293-7EFD9C02D2E1}"/>
              </a:ext>
            </a:extLst>
          </p:cNvPr>
          <p:cNvSpPr txBox="1"/>
          <p:nvPr/>
        </p:nvSpPr>
        <p:spPr>
          <a:xfrm>
            <a:off x="693836" y="4556070"/>
            <a:ext cx="2292154" cy="802990"/>
          </a:xfrm>
          <a:prstGeom prst="rect">
            <a:avLst/>
          </a:prstGeom>
          <a:noFill/>
        </p:spPr>
        <p:txBody>
          <a:bodyPr wrap="square" lIns="0" tIns="0" rIns="0" bIns="0" rtlCol="0">
            <a:noAutofit/>
          </a:bodyPr>
          <a:lstStyle/>
          <a:p>
            <a:pPr>
              <a:lnSpc>
                <a:spcPct val="130000"/>
              </a:lnSpc>
            </a:pPr>
            <a:r>
              <a:rPr lang="zh-CN" altLang="en-US" dirty="0">
                <a:latin typeface="+mn-ea"/>
              </a:rPr>
              <a:t>这里是内容这里是内容</a:t>
            </a:r>
            <a:endParaRPr lang="zh-CN" altLang="en-US" dirty="0">
              <a:solidFill>
                <a:schemeClr val="tx1">
                  <a:lumMod val="75000"/>
                  <a:lumOff val="25000"/>
                </a:schemeClr>
              </a:solidFill>
              <a:latin typeface="+mn-ea"/>
            </a:endParaRPr>
          </a:p>
          <a:p>
            <a:pPr>
              <a:lnSpc>
                <a:spcPct val="130000"/>
              </a:lnSpc>
            </a:pPr>
            <a:r>
              <a:rPr lang="zh-CN" altLang="en-US" dirty="0">
                <a:latin typeface="+mn-ea"/>
              </a:rPr>
              <a:t>这里是内容这里是内容</a:t>
            </a:r>
            <a:endParaRPr lang="en-US" altLang="zh-CN" dirty="0">
              <a:latin typeface="+mn-ea"/>
            </a:endParaRPr>
          </a:p>
        </p:txBody>
      </p:sp>
      <p:sp>
        <p:nvSpPr>
          <p:cNvPr id="51" name="文本框 50">
            <a:extLst>
              <a:ext uri="{FF2B5EF4-FFF2-40B4-BE49-F238E27FC236}">
                <a16:creationId xmlns:a16="http://schemas.microsoft.com/office/drawing/2014/main" id="{B4AC554E-34DA-B187-2384-832E16FFB948}"/>
              </a:ext>
            </a:extLst>
          </p:cNvPr>
          <p:cNvSpPr txBox="1"/>
          <p:nvPr/>
        </p:nvSpPr>
        <p:spPr>
          <a:xfrm>
            <a:off x="1082495" y="4107317"/>
            <a:ext cx="1514837"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这是小标题</a:t>
            </a:r>
          </a:p>
        </p:txBody>
      </p:sp>
      <p:sp>
        <p:nvSpPr>
          <p:cNvPr id="54" name="文本框 53">
            <a:extLst>
              <a:ext uri="{FF2B5EF4-FFF2-40B4-BE49-F238E27FC236}">
                <a16:creationId xmlns:a16="http://schemas.microsoft.com/office/drawing/2014/main" id="{97736B4E-943A-F6E3-9028-DD9A5C7198DC}"/>
              </a:ext>
            </a:extLst>
          </p:cNvPr>
          <p:cNvSpPr txBox="1"/>
          <p:nvPr/>
        </p:nvSpPr>
        <p:spPr>
          <a:xfrm>
            <a:off x="9170957" y="2753369"/>
            <a:ext cx="2292154" cy="802990"/>
          </a:xfrm>
          <a:prstGeom prst="rect">
            <a:avLst/>
          </a:prstGeom>
          <a:noFill/>
        </p:spPr>
        <p:txBody>
          <a:bodyPr wrap="square" lIns="0" tIns="0" rIns="0" bIns="0" rtlCol="0">
            <a:noAutofit/>
          </a:bodyPr>
          <a:lstStyle/>
          <a:p>
            <a:pPr>
              <a:lnSpc>
                <a:spcPct val="130000"/>
              </a:lnSpc>
            </a:pPr>
            <a:r>
              <a:rPr lang="zh-CN" altLang="en-US" dirty="0">
                <a:latin typeface="+mn-ea"/>
              </a:rPr>
              <a:t>这里是内容这里是内容</a:t>
            </a:r>
            <a:endParaRPr lang="zh-CN" altLang="en-US" dirty="0">
              <a:solidFill>
                <a:schemeClr val="tx1">
                  <a:lumMod val="75000"/>
                  <a:lumOff val="25000"/>
                </a:schemeClr>
              </a:solidFill>
              <a:latin typeface="+mn-ea"/>
            </a:endParaRPr>
          </a:p>
          <a:p>
            <a:pPr>
              <a:lnSpc>
                <a:spcPct val="130000"/>
              </a:lnSpc>
            </a:pPr>
            <a:r>
              <a:rPr lang="zh-CN" altLang="en-US" dirty="0">
                <a:latin typeface="+mn-ea"/>
              </a:rPr>
              <a:t>这里是内容这里是内容</a:t>
            </a:r>
            <a:endParaRPr lang="en-US" altLang="zh-CN" dirty="0">
              <a:latin typeface="+mn-ea"/>
            </a:endParaRPr>
          </a:p>
        </p:txBody>
      </p:sp>
      <p:sp>
        <p:nvSpPr>
          <p:cNvPr id="55" name="文本框 54">
            <a:extLst>
              <a:ext uri="{FF2B5EF4-FFF2-40B4-BE49-F238E27FC236}">
                <a16:creationId xmlns:a16="http://schemas.microsoft.com/office/drawing/2014/main" id="{7D469ED9-D448-C557-C9C2-808A4D1280D5}"/>
              </a:ext>
            </a:extLst>
          </p:cNvPr>
          <p:cNvSpPr txBox="1"/>
          <p:nvPr/>
        </p:nvSpPr>
        <p:spPr>
          <a:xfrm>
            <a:off x="9559616" y="2304616"/>
            <a:ext cx="1514837"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这是小标题</a:t>
            </a:r>
          </a:p>
        </p:txBody>
      </p:sp>
      <p:sp>
        <p:nvSpPr>
          <p:cNvPr id="58" name="文本框 57">
            <a:extLst>
              <a:ext uri="{FF2B5EF4-FFF2-40B4-BE49-F238E27FC236}">
                <a16:creationId xmlns:a16="http://schemas.microsoft.com/office/drawing/2014/main" id="{5EBA523A-602B-29F7-174C-53EDBADED06E}"/>
              </a:ext>
            </a:extLst>
          </p:cNvPr>
          <p:cNvSpPr txBox="1"/>
          <p:nvPr/>
        </p:nvSpPr>
        <p:spPr>
          <a:xfrm>
            <a:off x="9155877" y="4556070"/>
            <a:ext cx="2292154" cy="802990"/>
          </a:xfrm>
          <a:prstGeom prst="rect">
            <a:avLst/>
          </a:prstGeom>
          <a:noFill/>
        </p:spPr>
        <p:txBody>
          <a:bodyPr wrap="square" lIns="0" tIns="0" rIns="0" bIns="0" rtlCol="0">
            <a:noAutofit/>
          </a:bodyPr>
          <a:lstStyle/>
          <a:p>
            <a:pPr>
              <a:lnSpc>
                <a:spcPct val="130000"/>
              </a:lnSpc>
            </a:pPr>
            <a:r>
              <a:rPr lang="zh-CN" altLang="en-US" dirty="0">
                <a:latin typeface="+mn-ea"/>
              </a:rPr>
              <a:t>这里是内容这里是内容</a:t>
            </a:r>
            <a:endParaRPr lang="zh-CN" altLang="en-US" dirty="0">
              <a:solidFill>
                <a:schemeClr val="tx1">
                  <a:lumMod val="75000"/>
                  <a:lumOff val="25000"/>
                </a:schemeClr>
              </a:solidFill>
              <a:latin typeface="+mn-ea"/>
            </a:endParaRPr>
          </a:p>
          <a:p>
            <a:pPr>
              <a:lnSpc>
                <a:spcPct val="130000"/>
              </a:lnSpc>
            </a:pPr>
            <a:r>
              <a:rPr lang="zh-CN" altLang="en-US" dirty="0">
                <a:latin typeface="+mn-ea"/>
              </a:rPr>
              <a:t>这里是内容这里是内容</a:t>
            </a:r>
            <a:endParaRPr lang="en-US" altLang="zh-CN" dirty="0">
              <a:latin typeface="+mn-ea"/>
            </a:endParaRPr>
          </a:p>
        </p:txBody>
      </p:sp>
      <p:sp>
        <p:nvSpPr>
          <p:cNvPr id="59" name="文本框 58">
            <a:extLst>
              <a:ext uri="{FF2B5EF4-FFF2-40B4-BE49-F238E27FC236}">
                <a16:creationId xmlns:a16="http://schemas.microsoft.com/office/drawing/2014/main" id="{8CFDB1C6-956D-E088-9A7C-0B2FE8579516}"/>
              </a:ext>
            </a:extLst>
          </p:cNvPr>
          <p:cNvSpPr txBox="1"/>
          <p:nvPr/>
        </p:nvSpPr>
        <p:spPr>
          <a:xfrm>
            <a:off x="9544536" y="4107317"/>
            <a:ext cx="1514837"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这是小标题</a:t>
            </a:r>
          </a:p>
        </p:txBody>
      </p:sp>
    </p:spTree>
    <p:extLst>
      <p:ext uri="{BB962C8B-B14F-4D97-AF65-F5344CB8AC3E}">
        <p14:creationId xmlns:p14="http://schemas.microsoft.com/office/powerpoint/2010/main" val="17558812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1568AFE8-CE08-439D-0C82-006490A362FD}"/>
              </a:ext>
            </a:extLst>
          </p:cNvPr>
          <p:cNvSpPr/>
          <p:nvPr/>
        </p:nvSpPr>
        <p:spPr>
          <a:xfrm>
            <a:off x="1460502" y="4894949"/>
            <a:ext cx="9270998" cy="787730"/>
          </a:xfrm>
          <a:prstGeom prst="roundRect">
            <a:avLst>
              <a:gd name="adj" fmla="val 50000"/>
            </a:avLst>
          </a:prstGeom>
          <a:gradFill>
            <a:gsLst>
              <a:gs pos="35000">
                <a:schemeClr val="accent1">
                  <a:alpha val="0"/>
                </a:schemeClr>
              </a:gs>
              <a:gs pos="100000">
                <a:schemeClr val="accent1">
                  <a:alpha val="20000"/>
                </a:schemeClr>
              </a:gs>
            </a:gsLst>
            <a:lin ang="5400000" scaled="1"/>
          </a:gradFill>
          <a:ln w="12700">
            <a:gradFill>
              <a:gsLst>
                <a:gs pos="40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mn-cs"/>
            </a:endParaRPr>
          </a:p>
        </p:txBody>
      </p:sp>
      <p:sp>
        <p:nvSpPr>
          <p:cNvPr id="4" name="矩形: 圆角 3">
            <a:extLst>
              <a:ext uri="{FF2B5EF4-FFF2-40B4-BE49-F238E27FC236}">
                <a16:creationId xmlns:a16="http://schemas.microsoft.com/office/drawing/2014/main" id="{24114346-9344-F4D0-6187-E897330075D4}"/>
              </a:ext>
            </a:extLst>
          </p:cNvPr>
          <p:cNvSpPr/>
          <p:nvPr/>
        </p:nvSpPr>
        <p:spPr>
          <a:xfrm>
            <a:off x="1460502" y="5682679"/>
            <a:ext cx="9270998" cy="537160"/>
          </a:xfrm>
          <a:prstGeom prst="roundRect">
            <a:avLst/>
          </a:prstGeom>
          <a:gradFill flip="none" rotWithShape="1">
            <a:gsLst>
              <a:gs pos="16000">
                <a:schemeClr val="accent2"/>
              </a:gs>
              <a:gs pos="100000">
                <a:schemeClr val="accent1">
                  <a:lumMod val="40000"/>
                  <a:lumOff val="60000"/>
                </a:schemeClr>
              </a:gs>
            </a:gsLst>
            <a:lin ang="13500000" scaled="1"/>
            <a:tileRect/>
          </a:gradFill>
          <a:ln w="9525">
            <a:noFill/>
            <a:prstDash val="dash"/>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dirty="0">
              <a:latin typeface="OPPOSans B" panose="00020600040101010101" pitchFamily="18" charset="-122"/>
              <a:ea typeface="OPPOSans B" panose="00020600040101010101" pitchFamily="18" charset="-122"/>
              <a:cs typeface="OPPOSans B" panose="00020600040101010101" pitchFamily="18" charset="-122"/>
            </a:endParaRPr>
          </a:p>
        </p:txBody>
      </p:sp>
      <p:sp>
        <p:nvSpPr>
          <p:cNvPr id="5" name="文本框 4">
            <a:extLst>
              <a:ext uri="{FF2B5EF4-FFF2-40B4-BE49-F238E27FC236}">
                <a16:creationId xmlns:a16="http://schemas.microsoft.com/office/drawing/2014/main" id="{F42A3FB8-9C32-BF31-6AC9-4C9581546638}"/>
              </a:ext>
            </a:extLst>
          </p:cNvPr>
          <p:cNvSpPr txBox="1"/>
          <p:nvPr/>
        </p:nvSpPr>
        <p:spPr>
          <a:xfrm>
            <a:off x="4775200" y="5709671"/>
            <a:ext cx="26416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bg1"/>
                </a:solidFill>
                <a:uLnTx/>
                <a:uFillTx/>
                <a:latin typeface="+mj-ea"/>
                <a:ea typeface="+mj-ea"/>
                <a:cs typeface="+mn-cs"/>
              </a:rPr>
              <a:t>这里是内容</a:t>
            </a:r>
          </a:p>
        </p:txBody>
      </p:sp>
      <p:sp>
        <p:nvSpPr>
          <p:cNvPr id="6" name="文本框 5">
            <a:extLst>
              <a:ext uri="{FF2B5EF4-FFF2-40B4-BE49-F238E27FC236}">
                <a16:creationId xmlns:a16="http://schemas.microsoft.com/office/drawing/2014/main" id="{8DAB4B51-ADA9-EA8F-364B-4403BEC2FD1D}"/>
              </a:ext>
            </a:extLst>
          </p:cNvPr>
          <p:cNvSpPr txBox="1"/>
          <p:nvPr/>
        </p:nvSpPr>
        <p:spPr>
          <a:xfrm>
            <a:off x="3018503" y="5045957"/>
            <a:ext cx="1427670" cy="408623"/>
          </a:xfrm>
          <a:prstGeom prst="roundRect">
            <a:avLst/>
          </a:prstGeom>
          <a:gradFill flip="none" rotWithShape="1">
            <a:gsLst>
              <a:gs pos="16000">
                <a:schemeClr val="accent2"/>
              </a:gs>
              <a:gs pos="100000">
                <a:schemeClr val="accent1">
                  <a:lumMod val="40000"/>
                  <a:lumOff val="60000"/>
                </a:schemeClr>
              </a:gs>
            </a:gsLst>
            <a:lin ang="13500000" scaled="1"/>
            <a:tileRect/>
          </a:gradFill>
          <a:ln w="9525">
            <a:noFill/>
            <a:prstDash val="dash"/>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defPPr>
              <a:defRPr lang="zh-CN"/>
            </a:defPPr>
            <a:lvl1pPr algn="ctr">
              <a:defRPr sz="1600">
                <a:latin typeface="+mn-ea"/>
                <a:cs typeface="OPPOSans B"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这里是内容</a:t>
            </a:r>
          </a:p>
        </p:txBody>
      </p:sp>
      <p:sp>
        <p:nvSpPr>
          <p:cNvPr id="7" name="文本框 6">
            <a:extLst>
              <a:ext uri="{FF2B5EF4-FFF2-40B4-BE49-F238E27FC236}">
                <a16:creationId xmlns:a16="http://schemas.microsoft.com/office/drawing/2014/main" id="{EBC4C890-8E74-359B-45AA-691A4FABF049}"/>
              </a:ext>
            </a:extLst>
          </p:cNvPr>
          <p:cNvSpPr txBox="1"/>
          <p:nvPr/>
        </p:nvSpPr>
        <p:spPr>
          <a:xfrm>
            <a:off x="5382165" y="5045957"/>
            <a:ext cx="1427670" cy="408623"/>
          </a:xfrm>
          <a:prstGeom prst="roundRect">
            <a:avLst/>
          </a:prstGeom>
          <a:gradFill flip="none" rotWithShape="1">
            <a:gsLst>
              <a:gs pos="16000">
                <a:schemeClr val="accent2"/>
              </a:gs>
              <a:gs pos="100000">
                <a:schemeClr val="accent1">
                  <a:lumMod val="40000"/>
                  <a:lumOff val="60000"/>
                </a:schemeClr>
              </a:gs>
            </a:gsLst>
            <a:lin ang="13500000" scaled="1"/>
            <a:tileRect/>
          </a:gradFill>
          <a:ln w="9525">
            <a:noFill/>
            <a:prstDash val="dash"/>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defPPr>
              <a:defRPr lang="zh-CN"/>
            </a:defPPr>
            <a:lvl1pPr algn="ctr">
              <a:defRPr sz="1600">
                <a:latin typeface="+mn-ea"/>
                <a:cs typeface="OPPOSans B"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这里是内容</a:t>
            </a:r>
          </a:p>
        </p:txBody>
      </p:sp>
      <p:sp>
        <p:nvSpPr>
          <p:cNvPr id="8" name="文本框 7">
            <a:extLst>
              <a:ext uri="{FF2B5EF4-FFF2-40B4-BE49-F238E27FC236}">
                <a16:creationId xmlns:a16="http://schemas.microsoft.com/office/drawing/2014/main" id="{BA62E10A-3A7D-2ACA-FBB5-237474941062}"/>
              </a:ext>
            </a:extLst>
          </p:cNvPr>
          <p:cNvSpPr txBox="1"/>
          <p:nvPr/>
        </p:nvSpPr>
        <p:spPr>
          <a:xfrm>
            <a:off x="7745828" y="5045957"/>
            <a:ext cx="1427670" cy="408623"/>
          </a:xfrm>
          <a:prstGeom prst="roundRect">
            <a:avLst/>
          </a:prstGeom>
          <a:gradFill flip="none" rotWithShape="1">
            <a:gsLst>
              <a:gs pos="16000">
                <a:schemeClr val="accent2"/>
              </a:gs>
              <a:gs pos="100000">
                <a:schemeClr val="accent1">
                  <a:lumMod val="40000"/>
                  <a:lumOff val="60000"/>
                </a:schemeClr>
              </a:gs>
            </a:gsLst>
            <a:lin ang="13500000" scaled="1"/>
            <a:tileRect/>
          </a:gradFill>
          <a:ln w="9525">
            <a:noFill/>
            <a:prstDash val="dash"/>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defPPr>
              <a:defRPr lang="zh-CN"/>
            </a:defPPr>
            <a:lvl1pPr algn="ctr">
              <a:defRPr sz="1600">
                <a:latin typeface="+mn-ea"/>
                <a:cs typeface="OPPOSans B"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这里是内容</a:t>
            </a:r>
          </a:p>
        </p:txBody>
      </p:sp>
      <p:sp>
        <p:nvSpPr>
          <p:cNvPr id="9" name="矩形: 圆角 8">
            <a:extLst>
              <a:ext uri="{FF2B5EF4-FFF2-40B4-BE49-F238E27FC236}">
                <a16:creationId xmlns:a16="http://schemas.microsoft.com/office/drawing/2014/main" id="{9B16C09A-2A6D-759A-BD28-90133A1606A8}"/>
              </a:ext>
            </a:extLst>
          </p:cNvPr>
          <p:cNvSpPr/>
          <p:nvPr/>
        </p:nvSpPr>
        <p:spPr>
          <a:xfrm>
            <a:off x="2082511" y="3313968"/>
            <a:ext cx="8026980" cy="787730"/>
          </a:xfrm>
          <a:prstGeom prst="roundRect">
            <a:avLst>
              <a:gd name="adj" fmla="val 50000"/>
            </a:avLst>
          </a:prstGeom>
          <a:gradFill>
            <a:gsLst>
              <a:gs pos="35000">
                <a:schemeClr val="accent1">
                  <a:alpha val="0"/>
                </a:schemeClr>
              </a:gs>
              <a:gs pos="100000">
                <a:schemeClr val="accent1">
                  <a:alpha val="20000"/>
                </a:schemeClr>
              </a:gs>
            </a:gsLst>
            <a:lin ang="5400000" scaled="1"/>
          </a:gradFill>
          <a:ln w="12700">
            <a:gradFill>
              <a:gsLst>
                <a:gs pos="40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阿里巴巴普惠体 R" panose="00020600040101010101" pitchFamily="18" charset="-122"/>
              <a:ea typeface="阿里巴巴普惠体 R" panose="00020600040101010101" pitchFamily="18" charset="-122"/>
            </a:endParaRPr>
          </a:p>
        </p:txBody>
      </p:sp>
      <p:sp>
        <p:nvSpPr>
          <p:cNvPr id="10" name="矩形: 圆角 9">
            <a:extLst>
              <a:ext uri="{FF2B5EF4-FFF2-40B4-BE49-F238E27FC236}">
                <a16:creationId xmlns:a16="http://schemas.microsoft.com/office/drawing/2014/main" id="{C3BB1DB3-DDCD-4D99-03F9-A113E6616407}"/>
              </a:ext>
            </a:extLst>
          </p:cNvPr>
          <p:cNvSpPr/>
          <p:nvPr/>
        </p:nvSpPr>
        <p:spPr>
          <a:xfrm>
            <a:off x="2082511" y="4101698"/>
            <a:ext cx="8026980" cy="537160"/>
          </a:xfrm>
          <a:prstGeom prst="roundRect">
            <a:avLst/>
          </a:prstGeom>
          <a:gradFill flip="none" rotWithShape="1">
            <a:gsLst>
              <a:gs pos="16000">
                <a:schemeClr val="accent2"/>
              </a:gs>
              <a:gs pos="100000">
                <a:schemeClr val="accent1">
                  <a:lumMod val="40000"/>
                  <a:lumOff val="60000"/>
                </a:schemeClr>
              </a:gs>
            </a:gsLst>
            <a:lin ang="13500000" scaled="1"/>
            <a:tileRect/>
          </a:gradFill>
          <a:ln w="9525">
            <a:noFill/>
            <a:prstDash val="dash"/>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dirty="0">
              <a:latin typeface="OPPOSans B" panose="00020600040101010101" pitchFamily="18" charset="-122"/>
              <a:ea typeface="OPPOSans B" panose="00020600040101010101" pitchFamily="18" charset="-122"/>
              <a:cs typeface="OPPOSans B" panose="00020600040101010101" pitchFamily="18" charset="-122"/>
            </a:endParaRPr>
          </a:p>
        </p:txBody>
      </p:sp>
      <p:sp>
        <p:nvSpPr>
          <p:cNvPr id="11" name="文本框 10">
            <a:extLst>
              <a:ext uri="{FF2B5EF4-FFF2-40B4-BE49-F238E27FC236}">
                <a16:creationId xmlns:a16="http://schemas.microsoft.com/office/drawing/2014/main" id="{9DFD562F-1C1D-A1F1-009D-696C6B72C7DA}"/>
              </a:ext>
            </a:extLst>
          </p:cNvPr>
          <p:cNvSpPr txBox="1"/>
          <p:nvPr/>
        </p:nvSpPr>
        <p:spPr>
          <a:xfrm>
            <a:off x="4775200" y="4123948"/>
            <a:ext cx="2641600" cy="52322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2800" b="0" i="0" u="none" strike="noStrike" cap="none" spc="0" normalizeH="0" baseline="0">
                <a:ln>
                  <a:noFill/>
                </a:ln>
                <a:solidFill>
                  <a:schemeClr val="accent1"/>
                </a:solidFill>
                <a:uLnTx/>
                <a:uFillTx/>
                <a:latin typeface="+mj-ea"/>
                <a:ea typeface="+mj-ea"/>
              </a:defRPr>
            </a:lvl1pPr>
          </a:lstStyle>
          <a:p>
            <a:r>
              <a:rPr lang="zh-CN" altLang="en-US" dirty="0">
                <a:solidFill>
                  <a:schemeClr val="bg1"/>
                </a:solidFill>
              </a:rPr>
              <a:t>这里是内容</a:t>
            </a:r>
          </a:p>
        </p:txBody>
      </p:sp>
      <p:sp>
        <p:nvSpPr>
          <p:cNvPr id="12" name="文本框 11">
            <a:extLst>
              <a:ext uri="{FF2B5EF4-FFF2-40B4-BE49-F238E27FC236}">
                <a16:creationId xmlns:a16="http://schemas.microsoft.com/office/drawing/2014/main" id="{3ED26560-FBB1-109A-F2C0-3C92BBEADCAC}"/>
              </a:ext>
            </a:extLst>
          </p:cNvPr>
          <p:cNvSpPr txBox="1"/>
          <p:nvPr/>
        </p:nvSpPr>
        <p:spPr>
          <a:xfrm>
            <a:off x="4200334" y="3442506"/>
            <a:ext cx="1427670" cy="408623"/>
          </a:xfrm>
          <a:prstGeom prst="roundRect">
            <a:avLst/>
          </a:prstGeom>
          <a:gradFill flip="none" rotWithShape="1">
            <a:gsLst>
              <a:gs pos="16000">
                <a:schemeClr val="accent2"/>
              </a:gs>
              <a:gs pos="100000">
                <a:schemeClr val="accent1">
                  <a:lumMod val="40000"/>
                  <a:lumOff val="60000"/>
                </a:schemeClr>
              </a:gs>
            </a:gsLst>
            <a:lin ang="13500000" scaled="1"/>
            <a:tileRect/>
          </a:gradFill>
          <a:ln w="9525">
            <a:noFill/>
            <a:prstDash val="dash"/>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defPPr>
              <a:defRPr lang="zh-CN"/>
            </a:defPPr>
            <a:lvl1pPr algn="ctr">
              <a:defRPr sz="2570">
                <a:latin typeface="OPPOSans B" panose="00020600040101010101" pitchFamily="18" charset="-122"/>
                <a:ea typeface="OPPOSans B" panose="00020600040101010101" pitchFamily="18" charset="-122"/>
                <a:cs typeface="OPPOSans B"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latin typeface="+mn-ea"/>
                <a:ea typeface="+mn-ea"/>
              </a:rPr>
              <a:t>这里是内容</a:t>
            </a:r>
          </a:p>
        </p:txBody>
      </p:sp>
      <p:sp>
        <p:nvSpPr>
          <p:cNvPr id="13" name="文本框 12">
            <a:extLst>
              <a:ext uri="{FF2B5EF4-FFF2-40B4-BE49-F238E27FC236}">
                <a16:creationId xmlns:a16="http://schemas.microsoft.com/office/drawing/2014/main" id="{F1680889-0B2E-F2C7-7397-6C0583B95D3D}"/>
              </a:ext>
            </a:extLst>
          </p:cNvPr>
          <p:cNvSpPr txBox="1"/>
          <p:nvPr/>
        </p:nvSpPr>
        <p:spPr>
          <a:xfrm>
            <a:off x="6563997" y="3442506"/>
            <a:ext cx="1427670" cy="408623"/>
          </a:xfrm>
          <a:prstGeom prst="roundRect">
            <a:avLst/>
          </a:prstGeom>
          <a:gradFill flip="none" rotWithShape="1">
            <a:gsLst>
              <a:gs pos="16000">
                <a:schemeClr val="accent2"/>
              </a:gs>
              <a:gs pos="100000">
                <a:schemeClr val="accent1">
                  <a:lumMod val="40000"/>
                  <a:lumOff val="60000"/>
                </a:schemeClr>
              </a:gs>
            </a:gsLst>
            <a:lin ang="13500000" scaled="1"/>
            <a:tileRect/>
          </a:gradFill>
          <a:ln w="9525">
            <a:noFill/>
            <a:prstDash val="dash"/>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defPPr>
              <a:defRPr lang="zh-CN"/>
            </a:defPPr>
            <a:lvl1pPr algn="ctr">
              <a:defRPr sz="1600">
                <a:latin typeface="+mn-ea"/>
                <a:cs typeface="OPPOSans B"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这里是内容</a:t>
            </a:r>
          </a:p>
        </p:txBody>
      </p:sp>
      <p:sp>
        <p:nvSpPr>
          <p:cNvPr id="20" name="加号 19">
            <a:extLst>
              <a:ext uri="{FF2B5EF4-FFF2-40B4-BE49-F238E27FC236}">
                <a16:creationId xmlns:a16="http://schemas.microsoft.com/office/drawing/2014/main" id="{20385DC1-DF56-4FC0-3472-D32670ED84FD}"/>
              </a:ext>
            </a:extLst>
          </p:cNvPr>
          <p:cNvSpPr/>
          <p:nvPr/>
        </p:nvSpPr>
        <p:spPr>
          <a:xfrm>
            <a:off x="7138863" y="5111300"/>
            <a:ext cx="277936" cy="277936"/>
          </a:xfrm>
          <a:prstGeom prst="mathPlus">
            <a:avLst>
              <a:gd name="adj1" fmla="val 1666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mn-cs"/>
            </a:endParaRPr>
          </a:p>
        </p:txBody>
      </p:sp>
      <p:sp>
        <p:nvSpPr>
          <p:cNvPr id="21" name="加号 20">
            <a:extLst>
              <a:ext uri="{FF2B5EF4-FFF2-40B4-BE49-F238E27FC236}">
                <a16:creationId xmlns:a16="http://schemas.microsoft.com/office/drawing/2014/main" id="{FA48DEF5-C2C9-CA02-3FF0-F43A0BC89FB9}"/>
              </a:ext>
            </a:extLst>
          </p:cNvPr>
          <p:cNvSpPr/>
          <p:nvPr/>
        </p:nvSpPr>
        <p:spPr>
          <a:xfrm>
            <a:off x="4775200" y="5111300"/>
            <a:ext cx="277936" cy="277936"/>
          </a:xfrm>
          <a:prstGeom prst="mathPlus">
            <a:avLst>
              <a:gd name="adj1" fmla="val 1666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mn-cs"/>
            </a:endParaRPr>
          </a:p>
        </p:txBody>
      </p:sp>
      <p:sp>
        <p:nvSpPr>
          <p:cNvPr id="22" name="加号 21">
            <a:extLst>
              <a:ext uri="{FF2B5EF4-FFF2-40B4-BE49-F238E27FC236}">
                <a16:creationId xmlns:a16="http://schemas.microsoft.com/office/drawing/2014/main" id="{AEE0997B-E498-CCE4-73E9-8C2550610A49}"/>
              </a:ext>
            </a:extLst>
          </p:cNvPr>
          <p:cNvSpPr/>
          <p:nvPr/>
        </p:nvSpPr>
        <p:spPr>
          <a:xfrm>
            <a:off x="5957032" y="3507849"/>
            <a:ext cx="277936" cy="277936"/>
          </a:xfrm>
          <a:prstGeom prst="mathPlus">
            <a:avLst>
              <a:gd name="adj1" fmla="val 1666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2"/>
              </a:solidFill>
              <a:effectLst/>
              <a:uLnTx/>
              <a:uFillTx/>
              <a:latin typeface="阿里巴巴普惠体 R" panose="00020600040101010101" pitchFamily="18" charset="-122"/>
              <a:ea typeface="阿里巴巴普惠体 R" panose="00020600040101010101" pitchFamily="18" charset="-122"/>
              <a:cs typeface="+mn-cs"/>
            </a:endParaRPr>
          </a:p>
        </p:txBody>
      </p:sp>
      <p:sp>
        <p:nvSpPr>
          <p:cNvPr id="24" name="矩形 23">
            <a:extLst>
              <a:ext uri="{FF2B5EF4-FFF2-40B4-BE49-F238E27FC236}">
                <a16:creationId xmlns:a16="http://schemas.microsoft.com/office/drawing/2014/main" id="{E227FE7E-16AB-3A74-E057-521CC9F1F468}"/>
              </a:ext>
            </a:extLst>
          </p:cNvPr>
          <p:cNvSpPr/>
          <p:nvPr/>
        </p:nvSpPr>
        <p:spPr>
          <a:xfrm>
            <a:off x="601447" y="484641"/>
            <a:ext cx="5037353" cy="584775"/>
          </a:xfrm>
          <a:prstGeom prst="rect">
            <a:avLst/>
          </a:prstGeom>
        </p:spPr>
        <p:txBody>
          <a:bodyPr wrap="square">
            <a:spAutoFit/>
          </a:bodyPr>
          <a:lstStyle/>
          <a:p>
            <a:r>
              <a:rPr lang="zh-CN" altLang="en-US" sz="3200" b="1" dirty="0">
                <a:solidFill>
                  <a:schemeClr val="accent1">
                    <a:lumMod val="50000"/>
                  </a:schemeClr>
                </a:solidFill>
                <a:latin typeface="+mj-ea"/>
                <a:ea typeface="+mj-ea"/>
              </a:rPr>
              <a:t>章节标题</a:t>
            </a:r>
          </a:p>
        </p:txBody>
      </p:sp>
      <p:sp>
        <p:nvSpPr>
          <p:cNvPr id="25" name="梯形 24">
            <a:extLst>
              <a:ext uri="{FF2B5EF4-FFF2-40B4-BE49-F238E27FC236}">
                <a16:creationId xmlns:a16="http://schemas.microsoft.com/office/drawing/2014/main" id="{75EA0740-281D-CD93-4E0E-842A6C37E63C}"/>
              </a:ext>
            </a:extLst>
          </p:cNvPr>
          <p:cNvSpPr/>
          <p:nvPr/>
        </p:nvSpPr>
        <p:spPr>
          <a:xfrm>
            <a:off x="3316514" y="1730233"/>
            <a:ext cx="5558972" cy="787730"/>
          </a:xfrm>
          <a:prstGeom prst="trapezoid">
            <a:avLst>
              <a:gd name="adj" fmla="val 108769"/>
            </a:avLst>
          </a:prstGeom>
        </p:spPr>
        <p:txBody>
          <a:bodyPr wrap="square">
            <a:spAutoFit/>
          </a:bodyPr>
          <a:lstStyle/>
          <a:p>
            <a:endParaRPr lang="zh-CN" altLang="en-US" sz="3200" b="1">
              <a:solidFill>
                <a:schemeClr val="tx2"/>
              </a:solidFill>
              <a:latin typeface="+mj-ea"/>
              <a:ea typeface="+mj-ea"/>
            </a:endParaRPr>
          </a:p>
        </p:txBody>
      </p:sp>
      <p:sp>
        <p:nvSpPr>
          <p:cNvPr id="26" name="矩形: 圆角 25">
            <a:extLst>
              <a:ext uri="{FF2B5EF4-FFF2-40B4-BE49-F238E27FC236}">
                <a16:creationId xmlns:a16="http://schemas.microsoft.com/office/drawing/2014/main" id="{FEF9F001-E17E-8C09-5485-F8994B52D422}"/>
              </a:ext>
            </a:extLst>
          </p:cNvPr>
          <p:cNvSpPr/>
          <p:nvPr/>
        </p:nvSpPr>
        <p:spPr>
          <a:xfrm>
            <a:off x="3316514" y="2517963"/>
            <a:ext cx="5580000" cy="576000"/>
          </a:xfrm>
          <a:prstGeom prst="roundRect">
            <a:avLst>
              <a:gd name="adj" fmla="val 26746"/>
            </a:avLst>
          </a:prstGeom>
          <a:gradFill flip="none" rotWithShape="1">
            <a:gsLst>
              <a:gs pos="16000">
                <a:schemeClr val="accent2"/>
              </a:gs>
              <a:gs pos="100000">
                <a:schemeClr val="accent1">
                  <a:lumMod val="40000"/>
                  <a:lumOff val="60000"/>
                </a:schemeClr>
              </a:gs>
            </a:gsLst>
            <a:lin ang="13500000" scaled="1"/>
            <a:tileRect/>
          </a:gradFill>
          <a:ln w="9525">
            <a:noFill/>
            <a:prstDash val="dash"/>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dirty="0">
              <a:latin typeface="OPPOSans B" panose="00020600040101010101" pitchFamily="18" charset="-122"/>
              <a:ea typeface="OPPOSans B" panose="00020600040101010101" pitchFamily="18" charset="-122"/>
              <a:cs typeface="OPPOSans B" panose="00020600040101010101" pitchFamily="18" charset="-122"/>
            </a:endParaRPr>
          </a:p>
        </p:txBody>
      </p:sp>
      <p:sp>
        <p:nvSpPr>
          <p:cNvPr id="34" name="矩形: 圆角 33">
            <a:extLst>
              <a:ext uri="{FF2B5EF4-FFF2-40B4-BE49-F238E27FC236}">
                <a16:creationId xmlns:a16="http://schemas.microsoft.com/office/drawing/2014/main" id="{4998715A-3C65-1101-1275-DAF0265251FF}"/>
              </a:ext>
            </a:extLst>
          </p:cNvPr>
          <p:cNvSpPr/>
          <p:nvPr/>
        </p:nvSpPr>
        <p:spPr>
          <a:xfrm>
            <a:off x="3321240" y="1730233"/>
            <a:ext cx="5580000" cy="787730"/>
          </a:xfrm>
          <a:prstGeom prst="roundRect">
            <a:avLst>
              <a:gd name="adj" fmla="val 50000"/>
            </a:avLst>
          </a:prstGeom>
          <a:gradFill>
            <a:gsLst>
              <a:gs pos="35000">
                <a:schemeClr val="accent1">
                  <a:alpha val="0"/>
                </a:schemeClr>
              </a:gs>
              <a:gs pos="100000">
                <a:schemeClr val="accent1">
                  <a:alpha val="20000"/>
                </a:schemeClr>
              </a:gs>
            </a:gsLst>
            <a:lin ang="5400000" scaled="1"/>
          </a:gradFill>
          <a:ln w="12700">
            <a:gradFill>
              <a:gsLst>
                <a:gs pos="40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阿里巴巴普惠体 R" panose="00020600040101010101" pitchFamily="18" charset="-122"/>
              <a:ea typeface="阿里巴巴普惠体 R" panose="00020600040101010101" pitchFamily="18" charset="-122"/>
            </a:endParaRPr>
          </a:p>
        </p:txBody>
      </p:sp>
      <p:sp>
        <p:nvSpPr>
          <p:cNvPr id="19" name="矩形 18">
            <a:extLst>
              <a:ext uri="{FF2B5EF4-FFF2-40B4-BE49-F238E27FC236}">
                <a16:creationId xmlns:a16="http://schemas.microsoft.com/office/drawing/2014/main" id="{F888A1F1-4D69-C61C-2291-93F140017686}"/>
              </a:ext>
            </a:extLst>
          </p:cNvPr>
          <p:cNvSpPr/>
          <p:nvPr/>
        </p:nvSpPr>
        <p:spPr>
          <a:xfrm>
            <a:off x="4164227" y="1880220"/>
            <a:ext cx="3863546" cy="584775"/>
          </a:xfrm>
          <a:prstGeom prst="rect">
            <a:avLst/>
          </a:prstGeom>
        </p:spPr>
        <p:txBody>
          <a:bodyPr wrap="square">
            <a:spAutoFit/>
          </a:bodyPr>
          <a:lstStyle/>
          <a:p>
            <a:pPr algn="ctr"/>
            <a:r>
              <a:rPr lang="zh-CN" altLang="en-US" sz="3200" b="1" dirty="0">
                <a:solidFill>
                  <a:schemeClr val="accent1"/>
                </a:solidFill>
                <a:latin typeface="+mj-ea"/>
                <a:ea typeface="+mj-ea"/>
              </a:rPr>
              <a:t>这里是内容</a:t>
            </a:r>
          </a:p>
        </p:txBody>
      </p:sp>
      <p:sp>
        <p:nvSpPr>
          <p:cNvPr id="36" name="箭头: 下 35">
            <a:extLst>
              <a:ext uri="{FF2B5EF4-FFF2-40B4-BE49-F238E27FC236}">
                <a16:creationId xmlns:a16="http://schemas.microsoft.com/office/drawing/2014/main" id="{C52D526D-F2DE-C98A-8B8B-5B417990499C}"/>
              </a:ext>
            </a:extLst>
          </p:cNvPr>
          <p:cNvSpPr/>
          <p:nvPr/>
        </p:nvSpPr>
        <p:spPr>
          <a:xfrm rot="10954299">
            <a:off x="624341" y="3460842"/>
            <a:ext cx="674273" cy="1035582"/>
          </a:xfrm>
          <a:prstGeom prst="downArrow">
            <a:avLst/>
          </a:prstGeom>
          <a:noFill/>
          <a:ln>
            <a:gradFill flip="none" rotWithShape="1">
              <a:gsLst>
                <a:gs pos="0">
                  <a:schemeClr val="accent2">
                    <a:alpha val="10000"/>
                  </a:schemeClr>
                </a:gs>
                <a:gs pos="71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箭头: 下 38">
            <a:extLst>
              <a:ext uri="{FF2B5EF4-FFF2-40B4-BE49-F238E27FC236}">
                <a16:creationId xmlns:a16="http://schemas.microsoft.com/office/drawing/2014/main" id="{EE222E29-E664-3526-CFB5-2DF40D634434}"/>
              </a:ext>
            </a:extLst>
          </p:cNvPr>
          <p:cNvSpPr/>
          <p:nvPr/>
        </p:nvSpPr>
        <p:spPr>
          <a:xfrm rot="10954299">
            <a:off x="2280414" y="2817934"/>
            <a:ext cx="502725" cy="772110"/>
          </a:xfrm>
          <a:prstGeom prst="downArrow">
            <a:avLst/>
          </a:prstGeom>
          <a:noFill/>
          <a:ln>
            <a:gradFill flip="none" rotWithShape="1">
              <a:gsLst>
                <a:gs pos="0">
                  <a:schemeClr val="accent2">
                    <a:alpha val="10000"/>
                  </a:schemeClr>
                </a:gs>
                <a:gs pos="71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箭头: 下 39">
            <a:extLst>
              <a:ext uri="{FF2B5EF4-FFF2-40B4-BE49-F238E27FC236}">
                <a16:creationId xmlns:a16="http://schemas.microsoft.com/office/drawing/2014/main" id="{65A48B43-EA0A-EAC4-91C1-A6A69B5AFA6F}"/>
              </a:ext>
            </a:extLst>
          </p:cNvPr>
          <p:cNvSpPr/>
          <p:nvPr/>
        </p:nvSpPr>
        <p:spPr>
          <a:xfrm rot="10954299">
            <a:off x="10132384" y="1977656"/>
            <a:ext cx="674273" cy="1035582"/>
          </a:xfrm>
          <a:prstGeom prst="downArrow">
            <a:avLst/>
          </a:prstGeom>
          <a:noFill/>
          <a:ln>
            <a:gradFill flip="none" rotWithShape="1">
              <a:gsLst>
                <a:gs pos="0">
                  <a:schemeClr val="accent2">
                    <a:alpha val="10000"/>
                  </a:schemeClr>
                </a:gs>
                <a:gs pos="71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箭头: 下 40">
            <a:extLst>
              <a:ext uri="{FF2B5EF4-FFF2-40B4-BE49-F238E27FC236}">
                <a16:creationId xmlns:a16="http://schemas.microsoft.com/office/drawing/2014/main" id="{FFAC3F3D-41AF-7BB6-C501-F00067B4AD7C}"/>
              </a:ext>
            </a:extLst>
          </p:cNvPr>
          <p:cNvSpPr/>
          <p:nvPr/>
        </p:nvSpPr>
        <p:spPr>
          <a:xfrm rot="10954299">
            <a:off x="11062552" y="3718722"/>
            <a:ext cx="502725" cy="772110"/>
          </a:xfrm>
          <a:prstGeom prst="downArrow">
            <a:avLst/>
          </a:prstGeom>
          <a:noFill/>
          <a:ln>
            <a:gradFill flip="none" rotWithShape="1">
              <a:gsLst>
                <a:gs pos="0">
                  <a:schemeClr val="accent2">
                    <a:alpha val="10000"/>
                  </a:schemeClr>
                </a:gs>
                <a:gs pos="71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0ACBBCB5-EC24-9C53-FC60-FE798E7DA5C2}"/>
              </a:ext>
            </a:extLst>
          </p:cNvPr>
          <p:cNvSpPr txBox="1"/>
          <p:nvPr/>
        </p:nvSpPr>
        <p:spPr>
          <a:xfrm>
            <a:off x="4775200" y="2585393"/>
            <a:ext cx="2641600" cy="523220"/>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2800" b="0" i="0" u="none" strike="noStrike" cap="none" spc="0" normalizeH="0" baseline="0">
                <a:ln>
                  <a:noFill/>
                </a:ln>
                <a:solidFill>
                  <a:schemeClr val="accent1"/>
                </a:solidFill>
                <a:uLnTx/>
                <a:uFillTx/>
                <a:latin typeface="+mj-ea"/>
                <a:ea typeface="+mj-ea"/>
              </a:defRPr>
            </a:lvl1pPr>
          </a:lstStyle>
          <a:p>
            <a:r>
              <a:rPr lang="zh-CN" altLang="en-US" dirty="0">
                <a:solidFill>
                  <a:schemeClr val="bg1"/>
                </a:solidFill>
              </a:rPr>
              <a:t>这里是内容</a:t>
            </a:r>
          </a:p>
        </p:txBody>
      </p:sp>
    </p:spTree>
    <p:extLst>
      <p:ext uri="{BB962C8B-B14F-4D97-AF65-F5344CB8AC3E}">
        <p14:creationId xmlns:p14="http://schemas.microsoft.com/office/powerpoint/2010/main" val="2644507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a:extLst>
              <a:ext uri="{FF2B5EF4-FFF2-40B4-BE49-F238E27FC236}">
                <a16:creationId xmlns:a16="http://schemas.microsoft.com/office/drawing/2014/main" id="{E8A85C07-3DBF-2650-3C66-291C7FF223E5}"/>
              </a:ext>
            </a:extLst>
          </p:cNvPr>
          <p:cNvGrpSpPr/>
          <p:nvPr/>
        </p:nvGrpSpPr>
        <p:grpSpPr>
          <a:xfrm>
            <a:off x="3677160" y="1494589"/>
            <a:ext cx="4837679" cy="4429349"/>
            <a:chOff x="3646520" y="1784876"/>
            <a:chExt cx="4837679" cy="4429349"/>
          </a:xfrm>
        </p:grpSpPr>
        <p:graphicFrame>
          <p:nvGraphicFramePr>
            <p:cNvPr id="22" name="图表 21">
              <a:extLst>
                <a:ext uri="{FF2B5EF4-FFF2-40B4-BE49-F238E27FC236}">
                  <a16:creationId xmlns:a16="http://schemas.microsoft.com/office/drawing/2014/main" id="{A896E9EC-AB05-E164-AEF6-2275F64FC1FF}"/>
                </a:ext>
              </a:extLst>
            </p:cNvPr>
            <p:cNvGraphicFramePr/>
            <p:nvPr>
              <p:extLst>
                <p:ext uri="{D42A27DB-BD31-4B8C-83A1-F6EECF244321}">
                  <p14:modId xmlns:p14="http://schemas.microsoft.com/office/powerpoint/2010/main" val="961975960"/>
                </p:ext>
              </p:extLst>
            </p:nvPr>
          </p:nvGraphicFramePr>
          <p:xfrm>
            <a:off x="3646520" y="1784876"/>
            <a:ext cx="4837679" cy="4429349"/>
          </p:xfrm>
          <a:graphic>
            <a:graphicData uri="http://schemas.openxmlformats.org/drawingml/2006/chart">
              <c:chart xmlns:c="http://schemas.openxmlformats.org/drawingml/2006/chart" xmlns:r="http://schemas.openxmlformats.org/officeDocument/2006/relationships" r:id="rId3"/>
            </a:graphicData>
          </a:graphic>
        </p:graphicFrame>
        <p:grpSp>
          <p:nvGrpSpPr>
            <p:cNvPr id="63" name="组合 62">
              <a:extLst>
                <a:ext uri="{FF2B5EF4-FFF2-40B4-BE49-F238E27FC236}">
                  <a16:creationId xmlns:a16="http://schemas.microsoft.com/office/drawing/2014/main" id="{9CB52619-573C-BCA4-9434-A545D38A543A}"/>
                </a:ext>
              </a:extLst>
            </p:cNvPr>
            <p:cNvGrpSpPr/>
            <p:nvPr/>
          </p:nvGrpSpPr>
          <p:grpSpPr>
            <a:xfrm>
              <a:off x="4748320" y="3183942"/>
              <a:ext cx="2634078" cy="1631216"/>
              <a:chOff x="2329481" y="7063197"/>
              <a:chExt cx="2634078" cy="1631216"/>
            </a:xfrm>
          </p:grpSpPr>
          <p:sp>
            <p:nvSpPr>
              <p:cNvPr id="62" name="文本框 61">
                <a:extLst>
                  <a:ext uri="{FF2B5EF4-FFF2-40B4-BE49-F238E27FC236}">
                    <a16:creationId xmlns:a16="http://schemas.microsoft.com/office/drawing/2014/main" id="{920CEE4B-FFED-0162-B329-7B580F3ECA87}"/>
                  </a:ext>
                </a:extLst>
              </p:cNvPr>
              <p:cNvSpPr txBox="1"/>
              <p:nvPr/>
            </p:nvSpPr>
            <p:spPr>
              <a:xfrm>
                <a:off x="2329481" y="7063197"/>
                <a:ext cx="2634078" cy="1477328"/>
              </a:xfrm>
              <a:prstGeom prst="rect">
                <a:avLst/>
              </a:prstGeom>
              <a:noFill/>
            </p:spPr>
            <p:txBody>
              <a:bodyPr wrap="square" lIns="0" tIns="0" rIns="0" bIns="0" rtlCol="0" anchor="ctr">
                <a:noAutofit/>
              </a:bodyPr>
              <a:lstStyle/>
              <a:p>
                <a:pPr algn="ctr"/>
                <a:r>
                  <a:rPr lang="en-US" altLang="zh-CN" sz="9600" b="1" dirty="0">
                    <a:solidFill>
                      <a:schemeClr val="accent1"/>
                    </a:solidFill>
                    <a:latin typeface="+mj-ea"/>
                    <a:ea typeface="+mj-ea"/>
                  </a:rPr>
                  <a:t>XX</a:t>
                </a:r>
                <a:r>
                  <a:rPr lang="en-US" altLang="zh-CN" sz="4800"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56" name="文本框 55">
                <a:extLst>
                  <a:ext uri="{FF2B5EF4-FFF2-40B4-BE49-F238E27FC236}">
                    <a16:creationId xmlns:a16="http://schemas.microsoft.com/office/drawing/2014/main" id="{A187CB99-5A25-4356-07A0-83E598480D0D}"/>
                  </a:ext>
                </a:extLst>
              </p:cNvPr>
              <p:cNvSpPr txBox="1"/>
              <p:nvPr/>
            </p:nvSpPr>
            <p:spPr>
              <a:xfrm flipH="1">
                <a:off x="2570609" y="8386636"/>
                <a:ext cx="1282402" cy="307777"/>
              </a:xfrm>
              <a:prstGeom prst="rect">
                <a:avLst/>
              </a:prstGeom>
              <a:noFill/>
            </p:spPr>
            <p:txBody>
              <a:bodyPr wrap="none" lIns="0" tIns="0" rIns="0" bIns="0" rtlCol="0" anchor="ctr">
                <a:noAutofit/>
              </a:bodyPr>
              <a:lstStyle/>
              <a:p>
                <a:r>
                  <a:rPr lang="zh-CN" altLang="en-US" sz="2000" dirty="0">
                    <a:solidFill>
                      <a:schemeClr val="accent1"/>
                    </a:solidFill>
                    <a:latin typeface="+mj-ea"/>
                    <a:ea typeface="+mj-ea"/>
                  </a:rPr>
                  <a:t>这里是内容这里是内容</a:t>
                </a:r>
              </a:p>
            </p:txBody>
          </p:sp>
        </p:grpSp>
      </p:grpSp>
      <p:grpSp>
        <p:nvGrpSpPr>
          <p:cNvPr id="85" name="组合 84">
            <a:extLst>
              <a:ext uri="{FF2B5EF4-FFF2-40B4-BE49-F238E27FC236}">
                <a16:creationId xmlns:a16="http://schemas.microsoft.com/office/drawing/2014/main" id="{0F7598EF-D614-A593-AE62-87DE4D8AC5DC}"/>
              </a:ext>
            </a:extLst>
          </p:cNvPr>
          <p:cNvGrpSpPr/>
          <p:nvPr/>
        </p:nvGrpSpPr>
        <p:grpSpPr>
          <a:xfrm>
            <a:off x="7788202" y="4306106"/>
            <a:ext cx="3890377" cy="1891447"/>
            <a:chOff x="7836842" y="4253764"/>
            <a:chExt cx="3890377" cy="1891447"/>
          </a:xfrm>
        </p:grpSpPr>
        <p:sp>
          <p:nvSpPr>
            <p:cNvPr id="74" name="文本框 73">
              <a:extLst>
                <a:ext uri="{FF2B5EF4-FFF2-40B4-BE49-F238E27FC236}">
                  <a16:creationId xmlns:a16="http://schemas.microsoft.com/office/drawing/2014/main" id="{757F18F8-D5D7-7A47-76A8-B9F4ECD004BD}"/>
                </a:ext>
              </a:extLst>
            </p:cNvPr>
            <p:cNvSpPr txBox="1"/>
            <p:nvPr/>
          </p:nvSpPr>
          <p:spPr>
            <a:xfrm flipH="1">
              <a:off x="9037674" y="4884936"/>
              <a:ext cx="2308324" cy="307777"/>
            </a:xfrm>
            <a:prstGeom prst="rect">
              <a:avLst/>
            </a:prstGeom>
            <a:noFill/>
          </p:spPr>
          <p:txBody>
            <a:bodyPr wrap="none" lIns="0" tIns="0" rIns="0" bIns="0" rtlCol="0" anchor="t">
              <a:noAutofit/>
            </a:bodyPr>
            <a:lstStyle/>
            <a:p>
              <a:r>
                <a:rPr lang="zh-CN" altLang="en-US" sz="2000" dirty="0">
                  <a:solidFill>
                    <a:schemeClr val="accent1"/>
                  </a:solidFill>
                  <a:latin typeface="+mj-ea"/>
                  <a:ea typeface="+mj-ea"/>
                </a:rPr>
                <a:t>小标题</a:t>
              </a:r>
            </a:p>
          </p:txBody>
        </p:sp>
        <p:sp>
          <p:nvSpPr>
            <p:cNvPr id="73" name="文本框 72">
              <a:extLst>
                <a:ext uri="{FF2B5EF4-FFF2-40B4-BE49-F238E27FC236}">
                  <a16:creationId xmlns:a16="http://schemas.microsoft.com/office/drawing/2014/main" id="{E4BA00F3-A50D-D4FD-C91A-D7EBE9F26225}"/>
                </a:ext>
              </a:extLst>
            </p:cNvPr>
            <p:cNvSpPr txBox="1"/>
            <p:nvPr/>
          </p:nvSpPr>
          <p:spPr>
            <a:xfrm>
              <a:off x="9037674" y="5192713"/>
              <a:ext cx="2689545" cy="952498"/>
            </a:xfrm>
            <a:prstGeom prst="rect">
              <a:avLst/>
            </a:prstGeom>
            <a:noFill/>
          </p:spPr>
          <p:txBody>
            <a:bodyPr wrap="square" lIns="0" tIns="0" rIns="0" bIns="0" rtlCol="0" anchor="t">
              <a:noAutofit/>
            </a:bodyPr>
            <a:lstStyle>
              <a:defPPr>
                <a:defRPr lang="zh-CN"/>
              </a:defPPr>
              <a:lvl1pPr marL="342900" indent="-342900">
                <a:lnSpc>
                  <a:spcPct val="130000"/>
                </a:lnSpc>
                <a:buClr>
                  <a:schemeClr val="accent1"/>
                </a:buClr>
                <a:buFont typeface="Arial" panose="020B0604020202020204" pitchFamily="34" charset="0"/>
                <a:buChar char="•"/>
                <a:defRPr sz="2000">
                  <a:latin typeface="+mn-ea"/>
                </a:defRPr>
              </a:lvl1pPr>
            </a:lstStyle>
            <a:p>
              <a:pPr marL="0" indent="0">
                <a:buNone/>
              </a:pPr>
              <a:r>
                <a:rPr lang="zh-CN" altLang="en-US" dirty="0">
                  <a:solidFill>
                    <a:schemeClr val="tx1">
                      <a:lumMod val="75000"/>
                      <a:lumOff val="25000"/>
                    </a:schemeClr>
                  </a:solidFill>
                </a:rPr>
                <a:t>这里是内容这里是内容</a:t>
              </a:r>
              <a:endParaRPr lang="en-US" altLang="zh-CN" dirty="0">
                <a:solidFill>
                  <a:schemeClr val="tx1">
                    <a:lumMod val="75000"/>
                    <a:lumOff val="25000"/>
                  </a:schemeClr>
                </a:solidFill>
              </a:endParaRPr>
            </a:p>
            <a:p>
              <a:pPr marL="0" indent="0">
                <a:buNone/>
              </a:pPr>
              <a:r>
                <a:rPr lang="zh-CN" altLang="en-US" dirty="0">
                  <a:solidFill>
                    <a:schemeClr val="tx1">
                      <a:lumMod val="75000"/>
                      <a:lumOff val="25000"/>
                    </a:schemeClr>
                  </a:solidFill>
                </a:rPr>
                <a:t>这里是内容这里是内容</a:t>
              </a:r>
              <a:endParaRPr lang="en-US" altLang="zh-CN" dirty="0">
                <a:solidFill>
                  <a:schemeClr val="tx1">
                    <a:lumMod val="75000"/>
                    <a:lumOff val="25000"/>
                  </a:schemeClr>
                </a:solidFill>
              </a:endParaRPr>
            </a:p>
          </p:txBody>
        </p:sp>
        <p:sp>
          <p:nvSpPr>
            <p:cNvPr id="84" name="任意多边形: 形状 83">
              <a:extLst>
                <a:ext uri="{FF2B5EF4-FFF2-40B4-BE49-F238E27FC236}">
                  <a16:creationId xmlns:a16="http://schemas.microsoft.com/office/drawing/2014/main" id="{D45ED5FF-936B-56DC-2F48-9A298776646A}"/>
                </a:ext>
              </a:extLst>
            </p:cNvPr>
            <p:cNvSpPr/>
            <p:nvPr/>
          </p:nvSpPr>
          <p:spPr>
            <a:xfrm>
              <a:off x="7836842" y="4253764"/>
              <a:ext cx="1099234" cy="696686"/>
            </a:xfrm>
            <a:custGeom>
              <a:avLst/>
              <a:gdLst>
                <a:gd name="connsiteX0" fmla="*/ 0 w 1683657"/>
                <a:gd name="connsiteY0" fmla="*/ 0 h 696686"/>
                <a:gd name="connsiteX1" fmla="*/ 696686 w 1683657"/>
                <a:gd name="connsiteY1" fmla="*/ 696686 h 696686"/>
                <a:gd name="connsiteX2" fmla="*/ 1683657 w 1683657"/>
                <a:gd name="connsiteY2" fmla="*/ 696686 h 696686"/>
                <a:gd name="connsiteX3" fmla="*/ 1683657 w 1683657"/>
                <a:gd name="connsiteY3" fmla="*/ 696686 h 696686"/>
              </a:gdLst>
              <a:ahLst/>
              <a:cxnLst>
                <a:cxn ang="0">
                  <a:pos x="connsiteX0" y="connsiteY0"/>
                </a:cxn>
                <a:cxn ang="0">
                  <a:pos x="connsiteX1" y="connsiteY1"/>
                </a:cxn>
                <a:cxn ang="0">
                  <a:pos x="connsiteX2" y="connsiteY2"/>
                </a:cxn>
                <a:cxn ang="0">
                  <a:pos x="connsiteX3" y="connsiteY3"/>
                </a:cxn>
              </a:cxnLst>
              <a:rect l="l" t="t" r="r" b="b"/>
              <a:pathLst>
                <a:path w="1683657" h="696686">
                  <a:moveTo>
                    <a:pt x="0" y="0"/>
                  </a:moveTo>
                  <a:lnTo>
                    <a:pt x="696686" y="696686"/>
                  </a:lnTo>
                  <a:lnTo>
                    <a:pt x="1683657" y="696686"/>
                  </a:lnTo>
                  <a:lnTo>
                    <a:pt x="1683657" y="696686"/>
                  </a:lnTo>
                </a:path>
              </a:pathLst>
            </a:custGeom>
            <a:noFill/>
            <a:ln>
              <a:solidFill>
                <a:schemeClr val="tx2"/>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86" name="组合 85">
            <a:extLst>
              <a:ext uri="{FF2B5EF4-FFF2-40B4-BE49-F238E27FC236}">
                <a16:creationId xmlns:a16="http://schemas.microsoft.com/office/drawing/2014/main" id="{8B185E81-98FC-6B32-B6AC-F87367545F72}"/>
              </a:ext>
            </a:extLst>
          </p:cNvPr>
          <p:cNvGrpSpPr/>
          <p:nvPr/>
        </p:nvGrpSpPr>
        <p:grpSpPr>
          <a:xfrm>
            <a:off x="7563757" y="1842382"/>
            <a:ext cx="3946037" cy="1298375"/>
            <a:chOff x="7781182" y="4846836"/>
            <a:chExt cx="3946037" cy="1298375"/>
          </a:xfrm>
        </p:grpSpPr>
        <p:sp>
          <p:nvSpPr>
            <p:cNvPr id="87" name="文本框 86">
              <a:extLst>
                <a:ext uri="{FF2B5EF4-FFF2-40B4-BE49-F238E27FC236}">
                  <a16:creationId xmlns:a16="http://schemas.microsoft.com/office/drawing/2014/main" id="{ACDE0FC5-3D10-0417-834F-3B525A40B357}"/>
                </a:ext>
              </a:extLst>
            </p:cNvPr>
            <p:cNvSpPr txBox="1"/>
            <p:nvPr/>
          </p:nvSpPr>
          <p:spPr>
            <a:xfrm flipH="1">
              <a:off x="9037674" y="4846836"/>
              <a:ext cx="2308324" cy="307777"/>
            </a:xfrm>
            <a:prstGeom prst="rect">
              <a:avLst/>
            </a:prstGeom>
            <a:noFill/>
          </p:spPr>
          <p:txBody>
            <a:bodyPr wrap="none" lIns="0" tIns="0" rIns="0" bIns="0" rtlCol="0" anchor="t">
              <a:noAutofit/>
            </a:bodyPr>
            <a:lstStyle/>
            <a:p>
              <a:r>
                <a:rPr lang="zh-CN" altLang="en-US" sz="2000" dirty="0">
                  <a:solidFill>
                    <a:schemeClr val="accent1"/>
                  </a:solidFill>
                  <a:latin typeface="+mj-ea"/>
                  <a:ea typeface="+mj-ea"/>
                </a:rPr>
                <a:t>小标题</a:t>
              </a:r>
            </a:p>
          </p:txBody>
        </p:sp>
        <p:sp>
          <p:nvSpPr>
            <p:cNvPr id="88" name="文本框 87">
              <a:extLst>
                <a:ext uri="{FF2B5EF4-FFF2-40B4-BE49-F238E27FC236}">
                  <a16:creationId xmlns:a16="http://schemas.microsoft.com/office/drawing/2014/main" id="{2262689F-749D-C278-DB4A-2CFC5EC28F86}"/>
                </a:ext>
              </a:extLst>
            </p:cNvPr>
            <p:cNvSpPr txBox="1"/>
            <p:nvPr/>
          </p:nvSpPr>
          <p:spPr>
            <a:xfrm>
              <a:off x="9037674" y="5192713"/>
              <a:ext cx="2689545" cy="952498"/>
            </a:xfrm>
            <a:prstGeom prst="rect">
              <a:avLst/>
            </a:prstGeom>
            <a:noFill/>
          </p:spPr>
          <p:txBody>
            <a:bodyPr wrap="square" lIns="0" tIns="0" rIns="0" bIns="0" rtlCol="0" anchor="t">
              <a:noAutofit/>
            </a:bodyPr>
            <a:lstStyle>
              <a:defPPr>
                <a:defRPr lang="zh-CN"/>
              </a:defPPr>
              <a:lvl1pPr marL="342900" indent="-342900">
                <a:lnSpc>
                  <a:spcPct val="130000"/>
                </a:lnSpc>
                <a:buClr>
                  <a:schemeClr val="accent1"/>
                </a:buClr>
                <a:buFont typeface="Arial" panose="020B0604020202020204" pitchFamily="34" charset="0"/>
                <a:buChar char="•"/>
                <a:defRPr sz="2000">
                  <a:latin typeface="+mn-ea"/>
                </a:defRPr>
              </a:lvl1pPr>
            </a:lstStyle>
            <a:p>
              <a:pPr marL="0" indent="0">
                <a:buNone/>
              </a:pPr>
              <a:r>
                <a:rPr lang="zh-CN" altLang="en-US" dirty="0">
                  <a:solidFill>
                    <a:schemeClr val="tx1">
                      <a:lumMod val="75000"/>
                      <a:lumOff val="25000"/>
                    </a:schemeClr>
                  </a:solidFill>
                </a:rPr>
                <a:t>这里是内容这里是内容</a:t>
              </a:r>
              <a:endParaRPr lang="en-US" altLang="zh-CN" dirty="0">
                <a:solidFill>
                  <a:schemeClr val="tx1">
                    <a:lumMod val="75000"/>
                    <a:lumOff val="25000"/>
                  </a:schemeClr>
                </a:solidFill>
              </a:endParaRPr>
            </a:p>
            <a:p>
              <a:pPr marL="0" indent="0">
                <a:buNone/>
              </a:pPr>
              <a:r>
                <a:rPr lang="zh-CN" altLang="en-US" dirty="0">
                  <a:solidFill>
                    <a:schemeClr val="tx1">
                      <a:lumMod val="75000"/>
                      <a:lumOff val="25000"/>
                    </a:schemeClr>
                  </a:solidFill>
                </a:rPr>
                <a:t>这里是内容这里是内容</a:t>
              </a:r>
              <a:endParaRPr lang="en-US" altLang="zh-CN" dirty="0">
                <a:solidFill>
                  <a:schemeClr val="tx1">
                    <a:lumMod val="75000"/>
                    <a:lumOff val="25000"/>
                  </a:schemeClr>
                </a:solidFill>
              </a:endParaRPr>
            </a:p>
          </p:txBody>
        </p:sp>
        <p:sp>
          <p:nvSpPr>
            <p:cNvPr id="89" name="任意多边形: 形状 88">
              <a:extLst>
                <a:ext uri="{FF2B5EF4-FFF2-40B4-BE49-F238E27FC236}">
                  <a16:creationId xmlns:a16="http://schemas.microsoft.com/office/drawing/2014/main" id="{5AD014D1-287B-3952-25CA-B1E52FA68465}"/>
                </a:ext>
              </a:extLst>
            </p:cNvPr>
            <p:cNvSpPr/>
            <p:nvPr/>
          </p:nvSpPr>
          <p:spPr>
            <a:xfrm flipV="1">
              <a:off x="7781182" y="4928889"/>
              <a:ext cx="1099234" cy="696686"/>
            </a:xfrm>
            <a:custGeom>
              <a:avLst/>
              <a:gdLst>
                <a:gd name="connsiteX0" fmla="*/ 0 w 1683657"/>
                <a:gd name="connsiteY0" fmla="*/ 0 h 696686"/>
                <a:gd name="connsiteX1" fmla="*/ 696686 w 1683657"/>
                <a:gd name="connsiteY1" fmla="*/ 696686 h 696686"/>
                <a:gd name="connsiteX2" fmla="*/ 1683657 w 1683657"/>
                <a:gd name="connsiteY2" fmla="*/ 696686 h 696686"/>
                <a:gd name="connsiteX3" fmla="*/ 1683657 w 1683657"/>
                <a:gd name="connsiteY3" fmla="*/ 696686 h 696686"/>
              </a:gdLst>
              <a:ahLst/>
              <a:cxnLst>
                <a:cxn ang="0">
                  <a:pos x="connsiteX0" y="connsiteY0"/>
                </a:cxn>
                <a:cxn ang="0">
                  <a:pos x="connsiteX1" y="connsiteY1"/>
                </a:cxn>
                <a:cxn ang="0">
                  <a:pos x="connsiteX2" y="connsiteY2"/>
                </a:cxn>
                <a:cxn ang="0">
                  <a:pos x="connsiteX3" y="connsiteY3"/>
                </a:cxn>
              </a:cxnLst>
              <a:rect l="l" t="t" r="r" b="b"/>
              <a:pathLst>
                <a:path w="1683657" h="696686">
                  <a:moveTo>
                    <a:pt x="0" y="0"/>
                  </a:moveTo>
                  <a:lnTo>
                    <a:pt x="696686" y="696686"/>
                  </a:lnTo>
                  <a:lnTo>
                    <a:pt x="1683657" y="696686"/>
                  </a:lnTo>
                  <a:lnTo>
                    <a:pt x="1683657" y="696686"/>
                  </a:lnTo>
                </a:path>
              </a:pathLst>
            </a:custGeom>
            <a:noFill/>
            <a:ln>
              <a:solidFill>
                <a:schemeClr val="tx2"/>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90" name="组合 89">
            <a:extLst>
              <a:ext uri="{FF2B5EF4-FFF2-40B4-BE49-F238E27FC236}">
                <a16:creationId xmlns:a16="http://schemas.microsoft.com/office/drawing/2014/main" id="{40198DFA-2557-78C6-4725-BB334EA37087}"/>
              </a:ext>
            </a:extLst>
          </p:cNvPr>
          <p:cNvGrpSpPr/>
          <p:nvPr/>
        </p:nvGrpSpPr>
        <p:grpSpPr>
          <a:xfrm flipH="1">
            <a:off x="628647" y="3138711"/>
            <a:ext cx="3595494" cy="1608618"/>
            <a:chOff x="8210707" y="5445197"/>
            <a:chExt cx="3595494" cy="1608618"/>
          </a:xfrm>
        </p:grpSpPr>
        <p:sp>
          <p:nvSpPr>
            <p:cNvPr id="91" name="文本框 90">
              <a:extLst>
                <a:ext uri="{FF2B5EF4-FFF2-40B4-BE49-F238E27FC236}">
                  <a16:creationId xmlns:a16="http://schemas.microsoft.com/office/drawing/2014/main" id="{EE401FD8-18A8-2D49-AA26-F62113C6EF84}"/>
                </a:ext>
              </a:extLst>
            </p:cNvPr>
            <p:cNvSpPr txBox="1"/>
            <p:nvPr/>
          </p:nvSpPr>
          <p:spPr>
            <a:xfrm flipH="1">
              <a:off x="9116656" y="5723690"/>
              <a:ext cx="2308324" cy="307777"/>
            </a:xfrm>
            <a:prstGeom prst="rect">
              <a:avLst/>
            </a:prstGeom>
            <a:noFill/>
          </p:spPr>
          <p:txBody>
            <a:bodyPr wrap="none" lIns="0" tIns="0" rIns="0" bIns="0" rtlCol="0" anchor="t">
              <a:noAutofit/>
            </a:bodyPr>
            <a:lstStyle/>
            <a:p>
              <a:pPr algn="r"/>
              <a:r>
                <a:rPr lang="zh-CN" altLang="en-US" sz="2000" dirty="0">
                  <a:solidFill>
                    <a:schemeClr val="accent1"/>
                  </a:solidFill>
                  <a:latin typeface="+mj-ea"/>
                  <a:ea typeface="+mj-ea"/>
                </a:rPr>
                <a:t>小标题</a:t>
              </a:r>
            </a:p>
          </p:txBody>
        </p:sp>
        <p:sp>
          <p:nvSpPr>
            <p:cNvPr id="92" name="文本框 91">
              <a:extLst>
                <a:ext uri="{FF2B5EF4-FFF2-40B4-BE49-F238E27FC236}">
                  <a16:creationId xmlns:a16="http://schemas.microsoft.com/office/drawing/2014/main" id="{57BED37A-0948-1059-112C-08DA2FE891F6}"/>
                </a:ext>
              </a:extLst>
            </p:cNvPr>
            <p:cNvSpPr txBox="1"/>
            <p:nvPr/>
          </p:nvSpPr>
          <p:spPr>
            <a:xfrm>
              <a:off x="9116656" y="6101317"/>
              <a:ext cx="2689545" cy="952498"/>
            </a:xfrm>
            <a:prstGeom prst="rect">
              <a:avLst/>
            </a:prstGeom>
            <a:noFill/>
          </p:spPr>
          <p:txBody>
            <a:bodyPr wrap="square" lIns="0" tIns="0" rIns="0" bIns="0" rtlCol="0" anchor="t">
              <a:noAutofit/>
            </a:bodyPr>
            <a:lstStyle>
              <a:defPPr>
                <a:defRPr lang="zh-CN"/>
              </a:defPPr>
              <a:lvl1pPr marL="342900" indent="-342900">
                <a:lnSpc>
                  <a:spcPct val="130000"/>
                </a:lnSpc>
                <a:buClr>
                  <a:schemeClr val="accent1"/>
                </a:buClr>
                <a:buFont typeface="Arial" panose="020B0604020202020204" pitchFamily="34" charset="0"/>
                <a:buChar char="•"/>
                <a:defRPr sz="2000">
                  <a:latin typeface="+mn-ea"/>
                </a:defRPr>
              </a:lvl1pPr>
            </a:lstStyle>
            <a:p>
              <a:pPr marL="0" indent="0" algn="r">
                <a:buNone/>
              </a:pPr>
              <a:r>
                <a:rPr lang="zh-CN" altLang="en-US" dirty="0">
                  <a:solidFill>
                    <a:schemeClr val="tx1">
                      <a:lumMod val="75000"/>
                      <a:lumOff val="25000"/>
                    </a:schemeClr>
                  </a:solidFill>
                </a:rPr>
                <a:t>这里是内容这里是内容</a:t>
              </a:r>
              <a:endParaRPr lang="en-US" altLang="zh-CN" dirty="0">
                <a:solidFill>
                  <a:schemeClr val="tx1">
                    <a:lumMod val="75000"/>
                    <a:lumOff val="25000"/>
                  </a:schemeClr>
                </a:solidFill>
              </a:endParaRPr>
            </a:p>
            <a:p>
              <a:pPr marL="0" indent="0" algn="r">
                <a:buNone/>
              </a:pPr>
              <a:r>
                <a:rPr lang="zh-CN" altLang="en-US" dirty="0">
                  <a:solidFill>
                    <a:schemeClr val="tx1">
                      <a:lumMod val="75000"/>
                      <a:lumOff val="25000"/>
                    </a:schemeClr>
                  </a:solidFill>
                </a:rPr>
                <a:t>这里是内容这里是内容</a:t>
              </a:r>
              <a:endParaRPr lang="en-US" altLang="zh-CN" dirty="0">
                <a:solidFill>
                  <a:schemeClr val="tx1">
                    <a:lumMod val="75000"/>
                    <a:lumOff val="25000"/>
                  </a:schemeClr>
                </a:solidFill>
              </a:endParaRPr>
            </a:p>
          </p:txBody>
        </p:sp>
        <p:sp>
          <p:nvSpPr>
            <p:cNvPr id="93" name="任意多边形: 形状 92">
              <a:extLst>
                <a:ext uri="{FF2B5EF4-FFF2-40B4-BE49-F238E27FC236}">
                  <a16:creationId xmlns:a16="http://schemas.microsoft.com/office/drawing/2014/main" id="{F6E1A515-3D49-3DAA-B5D7-ED802E7D607B}"/>
                </a:ext>
              </a:extLst>
            </p:cNvPr>
            <p:cNvSpPr/>
            <p:nvPr/>
          </p:nvSpPr>
          <p:spPr>
            <a:xfrm>
              <a:off x="8210707" y="5445197"/>
              <a:ext cx="817952" cy="348343"/>
            </a:xfrm>
            <a:custGeom>
              <a:avLst/>
              <a:gdLst>
                <a:gd name="connsiteX0" fmla="*/ 0 w 1683657"/>
                <a:gd name="connsiteY0" fmla="*/ 0 h 696686"/>
                <a:gd name="connsiteX1" fmla="*/ 696686 w 1683657"/>
                <a:gd name="connsiteY1" fmla="*/ 696686 h 696686"/>
                <a:gd name="connsiteX2" fmla="*/ 1683657 w 1683657"/>
                <a:gd name="connsiteY2" fmla="*/ 696686 h 696686"/>
                <a:gd name="connsiteX3" fmla="*/ 1683657 w 1683657"/>
                <a:gd name="connsiteY3" fmla="*/ 696686 h 696686"/>
              </a:gdLst>
              <a:ahLst/>
              <a:cxnLst>
                <a:cxn ang="0">
                  <a:pos x="connsiteX0" y="connsiteY0"/>
                </a:cxn>
                <a:cxn ang="0">
                  <a:pos x="connsiteX1" y="connsiteY1"/>
                </a:cxn>
                <a:cxn ang="0">
                  <a:pos x="connsiteX2" y="connsiteY2"/>
                </a:cxn>
                <a:cxn ang="0">
                  <a:pos x="connsiteX3" y="connsiteY3"/>
                </a:cxn>
              </a:cxnLst>
              <a:rect l="l" t="t" r="r" b="b"/>
              <a:pathLst>
                <a:path w="1683657" h="696686">
                  <a:moveTo>
                    <a:pt x="0" y="0"/>
                  </a:moveTo>
                  <a:lnTo>
                    <a:pt x="696686" y="696686"/>
                  </a:lnTo>
                  <a:lnTo>
                    <a:pt x="1683657" y="696686"/>
                  </a:lnTo>
                  <a:lnTo>
                    <a:pt x="1683657" y="696686"/>
                  </a:lnTo>
                </a:path>
              </a:pathLst>
            </a:custGeom>
            <a:noFill/>
            <a:ln>
              <a:solidFill>
                <a:schemeClr val="tx2"/>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94" name="矩形 93">
            <a:extLst>
              <a:ext uri="{FF2B5EF4-FFF2-40B4-BE49-F238E27FC236}">
                <a16:creationId xmlns:a16="http://schemas.microsoft.com/office/drawing/2014/main" id="{CEEB7B4C-1009-4C85-8E31-ADA2C67E2B50}"/>
              </a:ext>
            </a:extLst>
          </p:cNvPr>
          <p:cNvSpPr/>
          <p:nvPr/>
        </p:nvSpPr>
        <p:spPr>
          <a:xfrm>
            <a:off x="601447" y="484641"/>
            <a:ext cx="5037353" cy="584775"/>
          </a:xfrm>
          <a:prstGeom prst="rect">
            <a:avLst/>
          </a:prstGeom>
        </p:spPr>
        <p:txBody>
          <a:bodyPr wrap="square">
            <a:noAutofit/>
          </a:bodyPr>
          <a:lstStyle/>
          <a:p>
            <a:r>
              <a:rPr lang="zh-CN" altLang="en-US" sz="3200" b="1" dirty="0">
                <a:solidFill>
                  <a:schemeClr val="accent1">
                    <a:lumMod val="50000"/>
                  </a:schemeClr>
                </a:solidFill>
                <a:latin typeface="+mj-ea"/>
                <a:ea typeface="+mj-ea"/>
              </a:rPr>
              <a:t>章节标题</a:t>
            </a:r>
          </a:p>
        </p:txBody>
      </p:sp>
      <p:sp>
        <p:nvSpPr>
          <p:cNvPr id="100" name="文本框 99">
            <a:extLst>
              <a:ext uri="{FF2B5EF4-FFF2-40B4-BE49-F238E27FC236}">
                <a16:creationId xmlns:a16="http://schemas.microsoft.com/office/drawing/2014/main" id="{C1758214-7C87-4703-48D1-9B50AEA519AF}"/>
              </a:ext>
            </a:extLst>
          </p:cNvPr>
          <p:cNvSpPr txBox="1"/>
          <p:nvPr/>
        </p:nvSpPr>
        <p:spPr>
          <a:xfrm>
            <a:off x="658813" y="1192680"/>
            <a:ext cx="5261712" cy="774123"/>
          </a:xfrm>
          <a:prstGeom prst="rect">
            <a:avLst/>
          </a:prstGeom>
          <a:noFill/>
        </p:spPr>
        <p:txBody>
          <a:bodyPr wrap="square" lIns="0" tIns="0" rIns="0" bIns="0" rtlCol="0">
            <a:noAutofit/>
          </a:bodyPr>
          <a:lstStyle/>
          <a:p>
            <a:pPr>
              <a:lnSpc>
                <a:spcPct val="130000"/>
              </a:lnSpc>
            </a:pPr>
            <a:r>
              <a:rPr lang="zh-CN" altLang="en-US" sz="2000" b="1" dirty="0">
                <a:solidFill>
                  <a:schemeClr val="accent1"/>
                </a:solidFill>
              </a:rPr>
              <a:t>这里是内容这里是内容这里是内容这里是内容</a:t>
            </a:r>
            <a:endParaRPr lang="en-US" altLang="zh-CN" sz="2000" b="1" dirty="0">
              <a:solidFill>
                <a:schemeClr val="accent1"/>
              </a:solidFill>
            </a:endParaRPr>
          </a:p>
          <a:p>
            <a:pPr>
              <a:lnSpc>
                <a:spcPct val="130000"/>
              </a:lnSpc>
            </a:pPr>
            <a:r>
              <a:rPr lang="zh-CN" altLang="en-US" sz="2000" b="1" dirty="0">
                <a:solidFill>
                  <a:schemeClr val="accent1"/>
                </a:solidFill>
              </a:rPr>
              <a:t>是内容这里是内容这里是内容内容</a:t>
            </a:r>
          </a:p>
        </p:txBody>
      </p:sp>
      <p:sp>
        <p:nvSpPr>
          <p:cNvPr id="106" name="椭圆 105">
            <a:extLst>
              <a:ext uri="{FF2B5EF4-FFF2-40B4-BE49-F238E27FC236}">
                <a16:creationId xmlns:a16="http://schemas.microsoft.com/office/drawing/2014/main" id="{F92787AB-196A-3136-69B6-3AFEDE06D189}"/>
              </a:ext>
            </a:extLst>
          </p:cNvPr>
          <p:cNvSpPr/>
          <p:nvPr/>
        </p:nvSpPr>
        <p:spPr>
          <a:xfrm>
            <a:off x="3901084" y="5897623"/>
            <a:ext cx="4389830" cy="486921"/>
          </a:xfrm>
          <a:prstGeom prst="ellipse">
            <a:avLst/>
          </a:prstGeom>
          <a:gradFill flip="none" rotWithShape="1">
            <a:gsLst>
              <a:gs pos="0">
                <a:schemeClr val="accent1">
                  <a:lumMod val="70000"/>
                  <a:lumOff val="30000"/>
                  <a:alpha val="88000"/>
                </a:schemeClr>
              </a:gs>
              <a:gs pos="100000">
                <a:schemeClr val="accent1">
                  <a:lumMod val="60000"/>
                  <a:lumOff val="40000"/>
                  <a:alpha val="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81582602-CA18-FFB7-6724-39C6BFC7EFE5}"/>
              </a:ext>
            </a:extLst>
          </p:cNvPr>
          <p:cNvGrpSpPr/>
          <p:nvPr/>
        </p:nvGrpSpPr>
        <p:grpSpPr>
          <a:xfrm>
            <a:off x="9463357" y="5955770"/>
            <a:ext cx="2803341" cy="1622211"/>
            <a:chOff x="9463357" y="5955770"/>
            <a:chExt cx="2803341" cy="1622211"/>
          </a:xfrm>
        </p:grpSpPr>
        <p:sp>
          <p:nvSpPr>
            <p:cNvPr id="40" name="任意多边形: 形状 39">
              <a:extLst>
                <a:ext uri="{FF2B5EF4-FFF2-40B4-BE49-F238E27FC236}">
                  <a16:creationId xmlns:a16="http://schemas.microsoft.com/office/drawing/2014/main" id="{DF56DE44-5C89-CDF6-20EA-921516C12927}"/>
                </a:ext>
              </a:extLst>
            </p:cNvPr>
            <p:cNvSpPr/>
            <p:nvPr userDrawn="1"/>
          </p:nvSpPr>
          <p:spPr>
            <a:xfrm rot="8805240">
              <a:off x="9479296" y="5962736"/>
              <a:ext cx="2787402" cy="1603044"/>
            </a:xfrm>
            <a:custGeom>
              <a:avLst/>
              <a:gdLst>
                <a:gd name="connsiteX0" fmla="*/ 456754 w 2787402"/>
                <a:gd name="connsiteY0" fmla="*/ 885935 h 1603044"/>
                <a:gd name="connsiteX1" fmla="*/ 176185 w 2787402"/>
                <a:gd name="connsiteY1" fmla="*/ 677481 h 1603044"/>
                <a:gd name="connsiteX2" fmla="*/ 0 w 2787402"/>
                <a:gd name="connsiteY2" fmla="*/ 521686 h 1603044"/>
                <a:gd name="connsiteX3" fmla="*/ 341981 w 2787402"/>
                <a:gd name="connsiteY3" fmla="*/ 0 h 1603044"/>
                <a:gd name="connsiteX4" fmla="*/ 2787402 w 2787402"/>
                <a:gd name="connsiteY4" fmla="*/ 1603044 h 1603044"/>
                <a:gd name="connsiteX5" fmla="*/ 2693219 w 2787402"/>
                <a:gd name="connsiteY5" fmla="*/ 1601049 h 1603044"/>
                <a:gd name="connsiteX6" fmla="*/ 456754 w 2787402"/>
                <a:gd name="connsiteY6" fmla="*/ 885935 h 1603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7402" h="1603044">
                  <a:moveTo>
                    <a:pt x="456754" y="885935"/>
                  </a:moveTo>
                  <a:cubicBezTo>
                    <a:pt x="358457" y="819323"/>
                    <a:pt x="264953" y="749611"/>
                    <a:pt x="176185" y="677481"/>
                  </a:cubicBezTo>
                  <a:lnTo>
                    <a:pt x="0" y="521686"/>
                  </a:lnTo>
                  <a:lnTo>
                    <a:pt x="341981" y="0"/>
                  </a:lnTo>
                  <a:lnTo>
                    <a:pt x="2787402" y="1603044"/>
                  </a:lnTo>
                  <a:lnTo>
                    <a:pt x="2693219" y="1601049"/>
                  </a:lnTo>
                  <a:cubicBezTo>
                    <a:pt x="1775077" y="1560852"/>
                    <a:pt x="1033429" y="1276727"/>
                    <a:pt x="456754" y="885935"/>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41" name="任意多边形: 形状 40">
              <a:extLst>
                <a:ext uri="{FF2B5EF4-FFF2-40B4-BE49-F238E27FC236}">
                  <a16:creationId xmlns:a16="http://schemas.microsoft.com/office/drawing/2014/main" id="{BBA287E9-0199-D2D6-9EB7-AFA4429D7E03}"/>
                </a:ext>
              </a:extLst>
            </p:cNvPr>
            <p:cNvSpPr/>
            <p:nvPr userDrawn="1"/>
          </p:nvSpPr>
          <p:spPr>
            <a:xfrm rot="8526220">
              <a:off x="9798153" y="5955770"/>
              <a:ext cx="2380806" cy="1622211"/>
            </a:xfrm>
            <a:custGeom>
              <a:avLst/>
              <a:gdLst>
                <a:gd name="connsiteX0" fmla="*/ 556162 w 2380806"/>
                <a:gd name="connsiteY0" fmla="*/ 894335 h 1622211"/>
                <a:gd name="connsiteX1" fmla="*/ 90870 w 2380806"/>
                <a:gd name="connsiteY1" fmla="*/ 481598 h 1622211"/>
                <a:gd name="connsiteX2" fmla="*/ 0 w 2380806"/>
                <a:gd name="connsiteY2" fmla="*/ 381191 h 1622211"/>
                <a:gd name="connsiteX3" fmla="*/ 296709 w 2380806"/>
                <a:gd name="connsiteY3" fmla="*/ 0 h 1622211"/>
                <a:gd name="connsiteX4" fmla="*/ 2380806 w 2380806"/>
                <a:gd name="connsiteY4" fmla="*/ 1622211 h 1622211"/>
                <a:gd name="connsiteX5" fmla="*/ 2109528 w 2380806"/>
                <a:gd name="connsiteY5" fmla="*/ 1579256 h 1622211"/>
                <a:gd name="connsiteX6" fmla="*/ 556162 w 2380806"/>
                <a:gd name="connsiteY6" fmla="*/ 894335 h 1622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806" h="1622211">
                  <a:moveTo>
                    <a:pt x="556162" y="894335"/>
                  </a:moveTo>
                  <a:cubicBezTo>
                    <a:pt x="383565" y="765213"/>
                    <a:pt x="228608" y="625955"/>
                    <a:pt x="90870" y="481598"/>
                  </a:cubicBezTo>
                  <a:lnTo>
                    <a:pt x="0" y="381191"/>
                  </a:lnTo>
                  <a:lnTo>
                    <a:pt x="296709" y="0"/>
                  </a:lnTo>
                  <a:lnTo>
                    <a:pt x="2380806" y="1622211"/>
                  </a:lnTo>
                  <a:lnTo>
                    <a:pt x="2109528" y="1579256"/>
                  </a:lnTo>
                  <a:cubicBezTo>
                    <a:pt x="1486235" y="1455739"/>
                    <a:pt x="970396" y="1204228"/>
                    <a:pt x="556162" y="89433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45" name="任意多边形: 形状 44">
              <a:extLst>
                <a:ext uri="{FF2B5EF4-FFF2-40B4-BE49-F238E27FC236}">
                  <a16:creationId xmlns:a16="http://schemas.microsoft.com/office/drawing/2014/main" id="{8856C79E-1EAE-4AD7-46F6-EF9EE28B8CD6}"/>
                </a:ext>
              </a:extLst>
            </p:cNvPr>
            <p:cNvSpPr/>
            <p:nvPr userDrawn="1"/>
          </p:nvSpPr>
          <p:spPr>
            <a:xfrm rot="9660409">
              <a:off x="10241901" y="6525538"/>
              <a:ext cx="1933974" cy="652071"/>
            </a:xfrm>
            <a:custGeom>
              <a:avLst/>
              <a:gdLst>
                <a:gd name="connsiteX0" fmla="*/ 599635 w 1933974"/>
                <a:gd name="connsiteY0" fmla="*/ 391625 h 652071"/>
                <a:gd name="connsiteX1" fmla="*/ 264567 w 1933974"/>
                <a:gd name="connsiteY1" fmla="*/ 252644 h 652071"/>
                <a:gd name="connsiteX2" fmla="*/ 0 w 1933974"/>
                <a:gd name="connsiteY2" fmla="*/ 114728 h 652071"/>
                <a:gd name="connsiteX3" fmla="*/ 39489 w 1933974"/>
                <a:gd name="connsiteY3" fmla="*/ 0 h 652071"/>
                <a:gd name="connsiteX4" fmla="*/ 1933974 w 1933974"/>
                <a:gd name="connsiteY4" fmla="*/ 652071 h 652071"/>
                <a:gd name="connsiteX5" fmla="*/ 1761042 w 1933974"/>
                <a:gd name="connsiteY5" fmla="*/ 641266 h 652071"/>
                <a:gd name="connsiteX6" fmla="*/ 599635 w 1933974"/>
                <a:gd name="connsiteY6" fmla="*/ 391625 h 65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3974" h="652071">
                  <a:moveTo>
                    <a:pt x="599635" y="391625"/>
                  </a:moveTo>
                  <a:cubicBezTo>
                    <a:pt x="483653" y="349392"/>
                    <a:pt x="371979" y="302881"/>
                    <a:pt x="264567" y="252644"/>
                  </a:cubicBezTo>
                  <a:lnTo>
                    <a:pt x="0" y="114728"/>
                  </a:lnTo>
                  <a:lnTo>
                    <a:pt x="39489" y="0"/>
                  </a:lnTo>
                  <a:lnTo>
                    <a:pt x="1933974" y="652071"/>
                  </a:lnTo>
                  <a:lnTo>
                    <a:pt x="1761042" y="641266"/>
                  </a:lnTo>
                  <a:cubicBezTo>
                    <a:pt x="1334300" y="606510"/>
                    <a:pt x="947581" y="518322"/>
                    <a:pt x="599635" y="391625"/>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49" name="任意多边形: 形状 48">
              <a:extLst>
                <a:ext uri="{FF2B5EF4-FFF2-40B4-BE49-F238E27FC236}">
                  <a16:creationId xmlns:a16="http://schemas.microsoft.com/office/drawing/2014/main" id="{FBECF3A5-34EE-473D-D0B1-4B38DF3DC8C2}"/>
                </a:ext>
              </a:extLst>
            </p:cNvPr>
            <p:cNvSpPr/>
            <p:nvPr userDrawn="1"/>
          </p:nvSpPr>
          <p:spPr>
            <a:xfrm rot="21123437">
              <a:off x="9463357" y="6653959"/>
              <a:ext cx="2591501" cy="384939"/>
            </a:xfrm>
            <a:custGeom>
              <a:avLst/>
              <a:gdLst>
                <a:gd name="connsiteX0" fmla="*/ 1349564 w 2591501"/>
                <a:gd name="connsiteY0" fmla="*/ 51900 h 384939"/>
                <a:gd name="connsiteX1" fmla="*/ 2552397 w 2591501"/>
                <a:gd name="connsiteY1" fmla="*/ 368033 h 384939"/>
                <a:gd name="connsiteX2" fmla="*/ 2591501 w 2591501"/>
                <a:gd name="connsiteY2" fmla="*/ 384939 h 384939"/>
                <a:gd name="connsiteX3" fmla="*/ 0 w 2591501"/>
                <a:gd name="connsiteY3" fmla="*/ 23369 h 384939"/>
                <a:gd name="connsiteX4" fmla="*/ 360176 w 2591501"/>
                <a:gd name="connsiteY4" fmla="*/ 3904 h 384939"/>
                <a:gd name="connsiteX5" fmla="*/ 1349564 w 2591501"/>
                <a:gd name="connsiteY5" fmla="*/ 51900 h 38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1501" h="384939">
                  <a:moveTo>
                    <a:pt x="1349564" y="51900"/>
                  </a:moveTo>
                  <a:cubicBezTo>
                    <a:pt x="1788125" y="112086"/>
                    <a:pt x="2190330" y="222026"/>
                    <a:pt x="2552397" y="368033"/>
                  </a:cubicBezTo>
                  <a:lnTo>
                    <a:pt x="2591501" y="384939"/>
                  </a:lnTo>
                  <a:lnTo>
                    <a:pt x="0" y="23369"/>
                  </a:lnTo>
                  <a:lnTo>
                    <a:pt x="360176" y="3904"/>
                  </a:lnTo>
                  <a:cubicBezTo>
                    <a:pt x="707449" y="-8538"/>
                    <a:pt x="1037697" y="9101"/>
                    <a:pt x="1349564" y="51900"/>
                  </a:cubicBezTo>
                  <a:close/>
                </a:path>
              </a:pathLst>
            </a:custGeom>
            <a:solidFill>
              <a:schemeClr val="accent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grpSp>
      <p:sp>
        <p:nvSpPr>
          <p:cNvPr id="52" name="任意多边形: 形状 51">
            <a:extLst>
              <a:ext uri="{FF2B5EF4-FFF2-40B4-BE49-F238E27FC236}">
                <a16:creationId xmlns:a16="http://schemas.microsoft.com/office/drawing/2014/main" id="{2795E412-F736-C102-546A-33C8C5F00936}"/>
              </a:ext>
            </a:extLst>
          </p:cNvPr>
          <p:cNvSpPr/>
          <p:nvPr userDrawn="1"/>
        </p:nvSpPr>
        <p:spPr>
          <a:xfrm rot="13837666" flipH="1">
            <a:off x="-176859" y="5147211"/>
            <a:ext cx="3168284" cy="2659319"/>
          </a:xfrm>
          <a:custGeom>
            <a:avLst/>
            <a:gdLst>
              <a:gd name="connsiteX0" fmla="*/ 367326 w 3168284"/>
              <a:gd name="connsiteY0" fmla="*/ 1294390 h 2659319"/>
              <a:gd name="connsiteX1" fmla="*/ 1124124 w 3168284"/>
              <a:gd name="connsiteY1" fmla="*/ 1959221 h 2659319"/>
              <a:gd name="connsiteX2" fmla="*/ 3024537 w 3168284"/>
              <a:gd name="connsiteY2" fmla="*/ 2648095 h 2659319"/>
              <a:gd name="connsiteX3" fmla="*/ 3168284 w 3168284"/>
              <a:gd name="connsiteY3" fmla="*/ 2659319 h 2659319"/>
              <a:gd name="connsiteX4" fmla="*/ 986052 w 3168284"/>
              <a:gd name="connsiteY4" fmla="*/ 0 h 2659319"/>
              <a:gd name="connsiteX5" fmla="*/ 0 w 3168284"/>
              <a:gd name="connsiteY5" fmla="*/ 809152 h 2659319"/>
              <a:gd name="connsiteX6" fmla="*/ 2024 w 3168284"/>
              <a:gd name="connsiteY6" fmla="*/ 812578 h 2659319"/>
              <a:gd name="connsiteX7" fmla="*/ 367326 w 3168284"/>
              <a:gd name="connsiteY7" fmla="*/ 1294390 h 2659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8284" h="2659319">
                <a:moveTo>
                  <a:pt x="367326" y="1294390"/>
                </a:moveTo>
                <a:cubicBezTo>
                  <a:pt x="577481" y="1531657"/>
                  <a:pt x="829233" y="1759385"/>
                  <a:pt x="1124124" y="1959221"/>
                </a:cubicBezTo>
                <a:cubicBezTo>
                  <a:pt x="1628715" y="2301164"/>
                  <a:pt x="2259613" y="2561440"/>
                  <a:pt x="3024537" y="2648095"/>
                </a:cubicBezTo>
                <a:lnTo>
                  <a:pt x="3168284" y="2659319"/>
                </a:lnTo>
                <a:lnTo>
                  <a:pt x="986052" y="0"/>
                </a:lnTo>
                <a:lnTo>
                  <a:pt x="0" y="809152"/>
                </a:lnTo>
                <a:lnTo>
                  <a:pt x="2024" y="812578"/>
                </a:lnTo>
                <a:cubicBezTo>
                  <a:pt x="105608" y="973796"/>
                  <a:pt x="227223" y="1136212"/>
                  <a:pt x="367326" y="129439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grpSp>
        <p:nvGrpSpPr>
          <p:cNvPr id="15" name="组合 14">
            <a:extLst>
              <a:ext uri="{FF2B5EF4-FFF2-40B4-BE49-F238E27FC236}">
                <a16:creationId xmlns:a16="http://schemas.microsoft.com/office/drawing/2014/main" id="{B466858E-F6BF-A17D-2DE2-1A7B4D831C2C}"/>
              </a:ext>
            </a:extLst>
          </p:cNvPr>
          <p:cNvGrpSpPr/>
          <p:nvPr/>
        </p:nvGrpSpPr>
        <p:grpSpPr>
          <a:xfrm>
            <a:off x="-145413" y="5105716"/>
            <a:ext cx="3177403" cy="2757204"/>
            <a:chOff x="-145413" y="5105716"/>
            <a:chExt cx="3177403" cy="2757204"/>
          </a:xfrm>
        </p:grpSpPr>
        <p:sp>
          <p:nvSpPr>
            <p:cNvPr id="54" name="任意多边形: 形状 53">
              <a:extLst>
                <a:ext uri="{FF2B5EF4-FFF2-40B4-BE49-F238E27FC236}">
                  <a16:creationId xmlns:a16="http://schemas.microsoft.com/office/drawing/2014/main" id="{C06B4447-7774-9835-6E5C-CBE1B4DAFAC0}"/>
                </a:ext>
              </a:extLst>
            </p:cNvPr>
            <p:cNvSpPr/>
            <p:nvPr userDrawn="1"/>
          </p:nvSpPr>
          <p:spPr>
            <a:xfrm rot="14116686" flipH="1">
              <a:off x="-15424" y="5151039"/>
              <a:ext cx="2757204" cy="2666557"/>
            </a:xfrm>
            <a:custGeom>
              <a:avLst/>
              <a:gdLst>
                <a:gd name="connsiteX0" fmla="*/ 277661 w 2757204"/>
                <a:gd name="connsiteY0" fmla="*/ 1109900 h 2666557"/>
                <a:gd name="connsiteX1" fmla="*/ 1104943 w 2757204"/>
                <a:gd name="connsiteY1" fmla="*/ 1965976 h 2666557"/>
                <a:gd name="connsiteX2" fmla="*/ 2658309 w 2757204"/>
                <a:gd name="connsiteY2" fmla="*/ 2650897 h 2666557"/>
                <a:gd name="connsiteX3" fmla="*/ 2757204 w 2757204"/>
                <a:gd name="connsiteY3" fmla="*/ 2666557 h 2666557"/>
                <a:gd name="connsiteX4" fmla="*/ 909284 w 2757204"/>
                <a:gd name="connsiteY4" fmla="*/ 0 h 2666557"/>
                <a:gd name="connsiteX5" fmla="*/ 0 w 2757204"/>
                <a:gd name="connsiteY5" fmla="*/ 630132 h 2666557"/>
                <a:gd name="connsiteX6" fmla="*/ 16440 w 2757204"/>
                <a:gd name="connsiteY6" fmla="*/ 666175 h 2666557"/>
                <a:gd name="connsiteX7" fmla="*/ 277661 w 2757204"/>
                <a:gd name="connsiteY7" fmla="*/ 1109900 h 2666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7204" h="2666557">
                  <a:moveTo>
                    <a:pt x="277661" y="1109900"/>
                  </a:moveTo>
                  <a:cubicBezTo>
                    <a:pt x="485116" y="1408945"/>
                    <a:pt x="759750" y="1707732"/>
                    <a:pt x="1104943" y="1965976"/>
                  </a:cubicBezTo>
                  <a:cubicBezTo>
                    <a:pt x="1519177" y="2275869"/>
                    <a:pt x="2035017" y="2527380"/>
                    <a:pt x="2658309" y="2650897"/>
                  </a:cubicBezTo>
                  <a:lnTo>
                    <a:pt x="2757204" y="2666557"/>
                  </a:lnTo>
                  <a:lnTo>
                    <a:pt x="909284" y="0"/>
                  </a:lnTo>
                  <a:lnTo>
                    <a:pt x="0" y="630132"/>
                  </a:lnTo>
                  <a:lnTo>
                    <a:pt x="16440" y="666175"/>
                  </a:lnTo>
                  <a:cubicBezTo>
                    <a:pt x="87001" y="810791"/>
                    <a:pt x="173934" y="960378"/>
                    <a:pt x="277661" y="11099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57" name="任意多边形: 形状 56">
              <a:extLst>
                <a:ext uri="{FF2B5EF4-FFF2-40B4-BE49-F238E27FC236}">
                  <a16:creationId xmlns:a16="http://schemas.microsoft.com/office/drawing/2014/main" id="{A4580025-D84C-9C82-4F2F-8768BC94F0FE}"/>
                </a:ext>
              </a:extLst>
            </p:cNvPr>
            <p:cNvSpPr/>
            <p:nvPr userDrawn="1"/>
          </p:nvSpPr>
          <p:spPr>
            <a:xfrm rot="11842906" flipH="1">
              <a:off x="29562" y="6608642"/>
              <a:ext cx="1593567" cy="496159"/>
            </a:xfrm>
            <a:custGeom>
              <a:avLst/>
              <a:gdLst>
                <a:gd name="connsiteX0" fmla="*/ 711707 w 1593567"/>
                <a:gd name="connsiteY0" fmla="*/ 321837 h 496159"/>
                <a:gd name="connsiteX1" fmla="*/ 1372033 w 1593567"/>
                <a:gd name="connsiteY1" fmla="*/ 469664 h 496159"/>
                <a:gd name="connsiteX2" fmla="*/ 1593567 w 1593567"/>
                <a:gd name="connsiteY2" fmla="*/ 496159 h 496159"/>
                <a:gd name="connsiteX3" fmla="*/ 8554 w 1593567"/>
                <a:gd name="connsiteY3" fmla="*/ 0 h 496159"/>
                <a:gd name="connsiteX4" fmla="*/ 0 w 1593567"/>
                <a:gd name="connsiteY4" fmla="*/ 27328 h 496159"/>
                <a:gd name="connsiteX5" fmla="*/ 127810 w 1593567"/>
                <a:gd name="connsiteY5" fmla="*/ 92995 h 496159"/>
                <a:gd name="connsiteX6" fmla="*/ 711707 w 1593567"/>
                <a:gd name="connsiteY6" fmla="*/ 321837 h 49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3567" h="496159">
                  <a:moveTo>
                    <a:pt x="711707" y="321837"/>
                  </a:moveTo>
                  <a:cubicBezTo>
                    <a:pt x="919000" y="385544"/>
                    <a:pt x="1139030" y="435748"/>
                    <a:pt x="1372033" y="469664"/>
                  </a:cubicBezTo>
                  <a:lnTo>
                    <a:pt x="1593567" y="496159"/>
                  </a:lnTo>
                  <a:lnTo>
                    <a:pt x="8554" y="0"/>
                  </a:lnTo>
                  <a:lnTo>
                    <a:pt x="0" y="27328"/>
                  </a:lnTo>
                  <a:lnTo>
                    <a:pt x="127810" y="92995"/>
                  </a:lnTo>
                  <a:cubicBezTo>
                    <a:pt x="309860" y="180922"/>
                    <a:pt x="504414" y="258131"/>
                    <a:pt x="711707" y="321837"/>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58" name="任意多边形: 形状 57">
              <a:extLst>
                <a:ext uri="{FF2B5EF4-FFF2-40B4-BE49-F238E27FC236}">
                  <a16:creationId xmlns:a16="http://schemas.microsoft.com/office/drawing/2014/main" id="{5BA98F6F-DF4B-734F-50A6-F0F49DAA1DA8}"/>
                </a:ext>
              </a:extLst>
            </p:cNvPr>
            <p:cNvSpPr/>
            <p:nvPr userDrawn="1"/>
          </p:nvSpPr>
          <p:spPr>
            <a:xfrm rot="12982497" flipH="1">
              <a:off x="-145413" y="5874726"/>
              <a:ext cx="2761081" cy="1688720"/>
            </a:xfrm>
            <a:custGeom>
              <a:avLst/>
              <a:gdLst>
                <a:gd name="connsiteX0" fmla="*/ 386654 w 2761081"/>
                <a:gd name="connsiteY0" fmla="*/ 945439 h 1688720"/>
                <a:gd name="connsiteX1" fmla="*/ 1315430 w 2761081"/>
                <a:gd name="connsiteY1" fmla="*/ 1426138 h 1688720"/>
                <a:gd name="connsiteX2" fmla="*/ 2662182 w 2761081"/>
                <a:gd name="connsiteY2" fmla="*/ 1687360 h 1688720"/>
                <a:gd name="connsiteX3" fmla="*/ 2761081 w 2761081"/>
                <a:gd name="connsiteY3" fmla="*/ 1688720 h 1688720"/>
                <a:gd name="connsiteX4" fmla="*/ 468459 w 2761081"/>
                <a:gd name="connsiteY4" fmla="*/ 0 h 1688720"/>
                <a:gd name="connsiteX5" fmla="*/ 0 w 2761081"/>
                <a:gd name="connsiteY5" fmla="*/ 635984 h 1688720"/>
                <a:gd name="connsiteX6" fmla="*/ 127458 w 2761081"/>
                <a:gd name="connsiteY6" fmla="*/ 749335 h 1688720"/>
                <a:gd name="connsiteX7" fmla="*/ 386654 w 2761081"/>
                <a:gd name="connsiteY7" fmla="*/ 945439 h 168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1081" h="1688720">
                  <a:moveTo>
                    <a:pt x="386654" y="945439"/>
                  </a:moveTo>
                  <a:cubicBezTo>
                    <a:pt x="658310" y="1134233"/>
                    <a:pt x="967484" y="1299440"/>
                    <a:pt x="1315430" y="1426138"/>
                  </a:cubicBezTo>
                  <a:cubicBezTo>
                    <a:pt x="1713083" y="1570935"/>
                    <a:pt x="2161377" y="1665434"/>
                    <a:pt x="2662182" y="1687360"/>
                  </a:cubicBezTo>
                  <a:lnTo>
                    <a:pt x="2761081" y="1688720"/>
                  </a:lnTo>
                  <a:lnTo>
                    <a:pt x="468459" y="0"/>
                  </a:lnTo>
                  <a:lnTo>
                    <a:pt x="0" y="635984"/>
                  </a:lnTo>
                  <a:lnTo>
                    <a:pt x="127458" y="749335"/>
                  </a:lnTo>
                  <a:cubicBezTo>
                    <a:pt x="209719" y="816955"/>
                    <a:pt x="296102" y="882507"/>
                    <a:pt x="386654" y="945439"/>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
          <p:nvSpPr>
            <p:cNvPr id="65" name="任意多边形: 形状 64">
              <a:extLst>
                <a:ext uri="{FF2B5EF4-FFF2-40B4-BE49-F238E27FC236}">
                  <a16:creationId xmlns:a16="http://schemas.microsoft.com/office/drawing/2014/main" id="{B80B1AB4-3DE8-4476-65D0-A26EF8D8569E}"/>
                </a:ext>
              </a:extLst>
            </p:cNvPr>
            <p:cNvSpPr/>
            <p:nvPr userDrawn="1"/>
          </p:nvSpPr>
          <p:spPr>
            <a:xfrm rot="1519469" flipH="1">
              <a:off x="-78651" y="6122087"/>
              <a:ext cx="3110641" cy="1362287"/>
            </a:xfrm>
            <a:custGeom>
              <a:avLst/>
              <a:gdLst>
                <a:gd name="connsiteX0" fmla="*/ 2438348 w 3110641"/>
                <a:gd name="connsiteY0" fmla="*/ 459856 h 1362287"/>
                <a:gd name="connsiteX1" fmla="*/ 1023122 w 3110641"/>
                <a:gd name="connsiteY1" fmla="*/ 51900 h 1362287"/>
                <a:gd name="connsiteX2" fmla="*/ 33734 w 3110641"/>
                <a:gd name="connsiteY2" fmla="*/ 3904 h 1362287"/>
                <a:gd name="connsiteX3" fmla="*/ 0 w 3110641"/>
                <a:gd name="connsiteY3" fmla="*/ 5727 h 1362287"/>
                <a:gd name="connsiteX4" fmla="*/ 2866653 w 3110641"/>
                <a:gd name="connsiteY4" fmla="*/ 1362287 h 1362287"/>
                <a:gd name="connsiteX5" fmla="*/ 3110641 w 3110641"/>
                <a:gd name="connsiteY5" fmla="*/ 846696 h 1362287"/>
                <a:gd name="connsiteX6" fmla="*/ 3015911 w 3110641"/>
                <a:gd name="connsiteY6" fmla="*/ 780690 h 1362287"/>
                <a:gd name="connsiteX7" fmla="*/ 2438348 w 3110641"/>
                <a:gd name="connsiteY7" fmla="*/ 459856 h 136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0641" h="1362287">
                  <a:moveTo>
                    <a:pt x="2438348" y="459856"/>
                  </a:moveTo>
                  <a:cubicBezTo>
                    <a:pt x="2023316" y="267992"/>
                    <a:pt x="1549394" y="124123"/>
                    <a:pt x="1023122" y="51900"/>
                  </a:cubicBezTo>
                  <a:cubicBezTo>
                    <a:pt x="711256" y="9101"/>
                    <a:pt x="381007" y="-8538"/>
                    <a:pt x="33734" y="3904"/>
                  </a:cubicBezTo>
                  <a:lnTo>
                    <a:pt x="0" y="5727"/>
                  </a:lnTo>
                  <a:lnTo>
                    <a:pt x="2866653" y="1362287"/>
                  </a:lnTo>
                  <a:lnTo>
                    <a:pt x="3110641" y="846696"/>
                  </a:lnTo>
                  <a:lnTo>
                    <a:pt x="3015911" y="780690"/>
                  </a:lnTo>
                  <a:cubicBezTo>
                    <a:pt x="2838657" y="663718"/>
                    <a:pt x="2645863" y="555788"/>
                    <a:pt x="2438348" y="459856"/>
                  </a:cubicBezTo>
                  <a:close/>
                </a:path>
              </a:pathLst>
            </a:custGeom>
            <a:solidFill>
              <a:schemeClr val="accent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grpSp>
    </p:spTree>
    <p:extLst>
      <p:ext uri="{BB962C8B-B14F-4D97-AF65-F5344CB8AC3E}">
        <p14:creationId xmlns:p14="http://schemas.microsoft.com/office/powerpoint/2010/main" val="5789614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R" panose="00020600040101010101" pitchFamily="18" charset="-122"/>
              <a:ea typeface="阿里巴巴普惠体 R" panose="00020600040101010101" pitchFamily="18" charset="-122"/>
            </a:endParaRPr>
          </a:p>
        </p:txBody>
      </p:sp>
      <p:pic>
        <p:nvPicPr>
          <p:cNvPr id="7" name="图片 6" descr="QR 代码&#10;&#10;描述已自动生成">
            <a:extLst>
              <a:ext uri="{FF2B5EF4-FFF2-40B4-BE49-F238E27FC236}">
                <a16:creationId xmlns:a16="http://schemas.microsoft.com/office/drawing/2014/main" id="{77B8ACD0-2A29-D6B1-55BD-039E3291151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999535" y="691740"/>
            <a:ext cx="1823868" cy="1821600"/>
          </a:xfrm>
          <a:prstGeom prst="rect">
            <a:avLst/>
          </a:prstGeom>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阿里巴巴普惠体 B" panose="00020600040101010101" pitchFamily="18" charset="-122"/>
                <a:ea typeface="阿里巴巴普惠体 B" panose="00020600040101010101" pitchFamily="18"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阿里巴巴普惠体 R" panose="00020600040101010101" pitchFamily="18" charset="-122"/>
                <a:ea typeface="阿里巴巴普惠体 R" panose="00020600040101010101" pitchFamily="18"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阿里巴巴普惠体 R" panose="00020600040101010101" pitchFamily="18" charset="-122"/>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R" panose="00020600040101010101" pitchFamily="18" charset="-122"/>
              <a:ea typeface="阿里巴巴普惠体 R" panose="00020600040101010101" pitchFamily="18"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R" panose="00020600040101010101" pitchFamily="18" charset="-122"/>
              <a:ea typeface="阿里巴巴普惠体 R" panose="00020600040101010101" pitchFamily="18"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加菲</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JIA FEI</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4067049"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与</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偶然结缘的野生</a:t>
            </a:r>
            <a:r>
              <a:rPr lang="en-US" altLang="zh-CN" spc="100" dirty="0" err="1">
                <a:gradFill>
                  <a:gsLst>
                    <a:gs pos="0">
                      <a:schemeClr val="bg1"/>
                    </a:gs>
                    <a:gs pos="100000">
                      <a:srgbClr val="00FFFF"/>
                    </a:gs>
                  </a:gsLst>
                  <a:lin ang="2700000" scaled="1"/>
                </a:gradFill>
              </a:rPr>
              <a:t>PPTerin</a:t>
            </a:r>
            <a:endParaRPr lang="zh-CN" altLang="en-US" spc="100" dirty="0">
              <a:gradFill>
                <a:gsLst>
                  <a:gs pos="0">
                    <a:schemeClr val="bg1"/>
                  </a:gs>
                  <a:gs pos="100000">
                    <a:srgbClr val="00FFFF"/>
                  </a:gs>
                </a:gsLst>
                <a:lin ang="2700000" scaled="1"/>
              </a:gra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817667"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努力精进中的</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兼职设计师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781352" y="2670287"/>
            <a:ext cx="2362145"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wahahajinger</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481471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B64B61E-39F1-AA26-1078-6FF64863ACAD}"/>
              </a:ext>
            </a:extLst>
          </p:cNvPr>
          <p:cNvSpPr/>
          <p:nvPr/>
        </p:nvSpPr>
        <p:spPr>
          <a:xfrm>
            <a:off x="695325" y="5110052"/>
            <a:ext cx="407034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加菲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DAA8C8EC-32A3-0894-CF2C-2344B59EE3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232230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a:extLst>
              <a:ext uri="{FF2B5EF4-FFF2-40B4-BE49-F238E27FC236}">
                <a16:creationId xmlns:a16="http://schemas.microsoft.com/office/drawing/2014/main" id="{23FC29EE-74A6-42F9-97E4-C87EEFB93883}"/>
              </a:ext>
            </a:extLst>
          </p:cNvPr>
          <p:cNvSpPr txBox="1"/>
          <p:nvPr/>
        </p:nvSpPr>
        <p:spPr>
          <a:xfrm>
            <a:off x="7818134" y="1130239"/>
            <a:ext cx="1081125" cy="779706"/>
          </a:xfrm>
          <a:custGeom>
            <a:avLst/>
            <a:gdLst/>
            <a:ahLst/>
            <a:cxnLst/>
            <a:rect l="l" t="t" r="r" b="b"/>
            <a:pathLst>
              <a:path w="1081125" h="779706">
                <a:moveTo>
                  <a:pt x="979712" y="14488"/>
                </a:moveTo>
                <a:lnTo>
                  <a:pt x="1081125" y="14488"/>
                </a:lnTo>
                <a:lnTo>
                  <a:pt x="1081125" y="779706"/>
                </a:lnTo>
                <a:lnTo>
                  <a:pt x="940707" y="779706"/>
                </a:lnTo>
                <a:lnTo>
                  <a:pt x="940707" y="178308"/>
                </a:lnTo>
                <a:lnTo>
                  <a:pt x="752370" y="286408"/>
                </a:lnTo>
                <a:lnTo>
                  <a:pt x="753484" y="145990"/>
                </a:lnTo>
                <a:close/>
                <a:moveTo>
                  <a:pt x="320954" y="0"/>
                </a:moveTo>
                <a:cubicBezTo>
                  <a:pt x="425710" y="0"/>
                  <a:pt x="505391" y="40120"/>
                  <a:pt x="559998" y="120358"/>
                </a:cubicBezTo>
                <a:cubicBezTo>
                  <a:pt x="614605" y="200597"/>
                  <a:pt x="641908" y="316869"/>
                  <a:pt x="641908" y="469173"/>
                </a:cubicBezTo>
                <a:cubicBezTo>
                  <a:pt x="641908" y="583402"/>
                  <a:pt x="626550" y="677362"/>
                  <a:pt x="595834" y="751053"/>
                </a:cubicBezTo>
                <a:lnTo>
                  <a:pt x="580494" y="779706"/>
                </a:lnTo>
                <a:lnTo>
                  <a:pt x="426424" y="779706"/>
                </a:lnTo>
                <a:lnTo>
                  <a:pt x="433163" y="773864"/>
                </a:lnTo>
                <a:cubicBezTo>
                  <a:pt x="442496" y="763068"/>
                  <a:pt x="450785" y="750473"/>
                  <a:pt x="458028" y="736078"/>
                </a:cubicBezTo>
                <a:cubicBezTo>
                  <a:pt x="487003" y="678499"/>
                  <a:pt x="501491" y="589531"/>
                  <a:pt x="501491" y="469173"/>
                </a:cubicBezTo>
                <a:cubicBezTo>
                  <a:pt x="501491" y="348815"/>
                  <a:pt x="487003" y="259847"/>
                  <a:pt x="458028" y="202268"/>
                </a:cubicBezTo>
                <a:cubicBezTo>
                  <a:pt x="429053" y="144690"/>
                  <a:pt x="383362" y="115901"/>
                  <a:pt x="320954" y="115901"/>
                </a:cubicBezTo>
                <a:cubicBezTo>
                  <a:pt x="258546" y="115901"/>
                  <a:pt x="212669" y="144690"/>
                  <a:pt x="183323" y="202268"/>
                </a:cubicBezTo>
                <a:cubicBezTo>
                  <a:pt x="153976" y="259847"/>
                  <a:pt x="139303" y="348815"/>
                  <a:pt x="139303" y="469173"/>
                </a:cubicBezTo>
                <a:cubicBezTo>
                  <a:pt x="139303" y="589531"/>
                  <a:pt x="153976" y="678499"/>
                  <a:pt x="183323" y="736078"/>
                </a:cubicBezTo>
                <a:cubicBezTo>
                  <a:pt x="190659" y="750473"/>
                  <a:pt x="199029" y="763068"/>
                  <a:pt x="208432" y="773864"/>
                </a:cubicBezTo>
                <a:lnTo>
                  <a:pt x="215209" y="779706"/>
                </a:lnTo>
                <a:lnTo>
                  <a:pt x="60997" y="779706"/>
                </a:lnTo>
                <a:lnTo>
                  <a:pt x="45761" y="751053"/>
                </a:lnTo>
                <a:cubicBezTo>
                  <a:pt x="15253" y="677362"/>
                  <a:pt x="0" y="583402"/>
                  <a:pt x="0" y="469173"/>
                </a:cubicBezTo>
                <a:cubicBezTo>
                  <a:pt x="0" y="316869"/>
                  <a:pt x="27117" y="200597"/>
                  <a:pt x="81353" y="120358"/>
                </a:cubicBezTo>
                <a:cubicBezTo>
                  <a:pt x="135588" y="40120"/>
                  <a:pt x="215455" y="0"/>
                  <a:pt x="320954" y="0"/>
                </a:cubicBezTo>
                <a:close/>
              </a:path>
            </a:pathLst>
          </a:custGeom>
          <a:noFill/>
          <a:ln>
            <a:solidFill>
              <a:schemeClr val="accent2"/>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ln>
                <a:solidFill>
                  <a:schemeClr val="accent2"/>
                </a:solidFill>
              </a:ln>
              <a:noFill/>
              <a:latin typeface="+mj-lt"/>
              <a:ea typeface="+mj-ea"/>
            </a:endParaRPr>
          </a:p>
        </p:txBody>
      </p:sp>
      <p:grpSp>
        <p:nvGrpSpPr>
          <p:cNvPr id="111" name="组合 110">
            <a:extLst>
              <a:ext uri="{FF2B5EF4-FFF2-40B4-BE49-F238E27FC236}">
                <a16:creationId xmlns:a16="http://schemas.microsoft.com/office/drawing/2014/main" id="{0737E7D4-B320-ABEA-CEB1-3E991252D660}"/>
              </a:ext>
            </a:extLst>
          </p:cNvPr>
          <p:cNvGrpSpPr/>
          <p:nvPr/>
        </p:nvGrpSpPr>
        <p:grpSpPr>
          <a:xfrm>
            <a:off x="9395918" y="1223980"/>
            <a:ext cx="1436291" cy="620233"/>
            <a:chOff x="14433833" y="1035888"/>
            <a:chExt cx="1436291" cy="620233"/>
          </a:xfrm>
        </p:grpSpPr>
        <p:sp>
          <p:nvSpPr>
            <p:cNvPr id="38" name="文本框 37">
              <a:extLst>
                <a:ext uri="{FF2B5EF4-FFF2-40B4-BE49-F238E27FC236}">
                  <a16:creationId xmlns:a16="http://schemas.microsoft.com/office/drawing/2014/main" id="{3CF6C263-C156-FCB6-0C13-B8E42775E671}"/>
                </a:ext>
              </a:extLst>
            </p:cNvPr>
            <p:cNvSpPr txBox="1"/>
            <p:nvPr/>
          </p:nvSpPr>
          <p:spPr>
            <a:xfrm>
              <a:off x="14433833" y="1035888"/>
              <a:ext cx="1436291" cy="430887"/>
            </a:xfrm>
            <a:prstGeom prst="rect">
              <a:avLst/>
            </a:prstGeom>
            <a:noFill/>
          </p:spPr>
          <p:txBody>
            <a:bodyPr wrap="none" lIns="0" tIns="0" rIns="0" bIns="0" rtlCol="0" anchor="t">
              <a:noAutofit/>
            </a:bodyPr>
            <a:lstStyle/>
            <a:p>
              <a:r>
                <a:rPr lang="zh-CN" altLang="en-US" sz="2800" dirty="0">
                  <a:solidFill>
                    <a:schemeClr val="accent1"/>
                  </a:solidFill>
                  <a:latin typeface="+mj-ea"/>
                  <a:ea typeface="+mj-ea"/>
                </a:rPr>
                <a:t>章节标题</a:t>
              </a:r>
            </a:p>
          </p:txBody>
        </p:sp>
        <p:sp>
          <p:nvSpPr>
            <p:cNvPr id="39" name="文本框 38">
              <a:extLst>
                <a:ext uri="{FF2B5EF4-FFF2-40B4-BE49-F238E27FC236}">
                  <a16:creationId xmlns:a16="http://schemas.microsoft.com/office/drawing/2014/main" id="{22FD91A1-8922-BC65-7680-8A2DFAF6DD86}"/>
                </a:ext>
              </a:extLst>
            </p:cNvPr>
            <p:cNvSpPr txBox="1"/>
            <p:nvPr/>
          </p:nvSpPr>
          <p:spPr>
            <a:xfrm>
              <a:off x="14458995" y="1440677"/>
              <a:ext cx="1385967" cy="215444"/>
            </a:xfrm>
            <a:prstGeom prst="rect">
              <a:avLst/>
            </a:prstGeom>
            <a:noFill/>
          </p:spPr>
          <p:txBody>
            <a:bodyPr wrap="square" lIns="0" tIns="0" rIns="0" bIns="0" rtlCol="0" anchor="t">
              <a:noAutofit/>
            </a:bodyPr>
            <a:lstStyle/>
            <a:p>
              <a:pPr algn="dist"/>
              <a:r>
                <a:rPr lang="en-US" altLang="zh-CN" sz="1400" dirty="0">
                  <a:solidFill>
                    <a:schemeClr val="bg1">
                      <a:lumMod val="75000"/>
                    </a:schemeClr>
                  </a:solidFill>
                </a:rPr>
                <a:t>PART ONE</a:t>
              </a:r>
            </a:p>
          </p:txBody>
        </p:sp>
      </p:grpSp>
      <p:cxnSp>
        <p:nvCxnSpPr>
          <p:cNvPr id="83" name="直接连接符 82">
            <a:extLst>
              <a:ext uri="{FF2B5EF4-FFF2-40B4-BE49-F238E27FC236}">
                <a16:creationId xmlns:a16="http://schemas.microsoft.com/office/drawing/2014/main" id="{FD352547-0A7A-CA62-9F93-8B1B36689BAA}"/>
              </a:ext>
            </a:extLst>
          </p:cNvPr>
          <p:cNvCxnSpPr>
            <a:cxnSpLocks/>
          </p:cNvCxnSpPr>
          <p:nvPr/>
        </p:nvCxnSpPr>
        <p:spPr>
          <a:xfrm>
            <a:off x="7873330" y="1914927"/>
            <a:ext cx="3314194"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id="{3559EBE2-4D2F-5752-532C-E5C97EBD48E3}"/>
              </a:ext>
            </a:extLst>
          </p:cNvPr>
          <p:cNvSpPr txBox="1"/>
          <p:nvPr/>
        </p:nvSpPr>
        <p:spPr>
          <a:xfrm>
            <a:off x="7818134" y="2483259"/>
            <a:ext cx="1349702" cy="776514"/>
          </a:xfrm>
          <a:custGeom>
            <a:avLst/>
            <a:gdLst/>
            <a:ahLst/>
            <a:cxnLst/>
            <a:rect l="l" t="t" r="r" b="b"/>
            <a:pathLst>
              <a:path w="1349702" h="776514">
                <a:moveTo>
                  <a:pt x="1054379" y="0"/>
                </a:moveTo>
                <a:cubicBezTo>
                  <a:pt x="1111586" y="0"/>
                  <a:pt x="1162664" y="11702"/>
                  <a:pt x="1207612" y="35105"/>
                </a:cubicBezTo>
                <a:cubicBezTo>
                  <a:pt x="1252561" y="58508"/>
                  <a:pt x="1287479" y="91198"/>
                  <a:pt x="1312368" y="133174"/>
                </a:cubicBezTo>
                <a:cubicBezTo>
                  <a:pt x="1337257" y="175151"/>
                  <a:pt x="1349702" y="222514"/>
                  <a:pt x="1349702" y="275263"/>
                </a:cubicBezTo>
                <a:cubicBezTo>
                  <a:pt x="1349702" y="325784"/>
                  <a:pt x="1337071" y="372033"/>
                  <a:pt x="1311811" y="414009"/>
                </a:cubicBezTo>
                <a:cubicBezTo>
                  <a:pt x="1286551" y="455986"/>
                  <a:pt x="1245317" y="506321"/>
                  <a:pt x="1188110" y="565014"/>
                </a:cubicBezTo>
                <a:lnTo>
                  <a:pt x="983401" y="776514"/>
                </a:lnTo>
                <a:lnTo>
                  <a:pt x="808459" y="776514"/>
                </a:lnTo>
                <a:lnTo>
                  <a:pt x="1106757" y="472517"/>
                </a:lnTo>
                <a:cubicBezTo>
                  <a:pt x="1143904" y="435369"/>
                  <a:pt x="1170279" y="401936"/>
                  <a:pt x="1185881" y="372218"/>
                </a:cubicBezTo>
                <a:cubicBezTo>
                  <a:pt x="1201483" y="342500"/>
                  <a:pt x="1209284" y="310554"/>
                  <a:pt x="1209284" y="276378"/>
                </a:cubicBezTo>
                <a:cubicBezTo>
                  <a:pt x="1209284" y="227343"/>
                  <a:pt x="1194982" y="188338"/>
                  <a:pt x="1166378" y="159363"/>
                </a:cubicBezTo>
                <a:cubicBezTo>
                  <a:pt x="1137775" y="130388"/>
                  <a:pt x="1098956" y="115901"/>
                  <a:pt x="1049921" y="115901"/>
                </a:cubicBezTo>
                <a:cubicBezTo>
                  <a:pt x="1004601" y="115901"/>
                  <a:pt x="966711" y="127602"/>
                  <a:pt x="936250" y="151005"/>
                </a:cubicBezTo>
                <a:cubicBezTo>
                  <a:pt x="905789" y="174408"/>
                  <a:pt x="883872" y="207655"/>
                  <a:pt x="870499" y="250746"/>
                </a:cubicBezTo>
                <a:lnTo>
                  <a:pt x="766857" y="189453"/>
                </a:lnTo>
                <a:cubicBezTo>
                  <a:pt x="786917" y="127788"/>
                  <a:pt x="821464" y="80796"/>
                  <a:pt x="870499" y="48478"/>
                </a:cubicBezTo>
                <a:cubicBezTo>
                  <a:pt x="919533" y="16160"/>
                  <a:pt x="980827" y="0"/>
                  <a:pt x="1054379" y="0"/>
                </a:cubicBezTo>
                <a:close/>
                <a:moveTo>
                  <a:pt x="320954" y="0"/>
                </a:moveTo>
                <a:cubicBezTo>
                  <a:pt x="425710" y="0"/>
                  <a:pt x="505391" y="40120"/>
                  <a:pt x="559998" y="120358"/>
                </a:cubicBezTo>
                <a:cubicBezTo>
                  <a:pt x="614605" y="200597"/>
                  <a:pt x="641908" y="316869"/>
                  <a:pt x="641908" y="469173"/>
                </a:cubicBezTo>
                <a:cubicBezTo>
                  <a:pt x="641908" y="583402"/>
                  <a:pt x="626550" y="677362"/>
                  <a:pt x="595834" y="751053"/>
                </a:cubicBezTo>
                <a:lnTo>
                  <a:pt x="582203" y="776514"/>
                </a:lnTo>
                <a:lnTo>
                  <a:pt x="430106" y="776514"/>
                </a:lnTo>
                <a:lnTo>
                  <a:pt x="433163" y="773864"/>
                </a:lnTo>
                <a:cubicBezTo>
                  <a:pt x="442496" y="763068"/>
                  <a:pt x="450785" y="750473"/>
                  <a:pt x="458028" y="736078"/>
                </a:cubicBezTo>
                <a:cubicBezTo>
                  <a:pt x="487003" y="678499"/>
                  <a:pt x="501491" y="589531"/>
                  <a:pt x="501491" y="469173"/>
                </a:cubicBezTo>
                <a:cubicBezTo>
                  <a:pt x="501491" y="348815"/>
                  <a:pt x="487003" y="259847"/>
                  <a:pt x="458028" y="202269"/>
                </a:cubicBezTo>
                <a:cubicBezTo>
                  <a:pt x="429053" y="144690"/>
                  <a:pt x="383362" y="115901"/>
                  <a:pt x="320954" y="115901"/>
                </a:cubicBezTo>
                <a:cubicBezTo>
                  <a:pt x="258546" y="115901"/>
                  <a:pt x="212669" y="144690"/>
                  <a:pt x="183323" y="202269"/>
                </a:cubicBezTo>
                <a:cubicBezTo>
                  <a:pt x="153976" y="259847"/>
                  <a:pt x="139303" y="348815"/>
                  <a:pt x="139303" y="469173"/>
                </a:cubicBezTo>
                <a:cubicBezTo>
                  <a:pt x="139303" y="589531"/>
                  <a:pt x="153976" y="678499"/>
                  <a:pt x="183323" y="736078"/>
                </a:cubicBezTo>
                <a:cubicBezTo>
                  <a:pt x="190659" y="750473"/>
                  <a:pt x="199029" y="763068"/>
                  <a:pt x="208432" y="773864"/>
                </a:cubicBezTo>
                <a:lnTo>
                  <a:pt x="211506" y="776514"/>
                </a:lnTo>
                <a:lnTo>
                  <a:pt x="59299" y="776514"/>
                </a:lnTo>
                <a:lnTo>
                  <a:pt x="45761" y="751053"/>
                </a:lnTo>
                <a:cubicBezTo>
                  <a:pt x="15253" y="677362"/>
                  <a:pt x="0" y="583402"/>
                  <a:pt x="0" y="469173"/>
                </a:cubicBezTo>
                <a:cubicBezTo>
                  <a:pt x="0" y="316869"/>
                  <a:pt x="27117" y="200597"/>
                  <a:pt x="81353" y="120358"/>
                </a:cubicBezTo>
                <a:cubicBezTo>
                  <a:pt x="135588" y="40120"/>
                  <a:pt x="215455" y="0"/>
                  <a:pt x="320954" y="0"/>
                </a:cubicBezTo>
                <a:close/>
              </a:path>
            </a:pathLst>
          </a:custGeom>
          <a:noFill/>
          <a:ln>
            <a:solidFill>
              <a:schemeClr val="accent2"/>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ln>
                <a:solidFill>
                  <a:schemeClr val="accent2"/>
                </a:solidFill>
              </a:ln>
              <a:noFill/>
              <a:latin typeface="+mj-lt"/>
              <a:ea typeface="+mj-ea"/>
            </a:endParaRPr>
          </a:p>
        </p:txBody>
      </p:sp>
      <p:grpSp>
        <p:nvGrpSpPr>
          <p:cNvPr id="35" name="组合 34">
            <a:extLst>
              <a:ext uri="{FF2B5EF4-FFF2-40B4-BE49-F238E27FC236}">
                <a16:creationId xmlns:a16="http://schemas.microsoft.com/office/drawing/2014/main" id="{1647E2F6-4A98-21CA-95CB-2A03F7A9D56A}"/>
              </a:ext>
            </a:extLst>
          </p:cNvPr>
          <p:cNvGrpSpPr/>
          <p:nvPr/>
        </p:nvGrpSpPr>
        <p:grpSpPr>
          <a:xfrm>
            <a:off x="9395918" y="2577000"/>
            <a:ext cx="1436291" cy="620233"/>
            <a:chOff x="14433833" y="1035888"/>
            <a:chExt cx="1436291" cy="620233"/>
          </a:xfrm>
        </p:grpSpPr>
        <p:sp>
          <p:nvSpPr>
            <p:cNvPr id="37" name="文本框 36">
              <a:extLst>
                <a:ext uri="{FF2B5EF4-FFF2-40B4-BE49-F238E27FC236}">
                  <a16:creationId xmlns:a16="http://schemas.microsoft.com/office/drawing/2014/main" id="{27DA83E7-A0A8-1ACF-F80B-71642B63DD70}"/>
                </a:ext>
              </a:extLst>
            </p:cNvPr>
            <p:cNvSpPr txBox="1"/>
            <p:nvPr/>
          </p:nvSpPr>
          <p:spPr>
            <a:xfrm>
              <a:off x="14433833" y="1035888"/>
              <a:ext cx="1436291" cy="430887"/>
            </a:xfrm>
            <a:prstGeom prst="rect">
              <a:avLst/>
            </a:prstGeom>
            <a:noFill/>
          </p:spPr>
          <p:txBody>
            <a:bodyPr wrap="none" lIns="0" tIns="0" rIns="0" bIns="0" rtlCol="0" anchor="t">
              <a:noAutofit/>
            </a:bodyPr>
            <a:lstStyle/>
            <a:p>
              <a:r>
                <a:rPr lang="zh-CN" altLang="en-US" sz="2800" dirty="0">
                  <a:solidFill>
                    <a:schemeClr val="accent1"/>
                  </a:solidFill>
                  <a:latin typeface="+mj-ea"/>
                  <a:ea typeface="+mj-ea"/>
                </a:rPr>
                <a:t>章节标题</a:t>
              </a:r>
            </a:p>
          </p:txBody>
        </p:sp>
        <p:sp>
          <p:nvSpPr>
            <p:cNvPr id="40" name="文本框 39">
              <a:extLst>
                <a:ext uri="{FF2B5EF4-FFF2-40B4-BE49-F238E27FC236}">
                  <a16:creationId xmlns:a16="http://schemas.microsoft.com/office/drawing/2014/main" id="{00549527-4CE4-1248-1178-E65412FCDDE8}"/>
                </a:ext>
              </a:extLst>
            </p:cNvPr>
            <p:cNvSpPr txBox="1"/>
            <p:nvPr/>
          </p:nvSpPr>
          <p:spPr>
            <a:xfrm>
              <a:off x="14458995" y="1440677"/>
              <a:ext cx="1385967" cy="215444"/>
            </a:xfrm>
            <a:prstGeom prst="rect">
              <a:avLst/>
            </a:prstGeom>
            <a:noFill/>
          </p:spPr>
          <p:txBody>
            <a:bodyPr wrap="square" lIns="0" tIns="0" rIns="0" bIns="0" rtlCol="0" anchor="t">
              <a:noAutofit/>
            </a:bodyPr>
            <a:lstStyle/>
            <a:p>
              <a:pPr algn="dist"/>
              <a:r>
                <a:rPr lang="en-US" altLang="zh-CN" sz="1400" dirty="0">
                  <a:solidFill>
                    <a:schemeClr val="bg1">
                      <a:lumMod val="75000"/>
                    </a:schemeClr>
                  </a:solidFill>
                </a:rPr>
                <a:t>PART TWO</a:t>
              </a:r>
            </a:p>
          </p:txBody>
        </p:sp>
      </p:grpSp>
      <p:cxnSp>
        <p:nvCxnSpPr>
          <p:cNvPr id="36" name="直接连接符 35">
            <a:extLst>
              <a:ext uri="{FF2B5EF4-FFF2-40B4-BE49-F238E27FC236}">
                <a16:creationId xmlns:a16="http://schemas.microsoft.com/office/drawing/2014/main" id="{A3CB98C1-EF7B-DF2F-B743-2E6B16FAD884}"/>
              </a:ext>
            </a:extLst>
          </p:cNvPr>
          <p:cNvCxnSpPr>
            <a:cxnSpLocks/>
          </p:cNvCxnSpPr>
          <p:nvPr/>
        </p:nvCxnSpPr>
        <p:spPr>
          <a:xfrm>
            <a:off x="7882855" y="3257556"/>
            <a:ext cx="3314194"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id="{7B9B5C17-4371-DA35-3C7A-A8D4D4683611}"/>
              </a:ext>
            </a:extLst>
          </p:cNvPr>
          <p:cNvSpPr txBox="1"/>
          <p:nvPr/>
        </p:nvSpPr>
        <p:spPr>
          <a:xfrm>
            <a:off x="7818134" y="3836279"/>
            <a:ext cx="1357502" cy="776514"/>
          </a:xfrm>
          <a:custGeom>
            <a:avLst/>
            <a:gdLst/>
            <a:ahLst/>
            <a:cxnLst/>
            <a:rect l="l" t="t" r="r" b="b"/>
            <a:pathLst>
              <a:path w="1357502" h="776514">
                <a:moveTo>
                  <a:pt x="870499" y="695402"/>
                </a:moveTo>
                <a:cubicBezTo>
                  <a:pt x="877557" y="715462"/>
                  <a:pt x="886751" y="733292"/>
                  <a:pt x="898081" y="748894"/>
                </a:cubicBezTo>
                <a:lnTo>
                  <a:pt x="925893" y="776514"/>
                </a:lnTo>
                <a:lnTo>
                  <a:pt x="777332" y="776514"/>
                </a:lnTo>
                <a:lnTo>
                  <a:pt x="766857" y="756695"/>
                </a:lnTo>
                <a:close/>
                <a:moveTo>
                  <a:pt x="803633" y="14488"/>
                </a:moveTo>
                <a:lnTo>
                  <a:pt x="1316269" y="14488"/>
                </a:lnTo>
                <a:lnTo>
                  <a:pt x="1316269" y="109214"/>
                </a:lnTo>
                <a:lnTo>
                  <a:pt x="1078896" y="359960"/>
                </a:lnTo>
                <a:cubicBezTo>
                  <a:pt x="1132388" y="360703"/>
                  <a:pt x="1180309" y="373333"/>
                  <a:pt x="1222657" y="397850"/>
                </a:cubicBezTo>
                <a:cubicBezTo>
                  <a:pt x="1265005" y="422368"/>
                  <a:pt x="1298066" y="456358"/>
                  <a:pt x="1321841" y="499820"/>
                </a:cubicBezTo>
                <a:cubicBezTo>
                  <a:pt x="1345615" y="543283"/>
                  <a:pt x="1357502" y="592503"/>
                  <a:pt x="1357502" y="647481"/>
                </a:cubicBezTo>
                <a:cubicBezTo>
                  <a:pt x="1357502" y="675713"/>
                  <a:pt x="1354298" y="702413"/>
                  <a:pt x="1347890" y="727581"/>
                </a:cubicBezTo>
                <a:lnTo>
                  <a:pt x="1327990" y="776514"/>
                </a:lnTo>
                <a:lnTo>
                  <a:pt x="1171539" y="776514"/>
                </a:lnTo>
                <a:lnTo>
                  <a:pt x="1175294" y="773969"/>
                </a:lnTo>
                <a:cubicBezTo>
                  <a:pt x="1206126" y="741650"/>
                  <a:pt x="1221543" y="699488"/>
                  <a:pt x="1221543" y="647481"/>
                </a:cubicBezTo>
                <a:cubicBezTo>
                  <a:pt x="1221543" y="593989"/>
                  <a:pt x="1206126" y="552012"/>
                  <a:pt x="1175294" y="521551"/>
                </a:cubicBezTo>
                <a:cubicBezTo>
                  <a:pt x="1144462" y="491090"/>
                  <a:pt x="1102299" y="475860"/>
                  <a:pt x="1048807" y="475860"/>
                </a:cubicBezTo>
                <a:cubicBezTo>
                  <a:pt x="994571" y="475860"/>
                  <a:pt x="954081" y="493319"/>
                  <a:pt x="927334" y="528238"/>
                </a:cubicBezTo>
                <a:lnTo>
                  <a:pt x="848210" y="442427"/>
                </a:lnTo>
                <a:lnTo>
                  <a:pt x="1144647" y="131503"/>
                </a:lnTo>
                <a:lnTo>
                  <a:pt x="803633" y="131503"/>
                </a:lnTo>
                <a:close/>
                <a:moveTo>
                  <a:pt x="320954" y="0"/>
                </a:moveTo>
                <a:cubicBezTo>
                  <a:pt x="425710" y="0"/>
                  <a:pt x="505391" y="40120"/>
                  <a:pt x="559998" y="120358"/>
                </a:cubicBezTo>
                <a:cubicBezTo>
                  <a:pt x="614605" y="200597"/>
                  <a:pt x="641908" y="316869"/>
                  <a:pt x="641908" y="469173"/>
                </a:cubicBezTo>
                <a:cubicBezTo>
                  <a:pt x="641908" y="583402"/>
                  <a:pt x="626550" y="677362"/>
                  <a:pt x="595834" y="751053"/>
                </a:cubicBezTo>
                <a:lnTo>
                  <a:pt x="582202" y="776514"/>
                </a:lnTo>
                <a:lnTo>
                  <a:pt x="430106" y="776514"/>
                </a:lnTo>
                <a:lnTo>
                  <a:pt x="433163" y="773864"/>
                </a:lnTo>
                <a:cubicBezTo>
                  <a:pt x="442496" y="763068"/>
                  <a:pt x="450785" y="750473"/>
                  <a:pt x="458028" y="736078"/>
                </a:cubicBezTo>
                <a:cubicBezTo>
                  <a:pt x="487003" y="678500"/>
                  <a:pt x="501491" y="589531"/>
                  <a:pt x="501491" y="469173"/>
                </a:cubicBezTo>
                <a:cubicBezTo>
                  <a:pt x="501491" y="348815"/>
                  <a:pt x="487003" y="259847"/>
                  <a:pt x="458028" y="202269"/>
                </a:cubicBezTo>
                <a:cubicBezTo>
                  <a:pt x="429053" y="144690"/>
                  <a:pt x="383362" y="115901"/>
                  <a:pt x="320954" y="115901"/>
                </a:cubicBezTo>
                <a:cubicBezTo>
                  <a:pt x="258546" y="115901"/>
                  <a:pt x="212669" y="144690"/>
                  <a:pt x="183323" y="202269"/>
                </a:cubicBezTo>
                <a:cubicBezTo>
                  <a:pt x="153976" y="259847"/>
                  <a:pt x="139303" y="348815"/>
                  <a:pt x="139303" y="469173"/>
                </a:cubicBezTo>
                <a:cubicBezTo>
                  <a:pt x="139303" y="589531"/>
                  <a:pt x="153976" y="678500"/>
                  <a:pt x="183323" y="736078"/>
                </a:cubicBezTo>
                <a:cubicBezTo>
                  <a:pt x="190659" y="750473"/>
                  <a:pt x="199029" y="763068"/>
                  <a:pt x="208432" y="773864"/>
                </a:cubicBezTo>
                <a:lnTo>
                  <a:pt x="211506" y="776514"/>
                </a:lnTo>
                <a:lnTo>
                  <a:pt x="59299" y="776514"/>
                </a:lnTo>
                <a:lnTo>
                  <a:pt x="45761" y="751053"/>
                </a:lnTo>
                <a:cubicBezTo>
                  <a:pt x="15253" y="677362"/>
                  <a:pt x="0" y="583402"/>
                  <a:pt x="0" y="469173"/>
                </a:cubicBezTo>
                <a:cubicBezTo>
                  <a:pt x="0" y="316869"/>
                  <a:pt x="27117" y="200597"/>
                  <a:pt x="81353" y="120358"/>
                </a:cubicBezTo>
                <a:cubicBezTo>
                  <a:pt x="135588" y="40120"/>
                  <a:pt x="215455" y="0"/>
                  <a:pt x="320954" y="0"/>
                </a:cubicBezTo>
                <a:close/>
              </a:path>
            </a:pathLst>
          </a:custGeom>
          <a:noFill/>
          <a:ln>
            <a:solidFill>
              <a:schemeClr val="accent2"/>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ln>
                <a:solidFill>
                  <a:schemeClr val="accent2"/>
                </a:solidFill>
              </a:ln>
              <a:noFill/>
              <a:latin typeface="+mj-lt"/>
              <a:ea typeface="+mj-ea"/>
            </a:endParaRPr>
          </a:p>
        </p:txBody>
      </p:sp>
      <p:grpSp>
        <p:nvGrpSpPr>
          <p:cNvPr id="48" name="组合 47">
            <a:extLst>
              <a:ext uri="{FF2B5EF4-FFF2-40B4-BE49-F238E27FC236}">
                <a16:creationId xmlns:a16="http://schemas.microsoft.com/office/drawing/2014/main" id="{97D867B7-9AE3-32A6-8B5B-57F7B02DAE48}"/>
              </a:ext>
            </a:extLst>
          </p:cNvPr>
          <p:cNvGrpSpPr/>
          <p:nvPr/>
        </p:nvGrpSpPr>
        <p:grpSpPr>
          <a:xfrm>
            <a:off x="9395918" y="3930020"/>
            <a:ext cx="1436291" cy="620233"/>
            <a:chOff x="14433833" y="1035888"/>
            <a:chExt cx="1436291" cy="620233"/>
          </a:xfrm>
        </p:grpSpPr>
        <p:sp>
          <p:nvSpPr>
            <p:cNvPr id="52" name="文本框 51">
              <a:extLst>
                <a:ext uri="{FF2B5EF4-FFF2-40B4-BE49-F238E27FC236}">
                  <a16:creationId xmlns:a16="http://schemas.microsoft.com/office/drawing/2014/main" id="{20A7EA6B-FD97-929C-EDD8-C5937D8BB452}"/>
                </a:ext>
              </a:extLst>
            </p:cNvPr>
            <p:cNvSpPr txBox="1"/>
            <p:nvPr/>
          </p:nvSpPr>
          <p:spPr>
            <a:xfrm>
              <a:off x="14433833" y="1035888"/>
              <a:ext cx="1436291" cy="430887"/>
            </a:xfrm>
            <a:prstGeom prst="rect">
              <a:avLst/>
            </a:prstGeom>
            <a:noFill/>
          </p:spPr>
          <p:txBody>
            <a:bodyPr wrap="none" lIns="0" tIns="0" rIns="0" bIns="0" rtlCol="0" anchor="t">
              <a:noAutofit/>
            </a:bodyPr>
            <a:lstStyle/>
            <a:p>
              <a:r>
                <a:rPr lang="zh-CN" altLang="en-US" sz="2800" dirty="0">
                  <a:solidFill>
                    <a:schemeClr val="accent1"/>
                  </a:solidFill>
                  <a:latin typeface="+mj-ea"/>
                  <a:ea typeface="+mj-ea"/>
                </a:rPr>
                <a:t>章节标题</a:t>
              </a:r>
            </a:p>
          </p:txBody>
        </p:sp>
        <p:sp>
          <p:nvSpPr>
            <p:cNvPr id="53" name="文本框 52">
              <a:extLst>
                <a:ext uri="{FF2B5EF4-FFF2-40B4-BE49-F238E27FC236}">
                  <a16:creationId xmlns:a16="http://schemas.microsoft.com/office/drawing/2014/main" id="{CAE743EF-1C70-DB1D-4367-B17B06F96003}"/>
                </a:ext>
              </a:extLst>
            </p:cNvPr>
            <p:cNvSpPr txBox="1"/>
            <p:nvPr/>
          </p:nvSpPr>
          <p:spPr>
            <a:xfrm>
              <a:off x="14458995" y="1440677"/>
              <a:ext cx="1385967" cy="215444"/>
            </a:xfrm>
            <a:prstGeom prst="rect">
              <a:avLst/>
            </a:prstGeom>
            <a:noFill/>
          </p:spPr>
          <p:txBody>
            <a:bodyPr wrap="square" lIns="0" tIns="0" rIns="0" bIns="0" rtlCol="0" anchor="t">
              <a:noAutofit/>
            </a:bodyPr>
            <a:lstStyle/>
            <a:p>
              <a:pPr algn="dist"/>
              <a:r>
                <a:rPr lang="en-US" altLang="zh-CN" sz="1400" dirty="0">
                  <a:solidFill>
                    <a:schemeClr val="bg1">
                      <a:lumMod val="75000"/>
                    </a:schemeClr>
                  </a:solidFill>
                </a:rPr>
                <a:t>PART THREE</a:t>
              </a:r>
            </a:p>
          </p:txBody>
        </p:sp>
      </p:grpSp>
      <p:cxnSp>
        <p:nvCxnSpPr>
          <p:cNvPr id="49" name="直接连接符 48">
            <a:extLst>
              <a:ext uri="{FF2B5EF4-FFF2-40B4-BE49-F238E27FC236}">
                <a16:creationId xmlns:a16="http://schemas.microsoft.com/office/drawing/2014/main" id="{638269ED-ED2C-0C2F-627A-410F39DB0865}"/>
              </a:ext>
            </a:extLst>
          </p:cNvPr>
          <p:cNvCxnSpPr>
            <a:cxnSpLocks/>
          </p:cNvCxnSpPr>
          <p:nvPr/>
        </p:nvCxnSpPr>
        <p:spPr>
          <a:xfrm>
            <a:off x="7882855" y="4610576"/>
            <a:ext cx="3314194"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a16="http://schemas.microsoft.com/office/drawing/2014/main" id="{E8B8876D-AA61-9BCE-ED07-C649EEB81F22}"/>
              </a:ext>
            </a:extLst>
          </p:cNvPr>
          <p:cNvSpPr txBox="1"/>
          <p:nvPr/>
        </p:nvSpPr>
        <p:spPr>
          <a:xfrm>
            <a:off x="7818134" y="5189300"/>
            <a:ext cx="1371990" cy="776513"/>
          </a:xfrm>
          <a:custGeom>
            <a:avLst/>
            <a:gdLst/>
            <a:ahLst/>
            <a:cxnLst/>
            <a:rect l="l" t="t" r="r" b="b"/>
            <a:pathLst>
              <a:path w="1371990" h="776513">
                <a:moveTo>
                  <a:pt x="1121244" y="246287"/>
                </a:moveTo>
                <a:lnTo>
                  <a:pt x="882757" y="605132"/>
                </a:lnTo>
                <a:lnTo>
                  <a:pt x="1121244" y="605132"/>
                </a:lnTo>
                <a:close/>
                <a:moveTo>
                  <a:pt x="1143533" y="14487"/>
                </a:moveTo>
                <a:lnTo>
                  <a:pt x="1256090" y="14487"/>
                </a:lnTo>
                <a:lnTo>
                  <a:pt x="1256090" y="605132"/>
                </a:lnTo>
                <a:lnTo>
                  <a:pt x="1371990" y="605132"/>
                </a:lnTo>
                <a:lnTo>
                  <a:pt x="1371990" y="722147"/>
                </a:lnTo>
                <a:lnTo>
                  <a:pt x="1256090" y="722147"/>
                </a:lnTo>
                <a:lnTo>
                  <a:pt x="1256090" y="776513"/>
                </a:lnTo>
                <a:lnTo>
                  <a:pt x="1121244" y="776513"/>
                </a:lnTo>
                <a:lnTo>
                  <a:pt x="1121244" y="722147"/>
                </a:lnTo>
                <a:lnTo>
                  <a:pt x="735653" y="722147"/>
                </a:lnTo>
                <a:lnTo>
                  <a:pt x="735653" y="627421"/>
                </a:lnTo>
                <a:close/>
                <a:moveTo>
                  <a:pt x="320954" y="0"/>
                </a:moveTo>
                <a:cubicBezTo>
                  <a:pt x="425710" y="0"/>
                  <a:pt x="505391" y="40119"/>
                  <a:pt x="559998" y="120357"/>
                </a:cubicBezTo>
                <a:cubicBezTo>
                  <a:pt x="614605" y="200596"/>
                  <a:pt x="641908" y="316868"/>
                  <a:pt x="641908" y="469172"/>
                </a:cubicBezTo>
                <a:cubicBezTo>
                  <a:pt x="641908" y="583401"/>
                  <a:pt x="626550" y="677361"/>
                  <a:pt x="595834" y="751052"/>
                </a:cubicBezTo>
                <a:lnTo>
                  <a:pt x="582202" y="776513"/>
                </a:lnTo>
                <a:lnTo>
                  <a:pt x="430106" y="776513"/>
                </a:lnTo>
                <a:lnTo>
                  <a:pt x="433163" y="773863"/>
                </a:lnTo>
                <a:cubicBezTo>
                  <a:pt x="442496" y="763067"/>
                  <a:pt x="450785" y="750472"/>
                  <a:pt x="458028" y="736077"/>
                </a:cubicBezTo>
                <a:cubicBezTo>
                  <a:pt x="487003" y="678499"/>
                  <a:pt x="501491" y="589530"/>
                  <a:pt x="501491" y="469172"/>
                </a:cubicBezTo>
                <a:cubicBezTo>
                  <a:pt x="501491" y="348815"/>
                  <a:pt x="487003" y="259846"/>
                  <a:pt x="458028" y="202268"/>
                </a:cubicBezTo>
                <a:cubicBezTo>
                  <a:pt x="429053" y="144689"/>
                  <a:pt x="383362" y="115900"/>
                  <a:pt x="320954" y="115900"/>
                </a:cubicBezTo>
                <a:cubicBezTo>
                  <a:pt x="258546" y="115900"/>
                  <a:pt x="212669" y="144689"/>
                  <a:pt x="183323" y="202268"/>
                </a:cubicBezTo>
                <a:cubicBezTo>
                  <a:pt x="153976" y="259846"/>
                  <a:pt x="139303" y="348815"/>
                  <a:pt x="139303" y="469172"/>
                </a:cubicBezTo>
                <a:cubicBezTo>
                  <a:pt x="139303" y="589530"/>
                  <a:pt x="153976" y="678499"/>
                  <a:pt x="183323" y="736077"/>
                </a:cubicBezTo>
                <a:cubicBezTo>
                  <a:pt x="190659" y="750472"/>
                  <a:pt x="199029" y="763067"/>
                  <a:pt x="208432" y="773863"/>
                </a:cubicBezTo>
                <a:lnTo>
                  <a:pt x="211506" y="776513"/>
                </a:lnTo>
                <a:lnTo>
                  <a:pt x="59299" y="776513"/>
                </a:lnTo>
                <a:lnTo>
                  <a:pt x="45761" y="751052"/>
                </a:lnTo>
                <a:cubicBezTo>
                  <a:pt x="15253" y="677361"/>
                  <a:pt x="0" y="583401"/>
                  <a:pt x="0" y="469172"/>
                </a:cubicBezTo>
                <a:cubicBezTo>
                  <a:pt x="0" y="316868"/>
                  <a:pt x="27117" y="200596"/>
                  <a:pt x="81353" y="120357"/>
                </a:cubicBezTo>
                <a:cubicBezTo>
                  <a:pt x="135588" y="40119"/>
                  <a:pt x="215455" y="0"/>
                  <a:pt x="320954" y="0"/>
                </a:cubicBezTo>
                <a:close/>
              </a:path>
            </a:pathLst>
          </a:custGeom>
          <a:noFill/>
          <a:ln>
            <a:solidFill>
              <a:schemeClr val="accent2"/>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ln>
                <a:solidFill>
                  <a:schemeClr val="accent2"/>
                </a:solidFill>
              </a:ln>
              <a:noFill/>
              <a:latin typeface="+mj-lt"/>
              <a:ea typeface="+mj-ea"/>
            </a:endParaRPr>
          </a:p>
        </p:txBody>
      </p:sp>
      <p:grpSp>
        <p:nvGrpSpPr>
          <p:cNvPr id="57" name="组合 56">
            <a:extLst>
              <a:ext uri="{FF2B5EF4-FFF2-40B4-BE49-F238E27FC236}">
                <a16:creationId xmlns:a16="http://schemas.microsoft.com/office/drawing/2014/main" id="{B62BB1BB-61FB-3460-C459-45DC6E3BCBA1}"/>
              </a:ext>
            </a:extLst>
          </p:cNvPr>
          <p:cNvGrpSpPr/>
          <p:nvPr/>
        </p:nvGrpSpPr>
        <p:grpSpPr>
          <a:xfrm>
            <a:off x="9395918" y="5283040"/>
            <a:ext cx="1436291" cy="620233"/>
            <a:chOff x="14433833" y="1035888"/>
            <a:chExt cx="1436291" cy="620233"/>
          </a:xfrm>
        </p:grpSpPr>
        <p:sp>
          <p:nvSpPr>
            <p:cNvPr id="59" name="文本框 58">
              <a:extLst>
                <a:ext uri="{FF2B5EF4-FFF2-40B4-BE49-F238E27FC236}">
                  <a16:creationId xmlns:a16="http://schemas.microsoft.com/office/drawing/2014/main" id="{B42675CB-5DB8-6FD9-6E7E-C4B6DDD2BD06}"/>
                </a:ext>
              </a:extLst>
            </p:cNvPr>
            <p:cNvSpPr txBox="1"/>
            <p:nvPr/>
          </p:nvSpPr>
          <p:spPr>
            <a:xfrm>
              <a:off x="14433833" y="1035888"/>
              <a:ext cx="1436291" cy="430887"/>
            </a:xfrm>
            <a:prstGeom prst="rect">
              <a:avLst/>
            </a:prstGeom>
            <a:noFill/>
          </p:spPr>
          <p:txBody>
            <a:bodyPr wrap="none" lIns="0" tIns="0" rIns="0" bIns="0" rtlCol="0" anchor="t">
              <a:noAutofit/>
            </a:bodyPr>
            <a:lstStyle/>
            <a:p>
              <a:r>
                <a:rPr lang="zh-CN" altLang="en-US" sz="2800" dirty="0">
                  <a:solidFill>
                    <a:schemeClr val="accent1"/>
                  </a:solidFill>
                  <a:latin typeface="+mj-ea"/>
                  <a:ea typeface="+mj-ea"/>
                </a:rPr>
                <a:t>章节标题</a:t>
              </a:r>
            </a:p>
          </p:txBody>
        </p:sp>
        <p:sp>
          <p:nvSpPr>
            <p:cNvPr id="60" name="文本框 59">
              <a:extLst>
                <a:ext uri="{FF2B5EF4-FFF2-40B4-BE49-F238E27FC236}">
                  <a16:creationId xmlns:a16="http://schemas.microsoft.com/office/drawing/2014/main" id="{22919CD4-2422-7662-AF64-6A9CEBF3C5D1}"/>
                </a:ext>
              </a:extLst>
            </p:cNvPr>
            <p:cNvSpPr txBox="1"/>
            <p:nvPr/>
          </p:nvSpPr>
          <p:spPr>
            <a:xfrm>
              <a:off x="14458995" y="1440677"/>
              <a:ext cx="1385967" cy="215444"/>
            </a:xfrm>
            <a:prstGeom prst="rect">
              <a:avLst/>
            </a:prstGeom>
            <a:noFill/>
          </p:spPr>
          <p:txBody>
            <a:bodyPr wrap="square" lIns="0" tIns="0" rIns="0" bIns="0" rtlCol="0" anchor="t">
              <a:noAutofit/>
            </a:bodyPr>
            <a:lstStyle/>
            <a:p>
              <a:pPr algn="dist"/>
              <a:r>
                <a:rPr lang="en-US" altLang="zh-CN" sz="1400" dirty="0">
                  <a:solidFill>
                    <a:schemeClr val="bg1">
                      <a:lumMod val="75000"/>
                    </a:schemeClr>
                  </a:solidFill>
                </a:rPr>
                <a:t>PART FOUR</a:t>
              </a:r>
            </a:p>
          </p:txBody>
        </p:sp>
      </p:grpSp>
      <p:cxnSp>
        <p:nvCxnSpPr>
          <p:cNvPr id="58" name="直接连接符 57">
            <a:extLst>
              <a:ext uri="{FF2B5EF4-FFF2-40B4-BE49-F238E27FC236}">
                <a16:creationId xmlns:a16="http://schemas.microsoft.com/office/drawing/2014/main" id="{45A489A6-35F7-0D26-72B4-C8BA6FEDD944}"/>
              </a:ext>
            </a:extLst>
          </p:cNvPr>
          <p:cNvCxnSpPr>
            <a:cxnSpLocks/>
          </p:cNvCxnSpPr>
          <p:nvPr/>
        </p:nvCxnSpPr>
        <p:spPr>
          <a:xfrm>
            <a:off x="7882855" y="5963596"/>
            <a:ext cx="3314194"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50" name="任意多边形: 形状 49">
            <a:extLst>
              <a:ext uri="{FF2B5EF4-FFF2-40B4-BE49-F238E27FC236}">
                <a16:creationId xmlns:a16="http://schemas.microsoft.com/office/drawing/2014/main" id="{2DF4D484-DCAC-6A1E-96BC-04D280DA8F66}"/>
              </a:ext>
            </a:extLst>
          </p:cNvPr>
          <p:cNvSpPr/>
          <p:nvPr userDrawn="1"/>
        </p:nvSpPr>
        <p:spPr>
          <a:xfrm rot="3670888">
            <a:off x="-2811629" y="1450149"/>
            <a:ext cx="7642573" cy="4711620"/>
          </a:xfrm>
          <a:custGeom>
            <a:avLst/>
            <a:gdLst>
              <a:gd name="connsiteX0" fmla="*/ 0 w 7642573"/>
              <a:gd name="connsiteY0" fmla="*/ 1405810 h 4711620"/>
              <a:gd name="connsiteX1" fmla="*/ 505058 w 7642573"/>
              <a:gd name="connsiteY1" fmla="*/ 487815 h 4711620"/>
              <a:gd name="connsiteX2" fmla="*/ 569444 w 7642573"/>
              <a:gd name="connsiteY2" fmla="*/ 459615 h 4711620"/>
              <a:gd name="connsiteX3" fmla="*/ 3170108 w 7642573"/>
              <a:gd name="connsiteY3" fmla="*/ 3820 h 4711620"/>
              <a:gd name="connsiteX4" fmla="*/ 7590397 w 7642573"/>
              <a:gd name="connsiteY4" fmla="*/ 1672733 h 4711620"/>
              <a:gd name="connsiteX5" fmla="*/ 7642573 w 7642573"/>
              <a:gd name="connsiteY5" fmla="*/ 1741786 h 4711620"/>
              <a:gd name="connsiteX6" fmla="*/ 6008642 w 7642573"/>
              <a:gd name="connsiteY6" fmla="*/ 4711620 h 471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42573" h="4711620">
                <a:moveTo>
                  <a:pt x="0" y="1405810"/>
                </a:moveTo>
                <a:lnTo>
                  <a:pt x="505058" y="487815"/>
                </a:lnTo>
                <a:lnTo>
                  <a:pt x="569444" y="459615"/>
                </a:lnTo>
                <a:cubicBezTo>
                  <a:pt x="1166784" y="212817"/>
                  <a:pt x="2006830" y="40342"/>
                  <a:pt x="3170108" y="3820"/>
                </a:cubicBezTo>
                <a:cubicBezTo>
                  <a:pt x="5302786" y="-63136"/>
                  <a:pt x="6860478" y="760240"/>
                  <a:pt x="7590397" y="1672733"/>
                </a:cubicBezTo>
                <a:lnTo>
                  <a:pt x="7642573" y="1741786"/>
                </a:lnTo>
                <a:lnTo>
                  <a:pt x="6008642" y="471162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a:solidFill>
                <a:schemeClr val="bg1"/>
              </a:solidFill>
              <a:latin typeface="+mj-ea"/>
              <a:ea typeface="+mj-ea"/>
            </a:endParaRPr>
          </a:p>
        </p:txBody>
      </p:sp>
    </p:spTree>
    <p:extLst>
      <p:ext uri="{BB962C8B-B14F-4D97-AF65-F5344CB8AC3E}">
        <p14:creationId xmlns:p14="http://schemas.microsoft.com/office/powerpoint/2010/main" val="1303538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组合 96">
            <a:extLst>
              <a:ext uri="{FF2B5EF4-FFF2-40B4-BE49-F238E27FC236}">
                <a16:creationId xmlns:a16="http://schemas.microsoft.com/office/drawing/2014/main" id="{03C5BD12-A8F2-E672-FFA6-8E9557C531CB}"/>
              </a:ext>
            </a:extLst>
          </p:cNvPr>
          <p:cNvGrpSpPr/>
          <p:nvPr/>
        </p:nvGrpSpPr>
        <p:grpSpPr>
          <a:xfrm>
            <a:off x="3438061" y="2283811"/>
            <a:ext cx="5612201" cy="2290379"/>
            <a:chOff x="3438061" y="2166481"/>
            <a:chExt cx="5612201" cy="2290379"/>
          </a:xfrm>
        </p:grpSpPr>
        <p:sp>
          <p:nvSpPr>
            <p:cNvPr id="5" name="文本框 4">
              <a:extLst>
                <a:ext uri="{FF2B5EF4-FFF2-40B4-BE49-F238E27FC236}">
                  <a16:creationId xmlns:a16="http://schemas.microsoft.com/office/drawing/2014/main" id="{282AEF71-384D-C0E7-03FC-16711FD91417}"/>
                </a:ext>
              </a:extLst>
            </p:cNvPr>
            <p:cNvSpPr txBox="1"/>
            <p:nvPr/>
          </p:nvSpPr>
          <p:spPr>
            <a:xfrm>
              <a:off x="3823630" y="4087528"/>
              <a:ext cx="2958909" cy="369332"/>
            </a:xfrm>
            <a:prstGeom prst="rect">
              <a:avLst/>
            </a:prstGeom>
            <a:noFill/>
          </p:spPr>
          <p:txBody>
            <a:bodyPr wrap="square" rtlCol="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300" normalizeH="0" baseline="0" noProof="0" dirty="0">
                  <a:ln>
                    <a:noFill/>
                  </a:ln>
                  <a:solidFill>
                    <a:schemeClr val="bg1">
                      <a:lumMod val="75000"/>
                    </a:schemeClr>
                  </a:solidFill>
                  <a:effectLst/>
                  <a:uLnTx/>
                  <a:uFillTx/>
                  <a:ea typeface="OPPOSans R"/>
                  <a:cs typeface="+mn-cs"/>
                </a:rPr>
                <a:t>标题英文翻译</a:t>
              </a:r>
              <a:endParaRPr kumimoji="0" lang="en-US" altLang="zh-CN" b="0" i="0" u="none" strike="noStrike" kern="1200" cap="none" spc="300" normalizeH="0" baseline="0" noProof="0" dirty="0">
                <a:ln>
                  <a:noFill/>
                </a:ln>
                <a:solidFill>
                  <a:schemeClr val="bg1">
                    <a:lumMod val="75000"/>
                  </a:schemeClr>
                </a:solidFill>
                <a:effectLst/>
                <a:uLnTx/>
                <a:uFillTx/>
                <a:ea typeface="OPPOSans R"/>
                <a:cs typeface="+mn-cs"/>
              </a:endParaRPr>
            </a:p>
          </p:txBody>
        </p:sp>
        <p:grpSp>
          <p:nvGrpSpPr>
            <p:cNvPr id="91" name="组合 90">
              <a:extLst>
                <a:ext uri="{FF2B5EF4-FFF2-40B4-BE49-F238E27FC236}">
                  <a16:creationId xmlns:a16="http://schemas.microsoft.com/office/drawing/2014/main" id="{0DCEFD87-2F6B-91B4-562B-DBE8B3C726C9}"/>
                </a:ext>
              </a:extLst>
            </p:cNvPr>
            <p:cNvGrpSpPr/>
            <p:nvPr/>
          </p:nvGrpSpPr>
          <p:grpSpPr>
            <a:xfrm>
              <a:off x="3438061" y="2166481"/>
              <a:ext cx="5612201" cy="2154694"/>
              <a:chOff x="2898401" y="2166481"/>
              <a:chExt cx="5612201" cy="2154694"/>
            </a:xfrm>
          </p:grpSpPr>
          <p:sp>
            <p:nvSpPr>
              <p:cNvPr id="4" name="文本框 3">
                <a:extLst>
                  <a:ext uri="{FF2B5EF4-FFF2-40B4-BE49-F238E27FC236}">
                    <a16:creationId xmlns:a16="http://schemas.microsoft.com/office/drawing/2014/main" id="{39CC27C1-0ACB-2D94-E203-BD6599F74481}"/>
                  </a:ext>
                </a:extLst>
              </p:cNvPr>
              <p:cNvSpPr txBox="1"/>
              <p:nvPr/>
            </p:nvSpPr>
            <p:spPr>
              <a:xfrm>
                <a:off x="3795850" y="2166481"/>
                <a:ext cx="4714752" cy="1200329"/>
              </a:xfrm>
              <a:prstGeom prst="rect">
                <a:avLst/>
              </a:prstGeom>
              <a:noFill/>
              <a:ln>
                <a:noFill/>
              </a:ln>
            </p:spPr>
            <p:txBody>
              <a:bodyPr wrap="none" rtlCol="0">
                <a:noAutofit/>
              </a:bodyPr>
              <a:lstStyle>
                <a:defPPr>
                  <a:defRPr lang="zh-CN"/>
                </a:defPPr>
                <a:lvl1pPr marR="0" lvl="0" indent="0" fontAlgn="auto">
                  <a:lnSpc>
                    <a:spcPct val="100000"/>
                  </a:lnSpc>
                  <a:spcBef>
                    <a:spcPts val="0"/>
                  </a:spcBef>
                  <a:spcAft>
                    <a:spcPts val="0"/>
                  </a:spcAft>
                  <a:buClrTx/>
                  <a:buSzTx/>
                  <a:buFontTx/>
                  <a:buNone/>
                  <a:tabLst/>
                  <a:defRPr sz="7200">
                    <a:ln w="15875">
                      <a:gradFill>
                        <a:gsLst>
                          <a:gs pos="0">
                            <a:schemeClr val="accent2"/>
                          </a:gs>
                          <a:gs pos="78000">
                            <a:schemeClr val="accent2">
                              <a:alpha val="0"/>
                            </a:schemeClr>
                          </a:gs>
                        </a:gsLst>
                        <a:lin ang="5400000" scaled="1"/>
                      </a:gradFill>
                    </a:ln>
                    <a:noFill/>
                    <a:latin typeface="+mj-lt"/>
                    <a:ea typeface="+mj-ea"/>
                  </a:defRPr>
                </a:lvl1pPr>
              </a:lstStyle>
              <a:p>
                <a:r>
                  <a:rPr lang="en-US" altLang="zh-CN" dirty="0"/>
                  <a:t>PART  01</a:t>
                </a:r>
              </a:p>
            </p:txBody>
          </p:sp>
          <p:grpSp>
            <p:nvGrpSpPr>
              <p:cNvPr id="49" name="组合 48">
                <a:extLst>
                  <a:ext uri="{FF2B5EF4-FFF2-40B4-BE49-F238E27FC236}">
                    <a16:creationId xmlns:a16="http://schemas.microsoft.com/office/drawing/2014/main" id="{316803A5-9D19-0FE1-1621-35C70FCB8AE7}"/>
                  </a:ext>
                </a:extLst>
              </p:cNvPr>
              <p:cNvGrpSpPr/>
              <p:nvPr/>
            </p:nvGrpSpPr>
            <p:grpSpPr>
              <a:xfrm rot="5400000" flipV="1">
                <a:off x="2873184" y="2452168"/>
                <a:ext cx="972112" cy="921678"/>
                <a:chOff x="4443941" y="1581120"/>
                <a:chExt cx="1383394" cy="1311622"/>
              </a:xfrm>
              <a:gradFill>
                <a:gsLst>
                  <a:gs pos="0">
                    <a:schemeClr val="accent2">
                      <a:alpha val="0"/>
                    </a:schemeClr>
                  </a:gs>
                  <a:gs pos="100000">
                    <a:schemeClr val="accent2"/>
                  </a:gs>
                </a:gsLst>
                <a:lin ang="13500000" scaled="0"/>
              </a:gradFill>
            </p:grpSpPr>
            <p:sp>
              <p:nvSpPr>
                <p:cNvPr id="50" name="椭圆 49">
                  <a:extLst>
                    <a:ext uri="{FF2B5EF4-FFF2-40B4-BE49-F238E27FC236}">
                      <a16:creationId xmlns:a16="http://schemas.microsoft.com/office/drawing/2014/main" id="{AAD5FF53-3FCF-20BC-AEBE-EB6B8D24C46C}"/>
                    </a:ext>
                  </a:extLst>
                </p:cNvPr>
                <p:cNvSpPr/>
                <p:nvPr/>
              </p:nvSpPr>
              <p:spPr>
                <a:xfrm>
                  <a:off x="4452581" y="1594913"/>
                  <a:ext cx="100565" cy="1005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51" name="椭圆 50">
                  <a:extLst>
                    <a:ext uri="{FF2B5EF4-FFF2-40B4-BE49-F238E27FC236}">
                      <a16:creationId xmlns:a16="http://schemas.microsoft.com/office/drawing/2014/main" id="{A2B0BBDD-A145-DE2B-8946-5F2512079C4D}"/>
                    </a:ext>
                  </a:extLst>
                </p:cNvPr>
                <p:cNvSpPr/>
                <p:nvPr/>
              </p:nvSpPr>
              <p:spPr>
                <a:xfrm>
                  <a:off x="4451141" y="1794457"/>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52" name="椭圆 51">
                  <a:extLst>
                    <a:ext uri="{FF2B5EF4-FFF2-40B4-BE49-F238E27FC236}">
                      <a16:creationId xmlns:a16="http://schemas.microsoft.com/office/drawing/2014/main" id="{76EE759A-1A79-7CBA-35D0-04A368F48F15}"/>
                    </a:ext>
                  </a:extLst>
                </p:cNvPr>
                <p:cNvSpPr/>
                <p:nvPr/>
              </p:nvSpPr>
              <p:spPr>
                <a:xfrm>
                  <a:off x="4449701" y="1994001"/>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53" name="椭圆 52">
                  <a:extLst>
                    <a:ext uri="{FF2B5EF4-FFF2-40B4-BE49-F238E27FC236}">
                      <a16:creationId xmlns:a16="http://schemas.microsoft.com/office/drawing/2014/main" id="{5A487528-8BC4-399A-AA30-DB7ACB640347}"/>
                    </a:ext>
                  </a:extLst>
                </p:cNvPr>
                <p:cNvSpPr/>
                <p:nvPr/>
              </p:nvSpPr>
              <p:spPr>
                <a:xfrm>
                  <a:off x="4448261" y="2193545"/>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54" name="椭圆 53">
                  <a:extLst>
                    <a:ext uri="{FF2B5EF4-FFF2-40B4-BE49-F238E27FC236}">
                      <a16:creationId xmlns:a16="http://schemas.microsoft.com/office/drawing/2014/main" id="{78DCE10A-C018-A926-A778-9DB5208344F1}"/>
                    </a:ext>
                  </a:extLst>
                </p:cNvPr>
                <p:cNvSpPr/>
                <p:nvPr/>
              </p:nvSpPr>
              <p:spPr>
                <a:xfrm>
                  <a:off x="4446821" y="2393089"/>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55" name="椭圆 54">
                  <a:extLst>
                    <a:ext uri="{FF2B5EF4-FFF2-40B4-BE49-F238E27FC236}">
                      <a16:creationId xmlns:a16="http://schemas.microsoft.com/office/drawing/2014/main" id="{DEE135DF-20CA-7056-C5EA-E78BBE0BA86A}"/>
                    </a:ext>
                  </a:extLst>
                </p:cNvPr>
                <p:cNvSpPr/>
                <p:nvPr/>
              </p:nvSpPr>
              <p:spPr>
                <a:xfrm>
                  <a:off x="4445381" y="2592633"/>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56" name="椭圆 55">
                  <a:extLst>
                    <a:ext uri="{FF2B5EF4-FFF2-40B4-BE49-F238E27FC236}">
                      <a16:creationId xmlns:a16="http://schemas.microsoft.com/office/drawing/2014/main" id="{67D180D2-E5F5-7CBF-3ABA-08667B6B343A}"/>
                    </a:ext>
                  </a:extLst>
                </p:cNvPr>
                <p:cNvSpPr/>
                <p:nvPr/>
              </p:nvSpPr>
              <p:spPr>
                <a:xfrm>
                  <a:off x="4451141" y="1794457"/>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57" name="椭圆 56">
                  <a:extLst>
                    <a:ext uri="{FF2B5EF4-FFF2-40B4-BE49-F238E27FC236}">
                      <a16:creationId xmlns:a16="http://schemas.microsoft.com/office/drawing/2014/main" id="{5C1E6C56-8497-D6E8-171D-FEA5E43FA040}"/>
                    </a:ext>
                  </a:extLst>
                </p:cNvPr>
                <p:cNvSpPr/>
                <p:nvPr/>
              </p:nvSpPr>
              <p:spPr>
                <a:xfrm>
                  <a:off x="4449701" y="1994001"/>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58" name="椭圆 57">
                  <a:extLst>
                    <a:ext uri="{FF2B5EF4-FFF2-40B4-BE49-F238E27FC236}">
                      <a16:creationId xmlns:a16="http://schemas.microsoft.com/office/drawing/2014/main" id="{BEA4C5DF-E51B-8A8E-A216-16193A68A7B3}"/>
                    </a:ext>
                  </a:extLst>
                </p:cNvPr>
                <p:cNvSpPr/>
                <p:nvPr/>
              </p:nvSpPr>
              <p:spPr>
                <a:xfrm>
                  <a:off x="4448261" y="2193545"/>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59" name="椭圆 58">
                  <a:extLst>
                    <a:ext uri="{FF2B5EF4-FFF2-40B4-BE49-F238E27FC236}">
                      <a16:creationId xmlns:a16="http://schemas.microsoft.com/office/drawing/2014/main" id="{8A1E8609-7001-26E1-93D5-51D5013D4AFB}"/>
                    </a:ext>
                  </a:extLst>
                </p:cNvPr>
                <p:cNvSpPr/>
                <p:nvPr/>
              </p:nvSpPr>
              <p:spPr>
                <a:xfrm>
                  <a:off x="4446821" y="2393089"/>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60" name="椭圆 59">
                  <a:extLst>
                    <a:ext uri="{FF2B5EF4-FFF2-40B4-BE49-F238E27FC236}">
                      <a16:creationId xmlns:a16="http://schemas.microsoft.com/office/drawing/2014/main" id="{4EAFDADB-2C64-EAC2-2147-B04A936F9AB4}"/>
                    </a:ext>
                  </a:extLst>
                </p:cNvPr>
                <p:cNvSpPr/>
                <p:nvPr/>
              </p:nvSpPr>
              <p:spPr>
                <a:xfrm>
                  <a:off x="4445381" y="2592633"/>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61" name="椭圆 60">
                  <a:extLst>
                    <a:ext uri="{FF2B5EF4-FFF2-40B4-BE49-F238E27FC236}">
                      <a16:creationId xmlns:a16="http://schemas.microsoft.com/office/drawing/2014/main" id="{78DD305A-52A4-AF0F-3510-36172984A5E8}"/>
                    </a:ext>
                  </a:extLst>
                </p:cNvPr>
                <p:cNvSpPr/>
                <p:nvPr/>
              </p:nvSpPr>
              <p:spPr>
                <a:xfrm>
                  <a:off x="4664946" y="1592614"/>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62" name="椭圆 61">
                  <a:extLst>
                    <a:ext uri="{FF2B5EF4-FFF2-40B4-BE49-F238E27FC236}">
                      <a16:creationId xmlns:a16="http://schemas.microsoft.com/office/drawing/2014/main" id="{34D7C4D5-4C5F-6EBC-C90A-B5E62C02112A}"/>
                    </a:ext>
                  </a:extLst>
                </p:cNvPr>
                <p:cNvSpPr/>
                <p:nvPr/>
              </p:nvSpPr>
              <p:spPr>
                <a:xfrm>
                  <a:off x="4663506" y="1792158"/>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63" name="椭圆 62">
                  <a:extLst>
                    <a:ext uri="{FF2B5EF4-FFF2-40B4-BE49-F238E27FC236}">
                      <a16:creationId xmlns:a16="http://schemas.microsoft.com/office/drawing/2014/main" id="{47F98946-84D7-AA59-F167-3E3F7A984B4C}"/>
                    </a:ext>
                  </a:extLst>
                </p:cNvPr>
                <p:cNvSpPr/>
                <p:nvPr/>
              </p:nvSpPr>
              <p:spPr>
                <a:xfrm>
                  <a:off x="4662066" y="1991702"/>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64" name="椭圆 63">
                  <a:extLst>
                    <a:ext uri="{FF2B5EF4-FFF2-40B4-BE49-F238E27FC236}">
                      <a16:creationId xmlns:a16="http://schemas.microsoft.com/office/drawing/2014/main" id="{C8A63238-6B02-739A-6D4F-1FB12670F396}"/>
                    </a:ext>
                  </a:extLst>
                </p:cNvPr>
                <p:cNvSpPr/>
                <p:nvPr/>
              </p:nvSpPr>
              <p:spPr>
                <a:xfrm>
                  <a:off x="4660626" y="2191246"/>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65" name="椭圆 64">
                  <a:extLst>
                    <a:ext uri="{FF2B5EF4-FFF2-40B4-BE49-F238E27FC236}">
                      <a16:creationId xmlns:a16="http://schemas.microsoft.com/office/drawing/2014/main" id="{5F008104-308D-977F-450A-49F004723F8E}"/>
                    </a:ext>
                  </a:extLst>
                </p:cNvPr>
                <p:cNvSpPr/>
                <p:nvPr/>
              </p:nvSpPr>
              <p:spPr>
                <a:xfrm>
                  <a:off x="4659186" y="2390790"/>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66" name="椭圆 65">
                  <a:extLst>
                    <a:ext uri="{FF2B5EF4-FFF2-40B4-BE49-F238E27FC236}">
                      <a16:creationId xmlns:a16="http://schemas.microsoft.com/office/drawing/2014/main" id="{FE2A933F-84CF-5BA8-C1C3-BB8E300AB5EB}"/>
                    </a:ext>
                  </a:extLst>
                </p:cNvPr>
                <p:cNvSpPr/>
                <p:nvPr/>
              </p:nvSpPr>
              <p:spPr>
                <a:xfrm>
                  <a:off x="4657746" y="2590334"/>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67" name="椭圆 66">
                  <a:extLst>
                    <a:ext uri="{FF2B5EF4-FFF2-40B4-BE49-F238E27FC236}">
                      <a16:creationId xmlns:a16="http://schemas.microsoft.com/office/drawing/2014/main" id="{1D1F62F3-C607-22AE-3787-A29AFDBF97F4}"/>
                    </a:ext>
                  </a:extLst>
                </p:cNvPr>
                <p:cNvSpPr/>
                <p:nvPr/>
              </p:nvSpPr>
              <p:spPr>
                <a:xfrm>
                  <a:off x="4877310" y="1590315"/>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68" name="椭圆 67">
                  <a:extLst>
                    <a:ext uri="{FF2B5EF4-FFF2-40B4-BE49-F238E27FC236}">
                      <a16:creationId xmlns:a16="http://schemas.microsoft.com/office/drawing/2014/main" id="{FA6D53D6-ED25-F7EC-8AA4-FCCE1BCDB06B}"/>
                    </a:ext>
                  </a:extLst>
                </p:cNvPr>
                <p:cNvSpPr/>
                <p:nvPr/>
              </p:nvSpPr>
              <p:spPr>
                <a:xfrm>
                  <a:off x="4875870" y="1789859"/>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69" name="椭圆 68">
                  <a:extLst>
                    <a:ext uri="{FF2B5EF4-FFF2-40B4-BE49-F238E27FC236}">
                      <a16:creationId xmlns:a16="http://schemas.microsoft.com/office/drawing/2014/main" id="{E8718390-60B0-2642-419E-6F7A37940B1A}"/>
                    </a:ext>
                  </a:extLst>
                </p:cNvPr>
                <p:cNvSpPr/>
                <p:nvPr/>
              </p:nvSpPr>
              <p:spPr>
                <a:xfrm>
                  <a:off x="4874430" y="1989403"/>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70" name="椭圆 69">
                  <a:extLst>
                    <a:ext uri="{FF2B5EF4-FFF2-40B4-BE49-F238E27FC236}">
                      <a16:creationId xmlns:a16="http://schemas.microsoft.com/office/drawing/2014/main" id="{0B5E6DC0-3B9D-F36F-48FF-14840AE9783C}"/>
                    </a:ext>
                  </a:extLst>
                </p:cNvPr>
                <p:cNvSpPr/>
                <p:nvPr/>
              </p:nvSpPr>
              <p:spPr>
                <a:xfrm>
                  <a:off x="4872990" y="2188947"/>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71" name="椭圆 70">
                  <a:extLst>
                    <a:ext uri="{FF2B5EF4-FFF2-40B4-BE49-F238E27FC236}">
                      <a16:creationId xmlns:a16="http://schemas.microsoft.com/office/drawing/2014/main" id="{688645E4-BD39-8E2D-0CE6-84EF1B381E1D}"/>
                    </a:ext>
                  </a:extLst>
                </p:cNvPr>
                <p:cNvSpPr/>
                <p:nvPr/>
              </p:nvSpPr>
              <p:spPr>
                <a:xfrm>
                  <a:off x="4871550" y="2388491"/>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72" name="椭圆 71">
                  <a:extLst>
                    <a:ext uri="{FF2B5EF4-FFF2-40B4-BE49-F238E27FC236}">
                      <a16:creationId xmlns:a16="http://schemas.microsoft.com/office/drawing/2014/main" id="{FF2CCC4A-2F4D-EEDB-0C48-5FCE341C93D3}"/>
                    </a:ext>
                  </a:extLst>
                </p:cNvPr>
                <p:cNvSpPr/>
                <p:nvPr/>
              </p:nvSpPr>
              <p:spPr>
                <a:xfrm>
                  <a:off x="4870110" y="2588035"/>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73" name="椭圆 72">
                  <a:extLst>
                    <a:ext uri="{FF2B5EF4-FFF2-40B4-BE49-F238E27FC236}">
                      <a16:creationId xmlns:a16="http://schemas.microsoft.com/office/drawing/2014/main" id="{27C14A40-260A-2877-0693-2D215B63AEFF}"/>
                    </a:ext>
                  </a:extLst>
                </p:cNvPr>
                <p:cNvSpPr/>
                <p:nvPr/>
              </p:nvSpPr>
              <p:spPr>
                <a:xfrm>
                  <a:off x="5089675" y="1588016"/>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74" name="椭圆 73">
                  <a:extLst>
                    <a:ext uri="{FF2B5EF4-FFF2-40B4-BE49-F238E27FC236}">
                      <a16:creationId xmlns:a16="http://schemas.microsoft.com/office/drawing/2014/main" id="{B54343F6-4F16-2ACC-C9AC-10ECCE077601}"/>
                    </a:ext>
                  </a:extLst>
                </p:cNvPr>
                <p:cNvSpPr/>
                <p:nvPr/>
              </p:nvSpPr>
              <p:spPr>
                <a:xfrm>
                  <a:off x="5088235" y="1787560"/>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75" name="椭圆 74">
                  <a:extLst>
                    <a:ext uri="{FF2B5EF4-FFF2-40B4-BE49-F238E27FC236}">
                      <a16:creationId xmlns:a16="http://schemas.microsoft.com/office/drawing/2014/main" id="{925C79ED-FCB5-2221-BD91-9EECDB1EF5B2}"/>
                    </a:ext>
                  </a:extLst>
                </p:cNvPr>
                <p:cNvSpPr/>
                <p:nvPr/>
              </p:nvSpPr>
              <p:spPr>
                <a:xfrm>
                  <a:off x="5086795" y="1987104"/>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76" name="椭圆 75">
                  <a:extLst>
                    <a:ext uri="{FF2B5EF4-FFF2-40B4-BE49-F238E27FC236}">
                      <a16:creationId xmlns:a16="http://schemas.microsoft.com/office/drawing/2014/main" id="{DC949010-B5B8-B951-28B4-73FC81997AFA}"/>
                    </a:ext>
                  </a:extLst>
                </p:cNvPr>
                <p:cNvSpPr/>
                <p:nvPr/>
              </p:nvSpPr>
              <p:spPr>
                <a:xfrm>
                  <a:off x="5302040" y="1585718"/>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77" name="椭圆 76">
                  <a:extLst>
                    <a:ext uri="{FF2B5EF4-FFF2-40B4-BE49-F238E27FC236}">
                      <a16:creationId xmlns:a16="http://schemas.microsoft.com/office/drawing/2014/main" id="{08AD4EB3-E763-953E-22B7-5E793ADADA1D}"/>
                    </a:ext>
                  </a:extLst>
                </p:cNvPr>
                <p:cNvSpPr/>
                <p:nvPr/>
              </p:nvSpPr>
              <p:spPr>
                <a:xfrm>
                  <a:off x="5300600" y="1785262"/>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78" name="椭圆 77">
                  <a:extLst>
                    <a:ext uri="{FF2B5EF4-FFF2-40B4-BE49-F238E27FC236}">
                      <a16:creationId xmlns:a16="http://schemas.microsoft.com/office/drawing/2014/main" id="{DB619F2C-D25E-002D-EAC6-630CC3B6EF4D}"/>
                    </a:ext>
                  </a:extLst>
                </p:cNvPr>
                <p:cNvSpPr/>
                <p:nvPr/>
              </p:nvSpPr>
              <p:spPr>
                <a:xfrm>
                  <a:off x="5299160" y="1984806"/>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79" name="椭圆 78">
                  <a:extLst>
                    <a:ext uri="{FF2B5EF4-FFF2-40B4-BE49-F238E27FC236}">
                      <a16:creationId xmlns:a16="http://schemas.microsoft.com/office/drawing/2014/main" id="{D6304006-6DA4-C66D-8496-9C5DB82CC1C6}"/>
                    </a:ext>
                  </a:extLst>
                </p:cNvPr>
                <p:cNvSpPr/>
                <p:nvPr/>
              </p:nvSpPr>
              <p:spPr>
                <a:xfrm>
                  <a:off x="5514405" y="1583419"/>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80" name="椭圆 79">
                  <a:extLst>
                    <a:ext uri="{FF2B5EF4-FFF2-40B4-BE49-F238E27FC236}">
                      <a16:creationId xmlns:a16="http://schemas.microsoft.com/office/drawing/2014/main" id="{BF2690FA-87F2-0E6B-8853-680EA396353E}"/>
                    </a:ext>
                  </a:extLst>
                </p:cNvPr>
                <p:cNvSpPr/>
                <p:nvPr/>
              </p:nvSpPr>
              <p:spPr>
                <a:xfrm>
                  <a:off x="5512965" y="1782963"/>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81" name="椭圆 80">
                  <a:extLst>
                    <a:ext uri="{FF2B5EF4-FFF2-40B4-BE49-F238E27FC236}">
                      <a16:creationId xmlns:a16="http://schemas.microsoft.com/office/drawing/2014/main" id="{446F94B9-5EFF-9800-D28C-E1E04B709A08}"/>
                    </a:ext>
                  </a:extLst>
                </p:cNvPr>
                <p:cNvSpPr/>
                <p:nvPr/>
              </p:nvSpPr>
              <p:spPr>
                <a:xfrm>
                  <a:off x="5511525" y="1982507"/>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82" name="椭圆 81">
                  <a:extLst>
                    <a:ext uri="{FF2B5EF4-FFF2-40B4-BE49-F238E27FC236}">
                      <a16:creationId xmlns:a16="http://schemas.microsoft.com/office/drawing/2014/main" id="{B6DE5F2F-20D7-02AA-E14B-FCE38E9AA69B}"/>
                    </a:ext>
                  </a:extLst>
                </p:cNvPr>
                <p:cNvSpPr/>
                <p:nvPr/>
              </p:nvSpPr>
              <p:spPr>
                <a:xfrm>
                  <a:off x="5726770" y="1581120"/>
                  <a:ext cx="100565" cy="1005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83" name="椭圆 82">
                  <a:extLst>
                    <a:ext uri="{FF2B5EF4-FFF2-40B4-BE49-F238E27FC236}">
                      <a16:creationId xmlns:a16="http://schemas.microsoft.com/office/drawing/2014/main" id="{43FE2608-DE89-B2CD-3CA5-FAD7425C80B7}"/>
                    </a:ext>
                  </a:extLst>
                </p:cNvPr>
                <p:cNvSpPr/>
                <p:nvPr/>
              </p:nvSpPr>
              <p:spPr>
                <a:xfrm>
                  <a:off x="5725330" y="1780664"/>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84" name="椭圆 83">
                  <a:extLst>
                    <a:ext uri="{FF2B5EF4-FFF2-40B4-BE49-F238E27FC236}">
                      <a16:creationId xmlns:a16="http://schemas.microsoft.com/office/drawing/2014/main" id="{9F4E9998-1D6B-F3DB-DE8D-9A31695A97FF}"/>
                    </a:ext>
                  </a:extLst>
                </p:cNvPr>
                <p:cNvSpPr/>
                <p:nvPr/>
              </p:nvSpPr>
              <p:spPr>
                <a:xfrm>
                  <a:off x="5723890" y="1980208"/>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85" name="椭圆 84">
                  <a:extLst>
                    <a:ext uri="{FF2B5EF4-FFF2-40B4-BE49-F238E27FC236}">
                      <a16:creationId xmlns:a16="http://schemas.microsoft.com/office/drawing/2014/main" id="{E6C6A899-AC25-9609-EC0C-79A961FD9E62}"/>
                    </a:ext>
                  </a:extLst>
                </p:cNvPr>
                <p:cNvSpPr/>
                <p:nvPr/>
              </p:nvSpPr>
              <p:spPr>
                <a:xfrm>
                  <a:off x="4443941" y="2792177"/>
                  <a:ext cx="100565" cy="1005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86" name="椭圆 85">
                  <a:extLst>
                    <a:ext uri="{FF2B5EF4-FFF2-40B4-BE49-F238E27FC236}">
                      <a16:creationId xmlns:a16="http://schemas.microsoft.com/office/drawing/2014/main" id="{ABCDBC07-EA0A-107E-CACA-D88D382A5C9E}"/>
                    </a:ext>
                  </a:extLst>
                </p:cNvPr>
                <p:cNvSpPr/>
                <p:nvPr/>
              </p:nvSpPr>
              <p:spPr>
                <a:xfrm>
                  <a:off x="4656306" y="2789878"/>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87" name="椭圆 86">
                  <a:extLst>
                    <a:ext uri="{FF2B5EF4-FFF2-40B4-BE49-F238E27FC236}">
                      <a16:creationId xmlns:a16="http://schemas.microsoft.com/office/drawing/2014/main" id="{A13369C5-719F-6CFA-1999-FA1462ED398E}"/>
                    </a:ext>
                  </a:extLst>
                </p:cNvPr>
                <p:cNvSpPr/>
                <p:nvPr/>
              </p:nvSpPr>
              <p:spPr>
                <a:xfrm>
                  <a:off x="4868670" y="2787579"/>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grpSp>
          <p:sp>
            <p:nvSpPr>
              <p:cNvPr id="6" name="文本框 5">
                <a:extLst>
                  <a:ext uri="{FF2B5EF4-FFF2-40B4-BE49-F238E27FC236}">
                    <a16:creationId xmlns:a16="http://schemas.microsoft.com/office/drawing/2014/main" id="{FE5FFCED-1523-02EF-98C7-A3930D976F41}"/>
                  </a:ext>
                </a:extLst>
              </p:cNvPr>
              <p:cNvSpPr txBox="1"/>
              <p:nvPr/>
            </p:nvSpPr>
            <p:spPr>
              <a:xfrm>
                <a:off x="3243390" y="2627078"/>
                <a:ext cx="4588319" cy="1446550"/>
              </a:xfrm>
              <a:prstGeom prst="rect">
                <a:avLst/>
              </a:prstGeom>
              <a:noFill/>
            </p:spPr>
            <p:txBody>
              <a:bodyPr wrap="square" rtlCol="0">
                <a:noAutofit/>
              </a:bodyPr>
              <a:lstStyle/>
              <a:p>
                <a:pPr algn="ctr"/>
                <a:r>
                  <a:rPr lang="zh-CN" altLang="en-US" sz="8800" b="1" spc="-300" dirty="0">
                    <a:solidFill>
                      <a:schemeClr val="accent1"/>
                    </a:solidFill>
                    <a:latin typeface="+mj-ea"/>
                    <a:ea typeface="+mj-ea"/>
                  </a:rPr>
                  <a:t>这是标题</a:t>
                </a:r>
              </a:p>
            </p:txBody>
          </p:sp>
          <p:cxnSp>
            <p:nvCxnSpPr>
              <p:cNvPr id="8" name="直接连接符 7">
                <a:extLst>
                  <a:ext uri="{FF2B5EF4-FFF2-40B4-BE49-F238E27FC236}">
                    <a16:creationId xmlns:a16="http://schemas.microsoft.com/office/drawing/2014/main" id="{B0E91F21-3B9B-0506-19C4-ED00AE64F626}"/>
                  </a:ext>
                </a:extLst>
              </p:cNvPr>
              <p:cNvCxnSpPr>
                <a:cxnSpLocks/>
              </p:cNvCxnSpPr>
              <p:nvPr/>
            </p:nvCxnSpPr>
            <p:spPr>
              <a:xfrm>
                <a:off x="5848440" y="4321175"/>
                <a:ext cx="1356010" cy="0"/>
              </a:xfrm>
              <a:prstGeom prst="line">
                <a:avLst/>
              </a:prstGeom>
              <a:ln>
                <a:gradFill>
                  <a:gsLst>
                    <a:gs pos="0">
                      <a:schemeClr val="accent2">
                        <a:alpha val="0"/>
                      </a:schemeClr>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781FA8DA-F842-3959-A36E-21F42757430F}"/>
                  </a:ext>
                </a:extLst>
              </p:cNvPr>
              <p:cNvGrpSpPr/>
              <p:nvPr/>
            </p:nvGrpSpPr>
            <p:grpSpPr>
              <a:xfrm rot="5400000" flipH="1">
                <a:off x="7267384" y="3366568"/>
                <a:ext cx="972112" cy="921678"/>
                <a:chOff x="4443941" y="1581120"/>
                <a:chExt cx="1383394" cy="1311622"/>
              </a:xfrm>
              <a:gradFill>
                <a:gsLst>
                  <a:gs pos="0">
                    <a:schemeClr val="accent2">
                      <a:alpha val="0"/>
                    </a:schemeClr>
                  </a:gs>
                  <a:gs pos="100000">
                    <a:schemeClr val="accent2"/>
                  </a:gs>
                </a:gsLst>
                <a:lin ang="13500000" scaled="0"/>
              </a:gradFill>
            </p:grpSpPr>
            <p:sp>
              <p:nvSpPr>
                <p:cNvPr id="11" name="椭圆 10">
                  <a:extLst>
                    <a:ext uri="{FF2B5EF4-FFF2-40B4-BE49-F238E27FC236}">
                      <a16:creationId xmlns:a16="http://schemas.microsoft.com/office/drawing/2014/main" id="{FB341353-276F-DE82-BB17-7614BCA526C4}"/>
                    </a:ext>
                  </a:extLst>
                </p:cNvPr>
                <p:cNvSpPr/>
                <p:nvPr/>
              </p:nvSpPr>
              <p:spPr>
                <a:xfrm>
                  <a:off x="4452581" y="1594913"/>
                  <a:ext cx="100565" cy="1005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2" name="椭圆 11">
                  <a:extLst>
                    <a:ext uri="{FF2B5EF4-FFF2-40B4-BE49-F238E27FC236}">
                      <a16:creationId xmlns:a16="http://schemas.microsoft.com/office/drawing/2014/main" id="{A37BDFC4-B4FE-7E87-6D4C-DDFB2A372404}"/>
                    </a:ext>
                  </a:extLst>
                </p:cNvPr>
                <p:cNvSpPr/>
                <p:nvPr/>
              </p:nvSpPr>
              <p:spPr>
                <a:xfrm>
                  <a:off x="4451141" y="1794457"/>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13" name="椭圆 12">
                  <a:extLst>
                    <a:ext uri="{FF2B5EF4-FFF2-40B4-BE49-F238E27FC236}">
                      <a16:creationId xmlns:a16="http://schemas.microsoft.com/office/drawing/2014/main" id="{4706AB50-3191-38C7-48D2-26A70EAF170F}"/>
                    </a:ext>
                  </a:extLst>
                </p:cNvPr>
                <p:cNvSpPr/>
                <p:nvPr/>
              </p:nvSpPr>
              <p:spPr>
                <a:xfrm>
                  <a:off x="4449701" y="1994001"/>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14" name="椭圆 13">
                  <a:extLst>
                    <a:ext uri="{FF2B5EF4-FFF2-40B4-BE49-F238E27FC236}">
                      <a16:creationId xmlns:a16="http://schemas.microsoft.com/office/drawing/2014/main" id="{EB833ECF-2A64-EECB-EDE5-7BC138303893}"/>
                    </a:ext>
                  </a:extLst>
                </p:cNvPr>
                <p:cNvSpPr/>
                <p:nvPr/>
              </p:nvSpPr>
              <p:spPr>
                <a:xfrm>
                  <a:off x="4448261" y="2193545"/>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15" name="椭圆 14">
                  <a:extLst>
                    <a:ext uri="{FF2B5EF4-FFF2-40B4-BE49-F238E27FC236}">
                      <a16:creationId xmlns:a16="http://schemas.microsoft.com/office/drawing/2014/main" id="{59B0BEEE-1EAA-D9D6-AE38-D37AC2B86A2B}"/>
                    </a:ext>
                  </a:extLst>
                </p:cNvPr>
                <p:cNvSpPr/>
                <p:nvPr/>
              </p:nvSpPr>
              <p:spPr>
                <a:xfrm>
                  <a:off x="4446821" y="2393089"/>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16" name="椭圆 15">
                  <a:extLst>
                    <a:ext uri="{FF2B5EF4-FFF2-40B4-BE49-F238E27FC236}">
                      <a16:creationId xmlns:a16="http://schemas.microsoft.com/office/drawing/2014/main" id="{A9C2AC3D-5B36-AB9C-16DE-007EC8D71528}"/>
                    </a:ext>
                  </a:extLst>
                </p:cNvPr>
                <p:cNvSpPr/>
                <p:nvPr/>
              </p:nvSpPr>
              <p:spPr>
                <a:xfrm>
                  <a:off x="4445381" y="2592633"/>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17" name="椭圆 16">
                  <a:extLst>
                    <a:ext uri="{FF2B5EF4-FFF2-40B4-BE49-F238E27FC236}">
                      <a16:creationId xmlns:a16="http://schemas.microsoft.com/office/drawing/2014/main" id="{B616CA93-36C5-1157-BA31-B91F236D5384}"/>
                    </a:ext>
                  </a:extLst>
                </p:cNvPr>
                <p:cNvSpPr/>
                <p:nvPr/>
              </p:nvSpPr>
              <p:spPr>
                <a:xfrm>
                  <a:off x="4451141" y="1794457"/>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18" name="椭圆 17">
                  <a:extLst>
                    <a:ext uri="{FF2B5EF4-FFF2-40B4-BE49-F238E27FC236}">
                      <a16:creationId xmlns:a16="http://schemas.microsoft.com/office/drawing/2014/main" id="{14254947-23C1-5FFD-160D-AF93057FFDCB}"/>
                    </a:ext>
                  </a:extLst>
                </p:cNvPr>
                <p:cNvSpPr/>
                <p:nvPr/>
              </p:nvSpPr>
              <p:spPr>
                <a:xfrm>
                  <a:off x="4449701" y="1994001"/>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19" name="椭圆 18">
                  <a:extLst>
                    <a:ext uri="{FF2B5EF4-FFF2-40B4-BE49-F238E27FC236}">
                      <a16:creationId xmlns:a16="http://schemas.microsoft.com/office/drawing/2014/main" id="{6BB1DDAE-D91F-9A4C-B32B-6F67F20E07B3}"/>
                    </a:ext>
                  </a:extLst>
                </p:cNvPr>
                <p:cNvSpPr/>
                <p:nvPr/>
              </p:nvSpPr>
              <p:spPr>
                <a:xfrm>
                  <a:off x="4448261" y="2193545"/>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20" name="椭圆 19">
                  <a:extLst>
                    <a:ext uri="{FF2B5EF4-FFF2-40B4-BE49-F238E27FC236}">
                      <a16:creationId xmlns:a16="http://schemas.microsoft.com/office/drawing/2014/main" id="{74D1E68F-0651-774E-1732-DB0EE3C7B2EC}"/>
                    </a:ext>
                  </a:extLst>
                </p:cNvPr>
                <p:cNvSpPr/>
                <p:nvPr/>
              </p:nvSpPr>
              <p:spPr>
                <a:xfrm>
                  <a:off x="4446821" y="2393089"/>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21" name="椭圆 20">
                  <a:extLst>
                    <a:ext uri="{FF2B5EF4-FFF2-40B4-BE49-F238E27FC236}">
                      <a16:creationId xmlns:a16="http://schemas.microsoft.com/office/drawing/2014/main" id="{25EC682E-1D43-49BF-7224-24F9A7A8C7A1}"/>
                    </a:ext>
                  </a:extLst>
                </p:cNvPr>
                <p:cNvSpPr/>
                <p:nvPr/>
              </p:nvSpPr>
              <p:spPr>
                <a:xfrm>
                  <a:off x="4445381" y="2592633"/>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22" name="椭圆 21">
                  <a:extLst>
                    <a:ext uri="{FF2B5EF4-FFF2-40B4-BE49-F238E27FC236}">
                      <a16:creationId xmlns:a16="http://schemas.microsoft.com/office/drawing/2014/main" id="{8C3DEAF0-2C0E-E8D1-0132-B8AFCB1AC189}"/>
                    </a:ext>
                  </a:extLst>
                </p:cNvPr>
                <p:cNvSpPr/>
                <p:nvPr/>
              </p:nvSpPr>
              <p:spPr>
                <a:xfrm>
                  <a:off x="4664946" y="1592614"/>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23" name="椭圆 22">
                  <a:extLst>
                    <a:ext uri="{FF2B5EF4-FFF2-40B4-BE49-F238E27FC236}">
                      <a16:creationId xmlns:a16="http://schemas.microsoft.com/office/drawing/2014/main" id="{AFD22C45-08ED-2DE2-2181-381EF219C65E}"/>
                    </a:ext>
                  </a:extLst>
                </p:cNvPr>
                <p:cNvSpPr/>
                <p:nvPr/>
              </p:nvSpPr>
              <p:spPr>
                <a:xfrm>
                  <a:off x="4663506" y="1792158"/>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24" name="椭圆 23">
                  <a:extLst>
                    <a:ext uri="{FF2B5EF4-FFF2-40B4-BE49-F238E27FC236}">
                      <a16:creationId xmlns:a16="http://schemas.microsoft.com/office/drawing/2014/main" id="{D3A79D30-9BB2-8932-E13F-F252787CB1A9}"/>
                    </a:ext>
                  </a:extLst>
                </p:cNvPr>
                <p:cNvSpPr/>
                <p:nvPr/>
              </p:nvSpPr>
              <p:spPr>
                <a:xfrm>
                  <a:off x="4662066" y="1991702"/>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25" name="椭圆 24">
                  <a:extLst>
                    <a:ext uri="{FF2B5EF4-FFF2-40B4-BE49-F238E27FC236}">
                      <a16:creationId xmlns:a16="http://schemas.microsoft.com/office/drawing/2014/main" id="{93717B03-466F-02B3-50AA-446F535D05A3}"/>
                    </a:ext>
                  </a:extLst>
                </p:cNvPr>
                <p:cNvSpPr/>
                <p:nvPr/>
              </p:nvSpPr>
              <p:spPr>
                <a:xfrm>
                  <a:off x="4660626" y="2191246"/>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26" name="椭圆 25">
                  <a:extLst>
                    <a:ext uri="{FF2B5EF4-FFF2-40B4-BE49-F238E27FC236}">
                      <a16:creationId xmlns:a16="http://schemas.microsoft.com/office/drawing/2014/main" id="{F915A16A-BB4A-BDE9-8853-C0A29E7FEEA4}"/>
                    </a:ext>
                  </a:extLst>
                </p:cNvPr>
                <p:cNvSpPr/>
                <p:nvPr/>
              </p:nvSpPr>
              <p:spPr>
                <a:xfrm>
                  <a:off x="4659186" y="2390790"/>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27" name="椭圆 26">
                  <a:extLst>
                    <a:ext uri="{FF2B5EF4-FFF2-40B4-BE49-F238E27FC236}">
                      <a16:creationId xmlns:a16="http://schemas.microsoft.com/office/drawing/2014/main" id="{566AB299-8FC3-DCD6-78B4-328EDFF06FB3}"/>
                    </a:ext>
                  </a:extLst>
                </p:cNvPr>
                <p:cNvSpPr/>
                <p:nvPr/>
              </p:nvSpPr>
              <p:spPr>
                <a:xfrm>
                  <a:off x="4657746" y="2590334"/>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28" name="椭圆 27">
                  <a:extLst>
                    <a:ext uri="{FF2B5EF4-FFF2-40B4-BE49-F238E27FC236}">
                      <a16:creationId xmlns:a16="http://schemas.microsoft.com/office/drawing/2014/main" id="{CB6F0EF2-A301-FA84-A6BB-33108D6125C4}"/>
                    </a:ext>
                  </a:extLst>
                </p:cNvPr>
                <p:cNvSpPr/>
                <p:nvPr/>
              </p:nvSpPr>
              <p:spPr>
                <a:xfrm>
                  <a:off x="4877310" y="1590315"/>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29" name="椭圆 28">
                  <a:extLst>
                    <a:ext uri="{FF2B5EF4-FFF2-40B4-BE49-F238E27FC236}">
                      <a16:creationId xmlns:a16="http://schemas.microsoft.com/office/drawing/2014/main" id="{8594094F-87F8-4180-ED85-36F028580E37}"/>
                    </a:ext>
                  </a:extLst>
                </p:cNvPr>
                <p:cNvSpPr/>
                <p:nvPr/>
              </p:nvSpPr>
              <p:spPr>
                <a:xfrm>
                  <a:off x="4875870" y="1789859"/>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30" name="椭圆 29">
                  <a:extLst>
                    <a:ext uri="{FF2B5EF4-FFF2-40B4-BE49-F238E27FC236}">
                      <a16:creationId xmlns:a16="http://schemas.microsoft.com/office/drawing/2014/main" id="{6FE7ECA1-BFB0-92B7-2EFF-126920E1E96E}"/>
                    </a:ext>
                  </a:extLst>
                </p:cNvPr>
                <p:cNvSpPr/>
                <p:nvPr/>
              </p:nvSpPr>
              <p:spPr>
                <a:xfrm>
                  <a:off x="4874430" y="1989403"/>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31" name="椭圆 30">
                  <a:extLst>
                    <a:ext uri="{FF2B5EF4-FFF2-40B4-BE49-F238E27FC236}">
                      <a16:creationId xmlns:a16="http://schemas.microsoft.com/office/drawing/2014/main" id="{D3A8DC76-0894-7081-4AE4-FE59A7A3EB9C}"/>
                    </a:ext>
                  </a:extLst>
                </p:cNvPr>
                <p:cNvSpPr/>
                <p:nvPr/>
              </p:nvSpPr>
              <p:spPr>
                <a:xfrm>
                  <a:off x="4872990" y="2188947"/>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32" name="椭圆 31">
                  <a:extLst>
                    <a:ext uri="{FF2B5EF4-FFF2-40B4-BE49-F238E27FC236}">
                      <a16:creationId xmlns:a16="http://schemas.microsoft.com/office/drawing/2014/main" id="{C9F5318D-ED00-D870-F82B-B0379ED22222}"/>
                    </a:ext>
                  </a:extLst>
                </p:cNvPr>
                <p:cNvSpPr/>
                <p:nvPr/>
              </p:nvSpPr>
              <p:spPr>
                <a:xfrm>
                  <a:off x="4871550" y="2388491"/>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33" name="椭圆 32">
                  <a:extLst>
                    <a:ext uri="{FF2B5EF4-FFF2-40B4-BE49-F238E27FC236}">
                      <a16:creationId xmlns:a16="http://schemas.microsoft.com/office/drawing/2014/main" id="{6F56BA05-AD53-CB2F-DCEF-9627AD7396DB}"/>
                    </a:ext>
                  </a:extLst>
                </p:cNvPr>
                <p:cNvSpPr/>
                <p:nvPr/>
              </p:nvSpPr>
              <p:spPr>
                <a:xfrm>
                  <a:off x="4870110" y="2588035"/>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34" name="椭圆 33">
                  <a:extLst>
                    <a:ext uri="{FF2B5EF4-FFF2-40B4-BE49-F238E27FC236}">
                      <a16:creationId xmlns:a16="http://schemas.microsoft.com/office/drawing/2014/main" id="{4247369A-741D-E2DC-3308-312858D5E6FA}"/>
                    </a:ext>
                  </a:extLst>
                </p:cNvPr>
                <p:cNvSpPr/>
                <p:nvPr/>
              </p:nvSpPr>
              <p:spPr>
                <a:xfrm>
                  <a:off x="5089675" y="1588016"/>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35" name="椭圆 34">
                  <a:extLst>
                    <a:ext uri="{FF2B5EF4-FFF2-40B4-BE49-F238E27FC236}">
                      <a16:creationId xmlns:a16="http://schemas.microsoft.com/office/drawing/2014/main" id="{98F8FF21-51B9-4AF8-570B-E55EC1B533D3}"/>
                    </a:ext>
                  </a:extLst>
                </p:cNvPr>
                <p:cNvSpPr/>
                <p:nvPr/>
              </p:nvSpPr>
              <p:spPr>
                <a:xfrm>
                  <a:off x="5088235" y="1787560"/>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36" name="椭圆 35">
                  <a:extLst>
                    <a:ext uri="{FF2B5EF4-FFF2-40B4-BE49-F238E27FC236}">
                      <a16:creationId xmlns:a16="http://schemas.microsoft.com/office/drawing/2014/main" id="{BF31040B-B6A0-1161-6C57-37B13199B7B6}"/>
                    </a:ext>
                  </a:extLst>
                </p:cNvPr>
                <p:cNvSpPr/>
                <p:nvPr/>
              </p:nvSpPr>
              <p:spPr>
                <a:xfrm>
                  <a:off x="5086795" y="1987104"/>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37" name="椭圆 36">
                  <a:extLst>
                    <a:ext uri="{FF2B5EF4-FFF2-40B4-BE49-F238E27FC236}">
                      <a16:creationId xmlns:a16="http://schemas.microsoft.com/office/drawing/2014/main" id="{CE782D3F-8004-6D94-2A70-2709F857749B}"/>
                    </a:ext>
                  </a:extLst>
                </p:cNvPr>
                <p:cNvSpPr/>
                <p:nvPr/>
              </p:nvSpPr>
              <p:spPr>
                <a:xfrm>
                  <a:off x="5302040" y="1585718"/>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38" name="椭圆 37">
                  <a:extLst>
                    <a:ext uri="{FF2B5EF4-FFF2-40B4-BE49-F238E27FC236}">
                      <a16:creationId xmlns:a16="http://schemas.microsoft.com/office/drawing/2014/main" id="{FBD908A4-F914-2323-3E7D-AF9C2CC8759A}"/>
                    </a:ext>
                  </a:extLst>
                </p:cNvPr>
                <p:cNvSpPr/>
                <p:nvPr/>
              </p:nvSpPr>
              <p:spPr>
                <a:xfrm>
                  <a:off x="5300600" y="1785262"/>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39" name="椭圆 38">
                  <a:extLst>
                    <a:ext uri="{FF2B5EF4-FFF2-40B4-BE49-F238E27FC236}">
                      <a16:creationId xmlns:a16="http://schemas.microsoft.com/office/drawing/2014/main" id="{9E440969-A7D2-3A0D-BB68-168114FCE753}"/>
                    </a:ext>
                  </a:extLst>
                </p:cNvPr>
                <p:cNvSpPr/>
                <p:nvPr/>
              </p:nvSpPr>
              <p:spPr>
                <a:xfrm>
                  <a:off x="5299160" y="1984806"/>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40" name="椭圆 39">
                  <a:extLst>
                    <a:ext uri="{FF2B5EF4-FFF2-40B4-BE49-F238E27FC236}">
                      <a16:creationId xmlns:a16="http://schemas.microsoft.com/office/drawing/2014/main" id="{943A620F-D4F2-F4E2-FD81-FDB7D623D0B2}"/>
                    </a:ext>
                  </a:extLst>
                </p:cNvPr>
                <p:cNvSpPr/>
                <p:nvPr/>
              </p:nvSpPr>
              <p:spPr>
                <a:xfrm>
                  <a:off x="5514405" y="1583419"/>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41" name="椭圆 40">
                  <a:extLst>
                    <a:ext uri="{FF2B5EF4-FFF2-40B4-BE49-F238E27FC236}">
                      <a16:creationId xmlns:a16="http://schemas.microsoft.com/office/drawing/2014/main" id="{52A05298-82CB-D0BA-248B-2732519E2623}"/>
                    </a:ext>
                  </a:extLst>
                </p:cNvPr>
                <p:cNvSpPr/>
                <p:nvPr/>
              </p:nvSpPr>
              <p:spPr>
                <a:xfrm>
                  <a:off x="5512965" y="1782963"/>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42" name="椭圆 41">
                  <a:extLst>
                    <a:ext uri="{FF2B5EF4-FFF2-40B4-BE49-F238E27FC236}">
                      <a16:creationId xmlns:a16="http://schemas.microsoft.com/office/drawing/2014/main" id="{78876DA3-49C2-DC70-63A7-CF447A0F5618}"/>
                    </a:ext>
                  </a:extLst>
                </p:cNvPr>
                <p:cNvSpPr/>
                <p:nvPr/>
              </p:nvSpPr>
              <p:spPr>
                <a:xfrm>
                  <a:off x="5511525" y="1982507"/>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43" name="椭圆 42">
                  <a:extLst>
                    <a:ext uri="{FF2B5EF4-FFF2-40B4-BE49-F238E27FC236}">
                      <a16:creationId xmlns:a16="http://schemas.microsoft.com/office/drawing/2014/main" id="{91977A69-6EDB-B936-4306-FBD085FEC0AA}"/>
                    </a:ext>
                  </a:extLst>
                </p:cNvPr>
                <p:cNvSpPr/>
                <p:nvPr/>
              </p:nvSpPr>
              <p:spPr>
                <a:xfrm>
                  <a:off x="5726770" y="1581120"/>
                  <a:ext cx="100565" cy="1005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44" name="椭圆 43">
                  <a:extLst>
                    <a:ext uri="{FF2B5EF4-FFF2-40B4-BE49-F238E27FC236}">
                      <a16:creationId xmlns:a16="http://schemas.microsoft.com/office/drawing/2014/main" id="{E83EAB2B-71D3-C25A-DE66-337A6C803EEA}"/>
                    </a:ext>
                  </a:extLst>
                </p:cNvPr>
                <p:cNvSpPr/>
                <p:nvPr/>
              </p:nvSpPr>
              <p:spPr>
                <a:xfrm>
                  <a:off x="5725330" y="1780664"/>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45" name="椭圆 44">
                  <a:extLst>
                    <a:ext uri="{FF2B5EF4-FFF2-40B4-BE49-F238E27FC236}">
                      <a16:creationId xmlns:a16="http://schemas.microsoft.com/office/drawing/2014/main" id="{135748A6-80D0-0FA5-8E43-8FB6F506E344}"/>
                    </a:ext>
                  </a:extLst>
                </p:cNvPr>
                <p:cNvSpPr/>
                <p:nvPr/>
              </p:nvSpPr>
              <p:spPr>
                <a:xfrm>
                  <a:off x="5723890" y="1980208"/>
                  <a:ext cx="100565" cy="10056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46" name="椭圆 45">
                  <a:extLst>
                    <a:ext uri="{FF2B5EF4-FFF2-40B4-BE49-F238E27FC236}">
                      <a16:creationId xmlns:a16="http://schemas.microsoft.com/office/drawing/2014/main" id="{275BDA42-BB02-4335-238F-B25CA3AC6ACE}"/>
                    </a:ext>
                  </a:extLst>
                </p:cNvPr>
                <p:cNvSpPr/>
                <p:nvPr/>
              </p:nvSpPr>
              <p:spPr>
                <a:xfrm>
                  <a:off x="4443941" y="2792177"/>
                  <a:ext cx="100565" cy="1005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47" name="椭圆 46">
                  <a:extLst>
                    <a:ext uri="{FF2B5EF4-FFF2-40B4-BE49-F238E27FC236}">
                      <a16:creationId xmlns:a16="http://schemas.microsoft.com/office/drawing/2014/main" id="{B35EC0E4-F855-E0F6-85EE-9FF9F0DF3A2C}"/>
                    </a:ext>
                  </a:extLst>
                </p:cNvPr>
                <p:cNvSpPr/>
                <p:nvPr/>
              </p:nvSpPr>
              <p:spPr>
                <a:xfrm>
                  <a:off x="4656306" y="2789878"/>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sp>
              <p:nvSpPr>
                <p:cNvPr id="48" name="椭圆 47">
                  <a:extLst>
                    <a:ext uri="{FF2B5EF4-FFF2-40B4-BE49-F238E27FC236}">
                      <a16:creationId xmlns:a16="http://schemas.microsoft.com/office/drawing/2014/main" id="{9E2F36B8-58DE-8E9C-565F-DC5C6535CE94}"/>
                    </a:ext>
                  </a:extLst>
                </p:cNvPr>
                <p:cNvSpPr/>
                <p:nvPr/>
              </p:nvSpPr>
              <p:spPr>
                <a:xfrm>
                  <a:off x="4868670" y="2787579"/>
                  <a:ext cx="100565" cy="100565"/>
                </a:xfrm>
                <a:prstGeom prst="ellipse">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OPPOSans R"/>
                    <a:ea typeface="OPPOSans R"/>
                    <a:cs typeface="+mn-cs"/>
                  </a:endParaRPr>
                </a:p>
              </p:txBody>
            </p:sp>
          </p:grpSp>
        </p:grpSp>
      </p:grpSp>
      <p:sp>
        <p:nvSpPr>
          <p:cNvPr id="88" name="任意多边形: 形状 87">
            <a:extLst>
              <a:ext uri="{FF2B5EF4-FFF2-40B4-BE49-F238E27FC236}">
                <a16:creationId xmlns:a16="http://schemas.microsoft.com/office/drawing/2014/main" id="{99A1DB17-C41C-9397-6063-AE2F3DEF3681}"/>
              </a:ext>
            </a:extLst>
          </p:cNvPr>
          <p:cNvSpPr/>
          <p:nvPr/>
        </p:nvSpPr>
        <p:spPr>
          <a:xfrm rot="1171636">
            <a:off x="11513227" y="-87511"/>
            <a:ext cx="742165" cy="708330"/>
          </a:xfrm>
          <a:custGeom>
            <a:avLst/>
            <a:gdLst>
              <a:gd name="connsiteX0" fmla="*/ 22234 w 742165"/>
              <a:gd name="connsiteY0" fmla="*/ 194958 h 708330"/>
              <a:gd name="connsiteX1" fmla="*/ 571946 w 742165"/>
              <a:gd name="connsiteY1" fmla="*/ 0 h 708330"/>
              <a:gd name="connsiteX2" fmla="*/ 742165 w 742165"/>
              <a:gd name="connsiteY2" fmla="*/ 479955 h 708330"/>
              <a:gd name="connsiteX3" fmla="*/ 711257 w 742165"/>
              <a:gd name="connsiteY3" fmla="*/ 536898 h 708330"/>
              <a:gd name="connsiteX4" fmla="*/ 388832 w 742165"/>
              <a:gd name="connsiteY4" fmla="*/ 708330 h 708330"/>
              <a:gd name="connsiteX5" fmla="*/ 0 w 742165"/>
              <a:gd name="connsiteY5" fmla="*/ 319498 h 708330"/>
              <a:gd name="connsiteX6" fmla="*/ 7900 w 742165"/>
              <a:gd name="connsiteY6" fmla="*/ 241135 h 708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165" h="708330">
                <a:moveTo>
                  <a:pt x="22234" y="194958"/>
                </a:moveTo>
                <a:lnTo>
                  <a:pt x="571946" y="0"/>
                </a:lnTo>
                <a:lnTo>
                  <a:pt x="742165" y="479955"/>
                </a:lnTo>
                <a:lnTo>
                  <a:pt x="711257" y="536898"/>
                </a:lnTo>
                <a:cubicBezTo>
                  <a:pt x="641381" y="640328"/>
                  <a:pt x="523048" y="708330"/>
                  <a:pt x="388832" y="708330"/>
                </a:cubicBezTo>
                <a:cubicBezTo>
                  <a:pt x="174086" y="708330"/>
                  <a:pt x="0" y="534244"/>
                  <a:pt x="0" y="319498"/>
                </a:cubicBezTo>
                <a:cubicBezTo>
                  <a:pt x="0" y="292655"/>
                  <a:pt x="2720" y="266447"/>
                  <a:pt x="7900" y="241135"/>
                </a:cubicBezTo>
                <a:close/>
              </a:path>
            </a:pathLst>
          </a:custGeom>
          <a:gradFill flip="none" rotWithShape="1">
            <a:gsLst>
              <a:gs pos="100000">
                <a:schemeClr val="accent1">
                  <a:lumMod val="40000"/>
                  <a:lumOff val="60000"/>
                </a:schemeClr>
              </a:gs>
              <a:gs pos="0">
                <a:srgbClr val="F3F9FF"/>
              </a:gs>
            </a:gsLst>
            <a:lin ang="2700000" scaled="1"/>
            <a:tileRect/>
          </a:gradFill>
          <a:ln w="12700" cap="flat" cmpd="sng" algn="ctr">
            <a:noFill/>
            <a:prstDash val="solid"/>
            <a:miter lim="800000"/>
          </a:ln>
          <a:effectLst>
            <a:outerShdw blurRad="139700" dist="101600" dir="2700000" algn="tl"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gradFill>
                <a:gsLst>
                  <a:gs pos="0">
                    <a:schemeClr val="accent1"/>
                  </a:gs>
                  <a:gs pos="81000">
                    <a:schemeClr val="accent1">
                      <a:lumMod val="75000"/>
                    </a:schemeClr>
                  </a:gs>
                </a:gsLst>
                <a:lin ang="0" scaled="0"/>
              </a:gradFill>
            </a:endParaRPr>
          </a:p>
        </p:txBody>
      </p:sp>
    </p:spTree>
    <p:extLst>
      <p:ext uri="{BB962C8B-B14F-4D97-AF65-F5344CB8AC3E}">
        <p14:creationId xmlns:p14="http://schemas.microsoft.com/office/powerpoint/2010/main" val="3812614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id="{DF988F78-5D2C-C077-2B8A-A353307007D5}"/>
              </a:ext>
            </a:extLst>
          </p:cNvPr>
          <p:cNvSpPr/>
          <p:nvPr/>
        </p:nvSpPr>
        <p:spPr>
          <a:xfrm>
            <a:off x="3910449" y="3113252"/>
            <a:ext cx="2121093" cy="3770263"/>
          </a:xfrm>
          <a:prstGeom prst="rect">
            <a:avLst/>
          </a:prstGeom>
          <a:ln>
            <a:noFill/>
          </a:ln>
        </p:spPr>
        <p:txBody>
          <a:bodyPr wrap="none">
            <a:spAutoFit/>
          </a:bodyPr>
          <a:lstStyle/>
          <a:p>
            <a:pPr algn="ctr"/>
            <a:r>
              <a:rPr lang="en-US" altLang="zh-CN" sz="23900" dirty="0">
                <a:ln>
                  <a:gradFill flip="none" rotWithShape="1">
                    <a:gsLst>
                      <a:gs pos="20000">
                        <a:schemeClr val="accent1"/>
                      </a:gs>
                      <a:gs pos="100000">
                        <a:schemeClr val="accent1">
                          <a:alpha val="0"/>
                        </a:schemeClr>
                      </a:gs>
                    </a:gsLst>
                    <a:lin ang="10800000" scaled="1"/>
                    <a:tileRect/>
                  </a:gradFill>
                </a:ln>
                <a:noFill/>
                <a:latin typeface="+mj-lt"/>
                <a:ea typeface="微软雅黑" panose="020B0503020204020204" pitchFamily="34" charset="-122"/>
              </a:rPr>
              <a:t>E</a:t>
            </a:r>
          </a:p>
        </p:txBody>
      </p:sp>
      <p:sp>
        <p:nvSpPr>
          <p:cNvPr id="21" name="矩形 20">
            <a:extLst>
              <a:ext uri="{FF2B5EF4-FFF2-40B4-BE49-F238E27FC236}">
                <a16:creationId xmlns:a16="http://schemas.microsoft.com/office/drawing/2014/main" id="{CA9C49A9-A59A-538F-A746-F04CBFE02122}"/>
              </a:ext>
            </a:extLst>
          </p:cNvPr>
          <p:cNvSpPr/>
          <p:nvPr/>
        </p:nvSpPr>
        <p:spPr>
          <a:xfrm>
            <a:off x="6298710" y="3107736"/>
            <a:ext cx="2517036" cy="3770263"/>
          </a:xfrm>
          <a:prstGeom prst="rect">
            <a:avLst/>
          </a:prstGeom>
          <a:ln>
            <a:noFill/>
          </a:ln>
        </p:spPr>
        <p:txBody>
          <a:bodyPr wrap="none">
            <a:spAutoFit/>
          </a:bodyPr>
          <a:lstStyle/>
          <a:p>
            <a:pPr algn="ctr"/>
            <a:r>
              <a:rPr lang="en-US" altLang="zh-CN" sz="23900" dirty="0">
                <a:ln>
                  <a:gradFill flip="none" rotWithShape="1">
                    <a:gsLst>
                      <a:gs pos="55000">
                        <a:schemeClr val="accent1"/>
                      </a:gs>
                      <a:gs pos="100000">
                        <a:schemeClr val="accent1">
                          <a:alpha val="0"/>
                        </a:schemeClr>
                      </a:gs>
                    </a:gsLst>
                    <a:lin ang="0" scaled="1"/>
                    <a:tileRect/>
                  </a:gradFill>
                </a:ln>
                <a:noFill/>
                <a:latin typeface="+mj-lt"/>
                <a:ea typeface="微软雅黑" panose="020B0503020204020204" pitchFamily="34" charset="-122"/>
              </a:rPr>
              <a:t>A</a:t>
            </a:r>
          </a:p>
        </p:txBody>
      </p:sp>
      <p:sp>
        <p:nvSpPr>
          <p:cNvPr id="22" name="矩形 21">
            <a:extLst>
              <a:ext uri="{FF2B5EF4-FFF2-40B4-BE49-F238E27FC236}">
                <a16:creationId xmlns:a16="http://schemas.microsoft.com/office/drawing/2014/main" id="{34788A85-FE1C-E246-A378-D5F5731298E8}"/>
              </a:ext>
            </a:extLst>
          </p:cNvPr>
          <p:cNvSpPr/>
          <p:nvPr/>
        </p:nvSpPr>
        <p:spPr>
          <a:xfrm>
            <a:off x="9338842" y="1442151"/>
            <a:ext cx="3203120" cy="3770263"/>
          </a:xfrm>
          <a:prstGeom prst="rect">
            <a:avLst/>
          </a:prstGeom>
          <a:ln>
            <a:noFill/>
          </a:ln>
        </p:spPr>
        <p:txBody>
          <a:bodyPr wrap="none">
            <a:spAutoFit/>
          </a:bodyPr>
          <a:lstStyle/>
          <a:p>
            <a:pPr algn="ctr"/>
            <a:r>
              <a:rPr lang="en-US" altLang="zh-CN" sz="23900" dirty="0">
                <a:ln>
                  <a:gradFill flip="none" rotWithShape="1">
                    <a:gsLst>
                      <a:gs pos="20000">
                        <a:schemeClr val="accent1"/>
                      </a:gs>
                      <a:gs pos="100000">
                        <a:schemeClr val="accent1">
                          <a:alpha val="0"/>
                        </a:schemeClr>
                      </a:gs>
                    </a:gsLst>
                    <a:lin ang="10800000" scaled="1"/>
                    <a:tileRect/>
                  </a:gradFill>
                </a:ln>
                <a:noFill/>
                <a:latin typeface="+mj-lt"/>
                <a:ea typeface="微软雅黑" panose="020B0503020204020204" pitchFamily="34" charset="-122"/>
              </a:rPr>
              <a:t>M</a:t>
            </a:r>
          </a:p>
        </p:txBody>
      </p:sp>
      <p:sp>
        <p:nvSpPr>
          <p:cNvPr id="23" name="矩形 22">
            <a:extLst>
              <a:ext uri="{FF2B5EF4-FFF2-40B4-BE49-F238E27FC236}">
                <a16:creationId xmlns:a16="http://schemas.microsoft.com/office/drawing/2014/main" id="{72BCD9D4-1584-7850-467F-661F04352B7E}"/>
              </a:ext>
            </a:extLst>
          </p:cNvPr>
          <p:cNvSpPr/>
          <p:nvPr/>
        </p:nvSpPr>
        <p:spPr>
          <a:xfrm>
            <a:off x="-241035" y="2170550"/>
            <a:ext cx="2197892" cy="3770263"/>
          </a:xfrm>
          <a:prstGeom prst="rect">
            <a:avLst/>
          </a:prstGeom>
          <a:ln>
            <a:noFill/>
          </a:ln>
        </p:spPr>
        <p:txBody>
          <a:bodyPr wrap="none">
            <a:spAutoFit/>
          </a:bodyPr>
          <a:lstStyle/>
          <a:p>
            <a:pPr algn="ctr"/>
            <a:r>
              <a:rPr lang="en-US" altLang="zh-CN" sz="23900" dirty="0">
                <a:ln>
                  <a:gradFill flip="none" rotWithShape="1">
                    <a:gsLst>
                      <a:gs pos="55000">
                        <a:schemeClr val="accent1"/>
                      </a:gs>
                      <a:gs pos="100000">
                        <a:schemeClr val="accent1">
                          <a:alpha val="0"/>
                        </a:schemeClr>
                      </a:gs>
                    </a:gsLst>
                    <a:lin ang="0" scaled="1"/>
                    <a:tileRect/>
                  </a:gradFill>
                </a:ln>
                <a:noFill/>
                <a:latin typeface="+mj-lt"/>
                <a:ea typeface="微软雅黑" panose="020B0503020204020204" pitchFamily="34" charset="-122"/>
              </a:rPr>
              <a:t>T</a:t>
            </a:r>
          </a:p>
        </p:txBody>
      </p:sp>
      <p:sp>
        <p:nvSpPr>
          <p:cNvPr id="6" name="矩形 5">
            <a:extLst>
              <a:ext uri="{FF2B5EF4-FFF2-40B4-BE49-F238E27FC236}">
                <a16:creationId xmlns:a16="http://schemas.microsoft.com/office/drawing/2014/main" id="{B9423821-77A7-687D-19D1-CC1519C532C1}"/>
              </a:ext>
            </a:extLst>
          </p:cNvPr>
          <p:cNvSpPr/>
          <p:nvPr/>
        </p:nvSpPr>
        <p:spPr>
          <a:xfrm>
            <a:off x="1861939" y="2137041"/>
            <a:ext cx="705321" cy="430887"/>
          </a:xfrm>
          <a:prstGeom prst="rect">
            <a:avLst/>
          </a:prstGeom>
        </p:spPr>
        <p:txBody>
          <a:bodyPr wrap="none" lIns="0" tIns="0" rIns="0" bIns="0">
            <a:spAutoFit/>
          </a:bodyPr>
          <a:lstStyle/>
          <a:p>
            <a:pPr algn="ctr"/>
            <a:r>
              <a:rPr lang="zh-CN" altLang="en-US" sz="2800" dirty="0">
                <a:solidFill>
                  <a:schemeClr val="accent1"/>
                </a:solidFill>
                <a:latin typeface="+mj-ea"/>
                <a:ea typeface="+mj-ea"/>
              </a:rPr>
              <a:t>姓名</a:t>
            </a:r>
            <a:endParaRPr lang="en-US" altLang="zh-CN" sz="2800" dirty="0">
              <a:solidFill>
                <a:schemeClr val="accent1"/>
              </a:solidFill>
              <a:latin typeface="+mj-ea"/>
              <a:ea typeface="+mj-ea"/>
            </a:endParaRPr>
          </a:p>
        </p:txBody>
      </p:sp>
      <p:cxnSp>
        <p:nvCxnSpPr>
          <p:cNvPr id="14" name="直接连接符 13">
            <a:extLst>
              <a:ext uri="{FF2B5EF4-FFF2-40B4-BE49-F238E27FC236}">
                <a16:creationId xmlns:a16="http://schemas.microsoft.com/office/drawing/2014/main" id="{4A924389-488F-21FD-687F-45CFC6C5370F}"/>
              </a:ext>
            </a:extLst>
          </p:cNvPr>
          <p:cNvCxnSpPr>
            <a:cxnSpLocks/>
          </p:cNvCxnSpPr>
          <p:nvPr/>
        </p:nvCxnSpPr>
        <p:spPr>
          <a:xfrm>
            <a:off x="2776535" y="4053910"/>
            <a:ext cx="0" cy="2379754"/>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D4CF049C-8721-3A18-B9EF-97FB54B77BF4}"/>
              </a:ext>
            </a:extLst>
          </p:cNvPr>
          <p:cNvCxnSpPr>
            <a:cxnSpLocks/>
          </p:cNvCxnSpPr>
          <p:nvPr/>
        </p:nvCxnSpPr>
        <p:spPr>
          <a:xfrm>
            <a:off x="8668030" y="4076815"/>
            <a:ext cx="0" cy="2379754"/>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60C41996-2E2D-D47A-2DFB-377C1BE2CED7}"/>
              </a:ext>
            </a:extLst>
          </p:cNvPr>
          <p:cNvSpPr txBox="1"/>
          <p:nvPr/>
        </p:nvSpPr>
        <p:spPr>
          <a:xfrm>
            <a:off x="1861939" y="2553441"/>
            <a:ext cx="2046466" cy="1212749"/>
          </a:xfrm>
          <a:prstGeom prst="rect">
            <a:avLst/>
          </a:prstGeom>
          <a:noFill/>
          <a:effectLst/>
        </p:spPr>
        <p:txBody>
          <a:bodyPr wrap="square" lIns="0" tIns="0" rIns="0" bIns="0" rtlCol="0" anchor="t">
            <a:noAutofit/>
          </a:bodyPr>
          <a:lstStyle>
            <a:defPPr>
              <a:defRPr lang="zh-CN"/>
            </a:defPPr>
            <a:lvl1pPr marL="342900" indent="-342900">
              <a:lnSpc>
                <a:spcPct val="130000"/>
              </a:lnSpc>
              <a:buClr>
                <a:schemeClr val="accent1"/>
              </a:buClr>
              <a:buFont typeface="Arial" panose="020B0604020202020204" pitchFamily="34" charset="0"/>
              <a:buChar char="•"/>
              <a:defRPr sz="2000">
                <a:latin typeface="+mn-ea"/>
              </a:defRPr>
            </a:lvl1pPr>
          </a:lstStyle>
          <a:p>
            <a:pPr marL="0" indent="0">
              <a:buNone/>
            </a:pPr>
            <a:r>
              <a:rPr lang="zh-CN" altLang="en-US" dirty="0"/>
              <a:t>这里是内容这里</a:t>
            </a:r>
            <a:endParaRPr lang="en-US" altLang="zh-CN" dirty="0"/>
          </a:p>
          <a:p>
            <a:pPr marL="0" indent="0">
              <a:buNone/>
            </a:pPr>
            <a:r>
              <a:rPr lang="zh-CN" altLang="en-US" dirty="0"/>
              <a:t>是内容这里是内</a:t>
            </a:r>
            <a:endParaRPr lang="en-US" altLang="zh-CN" dirty="0"/>
          </a:p>
          <a:p>
            <a:pPr marL="0" indent="0">
              <a:buNone/>
            </a:pPr>
            <a:r>
              <a:rPr lang="zh-CN" altLang="en-US" dirty="0"/>
              <a:t>容这里是内容</a:t>
            </a:r>
            <a:endParaRPr lang="en-US" altLang="zh-CN" dirty="0"/>
          </a:p>
        </p:txBody>
      </p:sp>
      <p:sp>
        <p:nvSpPr>
          <p:cNvPr id="28" name="Freeform 6">
            <a:extLst>
              <a:ext uri="{FF2B5EF4-FFF2-40B4-BE49-F238E27FC236}">
                <a16:creationId xmlns:a16="http://schemas.microsoft.com/office/drawing/2014/main" id="{761D5A9A-5384-C698-AB33-4EEDA2BDDBF3}"/>
              </a:ext>
            </a:extLst>
          </p:cNvPr>
          <p:cNvSpPr>
            <a:spLocks noEditPoints="1"/>
          </p:cNvSpPr>
          <p:nvPr/>
        </p:nvSpPr>
        <p:spPr bwMode="auto">
          <a:xfrm>
            <a:off x="7047861" y="2136852"/>
            <a:ext cx="1065524" cy="4006094"/>
          </a:xfrm>
          <a:custGeom>
            <a:avLst/>
            <a:gdLst>
              <a:gd name="T0" fmla="*/ 7 w 204"/>
              <a:gd name="T1" fmla="*/ 235 h 764"/>
              <a:gd name="T2" fmla="*/ 10 w 204"/>
              <a:gd name="T3" fmla="*/ 268 h 764"/>
              <a:gd name="T4" fmla="*/ 10 w 204"/>
              <a:gd name="T5" fmla="*/ 316 h 764"/>
              <a:gd name="T6" fmla="*/ 11 w 204"/>
              <a:gd name="T7" fmla="*/ 359 h 764"/>
              <a:gd name="T8" fmla="*/ 10 w 204"/>
              <a:gd name="T9" fmla="*/ 376 h 764"/>
              <a:gd name="T10" fmla="*/ 10 w 204"/>
              <a:gd name="T11" fmla="*/ 398 h 764"/>
              <a:gd name="T12" fmla="*/ 30 w 204"/>
              <a:gd name="T13" fmla="*/ 419 h 764"/>
              <a:gd name="T14" fmla="*/ 28 w 204"/>
              <a:gd name="T15" fmla="*/ 484 h 764"/>
              <a:gd name="T16" fmla="*/ 26 w 204"/>
              <a:gd name="T17" fmla="*/ 522 h 764"/>
              <a:gd name="T18" fmla="*/ 25 w 204"/>
              <a:gd name="T19" fmla="*/ 549 h 764"/>
              <a:gd name="T20" fmla="*/ 64 w 204"/>
              <a:gd name="T21" fmla="*/ 547 h 764"/>
              <a:gd name="T22" fmla="*/ 73 w 204"/>
              <a:gd name="T23" fmla="*/ 547 h 764"/>
              <a:gd name="T24" fmla="*/ 78 w 204"/>
              <a:gd name="T25" fmla="*/ 592 h 764"/>
              <a:gd name="T26" fmla="*/ 85 w 204"/>
              <a:gd name="T27" fmla="*/ 616 h 764"/>
              <a:gd name="T28" fmla="*/ 84 w 204"/>
              <a:gd name="T29" fmla="*/ 635 h 764"/>
              <a:gd name="T30" fmla="*/ 82 w 204"/>
              <a:gd name="T31" fmla="*/ 661 h 764"/>
              <a:gd name="T32" fmla="*/ 74 w 204"/>
              <a:gd name="T33" fmla="*/ 694 h 764"/>
              <a:gd name="T34" fmla="*/ 69 w 204"/>
              <a:gd name="T35" fmla="*/ 712 h 764"/>
              <a:gd name="T36" fmla="*/ 71 w 204"/>
              <a:gd name="T37" fmla="*/ 736 h 764"/>
              <a:gd name="T38" fmla="*/ 72 w 204"/>
              <a:gd name="T39" fmla="*/ 756 h 764"/>
              <a:gd name="T40" fmla="*/ 96 w 204"/>
              <a:gd name="T41" fmla="*/ 763 h 764"/>
              <a:gd name="T42" fmla="*/ 109 w 204"/>
              <a:gd name="T43" fmla="*/ 748 h 764"/>
              <a:gd name="T44" fmla="*/ 123 w 204"/>
              <a:gd name="T45" fmla="*/ 748 h 764"/>
              <a:gd name="T46" fmla="*/ 129 w 204"/>
              <a:gd name="T47" fmla="*/ 711 h 764"/>
              <a:gd name="T48" fmla="*/ 128 w 204"/>
              <a:gd name="T49" fmla="*/ 689 h 764"/>
              <a:gd name="T50" fmla="*/ 123 w 204"/>
              <a:gd name="T51" fmla="*/ 666 h 764"/>
              <a:gd name="T52" fmla="*/ 119 w 204"/>
              <a:gd name="T53" fmla="*/ 646 h 764"/>
              <a:gd name="T54" fmla="*/ 121 w 204"/>
              <a:gd name="T55" fmla="*/ 618 h 764"/>
              <a:gd name="T56" fmla="*/ 131 w 204"/>
              <a:gd name="T57" fmla="*/ 567 h 764"/>
              <a:gd name="T58" fmla="*/ 133 w 204"/>
              <a:gd name="T59" fmla="*/ 543 h 764"/>
              <a:gd name="T60" fmla="*/ 174 w 204"/>
              <a:gd name="T61" fmla="*/ 542 h 764"/>
              <a:gd name="T62" fmla="*/ 194 w 204"/>
              <a:gd name="T63" fmla="*/ 539 h 764"/>
              <a:gd name="T64" fmla="*/ 199 w 204"/>
              <a:gd name="T65" fmla="*/ 534 h 764"/>
              <a:gd name="T66" fmla="*/ 192 w 204"/>
              <a:gd name="T67" fmla="*/ 486 h 764"/>
              <a:gd name="T68" fmla="*/ 188 w 204"/>
              <a:gd name="T69" fmla="*/ 441 h 764"/>
              <a:gd name="T70" fmla="*/ 198 w 204"/>
              <a:gd name="T71" fmla="*/ 434 h 764"/>
              <a:gd name="T72" fmla="*/ 203 w 204"/>
              <a:gd name="T73" fmla="*/ 419 h 764"/>
              <a:gd name="T74" fmla="*/ 201 w 204"/>
              <a:gd name="T75" fmla="*/ 401 h 764"/>
              <a:gd name="T76" fmla="*/ 199 w 204"/>
              <a:gd name="T77" fmla="*/ 389 h 764"/>
              <a:gd name="T78" fmla="*/ 190 w 204"/>
              <a:gd name="T79" fmla="*/ 367 h 764"/>
              <a:gd name="T80" fmla="*/ 181 w 204"/>
              <a:gd name="T81" fmla="*/ 329 h 764"/>
              <a:gd name="T82" fmla="*/ 170 w 204"/>
              <a:gd name="T83" fmla="*/ 293 h 764"/>
              <a:gd name="T84" fmla="*/ 172 w 204"/>
              <a:gd name="T85" fmla="*/ 211 h 764"/>
              <a:gd name="T86" fmla="*/ 174 w 204"/>
              <a:gd name="T87" fmla="*/ 185 h 764"/>
              <a:gd name="T88" fmla="*/ 152 w 204"/>
              <a:gd name="T89" fmla="*/ 156 h 764"/>
              <a:gd name="T90" fmla="*/ 143 w 204"/>
              <a:gd name="T91" fmla="*/ 128 h 764"/>
              <a:gd name="T92" fmla="*/ 143 w 204"/>
              <a:gd name="T93" fmla="*/ 111 h 764"/>
              <a:gd name="T94" fmla="*/ 147 w 204"/>
              <a:gd name="T95" fmla="*/ 87 h 764"/>
              <a:gd name="T96" fmla="*/ 149 w 204"/>
              <a:gd name="T97" fmla="*/ 74 h 764"/>
              <a:gd name="T98" fmla="*/ 147 w 204"/>
              <a:gd name="T99" fmla="*/ 67 h 764"/>
              <a:gd name="T100" fmla="*/ 133 w 204"/>
              <a:gd name="T101" fmla="*/ 26 h 764"/>
              <a:gd name="T102" fmla="*/ 88 w 204"/>
              <a:gd name="T103" fmla="*/ 9 h 764"/>
              <a:gd name="T104" fmla="*/ 49 w 204"/>
              <a:gd name="T105" fmla="*/ 103 h 764"/>
              <a:gd name="T106" fmla="*/ 40 w 204"/>
              <a:gd name="T107" fmla="*/ 132 h 764"/>
              <a:gd name="T108" fmla="*/ 5 w 204"/>
              <a:gd name="T109" fmla="*/ 144 h 764"/>
              <a:gd name="T110" fmla="*/ 7 w 204"/>
              <a:gd name="T111" fmla="*/ 235 h 764"/>
              <a:gd name="T112" fmla="*/ 29 w 204"/>
              <a:gd name="T113" fmla="*/ 323 h 764"/>
              <a:gd name="T114" fmla="*/ 37 w 204"/>
              <a:gd name="T115" fmla="*/ 252 h 764"/>
              <a:gd name="T116" fmla="*/ 42 w 204"/>
              <a:gd name="T117" fmla="*/ 317 h 764"/>
              <a:gd name="T118" fmla="*/ 35 w 204"/>
              <a:gd name="T119" fmla="*/ 361 h 764"/>
              <a:gd name="T120" fmla="*/ 29 w 204"/>
              <a:gd name="T121" fmla="*/ 323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4" h="764">
                <a:moveTo>
                  <a:pt x="7" y="235"/>
                </a:moveTo>
                <a:cubicBezTo>
                  <a:pt x="10" y="243"/>
                  <a:pt x="12" y="261"/>
                  <a:pt x="10" y="268"/>
                </a:cubicBezTo>
                <a:cubicBezTo>
                  <a:pt x="8" y="276"/>
                  <a:pt x="7" y="309"/>
                  <a:pt x="10" y="316"/>
                </a:cubicBezTo>
                <a:cubicBezTo>
                  <a:pt x="12" y="323"/>
                  <a:pt x="11" y="354"/>
                  <a:pt x="11" y="359"/>
                </a:cubicBezTo>
                <a:cubicBezTo>
                  <a:pt x="12" y="364"/>
                  <a:pt x="11" y="371"/>
                  <a:pt x="10" y="376"/>
                </a:cubicBezTo>
                <a:cubicBezTo>
                  <a:pt x="10" y="380"/>
                  <a:pt x="10" y="398"/>
                  <a:pt x="10" y="398"/>
                </a:cubicBezTo>
                <a:cubicBezTo>
                  <a:pt x="10" y="406"/>
                  <a:pt x="30" y="419"/>
                  <a:pt x="30" y="419"/>
                </a:cubicBezTo>
                <a:cubicBezTo>
                  <a:pt x="29" y="420"/>
                  <a:pt x="28" y="480"/>
                  <a:pt x="28" y="484"/>
                </a:cubicBezTo>
                <a:cubicBezTo>
                  <a:pt x="27" y="487"/>
                  <a:pt x="31" y="512"/>
                  <a:pt x="26" y="522"/>
                </a:cubicBezTo>
                <a:cubicBezTo>
                  <a:pt x="22" y="532"/>
                  <a:pt x="25" y="546"/>
                  <a:pt x="25" y="549"/>
                </a:cubicBezTo>
                <a:cubicBezTo>
                  <a:pt x="25" y="551"/>
                  <a:pt x="64" y="547"/>
                  <a:pt x="64" y="547"/>
                </a:cubicBezTo>
                <a:cubicBezTo>
                  <a:pt x="64" y="547"/>
                  <a:pt x="73" y="543"/>
                  <a:pt x="73" y="547"/>
                </a:cubicBezTo>
                <a:cubicBezTo>
                  <a:pt x="73" y="551"/>
                  <a:pt x="76" y="589"/>
                  <a:pt x="78" y="592"/>
                </a:cubicBezTo>
                <a:cubicBezTo>
                  <a:pt x="80" y="596"/>
                  <a:pt x="85" y="616"/>
                  <a:pt x="85" y="616"/>
                </a:cubicBezTo>
                <a:cubicBezTo>
                  <a:pt x="85" y="616"/>
                  <a:pt x="84" y="631"/>
                  <a:pt x="84" y="635"/>
                </a:cubicBezTo>
                <a:cubicBezTo>
                  <a:pt x="84" y="640"/>
                  <a:pt x="82" y="661"/>
                  <a:pt x="82" y="661"/>
                </a:cubicBezTo>
                <a:cubicBezTo>
                  <a:pt x="81" y="681"/>
                  <a:pt x="74" y="694"/>
                  <a:pt x="74" y="694"/>
                </a:cubicBezTo>
                <a:cubicBezTo>
                  <a:pt x="69" y="705"/>
                  <a:pt x="68" y="708"/>
                  <a:pt x="69" y="712"/>
                </a:cubicBezTo>
                <a:cubicBezTo>
                  <a:pt x="71" y="715"/>
                  <a:pt x="73" y="729"/>
                  <a:pt x="71" y="736"/>
                </a:cubicBezTo>
                <a:cubicBezTo>
                  <a:pt x="68" y="743"/>
                  <a:pt x="72" y="756"/>
                  <a:pt x="72" y="756"/>
                </a:cubicBezTo>
                <a:cubicBezTo>
                  <a:pt x="75" y="764"/>
                  <a:pt x="96" y="763"/>
                  <a:pt x="96" y="763"/>
                </a:cubicBezTo>
                <a:cubicBezTo>
                  <a:pt x="111" y="759"/>
                  <a:pt x="109" y="748"/>
                  <a:pt x="109" y="748"/>
                </a:cubicBezTo>
                <a:cubicBezTo>
                  <a:pt x="120" y="749"/>
                  <a:pt x="123" y="748"/>
                  <a:pt x="123" y="748"/>
                </a:cubicBezTo>
                <a:cubicBezTo>
                  <a:pt x="135" y="744"/>
                  <a:pt x="129" y="711"/>
                  <a:pt x="129" y="711"/>
                </a:cubicBezTo>
                <a:cubicBezTo>
                  <a:pt x="129" y="711"/>
                  <a:pt x="128" y="695"/>
                  <a:pt x="128" y="689"/>
                </a:cubicBezTo>
                <a:cubicBezTo>
                  <a:pt x="128" y="684"/>
                  <a:pt x="123" y="669"/>
                  <a:pt x="123" y="666"/>
                </a:cubicBezTo>
                <a:cubicBezTo>
                  <a:pt x="122" y="664"/>
                  <a:pt x="117" y="657"/>
                  <a:pt x="119" y="646"/>
                </a:cubicBezTo>
                <a:cubicBezTo>
                  <a:pt x="121" y="635"/>
                  <a:pt x="117" y="626"/>
                  <a:pt x="121" y="618"/>
                </a:cubicBezTo>
                <a:cubicBezTo>
                  <a:pt x="124" y="609"/>
                  <a:pt x="131" y="578"/>
                  <a:pt x="131" y="567"/>
                </a:cubicBezTo>
                <a:cubicBezTo>
                  <a:pt x="132" y="557"/>
                  <a:pt x="133" y="543"/>
                  <a:pt x="133" y="543"/>
                </a:cubicBezTo>
                <a:cubicBezTo>
                  <a:pt x="142" y="543"/>
                  <a:pt x="164" y="546"/>
                  <a:pt x="174" y="542"/>
                </a:cubicBezTo>
                <a:cubicBezTo>
                  <a:pt x="185" y="538"/>
                  <a:pt x="187" y="539"/>
                  <a:pt x="194" y="539"/>
                </a:cubicBezTo>
                <a:cubicBezTo>
                  <a:pt x="201" y="539"/>
                  <a:pt x="199" y="534"/>
                  <a:pt x="199" y="534"/>
                </a:cubicBezTo>
                <a:cubicBezTo>
                  <a:pt x="199" y="534"/>
                  <a:pt x="193" y="495"/>
                  <a:pt x="192" y="486"/>
                </a:cubicBezTo>
                <a:cubicBezTo>
                  <a:pt x="190" y="477"/>
                  <a:pt x="188" y="441"/>
                  <a:pt x="188" y="441"/>
                </a:cubicBezTo>
                <a:cubicBezTo>
                  <a:pt x="188" y="441"/>
                  <a:pt x="195" y="435"/>
                  <a:pt x="198" y="434"/>
                </a:cubicBezTo>
                <a:cubicBezTo>
                  <a:pt x="200" y="433"/>
                  <a:pt x="203" y="426"/>
                  <a:pt x="203" y="419"/>
                </a:cubicBezTo>
                <a:cubicBezTo>
                  <a:pt x="204" y="411"/>
                  <a:pt x="202" y="403"/>
                  <a:pt x="201" y="401"/>
                </a:cubicBezTo>
                <a:cubicBezTo>
                  <a:pt x="201" y="399"/>
                  <a:pt x="198" y="391"/>
                  <a:pt x="199" y="389"/>
                </a:cubicBezTo>
                <a:cubicBezTo>
                  <a:pt x="200" y="386"/>
                  <a:pt x="194" y="373"/>
                  <a:pt x="190" y="367"/>
                </a:cubicBezTo>
                <a:cubicBezTo>
                  <a:pt x="187" y="360"/>
                  <a:pt x="181" y="335"/>
                  <a:pt x="181" y="329"/>
                </a:cubicBezTo>
                <a:cubicBezTo>
                  <a:pt x="181" y="323"/>
                  <a:pt x="172" y="306"/>
                  <a:pt x="170" y="293"/>
                </a:cubicBezTo>
                <a:cubicBezTo>
                  <a:pt x="168" y="281"/>
                  <a:pt x="170" y="220"/>
                  <a:pt x="172" y="211"/>
                </a:cubicBezTo>
                <a:cubicBezTo>
                  <a:pt x="174" y="202"/>
                  <a:pt x="174" y="185"/>
                  <a:pt x="174" y="185"/>
                </a:cubicBezTo>
                <a:cubicBezTo>
                  <a:pt x="174" y="168"/>
                  <a:pt x="152" y="156"/>
                  <a:pt x="152" y="156"/>
                </a:cubicBezTo>
                <a:cubicBezTo>
                  <a:pt x="148" y="153"/>
                  <a:pt x="137" y="136"/>
                  <a:pt x="143" y="128"/>
                </a:cubicBezTo>
                <a:cubicBezTo>
                  <a:pt x="148" y="121"/>
                  <a:pt x="143" y="117"/>
                  <a:pt x="143" y="111"/>
                </a:cubicBezTo>
                <a:cubicBezTo>
                  <a:pt x="143" y="105"/>
                  <a:pt x="143" y="95"/>
                  <a:pt x="147" y="87"/>
                </a:cubicBezTo>
                <a:cubicBezTo>
                  <a:pt x="152" y="79"/>
                  <a:pt x="151" y="77"/>
                  <a:pt x="149" y="74"/>
                </a:cubicBezTo>
                <a:cubicBezTo>
                  <a:pt x="147" y="71"/>
                  <a:pt x="147" y="67"/>
                  <a:pt x="147" y="67"/>
                </a:cubicBezTo>
                <a:cubicBezTo>
                  <a:pt x="149" y="52"/>
                  <a:pt x="133" y="26"/>
                  <a:pt x="133" y="26"/>
                </a:cubicBezTo>
                <a:cubicBezTo>
                  <a:pt x="121" y="0"/>
                  <a:pt x="88" y="9"/>
                  <a:pt x="88" y="9"/>
                </a:cubicBezTo>
                <a:cubicBezTo>
                  <a:pt x="55" y="18"/>
                  <a:pt x="50" y="87"/>
                  <a:pt x="49" y="103"/>
                </a:cubicBezTo>
                <a:cubicBezTo>
                  <a:pt x="48" y="120"/>
                  <a:pt x="40" y="132"/>
                  <a:pt x="40" y="132"/>
                </a:cubicBezTo>
                <a:cubicBezTo>
                  <a:pt x="6" y="130"/>
                  <a:pt x="5" y="144"/>
                  <a:pt x="5" y="144"/>
                </a:cubicBezTo>
                <a:cubicBezTo>
                  <a:pt x="0" y="155"/>
                  <a:pt x="5" y="227"/>
                  <a:pt x="7" y="235"/>
                </a:cubicBezTo>
                <a:close/>
                <a:moveTo>
                  <a:pt x="29" y="323"/>
                </a:moveTo>
                <a:cubicBezTo>
                  <a:pt x="34" y="294"/>
                  <a:pt x="38" y="257"/>
                  <a:pt x="37" y="252"/>
                </a:cubicBezTo>
                <a:cubicBezTo>
                  <a:pt x="37" y="252"/>
                  <a:pt x="52" y="297"/>
                  <a:pt x="42" y="317"/>
                </a:cubicBezTo>
                <a:cubicBezTo>
                  <a:pt x="32" y="336"/>
                  <a:pt x="35" y="361"/>
                  <a:pt x="35" y="361"/>
                </a:cubicBezTo>
                <a:cubicBezTo>
                  <a:pt x="35" y="361"/>
                  <a:pt x="25" y="351"/>
                  <a:pt x="29" y="323"/>
                </a:cubicBezTo>
                <a:close/>
              </a:path>
            </a:pathLst>
          </a:custGeom>
          <a:gradFill flip="none" rotWithShape="1">
            <a:gsLst>
              <a:gs pos="100000">
                <a:schemeClr val="accent2"/>
              </a:gs>
              <a:gs pos="0">
                <a:schemeClr val="accent2">
                  <a:lumMod val="20000"/>
                  <a:lumOff val="80000"/>
                </a:schemeClr>
              </a:gs>
            </a:gsLst>
            <a:lin ang="5400000" scaled="1"/>
            <a:tileRect/>
          </a:gradFill>
          <a:ln w="3175">
            <a:noFill/>
          </a:ln>
          <a:effectLst>
            <a:outerShdw blurRad="127000" dist="76200" dir="5400000" algn="t" rotWithShape="0">
              <a:srgbClr val="0E64F0">
                <a:alpha val="20000"/>
              </a:srgb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30" name="Freeform 9">
            <a:extLst>
              <a:ext uri="{FF2B5EF4-FFF2-40B4-BE49-F238E27FC236}">
                <a16:creationId xmlns:a16="http://schemas.microsoft.com/office/drawing/2014/main" id="{75864F0F-F25F-E99A-315B-F4DE993AB86D}"/>
              </a:ext>
            </a:extLst>
          </p:cNvPr>
          <p:cNvSpPr>
            <a:spLocks/>
          </p:cNvSpPr>
          <p:nvPr/>
        </p:nvSpPr>
        <p:spPr bwMode="auto">
          <a:xfrm>
            <a:off x="637467" y="1295207"/>
            <a:ext cx="1185355" cy="4006093"/>
          </a:xfrm>
          <a:custGeom>
            <a:avLst/>
            <a:gdLst>
              <a:gd name="T0" fmla="*/ 253 w 257"/>
              <a:gd name="T1" fmla="*/ 246 h 901"/>
              <a:gd name="T2" fmla="*/ 196 w 257"/>
              <a:gd name="T3" fmla="*/ 146 h 901"/>
              <a:gd name="T4" fmla="*/ 159 w 257"/>
              <a:gd name="T5" fmla="*/ 117 h 901"/>
              <a:gd name="T6" fmla="*/ 159 w 257"/>
              <a:gd name="T7" fmla="*/ 91 h 901"/>
              <a:gd name="T8" fmla="*/ 173 w 257"/>
              <a:gd name="T9" fmla="*/ 67 h 901"/>
              <a:gd name="T10" fmla="*/ 167 w 257"/>
              <a:gd name="T11" fmla="*/ 22 h 901"/>
              <a:gd name="T12" fmla="*/ 95 w 257"/>
              <a:gd name="T13" fmla="*/ 27 h 901"/>
              <a:gd name="T14" fmla="*/ 100 w 257"/>
              <a:gd name="T15" fmla="*/ 79 h 901"/>
              <a:gd name="T16" fmla="*/ 101 w 257"/>
              <a:gd name="T17" fmla="*/ 113 h 901"/>
              <a:gd name="T18" fmla="*/ 101 w 257"/>
              <a:gd name="T19" fmla="*/ 114 h 901"/>
              <a:gd name="T20" fmla="*/ 100 w 257"/>
              <a:gd name="T21" fmla="*/ 115 h 901"/>
              <a:gd name="T22" fmla="*/ 95 w 257"/>
              <a:gd name="T23" fmla="*/ 120 h 901"/>
              <a:gd name="T24" fmla="*/ 94 w 257"/>
              <a:gd name="T25" fmla="*/ 122 h 901"/>
              <a:gd name="T26" fmla="*/ 22 w 257"/>
              <a:gd name="T27" fmla="*/ 159 h 901"/>
              <a:gd name="T28" fmla="*/ 12 w 257"/>
              <a:gd name="T29" fmla="*/ 176 h 901"/>
              <a:gd name="T30" fmla="*/ 2 w 257"/>
              <a:gd name="T31" fmla="*/ 319 h 901"/>
              <a:gd name="T32" fmla="*/ 9 w 257"/>
              <a:gd name="T33" fmla="*/ 378 h 901"/>
              <a:gd name="T34" fmla="*/ 35 w 257"/>
              <a:gd name="T35" fmla="*/ 480 h 901"/>
              <a:gd name="T36" fmla="*/ 44 w 257"/>
              <a:gd name="T37" fmla="*/ 669 h 901"/>
              <a:gd name="T38" fmla="*/ 41 w 257"/>
              <a:gd name="T39" fmla="*/ 817 h 901"/>
              <a:gd name="T40" fmla="*/ 24 w 257"/>
              <a:gd name="T41" fmla="*/ 878 h 901"/>
              <a:gd name="T42" fmla="*/ 69 w 257"/>
              <a:gd name="T43" fmla="*/ 858 h 901"/>
              <a:gd name="T44" fmla="*/ 90 w 257"/>
              <a:gd name="T45" fmla="*/ 825 h 901"/>
              <a:gd name="T46" fmla="*/ 87 w 257"/>
              <a:gd name="T47" fmla="*/ 776 h 901"/>
              <a:gd name="T48" fmla="*/ 91 w 257"/>
              <a:gd name="T49" fmla="*/ 679 h 901"/>
              <a:gd name="T50" fmla="*/ 122 w 257"/>
              <a:gd name="T51" fmla="*/ 530 h 901"/>
              <a:gd name="T52" fmla="*/ 146 w 257"/>
              <a:gd name="T53" fmla="*/ 546 h 901"/>
              <a:gd name="T54" fmla="*/ 167 w 257"/>
              <a:gd name="T55" fmla="*/ 661 h 901"/>
              <a:gd name="T56" fmla="*/ 165 w 257"/>
              <a:gd name="T57" fmla="*/ 796 h 901"/>
              <a:gd name="T58" fmla="*/ 163 w 257"/>
              <a:gd name="T59" fmla="*/ 831 h 901"/>
              <a:gd name="T60" fmla="*/ 180 w 257"/>
              <a:gd name="T61" fmla="*/ 849 h 901"/>
              <a:gd name="T62" fmla="*/ 249 w 257"/>
              <a:gd name="T63" fmla="*/ 872 h 901"/>
              <a:gd name="T64" fmla="*/ 225 w 257"/>
              <a:gd name="T65" fmla="*/ 831 h 901"/>
              <a:gd name="T66" fmla="*/ 221 w 257"/>
              <a:gd name="T67" fmla="*/ 814 h 901"/>
              <a:gd name="T68" fmla="*/ 222 w 257"/>
              <a:gd name="T69" fmla="*/ 580 h 901"/>
              <a:gd name="T70" fmla="*/ 230 w 257"/>
              <a:gd name="T71" fmla="*/ 426 h 901"/>
              <a:gd name="T72" fmla="*/ 252 w 257"/>
              <a:gd name="T73" fmla="*/ 398 h 901"/>
              <a:gd name="T74" fmla="*/ 255 w 257"/>
              <a:gd name="T75" fmla="*/ 294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7" h="901">
                <a:moveTo>
                  <a:pt x="255" y="294"/>
                </a:moveTo>
                <a:cubicBezTo>
                  <a:pt x="253" y="289"/>
                  <a:pt x="253" y="253"/>
                  <a:pt x="253" y="246"/>
                </a:cubicBezTo>
                <a:cubicBezTo>
                  <a:pt x="253" y="240"/>
                  <a:pt x="249" y="172"/>
                  <a:pt x="235" y="163"/>
                </a:cubicBezTo>
                <a:cubicBezTo>
                  <a:pt x="235" y="163"/>
                  <a:pt x="201" y="146"/>
                  <a:pt x="196" y="146"/>
                </a:cubicBezTo>
                <a:cubicBezTo>
                  <a:pt x="191" y="146"/>
                  <a:pt x="167" y="134"/>
                  <a:pt x="160" y="118"/>
                </a:cubicBezTo>
                <a:cubicBezTo>
                  <a:pt x="159" y="117"/>
                  <a:pt x="159" y="117"/>
                  <a:pt x="159" y="117"/>
                </a:cubicBezTo>
                <a:cubicBezTo>
                  <a:pt x="158" y="115"/>
                  <a:pt x="158" y="115"/>
                  <a:pt x="158" y="115"/>
                </a:cubicBezTo>
                <a:cubicBezTo>
                  <a:pt x="158" y="115"/>
                  <a:pt x="158" y="96"/>
                  <a:pt x="159" y="91"/>
                </a:cubicBezTo>
                <a:cubicBezTo>
                  <a:pt x="163" y="80"/>
                  <a:pt x="163" y="80"/>
                  <a:pt x="163" y="80"/>
                </a:cubicBezTo>
                <a:cubicBezTo>
                  <a:pt x="163" y="80"/>
                  <a:pt x="168" y="84"/>
                  <a:pt x="173" y="67"/>
                </a:cubicBezTo>
                <a:cubicBezTo>
                  <a:pt x="173" y="67"/>
                  <a:pt x="179" y="39"/>
                  <a:pt x="173" y="31"/>
                </a:cubicBezTo>
                <a:cubicBezTo>
                  <a:pt x="167" y="22"/>
                  <a:pt x="167" y="22"/>
                  <a:pt x="167" y="22"/>
                </a:cubicBezTo>
                <a:cubicBezTo>
                  <a:pt x="167" y="22"/>
                  <a:pt x="159" y="1"/>
                  <a:pt x="135" y="0"/>
                </a:cubicBezTo>
                <a:cubicBezTo>
                  <a:pt x="135" y="0"/>
                  <a:pt x="100" y="2"/>
                  <a:pt x="95" y="27"/>
                </a:cubicBezTo>
                <a:cubicBezTo>
                  <a:pt x="95" y="27"/>
                  <a:pt x="89" y="49"/>
                  <a:pt x="90" y="61"/>
                </a:cubicBezTo>
                <a:cubicBezTo>
                  <a:pt x="90" y="61"/>
                  <a:pt x="95" y="84"/>
                  <a:pt x="100" y="79"/>
                </a:cubicBezTo>
                <a:cubicBezTo>
                  <a:pt x="100" y="79"/>
                  <a:pt x="102" y="77"/>
                  <a:pt x="102" y="81"/>
                </a:cubicBezTo>
                <a:cubicBezTo>
                  <a:pt x="102" y="81"/>
                  <a:pt x="103" y="111"/>
                  <a:pt x="101" y="113"/>
                </a:cubicBezTo>
                <a:cubicBezTo>
                  <a:pt x="101" y="113"/>
                  <a:pt x="101" y="113"/>
                  <a:pt x="101" y="113"/>
                </a:cubicBezTo>
                <a:cubicBezTo>
                  <a:pt x="101" y="114"/>
                  <a:pt x="101" y="114"/>
                  <a:pt x="101" y="114"/>
                </a:cubicBezTo>
                <a:cubicBezTo>
                  <a:pt x="100" y="114"/>
                  <a:pt x="100" y="114"/>
                  <a:pt x="100" y="114"/>
                </a:cubicBezTo>
                <a:cubicBezTo>
                  <a:pt x="100" y="115"/>
                  <a:pt x="100" y="115"/>
                  <a:pt x="100" y="115"/>
                </a:cubicBezTo>
                <a:cubicBezTo>
                  <a:pt x="100" y="115"/>
                  <a:pt x="100" y="115"/>
                  <a:pt x="100" y="115"/>
                </a:cubicBezTo>
                <a:cubicBezTo>
                  <a:pt x="98" y="116"/>
                  <a:pt x="97" y="118"/>
                  <a:pt x="95" y="120"/>
                </a:cubicBezTo>
                <a:cubicBezTo>
                  <a:pt x="95" y="120"/>
                  <a:pt x="95" y="120"/>
                  <a:pt x="95" y="120"/>
                </a:cubicBezTo>
                <a:cubicBezTo>
                  <a:pt x="94" y="122"/>
                  <a:pt x="94" y="122"/>
                  <a:pt x="94" y="122"/>
                </a:cubicBezTo>
                <a:cubicBezTo>
                  <a:pt x="90" y="126"/>
                  <a:pt x="86" y="130"/>
                  <a:pt x="84" y="132"/>
                </a:cubicBezTo>
                <a:cubicBezTo>
                  <a:pt x="79" y="135"/>
                  <a:pt x="28" y="155"/>
                  <a:pt x="22" y="159"/>
                </a:cubicBezTo>
                <a:cubicBezTo>
                  <a:pt x="22" y="159"/>
                  <a:pt x="13" y="165"/>
                  <a:pt x="12" y="175"/>
                </a:cubicBezTo>
                <a:cubicBezTo>
                  <a:pt x="12" y="176"/>
                  <a:pt x="12" y="176"/>
                  <a:pt x="12" y="176"/>
                </a:cubicBezTo>
                <a:cubicBezTo>
                  <a:pt x="12" y="176"/>
                  <a:pt x="5" y="237"/>
                  <a:pt x="6" y="259"/>
                </a:cubicBezTo>
                <a:cubicBezTo>
                  <a:pt x="8" y="281"/>
                  <a:pt x="3" y="312"/>
                  <a:pt x="2" y="319"/>
                </a:cubicBezTo>
                <a:cubicBezTo>
                  <a:pt x="2" y="327"/>
                  <a:pt x="0" y="349"/>
                  <a:pt x="8" y="361"/>
                </a:cubicBezTo>
                <a:cubicBezTo>
                  <a:pt x="8" y="361"/>
                  <a:pt x="12" y="368"/>
                  <a:pt x="9" y="378"/>
                </a:cubicBezTo>
                <a:cubicBezTo>
                  <a:pt x="7" y="389"/>
                  <a:pt x="7" y="425"/>
                  <a:pt x="31" y="429"/>
                </a:cubicBezTo>
                <a:cubicBezTo>
                  <a:pt x="31" y="429"/>
                  <a:pt x="36" y="466"/>
                  <a:pt x="35" y="480"/>
                </a:cubicBezTo>
                <a:cubicBezTo>
                  <a:pt x="35" y="495"/>
                  <a:pt x="36" y="585"/>
                  <a:pt x="38" y="597"/>
                </a:cubicBezTo>
                <a:cubicBezTo>
                  <a:pt x="40" y="608"/>
                  <a:pt x="45" y="665"/>
                  <a:pt x="44" y="669"/>
                </a:cubicBezTo>
                <a:cubicBezTo>
                  <a:pt x="44" y="672"/>
                  <a:pt x="32" y="805"/>
                  <a:pt x="36" y="811"/>
                </a:cubicBezTo>
                <a:cubicBezTo>
                  <a:pt x="41" y="817"/>
                  <a:pt x="41" y="817"/>
                  <a:pt x="41" y="817"/>
                </a:cubicBezTo>
                <a:cubicBezTo>
                  <a:pt x="41" y="817"/>
                  <a:pt x="36" y="824"/>
                  <a:pt x="32" y="829"/>
                </a:cubicBezTo>
                <a:cubicBezTo>
                  <a:pt x="29" y="833"/>
                  <a:pt x="5" y="868"/>
                  <a:pt x="24" y="878"/>
                </a:cubicBezTo>
                <a:cubicBezTo>
                  <a:pt x="24" y="878"/>
                  <a:pt x="44" y="890"/>
                  <a:pt x="65" y="870"/>
                </a:cubicBezTo>
                <a:cubicBezTo>
                  <a:pt x="65" y="870"/>
                  <a:pt x="68" y="864"/>
                  <a:pt x="69" y="858"/>
                </a:cubicBezTo>
                <a:cubicBezTo>
                  <a:pt x="70" y="853"/>
                  <a:pt x="80" y="845"/>
                  <a:pt x="83" y="843"/>
                </a:cubicBezTo>
                <a:cubicBezTo>
                  <a:pt x="85" y="840"/>
                  <a:pt x="94" y="836"/>
                  <a:pt x="90" y="825"/>
                </a:cubicBezTo>
                <a:cubicBezTo>
                  <a:pt x="90" y="825"/>
                  <a:pt x="91" y="815"/>
                  <a:pt x="88" y="813"/>
                </a:cubicBezTo>
                <a:cubicBezTo>
                  <a:pt x="88" y="813"/>
                  <a:pt x="90" y="783"/>
                  <a:pt x="87" y="776"/>
                </a:cubicBezTo>
                <a:cubicBezTo>
                  <a:pt x="85" y="769"/>
                  <a:pt x="87" y="735"/>
                  <a:pt x="88" y="727"/>
                </a:cubicBezTo>
                <a:cubicBezTo>
                  <a:pt x="89" y="719"/>
                  <a:pt x="91" y="684"/>
                  <a:pt x="91" y="679"/>
                </a:cubicBezTo>
                <a:cubicBezTo>
                  <a:pt x="90" y="674"/>
                  <a:pt x="96" y="643"/>
                  <a:pt x="97" y="637"/>
                </a:cubicBezTo>
                <a:cubicBezTo>
                  <a:pt x="99" y="631"/>
                  <a:pt x="122" y="540"/>
                  <a:pt x="122" y="530"/>
                </a:cubicBezTo>
                <a:cubicBezTo>
                  <a:pt x="122" y="520"/>
                  <a:pt x="129" y="479"/>
                  <a:pt x="134" y="493"/>
                </a:cubicBezTo>
                <a:cubicBezTo>
                  <a:pt x="134" y="493"/>
                  <a:pt x="145" y="539"/>
                  <a:pt x="146" y="546"/>
                </a:cubicBezTo>
                <a:cubicBezTo>
                  <a:pt x="146" y="554"/>
                  <a:pt x="154" y="613"/>
                  <a:pt x="159" y="618"/>
                </a:cubicBezTo>
                <a:cubicBezTo>
                  <a:pt x="165" y="622"/>
                  <a:pt x="167" y="658"/>
                  <a:pt x="167" y="661"/>
                </a:cubicBezTo>
                <a:cubicBezTo>
                  <a:pt x="167" y="665"/>
                  <a:pt x="168" y="734"/>
                  <a:pt x="170" y="749"/>
                </a:cubicBezTo>
                <a:cubicBezTo>
                  <a:pt x="171" y="764"/>
                  <a:pt x="166" y="791"/>
                  <a:pt x="165" y="796"/>
                </a:cubicBezTo>
                <a:cubicBezTo>
                  <a:pt x="164" y="801"/>
                  <a:pt x="164" y="807"/>
                  <a:pt x="167" y="812"/>
                </a:cubicBezTo>
                <a:cubicBezTo>
                  <a:pt x="167" y="812"/>
                  <a:pt x="162" y="827"/>
                  <a:pt x="163" y="831"/>
                </a:cubicBezTo>
                <a:cubicBezTo>
                  <a:pt x="163" y="831"/>
                  <a:pt x="159" y="838"/>
                  <a:pt x="167" y="843"/>
                </a:cubicBezTo>
                <a:cubicBezTo>
                  <a:pt x="180" y="849"/>
                  <a:pt x="180" y="849"/>
                  <a:pt x="180" y="849"/>
                </a:cubicBezTo>
                <a:cubicBezTo>
                  <a:pt x="180" y="849"/>
                  <a:pt x="187" y="847"/>
                  <a:pt x="197" y="869"/>
                </a:cubicBezTo>
                <a:cubicBezTo>
                  <a:pt x="197" y="869"/>
                  <a:pt x="233" y="901"/>
                  <a:pt x="249" y="872"/>
                </a:cubicBezTo>
                <a:cubicBezTo>
                  <a:pt x="249" y="872"/>
                  <a:pt x="247" y="857"/>
                  <a:pt x="241" y="851"/>
                </a:cubicBezTo>
                <a:cubicBezTo>
                  <a:pt x="235" y="844"/>
                  <a:pt x="226" y="833"/>
                  <a:pt x="225" y="831"/>
                </a:cubicBezTo>
                <a:cubicBezTo>
                  <a:pt x="224" y="830"/>
                  <a:pt x="219" y="822"/>
                  <a:pt x="219" y="820"/>
                </a:cubicBezTo>
                <a:cubicBezTo>
                  <a:pt x="219" y="818"/>
                  <a:pt x="221" y="819"/>
                  <a:pt x="221" y="814"/>
                </a:cubicBezTo>
                <a:cubicBezTo>
                  <a:pt x="221" y="810"/>
                  <a:pt x="217" y="739"/>
                  <a:pt x="217" y="734"/>
                </a:cubicBezTo>
                <a:cubicBezTo>
                  <a:pt x="217" y="729"/>
                  <a:pt x="219" y="593"/>
                  <a:pt x="222" y="580"/>
                </a:cubicBezTo>
                <a:cubicBezTo>
                  <a:pt x="226" y="566"/>
                  <a:pt x="232" y="483"/>
                  <a:pt x="229" y="472"/>
                </a:cubicBezTo>
                <a:cubicBezTo>
                  <a:pt x="225" y="462"/>
                  <a:pt x="230" y="426"/>
                  <a:pt x="230" y="426"/>
                </a:cubicBezTo>
                <a:cubicBezTo>
                  <a:pt x="230" y="426"/>
                  <a:pt x="235" y="432"/>
                  <a:pt x="237" y="426"/>
                </a:cubicBezTo>
                <a:cubicBezTo>
                  <a:pt x="240" y="420"/>
                  <a:pt x="252" y="406"/>
                  <a:pt x="252" y="398"/>
                </a:cubicBezTo>
                <a:cubicBezTo>
                  <a:pt x="252" y="389"/>
                  <a:pt x="255" y="375"/>
                  <a:pt x="255" y="370"/>
                </a:cubicBezTo>
                <a:cubicBezTo>
                  <a:pt x="256" y="366"/>
                  <a:pt x="257" y="299"/>
                  <a:pt x="255" y="294"/>
                </a:cubicBezTo>
                <a:close/>
              </a:path>
            </a:pathLst>
          </a:custGeom>
          <a:gradFill flip="none" rotWithShape="1">
            <a:gsLst>
              <a:gs pos="100000">
                <a:schemeClr val="accent2">
                  <a:lumMod val="75000"/>
                </a:schemeClr>
              </a:gs>
              <a:gs pos="0">
                <a:schemeClr val="accent2">
                  <a:lumMod val="20000"/>
                  <a:lumOff val="80000"/>
                </a:schemeClr>
              </a:gs>
            </a:gsLst>
            <a:lin ang="5400000" scaled="1"/>
            <a:tileRect/>
          </a:gradFill>
          <a:ln w="3175">
            <a:noFill/>
          </a:ln>
          <a:effectLst>
            <a:outerShdw blurRad="127000" dist="76200" dir="5400000" algn="t" rotWithShape="0">
              <a:srgbClr val="0E64F0">
                <a:alpha val="20000"/>
              </a:srgb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a:extLst>
              <a:ext uri="{FF2B5EF4-FFF2-40B4-BE49-F238E27FC236}">
                <a16:creationId xmlns:a16="http://schemas.microsoft.com/office/drawing/2014/main" id="{75A3CC41-3F5A-BC81-2EFC-B938F86EB0C4}"/>
              </a:ext>
            </a:extLst>
          </p:cNvPr>
          <p:cNvSpPr>
            <a:spLocks/>
          </p:cNvSpPr>
          <p:nvPr/>
        </p:nvSpPr>
        <p:spPr bwMode="auto">
          <a:xfrm>
            <a:off x="10358191" y="1296886"/>
            <a:ext cx="1185355" cy="4006093"/>
          </a:xfrm>
          <a:custGeom>
            <a:avLst/>
            <a:gdLst>
              <a:gd name="T0" fmla="*/ 253 w 257"/>
              <a:gd name="T1" fmla="*/ 246 h 901"/>
              <a:gd name="T2" fmla="*/ 196 w 257"/>
              <a:gd name="T3" fmla="*/ 146 h 901"/>
              <a:gd name="T4" fmla="*/ 159 w 257"/>
              <a:gd name="T5" fmla="*/ 117 h 901"/>
              <a:gd name="T6" fmla="*/ 159 w 257"/>
              <a:gd name="T7" fmla="*/ 91 h 901"/>
              <a:gd name="T8" fmla="*/ 173 w 257"/>
              <a:gd name="T9" fmla="*/ 67 h 901"/>
              <a:gd name="T10" fmla="*/ 167 w 257"/>
              <a:gd name="T11" fmla="*/ 22 h 901"/>
              <a:gd name="T12" fmla="*/ 95 w 257"/>
              <a:gd name="T13" fmla="*/ 27 h 901"/>
              <a:gd name="T14" fmla="*/ 100 w 257"/>
              <a:gd name="T15" fmla="*/ 79 h 901"/>
              <a:gd name="T16" fmla="*/ 101 w 257"/>
              <a:gd name="T17" fmla="*/ 113 h 901"/>
              <a:gd name="T18" fmla="*/ 101 w 257"/>
              <a:gd name="T19" fmla="*/ 114 h 901"/>
              <a:gd name="T20" fmla="*/ 100 w 257"/>
              <a:gd name="T21" fmla="*/ 115 h 901"/>
              <a:gd name="T22" fmla="*/ 95 w 257"/>
              <a:gd name="T23" fmla="*/ 120 h 901"/>
              <a:gd name="T24" fmla="*/ 94 w 257"/>
              <a:gd name="T25" fmla="*/ 122 h 901"/>
              <a:gd name="T26" fmla="*/ 22 w 257"/>
              <a:gd name="T27" fmla="*/ 159 h 901"/>
              <a:gd name="T28" fmla="*/ 12 w 257"/>
              <a:gd name="T29" fmla="*/ 176 h 901"/>
              <a:gd name="T30" fmla="*/ 2 w 257"/>
              <a:gd name="T31" fmla="*/ 319 h 901"/>
              <a:gd name="T32" fmla="*/ 9 w 257"/>
              <a:gd name="T33" fmla="*/ 378 h 901"/>
              <a:gd name="T34" fmla="*/ 35 w 257"/>
              <a:gd name="T35" fmla="*/ 480 h 901"/>
              <a:gd name="T36" fmla="*/ 44 w 257"/>
              <a:gd name="T37" fmla="*/ 669 h 901"/>
              <a:gd name="T38" fmla="*/ 41 w 257"/>
              <a:gd name="T39" fmla="*/ 817 h 901"/>
              <a:gd name="T40" fmla="*/ 24 w 257"/>
              <a:gd name="T41" fmla="*/ 878 h 901"/>
              <a:gd name="T42" fmla="*/ 69 w 257"/>
              <a:gd name="T43" fmla="*/ 858 h 901"/>
              <a:gd name="T44" fmla="*/ 90 w 257"/>
              <a:gd name="T45" fmla="*/ 825 h 901"/>
              <a:gd name="T46" fmla="*/ 87 w 257"/>
              <a:gd name="T47" fmla="*/ 776 h 901"/>
              <a:gd name="T48" fmla="*/ 91 w 257"/>
              <a:gd name="T49" fmla="*/ 679 h 901"/>
              <a:gd name="T50" fmla="*/ 122 w 257"/>
              <a:gd name="T51" fmla="*/ 530 h 901"/>
              <a:gd name="T52" fmla="*/ 146 w 257"/>
              <a:gd name="T53" fmla="*/ 546 h 901"/>
              <a:gd name="T54" fmla="*/ 167 w 257"/>
              <a:gd name="T55" fmla="*/ 661 h 901"/>
              <a:gd name="T56" fmla="*/ 165 w 257"/>
              <a:gd name="T57" fmla="*/ 796 h 901"/>
              <a:gd name="T58" fmla="*/ 163 w 257"/>
              <a:gd name="T59" fmla="*/ 831 h 901"/>
              <a:gd name="T60" fmla="*/ 180 w 257"/>
              <a:gd name="T61" fmla="*/ 849 h 901"/>
              <a:gd name="T62" fmla="*/ 249 w 257"/>
              <a:gd name="T63" fmla="*/ 872 h 901"/>
              <a:gd name="T64" fmla="*/ 225 w 257"/>
              <a:gd name="T65" fmla="*/ 831 h 901"/>
              <a:gd name="T66" fmla="*/ 221 w 257"/>
              <a:gd name="T67" fmla="*/ 814 h 901"/>
              <a:gd name="T68" fmla="*/ 222 w 257"/>
              <a:gd name="T69" fmla="*/ 580 h 901"/>
              <a:gd name="T70" fmla="*/ 230 w 257"/>
              <a:gd name="T71" fmla="*/ 426 h 901"/>
              <a:gd name="T72" fmla="*/ 252 w 257"/>
              <a:gd name="T73" fmla="*/ 398 h 901"/>
              <a:gd name="T74" fmla="*/ 255 w 257"/>
              <a:gd name="T75" fmla="*/ 294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7" h="901">
                <a:moveTo>
                  <a:pt x="255" y="294"/>
                </a:moveTo>
                <a:cubicBezTo>
                  <a:pt x="253" y="289"/>
                  <a:pt x="253" y="253"/>
                  <a:pt x="253" y="246"/>
                </a:cubicBezTo>
                <a:cubicBezTo>
                  <a:pt x="253" y="240"/>
                  <a:pt x="249" y="172"/>
                  <a:pt x="235" y="163"/>
                </a:cubicBezTo>
                <a:cubicBezTo>
                  <a:pt x="235" y="163"/>
                  <a:pt x="201" y="146"/>
                  <a:pt x="196" y="146"/>
                </a:cubicBezTo>
                <a:cubicBezTo>
                  <a:pt x="191" y="146"/>
                  <a:pt x="167" y="134"/>
                  <a:pt x="160" y="118"/>
                </a:cubicBezTo>
                <a:cubicBezTo>
                  <a:pt x="159" y="117"/>
                  <a:pt x="159" y="117"/>
                  <a:pt x="159" y="117"/>
                </a:cubicBezTo>
                <a:cubicBezTo>
                  <a:pt x="158" y="115"/>
                  <a:pt x="158" y="115"/>
                  <a:pt x="158" y="115"/>
                </a:cubicBezTo>
                <a:cubicBezTo>
                  <a:pt x="158" y="115"/>
                  <a:pt x="158" y="96"/>
                  <a:pt x="159" y="91"/>
                </a:cubicBezTo>
                <a:cubicBezTo>
                  <a:pt x="163" y="80"/>
                  <a:pt x="163" y="80"/>
                  <a:pt x="163" y="80"/>
                </a:cubicBezTo>
                <a:cubicBezTo>
                  <a:pt x="163" y="80"/>
                  <a:pt x="168" y="84"/>
                  <a:pt x="173" y="67"/>
                </a:cubicBezTo>
                <a:cubicBezTo>
                  <a:pt x="173" y="67"/>
                  <a:pt x="179" y="39"/>
                  <a:pt x="173" y="31"/>
                </a:cubicBezTo>
                <a:cubicBezTo>
                  <a:pt x="167" y="22"/>
                  <a:pt x="167" y="22"/>
                  <a:pt x="167" y="22"/>
                </a:cubicBezTo>
                <a:cubicBezTo>
                  <a:pt x="167" y="22"/>
                  <a:pt x="159" y="1"/>
                  <a:pt x="135" y="0"/>
                </a:cubicBezTo>
                <a:cubicBezTo>
                  <a:pt x="135" y="0"/>
                  <a:pt x="100" y="2"/>
                  <a:pt x="95" y="27"/>
                </a:cubicBezTo>
                <a:cubicBezTo>
                  <a:pt x="95" y="27"/>
                  <a:pt x="89" y="49"/>
                  <a:pt x="90" y="61"/>
                </a:cubicBezTo>
                <a:cubicBezTo>
                  <a:pt x="90" y="61"/>
                  <a:pt x="95" y="84"/>
                  <a:pt x="100" y="79"/>
                </a:cubicBezTo>
                <a:cubicBezTo>
                  <a:pt x="100" y="79"/>
                  <a:pt x="102" y="77"/>
                  <a:pt x="102" y="81"/>
                </a:cubicBezTo>
                <a:cubicBezTo>
                  <a:pt x="102" y="81"/>
                  <a:pt x="103" y="111"/>
                  <a:pt x="101" y="113"/>
                </a:cubicBezTo>
                <a:cubicBezTo>
                  <a:pt x="101" y="113"/>
                  <a:pt x="101" y="113"/>
                  <a:pt x="101" y="113"/>
                </a:cubicBezTo>
                <a:cubicBezTo>
                  <a:pt x="101" y="114"/>
                  <a:pt x="101" y="114"/>
                  <a:pt x="101" y="114"/>
                </a:cubicBezTo>
                <a:cubicBezTo>
                  <a:pt x="100" y="114"/>
                  <a:pt x="100" y="114"/>
                  <a:pt x="100" y="114"/>
                </a:cubicBezTo>
                <a:cubicBezTo>
                  <a:pt x="100" y="115"/>
                  <a:pt x="100" y="115"/>
                  <a:pt x="100" y="115"/>
                </a:cubicBezTo>
                <a:cubicBezTo>
                  <a:pt x="100" y="115"/>
                  <a:pt x="100" y="115"/>
                  <a:pt x="100" y="115"/>
                </a:cubicBezTo>
                <a:cubicBezTo>
                  <a:pt x="98" y="116"/>
                  <a:pt x="97" y="118"/>
                  <a:pt x="95" y="120"/>
                </a:cubicBezTo>
                <a:cubicBezTo>
                  <a:pt x="95" y="120"/>
                  <a:pt x="95" y="120"/>
                  <a:pt x="95" y="120"/>
                </a:cubicBezTo>
                <a:cubicBezTo>
                  <a:pt x="94" y="122"/>
                  <a:pt x="94" y="122"/>
                  <a:pt x="94" y="122"/>
                </a:cubicBezTo>
                <a:cubicBezTo>
                  <a:pt x="90" y="126"/>
                  <a:pt x="86" y="130"/>
                  <a:pt x="84" y="132"/>
                </a:cubicBezTo>
                <a:cubicBezTo>
                  <a:pt x="79" y="135"/>
                  <a:pt x="28" y="155"/>
                  <a:pt x="22" y="159"/>
                </a:cubicBezTo>
                <a:cubicBezTo>
                  <a:pt x="22" y="159"/>
                  <a:pt x="13" y="165"/>
                  <a:pt x="12" y="175"/>
                </a:cubicBezTo>
                <a:cubicBezTo>
                  <a:pt x="12" y="176"/>
                  <a:pt x="12" y="176"/>
                  <a:pt x="12" y="176"/>
                </a:cubicBezTo>
                <a:cubicBezTo>
                  <a:pt x="12" y="176"/>
                  <a:pt x="5" y="237"/>
                  <a:pt x="6" y="259"/>
                </a:cubicBezTo>
                <a:cubicBezTo>
                  <a:pt x="8" y="281"/>
                  <a:pt x="3" y="312"/>
                  <a:pt x="2" y="319"/>
                </a:cubicBezTo>
                <a:cubicBezTo>
                  <a:pt x="2" y="327"/>
                  <a:pt x="0" y="349"/>
                  <a:pt x="8" y="361"/>
                </a:cubicBezTo>
                <a:cubicBezTo>
                  <a:pt x="8" y="361"/>
                  <a:pt x="12" y="368"/>
                  <a:pt x="9" y="378"/>
                </a:cubicBezTo>
                <a:cubicBezTo>
                  <a:pt x="7" y="389"/>
                  <a:pt x="7" y="425"/>
                  <a:pt x="31" y="429"/>
                </a:cubicBezTo>
                <a:cubicBezTo>
                  <a:pt x="31" y="429"/>
                  <a:pt x="36" y="466"/>
                  <a:pt x="35" y="480"/>
                </a:cubicBezTo>
                <a:cubicBezTo>
                  <a:pt x="35" y="495"/>
                  <a:pt x="36" y="585"/>
                  <a:pt x="38" y="597"/>
                </a:cubicBezTo>
                <a:cubicBezTo>
                  <a:pt x="40" y="608"/>
                  <a:pt x="45" y="665"/>
                  <a:pt x="44" y="669"/>
                </a:cubicBezTo>
                <a:cubicBezTo>
                  <a:pt x="44" y="672"/>
                  <a:pt x="32" y="805"/>
                  <a:pt x="36" y="811"/>
                </a:cubicBezTo>
                <a:cubicBezTo>
                  <a:pt x="41" y="817"/>
                  <a:pt x="41" y="817"/>
                  <a:pt x="41" y="817"/>
                </a:cubicBezTo>
                <a:cubicBezTo>
                  <a:pt x="41" y="817"/>
                  <a:pt x="36" y="824"/>
                  <a:pt x="32" y="829"/>
                </a:cubicBezTo>
                <a:cubicBezTo>
                  <a:pt x="29" y="833"/>
                  <a:pt x="5" y="868"/>
                  <a:pt x="24" y="878"/>
                </a:cubicBezTo>
                <a:cubicBezTo>
                  <a:pt x="24" y="878"/>
                  <a:pt x="44" y="890"/>
                  <a:pt x="65" y="870"/>
                </a:cubicBezTo>
                <a:cubicBezTo>
                  <a:pt x="65" y="870"/>
                  <a:pt x="68" y="864"/>
                  <a:pt x="69" y="858"/>
                </a:cubicBezTo>
                <a:cubicBezTo>
                  <a:pt x="70" y="853"/>
                  <a:pt x="80" y="845"/>
                  <a:pt x="83" y="843"/>
                </a:cubicBezTo>
                <a:cubicBezTo>
                  <a:pt x="85" y="840"/>
                  <a:pt x="94" y="836"/>
                  <a:pt x="90" y="825"/>
                </a:cubicBezTo>
                <a:cubicBezTo>
                  <a:pt x="90" y="825"/>
                  <a:pt x="91" y="815"/>
                  <a:pt x="88" y="813"/>
                </a:cubicBezTo>
                <a:cubicBezTo>
                  <a:pt x="88" y="813"/>
                  <a:pt x="90" y="783"/>
                  <a:pt x="87" y="776"/>
                </a:cubicBezTo>
                <a:cubicBezTo>
                  <a:pt x="85" y="769"/>
                  <a:pt x="87" y="735"/>
                  <a:pt x="88" y="727"/>
                </a:cubicBezTo>
                <a:cubicBezTo>
                  <a:pt x="89" y="719"/>
                  <a:pt x="91" y="684"/>
                  <a:pt x="91" y="679"/>
                </a:cubicBezTo>
                <a:cubicBezTo>
                  <a:pt x="90" y="674"/>
                  <a:pt x="96" y="643"/>
                  <a:pt x="97" y="637"/>
                </a:cubicBezTo>
                <a:cubicBezTo>
                  <a:pt x="99" y="631"/>
                  <a:pt x="122" y="540"/>
                  <a:pt x="122" y="530"/>
                </a:cubicBezTo>
                <a:cubicBezTo>
                  <a:pt x="122" y="520"/>
                  <a:pt x="129" y="479"/>
                  <a:pt x="134" y="493"/>
                </a:cubicBezTo>
                <a:cubicBezTo>
                  <a:pt x="134" y="493"/>
                  <a:pt x="145" y="539"/>
                  <a:pt x="146" y="546"/>
                </a:cubicBezTo>
                <a:cubicBezTo>
                  <a:pt x="146" y="554"/>
                  <a:pt x="154" y="613"/>
                  <a:pt x="159" y="618"/>
                </a:cubicBezTo>
                <a:cubicBezTo>
                  <a:pt x="165" y="622"/>
                  <a:pt x="167" y="658"/>
                  <a:pt x="167" y="661"/>
                </a:cubicBezTo>
                <a:cubicBezTo>
                  <a:pt x="167" y="665"/>
                  <a:pt x="168" y="734"/>
                  <a:pt x="170" y="749"/>
                </a:cubicBezTo>
                <a:cubicBezTo>
                  <a:pt x="171" y="764"/>
                  <a:pt x="166" y="791"/>
                  <a:pt x="165" y="796"/>
                </a:cubicBezTo>
                <a:cubicBezTo>
                  <a:pt x="164" y="801"/>
                  <a:pt x="164" y="807"/>
                  <a:pt x="167" y="812"/>
                </a:cubicBezTo>
                <a:cubicBezTo>
                  <a:pt x="167" y="812"/>
                  <a:pt x="162" y="827"/>
                  <a:pt x="163" y="831"/>
                </a:cubicBezTo>
                <a:cubicBezTo>
                  <a:pt x="163" y="831"/>
                  <a:pt x="159" y="838"/>
                  <a:pt x="167" y="843"/>
                </a:cubicBezTo>
                <a:cubicBezTo>
                  <a:pt x="180" y="849"/>
                  <a:pt x="180" y="849"/>
                  <a:pt x="180" y="849"/>
                </a:cubicBezTo>
                <a:cubicBezTo>
                  <a:pt x="180" y="849"/>
                  <a:pt x="187" y="847"/>
                  <a:pt x="197" y="869"/>
                </a:cubicBezTo>
                <a:cubicBezTo>
                  <a:pt x="197" y="869"/>
                  <a:pt x="233" y="901"/>
                  <a:pt x="249" y="872"/>
                </a:cubicBezTo>
                <a:cubicBezTo>
                  <a:pt x="249" y="872"/>
                  <a:pt x="247" y="857"/>
                  <a:pt x="241" y="851"/>
                </a:cubicBezTo>
                <a:cubicBezTo>
                  <a:pt x="235" y="844"/>
                  <a:pt x="226" y="833"/>
                  <a:pt x="225" y="831"/>
                </a:cubicBezTo>
                <a:cubicBezTo>
                  <a:pt x="224" y="830"/>
                  <a:pt x="219" y="822"/>
                  <a:pt x="219" y="820"/>
                </a:cubicBezTo>
                <a:cubicBezTo>
                  <a:pt x="219" y="818"/>
                  <a:pt x="221" y="819"/>
                  <a:pt x="221" y="814"/>
                </a:cubicBezTo>
                <a:cubicBezTo>
                  <a:pt x="221" y="810"/>
                  <a:pt x="217" y="739"/>
                  <a:pt x="217" y="734"/>
                </a:cubicBezTo>
                <a:cubicBezTo>
                  <a:pt x="217" y="729"/>
                  <a:pt x="219" y="593"/>
                  <a:pt x="222" y="580"/>
                </a:cubicBezTo>
                <a:cubicBezTo>
                  <a:pt x="226" y="566"/>
                  <a:pt x="232" y="483"/>
                  <a:pt x="229" y="472"/>
                </a:cubicBezTo>
                <a:cubicBezTo>
                  <a:pt x="225" y="462"/>
                  <a:pt x="230" y="426"/>
                  <a:pt x="230" y="426"/>
                </a:cubicBezTo>
                <a:cubicBezTo>
                  <a:pt x="230" y="426"/>
                  <a:pt x="235" y="432"/>
                  <a:pt x="237" y="426"/>
                </a:cubicBezTo>
                <a:cubicBezTo>
                  <a:pt x="240" y="420"/>
                  <a:pt x="252" y="406"/>
                  <a:pt x="252" y="398"/>
                </a:cubicBezTo>
                <a:cubicBezTo>
                  <a:pt x="252" y="389"/>
                  <a:pt x="255" y="375"/>
                  <a:pt x="255" y="370"/>
                </a:cubicBezTo>
                <a:cubicBezTo>
                  <a:pt x="256" y="366"/>
                  <a:pt x="257" y="299"/>
                  <a:pt x="255" y="294"/>
                </a:cubicBezTo>
                <a:close/>
              </a:path>
            </a:pathLst>
          </a:custGeom>
          <a:gradFill flip="none" rotWithShape="1">
            <a:gsLst>
              <a:gs pos="100000">
                <a:schemeClr val="accent2"/>
              </a:gs>
              <a:gs pos="0">
                <a:schemeClr val="accent2">
                  <a:lumMod val="20000"/>
                  <a:lumOff val="80000"/>
                </a:schemeClr>
              </a:gs>
            </a:gsLst>
            <a:lin ang="5400000" scaled="1"/>
            <a:tileRect/>
          </a:gradFill>
          <a:ln w="3175">
            <a:noFill/>
          </a:ln>
          <a:effectLst>
            <a:outerShdw blurRad="127000" dist="76200" dir="5400000" algn="t" rotWithShape="0">
              <a:srgbClr val="0E64F0">
                <a:alpha val="20000"/>
              </a:srgb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2" name="矩形 31">
            <a:extLst>
              <a:ext uri="{FF2B5EF4-FFF2-40B4-BE49-F238E27FC236}">
                <a16:creationId xmlns:a16="http://schemas.microsoft.com/office/drawing/2014/main" id="{63A4EE89-AA21-FC50-6496-B1AB1B968A6A}"/>
              </a:ext>
            </a:extLst>
          </p:cNvPr>
          <p:cNvSpPr/>
          <p:nvPr/>
        </p:nvSpPr>
        <p:spPr>
          <a:xfrm>
            <a:off x="3332218" y="4448571"/>
            <a:ext cx="705321" cy="430887"/>
          </a:xfrm>
          <a:prstGeom prst="rect">
            <a:avLst/>
          </a:prstGeom>
        </p:spPr>
        <p:txBody>
          <a:bodyPr wrap="none" lIns="0" tIns="0" rIns="0" bIns="0">
            <a:spAutoFit/>
          </a:bodyPr>
          <a:lstStyle/>
          <a:p>
            <a:pPr algn="r"/>
            <a:r>
              <a:rPr lang="zh-CN" altLang="en-US" sz="2800" dirty="0">
                <a:solidFill>
                  <a:schemeClr val="accent1"/>
                </a:solidFill>
                <a:latin typeface="+mj-ea"/>
                <a:ea typeface="+mj-ea"/>
              </a:rPr>
              <a:t>姓名</a:t>
            </a:r>
            <a:endParaRPr lang="en-US" altLang="zh-CN" sz="2800" dirty="0">
              <a:solidFill>
                <a:schemeClr val="accent1"/>
              </a:solidFill>
              <a:latin typeface="+mj-ea"/>
              <a:ea typeface="+mj-ea"/>
            </a:endParaRPr>
          </a:p>
        </p:txBody>
      </p:sp>
      <p:sp>
        <p:nvSpPr>
          <p:cNvPr id="33" name="文本框 32">
            <a:extLst>
              <a:ext uri="{FF2B5EF4-FFF2-40B4-BE49-F238E27FC236}">
                <a16:creationId xmlns:a16="http://schemas.microsoft.com/office/drawing/2014/main" id="{D067A56D-DBB8-61D7-8AA9-F4A97E99DA1A}"/>
              </a:ext>
            </a:extLst>
          </p:cNvPr>
          <p:cNvSpPr txBox="1"/>
          <p:nvPr/>
        </p:nvSpPr>
        <p:spPr>
          <a:xfrm>
            <a:off x="1991073" y="4864971"/>
            <a:ext cx="2046466" cy="1212749"/>
          </a:xfrm>
          <a:prstGeom prst="rect">
            <a:avLst/>
          </a:prstGeom>
          <a:noFill/>
          <a:effectLst/>
        </p:spPr>
        <p:txBody>
          <a:bodyPr wrap="square" lIns="0" tIns="0" rIns="0" bIns="0" rtlCol="0" anchor="t">
            <a:noAutofit/>
          </a:bodyPr>
          <a:lstStyle>
            <a:defPPr>
              <a:defRPr lang="zh-CN"/>
            </a:defPPr>
            <a:lvl1pPr marL="342900" indent="-342900">
              <a:lnSpc>
                <a:spcPct val="130000"/>
              </a:lnSpc>
              <a:buClr>
                <a:schemeClr val="accent1"/>
              </a:buClr>
              <a:buFont typeface="Arial" panose="020B0604020202020204" pitchFamily="34" charset="0"/>
              <a:buChar char="•"/>
              <a:defRPr sz="2000">
                <a:latin typeface="+mn-ea"/>
              </a:defRPr>
            </a:lvl1pPr>
          </a:lstStyle>
          <a:p>
            <a:pPr marL="0" indent="0" algn="r">
              <a:buNone/>
            </a:pPr>
            <a:r>
              <a:rPr lang="zh-CN" altLang="en-US" dirty="0"/>
              <a:t>这里是内容这里</a:t>
            </a:r>
            <a:endParaRPr lang="en-US" altLang="zh-CN" dirty="0"/>
          </a:p>
          <a:p>
            <a:pPr marL="0" indent="0" algn="r">
              <a:buNone/>
            </a:pPr>
            <a:r>
              <a:rPr lang="zh-CN" altLang="en-US" dirty="0"/>
              <a:t>是内容这里是内</a:t>
            </a:r>
            <a:endParaRPr lang="en-US" altLang="zh-CN" dirty="0"/>
          </a:p>
          <a:p>
            <a:pPr marL="0" indent="0" algn="r">
              <a:buNone/>
            </a:pPr>
            <a:r>
              <a:rPr lang="zh-CN" altLang="en-US" dirty="0"/>
              <a:t>容这里是内容</a:t>
            </a:r>
            <a:endParaRPr lang="en-US" altLang="zh-CN" dirty="0"/>
          </a:p>
        </p:txBody>
      </p:sp>
      <p:sp>
        <p:nvSpPr>
          <p:cNvPr id="34" name="Freeform 6">
            <a:extLst>
              <a:ext uri="{FF2B5EF4-FFF2-40B4-BE49-F238E27FC236}">
                <a16:creationId xmlns:a16="http://schemas.microsoft.com/office/drawing/2014/main" id="{589F1361-458C-D370-C7AE-2993B0871261}"/>
              </a:ext>
            </a:extLst>
          </p:cNvPr>
          <p:cNvSpPr>
            <a:spLocks noEditPoints="1"/>
          </p:cNvSpPr>
          <p:nvPr/>
        </p:nvSpPr>
        <p:spPr bwMode="auto">
          <a:xfrm flipH="1">
            <a:off x="4029423" y="2135080"/>
            <a:ext cx="1065524" cy="4006094"/>
          </a:xfrm>
          <a:custGeom>
            <a:avLst/>
            <a:gdLst>
              <a:gd name="T0" fmla="*/ 7 w 204"/>
              <a:gd name="T1" fmla="*/ 235 h 764"/>
              <a:gd name="T2" fmla="*/ 10 w 204"/>
              <a:gd name="T3" fmla="*/ 268 h 764"/>
              <a:gd name="T4" fmla="*/ 10 w 204"/>
              <a:gd name="T5" fmla="*/ 316 h 764"/>
              <a:gd name="T6" fmla="*/ 11 w 204"/>
              <a:gd name="T7" fmla="*/ 359 h 764"/>
              <a:gd name="T8" fmla="*/ 10 w 204"/>
              <a:gd name="T9" fmla="*/ 376 h 764"/>
              <a:gd name="T10" fmla="*/ 10 w 204"/>
              <a:gd name="T11" fmla="*/ 398 h 764"/>
              <a:gd name="T12" fmla="*/ 30 w 204"/>
              <a:gd name="T13" fmla="*/ 419 h 764"/>
              <a:gd name="T14" fmla="*/ 28 w 204"/>
              <a:gd name="T15" fmla="*/ 484 h 764"/>
              <a:gd name="T16" fmla="*/ 26 w 204"/>
              <a:gd name="T17" fmla="*/ 522 h 764"/>
              <a:gd name="T18" fmla="*/ 25 w 204"/>
              <a:gd name="T19" fmla="*/ 549 h 764"/>
              <a:gd name="T20" fmla="*/ 64 w 204"/>
              <a:gd name="T21" fmla="*/ 547 h 764"/>
              <a:gd name="T22" fmla="*/ 73 w 204"/>
              <a:gd name="T23" fmla="*/ 547 h 764"/>
              <a:gd name="T24" fmla="*/ 78 w 204"/>
              <a:gd name="T25" fmla="*/ 592 h 764"/>
              <a:gd name="T26" fmla="*/ 85 w 204"/>
              <a:gd name="T27" fmla="*/ 616 h 764"/>
              <a:gd name="T28" fmla="*/ 84 w 204"/>
              <a:gd name="T29" fmla="*/ 635 h 764"/>
              <a:gd name="T30" fmla="*/ 82 w 204"/>
              <a:gd name="T31" fmla="*/ 661 h 764"/>
              <a:gd name="T32" fmla="*/ 74 w 204"/>
              <a:gd name="T33" fmla="*/ 694 h 764"/>
              <a:gd name="T34" fmla="*/ 69 w 204"/>
              <a:gd name="T35" fmla="*/ 712 h 764"/>
              <a:gd name="T36" fmla="*/ 71 w 204"/>
              <a:gd name="T37" fmla="*/ 736 h 764"/>
              <a:gd name="T38" fmla="*/ 72 w 204"/>
              <a:gd name="T39" fmla="*/ 756 h 764"/>
              <a:gd name="T40" fmla="*/ 96 w 204"/>
              <a:gd name="T41" fmla="*/ 763 h 764"/>
              <a:gd name="T42" fmla="*/ 109 w 204"/>
              <a:gd name="T43" fmla="*/ 748 h 764"/>
              <a:gd name="T44" fmla="*/ 123 w 204"/>
              <a:gd name="T45" fmla="*/ 748 h 764"/>
              <a:gd name="T46" fmla="*/ 129 w 204"/>
              <a:gd name="T47" fmla="*/ 711 h 764"/>
              <a:gd name="T48" fmla="*/ 128 w 204"/>
              <a:gd name="T49" fmla="*/ 689 h 764"/>
              <a:gd name="T50" fmla="*/ 123 w 204"/>
              <a:gd name="T51" fmla="*/ 666 h 764"/>
              <a:gd name="T52" fmla="*/ 119 w 204"/>
              <a:gd name="T53" fmla="*/ 646 h 764"/>
              <a:gd name="T54" fmla="*/ 121 w 204"/>
              <a:gd name="T55" fmla="*/ 618 h 764"/>
              <a:gd name="T56" fmla="*/ 131 w 204"/>
              <a:gd name="T57" fmla="*/ 567 h 764"/>
              <a:gd name="T58" fmla="*/ 133 w 204"/>
              <a:gd name="T59" fmla="*/ 543 h 764"/>
              <a:gd name="T60" fmla="*/ 174 w 204"/>
              <a:gd name="T61" fmla="*/ 542 h 764"/>
              <a:gd name="T62" fmla="*/ 194 w 204"/>
              <a:gd name="T63" fmla="*/ 539 h 764"/>
              <a:gd name="T64" fmla="*/ 199 w 204"/>
              <a:gd name="T65" fmla="*/ 534 h 764"/>
              <a:gd name="T66" fmla="*/ 192 w 204"/>
              <a:gd name="T67" fmla="*/ 486 h 764"/>
              <a:gd name="T68" fmla="*/ 188 w 204"/>
              <a:gd name="T69" fmla="*/ 441 h 764"/>
              <a:gd name="T70" fmla="*/ 198 w 204"/>
              <a:gd name="T71" fmla="*/ 434 h 764"/>
              <a:gd name="T72" fmla="*/ 203 w 204"/>
              <a:gd name="T73" fmla="*/ 419 h 764"/>
              <a:gd name="T74" fmla="*/ 201 w 204"/>
              <a:gd name="T75" fmla="*/ 401 h 764"/>
              <a:gd name="T76" fmla="*/ 199 w 204"/>
              <a:gd name="T77" fmla="*/ 389 h 764"/>
              <a:gd name="T78" fmla="*/ 190 w 204"/>
              <a:gd name="T79" fmla="*/ 367 h 764"/>
              <a:gd name="T80" fmla="*/ 181 w 204"/>
              <a:gd name="T81" fmla="*/ 329 h 764"/>
              <a:gd name="T82" fmla="*/ 170 w 204"/>
              <a:gd name="T83" fmla="*/ 293 h 764"/>
              <a:gd name="T84" fmla="*/ 172 w 204"/>
              <a:gd name="T85" fmla="*/ 211 h 764"/>
              <a:gd name="T86" fmla="*/ 174 w 204"/>
              <a:gd name="T87" fmla="*/ 185 h 764"/>
              <a:gd name="T88" fmla="*/ 152 w 204"/>
              <a:gd name="T89" fmla="*/ 156 h 764"/>
              <a:gd name="T90" fmla="*/ 143 w 204"/>
              <a:gd name="T91" fmla="*/ 128 h 764"/>
              <a:gd name="T92" fmla="*/ 143 w 204"/>
              <a:gd name="T93" fmla="*/ 111 h 764"/>
              <a:gd name="T94" fmla="*/ 147 w 204"/>
              <a:gd name="T95" fmla="*/ 87 h 764"/>
              <a:gd name="T96" fmla="*/ 149 w 204"/>
              <a:gd name="T97" fmla="*/ 74 h 764"/>
              <a:gd name="T98" fmla="*/ 147 w 204"/>
              <a:gd name="T99" fmla="*/ 67 h 764"/>
              <a:gd name="T100" fmla="*/ 133 w 204"/>
              <a:gd name="T101" fmla="*/ 26 h 764"/>
              <a:gd name="T102" fmla="*/ 88 w 204"/>
              <a:gd name="T103" fmla="*/ 9 h 764"/>
              <a:gd name="T104" fmla="*/ 49 w 204"/>
              <a:gd name="T105" fmla="*/ 103 h 764"/>
              <a:gd name="T106" fmla="*/ 40 w 204"/>
              <a:gd name="T107" fmla="*/ 132 h 764"/>
              <a:gd name="T108" fmla="*/ 5 w 204"/>
              <a:gd name="T109" fmla="*/ 144 h 764"/>
              <a:gd name="T110" fmla="*/ 7 w 204"/>
              <a:gd name="T111" fmla="*/ 235 h 764"/>
              <a:gd name="T112" fmla="*/ 29 w 204"/>
              <a:gd name="T113" fmla="*/ 323 h 764"/>
              <a:gd name="T114" fmla="*/ 37 w 204"/>
              <a:gd name="T115" fmla="*/ 252 h 764"/>
              <a:gd name="T116" fmla="*/ 42 w 204"/>
              <a:gd name="T117" fmla="*/ 317 h 764"/>
              <a:gd name="T118" fmla="*/ 35 w 204"/>
              <a:gd name="T119" fmla="*/ 361 h 764"/>
              <a:gd name="T120" fmla="*/ 29 w 204"/>
              <a:gd name="T121" fmla="*/ 323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4" h="764">
                <a:moveTo>
                  <a:pt x="7" y="235"/>
                </a:moveTo>
                <a:cubicBezTo>
                  <a:pt x="10" y="243"/>
                  <a:pt x="12" y="261"/>
                  <a:pt x="10" y="268"/>
                </a:cubicBezTo>
                <a:cubicBezTo>
                  <a:pt x="8" y="276"/>
                  <a:pt x="7" y="309"/>
                  <a:pt x="10" y="316"/>
                </a:cubicBezTo>
                <a:cubicBezTo>
                  <a:pt x="12" y="323"/>
                  <a:pt x="11" y="354"/>
                  <a:pt x="11" y="359"/>
                </a:cubicBezTo>
                <a:cubicBezTo>
                  <a:pt x="12" y="364"/>
                  <a:pt x="11" y="371"/>
                  <a:pt x="10" y="376"/>
                </a:cubicBezTo>
                <a:cubicBezTo>
                  <a:pt x="10" y="380"/>
                  <a:pt x="10" y="398"/>
                  <a:pt x="10" y="398"/>
                </a:cubicBezTo>
                <a:cubicBezTo>
                  <a:pt x="10" y="406"/>
                  <a:pt x="30" y="419"/>
                  <a:pt x="30" y="419"/>
                </a:cubicBezTo>
                <a:cubicBezTo>
                  <a:pt x="29" y="420"/>
                  <a:pt x="28" y="480"/>
                  <a:pt x="28" y="484"/>
                </a:cubicBezTo>
                <a:cubicBezTo>
                  <a:pt x="27" y="487"/>
                  <a:pt x="31" y="512"/>
                  <a:pt x="26" y="522"/>
                </a:cubicBezTo>
                <a:cubicBezTo>
                  <a:pt x="22" y="532"/>
                  <a:pt x="25" y="546"/>
                  <a:pt x="25" y="549"/>
                </a:cubicBezTo>
                <a:cubicBezTo>
                  <a:pt x="25" y="551"/>
                  <a:pt x="64" y="547"/>
                  <a:pt x="64" y="547"/>
                </a:cubicBezTo>
                <a:cubicBezTo>
                  <a:pt x="64" y="547"/>
                  <a:pt x="73" y="543"/>
                  <a:pt x="73" y="547"/>
                </a:cubicBezTo>
                <a:cubicBezTo>
                  <a:pt x="73" y="551"/>
                  <a:pt x="76" y="589"/>
                  <a:pt x="78" y="592"/>
                </a:cubicBezTo>
                <a:cubicBezTo>
                  <a:pt x="80" y="596"/>
                  <a:pt x="85" y="616"/>
                  <a:pt x="85" y="616"/>
                </a:cubicBezTo>
                <a:cubicBezTo>
                  <a:pt x="85" y="616"/>
                  <a:pt x="84" y="631"/>
                  <a:pt x="84" y="635"/>
                </a:cubicBezTo>
                <a:cubicBezTo>
                  <a:pt x="84" y="640"/>
                  <a:pt x="82" y="661"/>
                  <a:pt x="82" y="661"/>
                </a:cubicBezTo>
                <a:cubicBezTo>
                  <a:pt x="81" y="681"/>
                  <a:pt x="74" y="694"/>
                  <a:pt x="74" y="694"/>
                </a:cubicBezTo>
                <a:cubicBezTo>
                  <a:pt x="69" y="705"/>
                  <a:pt x="68" y="708"/>
                  <a:pt x="69" y="712"/>
                </a:cubicBezTo>
                <a:cubicBezTo>
                  <a:pt x="71" y="715"/>
                  <a:pt x="73" y="729"/>
                  <a:pt x="71" y="736"/>
                </a:cubicBezTo>
                <a:cubicBezTo>
                  <a:pt x="68" y="743"/>
                  <a:pt x="72" y="756"/>
                  <a:pt x="72" y="756"/>
                </a:cubicBezTo>
                <a:cubicBezTo>
                  <a:pt x="75" y="764"/>
                  <a:pt x="96" y="763"/>
                  <a:pt x="96" y="763"/>
                </a:cubicBezTo>
                <a:cubicBezTo>
                  <a:pt x="111" y="759"/>
                  <a:pt x="109" y="748"/>
                  <a:pt x="109" y="748"/>
                </a:cubicBezTo>
                <a:cubicBezTo>
                  <a:pt x="120" y="749"/>
                  <a:pt x="123" y="748"/>
                  <a:pt x="123" y="748"/>
                </a:cubicBezTo>
                <a:cubicBezTo>
                  <a:pt x="135" y="744"/>
                  <a:pt x="129" y="711"/>
                  <a:pt x="129" y="711"/>
                </a:cubicBezTo>
                <a:cubicBezTo>
                  <a:pt x="129" y="711"/>
                  <a:pt x="128" y="695"/>
                  <a:pt x="128" y="689"/>
                </a:cubicBezTo>
                <a:cubicBezTo>
                  <a:pt x="128" y="684"/>
                  <a:pt x="123" y="669"/>
                  <a:pt x="123" y="666"/>
                </a:cubicBezTo>
                <a:cubicBezTo>
                  <a:pt x="122" y="664"/>
                  <a:pt x="117" y="657"/>
                  <a:pt x="119" y="646"/>
                </a:cubicBezTo>
                <a:cubicBezTo>
                  <a:pt x="121" y="635"/>
                  <a:pt x="117" y="626"/>
                  <a:pt x="121" y="618"/>
                </a:cubicBezTo>
                <a:cubicBezTo>
                  <a:pt x="124" y="609"/>
                  <a:pt x="131" y="578"/>
                  <a:pt x="131" y="567"/>
                </a:cubicBezTo>
                <a:cubicBezTo>
                  <a:pt x="132" y="557"/>
                  <a:pt x="133" y="543"/>
                  <a:pt x="133" y="543"/>
                </a:cubicBezTo>
                <a:cubicBezTo>
                  <a:pt x="142" y="543"/>
                  <a:pt x="164" y="546"/>
                  <a:pt x="174" y="542"/>
                </a:cubicBezTo>
                <a:cubicBezTo>
                  <a:pt x="185" y="538"/>
                  <a:pt x="187" y="539"/>
                  <a:pt x="194" y="539"/>
                </a:cubicBezTo>
                <a:cubicBezTo>
                  <a:pt x="201" y="539"/>
                  <a:pt x="199" y="534"/>
                  <a:pt x="199" y="534"/>
                </a:cubicBezTo>
                <a:cubicBezTo>
                  <a:pt x="199" y="534"/>
                  <a:pt x="193" y="495"/>
                  <a:pt x="192" y="486"/>
                </a:cubicBezTo>
                <a:cubicBezTo>
                  <a:pt x="190" y="477"/>
                  <a:pt x="188" y="441"/>
                  <a:pt x="188" y="441"/>
                </a:cubicBezTo>
                <a:cubicBezTo>
                  <a:pt x="188" y="441"/>
                  <a:pt x="195" y="435"/>
                  <a:pt x="198" y="434"/>
                </a:cubicBezTo>
                <a:cubicBezTo>
                  <a:pt x="200" y="433"/>
                  <a:pt x="203" y="426"/>
                  <a:pt x="203" y="419"/>
                </a:cubicBezTo>
                <a:cubicBezTo>
                  <a:pt x="204" y="411"/>
                  <a:pt x="202" y="403"/>
                  <a:pt x="201" y="401"/>
                </a:cubicBezTo>
                <a:cubicBezTo>
                  <a:pt x="201" y="399"/>
                  <a:pt x="198" y="391"/>
                  <a:pt x="199" y="389"/>
                </a:cubicBezTo>
                <a:cubicBezTo>
                  <a:pt x="200" y="386"/>
                  <a:pt x="194" y="373"/>
                  <a:pt x="190" y="367"/>
                </a:cubicBezTo>
                <a:cubicBezTo>
                  <a:pt x="187" y="360"/>
                  <a:pt x="181" y="335"/>
                  <a:pt x="181" y="329"/>
                </a:cubicBezTo>
                <a:cubicBezTo>
                  <a:pt x="181" y="323"/>
                  <a:pt x="172" y="306"/>
                  <a:pt x="170" y="293"/>
                </a:cubicBezTo>
                <a:cubicBezTo>
                  <a:pt x="168" y="281"/>
                  <a:pt x="170" y="220"/>
                  <a:pt x="172" y="211"/>
                </a:cubicBezTo>
                <a:cubicBezTo>
                  <a:pt x="174" y="202"/>
                  <a:pt x="174" y="185"/>
                  <a:pt x="174" y="185"/>
                </a:cubicBezTo>
                <a:cubicBezTo>
                  <a:pt x="174" y="168"/>
                  <a:pt x="152" y="156"/>
                  <a:pt x="152" y="156"/>
                </a:cubicBezTo>
                <a:cubicBezTo>
                  <a:pt x="148" y="153"/>
                  <a:pt x="137" y="136"/>
                  <a:pt x="143" y="128"/>
                </a:cubicBezTo>
                <a:cubicBezTo>
                  <a:pt x="148" y="121"/>
                  <a:pt x="143" y="117"/>
                  <a:pt x="143" y="111"/>
                </a:cubicBezTo>
                <a:cubicBezTo>
                  <a:pt x="143" y="105"/>
                  <a:pt x="143" y="95"/>
                  <a:pt x="147" y="87"/>
                </a:cubicBezTo>
                <a:cubicBezTo>
                  <a:pt x="152" y="79"/>
                  <a:pt x="151" y="77"/>
                  <a:pt x="149" y="74"/>
                </a:cubicBezTo>
                <a:cubicBezTo>
                  <a:pt x="147" y="71"/>
                  <a:pt x="147" y="67"/>
                  <a:pt x="147" y="67"/>
                </a:cubicBezTo>
                <a:cubicBezTo>
                  <a:pt x="149" y="52"/>
                  <a:pt x="133" y="26"/>
                  <a:pt x="133" y="26"/>
                </a:cubicBezTo>
                <a:cubicBezTo>
                  <a:pt x="121" y="0"/>
                  <a:pt x="88" y="9"/>
                  <a:pt x="88" y="9"/>
                </a:cubicBezTo>
                <a:cubicBezTo>
                  <a:pt x="55" y="18"/>
                  <a:pt x="50" y="87"/>
                  <a:pt x="49" y="103"/>
                </a:cubicBezTo>
                <a:cubicBezTo>
                  <a:pt x="48" y="120"/>
                  <a:pt x="40" y="132"/>
                  <a:pt x="40" y="132"/>
                </a:cubicBezTo>
                <a:cubicBezTo>
                  <a:pt x="6" y="130"/>
                  <a:pt x="5" y="144"/>
                  <a:pt x="5" y="144"/>
                </a:cubicBezTo>
                <a:cubicBezTo>
                  <a:pt x="0" y="155"/>
                  <a:pt x="5" y="227"/>
                  <a:pt x="7" y="235"/>
                </a:cubicBezTo>
                <a:close/>
                <a:moveTo>
                  <a:pt x="29" y="323"/>
                </a:moveTo>
                <a:cubicBezTo>
                  <a:pt x="34" y="294"/>
                  <a:pt x="38" y="257"/>
                  <a:pt x="37" y="252"/>
                </a:cubicBezTo>
                <a:cubicBezTo>
                  <a:pt x="37" y="252"/>
                  <a:pt x="52" y="297"/>
                  <a:pt x="42" y="317"/>
                </a:cubicBezTo>
                <a:cubicBezTo>
                  <a:pt x="32" y="336"/>
                  <a:pt x="35" y="361"/>
                  <a:pt x="35" y="361"/>
                </a:cubicBezTo>
                <a:cubicBezTo>
                  <a:pt x="35" y="361"/>
                  <a:pt x="25" y="351"/>
                  <a:pt x="29" y="323"/>
                </a:cubicBezTo>
                <a:close/>
              </a:path>
            </a:pathLst>
          </a:custGeom>
          <a:gradFill flip="none" rotWithShape="1">
            <a:gsLst>
              <a:gs pos="100000">
                <a:schemeClr val="accent2"/>
              </a:gs>
              <a:gs pos="0">
                <a:schemeClr val="accent2">
                  <a:lumMod val="20000"/>
                  <a:lumOff val="80000"/>
                </a:schemeClr>
              </a:gs>
            </a:gsLst>
            <a:lin ang="5400000" scaled="1"/>
            <a:tileRect/>
          </a:gradFill>
          <a:ln w="3175">
            <a:noFill/>
          </a:ln>
          <a:effectLst>
            <a:outerShdw blurRad="127000" dist="76200" dir="5400000" algn="t" rotWithShape="0">
              <a:srgbClr val="0E64F0">
                <a:alpha val="20000"/>
              </a:srgb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35" name="矩形 34">
            <a:extLst>
              <a:ext uri="{FF2B5EF4-FFF2-40B4-BE49-F238E27FC236}">
                <a16:creationId xmlns:a16="http://schemas.microsoft.com/office/drawing/2014/main" id="{17017D04-A5C1-C26A-9378-5F11AC761C0D}"/>
              </a:ext>
            </a:extLst>
          </p:cNvPr>
          <p:cNvSpPr/>
          <p:nvPr/>
        </p:nvSpPr>
        <p:spPr>
          <a:xfrm>
            <a:off x="601447" y="484641"/>
            <a:ext cx="5037353" cy="584775"/>
          </a:xfrm>
          <a:prstGeom prst="rect">
            <a:avLst/>
          </a:prstGeom>
        </p:spPr>
        <p:txBody>
          <a:bodyPr wrap="square">
            <a:spAutoFit/>
          </a:bodyPr>
          <a:lstStyle/>
          <a:p>
            <a:r>
              <a:rPr lang="zh-CN" altLang="en-US" sz="3200" b="1" dirty="0">
                <a:solidFill>
                  <a:schemeClr val="accent1">
                    <a:lumMod val="50000"/>
                  </a:schemeClr>
                </a:solidFill>
                <a:latin typeface="+mj-ea"/>
                <a:ea typeface="+mj-ea"/>
              </a:rPr>
              <a:t>章节标题</a:t>
            </a:r>
          </a:p>
        </p:txBody>
      </p:sp>
      <p:sp>
        <p:nvSpPr>
          <p:cNvPr id="36" name="文本框 35">
            <a:extLst>
              <a:ext uri="{FF2B5EF4-FFF2-40B4-BE49-F238E27FC236}">
                <a16:creationId xmlns:a16="http://schemas.microsoft.com/office/drawing/2014/main" id="{07BF2869-A6C3-2D76-D567-BEAEB08ED3C1}"/>
              </a:ext>
            </a:extLst>
          </p:cNvPr>
          <p:cNvSpPr txBox="1"/>
          <p:nvPr/>
        </p:nvSpPr>
        <p:spPr>
          <a:xfrm>
            <a:off x="8135477" y="4827670"/>
            <a:ext cx="2046466" cy="1212749"/>
          </a:xfrm>
          <a:prstGeom prst="rect">
            <a:avLst/>
          </a:prstGeom>
          <a:noFill/>
          <a:effectLst/>
        </p:spPr>
        <p:txBody>
          <a:bodyPr wrap="square" lIns="0" tIns="0" rIns="0" bIns="0" rtlCol="0" anchor="t">
            <a:noAutofit/>
          </a:bodyPr>
          <a:lstStyle>
            <a:defPPr>
              <a:defRPr lang="zh-CN"/>
            </a:defPPr>
            <a:lvl1pPr marL="342900" indent="-342900">
              <a:lnSpc>
                <a:spcPct val="130000"/>
              </a:lnSpc>
              <a:buClr>
                <a:schemeClr val="accent1"/>
              </a:buClr>
              <a:buFont typeface="Arial" panose="020B0604020202020204" pitchFamily="34" charset="0"/>
              <a:buChar char="•"/>
              <a:defRPr sz="2000">
                <a:latin typeface="+mn-ea"/>
              </a:defRPr>
            </a:lvl1pPr>
          </a:lstStyle>
          <a:p>
            <a:pPr marL="0" indent="0">
              <a:buNone/>
            </a:pPr>
            <a:r>
              <a:rPr lang="zh-CN" altLang="en-US" dirty="0"/>
              <a:t>这里是内容这里</a:t>
            </a:r>
            <a:endParaRPr lang="en-US" altLang="zh-CN" dirty="0"/>
          </a:p>
          <a:p>
            <a:pPr marL="0" indent="0">
              <a:buNone/>
            </a:pPr>
            <a:r>
              <a:rPr lang="zh-CN" altLang="en-US" dirty="0"/>
              <a:t>是内容这里是内</a:t>
            </a:r>
            <a:endParaRPr lang="en-US" altLang="zh-CN" dirty="0"/>
          </a:p>
          <a:p>
            <a:pPr marL="0" indent="0">
              <a:buNone/>
            </a:pPr>
            <a:r>
              <a:rPr lang="zh-CN" altLang="en-US" dirty="0"/>
              <a:t>容这里是内容</a:t>
            </a:r>
            <a:endParaRPr lang="en-US" altLang="zh-CN" dirty="0"/>
          </a:p>
        </p:txBody>
      </p:sp>
      <p:sp>
        <p:nvSpPr>
          <p:cNvPr id="37" name="矩形 36">
            <a:extLst>
              <a:ext uri="{FF2B5EF4-FFF2-40B4-BE49-F238E27FC236}">
                <a16:creationId xmlns:a16="http://schemas.microsoft.com/office/drawing/2014/main" id="{326311B8-A648-9B22-FDCF-B4B586A88266}"/>
              </a:ext>
            </a:extLst>
          </p:cNvPr>
          <p:cNvSpPr/>
          <p:nvPr/>
        </p:nvSpPr>
        <p:spPr>
          <a:xfrm>
            <a:off x="8135477" y="4411270"/>
            <a:ext cx="705321" cy="430887"/>
          </a:xfrm>
          <a:prstGeom prst="rect">
            <a:avLst/>
          </a:prstGeom>
        </p:spPr>
        <p:txBody>
          <a:bodyPr wrap="none" lIns="0" tIns="0" rIns="0" bIns="0">
            <a:spAutoFit/>
          </a:bodyPr>
          <a:lstStyle/>
          <a:p>
            <a:r>
              <a:rPr lang="zh-CN" altLang="en-US" sz="2800" dirty="0">
                <a:solidFill>
                  <a:schemeClr val="accent1"/>
                </a:solidFill>
                <a:latin typeface="+mj-ea"/>
                <a:ea typeface="+mj-ea"/>
              </a:rPr>
              <a:t>姓名</a:t>
            </a:r>
            <a:endParaRPr lang="en-US" altLang="zh-CN" sz="2800" dirty="0">
              <a:solidFill>
                <a:schemeClr val="accent1"/>
              </a:solidFill>
              <a:latin typeface="+mj-ea"/>
              <a:ea typeface="+mj-ea"/>
            </a:endParaRPr>
          </a:p>
        </p:txBody>
      </p:sp>
      <p:sp>
        <p:nvSpPr>
          <p:cNvPr id="38" name="矩形 37">
            <a:extLst>
              <a:ext uri="{FF2B5EF4-FFF2-40B4-BE49-F238E27FC236}">
                <a16:creationId xmlns:a16="http://schemas.microsoft.com/office/drawing/2014/main" id="{A623A24B-7B41-3D5B-87B1-C054AA9AC953}"/>
              </a:ext>
            </a:extLst>
          </p:cNvPr>
          <p:cNvSpPr/>
          <p:nvPr/>
        </p:nvSpPr>
        <p:spPr>
          <a:xfrm>
            <a:off x="9620888" y="2010164"/>
            <a:ext cx="705321" cy="430887"/>
          </a:xfrm>
          <a:prstGeom prst="rect">
            <a:avLst/>
          </a:prstGeom>
        </p:spPr>
        <p:txBody>
          <a:bodyPr wrap="none" lIns="0" tIns="0" rIns="0" bIns="0">
            <a:spAutoFit/>
          </a:bodyPr>
          <a:lstStyle/>
          <a:p>
            <a:pPr algn="r"/>
            <a:r>
              <a:rPr lang="zh-CN" altLang="en-US" sz="2800" dirty="0">
                <a:solidFill>
                  <a:schemeClr val="accent1"/>
                </a:solidFill>
                <a:latin typeface="+mj-ea"/>
                <a:ea typeface="+mj-ea"/>
              </a:rPr>
              <a:t>姓名</a:t>
            </a:r>
            <a:endParaRPr lang="en-US" altLang="zh-CN" sz="2800" dirty="0">
              <a:solidFill>
                <a:schemeClr val="accent1"/>
              </a:solidFill>
              <a:latin typeface="+mj-ea"/>
              <a:ea typeface="+mj-ea"/>
            </a:endParaRPr>
          </a:p>
        </p:txBody>
      </p:sp>
      <p:sp>
        <p:nvSpPr>
          <p:cNvPr id="39" name="文本框 38">
            <a:extLst>
              <a:ext uri="{FF2B5EF4-FFF2-40B4-BE49-F238E27FC236}">
                <a16:creationId xmlns:a16="http://schemas.microsoft.com/office/drawing/2014/main" id="{EBEF0B34-6331-8D4C-2C92-BED87B8DD487}"/>
              </a:ext>
            </a:extLst>
          </p:cNvPr>
          <p:cNvSpPr txBox="1"/>
          <p:nvPr/>
        </p:nvSpPr>
        <p:spPr>
          <a:xfrm>
            <a:off x="8279743" y="2426564"/>
            <a:ext cx="2046466" cy="1212749"/>
          </a:xfrm>
          <a:prstGeom prst="rect">
            <a:avLst/>
          </a:prstGeom>
          <a:noFill/>
          <a:effectLst/>
        </p:spPr>
        <p:txBody>
          <a:bodyPr wrap="square" lIns="0" tIns="0" rIns="0" bIns="0" rtlCol="0" anchor="t">
            <a:noAutofit/>
          </a:bodyPr>
          <a:lstStyle>
            <a:defPPr>
              <a:defRPr lang="zh-CN"/>
            </a:defPPr>
            <a:lvl1pPr marL="342900" indent="-342900">
              <a:lnSpc>
                <a:spcPct val="130000"/>
              </a:lnSpc>
              <a:buClr>
                <a:schemeClr val="accent1"/>
              </a:buClr>
              <a:buFont typeface="Arial" panose="020B0604020202020204" pitchFamily="34" charset="0"/>
              <a:buChar char="•"/>
              <a:defRPr sz="2000">
                <a:latin typeface="+mn-ea"/>
              </a:defRPr>
            </a:lvl1pPr>
          </a:lstStyle>
          <a:p>
            <a:pPr marL="0" indent="0" algn="r">
              <a:buNone/>
            </a:pPr>
            <a:r>
              <a:rPr lang="zh-CN" altLang="en-US" dirty="0"/>
              <a:t>这里是内容这里</a:t>
            </a:r>
            <a:endParaRPr lang="en-US" altLang="zh-CN" dirty="0"/>
          </a:p>
          <a:p>
            <a:pPr marL="0" indent="0" algn="r">
              <a:buNone/>
            </a:pPr>
            <a:r>
              <a:rPr lang="zh-CN" altLang="en-US" dirty="0"/>
              <a:t>是内容这里是内</a:t>
            </a:r>
            <a:endParaRPr lang="en-US" altLang="zh-CN" dirty="0"/>
          </a:p>
          <a:p>
            <a:pPr marL="0" indent="0" algn="r">
              <a:buNone/>
            </a:pPr>
            <a:r>
              <a:rPr lang="zh-CN" altLang="en-US" dirty="0"/>
              <a:t>容这里是内容</a:t>
            </a:r>
            <a:endParaRPr lang="en-US" altLang="zh-CN" dirty="0"/>
          </a:p>
        </p:txBody>
      </p:sp>
      <p:sp>
        <p:nvSpPr>
          <p:cNvPr id="40" name="矩形 39">
            <a:extLst>
              <a:ext uri="{FF2B5EF4-FFF2-40B4-BE49-F238E27FC236}">
                <a16:creationId xmlns:a16="http://schemas.microsoft.com/office/drawing/2014/main" id="{D5ED9B5D-2C3D-0AF3-51DF-3709EE7D00AE}"/>
              </a:ext>
            </a:extLst>
          </p:cNvPr>
          <p:cNvSpPr/>
          <p:nvPr/>
        </p:nvSpPr>
        <p:spPr>
          <a:xfrm>
            <a:off x="5086108" y="1387690"/>
            <a:ext cx="2019785" cy="492443"/>
          </a:xfrm>
          <a:prstGeom prst="rect">
            <a:avLst/>
          </a:prstGeom>
        </p:spPr>
        <p:txBody>
          <a:bodyPr wrap="none" lIns="0" tIns="0" rIns="0" bIns="0">
            <a:spAutoFit/>
          </a:bodyPr>
          <a:lstStyle/>
          <a:p>
            <a:pPr algn="r"/>
            <a:r>
              <a:rPr lang="zh-CN" altLang="en-US" sz="3200" dirty="0">
                <a:solidFill>
                  <a:schemeClr val="accent1"/>
                </a:solidFill>
                <a:latin typeface="+mj-ea"/>
                <a:ea typeface="+mj-ea"/>
              </a:rPr>
              <a:t>这里是标题</a:t>
            </a:r>
            <a:endParaRPr lang="en-US" altLang="zh-CN" sz="3200" dirty="0">
              <a:solidFill>
                <a:schemeClr val="accent1"/>
              </a:solidFill>
              <a:latin typeface="+mj-ea"/>
              <a:ea typeface="+mj-ea"/>
            </a:endParaRPr>
          </a:p>
        </p:txBody>
      </p:sp>
      <p:grpSp>
        <p:nvGrpSpPr>
          <p:cNvPr id="47" name="组合 46">
            <a:extLst>
              <a:ext uri="{FF2B5EF4-FFF2-40B4-BE49-F238E27FC236}">
                <a16:creationId xmlns:a16="http://schemas.microsoft.com/office/drawing/2014/main" id="{37CF02FE-8EBA-CBC2-F2C0-FB311F22B349}"/>
              </a:ext>
            </a:extLst>
          </p:cNvPr>
          <p:cNvGrpSpPr/>
          <p:nvPr/>
        </p:nvGrpSpPr>
        <p:grpSpPr>
          <a:xfrm>
            <a:off x="4732889" y="1535203"/>
            <a:ext cx="2715235" cy="184150"/>
            <a:chOff x="4732889" y="1535203"/>
            <a:chExt cx="2715235" cy="184150"/>
          </a:xfrm>
          <a:solidFill>
            <a:schemeClr val="accent1"/>
          </a:solidFill>
        </p:grpSpPr>
        <p:grpSp>
          <p:nvGrpSpPr>
            <p:cNvPr id="41" name="组合 40">
              <a:extLst>
                <a:ext uri="{FF2B5EF4-FFF2-40B4-BE49-F238E27FC236}">
                  <a16:creationId xmlns:a16="http://schemas.microsoft.com/office/drawing/2014/main" id="{FE2338F7-F61E-C8E3-593D-D366F4BAB311}"/>
                </a:ext>
              </a:extLst>
            </p:cNvPr>
            <p:cNvGrpSpPr/>
            <p:nvPr/>
          </p:nvGrpSpPr>
          <p:grpSpPr>
            <a:xfrm flipH="1">
              <a:off x="7153851" y="1535203"/>
              <a:ext cx="294273" cy="184150"/>
              <a:chOff x="4701565" y="593371"/>
              <a:chExt cx="294273" cy="381354"/>
            </a:xfrm>
            <a:grpFill/>
          </p:grpSpPr>
          <p:sp>
            <p:nvSpPr>
              <p:cNvPr id="42" name="箭头: V 形 41">
                <a:extLst>
                  <a:ext uri="{FF2B5EF4-FFF2-40B4-BE49-F238E27FC236}">
                    <a16:creationId xmlns:a16="http://schemas.microsoft.com/office/drawing/2014/main" id="{F35619CD-97F3-1497-CEC9-9C3042AFCA1B}"/>
                  </a:ext>
                </a:extLst>
              </p:cNvPr>
              <p:cNvSpPr/>
              <p:nvPr/>
            </p:nvSpPr>
            <p:spPr>
              <a:xfrm>
                <a:off x="4701565" y="593371"/>
                <a:ext cx="188740" cy="381354"/>
              </a:xfrm>
              <a:prstGeom prst="chevron">
                <a:avLst>
                  <a:gd name="adj" fmla="val 63878"/>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箭头: V 形 42">
                <a:extLst>
                  <a:ext uri="{FF2B5EF4-FFF2-40B4-BE49-F238E27FC236}">
                    <a16:creationId xmlns:a16="http://schemas.microsoft.com/office/drawing/2014/main" id="{DC1B288E-E0AA-54DE-89B4-045B15E2E6EF}"/>
                  </a:ext>
                </a:extLst>
              </p:cNvPr>
              <p:cNvSpPr/>
              <p:nvPr/>
            </p:nvSpPr>
            <p:spPr>
              <a:xfrm>
                <a:off x="4807098" y="593371"/>
                <a:ext cx="188740" cy="381354"/>
              </a:xfrm>
              <a:prstGeom prst="chevron">
                <a:avLst>
                  <a:gd name="adj" fmla="val 6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a:extLst>
                <a:ext uri="{FF2B5EF4-FFF2-40B4-BE49-F238E27FC236}">
                  <a16:creationId xmlns:a16="http://schemas.microsoft.com/office/drawing/2014/main" id="{1A3D3F90-801C-A43B-C205-1967CBFA2AC1}"/>
                </a:ext>
              </a:extLst>
            </p:cNvPr>
            <p:cNvGrpSpPr/>
            <p:nvPr/>
          </p:nvGrpSpPr>
          <p:grpSpPr>
            <a:xfrm>
              <a:off x="4732889" y="1535203"/>
              <a:ext cx="294273" cy="184150"/>
              <a:chOff x="4701565" y="593371"/>
              <a:chExt cx="294273" cy="381354"/>
            </a:xfrm>
            <a:grpFill/>
          </p:grpSpPr>
          <p:sp>
            <p:nvSpPr>
              <p:cNvPr id="45" name="箭头: V 形 44">
                <a:extLst>
                  <a:ext uri="{FF2B5EF4-FFF2-40B4-BE49-F238E27FC236}">
                    <a16:creationId xmlns:a16="http://schemas.microsoft.com/office/drawing/2014/main" id="{E03E9F64-CD8C-DD28-DCF5-43B2B9F5661C}"/>
                  </a:ext>
                </a:extLst>
              </p:cNvPr>
              <p:cNvSpPr/>
              <p:nvPr/>
            </p:nvSpPr>
            <p:spPr>
              <a:xfrm>
                <a:off x="4701565" y="593371"/>
                <a:ext cx="188740" cy="381354"/>
              </a:xfrm>
              <a:prstGeom prst="chevron">
                <a:avLst>
                  <a:gd name="adj" fmla="val 63878"/>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箭头: V 形 45">
                <a:extLst>
                  <a:ext uri="{FF2B5EF4-FFF2-40B4-BE49-F238E27FC236}">
                    <a16:creationId xmlns:a16="http://schemas.microsoft.com/office/drawing/2014/main" id="{A1A242CE-3D13-E46D-EAF6-FB0121BDEDAE}"/>
                  </a:ext>
                </a:extLst>
              </p:cNvPr>
              <p:cNvSpPr/>
              <p:nvPr/>
            </p:nvSpPr>
            <p:spPr>
              <a:xfrm>
                <a:off x="4807098" y="593371"/>
                <a:ext cx="188740" cy="381354"/>
              </a:xfrm>
              <a:prstGeom prst="chevron">
                <a:avLst>
                  <a:gd name="adj" fmla="val 6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6353580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36BAC790-89A4-7BA2-6792-AD8F30AFD90A}"/>
              </a:ext>
            </a:extLst>
          </p:cNvPr>
          <p:cNvSpPr/>
          <p:nvPr/>
        </p:nvSpPr>
        <p:spPr>
          <a:xfrm>
            <a:off x="601447" y="484641"/>
            <a:ext cx="5037353" cy="584775"/>
          </a:xfrm>
          <a:prstGeom prst="rect">
            <a:avLst/>
          </a:prstGeom>
        </p:spPr>
        <p:txBody>
          <a:bodyPr wrap="square">
            <a:noAutofit/>
          </a:bodyPr>
          <a:lstStyle/>
          <a:p>
            <a:r>
              <a:rPr lang="zh-CN" altLang="en-US" sz="3200" b="1" dirty="0">
                <a:solidFill>
                  <a:schemeClr val="accent1">
                    <a:lumMod val="50000"/>
                  </a:schemeClr>
                </a:solidFill>
                <a:latin typeface="+mj-ea"/>
                <a:ea typeface="+mj-ea"/>
              </a:rPr>
              <a:t>章节标题</a:t>
            </a:r>
          </a:p>
        </p:txBody>
      </p:sp>
      <p:sp>
        <p:nvSpPr>
          <p:cNvPr id="12" name="Freeform 1">
            <a:extLst>
              <a:ext uri="{FF2B5EF4-FFF2-40B4-BE49-F238E27FC236}">
                <a16:creationId xmlns:a16="http://schemas.microsoft.com/office/drawing/2014/main" id="{6E118EE2-CDF7-F249-D8C1-F6DB2B0C3409}"/>
              </a:ext>
            </a:extLst>
          </p:cNvPr>
          <p:cNvSpPr/>
          <p:nvPr/>
        </p:nvSpPr>
        <p:spPr>
          <a:xfrm>
            <a:off x="2540552" y="4920870"/>
            <a:ext cx="1858494" cy="1675565"/>
          </a:xfrm>
          <a:custGeom>
            <a:avLst/>
            <a:gdLst>
              <a:gd name="connsiteX0" fmla="*/ 38036 w 1858494"/>
              <a:gd name="connsiteY0" fmla="*/ 676786 h 1675565"/>
              <a:gd name="connsiteX1" fmla="*/ 276927 w 1858494"/>
              <a:gd name="connsiteY1" fmla="*/ 199003 h 1675565"/>
              <a:gd name="connsiteX2" fmla="*/ 598921 w 1858494"/>
              <a:gd name="connsiteY2" fmla="*/ 0 h 1675565"/>
              <a:gd name="connsiteX3" fmla="*/ 1259574 w 1858494"/>
              <a:gd name="connsiteY3" fmla="*/ 0 h 1675565"/>
              <a:gd name="connsiteX4" fmla="*/ 1581568 w 1858494"/>
              <a:gd name="connsiteY4" fmla="*/ 199003 h 1675565"/>
              <a:gd name="connsiteX5" fmla="*/ 1820459 w 1858494"/>
              <a:gd name="connsiteY5" fmla="*/ 676786 h 1675565"/>
              <a:gd name="connsiteX6" fmla="*/ 1820459 w 1858494"/>
              <a:gd name="connsiteY6" fmla="*/ 998780 h 1675565"/>
              <a:gd name="connsiteX7" fmla="*/ 1581568 w 1858494"/>
              <a:gd name="connsiteY7" fmla="*/ 1476562 h 1675565"/>
              <a:gd name="connsiteX8" fmla="*/ 1259574 w 1858494"/>
              <a:gd name="connsiteY8" fmla="*/ 1675565 h 1675565"/>
              <a:gd name="connsiteX9" fmla="*/ 598921 w 1858494"/>
              <a:gd name="connsiteY9" fmla="*/ 1675565 h 1675565"/>
              <a:gd name="connsiteX10" fmla="*/ 276927 w 1858494"/>
              <a:gd name="connsiteY10" fmla="*/ 1476562 h 1675565"/>
              <a:gd name="connsiteX11" fmla="*/ 38036 w 1858494"/>
              <a:gd name="connsiteY11" fmla="*/ 998780 h 1675565"/>
              <a:gd name="connsiteX12" fmla="*/ 38036 w 1858494"/>
              <a:gd name="connsiteY12" fmla="*/ 676786 h 167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8494" h="1675565">
                <a:moveTo>
                  <a:pt x="38036" y="676786"/>
                </a:moveTo>
                <a:lnTo>
                  <a:pt x="276927" y="199003"/>
                </a:lnTo>
                <a:cubicBezTo>
                  <a:pt x="337922" y="77014"/>
                  <a:pt x="462533" y="0"/>
                  <a:pt x="598921" y="0"/>
                </a:cubicBezTo>
                <a:lnTo>
                  <a:pt x="1259574" y="0"/>
                </a:lnTo>
                <a:cubicBezTo>
                  <a:pt x="1395962" y="0"/>
                  <a:pt x="1520573" y="77014"/>
                  <a:pt x="1581568" y="199003"/>
                </a:cubicBezTo>
                <a:lnTo>
                  <a:pt x="1820459" y="676786"/>
                </a:lnTo>
                <a:cubicBezTo>
                  <a:pt x="1871173" y="778214"/>
                  <a:pt x="1871172" y="897352"/>
                  <a:pt x="1820459" y="998780"/>
                </a:cubicBezTo>
                <a:lnTo>
                  <a:pt x="1581568" y="1476562"/>
                </a:lnTo>
                <a:cubicBezTo>
                  <a:pt x="1520573" y="1598551"/>
                  <a:pt x="1395962" y="1675565"/>
                  <a:pt x="1259574" y="1675565"/>
                </a:cubicBezTo>
                <a:lnTo>
                  <a:pt x="598921" y="1675565"/>
                </a:lnTo>
                <a:cubicBezTo>
                  <a:pt x="462533" y="1675565"/>
                  <a:pt x="337922" y="1598551"/>
                  <a:pt x="276927" y="1476562"/>
                </a:cubicBezTo>
                <a:lnTo>
                  <a:pt x="38036" y="998780"/>
                </a:lnTo>
                <a:cubicBezTo>
                  <a:pt x="-12678" y="897352"/>
                  <a:pt x="-12679" y="778214"/>
                  <a:pt x="38036" y="676786"/>
                </a:cubicBezTo>
              </a:path>
            </a:pathLst>
          </a:custGeom>
          <a:gradFill flip="none" rotWithShape="1">
            <a:gsLst>
              <a:gs pos="0">
                <a:schemeClr val="accent2"/>
              </a:gs>
              <a:gs pos="100000">
                <a:schemeClr val="accent1">
                  <a:lumMod val="40000"/>
                  <a:lumOff val="60000"/>
                </a:schemeClr>
              </a:gs>
            </a:gsLst>
            <a:lin ang="8100000" scaled="1"/>
            <a:tileRect/>
          </a:gradFill>
          <a:ln w="9525">
            <a:noFill/>
            <a:prstDash val="dash"/>
          </a:ln>
          <a:effectLst>
            <a:outerShdw blurRad="254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8" name="六边形 2">
            <a:extLst>
              <a:ext uri="{FF2B5EF4-FFF2-40B4-BE49-F238E27FC236}">
                <a16:creationId xmlns:a16="http://schemas.microsoft.com/office/drawing/2014/main" id="{D96D75F1-2DE2-0BB4-B8ED-11C8ECFDEC67}"/>
              </a:ext>
            </a:extLst>
          </p:cNvPr>
          <p:cNvSpPr/>
          <p:nvPr/>
        </p:nvSpPr>
        <p:spPr>
          <a:xfrm>
            <a:off x="784754" y="3748085"/>
            <a:ext cx="1858495" cy="1675565"/>
          </a:xfrm>
          <a:custGeom>
            <a:avLst/>
            <a:gdLst>
              <a:gd name="connsiteX0" fmla="*/ 38036 w 1858495"/>
              <a:gd name="connsiteY0" fmla="*/ 676786 h 1675565"/>
              <a:gd name="connsiteX1" fmla="*/ 276927 w 1858495"/>
              <a:gd name="connsiteY1" fmla="*/ 199003 h 1675565"/>
              <a:gd name="connsiteX2" fmla="*/ 598921 w 1858495"/>
              <a:gd name="connsiteY2" fmla="*/ 0 h 1675565"/>
              <a:gd name="connsiteX3" fmla="*/ 1259575 w 1858495"/>
              <a:gd name="connsiteY3" fmla="*/ 0 h 1675565"/>
              <a:gd name="connsiteX4" fmla="*/ 1581568 w 1858495"/>
              <a:gd name="connsiteY4" fmla="*/ 199003 h 1675565"/>
              <a:gd name="connsiteX5" fmla="*/ 1820460 w 1858495"/>
              <a:gd name="connsiteY5" fmla="*/ 676786 h 1675565"/>
              <a:gd name="connsiteX6" fmla="*/ 1820460 w 1858495"/>
              <a:gd name="connsiteY6" fmla="*/ 998780 h 1675565"/>
              <a:gd name="connsiteX7" fmla="*/ 1581568 w 1858495"/>
              <a:gd name="connsiteY7" fmla="*/ 1476562 h 1675565"/>
              <a:gd name="connsiteX8" fmla="*/ 1259575 w 1858495"/>
              <a:gd name="connsiteY8" fmla="*/ 1675565 h 1675565"/>
              <a:gd name="connsiteX9" fmla="*/ 598921 w 1858495"/>
              <a:gd name="connsiteY9" fmla="*/ 1675565 h 1675565"/>
              <a:gd name="connsiteX10" fmla="*/ 276927 w 1858495"/>
              <a:gd name="connsiteY10" fmla="*/ 1476562 h 1675565"/>
              <a:gd name="connsiteX11" fmla="*/ 38036 w 1858495"/>
              <a:gd name="connsiteY11" fmla="*/ 998780 h 1675565"/>
              <a:gd name="connsiteX12" fmla="*/ 38036 w 1858495"/>
              <a:gd name="connsiteY12" fmla="*/ 676786 h 167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8495" h="1675565">
                <a:moveTo>
                  <a:pt x="38036" y="676786"/>
                </a:moveTo>
                <a:lnTo>
                  <a:pt x="276927" y="199003"/>
                </a:lnTo>
                <a:cubicBezTo>
                  <a:pt x="337922" y="77014"/>
                  <a:pt x="462533" y="0"/>
                  <a:pt x="598921" y="0"/>
                </a:cubicBezTo>
                <a:lnTo>
                  <a:pt x="1259575" y="0"/>
                </a:lnTo>
                <a:cubicBezTo>
                  <a:pt x="1395963" y="0"/>
                  <a:pt x="1520574" y="77014"/>
                  <a:pt x="1581568" y="199003"/>
                </a:cubicBezTo>
                <a:lnTo>
                  <a:pt x="1820460" y="676786"/>
                </a:lnTo>
                <a:cubicBezTo>
                  <a:pt x="1871174" y="778214"/>
                  <a:pt x="1871174" y="897352"/>
                  <a:pt x="1820460" y="998780"/>
                </a:cubicBezTo>
                <a:lnTo>
                  <a:pt x="1581568" y="1476562"/>
                </a:lnTo>
                <a:cubicBezTo>
                  <a:pt x="1520574" y="1598551"/>
                  <a:pt x="1395963" y="1675565"/>
                  <a:pt x="1259575" y="1675565"/>
                </a:cubicBezTo>
                <a:lnTo>
                  <a:pt x="598921" y="1675565"/>
                </a:lnTo>
                <a:cubicBezTo>
                  <a:pt x="462533" y="1675565"/>
                  <a:pt x="337922" y="1598551"/>
                  <a:pt x="276927" y="1476562"/>
                </a:cubicBezTo>
                <a:lnTo>
                  <a:pt x="38036" y="998780"/>
                </a:lnTo>
                <a:cubicBezTo>
                  <a:pt x="-12678" y="897352"/>
                  <a:pt x="-12678" y="778214"/>
                  <a:pt x="38036" y="676786"/>
                </a:cubicBezTo>
              </a:path>
            </a:pathLst>
          </a:custGeom>
          <a:gradFill flip="none" rotWithShape="1">
            <a:gsLst>
              <a:gs pos="0">
                <a:schemeClr val="accent1"/>
              </a:gs>
              <a:gs pos="100000">
                <a:schemeClr val="accent1">
                  <a:lumMod val="60000"/>
                  <a:lumOff val="40000"/>
                </a:schemeClr>
              </a:gs>
            </a:gsLst>
            <a:lin ang="18900000" scaled="1"/>
            <a:tileRect/>
          </a:gradFill>
          <a:ln>
            <a:noFill/>
          </a:ln>
          <a:effectLst>
            <a:outerShdw blurRad="25400" sx="102000" sy="102000" algn="ctr" rotWithShape="0">
              <a:schemeClr val="accent2">
                <a:alpha val="40000"/>
              </a:scheme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noAutofit/>
          </a:bodyPr>
          <a:lstStyle/>
          <a:p>
            <a:endParaRPr lang="zh-CN" altLang="en-US">
              <a:solidFill>
                <a:schemeClr val="dk1">
                  <a:hueOff val="0"/>
                  <a:satOff val="0"/>
                  <a:lumOff val="0"/>
                  <a:alphaOff val="0"/>
                </a:schemeClr>
              </a:solidFill>
            </a:endParaRPr>
          </a:p>
        </p:txBody>
      </p:sp>
      <p:sp>
        <p:nvSpPr>
          <p:cNvPr id="10" name="Freeform 3">
            <a:extLst>
              <a:ext uri="{FF2B5EF4-FFF2-40B4-BE49-F238E27FC236}">
                <a16:creationId xmlns:a16="http://schemas.microsoft.com/office/drawing/2014/main" id="{BDABF753-F278-27AF-4970-3B6A87ECD90D}"/>
              </a:ext>
            </a:extLst>
          </p:cNvPr>
          <p:cNvSpPr/>
          <p:nvPr/>
        </p:nvSpPr>
        <p:spPr>
          <a:xfrm>
            <a:off x="4824515" y="4166578"/>
            <a:ext cx="1858494" cy="1675565"/>
          </a:xfrm>
          <a:custGeom>
            <a:avLst/>
            <a:gdLst>
              <a:gd name="connsiteX0" fmla="*/ 38035 w 1858494"/>
              <a:gd name="connsiteY0" fmla="*/ 676786 h 1675565"/>
              <a:gd name="connsiteX1" fmla="*/ 276927 w 1858494"/>
              <a:gd name="connsiteY1" fmla="*/ 199003 h 1675565"/>
              <a:gd name="connsiteX2" fmla="*/ 598921 w 1858494"/>
              <a:gd name="connsiteY2" fmla="*/ 0 h 1675565"/>
              <a:gd name="connsiteX3" fmla="*/ 1259574 w 1858494"/>
              <a:gd name="connsiteY3" fmla="*/ 0 h 1675565"/>
              <a:gd name="connsiteX4" fmla="*/ 1581568 w 1858494"/>
              <a:gd name="connsiteY4" fmla="*/ 199003 h 1675565"/>
              <a:gd name="connsiteX5" fmla="*/ 1820459 w 1858494"/>
              <a:gd name="connsiteY5" fmla="*/ 676786 h 1675565"/>
              <a:gd name="connsiteX6" fmla="*/ 1820458 w 1858494"/>
              <a:gd name="connsiteY6" fmla="*/ 998780 h 1675565"/>
              <a:gd name="connsiteX7" fmla="*/ 1581568 w 1858494"/>
              <a:gd name="connsiteY7" fmla="*/ 1476562 h 1675565"/>
              <a:gd name="connsiteX8" fmla="*/ 1259574 w 1858494"/>
              <a:gd name="connsiteY8" fmla="*/ 1675565 h 1675565"/>
              <a:gd name="connsiteX9" fmla="*/ 598921 w 1858494"/>
              <a:gd name="connsiteY9" fmla="*/ 1675565 h 1675565"/>
              <a:gd name="connsiteX10" fmla="*/ 276927 w 1858494"/>
              <a:gd name="connsiteY10" fmla="*/ 1476563 h 1675565"/>
              <a:gd name="connsiteX11" fmla="*/ 38036 w 1858494"/>
              <a:gd name="connsiteY11" fmla="*/ 998780 h 1675565"/>
              <a:gd name="connsiteX12" fmla="*/ 38035 w 1858494"/>
              <a:gd name="connsiteY12" fmla="*/ 676786 h 167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8494" h="1675565">
                <a:moveTo>
                  <a:pt x="38035" y="676786"/>
                </a:moveTo>
                <a:lnTo>
                  <a:pt x="276927" y="199003"/>
                </a:lnTo>
                <a:cubicBezTo>
                  <a:pt x="337922" y="77014"/>
                  <a:pt x="462534" y="0"/>
                  <a:pt x="598921" y="0"/>
                </a:cubicBezTo>
                <a:lnTo>
                  <a:pt x="1259574" y="0"/>
                </a:lnTo>
                <a:cubicBezTo>
                  <a:pt x="1395962" y="0"/>
                  <a:pt x="1520573" y="77014"/>
                  <a:pt x="1581568" y="199003"/>
                </a:cubicBezTo>
                <a:lnTo>
                  <a:pt x="1820459" y="676786"/>
                </a:lnTo>
                <a:cubicBezTo>
                  <a:pt x="1871173" y="778214"/>
                  <a:pt x="1871172" y="897352"/>
                  <a:pt x="1820458" y="998780"/>
                </a:cubicBezTo>
                <a:lnTo>
                  <a:pt x="1581568" y="1476562"/>
                </a:lnTo>
                <a:cubicBezTo>
                  <a:pt x="1520573" y="1598551"/>
                  <a:pt x="1395962" y="1675565"/>
                  <a:pt x="1259574" y="1675565"/>
                </a:cubicBezTo>
                <a:lnTo>
                  <a:pt x="598921" y="1675565"/>
                </a:lnTo>
                <a:cubicBezTo>
                  <a:pt x="462534" y="1675565"/>
                  <a:pt x="337922" y="1598551"/>
                  <a:pt x="276927" y="1476563"/>
                </a:cubicBezTo>
                <a:lnTo>
                  <a:pt x="38036" y="998780"/>
                </a:lnTo>
                <a:cubicBezTo>
                  <a:pt x="-12678" y="897352"/>
                  <a:pt x="-12678" y="778214"/>
                  <a:pt x="38035" y="676786"/>
                </a:cubicBezTo>
              </a:path>
            </a:pathLst>
          </a:custGeom>
          <a:gradFill flip="none" rotWithShape="1">
            <a:gsLst>
              <a:gs pos="0">
                <a:schemeClr val="accent1"/>
              </a:gs>
              <a:gs pos="100000">
                <a:schemeClr val="accent1">
                  <a:lumMod val="60000"/>
                  <a:lumOff val="40000"/>
                </a:schemeClr>
              </a:gs>
            </a:gsLst>
            <a:lin ang="2700000" scaled="1"/>
            <a:tileRect/>
          </a:gradFill>
          <a:ln>
            <a:noFill/>
          </a:ln>
          <a:effectLst>
            <a:outerShdw blurRad="25400" sx="102000" sy="102000" algn="ctr" rotWithShape="0">
              <a:schemeClr val="accent2">
                <a:alpha val="40000"/>
              </a:schemeClr>
            </a:outerShdw>
          </a:effectLst>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4429" tIns="365269" rIns="354429" bIns="365269" numCol="1" spcCol="1270" anchor="ctr" anchorCtr="0">
            <a:noAutofit/>
          </a:bodyPr>
          <a:lstStyle/>
          <a:p>
            <a:pPr algn="ctr" defTabSz="2089150">
              <a:lnSpc>
                <a:spcPct val="90000"/>
              </a:lnSpc>
              <a:spcBef>
                <a:spcPct val="0"/>
              </a:spcBef>
              <a:spcAft>
                <a:spcPct val="35000"/>
              </a:spcAft>
            </a:pPr>
            <a:endParaRPr lang="zh-CN" altLang="en-US" sz="4700">
              <a:solidFill>
                <a:schemeClr val="lt1"/>
              </a:solidFill>
            </a:endParaRPr>
          </a:p>
        </p:txBody>
      </p:sp>
      <p:sp>
        <p:nvSpPr>
          <p:cNvPr id="9" name="Freeform 5">
            <a:extLst>
              <a:ext uri="{FF2B5EF4-FFF2-40B4-BE49-F238E27FC236}">
                <a16:creationId xmlns:a16="http://schemas.microsoft.com/office/drawing/2014/main" id="{0CD62F9A-BCE5-EECB-3BF0-B2AFEC8068A3}"/>
              </a:ext>
            </a:extLst>
          </p:cNvPr>
          <p:cNvSpPr/>
          <p:nvPr/>
        </p:nvSpPr>
        <p:spPr>
          <a:xfrm>
            <a:off x="2962400" y="2910303"/>
            <a:ext cx="1858494" cy="1675565"/>
          </a:xfrm>
          <a:custGeom>
            <a:avLst/>
            <a:gdLst>
              <a:gd name="connsiteX0" fmla="*/ 38036 w 1858494"/>
              <a:gd name="connsiteY0" fmla="*/ 676786 h 1675565"/>
              <a:gd name="connsiteX1" fmla="*/ 276927 w 1858494"/>
              <a:gd name="connsiteY1" fmla="*/ 199003 h 1675565"/>
              <a:gd name="connsiteX2" fmla="*/ 598921 w 1858494"/>
              <a:gd name="connsiteY2" fmla="*/ 0 h 1675565"/>
              <a:gd name="connsiteX3" fmla="*/ 1259574 w 1858494"/>
              <a:gd name="connsiteY3" fmla="*/ 0 h 1675565"/>
              <a:gd name="connsiteX4" fmla="*/ 1581568 w 1858494"/>
              <a:gd name="connsiteY4" fmla="*/ 199003 h 1675565"/>
              <a:gd name="connsiteX5" fmla="*/ 1820459 w 1858494"/>
              <a:gd name="connsiteY5" fmla="*/ 676786 h 1675565"/>
              <a:gd name="connsiteX6" fmla="*/ 1820459 w 1858494"/>
              <a:gd name="connsiteY6" fmla="*/ 998780 h 1675565"/>
              <a:gd name="connsiteX7" fmla="*/ 1581568 w 1858494"/>
              <a:gd name="connsiteY7" fmla="*/ 1476562 h 1675565"/>
              <a:gd name="connsiteX8" fmla="*/ 1259574 w 1858494"/>
              <a:gd name="connsiteY8" fmla="*/ 1675565 h 1675565"/>
              <a:gd name="connsiteX9" fmla="*/ 598921 w 1858494"/>
              <a:gd name="connsiteY9" fmla="*/ 1675565 h 1675565"/>
              <a:gd name="connsiteX10" fmla="*/ 276927 w 1858494"/>
              <a:gd name="connsiteY10" fmla="*/ 1476562 h 1675565"/>
              <a:gd name="connsiteX11" fmla="*/ 38036 w 1858494"/>
              <a:gd name="connsiteY11" fmla="*/ 998780 h 1675565"/>
              <a:gd name="connsiteX12" fmla="*/ 38036 w 1858494"/>
              <a:gd name="connsiteY12" fmla="*/ 676786 h 167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8494" h="1675565">
                <a:moveTo>
                  <a:pt x="38036" y="676786"/>
                </a:moveTo>
                <a:lnTo>
                  <a:pt x="276927" y="199003"/>
                </a:lnTo>
                <a:cubicBezTo>
                  <a:pt x="337922" y="77014"/>
                  <a:pt x="462533" y="0"/>
                  <a:pt x="598921" y="0"/>
                </a:cubicBezTo>
                <a:lnTo>
                  <a:pt x="1259574" y="0"/>
                </a:lnTo>
                <a:cubicBezTo>
                  <a:pt x="1395962" y="0"/>
                  <a:pt x="1520573" y="77014"/>
                  <a:pt x="1581568" y="199003"/>
                </a:cubicBezTo>
                <a:lnTo>
                  <a:pt x="1820459" y="676786"/>
                </a:lnTo>
                <a:cubicBezTo>
                  <a:pt x="1871173" y="778214"/>
                  <a:pt x="1871172" y="897352"/>
                  <a:pt x="1820459" y="998780"/>
                </a:cubicBezTo>
                <a:lnTo>
                  <a:pt x="1581568" y="1476562"/>
                </a:lnTo>
                <a:cubicBezTo>
                  <a:pt x="1520573" y="1598551"/>
                  <a:pt x="1395962" y="1675565"/>
                  <a:pt x="1259574" y="1675565"/>
                </a:cubicBezTo>
                <a:lnTo>
                  <a:pt x="598921" y="1675565"/>
                </a:lnTo>
                <a:cubicBezTo>
                  <a:pt x="462533" y="1675565"/>
                  <a:pt x="337922" y="1598551"/>
                  <a:pt x="276927" y="1476562"/>
                </a:cubicBezTo>
                <a:lnTo>
                  <a:pt x="38036" y="998780"/>
                </a:lnTo>
                <a:cubicBezTo>
                  <a:pt x="-12678" y="897352"/>
                  <a:pt x="-12678" y="778214"/>
                  <a:pt x="38036" y="676786"/>
                </a:cubicBezTo>
              </a:path>
            </a:pathLst>
          </a:custGeom>
          <a:noFill/>
          <a:ln w="22225">
            <a:gradFill flip="none" rotWithShape="1">
              <a:gsLst>
                <a:gs pos="0">
                  <a:schemeClr val="accent1"/>
                </a:gs>
                <a:gs pos="100000">
                  <a:schemeClr val="accent2"/>
                </a:gs>
              </a:gsLst>
              <a:lin ang="16200000" scaled="1"/>
              <a:tileRect/>
            </a:gradFill>
          </a:ln>
          <a:effectLst>
            <a:outerShdw blurRad="25400" sx="102000" sy="102000" algn="ctr" rotWithShape="0">
              <a:schemeClr val="accent2">
                <a:alpha val="40000"/>
              </a:schemeClr>
            </a:outerShdw>
          </a:effectLst>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4429" tIns="365269" rIns="354429" bIns="365269" numCol="1" spcCol="1270" anchor="ctr" anchorCtr="0">
            <a:noAutofit/>
          </a:bodyPr>
          <a:lstStyle/>
          <a:p>
            <a:pPr algn="ctr" defTabSz="2089150">
              <a:lnSpc>
                <a:spcPct val="90000"/>
              </a:lnSpc>
              <a:spcBef>
                <a:spcPct val="0"/>
              </a:spcBef>
              <a:spcAft>
                <a:spcPct val="35000"/>
              </a:spcAft>
            </a:pPr>
            <a:endParaRPr lang="zh-CN" altLang="en-US" sz="4700">
              <a:solidFill>
                <a:schemeClr val="lt1"/>
              </a:solidFill>
            </a:endParaRPr>
          </a:p>
        </p:txBody>
      </p:sp>
      <p:sp>
        <p:nvSpPr>
          <p:cNvPr id="11" name="六边形 6">
            <a:extLst>
              <a:ext uri="{FF2B5EF4-FFF2-40B4-BE49-F238E27FC236}">
                <a16:creationId xmlns:a16="http://schemas.microsoft.com/office/drawing/2014/main" id="{A863590B-159C-8ACD-D024-4D33AB5C15B0}"/>
              </a:ext>
            </a:extLst>
          </p:cNvPr>
          <p:cNvSpPr/>
          <p:nvPr/>
        </p:nvSpPr>
        <p:spPr>
          <a:xfrm>
            <a:off x="4762007" y="1926350"/>
            <a:ext cx="1858495" cy="1675565"/>
          </a:xfrm>
          <a:custGeom>
            <a:avLst/>
            <a:gdLst>
              <a:gd name="connsiteX0" fmla="*/ 38036 w 1858495"/>
              <a:gd name="connsiteY0" fmla="*/ 676786 h 1675565"/>
              <a:gd name="connsiteX1" fmla="*/ 276927 w 1858495"/>
              <a:gd name="connsiteY1" fmla="*/ 199003 h 1675565"/>
              <a:gd name="connsiteX2" fmla="*/ 598921 w 1858495"/>
              <a:gd name="connsiteY2" fmla="*/ 0 h 1675565"/>
              <a:gd name="connsiteX3" fmla="*/ 1259575 w 1858495"/>
              <a:gd name="connsiteY3" fmla="*/ 0 h 1675565"/>
              <a:gd name="connsiteX4" fmla="*/ 1581569 w 1858495"/>
              <a:gd name="connsiteY4" fmla="*/ 199003 h 1675565"/>
              <a:gd name="connsiteX5" fmla="*/ 1820460 w 1858495"/>
              <a:gd name="connsiteY5" fmla="*/ 676786 h 1675565"/>
              <a:gd name="connsiteX6" fmla="*/ 1820459 w 1858495"/>
              <a:gd name="connsiteY6" fmla="*/ 998780 h 1675565"/>
              <a:gd name="connsiteX7" fmla="*/ 1581569 w 1858495"/>
              <a:gd name="connsiteY7" fmla="*/ 1476562 h 1675565"/>
              <a:gd name="connsiteX8" fmla="*/ 1259575 w 1858495"/>
              <a:gd name="connsiteY8" fmla="*/ 1675565 h 1675565"/>
              <a:gd name="connsiteX9" fmla="*/ 598921 w 1858495"/>
              <a:gd name="connsiteY9" fmla="*/ 1675565 h 1675565"/>
              <a:gd name="connsiteX10" fmla="*/ 276927 w 1858495"/>
              <a:gd name="connsiteY10" fmla="*/ 1476562 h 1675565"/>
              <a:gd name="connsiteX11" fmla="*/ 38036 w 1858495"/>
              <a:gd name="connsiteY11" fmla="*/ 998780 h 1675565"/>
              <a:gd name="connsiteX12" fmla="*/ 38036 w 1858495"/>
              <a:gd name="connsiteY12" fmla="*/ 676786 h 167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8495" h="1675565">
                <a:moveTo>
                  <a:pt x="38036" y="676786"/>
                </a:moveTo>
                <a:lnTo>
                  <a:pt x="276927" y="199003"/>
                </a:lnTo>
                <a:cubicBezTo>
                  <a:pt x="337922" y="77014"/>
                  <a:pt x="462533" y="0"/>
                  <a:pt x="598921" y="0"/>
                </a:cubicBezTo>
                <a:lnTo>
                  <a:pt x="1259575" y="0"/>
                </a:lnTo>
                <a:cubicBezTo>
                  <a:pt x="1395963" y="0"/>
                  <a:pt x="1520574" y="77014"/>
                  <a:pt x="1581569" y="199003"/>
                </a:cubicBezTo>
                <a:lnTo>
                  <a:pt x="1820460" y="676786"/>
                </a:lnTo>
                <a:cubicBezTo>
                  <a:pt x="1871174" y="778214"/>
                  <a:pt x="1871173" y="897352"/>
                  <a:pt x="1820459" y="998780"/>
                </a:cubicBezTo>
                <a:lnTo>
                  <a:pt x="1581569" y="1476562"/>
                </a:lnTo>
                <a:cubicBezTo>
                  <a:pt x="1520574" y="1598551"/>
                  <a:pt x="1395963" y="1675565"/>
                  <a:pt x="1259575" y="1675565"/>
                </a:cubicBezTo>
                <a:lnTo>
                  <a:pt x="598921" y="1675565"/>
                </a:lnTo>
                <a:cubicBezTo>
                  <a:pt x="462533" y="1675565"/>
                  <a:pt x="337922" y="1598551"/>
                  <a:pt x="276927" y="1476562"/>
                </a:cubicBezTo>
                <a:lnTo>
                  <a:pt x="38036" y="998780"/>
                </a:lnTo>
                <a:cubicBezTo>
                  <a:pt x="-12677" y="897352"/>
                  <a:pt x="-12678" y="778214"/>
                  <a:pt x="38036" y="676786"/>
                </a:cubicBezTo>
              </a:path>
            </a:pathLst>
          </a:custGeom>
          <a:gradFill flip="none" rotWithShape="1">
            <a:gsLst>
              <a:gs pos="0">
                <a:schemeClr val="accent2"/>
              </a:gs>
              <a:gs pos="100000">
                <a:schemeClr val="accent1">
                  <a:lumMod val="40000"/>
                  <a:lumOff val="60000"/>
                </a:schemeClr>
              </a:gs>
            </a:gsLst>
            <a:lin ang="18900000" scaled="1"/>
            <a:tileRect/>
          </a:gradFill>
          <a:ln w="9525">
            <a:noFill/>
            <a:prstDash val="dash"/>
          </a:ln>
          <a:effectLst>
            <a:outerShdw blurRad="254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23" name="文本框 22">
            <a:extLst>
              <a:ext uri="{FF2B5EF4-FFF2-40B4-BE49-F238E27FC236}">
                <a16:creationId xmlns:a16="http://schemas.microsoft.com/office/drawing/2014/main" id="{E3197D81-0663-A41C-1096-94CD4096E7B0}"/>
              </a:ext>
            </a:extLst>
          </p:cNvPr>
          <p:cNvSpPr txBox="1"/>
          <p:nvPr/>
        </p:nvSpPr>
        <p:spPr>
          <a:xfrm>
            <a:off x="1214085" y="4216535"/>
            <a:ext cx="999833" cy="738664"/>
          </a:xfrm>
          <a:prstGeom prst="rect">
            <a:avLst/>
          </a:prstGeom>
          <a:noFill/>
        </p:spPr>
        <p:txBody>
          <a:bodyPr wrap="square" lIns="0" tIns="0" rIns="0" bIns="0" rtlCol="0">
            <a:noAutofit/>
          </a:bodyPr>
          <a:lstStyle/>
          <a:p>
            <a:pPr algn="l"/>
            <a:r>
              <a:rPr lang="zh-CN" altLang="en-US" sz="2400" dirty="0">
                <a:solidFill>
                  <a:schemeClr val="bg1"/>
                </a:solidFill>
                <a:latin typeface="+mn-ea"/>
              </a:rPr>
              <a:t>这里放</a:t>
            </a:r>
            <a:r>
              <a:rPr lang="en-US" altLang="zh-CN" sz="2400" dirty="0">
                <a:solidFill>
                  <a:schemeClr val="bg1"/>
                </a:solidFill>
                <a:latin typeface="+mn-ea"/>
              </a:rPr>
              <a:t>LOGO</a:t>
            </a:r>
            <a:endParaRPr lang="zh-CN" altLang="en-US" sz="2400" dirty="0">
              <a:solidFill>
                <a:schemeClr val="bg1"/>
              </a:solidFill>
              <a:latin typeface="+mn-ea"/>
            </a:endParaRPr>
          </a:p>
        </p:txBody>
      </p:sp>
      <p:sp>
        <p:nvSpPr>
          <p:cNvPr id="28" name="文本框 27">
            <a:extLst>
              <a:ext uri="{FF2B5EF4-FFF2-40B4-BE49-F238E27FC236}">
                <a16:creationId xmlns:a16="http://schemas.microsoft.com/office/drawing/2014/main" id="{479DB9BF-20A8-C4BD-98B5-9D4A0F5DBDD9}"/>
              </a:ext>
            </a:extLst>
          </p:cNvPr>
          <p:cNvSpPr txBox="1"/>
          <p:nvPr/>
        </p:nvSpPr>
        <p:spPr>
          <a:xfrm>
            <a:off x="5191338" y="2394800"/>
            <a:ext cx="999833" cy="738664"/>
          </a:xfrm>
          <a:prstGeom prst="rect">
            <a:avLst/>
          </a:prstGeom>
          <a:noFill/>
        </p:spPr>
        <p:txBody>
          <a:bodyPr wrap="square" lIns="0" tIns="0" rIns="0" bIns="0" rtlCol="0">
            <a:noAutofit/>
          </a:bodyPr>
          <a:lstStyle>
            <a:defPPr>
              <a:defRPr lang="zh-CN"/>
            </a:defPPr>
            <a:lvl1pPr>
              <a:defRPr sz="2400">
                <a:solidFill>
                  <a:schemeClr val="tx1">
                    <a:lumMod val="75000"/>
                    <a:lumOff val="25000"/>
                  </a:schemeClr>
                </a:solidFill>
                <a:latin typeface="+mn-ea"/>
              </a:defRPr>
            </a:lvl1pPr>
          </a:lstStyle>
          <a:p>
            <a:r>
              <a:rPr lang="zh-CN" altLang="en-US" dirty="0">
                <a:solidFill>
                  <a:schemeClr val="bg1"/>
                </a:solidFill>
              </a:rPr>
              <a:t>这里放</a:t>
            </a:r>
            <a:r>
              <a:rPr lang="en-US" altLang="zh-CN" dirty="0">
                <a:solidFill>
                  <a:schemeClr val="bg1"/>
                </a:solidFill>
              </a:rPr>
              <a:t>LOGO</a:t>
            </a:r>
            <a:endParaRPr lang="zh-CN" altLang="en-US" dirty="0">
              <a:solidFill>
                <a:schemeClr val="bg1"/>
              </a:solidFill>
            </a:endParaRPr>
          </a:p>
        </p:txBody>
      </p:sp>
      <p:sp>
        <p:nvSpPr>
          <p:cNvPr id="29" name="文本框 28">
            <a:extLst>
              <a:ext uri="{FF2B5EF4-FFF2-40B4-BE49-F238E27FC236}">
                <a16:creationId xmlns:a16="http://schemas.microsoft.com/office/drawing/2014/main" id="{DDF06C81-CBDC-8ECA-B7D4-15E6E7EED60D}"/>
              </a:ext>
            </a:extLst>
          </p:cNvPr>
          <p:cNvSpPr txBox="1"/>
          <p:nvPr/>
        </p:nvSpPr>
        <p:spPr>
          <a:xfrm>
            <a:off x="2969883" y="5389320"/>
            <a:ext cx="999833" cy="738664"/>
          </a:xfrm>
          <a:prstGeom prst="rect">
            <a:avLst/>
          </a:prstGeom>
          <a:noFill/>
        </p:spPr>
        <p:txBody>
          <a:bodyPr wrap="square" lIns="0" tIns="0" rIns="0" bIns="0" rtlCol="0">
            <a:noAutofit/>
          </a:bodyPr>
          <a:lstStyle>
            <a:defPPr>
              <a:defRPr lang="zh-CN"/>
            </a:defPPr>
            <a:lvl1pPr>
              <a:defRPr sz="2400">
                <a:solidFill>
                  <a:schemeClr val="tx1">
                    <a:lumMod val="75000"/>
                    <a:lumOff val="25000"/>
                  </a:schemeClr>
                </a:solidFill>
                <a:latin typeface="+mn-ea"/>
              </a:defRPr>
            </a:lvl1pPr>
          </a:lstStyle>
          <a:p>
            <a:r>
              <a:rPr lang="zh-CN" altLang="en-US" dirty="0">
                <a:solidFill>
                  <a:schemeClr val="bg1"/>
                </a:solidFill>
              </a:rPr>
              <a:t>这里放</a:t>
            </a:r>
            <a:r>
              <a:rPr lang="en-US" altLang="zh-CN" dirty="0">
                <a:solidFill>
                  <a:schemeClr val="bg1"/>
                </a:solidFill>
              </a:rPr>
              <a:t>LOGO</a:t>
            </a:r>
            <a:endParaRPr lang="zh-CN" altLang="en-US" dirty="0">
              <a:solidFill>
                <a:schemeClr val="bg1"/>
              </a:solidFill>
            </a:endParaRPr>
          </a:p>
        </p:txBody>
      </p:sp>
      <p:sp>
        <p:nvSpPr>
          <p:cNvPr id="30" name="文本框 29">
            <a:extLst>
              <a:ext uri="{FF2B5EF4-FFF2-40B4-BE49-F238E27FC236}">
                <a16:creationId xmlns:a16="http://schemas.microsoft.com/office/drawing/2014/main" id="{DC0BC4F3-33CF-9D49-3247-484481E0562B}"/>
              </a:ext>
            </a:extLst>
          </p:cNvPr>
          <p:cNvSpPr txBox="1"/>
          <p:nvPr/>
        </p:nvSpPr>
        <p:spPr>
          <a:xfrm>
            <a:off x="5253846" y="4635028"/>
            <a:ext cx="999833" cy="738664"/>
          </a:xfrm>
          <a:prstGeom prst="rect">
            <a:avLst/>
          </a:prstGeom>
          <a:noFill/>
        </p:spPr>
        <p:txBody>
          <a:bodyPr wrap="square" lIns="0" tIns="0" rIns="0" bIns="0" rtlCol="0">
            <a:noAutofit/>
          </a:bodyPr>
          <a:lstStyle/>
          <a:p>
            <a:pPr algn="l"/>
            <a:r>
              <a:rPr lang="zh-CN" altLang="en-US" sz="2400" dirty="0">
                <a:solidFill>
                  <a:schemeClr val="bg1"/>
                </a:solidFill>
                <a:latin typeface="+mn-ea"/>
              </a:rPr>
              <a:t>这里放</a:t>
            </a:r>
            <a:r>
              <a:rPr lang="en-US" altLang="zh-CN" sz="2400" dirty="0">
                <a:solidFill>
                  <a:schemeClr val="bg1"/>
                </a:solidFill>
                <a:latin typeface="+mn-ea"/>
              </a:rPr>
              <a:t>LOGO</a:t>
            </a:r>
            <a:endParaRPr lang="zh-CN" altLang="en-US" sz="2400" dirty="0">
              <a:solidFill>
                <a:schemeClr val="bg1"/>
              </a:solidFill>
              <a:latin typeface="+mn-ea"/>
            </a:endParaRPr>
          </a:p>
        </p:txBody>
      </p:sp>
      <p:sp>
        <p:nvSpPr>
          <p:cNvPr id="43" name="六边形 6">
            <a:extLst>
              <a:ext uri="{FF2B5EF4-FFF2-40B4-BE49-F238E27FC236}">
                <a16:creationId xmlns:a16="http://schemas.microsoft.com/office/drawing/2014/main" id="{09660CCF-28A6-66B3-4C66-FE6BC01B0377}"/>
              </a:ext>
            </a:extLst>
          </p:cNvPr>
          <p:cNvSpPr/>
          <p:nvPr/>
        </p:nvSpPr>
        <p:spPr>
          <a:xfrm>
            <a:off x="1230679" y="1580544"/>
            <a:ext cx="1858495" cy="1675565"/>
          </a:xfrm>
          <a:custGeom>
            <a:avLst/>
            <a:gdLst>
              <a:gd name="connsiteX0" fmla="*/ 38036 w 1858495"/>
              <a:gd name="connsiteY0" fmla="*/ 676786 h 1675565"/>
              <a:gd name="connsiteX1" fmla="*/ 276927 w 1858495"/>
              <a:gd name="connsiteY1" fmla="*/ 199003 h 1675565"/>
              <a:gd name="connsiteX2" fmla="*/ 598921 w 1858495"/>
              <a:gd name="connsiteY2" fmla="*/ 0 h 1675565"/>
              <a:gd name="connsiteX3" fmla="*/ 1259575 w 1858495"/>
              <a:gd name="connsiteY3" fmla="*/ 0 h 1675565"/>
              <a:gd name="connsiteX4" fmla="*/ 1581569 w 1858495"/>
              <a:gd name="connsiteY4" fmla="*/ 199003 h 1675565"/>
              <a:gd name="connsiteX5" fmla="*/ 1820460 w 1858495"/>
              <a:gd name="connsiteY5" fmla="*/ 676786 h 1675565"/>
              <a:gd name="connsiteX6" fmla="*/ 1820459 w 1858495"/>
              <a:gd name="connsiteY6" fmla="*/ 998780 h 1675565"/>
              <a:gd name="connsiteX7" fmla="*/ 1581569 w 1858495"/>
              <a:gd name="connsiteY7" fmla="*/ 1476562 h 1675565"/>
              <a:gd name="connsiteX8" fmla="*/ 1259575 w 1858495"/>
              <a:gd name="connsiteY8" fmla="*/ 1675565 h 1675565"/>
              <a:gd name="connsiteX9" fmla="*/ 598921 w 1858495"/>
              <a:gd name="connsiteY9" fmla="*/ 1675565 h 1675565"/>
              <a:gd name="connsiteX10" fmla="*/ 276927 w 1858495"/>
              <a:gd name="connsiteY10" fmla="*/ 1476562 h 1675565"/>
              <a:gd name="connsiteX11" fmla="*/ 38036 w 1858495"/>
              <a:gd name="connsiteY11" fmla="*/ 998780 h 1675565"/>
              <a:gd name="connsiteX12" fmla="*/ 38036 w 1858495"/>
              <a:gd name="connsiteY12" fmla="*/ 676786 h 167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8495" h="1675565">
                <a:moveTo>
                  <a:pt x="38036" y="676786"/>
                </a:moveTo>
                <a:lnTo>
                  <a:pt x="276927" y="199003"/>
                </a:lnTo>
                <a:cubicBezTo>
                  <a:pt x="337922" y="77014"/>
                  <a:pt x="462533" y="0"/>
                  <a:pt x="598921" y="0"/>
                </a:cubicBezTo>
                <a:lnTo>
                  <a:pt x="1259575" y="0"/>
                </a:lnTo>
                <a:cubicBezTo>
                  <a:pt x="1395963" y="0"/>
                  <a:pt x="1520574" y="77014"/>
                  <a:pt x="1581569" y="199003"/>
                </a:cubicBezTo>
                <a:lnTo>
                  <a:pt x="1820460" y="676786"/>
                </a:lnTo>
                <a:cubicBezTo>
                  <a:pt x="1871174" y="778214"/>
                  <a:pt x="1871173" y="897352"/>
                  <a:pt x="1820459" y="998780"/>
                </a:cubicBezTo>
                <a:lnTo>
                  <a:pt x="1581569" y="1476562"/>
                </a:lnTo>
                <a:cubicBezTo>
                  <a:pt x="1520574" y="1598551"/>
                  <a:pt x="1395963" y="1675565"/>
                  <a:pt x="1259575" y="1675565"/>
                </a:cubicBezTo>
                <a:lnTo>
                  <a:pt x="598921" y="1675565"/>
                </a:lnTo>
                <a:cubicBezTo>
                  <a:pt x="462533" y="1675565"/>
                  <a:pt x="337922" y="1598551"/>
                  <a:pt x="276927" y="1476562"/>
                </a:cubicBezTo>
                <a:lnTo>
                  <a:pt x="38036" y="998780"/>
                </a:lnTo>
                <a:cubicBezTo>
                  <a:pt x="-12677" y="897352"/>
                  <a:pt x="-12678" y="778214"/>
                  <a:pt x="38036" y="676786"/>
                </a:cubicBezTo>
              </a:path>
            </a:pathLst>
          </a:custGeom>
          <a:gradFill flip="none" rotWithShape="1">
            <a:gsLst>
              <a:gs pos="0">
                <a:schemeClr val="accent2"/>
              </a:gs>
              <a:gs pos="100000">
                <a:schemeClr val="accent1">
                  <a:lumMod val="40000"/>
                  <a:lumOff val="60000"/>
                </a:schemeClr>
              </a:gs>
            </a:gsLst>
            <a:lin ang="13500000" scaled="1"/>
            <a:tileRect/>
          </a:gradFill>
          <a:ln w="9525">
            <a:noFill/>
            <a:prstDash val="dash"/>
          </a:ln>
          <a:effectLst>
            <a:outerShdw blurRad="254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a:solidFill>
                <a:schemeClr val="l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44" name="文本框 43">
            <a:extLst>
              <a:ext uri="{FF2B5EF4-FFF2-40B4-BE49-F238E27FC236}">
                <a16:creationId xmlns:a16="http://schemas.microsoft.com/office/drawing/2014/main" id="{367BA0BD-D22F-F241-7C61-076790A20FB2}"/>
              </a:ext>
            </a:extLst>
          </p:cNvPr>
          <p:cNvSpPr txBox="1"/>
          <p:nvPr/>
        </p:nvSpPr>
        <p:spPr>
          <a:xfrm>
            <a:off x="1660010" y="2048994"/>
            <a:ext cx="999833" cy="738664"/>
          </a:xfrm>
          <a:prstGeom prst="rect">
            <a:avLst/>
          </a:prstGeom>
          <a:noFill/>
        </p:spPr>
        <p:txBody>
          <a:bodyPr wrap="square" lIns="0" tIns="0" rIns="0" bIns="0" rtlCol="0">
            <a:noAutofit/>
          </a:bodyPr>
          <a:lstStyle/>
          <a:p>
            <a:pPr algn="l"/>
            <a:r>
              <a:rPr lang="zh-CN" altLang="en-US" sz="2400" dirty="0">
                <a:solidFill>
                  <a:schemeClr val="bg1"/>
                </a:solidFill>
                <a:latin typeface="+mn-ea"/>
              </a:rPr>
              <a:t>这里放</a:t>
            </a:r>
            <a:r>
              <a:rPr lang="en-US" altLang="zh-CN" sz="2400" dirty="0">
                <a:solidFill>
                  <a:schemeClr val="bg1"/>
                </a:solidFill>
                <a:latin typeface="+mn-ea"/>
              </a:rPr>
              <a:t>LOGO</a:t>
            </a:r>
            <a:endParaRPr lang="zh-CN" altLang="en-US" sz="2400" dirty="0">
              <a:solidFill>
                <a:schemeClr val="bg1"/>
              </a:solidFill>
              <a:latin typeface="+mn-ea"/>
            </a:endParaRPr>
          </a:p>
        </p:txBody>
      </p:sp>
      <p:sp>
        <p:nvSpPr>
          <p:cNvPr id="61" name="文本框 60">
            <a:extLst>
              <a:ext uri="{FF2B5EF4-FFF2-40B4-BE49-F238E27FC236}">
                <a16:creationId xmlns:a16="http://schemas.microsoft.com/office/drawing/2014/main" id="{6AE8B7C9-64F1-9C73-E143-B72416EBCF1F}"/>
              </a:ext>
            </a:extLst>
          </p:cNvPr>
          <p:cNvSpPr txBox="1"/>
          <p:nvPr/>
        </p:nvSpPr>
        <p:spPr>
          <a:xfrm>
            <a:off x="3399213" y="3332365"/>
            <a:ext cx="999833" cy="738664"/>
          </a:xfrm>
          <a:prstGeom prst="rect">
            <a:avLst/>
          </a:prstGeom>
          <a:noFill/>
        </p:spPr>
        <p:txBody>
          <a:bodyPr wrap="square" lIns="0" tIns="0" rIns="0" bIns="0" rtlCol="0">
            <a:noAutofit/>
          </a:bodyPr>
          <a:lstStyle/>
          <a:p>
            <a:pPr algn="l"/>
            <a:r>
              <a:rPr lang="zh-CN" altLang="en-US" sz="2400" dirty="0">
                <a:solidFill>
                  <a:schemeClr val="accent1"/>
                </a:solidFill>
                <a:latin typeface="+mn-ea"/>
              </a:rPr>
              <a:t>这里放</a:t>
            </a:r>
            <a:r>
              <a:rPr lang="en-US" altLang="zh-CN" sz="2400" dirty="0">
                <a:solidFill>
                  <a:schemeClr val="accent1"/>
                </a:solidFill>
                <a:latin typeface="+mn-ea"/>
              </a:rPr>
              <a:t>LOGO</a:t>
            </a:r>
            <a:endParaRPr lang="zh-CN" altLang="en-US" sz="2400" dirty="0">
              <a:solidFill>
                <a:schemeClr val="accent1"/>
              </a:solidFill>
              <a:latin typeface="+mn-ea"/>
            </a:endParaRPr>
          </a:p>
        </p:txBody>
      </p:sp>
      <p:sp>
        <p:nvSpPr>
          <p:cNvPr id="62" name="文本框 61">
            <a:extLst>
              <a:ext uri="{FF2B5EF4-FFF2-40B4-BE49-F238E27FC236}">
                <a16:creationId xmlns:a16="http://schemas.microsoft.com/office/drawing/2014/main" id="{E93B0DC3-C587-2E75-4628-178901FE8BDA}"/>
              </a:ext>
            </a:extLst>
          </p:cNvPr>
          <p:cNvSpPr txBox="1"/>
          <p:nvPr/>
        </p:nvSpPr>
        <p:spPr>
          <a:xfrm>
            <a:off x="7608889" y="1736327"/>
            <a:ext cx="3140602" cy="774123"/>
          </a:xfrm>
          <a:prstGeom prst="rect">
            <a:avLst/>
          </a:prstGeom>
          <a:noFill/>
        </p:spPr>
        <p:txBody>
          <a:bodyPr wrap="square" lIns="0" tIns="0" rIns="0" bIns="0" rtlCol="0">
            <a:noAutofit/>
          </a:bodyPr>
          <a:lstStyle/>
          <a:p>
            <a:pPr>
              <a:lnSpc>
                <a:spcPct val="130000"/>
              </a:lnSpc>
            </a:pPr>
            <a:r>
              <a:rPr lang="zh-CN" altLang="en-US" sz="2000" b="1" dirty="0">
                <a:solidFill>
                  <a:schemeClr val="accent1"/>
                </a:solidFill>
                <a:latin typeface="+mj-ea"/>
                <a:ea typeface="+mj-ea"/>
              </a:rPr>
              <a:t>这里是内容这里是内容这里是内容这里是内容</a:t>
            </a:r>
          </a:p>
        </p:txBody>
      </p:sp>
      <p:sp>
        <p:nvSpPr>
          <p:cNvPr id="63" name="文本框 62">
            <a:extLst>
              <a:ext uri="{FF2B5EF4-FFF2-40B4-BE49-F238E27FC236}">
                <a16:creationId xmlns:a16="http://schemas.microsoft.com/office/drawing/2014/main" id="{0988B6E5-291B-C07A-B829-DF3DFECFEDC2}"/>
              </a:ext>
            </a:extLst>
          </p:cNvPr>
          <p:cNvSpPr txBox="1"/>
          <p:nvPr/>
        </p:nvSpPr>
        <p:spPr>
          <a:xfrm>
            <a:off x="7608888" y="2677371"/>
            <a:ext cx="3352433" cy="938014"/>
          </a:xfrm>
          <a:prstGeom prst="rect">
            <a:avLst/>
          </a:prstGeom>
          <a:noFill/>
        </p:spPr>
        <p:txBody>
          <a:bodyPr wrap="square" lIns="0" tIns="0" rIns="0" bIns="0" rtlCol="0">
            <a:noAutofit/>
          </a:bodyPr>
          <a:lstStyle/>
          <a:p>
            <a:pPr marL="177800" indent="-177800">
              <a:lnSpc>
                <a:spcPct val="130000"/>
              </a:lnSpc>
              <a:buFont typeface="Arial" panose="020B0604020202020204" pitchFamily="34" charset="0"/>
              <a:buChar char="•"/>
            </a:pPr>
            <a:r>
              <a:rPr lang="zh-CN" altLang="en-US" sz="1600" dirty="0">
                <a:latin typeface="+mn-ea"/>
              </a:rPr>
              <a:t>这里是内容这里是内容</a:t>
            </a:r>
            <a:endParaRPr lang="zh-CN" altLang="en-US" sz="1600" dirty="0">
              <a:solidFill>
                <a:schemeClr val="tx1">
                  <a:lumMod val="75000"/>
                  <a:lumOff val="25000"/>
                </a:schemeClr>
              </a:solidFill>
              <a:latin typeface="+mn-ea"/>
            </a:endParaRPr>
          </a:p>
          <a:p>
            <a:pPr marL="177800" indent="-177800">
              <a:lnSpc>
                <a:spcPct val="130000"/>
              </a:lnSpc>
              <a:buFont typeface="Arial" panose="020B0604020202020204" pitchFamily="34" charset="0"/>
              <a:buChar char="•"/>
            </a:pPr>
            <a:r>
              <a:rPr lang="zh-CN" altLang="en-US" sz="1600" dirty="0">
                <a:latin typeface="+mn-ea"/>
              </a:rPr>
              <a:t>这里是内容这里是内容</a:t>
            </a:r>
            <a:endParaRPr lang="en-US" altLang="zh-CN" sz="1600" dirty="0">
              <a:latin typeface="+mn-ea"/>
            </a:endParaRPr>
          </a:p>
          <a:p>
            <a:pPr marL="177800" indent="-177800">
              <a:lnSpc>
                <a:spcPct val="130000"/>
              </a:lnSpc>
              <a:buFont typeface="Arial" panose="020B0604020202020204" pitchFamily="34" charset="0"/>
              <a:buChar char="•"/>
            </a:pPr>
            <a:r>
              <a:rPr lang="zh-CN" altLang="en-US" sz="1600" dirty="0">
                <a:latin typeface="+mn-ea"/>
              </a:rPr>
              <a:t>这里是内容这里是内容</a:t>
            </a:r>
            <a:endParaRPr lang="en-US" altLang="zh-CN" sz="1600" dirty="0">
              <a:latin typeface="+mn-ea"/>
            </a:endParaRPr>
          </a:p>
        </p:txBody>
      </p:sp>
      <p:cxnSp>
        <p:nvCxnSpPr>
          <p:cNvPr id="64" name="直接连接符 63">
            <a:extLst>
              <a:ext uri="{FF2B5EF4-FFF2-40B4-BE49-F238E27FC236}">
                <a16:creationId xmlns:a16="http://schemas.microsoft.com/office/drawing/2014/main" id="{5E0981AF-5A0E-5CC9-6DAF-811BFF72EBA2}"/>
              </a:ext>
            </a:extLst>
          </p:cNvPr>
          <p:cNvCxnSpPr>
            <a:cxnSpLocks/>
          </p:cNvCxnSpPr>
          <p:nvPr/>
        </p:nvCxnSpPr>
        <p:spPr>
          <a:xfrm>
            <a:off x="7599997" y="2593941"/>
            <a:ext cx="3593552" cy="0"/>
          </a:xfrm>
          <a:prstGeom prst="line">
            <a:avLst/>
          </a:prstGeom>
          <a:ln w="222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id="{2F2798C2-47D8-E4AC-4AB6-4CE79552467E}"/>
              </a:ext>
            </a:extLst>
          </p:cNvPr>
          <p:cNvSpPr txBox="1"/>
          <p:nvPr/>
        </p:nvSpPr>
        <p:spPr>
          <a:xfrm>
            <a:off x="7599998" y="4146747"/>
            <a:ext cx="3140602" cy="774123"/>
          </a:xfrm>
          <a:prstGeom prst="rect">
            <a:avLst/>
          </a:prstGeom>
          <a:noFill/>
        </p:spPr>
        <p:txBody>
          <a:bodyPr wrap="square" lIns="0" tIns="0" rIns="0" bIns="0" rtlCol="0">
            <a:noAutofit/>
          </a:bodyPr>
          <a:lstStyle/>
          <a:p>
            <a:pPr>
              <a:lnSpc>
                <a:spcPct val="130000"/>
              </a:lnSpc>
            </a:pPr>
            <a:r>
              <a:rPr lang="zh-CN" altLang="en-US" sz="2000" b="1" dirty="0">
                <a:solidFill>
                  <a:schemeClr val="accent1"/>
                </a:solidFill>
                <a:latin typeface="+mj-ea"/>
                <a:ea typeface="+mj-ea"/>
              </a:rPr>
              <a:t>这里是内容这里是内容这里是内容这里是内容</a:t>
            </a:r>
          </a:p>
        </p:txBody>
      </p:sp>
      <p:sp>
        <p:nvSpPr>
          <p:cNvPr id="66" name="文本框 65">
            <a:extLst>
              <a:ext uri="{FF2B5EF4-FFF2-40B4-BE49-F238E27FC236}">
                <a16:creationId xmlns:a16="http://schemas.microsoft.com/office/drawing/2014/main" id="{8EB6EDB2-5B08-65C4-0E8C-52347D3B5AD4}"/>
              </a:ext>
            </a:extLst>
          </p:cNvPr>
          <p:cNvSpPr txBox="1"/>
          <p:nvPr/>
        </p:nvSpPr>
        <p:spPr>
          <a:xfrm>
            <a:off x="7599997" y="5087791"/>
            <a:ext cx="3352433" cy="938014"/>
          </a:xfrm>
          <a:prstGeom prst="rect">
            <a:avLst/>
          </a:prstGeom>
          <a:noFill/>
        </p:spPr>
        <p:txBody>
          <a:bodyPr wrap="square" lIns="0" tIns="0" rIns="0" bIns="0" rtlCol="0">
            <a:noAutofit/>
          </a:bodyPr>
          <a:lstStyle/>
          <a:p>
            <a:pPr marL="177800" indent="-177800">
              <a:lnSpc>
                <a:spcPct val="130000"/>
              </a:lnSpc>
              <a:buFont typeface="Arial" panose="020B0604020202020204" pitchFamily="34" charset="0"/>
              <a:buChar char="•"/>
            </a:pPr>
            <a:r>
              <a:rPr lang="zh-CN" altLang="en-US" sz="1600" dirty="0">
                <a:latin typeface="+mn-ea"/>
              </a:rPr>
              <a:t>这里是内容这里是内容</a:t>
            </a:r>
            <a:endParaRPr lang="zh-CN" altLang="en-US" sz="1600" dirty="0">
              <a:solidFill>
                <a:schemeClr val="tx1">
                  <a:lumMod val="75000"/>
                  <a:lumOff val="25000"/>
                </a:schemeClr>
              </a:solidFill>
              <a:latin typeface="+mn-ea"/>
            </a:endParaRPr>
          </a:p>
          <a:p>
            <a:pPr marL="177800" indent="-177800">
              <a:lnSpc>
                <a:spcPct val="130000"/>
              </a:lnSpc>
              <a:buFont typeface="Arial" panose="020B0604020202020204" pitchFamily="34" charset="0"/>
              <a:buChar char="•"/>
            </a:pPr>
            <a:r>
              <a:rPr lang="zh-CN" altLang="en-US" sz="1600" dirty="0">
                <a:latin typeface="+mn-ea"/>
              </a:rPr>
              <a:t>这里是内容这里是内容</a:t>
            </a:r>
            <a:endParaRPr lang="en-US" altLang="zh-CN" sz="1600" dirty="0">
              <a:latin typeface="+mn-ea"/>
            </a:endParaRPr>
          </a:p>
          <a:p>
            <a:pPr marL="177800" indent="-177800">
              <a:lnSpc>
                <a:spcPct val="130000"/>
              </a:lnSpc>
              <a:buFont typeface="Arial" panose="020B0604020202020204" pitchFamily="34" charset="0"/>
              <a:buChar char="•"/>
            </a:pPr>
            <a:r>
              <a:rPr lang="zh-CN" altLang="en-US" sz="1600" dirty="0">
                <a:latin typeface="+mn-ea"/>
              </a:rPr>
              <a:t>这里是内容这里是内容</a:t>
            </a:r>
            <a:endParaRPr lang="en-US" altLang="zh-CN" sz="1600" dirty="0">
              <a:latin typeface="+mn-ea"/>
            </a:endParaRPr>
          </a:p>
        </p:txBody>
      </p:sp>
      <p:cxnSp>
        <p:nvCxnSpPr>
          <p:cNvPr id="67" name="直接连接符 66">
            <a:extLst>
              <a:ext uri="{FF2B5EF4-FFF2-40B4-BE49-F238E27FC236}">
                <a16:creationId xmlns:a16="http://schemas.microsoft.com/office/drawing/2014/main" id="{35DB1FF5-140C-9260-60FB-7A4DA74F759C}"/>
              </a:ext>
            </a:extLst>
          </p:cNvPr>
          <p:cNvCxnSpPr>
            <a:cxnSpLocks/>
          </p:cNvCxnSpPr>
          <p:nvPr/>
        </p:nvCxnSpPr>
        <p:spPr>
          <a:xfrm>
            <a:off x="7591106" y="5004361"/>
            <a:ext cx="3593552" cy="0"/>
          </a:xfrm>
          <a:prstGeom prst="line">
            <a:avLst/>
          </a:prstGeom>
          <a:ln w="222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2258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59E74C13-B381-8EAD-E9C1-81791C5B1014}"/>
              </a:ext>
            </a:extLst>
          </p:cNvPr>
          <p:cNvSpPr/>
          <p:nvPr/>
        </p:nvSpPr>
        <p:spPr>
          <a:xfrm>
            <a:off x="695326" y="1113983"/>
            <a:ext cx="5323840" cy="2508486"/>
          </a:xfrm>
          <a:custGeom>
            <a:avLst/>
            <a:gdLst>
              <a:gd name="connsiteX0" fmla="*/ 5323840 w 5323840"/>
              <a:gd name="connsiteY0" fmla="*/ 1725773 h 2508486"/>
              <a:gd name="connsiteX1" fmla="*/ 5323840 w 5323840"/>
              <a:gd name="connsiteY1" fmla="*/ 2508486 h 2508486"/>
              <a:gd name="connsiteX2" fmla="*/ 4553729 w 5323840"/>
              <a:gd name="connsiteY2" fmla="*/ 2508486 h 2508486"/>
              <a:gd name="connsiteX3" fmla="*/ 4564308 w 5323840"/>
              <a:gd name="connsiteY3" fmla="*/ 2403552 h 2508486"/>
              <a:gd name="connsiteX4" fmla="*/ 5313387 w 5323840"/>
              <a:gd name="connsiteY4" fmla="*/ 1726301 h 2508486"/>
              <a:gd name="connsiteX5" fmla="*/ 0 w 5323840"/>
              <a:gd name="connsiteY5" fmla="*/ 0 h 2508486"/>
              <a:gd name="connsiteX6" fmla="*/ 5323840 w 5323840"/>
              <a:gd name="connsiteY6" fmla="*/ 0 h 2508486"/>
              <a:gd name="connsiteX7" fmla="*/ 5323840 w 5323840"/>
              <a:gd name="connsiteY7" fmla="*/ 596691 h 2508486"/>
              <a:gd name="connsiteX8" fmla="*/ 5197945 w 5323840"/>
              <a:gd name="connsiteY8" fmla="*/ 603048 h 2508486"/>
              <a:gd name="connsiteX9" fmla="*/ 3428118 w 5323840"/>
              <a:gd name="connsiteY9" fmla="*/ 2372875 h 2508486"/>
              <a:gd name="connsiteX10" fmla="*/ 3421270 w 5323840"/>
              <a:gd name="connsiteY10" fmla="*/ 2508486 h 2508486"/>
              <a:gd name="connsiteX11" fmla="*/ 0 w 5323840"/>
              <a:gd name="connsiteY11" fmla="*/ 2508486 h 2508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3840" h="2508486">
                <a:moveTo>
                  <a:pt x="5323840" y="1725773"/>
                </a:moveTo>
                <a:lnTo>
                  <a:pt x="5323840" y="2508486"/>
                </a:lnTo>
                <a:lnTo>
                  <a:pt x="4553729" y="2508486"/>
                </a:lnTo>
                <a:lnTo>
                  <a:pt x="4564308" y="2403552"/>
                </a:lnTo>
                <a:cubicBezTo>
                  <a:pt x="4638227" y="2042317"/>
                  <a:pt x="4940297" y="1764190"/>
                  <a:pt x="5313387" y="1726301"/>
                </a:cubicBezTo>
                <a:close/>
                <a:moveTo>
                  <a:pt x="0" y="0"/>
                </a:moveTo>
                <a:lnTo>
                  <a:pt x="5323840" y="0"/>
                </a:lnTo>
                <a:lnTo>
                  <a:pt x="5323840" y="596691"/>
                </a:lnTo>
                <a:lnTo>
                  <a:pt x="5197945" y="603048"/>
                </a:lnTo>
                <a:cubicBezTo>
                  <a:pt x="4264766" y="697818"/>
                  <a:pt x="3522888" y="1439696"/>
                  <a:pt x="3428118" y="2372875"/>
                </a:cubicBezTo>
                <a:lnTo>
                  <a:pt x="3421270" y="2508486"/>
                </a:lnTo>
                <a:lnTo>
                  <a:pt x="0" y="2508486"/>
                </a:lnTo>
                <a:close/>
              </a:path>
            </a:pathLst>
          </a:custGeom>
          <a:solidFill>
            <a:schemeClr val="accent2">
              <a:lumMod val="20000"/>
              <a:lumOff val="80000"/>
              <a:alpha val="6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CB129A0D-3E32-AE08-3935-1C8E82CD7A0B}"/>
              </a:ext>
            </a:extLst>
          </p:cNvPr>
          <p:cNvSpPr/>
          <p:nvPr/>
        </p:nvSpPr>
        <p:spPr>
          <a:xfrm>
            <a:off x="6167399" y="1113983"/>
            <a:ext cx="5323840" cy="2508486"/>
          </a:xfrm>
          <a:custGeom>
            <a:avLst/>
            <a:gdLst>
              <a:gd name="connsiteX0" fmla="*/ 0 w 5323840"/>
              <a:gd name="connsiteY0" fmla="*/ 1725499 h 2508486"/>
              <a:gd name="connsiteX1" fmla="*/ 15888 w 5323840"/>
              <a:gd name="connsiteY1" fmla="*/ 1726301 h 2508486"/>
              <a:gd name="connsiteX2" fmla="*/ 764968 w 5323840"/>
              <a:gd name="connsiteY2" fmla="*/ 2403552 h 2508486"/>
              <a:gd name="connsiteX3" fmla="*/ 775546 w 5323840"/>
              <a:gd name="connsiteY3" fmla="*/ 2508486 h 2508486"/>
              <a:gd name="connsiteX4" fmla="*/ 0 w 5323840"/>
              <a:gd name="connsiteY4" fmla="*/ 2508486 h 2508486"/>
              <a:gd name="connsiteX5" fmla="*/ 0 w 5323840"/>
              <a:gd name="connsiteY5" fmla="*/ 0 h 2508486"/>
              <a:gd name="connsiteX6" fmla="*/ 5323840 w 5323840"/>
              <a:gd name="connsiteY6" fmla="*/ 0 h 2508486"/>
              <a:gd name="connsiteX7" fmla="*/ 5323840 w 5323840"/>
              <a:gd name="connsiteY7" fmla="*/ 2508486 h 2508486"/>
              <a:gd name="connsiteX8" fmla="*/ 1908005 w 5323840"/>
              <a:gd name="connsiteY8" fmla="*/ 2508486 h 2508486"/>
              <a:gd name="connsiteX9" fmla="*/ 1901157 w 5323840"/>
              <a:gd name="connsiteY9" fmla="*/ 2372875 h 2508486"/>
              <a:gd name="connsiteX10" fmla="*/ 131330 w 5323840"/>
              <a:gd name="connsiteY10" fmla="*/ 603048 h 2508486"/>
              <a:gd name="connsiteX11" fmla="*/ 0 w 5323840"/>
              <a:gd name="connsiteY11" fmla="*/ 596416 h 2508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3840" h="2508486">
                <a:moveTo>
                  <a:pt x="0" y="1725499"/>
                </a:moveTo>
                <a:lnTo>
                  <a:pt x="15888" y="1726301"/>
                </a:lnTo>
                <a:cubicBezTo>
                  <a:pt x="388979" y="1764190"/>
                  <a:pt x="691049" y="2042317"/>
                  <a:pt x="764968" y="2403552"/>
                </a:cubicBezTo>
                <a:lnTo>
                  <a:pt x="775546" y="2508486"/>
                </a:lnTo>
                <a:lnTo>
                  <a:pt x="0" y="2508486"/>
                </a:lnTo>
                <a:close/>
                <a:moveTo>
                  <a:pt x="0" y="0"/>
                </a:moveTo>
                <a:lnTo>
                  <a:pt x="5323840" y="0"/>
                </a:lnTo>
                <a:lnTo>
                  <a:pt x="5323840" y="2508486"/>
                </a:lnTo>
                <a:lnTo>
                  <a:pt x="1908005" y="2508486"/>
                </a:lnTo>
                <a:lnTo>
                  <a:pt x="1901157" y="2372875"/>
                </a:lnTo>
                <a:cubicBezTo>
                  <a:pt x="1806388" y="1439696"/>
                  <a:pt x="1064510" y="697818"/>
                  <a:pt x="131330" y="603048"/>
                </a:cubicBezTo>
                <a:lnTo>
                  <a:pt x="0" y="596416"/>
                </a:lnTo>
                <a:close/>
              </a:path>
            </a:pathLst>
          </a:custGeom>
          <a:solidFill>
            <a:schemeClr val="accent2">
              <a:lumMod val="20000"/>
              <a:lumOff val="80000"/>
              <a:alpha val="6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7F93ED0F-521C-4B5B-511D-909B86E66E02}"/>
              </a:ext>
            </a:extLst>
          </p:cNvPr>
          <p:cNvSpPr/>
          <p:nvPr/>
        </p:nvSpPr>
        <p:spPr>
          <a:xfrm>
            <a:off x="695326" y="3758493"/>
            <a:ext cx="5323840" cy="2508486"/>
          </a:xfrm>
          <a:custGeom>
            <a:avLst/>
            <a:gdLst>
              <a:gd name="connsiteX0" fmla="*/ 4553910 w 5323840"/>
              <a:gd name="connsiteY0" fmla="*/ 0 h 2508486"/>
              <a:gd name="connsiteX1" fmla="*/ 5323840 w 5323840"/>
              <a:gd name="connsiteY1" fmla="*/ 0 h 2508486"/>
              <a:gd name="connsiteX2" fmla="*/ 5323840 w 5323840"/>
              <a:gd name="connsiteY2" fmla="*/ 780925 h 2508486"/>
              <a:gd name="connsiteX3" fmla="*/ 5313387 w 5323840"/>
              <a:gd name="connsiteY3" fmla="*/ 780398 h 2508486"/>
              <a:gd name="connsiteX4" fmla="*/ 4564308 w 5323840"/>
              <a:gd name="connsiteY4" fmla="*/ 103147 h 2508486"/>
              <a:gd name="connsiteX5" fmla="*/ 0 w 5323840"/>
              <a:gd name="connsiteY5" fmla="*/ 0 h 2508486"/>
              <a:gd name="connsiteX6" fmla="*/ 3421361 w 5323840"/>
              <a:gd name="connsiteY6" fmla="*/ 0 h 2508486"/>
              <a:gd name="connsiteX7" fmla="*/ 3428118 w 5323840"/>
              <a:gd name="connsiteY7" fmla="*/ 133823 h 2508486"/>
              <a:gd name="connsiteX8" fmla="*/ 5197945 w 5323840"/>
              <a:gd name="connsiteY8" fmla="*/ 1903650 h 2508486"/>
              <a:gd name="connsiteX9" fmla="*/ 5323840 w 5323840"/>
              <a:gd name="connsiteY9" fmla="*/ 1910007 h 2508486"/>
              <a:gd name="connsiteX10" fmla="*/ 5323840 w 5323840"/>
              <a:gd name="connsiteY10" fmla="*/ 2508486 h 2508486"/>
              <a:gd name="connsiteX11" fmla="*/ 0 w 5323840"/>
              <a:gd name="connsiteY11" fmla="*/ 2508486 h 2508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3840" h="2508486">
                <a:moveTo>
                  <a:pt x="4553910" y="0"/>
                </a:moveTo>
                <a:lnTo>
                  <a:pt x="5323840" y="0"/>
                </a:lnTo>
                <a:lnTo>
                  <a:pt x="5323840" y="780925"/>
                </a:lnTo>
                <a:lnTo>
                  <a:pt x="5313387" y="780398"/>
                </a:lnTo>
                <a:cubicBezTo>
                  <a:pt x="4940297" y="742508"/>
                  <a:pt x="4638227" y="464382"/>
                  <a:pt x="4564308" y="103147"/>
                </a:cubicBezTo>
                <a:close/>
                <a:moveTo>
                  <a:pt x="0" y="0"/>
                </a:moveTo>
                <a:lnTo>
                  <a:pt x="3421361" y="0"/>
                </a:lnTo>
                <a:lnTo>
                  <a:pt x="3428118" y="133823"/>
                </a:lnTo>
                <a:cubicBezTo>
                  <a:pt x="3522888" y="1067003"/>
                  <a:pt x="4264766" y="1808881"/>
                  <a:pt x="5197945" y="1903650"/>
                </a:cubicBezTo>
                <a:lnTo>
                  <a:pt x="5323840" y="1910007"/>
                </a:lnTo>
                <a:lnTo>
                  <a:pt x="5323840" y="2508486"/>
                </a:lnTo>
                <a:lnTo>
                  <a:pt x="0" y="2508486"/>
                </a:lnTo>
                <a:close/>
              </a:path>
            </a:pathLst>
          </a:custGeom>
          <a:solidFill>
            <a:schemeClr val="accent2">
              <a:lumMod val="20000"/>
              <a:lumOff val="80000"/>
              <a:alpha val="6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69BD20AC-AC22-72BB-588C-B2E17EEE306E}"/>
              </a:ext>
            </a:extLst>
          </p:cNvPr>
          <p:cNvSpPr/>
          <p:nvPr/>
        </p:nvSpPr>
        <p:spPr>
          <a:xfrm>
            <a:off x="6167399" y="3758493"/>
            <a:ext cx="5323840" cy="2508486"/>
          </a:xfrm>
          <a:custGeom>
            <a:avLst/>
            <a:gdLst>
              <a:gd name="connsiteX0" fmla="*/ 1907915 w 5323840"/>
              <a:gd name="connsiteY0" fmla="*/ 0 h 2508486"/>
              <a:gd name="connsiteX1" fmla="*/ 5323840 w 5323840"/>
              <a:gd name="connsiteY1" fmla="*/ 0 h 2508486"/>
              <a:gd name="connsiteX2" fmla="*/ 5323840 w 5323840"/>
              <a:gd name="connsiteY2" fmla="*/ 2508486 h 2508486"/>
              <a:gd name="connsiteX3" fmla="*/ 0 w 5323840"/>
              <a:gd name="connsiteY3" fmla="*/ 2508486 h 2508486"/>
              <a:gd name="connsiteX4" fmla="*/ 0 w 5323840"/>
              <a:gd name="connsiteY4" fmla="*/ 1910282 h 2508486"/>
              <a:gd name="connsiteX5" fmla="*/ 131330 w 5323840"/>
              <a:gd name="connsiteY5" fmla="*/ 1903650 h 2508486"/>
              <a:gd name="connsiteX6" fmla="*/ 1901157 w 5323840"/>
              <a:gd name="connsiteY6" fmla="*/ 133823 h 2508486"/>
              <a:gd name="connsiteX7" fmla="*/ 0 w 5323840"/>
              <a:gd name="connsiteY7" fmla="*/ 0 h 2508486"/>
              <a:gd name="connsiteX8" fmla="*/ 775366 w 5323840"/>
              <a:gd name="connsiteY8" fmla="*/ 0 h 2508486"/>
              <a:gd name="connsiteX9" fmla="*/ 764968 w 5323840"/>
              <a:gd name="connsiteY9" fmla="*/ 103147 h 2508486"/>
              <a:gd name="connsiteX10" fmla="*/ 15888 w 5323840"/>
              <a:gd name="connsiteY10" fmla="*/ 780398 h 2508486"/>
              <a:gd name="connsiteX11" fmla="*/ 0 w 5323840"/>
              <a:gd name="connsiteY11" fmla="*/ 781200 h 2508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3840" h="2508486">
                <a:moveTo>
                  <a:pt x="1907915" y="0"/>
                </a:moveTo>
                <a:lnTo>
                  <a:pt x="5323840" y="0"/>
                </a:lnTo>
                <a:lnTo>
                  <a:pt x="5323840" y="2508486"/>
                </a:lnTo>
                <a:lnTo>
                  <a:pt x="0" y="2508486"/>
                </a:lnTo>
                <a:lnTo>
                  <a:pt x="0" y="1910282"/>
                </a:lnTo>
                <a:lnTo>
                  <a:pt x="131330" y="1903650"/>
                </a:lnTo>
                <a:cubicBezTo>
                  <a:pt x="1064510" y="1808881"/>
                  <a:pt x="1806388" y="1067003"/>
                  <a:pt x="1901157" y="133823"/>
                </a:cubicBezTo>
                <a:close/>
                <a:moveTo>
                  <a:pt x="0" y="0"/>
                </a:moveTo>
                <a:lnTo>
                  <a:pt x="775366" y="0"/>
                </a:lnTo>
                <a:lnTo>
                  <a:pt x="764968" y="103147"/>
                </a:lnTo>
                <a:cubicBezTo>
                  <a:pt x="691049" y="464382"/>
                  <a:pt x="388979" y="742508"/>
                  <a:pt x="15888" y="780398"/>
                </a:cubicBezTo>
                <a:lnTo>
                  <a:pt x="0" y="781200"/>
                </a:lnTo>
                <a:close/>
              </a:path>
            </a:pathLst>
          </a:custGeom>
          <a:solidFill>
            <a:schemeClr val="accent2">
              <a:lumMod val="20000"/>
              <a:lumOff val="80000"/>
              <a:alpha val="6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圆: 空心 5">
            <a:extLst>
              <a:ext uri="{FF2B5EF4-FFF2-40B4-BE49-F238E27FC236}">
                <a16:creationId xmlns:a16="http://schemas.microsoft.com/office/drawing/2014/main" id="{6A7DF89A-C220-B147-6B23-C8A163320706}"/>
              </a:ext>
            </a:extLst>
          </p:cNvPr>
          <p:cNvSpPr/>
          <p:nvPr/>
        </p:nvSpPr>
        <p:spPr>
          <a:xfrm>
            <a:off x="4273787" y="1867374"/>
            <a:ext cx="3644426" cy="3644426"/>
          </a:xfrm>
          <a:prstGeom prst="donut">
            <a:avLst>
              <a:gd name="adj" fmla="val 28472"/>
            </a:avLst>
          </a:prstGeom>
          <a:gradFill>
            <a:gsLst>
              <a:gs pos="35000">
                <a:schemeClr val="accent2">
                  <a:lumMod val="40000"/>
                  <a:lumOff val="60000"/>
                </a:schemeClr>
              </a:gs>
              <a:gs pos="79000">
                <a:schemeClr val="bg1"/>
              </a:gs>
            </a:gsLst>
            <a:path path="circle">
              <a:fillToRect l="50000" t="50000" r="50000" b="5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704AFB2-137A-62F6-6DD6-65C686ED4EF4}"/>
              </a:ext>
            </a:extLst>
          </p:cNvPr>
          <p:cNvSpPr/>
          <p:nvPr/>
        </p:nvSpPr>
        <p:spPr>
          <a:xfrm>
            <a:off x="4659824" y="2253411"/>
            <a:ext cx="2872352" cy="2872352"/>
          </a:xfrm>
          <a:prstGeom prst="ellipse">
            <a:avLst/>
          </a:prstGeom>
          <a:gradFill flip="none" rotWithShape="1">
            <a:gsLst>
              <a:gs pos="0">
                <a:schemeClr val="accent2"/>
              </a:gs>
              <a:gs pos="100000">
                <a:schemeClr val="accent1">
                  <a:lumMod val="40000"/>
                  <a:lumOff val="60000"/>
                </a:schemeClr>
              </a:gs>
            </a:gsLst>
            <a:lin ang="13500000" scaled="1"/>
            <a:tileRect/>
          </a:gradFill>
          <a:ln w="9525">
            <a:noFill/>
            <a:prstDash val="dash"/>
          </a:ln>
          <a:effectLst>
            <a:outerShdw blurRad="761695" dist="272034"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12" name="矩形: 圆角 11">
            <a:extLst>
              <a:ext uri="{FF2B5EF4-FFF2-40B4-BE49-F238E27FC236}">
                <a16:creationId xmlns:a16="http://schemas.microsoft.com/office/drawing/2014/main" id="{960DDBC9-65FD-3B17-D78C-50BFA71F76FF}"/>
              </a:ext>
            </a:extLst>
          </p:cNvPr>
          <p:cNvSpPr/>
          <p:nvPr/>
        </p:nvSpPr>
        <p:spPr>
          <a:xfrm>
            <a:off x="1093615" y="1551565"/>
            <a:ext cx="2100020" cy="639719"/>
          </a:xfrm>
          <a:prstGeom prst="roundRect">
            <a:avLst>
              <a:gd name="adj" fmla="val 50000"/>
            </a:avLst>
          </a:prstGeom>
          <a:gradFill flip="none" rotWithShape="1">
            <a:gsLst>
              <a:gs pos="0">
                <a:schemeClr val="accent1">
                  <a:lumMod val="60000"/>
                  <a:lumOff val="40000"/>
                </a:schemeClr>
              </a:gs>
              <a:gs pos="100000">
                <a:schemeClr val="accent1"/>
              </a:gs>
            </a:gsLst>
            <a:path path="circle">
              <a:fillToRect r="100000" b="100000"/>
            </a:path>
            <a:tileRect l="-100000" t="-100000"/>
          </a:gradFill>
          <a:ln>
            <a:noFill/>
          </a:ln>
          <a:effectLst>
            <a:outerShdw blurRad="419100" dist="114300" dir="2700000" sx="98000" sy="98000" algn="tl"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这是小标题</a:t>
            </a:r>
          </a:p>
        </p:txBody>
      </p:sp>
      <p:sp>
        <p:nvSpPr>
          <p:cNvPr id="31" name="矩形: 圆角 30">
            <a:extLst>
              <a:ext uri="{FF2B5EF4-FFF2-40B4-BE49-F238E27FC236}">
                <a16:creationId xmlns:a16="http://schemas.microsoft.com/office/drawing/2014/main" id="{AB9E44B6-551C-BA5F-BEE6-B4B8DB1878F3}"/>
              </a:ext>
            </a:extLst>
          </p:cNvPr>
          <p:cNvSpPr/>
          <p:nvPr/>
        </p:nvSpPr>
        <p:spPr>
          <a:xfrm>
            <a:off x="8956178" y="1551565"/>
            <a:ext cx="2100020" cy="639719"/>
          </a:xfrm>
          <a:prstGeom prst="roundRect">
            <a:avLst>
              <a:gd name="adj" fmla="val 50000"/>
            </a:avLst>
          </a:prstGeom>
          <a:gradFill flip="none" rotWithShape="1">
            <a:gsLst>
              <a:gs pos="0">
                <a:schemeClr val="accent1">
                  <a:lumMod val="60000"/>
                  <a:lumOff val="40000"/>
                </a:schemeClr>
              </a:gs>
              <a:gs pos="100000">
                <a:schemeClr val="accent1"/>
              </a:gs>
            </a:gsLst>
            <a:path path="circle">
              <a:fillToRect r="100000" b="100000"/>
            </a:path>
            <a:tileRect l="-100000" t="-100000"/>
          </a:gradFill>
          <a:ln>
            <a:noFill/>
          </a:ln>
          <a:effectLst>
            <a:outerShdw blurRad="419100" dist="114300" dir="2700000" sx="98000" sy="98000" algn="tl"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这是小标题</a:t>
            </a:r>
          </a:p>
        </p:txBody>
      </p:sp>
      <p:sp>
        <p:nvSpPr>
          <p:cNvPr id="30" name="矩形: 圆角 29">
            <a:extLst>
              <a:ext uri="{FF2B5EF4-FFF2-40B4-BE49-F238E27FC236}">
                <a16:creationId xmlns:a16="http://schemas.microsoft.com/office/drawing/2014/main" id="{262C2866-6B35-0855-EB64-2FEC42DED844}"/>
              </a:ext>
            </a:extLst>
          </p:cNvPr>
          <p:cNvSpPr/>
          <p:nvPr/>
        </p:nvSpPr>
        <p:spPr>
          <a:xfrm>
            <a:off x="1093615" y="4242321"/>
            <a:ext cx="2100020" cy="639719"/>
          </a:xfrm>
          <a:prstGeom prst="roundRect">
            <a:avLst>
              <a:gd name="adj" fmla="val 50000"/>
            </a:avLst>
          </a:prstGeom>
          <a:gradFill flip="none" rotWithShape="1">
            <a:gsLst>
              <a:gs pos="0">
                <a:schemeClr val="accent1">
                  <a:lumMod val="60000"/>
                  <a:lumOff val="40000"/>
                </a:schemeClr>
              </a:gs>
              <a:gs pos="100000">
                <a:schemeClr val="accent1"/>
              </a:gs>
            </a:gsLst>
            <a:path path="circle">
              <a:fillToRect r="100000" b="100000"/>
            </a:path>
            <a:tileRect l="-100000" t="-100000"/>
          </a:gradFill>
          <a:ln>
            <a:noFill/>
          </a:ln>
          <a:effectLst>
            <a:outerShdw blurRad="419100" dist="114300" dir="2700000" sx="98000" sy="98000" algn="tl"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这是小标题</a:t>
            </a:r>
          </a:p>
        </p:txBody>
      </p:sp>
      <p:sp>
        <p:nvSpPr>
          <p:cNvPr id="32" name="矩形: 圆角 31">
            <a:extLst>
              <a:ext uri="{FF2B5EF4-FFF2-40B4-BE49-F238E27FC236}">
                <a16:creationId xmlns:a16="http://schemas.microsoft.com/office/drawing/2014/main" id="{6B2EC402-F733-9194-4971-AE120575C520}"/>
              </a:ext>
            </a:extLst>
          </p:cNvPr>
          <p:cNvSpPr/>
          <p:nvPr/>
        </p:nvSpPr>
        <p:spPr>
          <a:xfrm>
            <a:off x="8956178" y="4242321"/>
            <a:ext cx="2100020" cy="639719"/>
          </a:xfrm>
          <a:prstGeom prst="roundRect">
            <a:avLst>
              <a:gd name="adj" fmla="val 50000"/>
            </a:avLst>
          </a:prstGeom>
          <a:gradFill flip="none" rotWithShape="1">
            <a:gsLst>
              <a:gs pos="0">
                <a:schemeClr val="accent1">
                  <a:lumMod val="60000"/>
                  <a:lumOff val="40000"/>
                </a:schemeClr>
              </a:gs>
              <a:gs pos="100000">
                <a:schemeClr val="accent1"/>
              </a:gs>
            </a:gsLst>
            <a:path path="circle">
              <a:fillToRect r="100000" b="100000"/>
            </a:path>
            <a:tileRect l="-100000" t="-100000"/>
          </a:gradFill>
          <a:ln>
            <a:noFill/>
          </a:ln>
          <a:effectLst>
            <a:outerShdw blurRad="419100" dist="114300" dir="2700000" sx="98000" sy="98000" algn="tl"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这是小标题</a:t>
            </a:r>
          </a:p>
        </p:txBody>
      </p:sp>
      <p:sp>
        <p:nvSpPr>
          <p:cNvPr id="20" name="文本框 19">
            <a:extLst>
              <a:ext uri="{FF2B5EF4-FFF2-40B4-BE49-F238E27FC236}">
                <a16:creationId xmlns:a16="http://schemas.microsoft.com/office/drawing/2014/main" id="{F6D6ACA6-CD6F-33F1-CCF6-322486024B7C}"/>
              </a:ext>
            </a:extLst>
          </p:cNvPr>
          <p:cNvSpPr txBox="1"/>
          <p:nvPr/>
        </p:nvSpPr>
        <p:spPr>
          <a:xfrm>
            <a:off x="1087726" y="2279574"/>
            <a:ext cx="2314995" cy="671552"/>
          </a:xfrm>
          <a:prstGeom prst="rect">
            <a:avLst/>
          </a:prstGeom>
          <a:noFill/>
        </p:spPr>
        <p:txBody>
          <a:bodyPr wrap="square" lIns="0" tIns="0" rIns="0" bIns="0" rtlCol="0">
            <a:noAutofit/>
          </a:bodyPr>
          <a:lstStyle/>
          <a:p>
            <a:pPr marL="177800" indent="-177800">
              <a:lnSpc>
                <a:spcPct val="130000"/>
              </a:lnSpc>
              <a:buFont typeface="Arial" panose="020B0604020202020204" pitchFamily="34" charset="0"/>
              <a:buChar char="•"/>
            </a:pPr>
            <a:r>
              <a:rPr lang="zh-CN" altLang="en-US" sz="1600" dirty="0">
                <a:latin typeface="+mn-ea"/>
              </a:rPr>
              <a:t>这里是内容这里是内容</a:t>
            </a:r>
            <a:endParaRPr lang="zh-CN" altLang="en-US" sz="1600" dirty="0">
              <a:solidFill>
                <a:schemeClr val="tx1">
                  <a:lumMod val="75000"/>
                  <a:lumOff val="25000"/>
                </a:schemeClr>
              </a:solidFill>
              <a:latin typeface="+mn-ea"/>
            </a:endParaRPr>
          </a:p>
          <a:p>
            <a:pPr marL="177800" indent="-177800">
              <a:lnSpc>
                <a:spcPct val="130000"/>
              </a:lnSpc>
              <a:buFont typeface="Arial" panose="020B0604020202020204" pitchFamily="34" charset="0"/>
              <a:buChar char="•"/>
            </a:pPr>
            <a:r>
              <a:rPr lang="zh-CN" altLang="en-US" sz="1600" dirty="0">
                <a:latin typeface="+mn-ea"/>
              </a:rPr>
              <a:t>这里是内容这里是内容</a:t>
            </a:r>
            <a:endParaRPr lang="en-US" altLang="zh-CN" sz="1600" dirty="0">
              <a:latin typeface="+mn-ea"/>
            </a:endParaRPr>
          </a:p>
        </p:txBody>
      </p:sp>
      <p:sp>
        <p:nvSpPr>
          <p:cNvPr id="22" name="文本框 21">
            <a:extLst>
              <a:ext uri="{FF2B5EF4-FFF2-40B4-BE49-F238E27FC236}">
                <a16:creationId xmlns:a16="http://schemas.microsoft.com/office/drawing/2014/main" id="{07EE8886-4CCF-B0EC-307D-AE9D2ED8719F}"/>
              </a:ext>
            </a:extLst>
          </p:cNvPr>
          <p:cNvSpPr txBox="1"/>
          <p:nvPr/>
        </p:nvSpPr>
        <p:spPr>
          <a:xfrm>
            <a:off x="8935774" y="2279574"/>
            <a:ext cx="2314995" cy="671552"/>
          </a:xfrm>
          <a:prstGeom prst="rect">
            <a:avLst/>
          </a:prstGeom>
          <a:noFill/>
        </p:spPr>
        <p:txBody>
          <a:bodyPr wrap="square" lIns="0" tIns="0" rIns="0" bIns="0" rtlCol="0">
            <a:noAutofit/>
          </a:bodyPr>
          <a:lstStyle/>
          <a:p>
            <a:pPr marL="177800" indent="-177800">
              <a:lnSpc>
                <a:spcPct val="130000"/>
              </a:lnSpc>
              <a:buFont typeface="Arial" panose="020B0604020202020204" pitchFamily="34" charset="0"/>
              <a:buChar char="•"/>
            </a:pPr>
            <a:r>
              <a:rPr lang="zh-CN" altLang="en-US" sz="1600" dirty="0">
                <a:latin typeface="+mn-ea"/>
              </a:rPr>
              <a:t>这里是内容这里是内容</a:t>
            </a:r>
            <a:endParaRPr lang="zh-CN" altLang="en-US" sz="1600" dirty="0">
              <a:solidFill>
                <a:schemeClr val="tx1">
                  <a:lumMod val="75000"/>
                  <a:lumOff val="25000"/>
                </a:schemeClr>
              </a:solidFill>
              <a:latin typeface="+mn-ea"/>
            </a:endParaRPr>
          </a:p>
          <a:p>
            <a:pPr marL="177800" indent="-177800">
              <a:lnSpc>
                <a:spcPct val="130000"/>
              </a:lnSpc>
              <a:buFont typeface="Arial" panose="020B0604020202020204" pitchFamily="34" charset="0"/>
              <a:buChar char="•"/>
            </a:pPr>
            <a:r>
              <a:rPr lang="zh-CN" altLang="en-US" sz="1600" dirty="0">
                <a:latin typeface="+mn-ea"/>
              </a:rPr>
              <a:t>这里是内容这里是内容</a:t>
            </a:r>
            <a:endParaRPr lang="en-US" altLang="zh-CN" sz="1600" dirty="0">
              <a:latin typeface="+mn-ea"/>
            </a:endParaRPr>
          </a:p>
        </p:txBody>
      </p:sp>
      <p:sp>
        <p:nvSpPr>
          <p:cNvPr id="21" name="文本框 20">
            <a:extLst>
              <a:ext uri="{FF2B5EF4-FFF2-40B4-BE49-F238E27FC236}">
                <a16:creationId xmlns:a16="http://schemas.microsoft.com/office/drawing/2014/main" id="{38680158-3E91-C19A-EF7B-62A67A6B5DC0}"/>
              </a:ext>
            </a:extLst>
          </p:cNvPr>
          <p:cNvSpPr txBox="1"/>
          <p:nvPr/>
        </p:nvSpPr>
        <p:spPr>
          <a:xfrm>
            <a:off x="1087726" y="4970659"/>
            <a:ext cx="2314995" cy="671552"/>
          </a:xfrm>
          <a:prstGeom prst="rect">
            <a:avLst/>
          </a:prstGeom>
          <a:noFill/>
        </p:spPr>
        <p:txBody>
          <a:bodyPr wrap="square" lIns="0" tIns="0" rIns="0" bIns="0" rtlCol="0">
            <a:noAutofit/>
          </a:bodyPr>
          <a:lstStyle/>
          <a:p>
            <a:pPr marL="177800" indent="-177800">
              <a:lnSpc>
                <a:spcPct val="130000"/>
              </a:lnSpc>
              <a:buFont typeface="Arial" panose="020B0604020202020204" pitchFamily="34" charset="0"/>
              <a:buChar char="•"/>
            </a:pPr>
            <a:r>
              <a:rPr lang="zh-CN" altLang="en-US" sz="1600" dirty="0">
                <a:latin typeface="+mn-ea"/>
              </a:rPr>
              <a:t>这里是内容这里是内容</a:t>
            </a:r>
            <a:endParaRPr lang="zh-CN" altLang="en-US" sz="1600" dirty="0">
              <a:solidFill>
                <a:schemeClr val="tx1">
                  <a:lumMod val="75000"/>
                  <a:lumOff val="25000"/>
                </a:schemeClr>
              </a:solidFill>
              <a:latin typeface="+mn-ea"/>
            </a:endParaRPr>
          </a:p>
          <a:p>
            <a:pPr marL="177800" indent="-177800">
              <a:lnSpc>
                <a:spcPct val="130000"/>
              </a:lnSpc>
              <a:buFont typeface="Arial" panose="020B0604020202020204" pitchFamily="34" charset="0"/>
              <a:buChar char="•"/>
            </a:pPr>
            <a:r>
              <a:rPr lang="zh-CN" altLang="en-US" sz="1600" dirty="0">
                <a:latin typeface="+mn-ea"/>
              </a:rPr>
              <a:t>这里是内容这里是内容</a:t>
            </a:r>
            <a:endParaRPr lang="en-US" altLang="zh-CN" sz="1600" dirty="0">
              <a:latin typeface="+mn-ea"/>
            </a:endParaRPr>
          </a:p>
        </p:txBody>
      </p:sp>
      <p:sp>
        <p:nvSpPr>
          <p:cNvPr id="23" name="文本框 22">
            <a:extLst>
              <a:ext uri="{FF2B5EF4-FFF2-40B4-BE49-F238E27FC236}">
                <a16:creationId xmlns:a16="http://schemas.microsoft.com/office/drawing/2014/main" id="{C2C0EC42-5459-3EAE-2186-C6D670E2513B}"/>
              </a:ext>
            </a:extLst>
          </p:cNvPr>
          <p:cNvSpPr txBox="1"/>
          <p:nvPr/>
        </p:nvSpPr>
        <p:spPr>
          <a:xfrm>
            <a:off x="8935775" y="4970659"/>
            <a:ext cx="2314995" cy="671552"/>
          </a:xfrm>
          <a:prstGeom prst="rect">
            <a:avLst/>
          </a:prstGeom>
          <a:noFill/>
        </p:spPr>
        <p:txBody>
          <a:bodyPr wrap="square" lIns="0" tIns="0" rIns="0" bIns="0" rtlCol="0">
            <a:noAutofit/>
          </a:bodyPr>
          <a:lstStyle/>
          <a:p>
            <a:pPr marL="177800" indent="-177800">
              <a:lnSpc>
                <a:spcPct val="130000"/>
              </a:lnSpc>
              <a:buFont typeface="Arial" panose="020B0604020202020204" pitchFamily="34" charset="0"/>
              <a:buChar char="•"/>
            </a:pPr>
            <a:r>
              <a:rPr lang="zh-CN" altLang="en-US" sz="1600" dirty="0">
                <a:latin typeface="+mn-ea"/>
              </a:rPr>
              <a:t>这里是内容这里是内容</a:t>
            </a:r>
            <a:endParaRPr lang="zh-CN" altLang="en-US" sz="1600" dirty="0">
              <a:solidFill>
                <a:schemeClr val="tx1">
                  <a:lumMod val="75000"/>
                  <a:lumOff val="25000"/>
                </a:schemeClr>
              </a:solidFill>
              <a:latin typeface="+mn-ea"/>
            </a:endParaRPr>
          </a:p>
          <a:p>
            <a:pPr marL="177800" indent="-177800">
              <a:lnSpc>
                <a:spcPct val="130000"/>
              </a:lnSpc>
              <a:buFont typeface="Arial" panose="020B0604020202020204" pitchFamily="34" charset="0"/>
              <a:buChar char="•"/>
            </a:pPr>
            <a:r>
              <a:rPr lang="zh-CN" altLang="en-US" sz="1600" dirty="0">
                <a:latin typeface="+mn-ea"/>
              </a:rPr>
              <a:t>这里是内容这里是内容</a:t>
            </a:r>
            <a:endParaRPr lang="en-US" altLang="zh-CN" sz="1600" dirty="0">
              <a:latin typeface="+mn-ea"/>
            </a:endParaRPr>
          </a:p>
        </p:txBody>
      </p:sp>
      <p:sp>
        <p:nvSpPr>
          <p:cNvPr id="27" name="矩形 26">
            <a:extLst>
              <a:ext uri="{FF2B5EF4-FFF2-40B4-BE49-F238E27FC236}">
                <a16:creationId xmlns:a16="http://schemas.microsoft.com/office/drawing/2014/main" id="{5A9DE133-EF41-86DF-AEDE-E376B919D52A}"/>
              </a:ext>
            </a:extLst>
          </p:cNvPr>
          <p:cNvSpPr/>
          <p:nvPr/>
        </p:nvSpPr>
        <p:spPr>
          <a:xfrm>
            <a:off x="5237591" y="3281044"/>
            <a:ext cx="1716817" cy="1077187"/>
          </a:xfrm>
          <a:prstGeom prst="rect">
            <a:avLst/>
          </a:prstGeom>
          <a:effectLst/>
        </p:spPr>
        <p:txBody>
          <a:bodyPr wrap="none" lIns="0" tIns="0" rIns="0" bIns="0">
            <a:noAutofit/>
          </a:bodyPr>
          <a:lstStyle/>
          <a:p>
            <a:pPr algn="ctr"/>
            <a:r>
              <a:rPr lang="zh-CN" altLang="en-US" sz="2720" dirty="0">
                <a:solidFill>
                  <a:schemeClr val="bg1"/>
                </a:solidFill>
                <a:latin typeface="+mj-ea"/>
                <a:ea typeface="+mj-ea"/>
              </a:rPr>
              <a:t>这里是</a:t>
            </a:r>
            <a:endParaRPr lang="en-US" altLang="zh-CN" sz="2720" dirty="0">
              <a:solidFill>
                <a:schemeClr val="bg1"/>
              </a:solidFill>
              <a:latin typeface="+mj-ea"/>
              <a:ea typeface="+mj-ea"/>
            </a:endParaRPr>
          </a:p>
          <a:p>
            <a:pPr algn="ctr"/>
            <a:r>
              <a:rPr lang="zh-CN" altLang="en-US" sz="2720" dirty="0">
                <a:solidFill>
                  <a:schemeClr val="bg1"/>
                </a:solidFill>
                <a:latin typeface="+mj-ea"/>
                <a:ea typeface="+mj-ea"/>
              </a:rPr>
              <a:t>标题内容</a:t>
            </a:r>
            <a:endParaRPr lang="en-US" altLang="zh-CN" sz="2720" dirty="0">
              <a:solidFill>
                <a:schemeClr val="bg1"/>
              </a:solidFill>
              <a:latin typeface="+mj-ea"/>
              <a:ea typeface="+mj-ea"/>
            </a:endParaRPr>
          </a:p>
        </p:txBody>
      </p:sp>
      <p:sp>
        <p:nvSpPr>
          <p:cNvPr id="17" name="矩形 16">
            <a:extLst>
              <a:ext uri="{FF2B5EF4-FFF2-40B4-BE49-F238E27FC236}">
                <a16:creationId xmlns:a16="http://schemas.microsoft.com/office/drawing/2014/main" id="{0EB05C41-221F-1276-AF73-0E8604C01FC3}"/>
              </a:ext>
            </a:extLst>
          </p:cNvPr>
          <p:cNvSpPr/>
          <p:nvPr/>
        </p:nvSpPr>
        <p:spPr>
          <a:xfrm>
            <a:off x="601447" y="484641"/>
            <a:ext cx="5037353" cy="584775"/>
          </a:xfrm>
          <a:prstGeom prst="rect">
            <a:avLst/>
          </a:prstGeom>
        </p:spPr>
        <p:txBody>
          <a:bodyPr wrap="square">
            <a:noAutofit/>
          </a:bodyPr>
          <a:lstStyle/>
          <a:p>
            <a:r>
              <a:rPr lang="zh-CN" altLang="en-US" sz="3200" b="1" dirty="0">
                <a:solidFill>
                  <a:schemeClr val="accent1">
                    <a:lumMod val="50000"/>
                  </a:schemeClr>
                </a:solidFill>
                <a:latin typeface="+mj-ea"/>
                <a:ea typeface="+mj-ea"/>
              </a:rPr>
              <a:t>章节标题</a:t>
            </a:r>
          </a:p>
        </p:txBody>
      </p:sp>
    </p:spTree>
    <p:extLst>
      <p:ext uri="{BB962C8B-B14F-4D97-AF65-F5344CB8AC3E}">
        <p14:creationId xmlns:p14="http://schemas.microsoft.com/office/powerpoint/2010/main" val="3364403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7">
            <a:extLst>
              <a:ext uri="{FF2B5EF4-FFF2-40B4-BE49-F238E27FC236}">
                <a16:creationId xmlns:a16="http://schemas.microsoft.com/office/drawing/2014/main" id="{28B996A4-F356-A6EB-24C3-EE7BA593413B}"/>
              </a:ext>
            </a:extLst>
          </p:cNvPr>
          <p:cNvSpPr/>
          <p:nvPr/>
        </p:nvSpPr>
        <p:spPr>
          <a:xfrm>
            <a:off x="2823030" y="1865879"/>
            <a:ext cx="6545940" cy="4267598"/>
          </a:xfrm>
          <a:custGeom>
            <a:avLst/>
            <a:gdLst>
              <a:gd name="connsiteX0" fmla="*/ 72000 w 6545940"/>
              <a:gd name="connsiteY0" fmla="*/ 0 h 5162831"/>
              <a:gd name="connsiteX1" fmla="*/ 6473940 w 6545940"/>
              <a:gd name="connsiteY1" fmla="*/ 0 h 5162831"/>
              <a:gd name="connsiteX2" fmla="*/ 6545940 w 6545940"/>
              <a:gd name="connsiteY2" fmla="*/ 72000 h 5162831"/>
              <a:gd name="connsiteX3" fmla="*/ 6545940 w 6545940"/>
              <a:gd name="connsiteY3" fmla="*/ 5090831 h 5162831"/>
              <a:gd name="connsiteX4" fmla="*/ 6473940 w 6545940"/>
              <a:gd name="connsiteY4" fmla="*/ 5162831 h 5162831"/>
              <a:gd name="connsiteX5" fmla="*/ 72000 w 6545940"/>
              <a:gd name="connsiteY5" fmla="*/ 5162831 h 5162831"/>
              <a:gd name="connsiteX6" fmla="*/ 0 w 6545940"/>
              <a:gd name="connsiteY6" fmla="*/ 5090831 h 5162831"/>
              <a:gd name="connsiteX7" fmla="*/ 0 w 6545940"/>
              <a:gd name="connsiteY7" fmla="*/ 72000 h 5162831"/>
              <a:gd name="connsiteX8" fmla="*/ 72000 w 6545940"/>
              <a:gd name="connsiteY8" fmla="*/ 0 h 51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45940" h="5162831">
                <a:moveTo>
                  <a:pt x="72000" y="0"/>
                </a:moveTo>
                <a:lnTo>
                  <a:pt x="6473940" y="0"/>
                </a:lnTo>
                <a:cubicBezTo>
                  <a:pt x="6513684" y="0"/>
                  <a:pt x="6545940" y="32256"/>
                  <a:pt x="6545940" y="72000"/>
                </a:cubicBezTo>
                <a:lnTo>
                  <a:pt x="6545940" y="5090831"/>
                </a:lnTo>
                <a:cubicBezTo>
                  <a:pt x="6545940" y="5130575"/>
                  <a:pt x="6513684" y="5162831"/>
                  <a:pt x="6473940" y="5162831"/>
                </a:cubicBezTo>
                <a:lnTo>
                  <a:pt x="72000" y="5162831"/>
                </a:lnTo>
                <a:cubicBezTo>
                  <a:pt x="32256" y="5162831"/>
                  <a:pt x="0" y="5130575"/>
                  <a:pt x="0" y="5090831"/>
                </a:cubicBezTo>
                <a:lnTo>
                  <a:pt x="0" y="72000"/>
                </a:lnTo>
                <a:cubicBezTo>
                  <a:pt x="0" y="32256"/>
                  <a:pt x="32256" y="0"/>
                  <a:pt x="72000" y="0"/>
                </a:cubicBezTo>
              </a:path>
            </a:pathLst>
          </a:custGeom>
          <a:solidFill>
            <a:schemeClr val="accent1">
              <a:lumMod val="40000"/>
              <a:lumOff val="60000"/>
            </a:schemeClr>
          </a:solidFill>
          <a:ln w="9525">
            <a:noFill/>
            <a:prstDash val="dash"/>
          </a:ln>
          <a:effectLst>
            <a:outerShdw blurRad="761695" dist="272034"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2" name="矩形 8">
            <a:extLst>
              <a:ext uri="{FF2B5EF4-FFF2-40B4-BE49-F238E27FC236}">
                <a16:creationId xmlns:a16="http://schemas.microsoft.com/office/drawing/2014/main" id="{952392B4-F91A-7356-EACA-56911B9C9D9D}"/>
              </a:ext>
            </a:extLst>
          </p:cNvPr>
          <p:cNvSpPr/>
          <p:nvPr/>
        </p:nvSpPr>
        <p:spPr>
          <a:xfrm>
            <a:off x="9483026" y="1871344"/>
            <a:ext cx="2048643" cy="1847797"/>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accent1"/>
            </a:solid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OPPOSans R" panose="00020600040101010101" pitchFamily="18" charset="-122"/>
              <a:ea typeface="微软雅黑" panose="020B0503020204020204" pitchFamily="34" charset="-122"/>
            </a:endParaRPr>
          </a:p>
        </p:txBody>
      </p:sp>
      <p:sp>
        <p:nvSpPr>
          <p:cNvPr id="3" name="矩形 37">
            <a:extLst>
              <a:ext uri="{FF2B5EF4-FFF2-40B4-BE49-F238E27FC236}">
                <a16:creationId xmlns:a16="http://schemas.microsoft.com/office/drawing/2014/main" id="{963505EF-4691-C7EB-5A29-31EFF8BA059B}"/>
              </a:ext>
            </a:extLst>
          </p:cNvPr>
          <p:cNvSpPr/>
          <p:nvPr/>
        </p:nvSpPr>
        <p:spPr>
          <a:xfrm>
            <a:off x="9483026" y="4288240"/>
            <a:ext cx="2048643" cy="1847797"/>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accent1"/>
            </a:solid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OPPOSans R" panose="00020600040101010101" pitchFamily="18" charset="-122"/>
              <a:ea typeface="微软雅黑" panose="020B0503020204020204" pitchFamily="34" charset="-122"/>
            </a:endParaRPr>
          </a:p>
        </p:txBody>
      </p:sp>
      <p:sp>
        <p:nvSpPr>
          <p:cNvPr id="15" name="文本框 14">
            <a:extLst>
              <a:ext uri="{FF2B5EF4-FFF2-40B4-BE49-F238E27FC236}">
                <a16:creationId xmlns:a16="http://schemas.microsoft.com/office/drawing/2014/main" id="{AEEE13A3-13B8-2F21-FDC5-817D350E0BAE}"/>
              </a:ext>
            </a:extLst>
          </p:cNvPr>
          <p:cNvSpPr txBox="1"/>
          <p:nvPr/>
        </p:nvSpPr>
        <p:spPr>
          <a:xfrm>
            <a:off x="4678320" y="1131790"/>
            <a:ext cx="2873100" cy="461665"/>
          </a:xfrm>
          <a:prstGeom prst="rect">
            <a:avLst/>
          </a:prstGeom>
          <a:noFill/>
        </p:spPr>
        <p:txBody>
          <a:bodyPr wrap="square" rtlCol="0">
            <a:spAutoFit/>
          </a:bodyPr>
          <a:lstStyle>
            <a:defPPr>
              <a:defRPr lang="zh-CN"/>
            </a:defPPr>
            <a:lvl1pPr>
              <a:defRPr>
                <a:solidFill>
                  <a:schemeClr val="tx1">
                    <a:lumMod val="75000"/>
                    <a:lumOff val="25000"/>
                  </a:schemeClr>
                </a:solidFill>
                <a:latin typeface="+mj-ea"/>
                <a:ea typeface="+mj-ea"/>
              </a:defRPr>
            </a:lvl1pPr>
          </a:lstStyle>
          <a:p>
            <a:pPr algn="ctr"/>
            <a:r>
              <a:rPr lang="zh-CN" altLang="en-US" sz="2400" dirty="0">
                <a:solidFill>
                  <a:schemeClr val="accent1"/>
                </a:solidFill>
              </a:rPr>
              <a:t>图标标题</a:t>
            </a:r>
          </a:p>
        </p:txBody>
      </p:sp>
      <p:grpSp>
        <p:nvGrpSpPr>
          <p:cNvPr id="16" name="组合 15">
            <a:extLst>
              <a:ext uri="{FF2B5EF4-FFF2-40B4-BE49-F238E27FC236}">
                <a16:creationId xmlns:a16="http://schemas.microsoft.com/office/drawing/2014/main" id="{74430738-D922-413E-B8E7-52D6EA826998}"/>
              </a:ext>
            </a:extLst>
          </p:cNvPr>
          <p:cNvGrpSpPr/>
          <p:nvPr/>
        </p:nvGrpSpPr>
        <p:grpSpPr>
          <a:xfrm>
            <a:off x="9565461" y="2243291"/>
            <a:ext cx="1883772" cy="1103903"/>
            <a:chOff x="9612457" y="2042018"/>
            <a:chExt cx="1883772" cy="1103903"/>
          </a:xfrm>
        </p:grpSpPr>
        <p:sp>
          <p:nvSpPr>
            <p:cNvPr id="17" name="文本框 16">
              <a:extLst>
                <a:ext uri="{FF2B5EF4-FFF2-40B4-BE49-F238E27FC236}">
                  <a16:creationId xmlns:a16="http://schemas.microsoft.com/office/drawing/2014/main" id="{E1DACA7C-64E9-5FE4-49C0-427050E36C2E}"/>
                </a:ext>
              </a:extLst>
            </p:cNvPr>
            <p:cNvSpPr txBox="1"/>
            <p:nvPr/>
          </p:nvSpPr>
          <p:spPr>
            <a:xfrm>
              <a:off x="9612458" y="2042018"/>
              <a:ext cx="1664139"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小标题</a:t>
              </a:r>
            </a:p>
          </p:txBody>
        </p:sp>
        <p:sp>
          <p:nvSpPr>
            <p:cNvPr id="18" name="文本框 17">
              <a:extLst>
                <a:ext uri="{FF2B5EF4-FFF2-40B4-BE49-F238E27FC236}">
                  <a16:creationId xmlns:a16="http://schemas.microsoft.com/office/drawing/2014/main" id="{2FDD66C5-794C-651C-39A3-64C28D93C3BD}"/>
                </a:ext>
              </a:extLst>
            </p:cNvPr>
            <p:cNvSpPr txBox="1"/>
            <p:nvPr/>
          </p:nvSpPr>
          <p:spPr>
            <a:xfrm>
              <a:off x="9612457" y="2376480"/>
              <a:ext cx="1883772" cy="769441"/>
            </a:xfrm>
            <a:prstGeom prst="rect">
              <a:avLst/>
            </a:prstGeom>
            <a:noFill/>
          </p:spPr>
          <p:txBody>
            <a:bodyPr wrap="square" rtlCol="0">
              <a:spAutoFit/>
            </a:bodyPr>
            <a:lstStyle/>
            <a:p>
              <a:r>
                <a:rPr lang="en-US" altLang="zh-CN" sz="4400" dirty="0">
                  <a:gradFill>
                    <a:gsLst>
                      <a:gs pos="0">
                        <a:schemeClr val="accent1">
                          <a:lumMod val="60000"/>
                          <a:lumOff val="40000"/>
                        </a:schemeClr>
                      </a:gs>
                      <a:gs pos="83000">
                        <a:schemeClr val="accent1"/>
                      </a:gs>
                    </a:gsLst>
                    <a:lin ang="2700000" scaled="1"/>
                  </a:gradFill>
                  <a:effectLst>
                    <a:reflection blurRad="165100" stA="43000" endPos="45500" dir="5400000" sy="-100000" algn="bl" rotWithShape="0"/>
                  </a:effectLst>
                  <a:latin typeface="+mj-lt"/>
                </a:rPr>
                <a:t>XXX</a:t>
              </a:r>
              <a:r>
                <a:rPr lang="zh-CN" altLang="en-US" dirty="0">
                  <a:gradFill>
                    <a:gsLst>
                      <a:gs pos="0">
                        <a:schemeClr val="accent1">
                          <a:lumMod val="60000"/>
                          <a:lumOff val="40000"/>
                        </a:schemeClr>
                      </a:gs>
                      <a:gs pos="83000">
                        <a:schemeClr val="accent1"/>
                      </a:gs>
                    </a:gsLst>
                    <a:lin ang="2700000" scaled="1"/>
                  </a:gradFill>
                  <a:effectLst>
                    <a:reflection blurRad="165100" stA="43000" endPos="45500" dir="5400000" sy="-100000" algn="bl" rotWithShape="0"/>
                  </a:effectLst>
                  <a:latin typeface="+mj-lt"/>
                </a:rPr>
                <a:t>单位</a:t>
              </a:r>
              <a:endParaRPr lang="zh-CN" altLang="en-US" sz="4400" dirty="0">
                <a:gradFill>
                  <a:gsLst>
                    <a:gs pos="0">
                      <a:schemeClr val="accent1">
                        <a:lumMod val="60000"/>
                        <a:lumOff val="40000"/>
                      </a:schemeClr>
                    </a:gs>
                    <a:gs pos="83000">
                      <a:schemeClr val="accent1"/>
                    </a:gs>
                  </a:gsLst>
                  <a:lin ang="2700000" scaled="1"/>
                </a:gradFill>
                <a:effectLst>
                  <a:reflection blurRad="165100" stA="43000" endPos="45500" dir="5400000" sy="-100000" algn="bl" rotWithShape="0"/>
                </a:effectLst>
                <a:latin typeface="+mj-lt"/>
              </a:endParaRPr>
            </a:p>
          </p:txBody>
        </p:sp>
      </p:grpSp>
      <p:graphicFrame>
        <p:nvGraphicFramePr>
          <p:cNvPr id="22" name="图表 21">
            <a:extLst>
              <a:ext uri="{FF2B5EF4-FFF2-40B4-BE49-F238E27FC236}">
                <a16:creationId xmlns:a16="http://schemas.microsoft.com/office/drawing/2014/main" id="{4DBFABCF-86BE-429B-415F-CB7224980998}"/>
              </a:ext>
            </a:extLst>
          </p:cNvPr>
          <p:cNvGraphicFramePr/>
          <p:nvPr>
            <p:extLst>
              <p:ext uri="{D42A27DB-BD31-4B8C-83A1-F6EECF244321}">
                <p14:modId xmlns:p14="http://schemas.microsoft.com/office/powerpoint/2010/main" val="759856993"/>
              </p:ext>
            </p:extLst>
          </p:nvPr>
        </p:nvGraphicFramePr>
        <p:xfrm>
          <a:off x="2904124" y="2031269"/>
          <a:ext cx="6454456" cy="4121785"/>
        </p:xfrm>
        <a:graphic>
          <a:graphicData uri="http://schemas.openxmlformats.org/drawingml/2006/chart">
            <c:chart xmlns:c="http://schemas.openxmlformats.org/drawingml/2006/chart" xmlns:r="http://schemas.openxmlformats.org/officeDocument/2006/relationships" r:id="rId3"/>
          </a:graphicData>
        </a:graphic>
      </p:graphicFrame>
      <p:grpSp>
        <p:nvGrpSpPr>
          <p:cNvPr id="23" name="组合 22">
            <a:extLst>
              <a:ext uri="{FF2B5EF4-FFF2-40B4-BE49-F238E27FC236}">
                <a16:creationId xmlns:a16="http://schemas.microsoft.com/office/drawing/2014/main" id="{54802007-FAE3-8AAB-BEEF-088C798E8C84}"/>
              </a:ext>
            </a:extLst>
          </p:cNvPr>
          <p:cNvGrpSpPr/>
          <p:nvPr/>
        </p:nvGrpSpPr>
        <p:grpSpPr>
          <a:xfrm>
            <a:off x="4890516" y="1576638"/>
            <a:ext cx="1401533" cy="307777"/>
            <a:chOff x="4675632" y="2033838"/>
            <a:chExt cx="1401533" cy="307777"/>
          </a:xfrm>
        </p:grpSpPr>
        <p:cxnSp>
          <p:nvCxnSpPr>
            <p:cNvPr id="24" name="直接连接符 23">
              <a:extLst>
                <a:ext uri="{FF2B5EF4-FFF2-40B4-BE49-F238E27FC236}">
                  <a16:creationId xmlns:a16="http://schemas.microsoft.com/office/drawing/2014/main" id="{857DAD58-FE78-4553-0046-30A8CEB3DD86}"/>
                </a:ext>
              </a:extLst>
            </p:cNvPr>
            <p:cNvCxnSpPr>
              <a:cxnSpLocks/>
            </p:cNvCxnSpPr>
            <p:nvPr/>
          </p:nvCxnSpPr>
          <p:spPr>
            <a:xfrm>
              <a:off x="4675632" y="2187726"/>
              <a:ext cx="208788" cy="0"/>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51AE918D-E7DE-86E5-C096-F334B7336809}"/>
                </a:ext>
              </a:extLst>
            </p:cNvPr>
            <p:cNvSpPr txBox="1"/>
            <p:nvPr/>
          </p:nvSpPr>
          <p:spPr>
            <a:xfrm>
              <a:off x="4888371" y="2033838"/>
              <a:ext cx="1188794" cy="307777"/>
            </a:xfrm>
            <a:prstGeom prst="rect">
              <a:avLst/>
            </a:prstGeom>
            <a:noFill/>
          </p:spPr>
          <p:txBody>
            <a:bodyPr wrap="square" rtlCol="0">
              <a:spAutoFit/>
            </a:bodyPr>
            <a:lstStyle/>
            <a:p>
              <a:r>
                <a:rPr lang="en-US" altLang="zh-CN" sz="1400" dirty="0">
                  <a:solidFill>
                    <a:schemeClr val="tx1">
                      <a:lumMod val="75000"/>
                      <a:lumOff val="25000"/>
                    </a:schemeClr>
                  </a:solidFill>
                </a:rPr>
                <a:t>XXXX</a:t>
              </a:r>
              <a:endParaRPr lang="zh-CN" altLang="en-US" sz="1400" dirty="0">
                <a:solidFill>
                  <a:schemeClr val="tx1">
                    <a:lumMod val="75000"/>
                    <a:lumOff val="25000"/>
                  </a:schemeClr>
                </a:solidFill>
              </a:endParaRPr>
            </a:p>
          </p:txBody>
        </p:sp>
      </p:grpSp>
      <p:grpSp>
        <p:nvGrpSpPr>
          <p:cNvPr id="26" name="组合 25">
            <a:extLst>
              <a:ext uri="{FF2B5EF4-FFF2-40B4-BE49-F238E27FC236}">
                <a16:creationId xmlns:a16="http://schemas.microsoft.com/office/drawing/2014/main" id="{192EBC5F-D8DF-50B6-5E22-E9689F8BC002}"/>
              </a:ext>
            </a:extLst>
          </p:cNvPr>
          <p:cNvGrpSpPr/>
          <p:nvPr/>
        </p:nvGrpSpPr>
        <p:grpSpPr>
          <a:xfrm>
            <a:off x="6554724" y="1576638"/>
            <a:ext cx="1401533" cy="307777"/>
            <a:chOff x="4675632" y="2033838"/>
            <a:chExt cx="1401533" cy="307777"/>
          </a:xfrm>
        </p:grpSpPr>
        <p:cxnSp>
          <p:nvCxnSpPr>
            <p:cNvPr id="27" name="直接连接符 26">
              <a:extLst>
                <a:ext uri="{FF2B5EF4-FFF2-40B4-BE49-F238E27FC236}">
                  <a16:creationId xmlns:a16="http://schemas.microsoft.com/office/drawing/2014/main" id="{251431E2-370F-F153-0A2C-07C343E6875D}"/>
                </a:ext>
              </a:extLst>
            </p:cNvPr>
            <p:cNvCxnSpPr>
              <a:cxnSpLocks/>
            </p:cNvCxnSpPr>
            <p:nvPr/>
          </p:nvCxnSpPr>
          <p:spPr>
            <a:xfrm>
              <a:off x="4675632" y="2187726"/>
              <a:ext cx="208788"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819E2DB3-C521-3ECC-34AF-3033C96B0A18}"/>
                </a:ext>
              </a:extLst>
            </p:cNvPr>
            <p:cNvSpPr txBox="1"/>
            <p:nvPr/>
          </p:nvSpPr>
          <p:spPr>
            <a:xfrm>
              <a:off x="4888371" y="2033838"/>
              <a:ext cx="1188794" cy="307777"/>
            </a:xfrm>
            <a:prstGeom prst="rect">
              <a:avLst/>
            </a:prstGeom>
            <a:noFill/>
          </p:spPr>
          <p:txBody>
            <a:bodyPr wrap="square" rtlCol="0">
              <a:spAutoFit/>
            </a:bodyPr>
            <a:lstStyle/>
            <a:p>
              <a:r>
                <a:rPr lang="en-US" altLang="zh-CN" sz="1400" dirty="0">
                  <a:solidFill>
                    <a:schemeClr val="tx1">
                      <a:lumMod val="75000"/>
                      <a:lumOff val="25000"/>
                    </a:schemeClr>
                  </a:solidFill>
                </a:rPr>
                <a:t>XXXX</a:t>
              </a:r>
              <a:endParaRPr lang="zh-CN" altLang="en-US" sz="1400" dirty="0">
                <a:solidFill>
                  <a:schemeClr val="tx1">
                    <a:lumMod val="75000"/>
                    <a:lumOff val="25000"/>
                  </a:schemeClr>
                </a:solidFill>
              </a:endParaRPr>
            </a:p>
          </p:txBody>
        </p:sp>
      </p:grpSp>
      <p:sp>
        <p:nvSpPr>
          <p:cNvPr id="29" name="矩形 28">
            <a:extLst>
              <a:ext uri="{FF2B5EF4-FFF2-40B4-BE49-F238E27FC236}">
                <a16:creationId xmlns:a16="http://schemas.microsoft.com/office/drawing/2014/main" id="{47658E28-7AB2-9D63-E679-DE1538A3EF5F}"/>
              </a:ext>
            </a:extLst>
          </p:cNvPr>
          <p:cNvSpPr/>
          <p:nvPr/>
        </p:nvSpPr>
        <p:spPr>
          <a:xfrm>
            <a:off x="601447" y="484641"/>
            <a:ext cx="5037353" cy="584775"/>
          </a:xfrm>
          <a:prstGeom prst="rect">
            <a:avLst/>
          </a:prstGeom>
        </p:spPr>
        <p:txBody>
          <a:bodyPr wrap="square">
            <a:spAutoFit/>
          </a:bodyPr>
          <a:lstStyle/>
          <a:p>
            <a:r>
              <a:rPr lang="zh-CN" altLang="en-US" sz="3200" b="1" dirty="0">
                <a:solidFill>
                  <a:schemeClr val="accent1">
                    <a:lumMod val="50000"/>
                  </a:schemeClr>
                </a:solidFill>
                <a:latin typeface="+mj-ea"/>
                <a:ea typeface="+mj-ea"/>
              </a:rPr>
              <a:t>章节标题</a:t>
            </a:r>
          </a:p>
        </p:txBody>
      </p:sp>
      <p:sp>
        <p:nvSpPr>
          <p:cNvPr id="40" name="矩形 37">
            <a:extLst>
              <a:ext uri="{FF2B5EF4-FFF2-40B4-BE49-F238E27FC236}">
                <a16:creationId xmlns:a16="http://schemas.microsoft.com/office/drawing/2014/main" id="{59B63734-AA9F-8A26-5F15-FEB656D26AE6}"/>
              </a:ext>
            </a:extLst>
          </p:cNvPr>
          <p:cNvSpPr/>
          <p:nvPr/>
        </p:nvSpPr>
        <p:spPr>
          <a:xfrm>
            <a:off x="661919" y="1865879"/>
            <a:ext cx="2048643" cy="1847797"/>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gradFill flip="none" rotWithShape="1">
            <a:gsLst>
              <a:gs pos="0">
                <a:schemeClr val="accent1">
                  <a:lumMod val="40000"/>
                  <a:lumOff val="60000"/>
                </a:schemeClr>
              </a:gs>
              <a:gs pos="89000">
                <a:schemeClr val="accent1"/>
              </a:gs>
            </a:gsLst>
            <a:path path="circle">
              <a:fillToRect r="100000" b="100000"/>
            </a:path>
            <a:tileRect l="-100000" t="-100000"/>
          </a:gra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id="{77A0A2C8-31A9-269F-133D-EB1C9C0BB923}"/>
              </a:ext>
            </a:extLst>
          </p:cNvPr>
          <p:cNvGrpSpPr/>
          <p:nvPr/>
        </p:nvGrpSpPr>
        <p:grpSpPr>
          <a:xfrm>
            <a:off x="793597" y="2284551"/>
            <a:ext cx="1785287" cy="1010452"/>
            <a:chOff x="-1124887" y="7063318"/>
            <a:chExt cx="1785287" cy="1010452"/>
          </a:xfrm>
        </p:grpSpPr>
        <p:sp>
          <p:nvSpPr>
            <p:cNvPr id="43" name="文本框 42">
              <a:extLst>
                <a:ext uri="{FF2B5EF4-FFF2-40B4-BE49-F238E27FC236}">
                  <a16:creationId xmlns:a16="http://schemas.microsoft.com/office/drawing/2014/main" id="{6B2FE68B-C47A-3AE9-2B11-AE1A3E1E2E46}"/>
                </a:ext>
              </a:extLst>
            </p:cNvPr>
            <p:cNvSpPr txBox="1"/>
            <p:nvPr/>
          </p:nvSpPr>
          <p:spPr>
            <a:xfrm>
              <a:off x="-1124886" y="7063318"/>
              <a:ext cx="1502410" cy="369332"/>
            </a:xfrm>
            <a:prstGeom prst="rect">
              <a:avLst/>
            </a:prstGeom>
            <a:noFill/>
          </p:spPr>
          <p:txBody>
            <a:bodyPr wrap="square" rtlCol="0">
              <a:spAutoFit/>
            </a:bodyPr>
            <a:lstStyle/>
            <a:p>
              <a:r>
                <a:rPr lang="zh-CN" altLang="en-US" dirty="0">
                  <a:solidFill>
                    <a:schemeClr val="bg1"/>
                  </a:solidFill>
                  <a:latin typeface="+mj-ea"/>
                  <a:ea typeface="+mj-ea"/>
                </a:rPr>
                <a:t>这里是内容</a:t>
              </a:r>
            </a:p>
          </p:txBody>
        </p:sp>
        <p:sp>
          <p:nvSpPr>
            <p:cNvPr id="44" name="文本框 43">
              <a:extLst>
                <a:ext uri="{FF2B5EF4-FFF2-40B4-BE49-F238E27FC236}">
                  <a16:creationId xmlns:a16="http://schemas.microsoft.com/office/drawing/2014/main" id="{46A165F4-1A4B-7460-72AE-DA682434EF9B}"/>
                </a:ext>
              </a:extLst>
            </p:cNvPr>
            <p:cNvSpPr txBox="1"/>
            <p:nvPr/>
          </p:nvSpPr>
          <p:spPr>
            <a:xfrm>
              <a:off x="-1124887" y="7365884"/>
              <a:ext cx="1785287" cy="707886"/>
            </a:xfrm>
            <a:prstGeom prst="rect">
              <a:avLst/>
            </a:prstGeom>
            <a:noFill/>
          </p:spPr>
          <p:txBody>
            <a:bodyPr wrap="square" rtlCol="0">
              <a:spAutoFit/>
            </a:bodyPr>
            <a:lstStyle/>
            <a:p>
              <a:r>
                <a:rPr lang="en-US" altLang="zh-CN" sz="4000" dirty="0">
                  <a:solidFill>
                    <a:schemeClr val="bg1"/>
                  </a:solidFill>
                  <a:effectLst>
                    <a:reflection blurRad="165100" stA="43000" endPos="45500" dir="5400000" sy="-100000" algn="bl" rotWithShape="0"/>
                  </a:effectLst>
                  <a:latin typeface="+mj-lt"/>
                </a:rPr>
                <a:t>XXX</a:t>
              </a:r>
              <a:r>
                <a:rPr lang="zh-CN" altLang="en-US" sz="1600" dirty="0">
                  <a:solidFill>
                    <a:schemeClr val="bg1"/>
                  </a:solidFill>
                  <a:effectLst>
                    <a:reflection blurRad="165100" stA="43000" endPos="45500" dir="5400000" sy="-100000" algn="bl" rotWithShape="0"/>
                  </a:effectLst>
                  <a:latin typeface="+mj-lt"/>
                </a:rPr>
                <a:t>单位</a:t>
              </a:r>
            </a:p>
          </p:txBody>
        </p:sp>
      </p:grpSp>
      <p:sp>
        <p:nvSpPr>
          <p:cNvPr id="46" name="矩形 37">
            <a:extLst>
              <a:ext uri="{FF2B5EF4-FFF2-40B4-BE49-F238E27FC236}">
                <a16:creationId xmlns:a16="http://schemas.microsoft.com/office/drawing/2014/main" id="{E3BF8B30-2756-8794-640C-AD2BA9A96EA8}"/>
              </a:ext>
            </a:extLst>
          </p:cNvPr>
          <p:cNvSpPr/>
          <p:nvPr/>
        </p:nvSpPr>
        <p:spPr>
          <a:xfrm>
            <a:off x="677859" y="4286303"/>
            <a:ext cx="2048643" cy="1847797"/>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gradFill flip="none" rotWithShape="1">
            <a:gsLst>
              <a:gs pos="0">
                <a:schemeClr val="accent1">
                  <a:lumMod val="40000"/>
                  <a:lumOff val="60000"/>
                </a:schemeClr>
              </a:gs>
              <a:gs pos="89000">
                <a:schemeClr val="accent1"/>
              </a:gs>
            </a:gsLst>
            <a:path path="circle">
              <a:fillToRect r="100000" b="100000"/>
            </a:path>
            <a:tileRect l="-100000" t="-100000"/>
          </a:gra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id="{F6398A35-7DE5-FFF1-9042-6566E03C0ED8}"/>
              </a:ext>
            </a:extLst>
          </p:cNvPr>
          <p:cNvGrpSpPr/>
          <p:nvPr/>
        </p:nvGrpSpPr>
        <p:grpSpPr>
          <a:xfrm>
            <a:off x="809537" y="4704975"/>
            <a:ext cx="1785287" cy="1010452"/>
            <a:chOff x="-1124887" y="7063318"/>
            <a:chExt cx="1785287" cy="1010452"/>
          </a:xfrm>
        </p:grpSpPr>
        <p:sp>
          <p:nvSpPr>
            <p:cNvPr id="48" name="文本框 47">
              <a:extLst>
                <a:ext uri="{FF2B5EF4-FFF2-40B4-BE49-F238E27FC236}">
                  <a16:creationId xmlns:a16="http://schemas.microsoft.com/office/drawing/2014/main" id="{CDBC3C0B-2036-5617-333C-A92CA63B0E70}"/>
                </a:ext>
              </a:extLst>
            </p:cNvPr>
            <p:cNvSpPr txBox="1"/>
            <p:nvPr/>
          </p:nvSpPr>
          <p:spPr>
            <a:xfrm>
              <a:off x="-1124886" y="7063318"/>
              <a:ext cx="1502410" cy="369332"/>
            </a:xfrm>
            <a:prstGeom prst="rect">
              <a:avLst/>
            </a:prstGeom>
            <a:noFill/>
          </p:spPr>
          <p:txBody>
            <a:bodyPr wrap="square" rtlCol="0">
              <a:spAutoFit/>
            </a:bodyPr>
            <a:lstStyle/>
            <a:p>
              <a:r>
                <a:rPr lang="zh-CN" altLang="en-US" dirty="0">
                  <a:solidFill>
                    <a:schemeClr val="bg1"/>
                  </a:solidFill>
                  <a:latin typeface="+mj-ea"/>
                  <a:ea typeface="+mj-ea"/>
                </a:rPr>
                <a:t>这里是内容</a:t>
              </a:r>
            </a:p>
          </p:txBody>
        </p:sp>
        <p:sp>
          <p:nvSpPr>
            <p:cNvPr id="49" name="文本框 48">
              <a:extLst>
                <a:ext uri="{FF2B5EF4-FFF2-40B4-BE49-F238E27FC236}">
                  <a16:creationId xmlns:a16="http://schemas.microsoft.com/office/drawing/2014/main" id="{C269A53F-6F26-8F7F-C2EB-909E7BC30DFF}"/>
                </a:ext>
              </a:extLst>
            </p:cNvPr>
            <p:cNvSpPr txBox="1"/>
            <p:nvPr/>
          </p:nvSpPr>
          <p:spPr>
            <a:xfrm>
              <a:off x="-1124887" y="7365884"/>
              <a:ext cx="1785287" cy="707886"/>
            </a:xfrm>
            <a:prstGeom prst="rect">
              <a:avLst/>
            </a:prstGeom>
            <a:noFill/>
          </p:spPr>
          <p:txBody>
            <a:bodyPr wrap="square" rtlCol="0">
              <a:spAutoFit/>
            </a:bodyPr>
            <a:lstStyle/>
            <a:p>
              <a:r>
                <a:rPr lang="en-US" altLang="zh-CN" sz="4000" dirty="0">
                  <a:solidFill>
                    <a:schemeClr val="bg1"/>
                  </a:solidFill>
                  <a:effectLst>
                    <a:reflection blurRad="165100" stA="43000" endPos="45500" dir="5400000" sy="-100000" algn="bl" rotWithShape="0"/>
                  </a:effectLst>
                  <a:latin typeface="+mj-lt"/>
                </a:rPr>
                <a:t>XXX</a:t>
              </a:r>
              <a:r>
                <a:rPr lang="zh-CN" altLang="en-US" sz="1600" dirty="0">
                  <a:solidFill>
                    <a:schemeClr val="bg1"/>
                  </a:solidFill>
                  <a:effectLst>
                    <a:reflection blurRad="165100" stA="43000" endPos="45500" dir="5400000" sy="-100000" algn="bl" rotWithShape="0"/>
                  </a:effectLst>
                  <a:latin typeface="+mj-lt"/>
                </a:rPr>
                <a:t>单位</a:t>
              </a:r>
            </a:p>
          </p:txBody>
        </p:sp>
      </p:grpSp>
      <p:grpSp>
        <p:nvGrpSpPr>
          <p:cNvPr id="50" name="组合 49">
            <a:extLst>
              <a:ext uri="{FF2B5EF4-FFF2-40B4-BE49-F238E27FC236}">
                <a16:creationId xmlns:a16="http://schemas.microsoft.com/office/drawing/2014/main" id="{1A641621-47E1-0053-C8E5-4C416F5A0EBF}"/>
              </a:ext>
            </a:extLst>
          </p:cNvPr>
          <p:cNvGrpSpPr/>
          <p:nvPr/>
        </p:nvGrpSpPr>
        <p:grpSpPr>
          <a:xfrm>
            <a:off x="9565461" y="4710847"/>
            <a:ext cx="1883772" cy="1103903"/>
            <a:chOff x="9612457" y="2042018"/>
            <a:chExt cx="1883772" cy="1103903"/>
          </a:xfrm>
        </p:grpSpPr>
        <p:sp>
          <p:nvSpPr>
            <p:cNvPr id="51" name="文本框 50">
              <a:extLst>
                <a:ext uri="{FF2B5EF4-FFF2-40B4-BE49-F238E27FC236}">
                  <a16:creationId xmlns:a16="http://schemas.microsoft.com/office/drawing/2014/main" id="{755E7FCF-2E44-AB13-D121-A574D4D8DF6F}"/>
                </a:ext>
              </a:extLst>
            </p:cNvPr>
            <p:cNvSpPr txBox="1"/>
            <p:nvPr/>
          </p:nvSpPr>
          <p:spPr>
            <a:xfrm>
              <a:off x="9612458" y="2042018"/>
              <a:ext cx="1664139"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小标题</a:t>
              </a:r>
            </a:p>
          </p:txBody>
        </p:sp>
        <p:sp>
          <p:nvSpPr>
            <p:cNvPr id="52" name="文本框 51">
              <a:extLst>
                <a:ext uri="{FF2B5EF4-FFF2-40B4-BE49-F238E27FC236}">
                  <a16:creationId xmlns:a16="http://schemas.microsoft.com/office/drawing/2014/main" id="{C6CD5CBA-B7C6-B814-A3BE-3A68ABD95DDE}"/>
                </a:ext>
              </a:extLst>
            </p:cNvPr>
            <p:cNvSpPr txBox="1"/>
            <p:nvPr/>
          </p:nvSpPr>
          <p:spPr>
            <a:xfrm>
              <a:off x="9612457" y="2376480"/>
              <a:ext cx="1883772" cy="769441"/>
            </a:xfrm>
            <a:prstGeom prst="rect">
              <a:avLst/>
            </a:prstGeom>
            <a:noFill/>
          </p:spPr>
          <p:txBody>
            <a:bodyPr wrap="square" rtlCol="0">
              <a:spAutoFit/>
            </a:bodyPr>
            <a:lstStyle/>
            <a:p>
              <a:r>
                <a:rPr lang="en-US" altLang="zh-CN" sz="4400" dirty="0">
                  <a:gradFill>
                    <a:gsLst>
                      <a:gs pos="0">
                        <a:schemeClr val="accent1">
                          <a:lumMod val="60000"/>
                          <a:lumOff val="40000"/>
                        </a:schemeClr>
                      </a:gs>
                      <a:gs pos="83000">
                        <a:schemeClr val="accent1"/>
                      </a:gs>
                    </a:gsLst>
                    <a:lin ang="2700000" scaled="1"/>
                  </a:gradFill>
                  <a:effectLst>
                    <a:reflection blurRad="165100" stA="43000" endPos="45500" dir="5400000" sy="-100000" algn="bl" rotWithShape="0"/>
                  </a:effectLst>
                  <a:latin typeface="+mj-lt"/>
                </a:rPr>
                <a:t>NO. X</a:t>
              </a:r>
              <a:endParaRPr lang="zh-CN" altLang="en-US" sz="4400" dirty="0">
                <a:gradFill>
                  <a:gsLst>
                    <a:gs pos="0">
                      <a:schemeClr val="accent1">
                        <a:lumMod val="60000"/>
                        <a:lumOff val="40000"/>
                      </a:schemeClr>
                    </a:gs>
                    <a:gs pos="83000">
                      <a:schemeClr val="accent1"/>
                    </a:gs>
                  </a:gsLst>
                  <a:lin ang="2700000" scaled="1"/>
                </a:gradFill>
                <a:effectLst>
                  <a:reflection blurRad="165100" stA="43000" endPos="45500" dir="5400000" sy="-100000" algn="bl" rotWithShape="0"/>
                </a:effectLst>
                <a:latin typeface="+mj-lt"/>
              </a:endParaRPr>
            </a:p>
          </p:txBody>
        </p:sp>
      </p:grpSp>
    </p:spTree>
    <p:extLst>
      <p:ext uri="{BB962C8B-B14F-4D97-AF65-F5344CB8AC3E}">
        <p14:creationId xmlns:p14="http://schemas.microsoft.com/office/powerpoint/2010/main" val="68830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CAB10C2E-D5DB-3E39-5379-78DC12729E3A}"/>
              </a:ext>
            </a:extLst>
          </p:cNvPr>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r="12678" b="11417"/>
          <a:stretch>
            <a:fillRect/>
          </a:stretch>
        </p:blipFill>
        <p:spPr>
          <a:xfrm flipH="1">
            <a:off x="0" y="814874"/>
            <a:ext cx="6947326" cy="6043126"/>
          </a:xfrm>
          <a:custGeom>
            <a:avLst/>
            <a:gdLst>
              <a:gd name="connsiteX0" fmla="*/ 0 w 6947326"/>
              <a:gd name="connsiteY0" fmla="*/ 0 h 6043126"/>
              <a:gd name="connsiteX1" fmla="*/ 6947326 w 6947326"/>
              <a:gd name="connsiteY1" fmla="*/ 0 h 6043126"/>
              <a:gd name="connsiteX2" fmla="*/ 6947326 w 6947326"/>
              <a:gd name="connsiteY2" fmla="*/ 6043126 h 6043126"/>
              <a:gd name="connsiteX3" fmla="*/ 0 w 6947326"/>
              <a:gd name="connsiteY3" fmla="*/ 6043126 h 6043126"/>
            </a:gdLst>
            <a:ahLst/>
            <a:cxnLst>
              <a:cxn ang="0">
                <a:pos x="connsiteX0" y="connsiteY0"/>
              </a:cxn>
              <a:cxn ang="0">
                <a:pos x="connsiteX1" y="connsiteY1"/>
              </a:cxn>
              <a:cxn ang="0">
                <a:pos x="connsiteX2" y="connsiteY2"/>
              </a:cxn>
              <a:cxn ang="0">
                <a:pos x="connsiteX3" y="connsiteY3"/>
              </a:cxn>
            </a:cxnLst>
            <a:rect l="l" t="t" r="r" b="b"/>
            <a:pathLst>
              <a:path w="6947326" h="6043126">
                <a:moveTo>
                  <a:pt x="0" y="0"/>
                </a:moveTo>
                <a:lnTo>
                  <a:pt x="6947326" y="0"/>
                </a:lnTo>
                <a:lnTo>
                  <a:pt x="6947326" y="6043126"/>
                </a:lnTo>
                <a:lnTo>
                  <a:pt x="0" y="6043126"/>
                </a:lnTo>
                <a:close/>
              </a:path>
            </a:pathLst>
          </a:custGeom>
        </p:spPr>
      </p:pic>
      <p:sp>
        <p:nvSpPr>
          <p:cNvPr id="23" name="矩形 22">
            <a:extLst>
              <a:ext uri="{FF2B5EF4-FFF2-40B4-BE49-F238E27FC236}">
                <a16:creationId xmlns:a16="http://schemas.microsoft.com/office/drawing/2014/main" id="{FCC06EAA-4CB8-0EFB-D978-FF9B358F5100}"/>
              </a:ext>
            </a:extLst>
          </p:cNvPr>
          <p:cNvSpPr/>
          <p:nvPr/>
        </p:nvSpPr>
        <p:spPr>
          <a:xfrm>
            <a:off x="601447" y="484641"/>
            <a:ext cx="5037353" cy="584775"/>
          </a:xfrm>
          <a:prstGeom prst="rect">
            <a:avLst/>
          </a:prstGeom>
        </p:spPr>
        <p:txBody>
          <a:bodyPr wrap="square">
            <a:spAutoFit/>
          </a:bodyPr>
          <a:lstStyle/>
          <a:p>
            <a:r>
              <a:rPr lang="zh-CN" altLang="en-US" sz="3200" b="1" dirty="0">
                <a:solidFill>
                  <a:schemeClr val="accent1">
                    <a:lumMod val="50000"/>
                  </a:schemeClr>
                </a:solidFill>
                <a:latin typeface="+mj-ea"/>
                <a:ea typeface="+mj-ea"/>
              </a:rPr>
              <a:t>章节标题</a:t>
            </a:r>
          </a:p>
        </p:txBody>
      </p:sp>
      <p:sp>
        <p:nvSpPr>
          <p:cNvPr id="24" name="矩形: 圆角 23">
            <a:extLst>
              <a:ext uri="{FF2B5EF4-FFF2-40B4-BE49-F238E27FC236}">
                <a16:creationId xmlns:a16="http://schemas.microsoft.com/office/drawing/2014/main" id="{8636E7E9-5885-764C-BAEB-3C81E87E711E}"/>
              </a:ext>
            </a:extLst>
          </p:cNvPr>
          <p:cNvSpPr/>
          <p:nvPr/>
        </p:nvSpPr>
        <p:spPr>
          <a:xfrm>
            <a:off x="6610461" y="1577467"/>
            <a:ext cx="4152885" cy="1008544"/>
          </a:xfrm>
          <a:prstGeom prst="roundRect">
            <a:avLst>
              <a:gd name="adj" fmla="val 50000"/>
            </a:avLst>
          </a:prstGeom>
          <a:gradFill>
            <a:gsLst>
              <a:gs pos="0">
                <a:schemeClr val="accent2">
                  <a:lumMod val="20000"/>
                  <a:lumOff val="80000"/>
                </a:schemeClr>
              </a:gs>
              <a:gs pos="100000">
                <a:schemeClr val="accent2">
                  <a:lumMod val="20000"/>
                  <a:lumOff val="80000"/>
                </a:schemeClr>
              </a:gs>
            </a:gsLst>
            <a:lin ang="5400000" scaled="1"/>
          </a:gradFill>
          <a:ln w="9525">
            <a:solidFill>
              <a:schemeClr val="accent2"/>
            </a:solidFill>
            <a:prstDash val="solid"/>
          </a:ln>
          <a:effectLst>
            <a:outerShdw blurRad="76200" dist="381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25" name="矩形: 圆角 24">
            <a:extLst>
              <a:ext uri="{FF2B5EF4-FFF2-40B4-BE49-F238E27FC236}">
                <a16:creationId xmlns:a16="http://schemas.microsoft.com/office/drawing/2014/main" id="{AA6D8521-3F4F-B8FE-AA3C-4F9214589497}"/>
              </a:ext>
            </a:extLst>
          </p:cNvPr>
          <p:cNvSpPr/>
          <p:nvPr/>
        </p:nvSpPr>
        <p:spPr>
          <a:xfrm>
            <a:off x="7079024" y="3395530"/>
            <a:ext cx="4152885" cy="1008544"/>
          </a:xfrm>
          <a:prstGeom prst="roundRect">
            <a:avLst>
              <a:gd name="adj" fmla="val 50000"/>
            </a:avLst>
          </a:prstGeom>
          <a:gradFill>
            <a:gsLst>
              <a:gs pos="0">
                <a:schemeClr val="accent2">
                  <a:lumMod val="20000"/>
                  <a:lumOff val="80000"/>
                </a:schemeClr>
              </a:gs>
              <a:gs pos="100000">
                <a:schemeClr val="accent2">
                  <a:lumMod val="20000"/>
                  <a:lumOff val="80000"/>
                </a:schemeClr>
              </a:gs>
            </a:gsLst>
            <a:lin ang="5400000" scaled="1"/>
          </a:gradFill>
          <a:ln w="9525">
            <a:solidFill>
              <a:schemeClr val="accent2"/>
            </a:solidFill>
            <a:prstDash val="solid"/>
          </a:ln>
          <a:effectLst>
            <a:outerShdw blurRad="76200" dist="381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26" name="矩形: 圆角 25">
            <a:extLst>
              <a:ext uri="{FF2B5EF4-FFF2-40B4-BE49-F238E27FC236}">
                <a16:creationId xmlns:a16="http://schemas.microsoft.com/office/drawing/2014/main" id="{D6E2F126-7269-D6FF-A8E5-288EF27943D5}"/>
              </a:ext>
            </a:extLst>
          </p:cNvPr>
          <p:cNvSpPr/>
          <p:nvPr/>
        </p:nvSpPr>
        <p:spPr>
          <a:xfrm>
            <a:off x="6730168" y="5227156"/>
            <a:ext cx="4152885" cy="1008544"/>
          </a:xfrm>
          <a:prstGeom prst="roundRect">
            <a:avLst>
              <a:gd name="adj" fmla="val 50000"/>
            </a:avLst>
          </a:prstGeom>
          <a:gradFill>
            <a:gsLst>
              <a:gs pos="0">
                <a:schemeClr val="accent2">
                  <a:lumMod val="20000"/>
                  <a:lumOff val="80000"/>
                </a:schemeClr>
              </a:gs>
              <a:gs pos="100000">
                <a:schemeClr val="accent2">
                  <a:lumMod val="20000"/>
                  <a:lumOff val="80000"/>
                </a:schemeClr>
              </a:gs>
            </a:gsLst>
            <a:lin ang="5400000" scaled="1"/>
          </a:gradFill>
          <a:ln w="9525">
            <a:solidFill>
              <a:schemeClr val="accent2"/>
            </a:solidFill>
            <a:prstDash val="solid"/>
          </a:ln>
          <a:effectLst>
            <a:outerShdw blurRad="76200" dist="381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27" name="椭圆 26">
            <a:extLst>
              <a:ext uri="{FF2B5EF4-FFF2-40B4-BE49-F238E27FC236}">
                <a16:creationId xmlns:a16="http://schemas.microsoft.com/office/drawing/2014/main" id="{C5D8CA58-76D3-784E-FD07-765BCC11EB3C}"/>
              </a:ext>
            </a:extLst>
          </p:cNvPr>
          <p:cNvSpPr/>
          <p:nvPr/>
        </p:nvSpPr>
        <p:spPr>
          <a:xfrm>
            <a:off x="6588807" y="1571370"/>
            <a:ext cx="1008544" cy="1008544"/>
          </a:xfrm>
          <a:prstGeom prst="ellipse">
            <a:avLst/>
          </a:prstGeom>
          <a:gradFill>
            <a:gsLst>
              <a:gs pos="0">
                <a:schemeClr val="accent1">
                  <a:lumMod val="40000"/>
                  <a:lumOff val="60000"/>
                </a:schemeClr>
              </a:gs>
              <a:gs pos="100000">
                <a:schemeClr val="accent1"/>
              </a:gs>
            </a:gsLst>
            <a:lin ang="2700000" scaled="1"/>
          </a:gradFill>
          <a:ln>
            <a:noFill/>
          </a:ln>
          <a:effectLst>
            <a:outerShdw blurRad="317500" dist="114300" dir="5400000" sx="97000" sy="97000" algn="t" rotWithShape="0">
              <a:schemeClr val="accent2">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j-lt"/>
                <a:ea typeface="+mj-ea"/>
              </a:rPr>
              <a:t>1</a:t>
            </a:r>
            <a:endParaRPr lang="zh-CN" altLang="en-US" sz="2800" dirty="0">
              <a:solidFill>
                <a:schemeClr val="bg1"/>
              </a:solidFill>
              <a:latin typeface="+mj-lt"/>
              <a:ea typeface="+mj-ea"/>
            </a:endParaRPr>
          </a:p>
        </p:txBody>
      </p:sp>
      <p:sp>
        <p:nvSpPr>
          <p:cNvPr id="28" name="椭圆 27">
            <a:extLst>
              <a:ext uri="{FF2B5EF4-FFF2-40B4-BE49-F238E27FC236}">
                <a16:creationId xmlns:a16="http://schemas.microsoft.com/office/drawing/2014/main" id="{8A362BBD-AEBE-0289-F808-83BD38FA384E}"/>
              </a:ext>
            </a:extLst>
          </p:cNvPr>
          <p:cNvSpPr/>
          <p:nvPr/>
        </p:nvSpPr>
        <p:spPr>
          <a:xfrm>
            <a:off x="7057370" y="3389433"/>
            <a:ext cx="1008544" cy="1008544"/>
          </a:xfrm>
          <a:prstGeom prst="ellipse">
            <a:avLst/>
          </a:prstGeom>
          <a:gradFill>
            <a:gsLst>
              <a:gs pos="0">
                <a:schemeClr val="accent1">
                  <a:lumMod val="40000"/>
                  <a:lumOff val="60000"/>
                </a:schemeClr>
              </a:gs>
              <a:gs pos="100000">
                <a:schemeClr val="accent1"/>
              </a:gs>
            </a:gsLst>
            <a:lin ang="2700000" scaled="1"/>
          </a:gradFill>
          <a:ln>
            <a:noFill/>
          </a:ln>
          <a:effectLst>
            <a:outerShdw blurRad="317500" dist="114300" dir="5400000" sx="97000" sy="97000" algn="t" rotWithShape="0">
              <a:schemeClr val="accent2">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j-lt"/>
                <a:ea typeface="+mj-ea"/>
              </a:rPr>
              <a:t>2</a:t>
            </a:r>
            <a:endParaRPr lang="zh-CN" altLang="en-US" sz="2800" dirty="0">
              <a:solidFill>
                <a:schemeClr val="bg1"/>
              </a:solidFill>
              <a:latin typeface="+mj-lt"/>
              <a:ea typeface="+mj-ea"/>
            </a:endParaRPr>
          </a:p>
        </p:txBody>
      </p:sp>
      <p:sp>
        <p:nvSpPr>
          <p:cNvPr id="29" name="椭圆 28">
            <a:extLst>
              <a:ext uri="{FF2B5EF4-FFF2-40B4-BE49-F238E27FC236}">
                <a16:creationId xmlns:a16="http://schemas.microsoft.com/office/drawing/2014/main" id="{D773C67E-9078-64AD-6BF8-31F74A14A842}"/>
              </a:ext>
            </a:extLst>
          </p:cNvPr>
          <p:cNvSpPr/>
          <p:nvPr/>
        </p:nvSpPr>
        <p:spPr>
          <a:xfrm>
            <a:off x="6708514" y="5221059"/>
            <a:ext cx="1008544" cy="1008544"/>
          </a:xfrm>
          <a:prstGeom prst="ellipse">
            <a:avLst/>
          </a:prstGeom>
          <a:gradFill>
            <a:gsLst>
              <a:gs pos="0">
                <a:schemeClr val="accent1">
                  <a:lumMod val="40000"/>
                  <a:lumOff val="60000"/>
                </a:schemeClr>
              </a:gs>
              <a:gs pos="100000">
                <a:schemeClr val="accent1"/>
              </a:gs>
            </a:gsLst>
            <a:lin ang="2700000" scaled="1"/>
          </a:gradFill>
          <a:ln>
            <a:noFill/>
          </a:ln>
          <a:effectLst>
            <a:outerShdw blurRad="317500" dist="114300" dir="5400000" sx="97000" sy="97000" algn="t" rotWithShape="0">
              <a:schemeClr val="accent2">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j-lt"/>
                <a:ea typeface="+mj-ea"/>
              </a:rPr>
              <a:t>3</a:t>
            </a:r>
            <a:endParaRPr lang="zh-CN" altLang="en-US" sz="2800" dirty="0">
              <a:solidFill>
                <a:schemeClr val="bg1"/>
              </a:solidFill>
              <a:latin typeface="+mj-lt"/>
              <a:ea typeface="+mj-ea"/>
            </a:endParaRPr>
          </a:p>
        </p:txBody>
      </p:sp>
      <p:sp>
        <p:nvSpPr>
          <p:cNvPr id="34" name="文本框 33">
            <a:extLst>
              <a:ext uri="{FF2B5EF4-FFF2-40B4-BE49-F238E27FC236}">
                <a16:creationId xmlns:a16="http://schemas.microsoft.com/office/drawing/2014/main" id="{3BB03221-037D-A2EE-64AC-195ACF96D993}"/>
              </a:ext>
            </a:extLst>
          </p:cNvPr>
          <p:cNvSpPr txBox="1"/>
          <p:nvPr/>
        </p:nvSpPr>
        <p:spPr>
          <a:xfrm>
            <a:off x="7738315" y="1876682"/>
            <a:ext cx="3403658" cy="410115"/>
          </a:xfrm>
          <a:prstGeom prst="rect">
            <a:avLst/>
          </a:prstGeom>
          <a:noFill/>
        </p:spPr>
        <p:txBody>
          <a:bodyPr wrap="square" lIns="0" tIns="0" rIns="0" bIns="0" rtlCol="0" anchor="t">
            <a:noAutofit/>
          </a:bodyPr>
          <a:lstStyle>
            <a:defPPr>
              <a:defRPr lang="zh-CN"/>
            </a:defPPr>
            <a:lvl1pPr marL="342900" indent="-342900">
              <a:lnSpc>
                <a:spcPct val="130000"/>
              </a:lnSpc>
              <a:buClr>
                <a:schemeClr val="accent1"/>
              </a:buClr>
              <a:buFont typeface="Arial" panose="020B0604020202020204" pitchFamily="34" charset="0"/>
              <a:buChar char="•"/>
              <a:defRPr sz="2000">
                <a:latin typeface="+mn-ea"/>
              </a:defRPr>
            </a:lvl1pPr>
          </a:lstStyle>
          <a:p>
            <a:pPr marL="0" indent="0">
              <a:buNone/>
            </a:pPr>
            <a:r>
              <a:rPr lang="zh-CN" altLang="en-US" dirty="0">
                <a:solidFill>
                  <a:schemeClr val="accent1"/>
                </a:solidFill>
              </a:rPr>
              <a:t>这里是内容这里是内容</a:t>
            </a:r>
            <a:endParaRPr lang="en-US" altLang="zh-CN" dirty="0">
              <a:solidFill>
                <a:schemeClr val="accent1"/>
              </a:solidFill>
            </a:endParaRPr>
          </a:p>
        </p:txBody>
      </p:sp>
      <p:sp>
        <p:nvSpPr>
          <p:cNvPr id="33" name="文本框 32">
            <a:extLst>
              <a:ext uri="{FF2B5EF4-FFF2-40B4-BE49-F238E27FC236}">
                <a16:creationId xmlns:a16="http://schemas.microsoft.com/office/drawing/2014/main" id="{3CED73E4-5C74-3E36-B462-855E23159DCE}"/>
              </a:ext>
            </a:extLst>
          </p:cNvPr>
          <p:cNvSpPr txBox="1"/>
          <p:nvPr/>
        </p:nvSpPr>
        <p:spPr>
          <a:xfrm>
            <a:off x="8206877" y="3694744"/>
            <a:ext cx="3403658" cy="410115"/>
          </a:xfrm>
          <a:prstGeom prst="rect">
            <a:avLst/>
          </a:prstGeom>
          <a:noFill/>
        </p:spPr>
        <p:txBody>
          <a:bodyPr wrap="square" lIns="0" tIns="0" rIns="0" bIns="0" rtlCol="0" anchor="t">
            <a:noAutofit/>
          </a:bodyPr>
          <a:lstStyle>
            <a:defPPr>
              <a:defRPr lang="zh-CN"/>
            </a:defPPr>
            <a:lvl1pPr indent="0">
              <a:lnSpc>
                <a:spcPct val="130000"/>
              </a:lnSpc>
              <a:buClr>
                <a:schemeClr val="accent1"/>
              </a:buClr>
              <a:buFont typeface="Arial" panose="020B0604020202020204" pitchFamily="34" charset="0"/>
              <a:buNone/>
              <a:defRPr sz="2000">
                <a:solidFill>
                  <a:schemeClr val="accent1"/>
                </a:solidFill>
                <a:latin typeface="+mn-ea"/>
              </a:defRPr>
            </a:lvl1pPr>
          </a:lstStyle>
          <a:p>
            <a:r>
              <a:rPr lang="zh-CN" altLang="en-US" dirty="0"/>
              <a:t>这里是内容这里是内容</a:t>
            </a:r>
            <a:endParaRPr lang="en-US" altLang="zh-CN" dirty="0"/>
          </a:p>
        </p:txBody>
      </p:sp>
      <p:sp>
        <p:nvSpPr>
          <p:cNvPr id="73" name="文本框 72">
            <a:extLst>
              <a:ext uri="{FF2B5EF4-FFF2-40B4-BE49-F238E27FC236}">
                <a16:creationId xmlns:a16="http://schemas.microsoft.com/office/drawing/2014/main" id="{C2A4432A-1EE5-4733-0F13-CFD239E2504B}"/>
              </a:ext>
            </a:extLst>
          </p:cNvPr>
          <p:cNvSpPr txBox="1"/>
          <p:nvPr/>
        </p:nvSpPr>
        <p:spPr>
          <a:xfrm>
            <a:off x="7858021" y="5526370"/>
            <a:ext cx="3403658" cy="410115"/>
          </a:xfrm>
          <a:prstGeom prst="rect">
            <a:avLst/>
          </a:prstGeom>
          <a:noFill/>
        </p:spPr>
        <p:txBody>
          <a:bodyPr wrap="square" lIns="0" tIns="0" rIns="0" bIns="0" rtlCol="0" anchor="t">
            <a:noAutofit/>
          </a:bodyPr>
          <a:lstStyle>
            <a:defPPr>
              <a:defRPr lang="zh-CN"/>
            </a:defPPr>
            <a:lvl1pPr indent="0">
              <a:lnSpc>
                <a:spcPct val="130000"/>
              </a:lnSpc>
              <a:buClr>
                <a:schemeClr val="accent1"/>
              </a:buClr>
              <a:buFont typeface="Arial" panose="020B0604020202020204" pitchFamily="34" charset="0"/>
              <a:buNone/>
              <a:defRPr sz="2000">
                <a:solidFill>
                  <a:schemeClr val="accent1"/>
                </a:solidFill>
                <a:latin typeface="+mn-ea"/>
              </a:defRPr>
            </a:lvl1pPr>
          </a:lstStyle>
          <a:p>
            <a:r>
              <a:rPr lang="zh-CN" altLang="en-US" dirty="0"/>
              <a:t>这里是内容这里是内容</a:t>
            </a:r>
            <a:endParaRPr lang="en-US" altLang="zh-CN" dirty="0"/>
          </a:p>
        </p:txBody>
      </p:sp>
    </p:spTree>
    <p:extLst>
      <p:ext uri="{BB962C8B-B14F-4D97-AF65-F5344CB8AC3E}">
        <p14:creationId xmlns:p14="http://schemas.microsoft.com/office/powerpoint/2010/main" val="762773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任意多边形: 形状 344">
            <a:extLst>
              <a:ext uri="{FF2B5EF4-FFF2-40B4-BE49-F238E27FC236}">
                <a16:creationId xmlns:a16="http://schemas.microsoft.com/office/drawing/2014/main" id="{1F9C5D1C-2587-680A-8E06-709C0C9FA2C5}"/>
              </a:ext>
            </a:extLst>
          </p:cNvPr>
          <p:cNvSpPr/>
          <p:nvPr>
            <p:custDataLst>
              <p:tags r:id="rId1"/>
            </p:custDataLst>
          </p:nvPr>
        </p:nvSpPr>
        <p:spPr>
          <a:xfrm>
            <a:off x="280223" y="0"/>
            <a:ext cx="11759380" cy="6858000"/>
          </a:xfrm>
          <a:custGeom>
            <a:avLst/>
            <a:gdLst>
              <a:gd name="connsiteX0" fmla="*/ 1096245 w 11759380"/>
              <a:gd name="connsiteY0" fmla="*/ 0 h 6858000"/>
              <a:gd name="connsiteX1" fmla="*/ 10663136 w 11759380"/>
              <a:gd name="connsiteY1" fmla="*/ 0 h 6858000"/>
              <a:gd name="connsiteX2" fmla="*/ 10755222 w 11759380"/>
              <a:gd name="connsiteY2" fmla="*/ 129494 h 6858000"/>
              <a:gd name="connsiteX3" fmla="*/ 11759380 w 11759380"/>
              <a:gd name="connsiteY3" fmla="*/ 3416884 h 6858000"/>
              <a:gd name="connsiteX4" fmla="*/ 10755222 w 11759380"/>
              <a:gd name="connsiteY4" fmla="*/ 6704275 h 6858000"/>
              <a:gd name="connsiteX5" fmla="*/ 10645905 w 11759380"/>
              <a:gd name="connsiteY5" fmla="*/ 6858000 h 6858000"/>
              <a:gd name="connsiteX6" fmla="*/ 1113476 w 11759380"/>
              <a:gd name="connsiteY6" fmla="*/ 6858000 h 6858000"/>
              <a:gd name="connsiteX7" fmla="*/ 1004159 w 11759380"/>
              <a:gd name="connsiteY7" fmla="*/ 6704275 h 6858000"/>
              <a:gd name="connsiteX8" fmla="*/ 0 w 11759380"/>
              <a:gd name="connsiteY8" fmla="*/ 3416884 h 6858000"/>
              <a:gd name="connsiteX9" fmla="*/ 1004159 w 11759380"/>
              <a:gd name="connsiteY9" fmla="*/ 12949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59380" h="6858000">
                <a:moveTo>
                  <a:pt x="1096245" y="0"/>
                </a:moveTo>
                <a:lnTo>
                  <a:pt x="10663136" y="0"/>
                </a:lnTo>
                <a:lnTo>
                  <a:pt x="10755222" y="129494"/>
                </a:lnTo>
                <a:cubicBezTo>
                  <a:pt x="11389195" y="1067899"/>
                  <a:pt x="11759380" y="2199161"/>
                  <a:pt x="11759380" y="3416884"/>
                </a:cubicBezTo>
                <a:cubicBezTo>
                  <a:pt x="11759380" y="4634608"/>
                  <a:pt x="11389195" y="5765870"/>
                  <a:pt x="10755222" y="6704275"/>
                </a:cubicBezTo>
                <a:lnTo>
                  <a:pt x="10645905" y="6858000"/>
                </a:lnTo>
                <a:lnTo>
                  <a:pt x="1113476" y="6858000"/>
                </a:lnTo>
                <a:lnTo>
                  <a:pt x="1004159" y="6704275"/>
                </a:lnTo>
                <a:cubicBezTo>
                  <a:pt x="370186" y="5765870"/>
                  <a:pt x="0" y="4634608"/>
                  <a:pt x="0" y="3416884"/>
                </a:cubicBezTo>
                <a:cubicBezTo>
                  <a:pt x="0" y="2199161"/>
                  <a:pt x="370186" y="1067899"/>
                  <a:pt x="1004159" y="129494"/>
                </a:cubicBezTo>
                <a:close/>
              </a:path>
            </a:pathLst>
          </a:custGeom>
          <a:gradFill>
            <a:gsLst>
              <a:gs pos="51000">
                <a:schemeClr val="accent1">
                  <a:alpha val="20000"/>
                </a:schemeClr>
              </a:gs>
              <a:gs pos="0">
                <a:schemeClr val="accent1">
                  <a:alpha val="0"/>
                </a:schemeClr>
              </a:gs>
              <a:gs pos="100000">
                <a:schemeClr val="accent1">
                  <a:alpha val="0"/>
                </a:schemeClr>
              </a:gs>
            </a:gsLst>
            <a:lin ang="5400000" scaled="1"/>
          </a:gradFill>
          <a:ln w="9525">
            <a:noFill/>
            <a:prstDash val="dash"/>
          </a:ln>
          <a:effectLst>
            <a:outerShdw blurRad="896112" dist="320040"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53619" tIns="76810" rIns="153619" bIns="76810" rtlCol="0" anchor="ctr">
            <a:noAutofit/>
          </a:bodyPr>
          <a:lstStyle/>
          <a:p>
            <a:pPr algn="ctr"/>
            <a:endParaRPr lang="zh-CN" altLang="en-US" sz="3024" dirty="0">
              <a:latin typeface="OPPOSans B" panose="00020600040101010101" pitchFamily="18" charset="-122"/>
              <a:ea typeface="OPPOSans B" panose="00020600040101010101" pitchFamily="18" charset="-122"/>
              <a:cs typeface="OPPOSans B" panose="00020600040101010101" pitchFamily="18" charset="-122"/>
            </a:endParaRPr>
          </a:p>
        </p:txBody>
      </p:sp>
      <p:sp>
        <p:nvSpPr>
          <p:cNvPr id="347" name="任意多边形: 形状 346">
            <a:extLst>
              <a:ext uri="{FF2B5EF4-FFF2-40B4-BE49-F238E27FC236}">
                <a16:creationId xmlns:a16="http://schemas.microsoft.com/office/drawing/2014/main" id="{3A95BBF9-2418-2D35-5DA3-8AF0B927C441}"/>
              </a:ext>
            </a:extLst>
          </p:cNvPr>
          <p:cNvSpPr/>
          <p:nvPr/>
        </p:nvSpPr>
        <p:spPr>
          <a:xfrm>
            <a:off x="1521642" y="16847"/>
            <a:ext cx="9148716" cy="6858000"/>
          </a:xfrm>
          <a:custGeom>
            <a:avLst/>
            <a:gdLst>
              <a:gd name="connsiteX0" fmla="*/ 1548278 w 9148716"/>
              <a:gd name="connsiteY0" fmla="*/ 0 h 6858000"/>
              <a:gd name="connsiteX1" fmla="*/ 7600438 w 9148716"/>
              <a:gd name="connsiteY1" fmla="*/ 0 h 6858000"/>
              <a:gd name="connsiteX2" fmla="*/ 7650053 w 9148716"/>
              <a:gd name="connsiteY2" fmla="*/ 42977 h 6858000"/>
              <a:gd name="connsiteX3" fmla="*/ 9148716 w 9148716"/>
              <a:gd name="connsiteY3" fmla="*/ 3429000 h 6858000"/>
              <a:gd name="connsiteX4" fmla="*/ 7650053 w 9148716"/>
              <a:gd name="connsiteY4" fmla="*/ 6815023 h 6858000"/>
              <a:gd name="connsiteX5" fmla="*/ 7600438 w 9148716"/>
              <a:gd name="connsiteY5" fmla="*/ 6858000 h 6858000"/>
              <a:gd name="connsiteX6" fmla="*/ 1548278 w 9148716"/>
              <a:gd name="connsiteY6" fmla="*/ 6858000 h 6858000"/>
              <a:gd name="connsiteX7" fmla="*/ 1498663 w 9148716"/>
              <a:gd name="connsiteY7" fmla="*/ 6815023 h 6858000"/>
              <a:gd name="connsiteX8" fmla="*/ 0 w 9148716"/>
              <a:gd name="connsiteY8" fmla="*/ 3429000 h 6858000"/>
              <a:gd name="connsiteX9" fmla="*/ 1498663 w 9148716"/>
              <a:gd name="connsiteY9" fmla="*/ 429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8716" h="6858000">
                <a:moveTo>
                  <a:pt x="1548278" y="0"/>
                </a:moveTo>
                <a:lnTo>
                  <a:pt x="7600438" y="0"/>
                </a:lnTo>
                <a:lnTo>
                  <a:pt x="7650053" y="42977"/>
                </a:lnTo>
                <a:cubicBezTo>
                  <a:pt x="8570713" y="879755"/>
                  <a:pt x="9148716" y="2086878"/>
                  <a:pt x="9148716" y="3429000"/>
                </a:cubicBezTo>
                <a:cubicBezTo>
                  <a:pt x="9148716" y="4771123"/>
                  <a:pt x="8570713" y="5978245"/>
                  <a:pt x="7650053" y="6815023"/>
                </a:cubicBezTo>
                <a:lnTo>
                  <a:pt x="7600438" y="6858000"/>
                </a:lnTo>
                <a:lnTo>
                  <a:pt x="1548278" y="6858000"/>
                </a:lnTo>
                <a:lnTo>
                  <a:pt x="1498663" y="6815023"/>
                </a:lnTo>
                <a:cubicBezTo>
                  <a:pt x="578003" y="5978245"/>
                  <a:pt x="0" y="4771123"/>
                  <a:pt x="0" y="3429000"/>
                </a:cubicBezTo>
                <a:cubicBezTo>
                  <a:pt x="0" y="2086878"/>
                  <a:pt x="578003" y="879755"/>
                  <a:pt x="1498663" y="42977"/>
                </a:cubicBezTo>
                <a:close/>
              </a:path>
            </a:pathLst>
          </a:custGeom>
          <a:gradFill>
            <a:gsLst>
              <a:gs pos="38000">
                <a:schemeClr val="accent2">
                  <a:lumMod val="60000"/>
                  <a:lumOff val="40000"/>
                </a:schemeClr>
              </a:gs>
              <a:gs pos="0">
                <a:schemeClr val="accent2">
                  <a:lumMod val="20000"/>
                  <a:lumOff val="80000"/>
                </a:schemeClr>
              </a:gs>
              <a:gs pos="71000">
                <a:schemeClr val="accent2">
                  <a:lumMod val="60000"/>
                  <a:lumOff val="40000"/>
                </a:schemeClr>
              </a:gs>
              <a:gs pos="100000">
                <a:schemeClr val="accent2">
                  <a:lumMod val="20000"/>
                  <a:lumOff val="80000"/>
                </a:schemeClr>
              </a:gs>
            </a:gsLst>
            <a:lin ang="5400000" scaled="1"/>
          </a:gradFill>
          <a:ln w="9525">
            <a:noFill/>
            <a:prstDash val="dash"/>
          </a:ln>
          <a:effectLst>
            <a:outerShdw blurRad="761695" dist="272034"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576" tIns="65288" rIns="130576" bIns="65288" numCol="1" spcCol="0" rtlCol="0" fromWordArt="0" anchor="ctr" anchorCtr="0" forceAA="0" compatLnSpc="1">
            <a:prstTxWarp prst="textNoShape">
              <a:avLst/>
            </a:prstTxWarp>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35" name="矩形 34">
            <a:extLst>
              <a:ext uri="{FF2B5EF4-FFF2-40B4-BE49-F238E27FC236}">
                <a16:creationId xmlns:a16="http://schemas.microsoft.com/office/drawing/2014/main" id="{17017D04-A5C1-C26A-9378-5F11AC761C0D}"/>
              </a:ext>
            </a:extLst>
          </p:cNvPr>
          <p:cNvSpPr/>
          <p:nvPr/>
        </p:nvSpPr>
        <p:spPr>
          <a:xfrm>
            <a:off x="601447" y="484641"/>
            <a:ext cx="5037353" cy="584775"/>
          </a:xfrm>
          <a:prstGeom prst="rect">
            <a:avLst/>
          </a:prstGeom>
        </p:spPr>
        <p:txBody>
          <a:bodyPr wrap="square">
            <a:spAutoFit/>
          </a:bodyPr>
          <a:lstStyle/>
          <a:p>
            <a:r>
              <a:rPr lang="zh-CN" altLang="en-US" sz="3200" b="1" dirty="0">
                <a:solidFill>
                  <a:schemeClr val="accent1">
                    <a:lumMod val="50000"/>
                  </a:schemeClr>
                </a:solidFill>
                <a:latin typeface="+mj-ea"/>
                <a:ea typeface="+mj-ea"/>
              </a:rPr>
              <a:t>章节标题</a:t>
            </a:r>
          </a:p>
        </p:txBody>
      </p:sp>
      <p:sp>
        <p:nvSpPr>
          <p:cNvPr id="49" name="任意多边形: 形状 48" descr="preencoded.png">
            <a:extLst>
              <a:ext uri="{FF2B5EF4-FFF2-40B4-BE49-F238E27FC236}">
                <a16:creationId xmlns:a16="http://schemas.microsoft.com/office/drawing/2014/main" id="{F40BDCDF-E0FD-07FE-2F4E-76CD9E2D80E6}"/>
              </a:ext>
            </a:extLst>
          </p:cNvPr>
          <p:cNvSpPr/>
          <p:nvPr>
            <p:custDataLst>
              <p:tags r:id="rId2"/>
            </p:custDataLst>
          </p:nvPr>
        </p:nvSpPr>
        <p:spPr>
          <a:xfrm>
            <a:off x="4656587" y="505667"/>
            <a:ext cx="2874829" cy="2866381"/>
          </a:xfrm>
          <a:custGeom>
            <a:avLst/>
            <a:gdLst>
              <a:gd name="connsiteX0" fmla="*/ 1691076 w 3382153"/>
              <a:gd name="connsiteY0" fmla="*/ 0 h 3372213"/>
              <a:gd name="connsiteX1" fmla="*/ 3339859 w 3382153"/>
              <a:gd name="connsiteY1" fmla="*/ 417487 h 3372213"/>
              <a:gd name="connsiteX2" fmla="*/ 3382153 w 3382153"/>
              <a:gd name="connsiteY2" fmla="*/ 443181 h 3372213"/>
              <a:gd name="connsiteX3" fmla="*/ 1691077 w 3382153"/>
              <a:gd name="connsiteY3" fmla="*/ 3372213 h 3372213"/>
              <a:gd name="connsiteX4" fmla="*/ 0 w 3382153"/>
              <a:gd name="connsiteY4" fmla="*/ 443181 h 3372213"/>
              <a:gd name="connsiteX5" fmla="*/ 42293 w 3382153"/>
              <a:gd name="connsiteY5" fmla="*/ 417487 h 3372213"/>
              <a:gd name="connsiteX6" fmla="*/ 1691076 w 3382153"/>
              <a:gd name="connsiteY6" fmla="*/ 0 h 3372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2153" h="3372213">
                <a:moveTo>
                  <a:pt x="1691076" y="0"/>
                </a:moveTo>
                <a:cubicBezTo>
                  <a:pt x="2288068" y="0"/>
                  <a:pt x="2849737" y="151237"/>
                  <a:pt x="3339859" y="417487"/>
                </a:cubicBezTo>
                <a:lnTo>
                  <a:pt x="3382153" y="443181"/>
                </a:lnTo>
                <a:lnTo>
                  <a:pt x="1691077" y="3372213"/>
                </a:lnTo>
                <a:lnTo>
                  <a:pt x="0" y="443181"/>
                </a:lnTo>
                <a:lnTo>
                  <a:pt x="42293" y="417487"/>
                </a:lnTo>
                <a:cubicBezTo>
                  <a:pt x="532415" y="151237"/>
                  <a:pt x="1094084" y="0"/>
                  <a:pt x="1691076" y="0"/>
                </a:cubicBezTo>
                <a:close/>
              </a:path>
            </a:pathLst>
          </a:custGeom>
          <a:solidFill>
            <a:schemeClr val="accent2">
              <a:lumMod val="60000"/>
              <a:lumOff val="40000"/>
              <a:alpha val="50000"/>
            </a:schemeClr>
          </a:solidFill>
          <a:ln w="27203">
            <a:solidFill>
              <a:srgbClr val="FFFFFF"/>
            </a:solidFill>
          </a:ln>
          <a:effectLst>
            <a:outerShdw blurRad="761695" dist="272034"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a:solidFill>
                <a:schemeClr val="l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0" name="任意多边形: 形状 49" descr="preencoded.png">
            <a:extLst>
              <a:ext uri="{FF2B5EF4-FFF2-40B4-BE49-F238E27FC236}">
                <a16:creationId xmlns:a16="http://schemas.microsoft.com/office/drawing/2014/main" id="{F938B040-EE0A-C3BA-7BC5-2EF7E3FEF9EF}"/>
              </a:ext>
            </a:extLst>
          </p:cNvPr>
          <p:cNvSpPr/>
          <p:nvPr>
            <p:custDataLst>
              <p:tags r:id="rId3"/>
            </p:custDataLst>
          </p:nvPr>
        </p:nvSpPr>
        <p:spPr>
          <a:xfrm>
            <a:off x="3154752" y="920698"/>
            <a:ext cx="2875337" cy="2488250"/>
          </a:xfrm>
          <a:custGeom>
            <a:avLst/>
            <a:gdLst>
              <a:gd name="connsiteX0" fmla="*/ 1692641 w 3382749"/>
              <a:gd name="connsiteY0" fmla="*/ 0 h 2927352"/>
              <a:gd name="connsiteX1" fmla="*/ 3382749 w 3382749"/>
              <a:gd name="connsiteY1" fmla="*/ 2927352 h 2927352"/>
              <a:gd name="connsiteX2" fmla="*/ 0 w 3382749"/>
              <a:gd name="connsiteY2" fmla="*/ 2927352 h 2927352"/>
              <a:gd name="connsiteX3" fmla="*/ 3403 w 3382749"/>
              <a:gd name="connsiteY3" fmla="*/ 2792762 h 2927352"/>
              <a:gd name="connsiteX4" fmla="*/ 1523958 w 3382749"/>
              <a:gd name="connsiteY4" fmla="*/ 102477 h 2927352"/>
              <a:gd name="connsiteX5" fmla="*/ 1692641 w 3382749"/>
              <a:gd name="connsiteY5" fmla="*/ 0 h 292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2749" h="2927352">
                <a:moveTo>
                  <a:pt x="1692641" y="0"/>
                </a:moveTo>
                <a:lnTo>
                  <a:pt x="3382749" y="2927352"/>
                </a:lnTo>
                <a:lnTo>
                  <a:pt x="0" y="2927352"/>
                </a:lnTo>
                <a:lnTo>
                  <a:pt x="3403" y="2792762"/>
                </a:lnTo>
                <a:cubicBezTo>
                  <a:pt x="60185" y="1672589"/>
                  <a:pt x="649854" y="693010"/>
                  <a:pt x="1523958" y="102477"/>
                </a:cubicBezTo>
                <a:lnTo>
                  <a:pt x="1692641" y="0"/>
                </a:lnTo>
                <a:close/>
              </a:path>
            </a:pathLst>
          </a:custGeom>
          <a:solidFill>
            <a:schemeClr val="accent2">
              <a:lumMod val="60000"/>
              <a:lumOff val="40000"/>
              <a:alpha val="50000"/>
            </a:schemeClr>
          </a:solidFill>
          <a:ln w="27203">
            <a:solidFill>
              <a:srgbClr val="FFFFFF"/>
            </a:solidFill>
          </a:ln>
          <a:effectLst>
            <a:outerShdw blurRad="761695" dist="272034"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a:solidFill>
                <a:schemeClr val="l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1" name="任意多边形: 形状 50" descr="preencoded.png">
            <a:extLst>
              <a:ext uri="{FF2B5EF4-FFF2-40B4-BE49-F238E27FC236}">
                <a16:creationId xmlns:a16="http://schemas.microsoft.com/office/drawing/2014/main" id="{7128BCB4-57A0-9348-49DB-3E40C3E2793B}"/>
              </a:ext>
            </a:extLst>
          </p:cNvPr>
          <p:cNvSpPr/>
          <p:nvPr>
            <p:custDataLst>
              <p:tags r:id="rId4"/>
            </p:custDataLst>
          </p:nvPr>
        </p:nvSpPr>
        <p:spPr>
          <a:xfrm>
            <a:off x="6157913" y="920698"/>
            <a:ext cx="2875336" cy="2488250"/>
          </a:xfrm>
          <a:custGeom>
            <a:avLst/>
            <a:gdLst>
              <a:gd name="connsiteX0" fmla="*/ 1690108 w 3382748"/>
              <a:gd name="connsiteY0" fmla="*/ 0 h 2927352"/>
              <a:gd name="connsiteX1" fmla="*/ 1858790 w 3382748"/>
              <a:gd name="connsiteY1" fmla="*/ 102477 h 2927352"/>
              <a:gd name="connsiteX2" fmla="*/ 3379345 w 3382748"/>
              <a:gd name="connsiteY2" fmla="*/ 2792762 h 2927352"/>
              <a:gd name="connsiteX3" fmla="*/ 3382748 w 3382748"/>
              <a:gd name="connsiteY3" fmla="*/ 2927352 h 2927352"/>
              <a:gd name="connsiteX4" fmla="*/ 0 w 3382748"/>
              <a:gd name="connsiteY4" fmla="*/ 2927352 h 2927352"/>
              <a:gd name="connsiteX5" fmla="*/ 1690108 w 3382748"/>
              <a:gd name="connsiteY5" fmla="*/ 0 h 292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2748" h="2927352">
                <a:moveTo>
                  <a:pt x="1690108" y="0"/>
                </a:moveTo>
                <a:lnTo>
                  <a:pt x="1858790" y="102477"/>
                </a:lnTo>
                <a:cubicBezTo>
                  <a:pt x="2732894" y="693010"/>
                  <a:pt x="3322563" y="1672589"/>
                  <a:pt x="3379345" y="2792762"/>
                </a:cubicBezTo>
                <a:lnTo>
                  <a:pt x="3382748" y="2927352"/>
                </a:lnTo>
                <a:lnTo>
                  <a:pt x="0" y="2927352"/>
                </a:lnTo>
                <a:lnTo>
                  <a:pt x="1690108" y="0"/>
                </a:lnTo>
                <a:close/>
              </a:path>
            </a:pathLst>
          </a:custGeom>
          <a:solidFill>
            <a:schemeClr val="accent2">
              <a:lumMod val="60000"/>
              <a:lumOff val="40000"/>
              <a:alpha val="50000"/>
            </a:schemeClr>
          </a:solidFill>
          <a:ln w="27203">
            <a:solidFill>
              <a:srgbClr val="FFFFFF"/>
            </a:solidFill>
          </a:ln>
          <a:effectLst>
            <a:outerShdw blurRad="761695" dist="272034"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a:solidFill>
                <a:schemeClr val="l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2" name="任意多边形: 形状 51" descr="preencoded.png">
            <a:extLst>
              <a:ext uri="{FF2B5EF4-FFF2-40B4-BE49-F238E27FC236}">
                <a16:creationId xmlns:a16="http://schemas.microsoft.com/office/drawing/2014/main" id="{FE13ED08-557F-8A5B-F758-B387D55FCC94}"/>
              </a:ext>
            </a:extLst>
          </p:cNvPr>
          <p:cNvSpPr/>
          <p:nvPr>
            <p:custDataLst>
              <p:tags r:id="rId5"/>
            </p:custDataLst>
          </p:nvPr>
        </p:nvSpPr>
        <p:spPr>
          <a:xfrm>
            <a:off x="3154752" y="3482748"/>
            <a:ext cx="2875337" cy="2488250"/>
          </a:xfrm>
          <a:custGeom>
            <a:avLst/>
            <a:gdLst>
              <a:gd name="connsiteX0" fmla="*/ 0 w 3382749"/>
              <a:gd name="connsiteY0" fmla="*/ 0 h 2927353"/>
              <a:gd name="connsiteX1" fmla="*/ 3382749 w 3382749"/>
              <a:gd name="connsiteY1" fmla="*/ 0 h 2927353"/>
              <a:gd name="connsiteX2" fmla="*/ 1692641 w 3382749"/>
              <a:gd name="connsiteY2" fmla="*/ 2927353 h 2927353"/>
              <a:gd name="connsiteX3" fmla="*/ 1523958 w 3382749"/>
              <a:gd name="connsiteY3" fmla="*/ 2824876 h 2927353"/>
              <a:gd name="connsiteX4" fmla="*/ 3403 w 3382749"/>
              <a:gd name="connsiteY4" fmla="*/ 134591 h 2927353"/>
              <a:gd name="connsiteX5" fmla="*/ 0 w 3382749"/>
              <a:gd name="connsiteY5" fmla="*/ 0 h 292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2749" h="2927353">
                <a:moveTo>
                  <a:pt x="0" y="0"/>
                </a:moveTo>
                <a:lnTo>
                  <a:pt x="3382749" y="0"/>
                </a:lnTo>
                <a:lnTo>
                  <a:pt x="1692641" y="2927353"/>
                </a:lnTo>
                <a:lnTo>
                  <a:pt x="1523958" y="2824876"/>
                </a:lnTo>
                <a:cubicBezTo>
                  <a:pt x="649854" y="2234344"/>
                  <a:pt x="60185" y="1254764"/>
                  <a:pt x="3403" y="134591"/>
                </a:cubicBezTo>
                <a:lnTo>
                  <a:pt x="0" y="0"/>
                </a:lnTo>
                <a:close/>
              </a:path>
            </a:pathLst>
          </a:custGeom>
          <a:solidFill>
            <a:schemeClr val="accent2">
              <a:lumMod val="60000"/>
              <a:lumOff val="40000"/>
              <a:alpha val="50000"/>
            </a:schemeClr>
          </a:solidFill>
          <a:ln w="27203">
            <a:solidFill>
              <a:srgbClr val="FFFFFF"/>
            </a:solidFill>
          </a:ln>
          <a:effectLst>
            <a:outerShdw blurRad="761695" dist="272034"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a:solidFill>
                <a:schemeClr val="l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3" name="任意多边形: 形状 52" descr="preencoded.png">
            <a:extLst>
              <a:ext uri="{FF2B5EF4-FFF2-40B4-BE49-F238E27FC236}">
                <a16:creationId xmlns:a16="http://schemas.microsoft.com/office/drawing/2014/main" id="{A158B7F4-5ED3-DD0D-1F4D-D3B202B6CDE4}"/>
              </a:ext>
            </a:extLst>
          </p:cNvPr>
          <p:cNvSpPr/>
          <p:nvPr>
            <p:custDataLst>
              <p:tags r:id="rId6"/>
            </p:custDataLst>
          </p:nvPr>
        </p:nvSpPr>
        <p:spPr>
          <a:xfrm>
            <a:off x="6157913" y="3482748"/>
            <a:ext cx="2875336" cy="2488250"/>
          </a:xfrm>
          <a:custGeom>
            <a:avLst/>
            <a:gdLst>
              <a:gd name="connsiteX0" fmla="*/ 0 w 3382748"/>
              <a:gd name="connsiteY0" fmla="*/ 0 h 2927353"/>
              <a:gd name="connsiteX1" fmla="*/ 3382748 w 3382748"/>
              <a:gd name="connsiteY1" fmla="*/ 0 h 2927353"/>
              <a:gd name="connsiteX2" fmla="*/ 3379345 w 3382748"/>
              <a:gd name="connsiteY2" fmla="*/ 134591 h 2927353"/>
              <a:gd name="connsiteX3" fmla="*/ 1858790 w 3382748"/>
              <a:gd name="connsiteY3" fmla="*/ 2824876 h 2927353"/>
              <a:gd name="connsiteX4" fmla="*/ 1690108 w 3382748"/>
              <a:gd name="connsiteY4" fmla="*/ 2927353 h 2927353"/>
              <a:gd name="connsiteX5" fmla="*/ 0 w 3382748"/>
              <a:gd name="connsiteY5" fmla="*/ 0 h 292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2748" h="2927353">
                <a:moveTo>
                  <a:pt x="0" y="0"/>
                </a:moveTo>
                <a:lnTo>
                  <a:pt x="3382748" y="0"/>
                </a:lnTo>
                <a:lnTo>
                  <a:pt x="3379345" y="134591"/>
                </a:lnTo>
                <a:cubicBezTo>
                  <a:pt x="3322563" y="1254764"/>
                  <a:pt x="2732894" y="2234344"/>
                  <a:pt x="1858790" y="2824876"/>
                </a:cubicBezTo>
                <a:lnTo>
                  <a:pt x="1690108" y="2927353"/>
                </a:lnTo>
                <a:lnTo>
                  <a:pt x="0" y="0"/>
                </a:lnTo>
                <a:close/>
              </a:path>
            </a:pathLst>
          </a:custGeom>
          <a:solidFill>
            <a:schemeClr val="accent2">
              <a:lumMod val="60000"/>
              <a:lumOff val="40000"/>
              <a:alpha val="50000"/>
            </a:schemeClr>
          </a:solidFill>
          <a:ln w="27203">
            <a:solidFill>
              <a:srgbClr val="FFFFFF"/>
            </a:solidFill>
          </a:ln>
          <a:effectLst>
            <a:outerShdw blurRad="761695" dist="272034"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a:solidFill>
                <a:schemeClr val="l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4" name="任意多边形: 形状 53" descr="preencoded.png">
            <a:extLst>
              <a:ext uri="{FF2B5EF4-FFF2-40B4-BE49-F238E27FC236}">
                <a16:creationId xmlns:a16="http://schemas.microsoft.com/office/drawing/2014/main" id="{12D5E47B-7742-872F-F7B7-44EB62276E25}"/>
              </a:ext>
            </a:extLst>
          </p:cNvPr>
          <p:cNvSpPr/>
          <p:nvPr>
            <p:custDataLst>
              <p:tags r:id="rId7"/>
            </p:custDataLst>
          </p:nvPr>
        </p:nvSpPr>
        <p:spPr>
          <a:xfrm>
            <a:off x="4656585" y="3519647"/>
            <a:ext cx="2874832" cy="2866381"/>
          </a:xfrm>
          <a:custGeom>
            <a:avLst/>
            <a:gdLst>
              <a:gd name="connsiteX0" fmla="*/ 1691078 w 3382155"/>
              <a:gd name="connsiteY0" fmla="*/ 0 h 3372213"/>
              <a:gd name="connsiteX1" fmla="*/ 3382155 w 3382155"/>
              <a:gd name="connsiteY1" fmla="*/ 2929032 h 3372213"/>
              <a:gd name="connsiteX2" fmla="*/ 3339860 w 3382155"/>
              <a:gd name="connsiteY2" fmla="*/ 2954726 h 3372213"/>
              <a:gd name="connsiteX3" fmla="*/ 1691077 w 3382155"/>
              <a:gd name="connsiteY3" fmla="*/ 3372213 h 3372213"/>
              <a:gd name="connsiteX4" fmla="*/ 42294 w 3382155"/>
              <a:gd name="connsiteY4" fmla="*/ 2954726 h 3372213"/>
              <a:gd name="connsiteX5" fmla="*/ 0 w 3382155"/>
              <a:gd name="connsiteY5" fmla="*/ 2929032 h 3372213"/>
              <a:gd name="connsiteX6" fmla="*/ 1691078 w 3382155"/>
              <a:gd name="connsiteY6" fmla="*/ 0 h 3372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2155" h="3372213">
                <a:moveTo>
                  <a:pt x="1691078" y="0"/>
                </a:moveTo>
                <a:lnTo>
                  <a:pt x="3382155" y="2929032"/>
                </a:lnTo>
                <a:lnTo>
                  <a:pt x="3339860" y="2954726"/>
                </a:lnTo>
                <a:cubicBezTo>
                  <a:pt x="2849738" y="3220977"/>
                  <a:pt x="2288069" y="3372213"/>
                  <a:pt x="1691077" y="3372213"/>
                </a:cubicBezTo>
                <a:cubicBezTo>
                  <a:pt x="1094085" y="3372213"/>
                  <a:pt x="532416" y="3220977"/>
                  <a:pt x="42294" y="2954726"/>
                </a:cubicBezTo>
                <a:lnTo>
                  <a:pt x="0" y="2929032"/>
                </a:lnTo>
                <a:lnTo>
                  <a:pt x="1691078" y="0"/>
                </a:lnTo>
                <a:close/>
              </a:path>
            </a:pathLst>
          </a:custGeom>
          <a:solidFill>
            <a:schemeClr val="accent2">
              <a:lumMod val="60000"/>
              <a:lumOff val="40000"/>
              <a:alpha val="50000"/>
            </a:schemeClr>
          </a:solidFill>
          <a:ln w="27203">
            <a:solidFill>
              <a:srgbClr val="FFFFFF"/>
            </a:solidFill>
          </a:ln>
          <a:effectLst>
            <a:outerShdw blurRad="761695" dist="272034"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a:solidFill>
                <a:schemeClr val="l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5" name="椭圆 54">
            <a:extLst>
              <a:ext uri="{FF2B5EF4-FFF2-40B4-BE49-F238E27FC236}">
                <a16:creationId xmlns:a16="http://schemas.microsoft.com/office/drawing/2014/main" id="{11245D1D-D1D4-FAF9-08A2-AC72FE517ABF}"/>
              </a:ext>
            </a:extLst>
          </p:cNvPr>
          <p:cNvSpPr/>
          <p:nvPr>
            <p:custDataLst>
              <p:tags r:id="rId8"/>
            </p:custDataLst>
          </p:nvPr>
        </p:nvSpPr>
        <p:spPr>
          <a:xfrm>
            <a:off x="4499087" y="1850935"/>
            <a:ext cx="3189822" cy="3189822"/>
          </a:xfrm>
          <a:prstGeom prst="ellipse">
            <a:avLst/>
          </a:prstGeom>
          <a:gradFill>
            <a:gsLst>
              <a:gs pos="0">
                <a:schemeClr val="accent1">
                  <a:lumMod val="60000"/>
                  <a:lumOff val="40000"/>
                </a:schemeClr>
              </a:gs>
              <a:gs pos="100000">
                <a:schemeClr val="accent1">
                  <a:lumMod val="80000"/>
                  <a:lumOff val="20000"/>
                </a:schemeClr>
              </a:gs>
            </a:gsLst>
          </a:gradFill>
          <a:ln w="27203">
            <a:solidFill>
              <a:srgbClr val="FFFFFF"/>
            </a:solidFill>
          </a:ln>
          <a:effectLst>
            <a:outerShdw blurRad="761695" dist="272034"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dirty="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211" name="组合 210">
            <a:extLst>
              <a:ext uri="{FF2B5EF4-FFF2-40B4-BE49-F238E27FC236}">
                <a16:creationId xmlns:a16="http://schemas.microsoft.com/office/drawing/2014/main" id="{3AAC18B0-13B9-77F3-3F16-8A4C6EDCDDDF}"/>
              </a:ext>
            </a:extLst>
          </p:cNvPr>
          <p:cNvGrpSpPr/>
          <p:nvPr/>
        </p:nvGrpSpPr>
        <p:grpSpPr>
          <a:xfrm>
            <a:off x="7192041" y="2022304"/>
            <a:ext cx="951894" cy="951894"/>
            <a:chOff x="5351027" y="964921"/>
            <a:chExt cx="951894" cy="951894"/>
          </a:xfrm>
        </p:grpSpPr>
        <p:sp>
          <p:nvSpPr>
            <p:cNvPr id="212" name="椭圆 211">
              <a:extLst>
                <a:ext uri="{FF2B5EF4-FFF2-40B4-BE49-F238E27FC236}">
                  <a16:creationId xmlns:a16="http://schemas.microsoft.com/office/drawing/2014/main" id="{797EA6D5-2E91-BFAF-1F2F-41B7DA672DF1}"/>
                </a:ext>
              </a:extLst>
            </p:cNvPr>
            <p:cNvSpPr/>
            <p:nvPr>
              <p:custDataLst>
                <p:tags r:id="rId29"/>
              </p:custDataLst>
            </p:nvPr>
          </p:nvSpPr>
          <p:spPr>
            <a:xfrm>
              <a:off x="5351027" y="964921"/>
              <a:ext cx="951894" cy="951894"/>
            </a:xfrm>
            <a:prstGeom prst="ellipse">
              <a:avLst/>
            </a:prstGeom>
            <a:gradFill>
              <a:gsLst>
                <a:gs pos="0">
                  <a:schemeClr val="accent1">
                    <a:lumMod val="60000"/>
                    <a:lumOff val="40000"/>
                  </a:schemeClr>
                </a:gs>
                <a:gs pos="100000">
                  <a:schemeClr val="accent1">
                    <a:lumMod val="80000"/>
                    <a:lumOff val="20000"/>
                  </a:schemeClr>
                </a:gs>
              </a:gsLst>
              <a:lin ang="5400000" scaled="1"/>
            </a:gradFill>
            <a:ln w="27203">
              <a:solidFill>
                <a:srgbClr val="FFFFFF"/>
              </a:solidFill>
            </a:ln>
            <a:effectLst>
              <a:outerShdw blurRad="761695" dist="272034" dir="5400000" algn="t" rotWithShape="0">
                <a:srgbClr val="13285E">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213" name="Object66">
              <a:extLst>
                <a:ext uri="{FF2B5EF4-FFF2-40B4-BE49-F238E27FC236}">
                  <a16:creationId xmlns:a16="http://schemas.microsoft.com/office/drawing/2014/main" id="{4B884B9E-A8D8-A8CC-E525-748533E5458C}"/>
                </a:ext>
              </a:extLst>
            </p:cNvPr>
            <p:cNvSpPr/>
            <p:nvPr/>
          </p:nvSpPr>
          <p:spPr>
            <a:xfrm>
              <a:off x="5527738" y="1323145"/>
              <a:ext cx="598475" cy="235449"/>
            </a:xfrm>
            <a:prstGeom prst="rect">
              <a:avLst/>
            </a:prstGeom>
            <a:noFill/>
            <a:ln/>
            <a:effectLst/>
          </p:spPr>
          <p:txBody>
            <a:bodyPr wrap="square" lIns="0" tIns="0" rIns="0" bIns="0" rtlCol="0" anchor="t">
              <a:noAutofit/>
            </a:bodyPr>
            <a:lstStyle/>
            <a:p>
              <a:pPr algn="ctr"/>
              <a:r>
                <a:rPr lang="zh-CN" altLang="en-US" sz="1530" dirty="0">
                  <a:solidFill>
                    <a:schemeClr val="bg1"/>
                  </a:solidFill>
                  <a:latin typeface="+mj-ea"/>
                  <a:ea typeface="+mj-ea"/>
                  <a:cs typeface="OPPOSans B" panose="00020600040101010101" pitchFamily="18" charset="-122"/>
                </a:rPr>
                <a:t>小标题</a:t>
              </a:r>
              <a:endParaRPr lang="en-US" sz="1530" dirty="0">
                <a:solidFill>
                  <a:schemeClr val="bg1"/>
                </a:solidFill>
                <a:latin typeface="+mj-ea"/>
                <a:ea typeface="+mj-ea"/>
                <a:cs typeface="OPPOSans B" panose="00020600040101010101" pitchFamily="18" charset="-122"/>
              </a:endParaRPr>
            </a:p>
          </p:txBody>
        </p:sp>
      </p:grpSp>
      <p:grpSp>
        <p:nvGrpSpPr>
          <p:cNvPr id="199" name="组合 198">
            <a:extLst>
              <a:ext uri="{FF2B5EF4-FFF2-40B4-BE49-F238E27FC236}">
                <a16:creationId xmlns:a16="http://schemas.microsoft.com/office/drawing/2014/main" id="{4E5712CE-DE97-0C2A-8FB3-02EC05B01C89}"/>
              </a:ext>
            </a:extLst>
          </p:cNvPr>
          <p:cNvGrpSpPr/>
          <p:nvPr/>
        </p:nvGrpSpPr>
        <p:grpSpPr>
          <a:xfrm>
            <a:off x="4015537" y="2067003"/>
            <a:ext cx="951894" cy="951894"/>
            <a:chOff x="5911586" y="957033"/>
            <a:chExt cx="951894" cy="951894"/>
          </a:xfrm>
        </p:grpSpPr>
        <p:sp>
          <p:nvSpPr>
            <p:cNvPr id="200" name="椭圆 199">
              <a:extLst>
                <a:ext uri="{FF2B5EF4-FFF2-40B4-BE49-F238E27FC236}">
                  <a16:creationId xmlns:a16="http://schemas.microsoft.com/office/drawing/2014/main" id="{DF9A231D-2E50-2987-3DEF-56D46720E9D4}"/>
                </a:ext>
              </a:extLst>
            </p:cNvPr>
            <p:cNvSpPr/>
            <p:nvPr>
              <p:custDataLst>
                <p:tags r:id="rId28"/>
              </p:custDataLst>
            </p:nvPr>
          </p:nvSpPr>
          <p:spPr>
            <a:xfrm>
              <a:off x="5911586" y="957033"/>
              <a:ext cx="951894" cy="951894"/>
            </a:xfrm>
            <a:prstGeom prst="ellipse">
              <a:avLst/>
            </a:prstGeom>
            <a:gradFill>
              <a:gsLst>
                <a:gs pos="0">
                  <a:schemeClr val="accent1">
                    <a:lumMod val="60000"/>
                    <a:lumOff val="40000"/>
                  </a:schemeClr>
                </a:gs>
                <a:gs pos="100000">
                  <a:schemeClr val="accent1">
                    <a:lumMod val="80000"/>
                    <a:lumOff val="20000"/>
                  </a:schemeClr>
                </a:gs>
              </a:gsLst>
              <a:lin ang="5400000" scaled="1"/>
            </a:gradFill>
            <a:ln w="27203">
              <a:solidFill>
                <a:srgbClr val="FFFFFF"/>
              </a:solidFill>
            </a:ln>
            <a:effectLst>
              <a:outerShdw blurRad="761695" dist="272034" dir="5400000" algn="t" rotWithShape="0">
                <a:srgbClr val="13285E">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201" name="Object66">
              <a:extLst>
                <a:ext uri="{FF2B5EF4-FFF2-40B4-BE49-F238E27FC236}">
                  <a16:creationId xmlns:a16="http://schemas.microsoft.com/office/drawing/2014/main" id="{FB2EA070-C167-1281-D42D-B9FBEFAD60A4}"/>
                </a:ext>
              </a:extLst>
            </p:cNvPr>
            <p:cNvSpPr/>
            <p:nvPr/>
          </p:nvSpPr>
          <p:spPr>
            <a:xfrm>
              <a:off x="6088296" y="1315256"/>
              <a:ext cx="598475" cy="235449"/>
            </a:xfrm>
            <a:prstGeom prst="rect">
              <a:avLst/>
            </a:prstGeom>
            <a:noFill/>
            <a:ln/>
            <a:effectLst/>
          </p:spPr>
          <p:txBody>
            <a:bodyPr wrap="square" lIns="0" tIns="0" rIns="0" bIns="0" rtlCol="0" anchor="t">
              <a:noAutofit/>
            </a:bodyPr>
            <a:lstStyle/>
            <a:p>
              <a:pPr algn="ctr"/>
              <a:r>
                <a:rPr lang="zh-CN" altLang="en-US" sz="1530" dirty="0">
                  <a:solidFill>
                    <a:schemeClr val="bg1"/>
                  </a:solidFill>
                  <a:latin typeface="+mj-ea"/>
                  <a:ea typeface="+mj-ea"/>
                  <a:cs typeface="OPPOSans B" panose="00020600040101010101" pitchFamily="18" charset="-122"/>
                </a:rPr>
                <a:t>小标题</a:t>
              </a:r>
              <a:endParaRPr lang="en-US" sz="1530" dirty="0">
                <a:solidFill>
                  <a:schemeClr val="bg1"/>
                </a:solidFill>
                <a:latin typeface="+mj-ea"/>
                <a:ea typeface="+mj-ea"/>
                <a:cs typeface="OPPOSans B" panose="00020600040101010101" pitchFamily="18" charset="-122"/>
              </a:endParaRPr>
            </a:p>
          </p:txBody>
        </p:sp>
      </p:grpSp>
      <p:grpSp>
        <p:nvGrpSpPr>
          <p:cNvPr id="205" name="组合 204">
            <a:extLst>
              <a:ext uri="{FF2B5EF4-FFF2-40B4-BE49-F238E27FC236}">
                <a16:creationId xmlns:a16="http://schemas.microsoft.com/office/drawing/2014/main" id="{221EFE5D-3154-0DE5-D5BA-D78F1E2E5510}"/>
              </a:ext>
            </a:extLst>
          </p:cNvPr>
          <p:cNvGrpSpPr/>
          <p:nvPr/>
        </p:nvGrpSpPr>
        <p:grpSpPr>
          <a:xfrm>
            <a:off x="5618052" y="4808137"/>
            <a:ext cx="951894" cy="951894"/>
            <a:chOff x="5628790" y="473303"/>
            <a:chExt cx="951894" cy="951894"/>
          </a:xfrm>
        </p:grpSpPr>
        <p:sp>
          <p:nvSpPr>
            <p:cNvPr id="206" name="椭圆 205">
              <a:extLst>
                <a:ext uri="{FF2B5EF4-FFF2-40B4-BE49-F238E27FC236}">
                  <a16:creationId xmlns:a16="http://schemas.microsoft.com/office/drawing/2014/main" id="{904348EB-723B-C2AD-7B2A-C75E31409FBE}"/>
                </a:ext>
              </a:extLst>
            </p:cNvPr>
            <p:cNvSpPr/>
            <p:nvPr>
              <p:custDataLst>
                <p:tags r:id="rId27"/>
              </p:custDataLst>
            </p:nvPr>
          </p:nvSpPr>
          <p:spPr>
            <a:xfrm>
              <a:off x="5628790" y="473303"/>
              <a:ext cx="951894" cy="951894"/>
            </a:xfrm>
            <a:prstGeom prst="ellipse">
              <a:avLst/>
            </a:prstGeom>
            <a:gradFill>
              <a:gsLst>
                <a:gs pos="0">
                  <a:schemeClr val="accent1">
                    <a:lumMod val="60000"/>
                    <a:lumOff val="40000"/>
                  </a:schemeClr>
                </a:gs>
                <a:gs pos="100000">
                  <a:schemeClr val="accent1">
                    <a:lumMod val="80000"/>
                    <a:lumOff val="20000"/>
                  </a:schemeClr>
                </a:gs>
              </a:gsLst>
              <a:lin ang="5400000" scaled="1"/>
            </a:gradFill>
            <a:ln w="27203">
              <a:solidFill>
                <a:srgbClr val="FFFFFF"/>
              </a:solidFill>
            </a:ln>
            <a:effectLst>
              <a:outerShdw blurRad="761695" dist="272034" dir="5400000" algn="t" rotWithShape="0">
                <a:srgbClr val="13285E">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207" name="Object66">
              <a:extLst>
                <a:ext uri="{FF2B5EF4-FFF2-40B4-BE49-F238E27FC236}">
                  <a16:creationId xmlns:a16="http://schemas.microsoft.com/office/drawing/2014/main" id="{C923A445-CE3E-2042-7EB1-C52D782F924F}"/>
                </a:ext>
              </a:extLst>
            </p:cNvPr>
            <p:cNvSpPr/>
            <p:nvPr/>
          </p:nvSpPr>
          <p:spPr>
            <a:xfrm>
              <a:off x="5805500" y="831527"/>
              <a:ext cx="598475" cy="235449"/>
            </a:xfrm>
            <a:prstGeom prst="rect">
              <a:avLst/>
            </a:prstGeom>
            <a:noFill/>
            <a:ln/>
            <a:effectLst/>
          </p:spPr>
          <p:txBody>
            <a:bodyPr wrap="square" lIns="0" tIns="0" rIns="0" bIns="0" rtlCol="0" anchor="t">
              <a:noAutofit/>
            </a:bodyPr>
            <a:lstStyle/>
            <a:p>
              <a:pPr algn="ctr"/>
              <a:r>
                <a:rPr lang="zh-CN" altLang="en-US" sz="1530" dirty="0">
                  <a:solidFill>
                    <a:schemeClr val="bg1"/>
                  </a:solidFill>
                  <a:latin typeface="+mj-ea"/>
                  <a:ea typeface="+mj-ea"/>
                  <a:cs typeface="OPPOSans B" panose="00020600040101010101" pitchFamily="18" charset="-122"/>
                </a:rPr>
                <a:t>小标题</a:t>
              </a:r>
              <a:endParaRPr lang="en-US" sz="1530" dirty="0">
                <a:solidFill>
                  <a:schemeClr val="bg1"/>
                </a:solidFill>
                <a:latin typeface="+mj-ea"/>
                <a:ea typeface="+mj-ea"/>
                <a:cs typeface="OPPOSans B" panose="00020600040101010101" pitchFamily="18" charset="-122"/>
              </a:endParaRPr>
            </a:p>
          </p:txBody>
        </p:sp>
      </p:grpSp>
      <p:grpSp>
        <p:nvGrpSpPr>
          <p:cNvPr id="2" name="组合 1">
            <a:extLst>
              <a:ext uri="{FF2B5EF4-FFF2-40B4-BE49-F238E27FC236}">
                <a16:creationId xmlns:a16="http://schemas.microsoft.com/office/drawing/2014/main" id="{27D9CE04-3076-0D73-36E0-DE8A5128A466}"/>
              </a:ext>
            </a:extLst>
          </p:cNvPr>
          <p:cNvGrpSpPr/>
          <p:nvPr/>
        </p:nvGrpSpPr>
        <p:grpSpPr>
          <a:xfrm>
            <a:off x="5625479" y="1137849"/>
            <a:ext cx="951894" cy="951894"/>
            <a:chOff x="5627479" y="1121002"/>
            <a:chExt cx="951894" cy="951894"/>
          </a:xfrm>
        </p:grpSpPr>
        <p:sp>
          <p:nvSpPr>
            <p:cNvPr id="90" name="椭圆 89">
              <a:extLst>
                <a:ext uri="{FF2B5EF4-FFF2-40B4-BE49-F238E27FC236}">
                  <a16:creationId xmlns:a16="http://schemas.microsoft.com/office/drawing/2014/main" id="{6C325FD2-FCDA-EBDD-21B7-13B5B811EC49}"/>
                </a:ext>
              </a:extLst>
            </p:cNvPr>
            <p:cNvSpPr/>
            <p:nvPr>
              <p:custDataLst>
                <p:tags r:id="rId26"/>
              </p:custDataLst>
            </p:nvPr>
          </p:nvSpPr>
          <p:spPr>
            <a:xfrm>
              <a:off x="5627479" y="1121002"/>
              <a:ext cx="951894" cy="951894"/>
            </a:xfrm>
            <a:prstGeom prst="ellipse">
              <a:avLst/>
            </a:prstGeom>
            <a:gradFill>
              <a:gsLst>
                <a:gs pos="0">
                  <a:schemeClr val="accent1">
                    <a:lumMod val="60000"/>
                    <a:lumOff val="40000"/>
                  </a:schemeClr>
                </a:gs>
                <a:gs pos="100000">
                  <a:schemeClr val="accent1">
                    <a:lumMod val="80000"/>
                    <a:lumOff val="20000"/>
                  </a:schemeClr>
                </a:gs>
              </a:gsLst>
              <a:lin ang="5400000" scaled="1"/>
            </a:gradFill>
            <a:ln w="27203">
              <a:solidFill>
                <a:srgbClr val="FFFFFF"/>
              </a:solidFill>
            </a:ln>
            <a:effectLst>
              <a:outerShdw blurRad="761695" dist="272034" dir="5400000" algn="t" rotWithShape="0">
                <a:srgbClr val="13285E">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91" name="Object66">
              <a:extLst>
                <a:ext uri="{FF2B5EF4-FFF2-40B4-BE49-F238E27FC236}">
                  <a16:creationId xmlns:a16="http://schemas.microsoft.com/office/drawing/2014/main" id="{5D241A2F-1629-4CB7-86C0-99D6EABAE352}"/>
                </a:ext>
              </a:extLst>
            </p:cNvPr>
            <p:cNvSpPr/>
            <p:nvPr/>
          </p:nvSpPr>
          <p:spPr>
            <a:xfrm>
              <a:off x="5804190" y="1479225"/>
              <a:ext cx="598475" cy="235449"/>
            </a:xfrm>
            <a:prstGeom prst="rect">
              <a:avLst/>
            </a:prstGeom>
            <a:noFill/>
            <a:ln/>
            <a:effectLst/>
          </p:spPr>
          <p:txBody>
            <a:bodyPr wrap="square" lIns="0" tIns="0" rIns="0" bIns="0" rtlCol="0" anchor="t">
              <a:noAutofit/>
            </a:bodyPr>
            <a:lstStyle/>
            <a:p>
              <a:pPr algn="ctr"/>
              <a:r>
                <a:rPr lang="zh-CN" altLang="en-US" sz="1530" dirty="0">
                  <a:solidFill>
                    <a:schemeClr val="bg1"/>
                  </a:solidFill>
                  <a:latin typeface="+mj-ea"/>
                  <a:ea typeface="+mj-ea"/>
                  <a:cs typeface="OPPOSans B" panose="00020600040101010101" pitchFamily="18" charset="-122"/>
                </a:rPr>
                <a:t>小标题</a:t>
              </a:r>
              <a:endParaRPr lang="en-US" sz="1530" dirty="0">
                <a:solidFill>
                  <a:schemeClr val="bg1"/>
                </a:solidFill>
                <a:latin typeface="+mj-ea"/>
                <a:ea typeface="+mj-ea"/>
                <a:cs typeface="OPPOSans B" panose="00020600040101010101" pitchFamily="18" charset="-122"/>
              </a:endParaRPr>
            </a:p>
          </p:txBody>
        </p:sp>
      </p:grpSp>
      <p:grpSp>
        <p:nvGrpSpPr>
          <p:cNvPr id="202" name="组合 201">
            <a:extLst>
              <a:ext uri="{FF2B5EF4-FFF2-40B4-BE49-F238E27FC236}">
                <a16:creationId xmlns:a16="http://schemas.microsoft.com/office/drawing/2014/main" id="{327071C9-2E59-87DF-2791-C05865693C50}"/>
              </a:ext>
            </a:extLst>
          </p:cNvPr>
          <p:cNvGrpSpPr/>
          <p:nvPr/>
        </p:nvGrpSpPr>
        <p:grpSpPr>
          <a:xfrm>
            <a:off x="4008368" y="3872735"/>
            <a:ext cx="951894" cy="951894"/>
            <a:chOff x="5912851" y="638374"/>
            <a:chExt cx="951894" cy="951894"/>
          </a:xfrm>
        </p:grpSpPr>
        <p:sp>
          <p:nvSpPr>
            <p:cNvPr id="203" name="椭圆 202">
              <a:extLst>
                <a:ext uri="{FF2B5EF4-FFF2-40B4-BE49-F238E27FC236}">
                  <a16:creationId xmlns:a16="http://schemas.microsoft.com/office/drawing/2014/main" id="{A696425C-3EAA-5D16-6500-CF649A96F78A}"/>
                </a:ext>
              </a:extLst>
            </p:cNvPr>
            <p:cNvSpPr/>
            <p:nvPr>
              <p:custDataLst>
                <p:tags r:id="rId25"/>
              </p:custDataLst>
            </p:nvPr>
          </p:nvSpPr>
          <p:spPr>
            <a:xfrm>
              <a:off x="5912851" y="638374"/>
              <a:ext cx="951894" cy="951894"/>
            </a:xfrm>
            <a:prstGeom prst="ellipse">
              <a:avLst/>
            </a:prstGeom>
            <a:gradFill>
              <a:gsLst>
                <a:gs pos="0">
                  <a:schemeClr val="accent1">
                    <a:lumMod val="60000"/>
                    <a:lumOff val="40000"/>
                  </a:schemeClr>
                </a:gs>
                <a:gs pos="100000">
                  <a:schemeClr val="accent1">
                    <a:lumMod val="80000"/>
                    <a:lumOff val="20000"/>
                  </a:schemeClr>
                </a:gs>
              </a:gsLst>
              <a:lin ang="5400000" scaled="1"/>
            </a:gradFill>
            <a:ln w="27203">
              <a:solidFill>
                <a:srgbClr val="FFFFFF"/>
              </a:solidFill>
            </a:ln>
            <a:effectLst>
              <a:outerShdw blurRad="761695" dist="272034" dir="5400000" algn="t" rotWithShape="0">
                <a:srgbClr val="13285E">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dirty="0">
                <a:latin typeface="OPPOSans B" panose="00020600040101010101" pitchFamily="18" charset="-122"/>
                <a:ea typeface="OPPOSans B" panose="00020600040101010101" pitchFamily="18" charset="-122"/>
                <a:cs typeface="OPPOSans B" panose="00020600040101010101" pitchFamily="18" charset="-122"/>
              </a:endParaRPr>
            </a:p>
          </p:txBody>
        </p:sp>
        <p:sp>
          <p:nvSpPr>
            <p:cNvPr id="204" name="Object66">
              <a:extLst>
                <a:ext uri="{FF2B5EF4-FFF2-40B4-BE49-F238E27FC236}">
                  <a16:creationId xmlns:a16="http://schemas.microsoft.com/office/drawing/2014/main" id="{BFCB3A12-90EB-5E34-8438-D35E7521FFCF}"/>
                </a:ext>
              </a:extLst>
            </p:cNvPr>
            <p:cNvSpPr/>
            <p:nvPr/>
          </p:nvSpPr>
          <p:spPr>
            <a:xfrm>
              <a:off x="6089561" y="996598"/>
              <a:ext cx="598475" cy="235449"/>
            </a:xfrm>
            <a:prstGeom prst="rect">
              <a:avLst/>
            </a:prstGeom>
            <a:noFill/>
            <a:ln/>
            <a:effectLst/>
          </p:spPr>
          <p:txBody>
            <a:bodyPr wrap="square" lIns="0" tIns="0" rIns="0" bIns="0" rtlCol="0" anchor="t">
              <a:noAutofit/>
            </a:bodyPr>
            <a:lstStyle/>
            <a:p>
              <a:pPr algn="ctr"/>
              <a:r>
                <a:rPr lang="zh-CN" altLang="en-US" sz="1530" dirty="0">
                  <a:solidFill>
                    <a:schemeClr val="bg1"/>
                  </a:solidFill>
                  <a:latin typeface="+mj-ea"/>
                  <a:ea typeface="+mj-ea"/>
                  <a:cs typeface="OPPOSans B" panose="00020600040101010101" pitchFamily="18" charset="-122"/>
                </a:rPr>
                <a:t>小标题</a:t>
              </a:r>
              <a:endParaRPr lang="en-US" sz="1530" dirty="0">
                <a:solidFill>
                  <a:schemeClr val="bg1"/>
                </a:solidFill>
                <a:latin typeface="+mj-ea"/>
                <a:ea typeface="+mj-ea"/>
                <a:cs typeface="OPPOSans B" panose="00020600040101010101" pitchFamily="18" charset="-122"/>
              </a:endParaRPr>
            </a:p>
          </p:txBody>
        </p:sp>
      </p:grpSp>
      <p:grpSp>
        <p:nvGrpSpPr>
          <p:cNvPr id="208" name="组合 207">
            <a:extLst>
              <a:ext uri="{FF2B5EF4-FFF2-40B4-BE49-F238E27FC236}">
                <a16:creationId xmlns:a16="http://schemas.microsoft.com/office/drawing/2014/main" id="{D9D0E4F6-C054-59FE-6A49-40D6BBB9B9FB}"/>
              </a:ext>
            </a:extLst>
          </p:cNvPr>
          <p:cNvGrpSpPr/>
          <p:nvPr/>
        </p:nvGrpSpPr>
        <p:grpSpPr>
          <a:xfrm>
            <a:off x="7200244" y="3914176"/>
            <a:ext cx="951894" cy="951894"/>
            <a:chOff x="5349580" y="631062"/>
            <a:chExt cx="951894" cy="951894"/>
          </a:xfrm>
        </p:grpSpPr>
        <p:sp>
          <p:nvSpPr>
            <p:cNvPr id="209" name="椭圆 208">
              <a:extLst>
                <a:ext uri="{FF2B5EF4-FFF2-40B4-BE49-F238E27FC236}">
                  <a16:creationId xmlns:a16="http://schemas.microsoft.com/office/drawing/2014/main" id="{30AF53A4-376F-B67E-2E4B-F28E5F91EFA9}"/>
                </a:ext>
              </a:extLst>
            </p:cNvPr>
            <p:cNvSpPr/>
            <p:nvPr>
              <p:custDataLst>
                <p:tags r:id="rId24"/>
              </p:custDataLst>
            </p:nvPr>
          </p:nvSpPr>
          <p:spPr>
            <a:xfrm>
              <a:off x="5349580" y="631062"/>
              <a:ext cx="951894" cy="951894"/>
            </a:xfrm>
            <a:prstGeom prst="ellipse">
              <a:avLst/>
            </a:prstGeom>
            <a:gradFill>
              <a:gsLst>
                <a:gs pos="0">
                  <a:schemeClr val="accent1">
                    <a:lumMod val="60000"/>
                    <a:lumOff val="40000"/>
                  </a:schemeClr>
                </a:gs>
                <a:gs pos="100000">
                  <a:schemeClr val="accent1">
                    <a:lumMod val="80000"/>
                    <a:lumOff val="20000"/>
                  </a:schemeClr>
                </a:gs>
              </a:gsLst>
              <a:lin ang="5400000" scaled="1"/>
            </a:gradFill>
            <a:ln w="27203">
              <a:solidFill>
                <a:srgbClr val="FFFFFF"/>
              </a:solidFill>
            </a:ln>
            <a:effectLst>
              <a:outerShdw blurRad="761695" dist="272034" dir="5400000" algn="t" rotWithShape="0">
                <a:srgbClr val="13285E">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30576" tIns="65288" rIns="130576" bIns="65288" rtlCol="0" anchor="ctr">
              <a:noAutofit/>
            </a:bodyPr>
            <a:lstStyle/>
            <a:p>
              <a:pPr algn="ctr"/>
              <a:endParaRPr lang="zh-CN" altLang="en-US" sz="2570">
                <a:latin typeface="OPPOSans B" panose="00020600040101010101" pitchFamily="18" charset="-122"/>
                <a:ea typeface="OPPOSans B" panose="00020600040101010101" pitchFamily="18" charset="-122"/>
                <a:cs typeface="OPPOSans B" panose="00020600040101010101" pitchFamily="18" charset="-122"/>
              </a:endParaRPr>
            </a:p>
          </p:txBody>
        </p:sp>
        <p:sp>
          <p:nvSpPr>
            <p:cNvPr id="210" name="Object66">
              <a:extLst>
                <a:ext uri="{FF2B5EF4-FFF2-40B4-BE49-F238E27FC236}">
                  <a16:creationId xmlns:a16="http://schemas.microsoft.com/office/drawing/2014/main" id="{5FF1F98E-A7FA-FA4B-728F-3ECAD7ECD00E}"/>
                </a:ext>
              </a:extLst>
            </p:cNvPr>
            <p:cNvSpPr/>
            <p:nvPr/>
          </p:nvSpPr>
          <p:spPr>
            <a:xfrm>
              <a:off x="5526289" y="989285"/>
              <a:ext cx="598475" cy="235449"/>
            </a:xfrm>
            <a:prstGeom prst="rect">
              <a:avLst/>
            </a:prstGeom>
            <a:noFill/>
            <a:ln/>
            <a:effectLst/>
          </p:spPr>
          <p:txBody>
            <a:bodyPr wrap="square" lIns="0" tIns="0" rIns="0" bIns="0" rtlCol="0" anchor="t">
              <a:noAutofit/>
            </a:bodyPr>
            <a:lstStyle/>
            <a:p>
              <a:pPr algn="ctr"/>
              <a:r>
                <a:rPr lang="zh-CN" altLang="en-US" sz="1530" dirty="0">
                  <a:solidFill>
                    <a:schemeClr val="bg1"/>
                  </a:solidFill>
                  <a:latin typeface="+mj-ea"/>
                  <a:ea typeface="+mj-ea"/>
                  <a:cs typeface="OPPOSans B" panose="00020600040101010101" pitchFamily="18" charset="-122"/>
                </a:rPr>
                <a:t>小标题</a:t>
              </a:r>
              <a:endParaRPr lang="en-US" sz="1530" dirty="0">
                <a:solidFill>
                  <a:schemeClr val="bg1"/>
                </a:solidFill>
                <a:latin typeface="+mj-ea"/>
                <a:ea typeface="+mj-ea"/>
                <a:cs typeface="OPPOSans B" panose="00020600040101010101" pitchFamily="18" charset="-122"/>
              </a:endParaRPr>
            </a:p>
          </p:txBody>
        </p:sp>
      </p:grpSp>
      <p:sp>
        <p:nvSpPr>
          <p:cNvPr id="195" name="椭圆 194">
            <a:extLst>
              <a:ext uri="{FF2B5EF4-FFF2-40B4-BE49-F238E27FC236}">
                <a16:creationId xmlns:a16="http://schemas.microsoft.com/office/drawing/2014/main" id="{DE5C1865-1D04-324F-FBDE-8B25E776D51A}"/>
              </a:ext>
            </a:extLst>
          </p:cNvPr>
          <p:cNvSpPr/>
          <p:nvPr>
            <p:custDataLst>
              <p:tags r:id="rId9"/>
            </p:custDataLst>
          </p:nvPr>
        </p:nvSpPr>
        <p:spPr>
          <a:xfrm>
            <a:off x="5016553" y="2368400"/>
            <a:ext cx="2154895" cy="2154895"/>
          </a:xfrm>
          <a:prstGeom prst="ellipse">
            <a:avLst/>
          </a:prstGeom>
          <a:gradFill>
            <a:gsLst>
              <a:gs pos="0">
                <a:schemeClr val="accent1">
                  <a:lumMod val="60000"/>
                  <a:lumOff val="40000"/>
                </a:schemeClr>
              </a:gs>
              <a:gs pos="100000">
                <a:schemeClr val="accent1">
                  <a:lumMod val="80000"/>
                  <a:lumOff val="20000"/>
                </a:schemeClr>
              </a:gs>
            </a:gsLst>
            <a:lin ang="5400000" scaled="1"/>
          </a:gradFill>
          <a:ln w="21590">
            <a:solidFill>
              <a:schemeClr val="bg1"/>
            </a:solidFill>
          </a:ln>
          <a:effectLst>
            <a:outerShdw blurRad="377825" dist="28067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noAutofit/>
          </a:bodyPr>
          <a:lstStyle/>
          <a:p>
            <a:pPr algn="ctr"/>
            <a:endParaRPr lang="zh-CN" altLang="en-US" sz="1530"/>
          </a:p>
        </p:txBody>
      </p:sp>
      <p:sp>
        <p:nvSpPr>
          <p:cNvPr id="198" name="矩形 197">
            <a:extLst>
              <a:ext uri="{FF2B5EF4-FFF2-40B4-BE49-F238E27FC236}">
                <a16:creationId xmlns:a16="http://schemas.microsoft.com/office/drawing/2014/main" id="{E6A0D01D-6CB2-DC59-BBE3-DA872E5375D5}"/>
              </a:ext>
            </a:extLst>
          </p:cNvPr>
          <p:cNvSpPr/>
          <p:nvPr/>
        </p:nvSpPr>
        <p:spPr>
          <a:xfrm>
            <a:off x="5235592" y="2967105"/>
            <a:ext cx="1716817" cy="957484"/>
          </a:xfrm>
          <a:prstGeom prst="rect">
            <a:avLst/>
          </a:prstGeom>
          <a:effectLst/>
        </p:spPr>
        <p:txBody>
          <a:bodyPr wrap="none" lIns="0" tIns="0" rIns="0" bIns="0">
            <a:noAutofit/>
          </a:bodyPr>
          <a:lstStyle/>
          <a:p>
            <a:pPr algn="ctr"/>
            <a:r>
              <a:rPr lang="zh-CN" altLang="en-US" sz="2720" dirty="0">
                <a:solidFill>
                  <a:schemeClr val="bg1"/>
                </a:solidFill>
                <a:latin typeface="+mj-ea"/>
                <a:ea typeface="+mj-ea"/>
              </a:rPr>
              <a:t>这里</a:t>
            </a:r>
            <a:endParaRPr lang="en-US" altLang="zh-CN" sz="2720" dirty="0">
              <a:solidFill>
                <a:schemeClr val="bg1"/>
              </a:solidFill>
              <a:latin typeface="+mj-ea"/>
              <a:ea typeface="+mj-ea"/>
            </a:endParaRPr>
          </a:p>
          <a:p>
            <a:pPr algn="ctr"/>
            <a:r>
              <a:rPr lang="zh-CN" altLang="en-US" sz="2720" dirty="0">
                <a:solidFill>
                  <a:schemeClr val="bg1"/>
                </a:solidFill>
                <a:latin typeface="+mj-ea"/>
                <a:ea typeface="+mj-ea"/>
              </a:rPr>
              <a:t>是标题</a:t>
            </a:r>
            <a:endParaRPr lang="en-US" altLang="zh-CN" sz="2720" dirty="0">
              <a:solidFill>
                <a:schemeClr val="bg1"/>
              </a:solidFill>
              <a:latin typeface="+mj-ea"/>
              <a:ea typeface="+mj-ea"/>
            </a:endParaRPr>
          </a:p>
        </p:txBody>
      </p:sp>
      <p:grpSp>
        <p:nvGrpSpPr>
          <p:cNvPr id="9" name="组合 8">
            <a:extLst>
              <a:ext uri="{FF2B5EF4-FFF2-40B4-BE49-F238E27FC236}">
                <a16:creationId xmlns:a16="http://schemas.microsoft.com/office/drawing/2014/main" id="{604BEDB5-52AB-981B-E896-7EED9C399551}"/>
              </a:ext>
            </a:extLst>
          </p:cNvPr>
          <p:cNvGrpSpPr/>
          <p:nvPr/>
        </p:nvGrpSpPr>
        <p:grpSpPr>
          <a:xfrm>
            <a:off x="5072281" y="729248"/>
            <a:ext cx="2043439" cy="396185"/>
            <a:chOff x="5041806" y="1234915"/>
            <a:chExt cx="2043439" cy="396185"/>
          </a:xfrm>
        </p:grpSpPr>
        <p:sp>
          <p:nvSpPr>
            <p:cNvPr id="153" name="矩形: 圆角 152">
              <a:extLst>
                <a:ext uri="{FF2B5EF4-FFF2-40B4-BE49-F238E27FC236}">
                  <a16:creationId xmlns:a16="http://schemas.microsoft.com/office/drawing/2014/main" id="{883ECC2A-083F-966F-7A6E-6445538E1C86}"/>
                </a:ext>
              </a:extLst>
            </p:cNvPr>
            <p:cNvSpPr/>
            <p:nvPr>
              <p:custDataLst>
                <p:tags r:id="rId23"/>
              </p:custDataLst>
            </p:nvPr>
          </p:nvSpPr>
          <p:spPr>
            <a:xfrm>
              <a:off x="5041806" y="1234915"/>
              <a:ext cx="2043439"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sp>
          <p:nvSpPr>
            <p:cNvPr id="162" name="任意多边形: 形状 161">
              <a:extLst>
                <a:ext uri="{FF2B5EF4-FFF2-40B4-BE49-F238E27FC236}">
                  <a16:creationId xmlns:a16="http://schemas.microsoft.com/office/drawing/2014/main" id="{1E2DF1B3-5507-D7A1-7EA7-1E9614BB1A02}"/>
                </a:ext>
              </a:extLst>
            </p:cNvPr>
            <p:cNvSpPr/>
            <p:nvPr/>
          </p:nvSpPr>
          <p:spPr>
            <a:xfrm>
              <a:off x="5179583" y="1302678"/>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60000"/>
                <a:lumOff val="4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163" name="任意多边形: 形状 162">
              <a:extLst>
                <a:ext uri="{FF2B5EF4-FFF2-40B4-BE49-F238E27FC236}">
                  <a16:creationId xmlns:a16="http://schemas.microsoft.com/office/drawing/2014/main" id="{BCECD97F-8A63-D407-8994-9961F3BDE91B}"/>
                </a:ext>
              </a:extLst>
            </p:cNvPr>
            <p:cNvSpPr/>
            <p:nvPr/>
          </p:nvSpPr>
          <p:spPr>
            <a:xfrm>
              <a:off x="5230608" y="1353703"/>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sp>
        <p:nvSpPr>
          <p:cNvPr id="154" name="Object70">
            <a:extLst>
              <a:ext uri="{FF2B5EF4-FFF2-40B4-BE49-F238E27FC236}">
                <a16:creationId xmlns:a16="http://schemas.microsoft.com/office/drawing/2014/main" id="{C5EA7BCB-40B6-C774-5B59-B68748B8BAAE}"/>
              </a:ext>
            </a:extLst>
          </p:cNvPr>
          <p:cNvSpPr/>
          <p:nvPr/>
        </p:nvSpPr>
        <p:spPr>
          <a:xfrm flipH="1">
            <a:off x="5230973" y="792688"/>
            <a:ext cx="1661104" cy="251479"/>
          </a:xfrm>
          <a:prstGeom prst="rect">
            <a:avLst/>
          </a:prstGeom>
          <a:noFill/>
          <a:ln/>
        </p:spPr>
        <p:txBody>
          <a:bodyPr wrap="square" lIns="0" tIns="0" rIns="0" bIns="0" rtlCol="0" anchor="t">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sz="1330" dirty="0">
              <a:solidFill>
                <a:schemeClr val="tx1">
                  <a:lumMod val="75000"/>
                  <a:lumOff val="25000"/>
                </a:schemeClr>
              </a:solidFill>
              <a:latin typeface="+mn-ea"/>
              <a:cs typeface="OPPOSans B" panose="00020600040101010101" pitchFamily="18" charset="-122"/>
            </a:endParaRPr>
          </a:p>
        </p:txBody>
      </p:sp>
      <p:grpSp>
        <p:nvGrpSpPr>
          <p:cNvPr id="262" name="组合 261">
            <a:extLst>
              <a:ext uri="{FF2B5EF4-FFF2-40B4-BE49-F238E27FC236}">
                <a16:creationId xmlns:a16="http://schemas.microsoft.com/office/drawing/2014/main" id="{AC230D6B-4640-DA9E-553C-912B99313087}"/>
              </a:ext>
            </a:extLst>
          </p:cNvPr>
          <p:cNvGrpSpPr/>
          <p:nvPr/>
        </p:nvGrpSpPr>
        <p:grpSpPr>
          <a:xfrm>
            <a:off x="5128009" y="5867692"/>
            <a:ext cx="2043439" cy="396185"/>
            <a:chOff x="5041806" y="1234915"/>
            <a:chExt cx="2043439" cy="396185"/>
          </a:xfrm>
        </p:grpSpPr>
        <p:sp>
          <p:nvSpPr>
            <p:cNvPr id="263" name="矩形: 圆角 262">
              <a:extLst>
                <a:ext uri="{FF2B5EF4-FFF2-40B4-BE49-F238E27FC236}">
                  <a16:creationId xmlns:a16="http://schemas.microsoft.com/office/drawing/2014/main" id="{3164825F-3AC6-F9F2-427A-4C7D368BE5B6}"/>
                </a:ext>
              </a:extLst>
            </p:cNvPr>
            <p:cNvSpPr/>
            <p:nvPr>
              <p:custDataLst>
                <p:tags r:id="rId22"/>
              </p:custDataLst>
            </p:nvPr>
          </p:nvSpPr>
          <p:spPr>
            <a:xfrm>
              <a:off x="5041806" y="1234915"/>
              <a:ext cx="2043439"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sp>
          <p:nvSpPr>
            <p:cNvPr id="264" name="任意多边形: 形状 263">
              <a:extLst>
                <a:ext uri="{FF2B5EF4-FFF2-40B4-BE49-F238E27FC236}">
                  <a16:creationId xmlns:a16="http://schemas.microsoft.com/office/drawing/2014/main" id="{EBE666C0-6744-A858-A4A2-F9763BFDD520}"/>
                </a:ext>
              </a:extLst>
            </p:cNvPr>
            <p:cNvSpPr/>
            <p:nvPr/>
          </p:nvSpPr>
          <p:spPr>
            <a:xfrm>
              <a:off x="5179583" y="1302678"/>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60000"/>
                <a:lumOff val="4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265" name="任意多边形: 形状 264">
              <a:extLst>
                <a:ext uri="{FF2B5EF4-FFF2-40B4-BE49-F238E27FC236}">
                  <a16:creationId xmlns:a16="http://schemas.microsoft.com/office/drawing/2014/main" id="{CEC88DE2-AD28-AD24-E234-3F0611DCEE0D}"/>
                </a:ext>
              </a:extLst>
            </p:cNvPr>
            <p:cNvSpPr/>
            <p:nvPr/>
          </p:nvSpPr>
          <p:spPr>
            <a:xfrm>
              <a:off x="5230608" y="1353703"/>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sp>
        <p:nvSpPr>
          <p:cNvPr id="266" name="Object70">
            <a:extLst>
              <a:ext uri="{FF2B5EF4-FFF2-40B4-BE49-F238E27FC236}">
                <a16:creationId xmlns:a16="http://schemas.microsoft.com/office/drawing/2014/main" id="{12D1C951-D25F-CA6C-EC42-2F40BE540C2B}"/>
              </a:ext>
            </a:extLst>
          </p:cNvPr>
          <p:cNvSpPr/>
          <p:nvPr/>
        </p:nvSpPr>
        <p:spPr>
          <a:xfrm flipH="1">
            <a:off x="5319176" y="5931132"/>
            <a:ext cx="1661104" cy="251479"/>
          </a:xfrm>
          <a:prstGeom prst="rect">
            <a:avLst/>
          </a:prstGeom>
          <a:noFill/>
          <a:ln/>
        </p:spPr>
        <p:txBody>
          <a:bodyPr wrap="square" lIns="0" tIns="0" rIns="0" bIns="0" rtlCol="0" anchor="t">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sz="1330" dirty="0">
              <a:solidFill>
                <a:schemeClr val="tx1">
                  <a:lumMod val="75000"/>
                  <a:lumOff val="25000"/>
                </a:schemeClr>
              </a:solidFill>
              <a:latin typeface="+mn-ea"/>
              <a:cs typeface="OPPOSans B" panose="00020600040101010101" pitchFamily="18" charset="-122"/>
            </a:endParaRPr>
          </a:p>
        </p:txBody>
      </p:sp>
      <p:grpSp>
        <p:nvGrpSpPr>
          <p:cNvPr id="12" name="组合 11">
            <a:extLst>
              <a:ext uri="{FF2B5EF4-FFF2-40B4-BE49-F238E27FC236}">
                <a16:creationId xmlns:a16="http://schemas.microsoft.com/office/drawing/2014/main" id="{E2C9B73E-7FCD-F2D9-1049-27226C981F3D}"/>
              </a:ext>
            </a:extLst>
          </p:cNvPr>
          <p:cNvGrpSpPr/>
          <p:nvPr/>
        </p:nvGrpSpPr>
        <p:grpSpPr>
          <a:xfrm>
            <a:off x="2893569" y="1163759"/>
            <a:ext cx="1342375" cy="396185"/>
            <a:chOff x="2895569" y="1669426"/>
            <a:chExt cx="1342375" cy="396185"/>
          </a:xfrm>
        </p:grpSpPr>
        <p:grpSp>
          <p:nvGrpSpPr>
            <p:cNvPr id="11" name="组合 10">
              <a:extLst>
                <a:ext uri="{FF2B5EF4-FFF2-40B4-BE49-F238E27FC236}">
                  <a16:creationId xmlns:a16="http://schemas.microsoft.com/office/drawing/2014/main" id="{A542E358-A9FE-9CDD-0054-629476C1AC3C}"/>
                </a:ext>
              </a:extLst>
            </p:cNvPr>
            <p:cNvGrpSpPr/>
            <p:nvPr/>
          </p:nvGrpSpPr>
          <p:grpSpPr>
            <a:xfrm>
              <a:off x="2895607" y="1669426"/>
              <a:ext cx="1342337" cy="396185"/>
              <a:chOff x="2895607" y="1669426"/>
              <a:chExt cx="1342337" cy="396185"/>
            </a:xfrm>
          </p:grpSpPr>
          <p:sp>
            <p:nvSpPr>
              <p:cNvPr id="75" name="矩形: 圆角 74">
                <a:extLst>
                  <a:ext uri="{FF2B5EF4-FFF2-40B4-BE49-F238E27FC236}">
                    <a16:creationId xmlns:a16="http://schemas.microsoft.com/office/drawing/2014/main" id="{5878D113-EE3A-437F-0912-9BD2F5C1D2AD}"/>
                  </a:ext>
                </a:extLst>
              </p:cNvPr>
              <p:cNvSpPr/>
              <p:nvPr>
                <p:custDataLst>
                  <p:tags r:id="rId21"/>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10" name="组合 9">
                <a:extLst>
                  <a:ext uri="{FF2B5EF4-FFF2-40B4-BE49-F238E27FC236}">
                    <a16:creationId xmlns:a16="http://schemas.microsoft.com/office/drawing/2014/main" id="{C42BDD5E-1C15-A9AC-6F69-9EB8E6D311F2}"/>
                  </a:ext>
                </a:extLst>
              </p:cNvPr>
              <p:cNvGrpSpPr/>
              <p:nvPr/>
            </p:nvGrpSpPr>
            <p:grpSpPr>
              <a:xfrm>
                <a:off x="3897811" y="1729072"/>
                <a:ext cx="285750" cy="285750"/>
                <a:chOff x="3897811" y="1729072"/>
                <a:chExt cx="285750" cy="285750"/>
              </a:xfrm>
            </p:grpSpPr>
            <p:sp>
              <p:nvSpPr>
                <p:cNvPr id="129" name="任意多边形: 形状 128">
                  <a:extLst>
                    <a:ext uri="{FF2B5EF4-FFF2-40B4-BE49-F238E27FC236}">
                      <a16:creationId xmlns:a16="http://schemas.microsoft.com/office/drawing/2014/main" id="{47060034-9EA1-8E2A-E955-9C33253DC02F}"/>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130" name="任意多边形: 形状 129">
                  <a:extLst>
                    <a:ext uri="{FF2B5EF4-FFF2-40B4-BE49-F238E27FC236}">
                      <a16:creationId xmlns:a16="http://schemas.microsoft.com/office/drawing/2014/main" id="{78ABD6A6-A734-6683-77E2-1BADE45D279E}"/>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76" name="文本框 75">
              <a:extLst>
                <a:ext uri="{FF2B5EF4-FFF2-40B4-BE49-F238E27FC236}">
                  <a16:creationId xmlns:a16="http://schemas.microsoft.com/office/drawing/2014/main" id="{2CB56A75-DB27-B45D-E984-7042F064E3DC}"/>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grpSp>
        <p:nvGrpSpPr>
          <p:cNvPr id="267" name="组合 266">
            <a:extLst>
              <a:ext uri="{FF2B5EF4-FFF2-40B4-BE49-F238E27FC236}">
                <a16:creationId xmlns:a16="http://schemas.microsoft.com/office/drawing/2014/main" id="{14C2F10D-4561-2087-2CF3-AE9F7493CBE5}"/>
              </a:ext>
            </a:extLst>
          </p:cNvPr>
          <p:cNvGrpSpPr/>
          <p:nvPr/>
        </p:nvGrpSpPr>
        <p:grpSpPr>
          <a:xfrm flipH="1">
            <a:off x="7945735" y="1163759"/>
            <a:ext cx="1342375" cy="396185"/>
            <a:chOff x="2895569" y="1669426"/>
            <a:chExt cx="1342375" cy="396185"/>
          </a:xfrm>
        </p:grpSpPr>
        <p:grpSp>
          <p:nvGrpSpPr>
            <p:cNvPr id="268" name="组合 267">
              <a:extLst>
                <a:ext uri="{FF2B5EF4-FFF2-40B4-BE49-F238E27FC236}">
                  <a16:creationId xmlns:a16="http://schemas.microsoft.com/office/drawing/2014/main" id="{E00DDF0B-351E-4F01-9F78-3727AFE19995}"/>
                </a:ext>
              </a:extLst>
            </p:cNvPr>
            <p:cNvGrpSpPr/>
            <p:nvPr/>
          </p:nvGrpSpPr>
          <p:grpSpPr>
            <a:xfrm>
              <a:off x="2895607" y="1669426"/>
              <a:ext cx="1342337" cy="396185"/>
              <a:chOff x="2895607" y="1669426"/>
              <a:chExt cx="1342337" cy="396185"/>
            </a:xfrm>
          </p:grpSpPr>
          <p:sp>
            <p:nvSpPr>
              <p:cNvPr id="270" name="矩形: 圆角 269">
                <a:extLst>
                  <a:ext uri="{FF2B5EF4-FFF2-40B4-BE49-F238E27FC236}">
                    <a16:creationId xmlns:a16="http://schemas.microsoft.com/office/drawing/2014/main" id="{3A730001-7150-5E5E-4661-D3E74049E87E}"/>
                  </a:ext>
                </a:extLst>
              </p:cNvPr>
              <p:cNvSpPr/>
              <p:nvPr>
                <p:custDataLst>
                  <p:tags r:id="rId20"/>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271" name="组合 270">
                <a:extLst>
                  <a:ext uri="{FF2B5EF4-FFF2-40B4-BE49-F238E27FC236}">
                    <a16:creationId xmlns:a16="http://schemas.microsoft.com/office/drawing/2014/main" id="{9CA80250-F94C-FA4B-FFB0-FF254FBECB1C}"/>
                  </a:ext>
                </a:extLst>
              </p:cNvPr>
              <p:cNvGrpSpPr/>
              <p:nvPr/>
            </p:nvGrpSpPr>
            <p:grpSpPr>
              <a:xfrm>
                <a:off x="3897811" y="1729072"/>
                <a:ext cx="285750" cy="285750"/>
                <a:chOff x="3897811" y="1729072"/>
                <a:chExt cx="285750" cy="285750"/>
              </a:xfrm>
            </p:grpSpPr>
            <p:sp>
              <p:nvSpPr>
                <p:cNvPr id="272" name="任意多边形: 形状 271">
                  <a:extLst>
                    <a:ext uri="{FF2B5EF4-FFF2-40B4-BE49-F238E27FC236}">
                      <a16:creationId xmlns:a16="http://schemas.microsoft.com/office/drawing/2014/main" id="{77BE50F9-763C-6A16-9417-8B66F2FFD976}"/>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273" name="任意多边形: 形状 272">
                  <a:extLst>
                    <a:ext uri="{FF2B5EF4-FFF2-40B4-BE49-F238E27FC236}">
                      <a16:creationId xmlns:a16="http://schemas.microsoft.com/office/drawing/2014/main" id="{8E8EB587-E40F-BDC9-D817-4A719DD792FF}"/>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269" name="文本框 268">
              <a:extLst>
                <a:ext uri="{FF2B5EF4-FFF2-40B4-BE49-F238E27FC236}">
                  <a16:creationId xmlns:a16="http://schemas.microsoft.com/office/drawing/2014/main" id="{5BAAD1FA-4873-306C-A529-3CEF5A8380CC}"/>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grpSp>
        <p:nvGrpSpPr>
          <p:cNvPr id="274" name="组合 273">
            <a:extLst>
              <a:ext uri="{FF2B5EF4-FFF2-40B4-BE49-F238E27FC236}">
                <a16:creationId xmlns:a16="http://schemas.microsoft.com/office/drawing/2014/main" id="{1B87BC78-C58B-F2B9-13FE-532C00FA738D}"/>
              </a:ext>
            </a:extLst>
          </p:cNvPr>
          <p:cNvGrpSpPr/>
          <p:nvPr/>
        </p:nvGrpSpPr>
        <p:grpSpPr>
          <a:xfrm>
            <a:off x="2355740" y="1898371"/>
            <a:ext cx="1342375" cy="396185"/>
            <a:chOff x="2895569" y="1669426"/>
            <a:chExt cx="1342375" cy="396185"/>
          </a:xfrm>
        </p:grpSpPr>
        <p:grpSp>
          <p:nvGrpSpPr>
            <p:cNvPr id="275" name="组合 274">
              <a:extLst>
                <a:ext uri="{FF2B5EF4-FFF2-40B4-BE49-F238E27FC236}">
                  <a16:creationId xmlns:a16="http://schemas.microsoft.com/office/drawing/2014/main" id="{DE22BDCD-7086-1F6D-5966-5DDA286A3E90}"/>
                </a:ext>
              </a:extLst>
            </p:cNvPr>
            <p:cNvGrpSpPr/>
            <p:nvPr/>
          </p:nvGrpSpPr>
          <p:grpSpPr>
            <a:xfrm>
              <a:off x="2895607" y="1669426"/>
              <a:ext cx="1342337" cy="396185"/>
              <a:chOff x="2895607" y="1669426"/>
              <a:chExt cx="1342337" cy="396185"/>
            </a:xfrm>
          </p:grpSpPr>
          <p:sp>
            <p:nvSpPr>
              <p:cNvPr id="277" name="矩形: 圆角 276">
                <a:extLst>
                  <a:ext uri="{FF2B5EF4-FFF2-40B4-BE49-F238E27FC236}">
                    <a16:creationId xmlns:a16="http://schemas.microsoft.com/office/drawing/2014/main" id="{0AD2003D-E7A9-3B78-8F39-5E108B5E91ED}"/>
                  </a:ext>
                </a:extLst>
              </p:cNvPr>
              <p:cNvSpPr/>
              <p:nvPr>
                <p:custDataLst>
                  <p:tags r:id="rId19"/>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278" name="组合 277">
                <a:extLst>
                  <a:ext uri="{FF2B5EF4-FFF2-40B4-BE49-F238E27FC236}">
                    <a16:creationId xmlns:a16="http://schemas.microsoft.com/office/drawing/2014/main" id="{8AB9FF50-868A-830B-E826-D56658D4D8FD}"/>
                  </a:ext>
                </a:extLst>
              </p:cNvPr>
              <p:cNvGrpSpPr/>
              <p:nvPr/>
            </p:nvGrpSpPr>
            <p:grpSpPr>
              <a:xfrm>
                <a:off x="3897811" y="1729072"/>
                <a:ext cx="285750" cy="285750"/>
                <a:chOff x="3897811" y="1729072"/>
                <a:chExt cx="285750" cy="285750"/>
              </a:xfrm>
            </p:grpSpPr>
            <p:sp>
              <p:nvSpPr>
                <p:cNvPr id="279" name="任意多边形: 形状 278">
                  <a:extLst>
                    <a:ext uri="{FF2B5EF4-FFF2-40B4-BE49-F238E27FC236}">
                      <a16:creationId xmlns:a16="http://schemas.microsoft.com/office/drawing/2014/main" id="{D66CAC8F-4796-2DA7-DEDA-53DEDBB2AADC}"/>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280" name="任意多边形: 形状 279">
                  <a:extLst>
                    <a:ext uri="{FF2B5EF4-FFF2-40B4-BE49-F238E27FC236}">
                      <a16:creationId xmlns:a16="http://schemas.microsoft.com/office/drawing/2014/main" id="{A78CF1CA-6E08-BE0D-BEE4-8682E244FD96}"/>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276" name="文本框 275">
              <a:extLst>
                <a:ext uri="{FF2B5EF4-FFF2-40B4-BE49-F238E27FC236}">
                  <a16:creationId xmlns:a16="http://schemas.microsoft.com/office/drawing/2014/main" id="{3388273B-69D4-6A37-723B-F9EB14522C4D}"/>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grpSp>
        <p:nvGrpSpPr>
          <p:cNvPr id="281" name="组合 280">
            <a:extLst>
              <a:ext uri="{FF2B5EF4-FFF2-40B4-BE49-F238E27FC236}">
                <a16:creationId xmlns:a16="http://schemas.microsoft.com/office/drawing/2014/main" id="{33F4150C-2CD6-6FDD-B637-135D1523BE33}"/>
              </a:ext>
            </a:extLst>
          </p:cNvPr>
          <p:cNvGrpSpPr/>
          <p:nvPr/>
        </p:nvGrpSpPr>
        <p:grpSpPr>
          <a:xfrm>
            <a:off x="2092216" y="2632983"/>
            <a:ext cx="1342375" cy="396185"/>
            <a:chOff x="2895569" y="1669426"/>
            <a:chExt cx="1342375" cy="396185"/>
          </a:xfrm>
        </p:grpSpPr>
        <p:grpSp>
          <p:nvGrpSpPr>
            <p:cNvPr id="282" name="组合 281">
              <a:extLst>
                <a:ext uri="{FF2B5EF4-FFF2-40B4-BE49-F238E27FC236}">
                  <a16:creationId xmlns:a16="http://schemas.microsoft.com/office/drawing/2014/main" id="{419C6E45-1955-A969-BA0C-5E362B29578E}"/>
                </a:ext>
              </a:extLst>
            </p:cNvPr>
            <p:cNvGrpSpPr/>
            <p:nvPr/>
          </p:nvGrpSpPr>
          <p:grpSpPr>
            <a:xfrm>
              <a:off x="2895607" y="1669426"/>
              <a:ext cx="1342337" cy="396185"/>
              <a:chOff x="2895607" y="1669426"/>
              <a:chExt cx="1342337" cy="396185"/>
            </a:xfrm>
          </p:grpSpPr>
          <p:sp>
            <p:nvSpPr>
              <p:cNvPr id="284" name="矩形: 圆角 283">
                <a:extLst>
                  <a:ext uri="{FF2B5EF4-FFF2-40B4-BE49-F238E27FC236}">
                    <a16:creationId xmlns:a16="http://schemas.microsoft.com/office/drawing/2014/main" id="{B40048B0-597A-F10B-98A3-BF317B4AA4DB}"/>
                  </a:ext>
                </a:extLst>
              </p:cNvPr>
              <p:cNvSpPr/>
              <p:nvPr>
                <p:custDataLst>
                  <p:tags r:id="rId18"/>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285" name="组合 284">
                <a:extLst>
                  <a:ext uri="{FF2B5EF4-FFF2-40B4-BE49-F238E27FC236}">
                    <a16:creationId xmlns:a16="http://schemas.microsoft.com/office/drawing/2014/main" id="{D6C7BF11-2AA2-1F44-C4E0-0C9FA908B008}"/>
                  </a:ext>
                </a:extLst>
              </p:cNvPr>
              <p:cNvGrpSpPr/>
              <p:nvPr/>
            </p:nvGrpSpPr>
            <p:grpSpPr>
              <a:xfrm>
                <a:off x="3897811" y="1729072"/>
                <a:ext cx="285750" cy="285750"/>
                <a:chOff x="3897811" y="1729072"/>
                <a:chExt cx="285750" cy="285750"/>
              </a:xfrm>
            </p:grpSpPr>
            <p:sp>
              <p:nvSpPr>
                <p:cNvPr id="286" name="任意多边形: 形状 285">
                  <a:extLst>
                    <a:ext uri="{FF2B5EF4-FFF2-40B4-BE49-F238E27FC236}">
                      <a16:creationId xmlns:a16="http://schemas.microsoft.com/office/drawing/2014/main" id="{20EE8D60-6038-5483-A898-061240237248}"/>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287" name="任意多边形: 形状 286">
                  <a:extLst>
                    <a:ext uri="{FF2B5EF4-FFF2-40B4-BE49-F238E27FC236}">
                      <a16:creationId xmlns:a16="http://schemas.microsoft.com/office/drawing/2014/main" id="{3777E047-E9F6-4D18-FA9F-523F29132934}"/>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283" name="文本框 282">
              <a:extLst>
                <a:ext uri="{FF2B5EF4-FFF2-40B4-BE49-F238E27FC236}">
                  <a16:creationId xmlns:a16="http://schemas.microsoft.com/office/drawing/2014/main" id="{24D1774D-0393-9772-9DEF-8D93854B8676}"/>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grpSp>
        <p:nvGrpSpPr>
          <p:cNvPr id="288" name="组合 287">
            <a:extLst>
              <a:ext uri="{FF2B5EF4-FFF2-40B4-BE49-F238E27FC236}">
                <a16:creationId xmlns:a16="http://schemas.microsoft.com/office/drawing/2014/main" id="{059ABAFC-78F0-718F-B2E7-B521D3A20E09}"/>
              </a:ext>
            </a:extLst>
          </p:cNvPr>
          <p:cNvGrpSpPr/>
          <p:nvPr/>
        </p:nvGrpSpPr>
        <p:grpSpPr>
          <a:xfrm>
            <a:off x="2037833" y="3810865"/>
            <a:ext cx="1342375" cy="396185"/>
            <a:chOff x="2895569" y="1669426"/>
            <a:chExt cx="1342375" cy="396185"/>
          </a:xfrm>
        </p:grpSpPr>
        <p:grpSp>
          <p:nvGrpSpPr>
            <p:cNvPr id="289" name="组合 288">
              <a:extLst>
                <a:ext uri="{FF2B5EF4-FFF2-40B4-BE49-F238E27FC236}">
                  <a16:creationId xmlns:a16="http://schemas.microsoft.com/office/drawing/2014/main" id="{25C85C25-0D76-60F8-3967-1DF92F9AF331}"/>
                </a:ext>
              </a:extLst>
            </p:cNvPr>
            <p:cNvGrpSpPr/>
            <p:nvPr/>
          </p:nvGrpSpPr>
          <p:grpSpPr>
            <a:xfrm>
              <a:off x="2895607" y="1669426"/>
              <a:ext cx="1342337" cy="396185"/>
              <a:chOff x="2895607" y="1669426"/>
              <a:chExt cx="1342337" cy="396185"/>
            </a:xfrm>
          </p:grpSpPr>
          <p:sp>
            <p:nvSpPr>
              <p:cNvPr id="291" name="矩形: 圆角 290">
                <a:extLst>
                  <a:ext uri="{FF2B5EF4-FFF2-40B4-BE49-F238E27FC236}">
                    <a16:creationId xmlns:a16="http://schemas.microsoft.com/office/drawing/2014/main" id="{17E53D1E-8AD0-EFB9-3DA9-E69312E52C77}"/>
                  </a:ext>
                </a:extLst>
              </p:cNvPr>
              <p:cNvSpPr/>
              <p:nvPr>
                <p:custDataLst>
                  <p:tags r:id="rId17"/>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292" name="组合 291">
                <a:extLst>
                  <a:ext uri="{FF2B5EF4-FFF2-40B4-BE49-F238E27FC236}">
                    <a16:creationId xmlns:a16="http://schemas.microsoft.com/office/drawing/2014/main" id="{93C43E95-66D8-10FD-33E3-7C676CCC8F12}"/>
                  </a:ext>
                </a:extLst>
              </p:cNvPr>
              <p:cNvGrpSpPr/>
              <p:nvPr/>
            </p:nvGrpSpPr>
            <p:grpSpPr>
              <a:xfrm>
                <a:off x="3897811" y="1729072"/>
                <a:ext cx="285750" cy="285750"/>
                <a:chOff x="3897811" y="1729072"/>
                <a:chExt cx="285750" cy="285750"/>
              </a:xfrm>
            </p:grpSpPr>
            <p:sp>
              <p:nvSpPr>
                <p:cNvPr id="293" name="任意多边形: 形状 292">
                  <a:extLst>
                    <a:ext uri="{FF2B5EF4-FFF2-40B4-BE49-F238E27FC236}">
                      <a16:creationId xmlns:a16="http://schemas.microsoft.com/office/drawing/2014/main" id="{11E8E686-01D4-074C-160B-74C8FB8E5167}"/>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294" name="任意多边形: 形状 293">
                  <a:extLst>
                    <a:ext uri="{FF2B5EF4-FFF2-40B4-BE49-F238E27FC236}">
                      <a16:creationId xmlns:a16="http://schemas.microsoft.com/office/drawing/2014/main" id="{1A50EF34-8569-1239-D918-83EF93D5A535}"/>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290" name="文本框 289">
              <a:extLst>
                <a:ext uri="{FF2B5EF4-FFF2-40B4-BE49-F238E27FC236}">
                  <a16:creationId xmlns:a16="http://schemas.microsoft.com/office/drawing/2014/main" id="{3095980B-D827-7AEE-C631-A5E4EF1A7089}"/>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grpSp>
        <p:nvGrpSpPr>
          <p:cNvPr id="295" name="组合 294">
            <a:extLst>
              <a:ext uri="{FF2B5EF4-FFF2-40B4-BE49-F238E27FC236}">
                <a16:creationId xmlns:a16="http://schemas.microsoft.com/office/drawing/2014/main" id="{980B763B-E84A-F797-A18E-EDC927D2218D}"/>
              </a:ext>
            </a:extLst>
          </p:cNvPr>
          <p:cNvGrpSpPr/>
          <p:nvPr/>
        </p:nvGrpSpPr>
        <p:grpSpPr>
          <a:xfrm>
            <a:off x="2370735" y="4641186"/>
            <a:ext cx="1342375" cy="396185"/>
            <a:chOff x="2895569" y="1669426"/>
            <a:chExt cx="1342375" cy="396185"/>
          </a:xfrm>
        </p:grpSpPr>
        <p:grpSp>
          <p:nvGrpSpPr>
            <p:cNvPr id="296" name="组合 295">
              <a:extLst>
                <a:ext uri="{FF2B5EF4-FFF2-40B4-BE49-F238E27FC236}">
                  <a16:creationId xmlns:a16="http://schemas.microsoft.com/office/drawing/2014/main" id="{9E05114C-0547-233E-179A-EFAD8666B42F}"/>
                </a:ext>
              </a:extLst>
            </p:cNvPr>
            <p:cNvGrpSpPr/>
            <p:nvPr/>
          </p:nvGrpSpPr>
          <p:grpSpPr>
            <a:xfrm>
              <a:off x="2895607" y="1669426"/>
              <a:ext cx="1342337" cy="396185"/>
              <a:chOff x="2895607" y="1669426"/>
              <a:chExt cx="1342337" cy="396185"/>
            </a:xfrm>
          </p:grpSpPr>
          <p:sp>
            <p:nvSpPr>
              <p:cNvPr id="298" name="矩形: 圆角 297">
                <a:extLst>
                  <a:ext uri="{FF2B5EF4-FFF2-40B4-BE49-F238E27FC236}">
                    <a16:creationId xmlns:a16="http://schemas.microsoft.com/office/drawing/2014/main" id="{690D19B4-BB4E-8B59-B9F2-95D62792A916}"/>
                  </a:ext>
                </a:extLst>
              </p:cNvPr>
              <p:cNvSpPr/>
              <p:nvPr>
                <p:custDataLst>
                  <p:tags r:id="rId16"/>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299" name="组合 298">
                <a:extLst>
                  <a:ext uri="{FF2B5EF4-FFF2-40B4-BE49-F238E27FC236}">
                    <a16:creationId xmlns:a16="http://schemas.microsoft.com/office/drawing/2014/main" id="{E660BAE4-7358-3648-51A2-84503F62D0E8}"/>
                  </a:ext>
                </a:extLst>
              </p:cNvPr>
              <p:cNvGrpSpPr/>
              <p:nvPr/>
            </p:nvGrpSpPr>
            <p:grpSpPr>
              <a:xfrm>
                <a:off x="3897811" y="1729072"/>
                <a:ext cx="285750" cy="285750"/>
                <a:chOff x="3897811" y="1729072"/>
                <a:chExt cx="285750" cy="285750"/>
              </a:xfrm>
            </p:grpSpPr>
            <p:sp>
              <p:nvSpPr>
                <p:cNvPr id="300" name="任意多边形: 形状 299">
                  <a:extLst>
                    <a:ext uri="{FF2B5EF4-FFF2-40B4-BE49-F238E27FC236}">
                      <a16:creationId xmlns:a16="http://schemas.microsoft.com/office/drawing/2014/main" id="{C1C1A26A-CFC9-BCDF-2170-1549CADB828B}"/>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301" name="任意多边形: 形状 300">
                  <a:extLst>
                    <a:ext uri="{FF2B5EF4-FFF2-40B4-BE49-F238E27FC236}">
                      <a16:creationId xmlns:a16="http://schemas.microsoft.com/office/drawing/2014/main" id="{F02FF73B-F0BB-118F-9016-8A64E14299F2}"/>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297" name="文本框 296">
              <a:extLst>
                <a:ext uri="{FF2B5EF4-FFF2-40B4-BE49-F238E27FC236}">
                  <a16:creationId xmlns:a16="http://schemas.microsoft.com/office/drawing/2014/main" id="{986F5BD2-D599-8031-C845-5DBF471D292A}"/>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grpSp>
        <p:nvGrpSpPr>
          <p:cNvPr id="302" name="组合 301">
            <a:extLst>
              <a:ext uri="{FF2B5EF4-FFF2-40B4-BE49-F238E27FC236}">
                <a16:creationId xmlns:a16="http://schemas.microsoft.com/office/drawing/2014/main" id="{44E80C05-4771-179A-DDEA-8C25A02ABE9C}"/>
              </a:ext>
            </a:extLst>
          </p:cNvPr>
          <p:cNvGrpSpPr/>
          <p:nvPr/>
        </p:nvGrpSpPr>
        <p:grpSpPr>
          <a:xfrm>
            <a:off x="3023926" y="5471507"/>
            <a:ext cx="1342375" cy="396185"/>
            <a:chOff x="2895569" y="1669426"/>
            <a:chExt cx="1342375" cy="396185"/>
          </a:xfrm>
        </p:grpSpPr>
        <p:grpSp>
          <p:nvGrpSpPr>
            <p:cNvPr id="303" name="组合 302">
              <a:extLst>
                <a:ext uri="{FF2B5EF4-FFF2-40B4-BE49-F238E27FC236}">
                  <a16:creationId xmlns:a16="http://schemas.microsoft.com/office/drawing/2014/main" id="{5BC2704C-4AEA-E139-D75A-9410726A28D3}"/>
                </a:ext>
              </a:extLst>
            </p:cNvPr>
            <p:cNvGrpSpPr/>
            <p:nvPr/>
          </p:nvGrpSpPr>
          <p:grpSpPr>
            <a:xfrm>
              <a:off x="2895607" y="1669426"/>
              <a:ext cx="1342337" cy="396185"/>
              <a:chOff x="2895607" y="1669426"/>
              <a:chExt cx="1342337" cy="396185"/>
            </a:xfrm>
          </p:grpSpPr>
          <p:sp>
            <p:nvSpPr>
              <p:cNvPr id="305" name="矩形: 圆角 304">
                <a:extLst>
                  <a:ext uri="{FF2B5EF4-FFF2-40B4-BE49-F238E27FC236}">
                    <a16:creationId xmlns:a16="http://schemas.microsoft.com/office/drawing/2014/main" id="{FC884B2B-C8E8-DA9A-5759-0F62AEC1DBD2}"/>
                  </a:ext>
                </a:extLst>
              </p:cNvPr>
              <p:cNvSpPr/>
              <p:nvPr>
                <p:custDataLst>
                  <p:tags r:id="rId15"/>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306" name="组合 305">
                <a:extLst>
                  <a:ext uri="{FF2B5EF4-FFF2-40B4-BE49-F238E27FC236}">
                    <a16:creationId xmlns:a16="http://schemas.microsoft.com/office/drawing/2014/main" id="{88C38A54-F4F4-EB7E-FFFF-CCC2EA3E19F0}"/>
                  </a:ext>
                </a:extLst>
              </p:cNvPr>
              <p:cNvGrpSpPr/>
              <p:nvPr/>
            </p:nvGrpSpPr>
            <p:grpSpPr>
              <a:xfrm>
                <a:off x="3897811" y="1729072"/>
                <a:ext cx="285750" cy="285750"/>
                <a:chOff x="3897811" y="1729072"/>
                <a:chExt cx="285750" cy="285750"/>
              </a:xfrm>
            </p:grpSpPr>
            <p:sp>
              <p:nvSpPr>
                <p:cNvPr id="307" name="任意多边形: 形状 306">
                  <a:extLst>
                    <a:ext uri="{FF2B5EF4-FFF2-40B4-BE49-F238E27FC236}">
                      <a16:creationId xmlns:a16="http://schemas.microsoft.com/office/drawing/2014/main" id="{ED85CD0E-CE59-A6BF-70DF-AE39344F1CB5}"/>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308" name="任意多边形: 形状 307">
                  <a:extLst>
                    <a:ext uri="{FF2B5EF4-FFF2-40B4-BE49-F238E27FC236}">
                      <a16:creationId xmlns:a16="http://schemas.microsoft.com/office/drawing/2014/main" id="{AF852F34-32FC-FD6D-C5C2-002167916DAA}"/>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304" name="文本框 303">
              <a:extLst>
                <a:ext uri="{FF2B5EF4-FFF2-40B4-BE49-F238E27FC236}">
                  <a16:creationId xmlns:a16="http://schemas.microsoft.com/office/drawing/2014/main" id="{E380F3A3-3465-324E-1B7D-12297C507EED}"/>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grpSp>
        <p:nvGrpSpPr>
          <p:cNvPr id="309" name="组合 308">
            <a:extLst>
              <a:ext uri="{FF2B5EF4-FFF2-40B4-BE49-F238E27FC236}">
                <a16:creationId xmlns:a16="http://schemas.microsoft.com/office/drawing/2014/main" id="{8DBE56B0-EF34-042C-C87F-77266E45C9FA}"/>
              </a:ext>
            </a:extLst>
          </p:cNvPr>
          <p:cNvGrpSpPr/>
          <p:nvPr/>
        </p:nvGrpSpPr>
        <p:grpSpPr>
          <a:xfrm flipH="1">
            <a:off x="8565544" y="2007665"/>
            <a:ext cx="1342375" cy="396185"/>
            <a:chOff x="2895569" y="1669426"/>
            <a:chExt cx="1342375" cy="396185"/>
          </a:xfrm>
        </p:grpSpPr>
        <p:grpSp>
          <p:nvGrpSpPr>
            <p:cNvPr id="310" name="组合 309">
              <a:extLst>
                <a:ext uri="{FF2B5EF4-FFF2-40B4-BE49-F238E27FC236}">
                  <a16:creationId xmlns:a16="http://schemas.microsoft.com/office/drawing/2014/main" id="{C20F9928-6D2C-B3CA-60E7-426BFA499081}"/>
                </a:ext>
              </a:extLst>
            </p:cNvPr>
            <p:cNvGrpSpPr/>
            <p:nvPr/>
          </p:nvGrpSpPr>
          <p:grpSpPr>
            <a:xfrm>
              <a:off x="2895607" y="1669426"/>
              <a:ext cx="1342337" cy="396185"/>
              <a:chOff x="2895607" y="1669426"/>
              <a:chExt cx="1342337" cy="396185"/>
            </a:xfrm>
          </p:grpSpPr>
          <p:sp>
            <p:nvSpPr>
              <p:cNvPr id="312" name="矩形: 圆角 311">
                <a:extLst>
                  <a:ext uri="{FF2B5EF4-FFF2-40B4-BE49-F238E27FC236}">
                    <a16:creationId xmlns:a16="http://schemas.microsoft.com/office/drawing/2014/main" id="{B50C1D22-6694-F3B6-EC8D-0885601825D3}"/>
                  </a:ext>
                </a:extLst>
              </p:cNvPr>
              <p:cNvSpPr/>
              <p:nvPr>
                <p:custDataLst>
                  <p:tags r:id="rId14"/>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313" name="组合 312">
                <a:extLst>
                  <a:ext uri="{FF2B5EF4-FFF2-40B4-BE49-F238E27FC236}">
                    <a16:creationId xmlns:a16="http://schemas.microsoft.com/office/drawing/2014/main" id="{1A7C40E2-BD9D-2F1F-9A04-D3AB4AF3AD4B}"/>
                  </a:ext>
                </a:extLst>
              </p:cNvPr>
              <p:cNvGrpSpPr/>
              <p:nvPr/>
            </p:nvGrpSpPr>
            <p:grpSpPr>
              <a:xfrm>
                <a:off x="3897811" y="1729072"/>
                <a:ext cx="285750" cy="285750"/>
                <a:chOff x="3897811" y="1729072"/>
                <a:chExt cx="285750" cy="285750"/>
              </a:xfrm>
            </p:grpSpPr>
            <p:sp>
              <p:nvSpPr>
                <p:cNvPr id="314" name="任意多边形: 形状 313">
                  <a:extLst>
                    <a:ext uri="{FF2B5EF4-FFF2-40B4-BE49-F238E27FC236}">
                      <a16:creationId xmlns:a16="http://schemas.microsoft.com/office/drawing/2014/main" id="{38D630E1-2929-520C-5A2E-F9861F080A1F}"/>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315" name="任意多边形: 形状 314">
                  <a:extLst>
                    <a:ext uri="{FF2B5EF4-FFF2-40B4-BE49-F238E27FC236}">
                      <a16:creationId xmlns:a16="http://schemas.microsoft.com/office/drawing/2014/main" id="{1F1AB5F1-148C-83DF-C3A8-A29FAE04654B}"/>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311" name="文本框 310">
              <a:extLst>
                <a:ext uri="{FF2B5EF4-FFF2-40B4-BE49-F238E27FC236}">
                  <a16:creationId xmlns:a16="http://schemas.microsoft.com/office/drawing/2014/main" id="{3C80C2EE-06D9-8BB4-3999-AF49A63257B3}"/>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grpSp>
        <p:nvGrpSpPr>
          <p:cNvPr id="316" name="组合 315">
            <a:extLst>
              <a:ext uri="{FF2B5EF4-FFF2-40B4-BE49-F238E27FC236}">
                <a16:creationId xmlns:a16="http://schemas.microsoft.com/office/drawing/2014/main" id="{BDC2F68D-83C6-7A78-3915-2A12A072DD35}"/>
              </a:ext>
            </a:extLst>
          </p:cNvPr>
          <p:cNvGrpSpPr/>
          <p:nvPr/>
        </p:nvGrpSpPr>
        <p:grpSpPr>
          <a:xfrm flipH="1">
            <a:off x="8811793" y="2851571"/>
            <a:ext cx="1342375" cy="396185"/>
            <a:chOff x="2895569" y="1669426"/>
            <a:chExt cx="1342375" cy="396185"/>
          </a:xfrm>
        </p:grpSpPr>
        <p:grpSp>
          <p:nvGrpSpPr>
            <p:cNvPr id="317" name="组合 316">
              <a:extLst>
                <a:ext uri="{FF2B5EF4-FFF2-40B4-BE49-F238E27FC236}">
                  <a16:creationId xmlns:a16="http://schemas.microsoft.com/office/drawing/2014/main" id="{DDC19B06-9CE5-FD44-C401-5FF4560B3AF1}"/>
                </a:ext>
              </a:extLst>
            </p:cNvPr>
            <p:cNvGrpSpPr/>
            <p:nvPr/>
          </p:nvGrpSpPr>
          <p:grpSpPr>
            <a:xfrm>
              <a:off x="2895607" y="1669426"/>
              <a:ext cx="1342337" cy="396185"/>
              <a:chOff x="2895607" y="1669426"/>
              <a:chExt cx="1342337" cy="396185"/>
            </a:xfrm>
          </p:grpSpPr>
          <p:sp>
            <p:nvSpPr>
              <p:cNvPr id="319" name="矩形: 圆角 318">
                <a:extLst>
                  <a:ext uri="{FF2B5EF4-FFF2-40B4-BE49-F238E27FC236}">
                    <a16:creationId xmlns:a16="http://schemas.microsoft.com/office/drawing/2014/main" id="{F0F59B8F-52C8-953E-EAC8-4452E13AB40C}"/>
                  </a:ext>
                </a:extLst>
              </p:cNvPr>
              <p:cNvSpPr/>
              <p:nvPr>
                <p:custDataLst>
                  <p:tags r:id="rId13"/>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320" name="组合 319">
                <a:extLst>
                  <a:ext uri="{FF2B5EF4-FFF2-40B4-BE49-F238E27FC236}">
                    <a16:creationId xmlns:a16="http://schemas.microsoft.com/office/drawing/2014/main" id="{00B1D396-E074-E1E9-D750-28F5E2A8D991}"/>
                  </a:ext>
                </a:extLst>
              </p:cNvPr>
              <p:cNvGrpSpPr/>
              <p:nvPr/>
            </p:nvGrpSpPr>
            <p:grpSpPr>
              <a:xfrm>
                <a:off x="3897811" y="1729072"/>
                <a:ext cx="285750" cy="285750"/>
                <a:chOff x="3897811" y="1729072"/>
                <a:chExt cx="285750" cy="285750"/>
              </a:xfrm>
            </p:grpSpPr>
            <p:sp>
              <p:nvSpPr>
                <p:cNvPr id="321" name="任意多边形: 形状 320">
                  <a:extLst>
                    <a:ext uri="{FF2B5EF4-FFF2-40B4-BE49-F238E27FC236}">
                      <a16:creationId xmlns:a16="http://schemas.microsoft.com/office/drawing/2014/main" id="{E92F75ED-5913-773D-987F-0FE85ECAC8F3}"/>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322" name="任意多边形: 形状 321">
                  <a:extLst>
                    <a:ext uri="{FF2B5EF4-FFF2-40B4-BE49-F238E27FC236}">
                      <a16:creationId xmlns:a16="http://schemas.microsoft.com/office/drawing/2014/main" id="{77EF1844-557B-6A97-5234-F63CA55A8CE1}"/>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318" name="文本框 317">
              <a:extLst>
                <a:ext uri="{FF2B5EF4-FFF2-40B4-BE49-F238E27FC236}">
                  <a16:creationId xmlns:a16="http://schemas.microsoft.com/office/drawing/2014/main" id="{85E12F62-D94B-B197-84D5-73D6B942690C}"/>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grpSp>
        <p:nvGrpSpPr>
          <p:cNvPr id="323" name="组合 322">
            <a:extLst>
              <a:ext uri="{FF2B5EF4-FFF2-40B4-BE49-F238E27FC236}">
                <a16:creationId xmlns:a16="http://schemas.microsoft.com/office/drawing/2014/main" id="{F40B6465-3BEA-366B-EE07-00BD706113DE}"/>
              </a:ext>
            </a:extLst>
          </p:cNvPr>
          <p:cNvGrpSpPr/>
          <p:nvPr/>
        </p:nvGrpSpPr>
        <p:grpSpPr>
          <a:xfrm flipH="1">
            <a:off x="8807754" y="3914176"/>
            <a:ext cx="1342375" cy="396185"/>
            <a:chOff x="2895569" y="1669426"/>
            <a:chExt cx="1342375" cy="396185"/>
          </a:xfrm>
        </p:grpSpPr>
        <p:grpSp>
          <p:nvGrpSpPr>
            <p:cNvPr id="324" name="组合 323">
              <a:extLst>
                <a:ext uri="{FF2B5EF4-FFF2-40B4-BE49-F238E27FC236}">
                  <a16:creationId xmlns:a16="http://schemas.microsoft.com/office/drawing/2014/main" id="{09659A7D-3DE4-A5A7-3F83-0E544EE88B23}"/>
                </a:ext>
              </a:extLst>
            </p:cNvPr>
            <p:cNvGrpSpPr/>
            <p:nvPr/>
          </p:nvGrpSpPr>
          <p:grpSpPr>
            <a:xfrm>
              <a:off x="2895607" y="1669426"/>
              <a:ext cx="1342337" cy="396185"/>
              <a:chOff x="2895607" y="1669426"/>
              <a:chExt cx="1342337" cy="396185"/>
            </a:xfrm>
          </p:grpSpPr>
          <p:sp>
            <p:nvSpPr>
              <p:cNvPr id="326" name="矩形: 圆角 325">
                <a:extLst>
                  <a:ext uri="{FF2B5EF4-FFF2-40B4-BE49-F238E27FC236}">
                    <a16:creationId xmlns:a16="http://schemas.microsoft.com/office/drawing/2014/main" id="{C3C1E4AD-1546-BB1E-FB94-5B460DA57D72}"/>
                  </a:ext>
                </a:extLst>
              </p:cNvPr>
              <p:cNvSpPr/>
              <p:nvPr>
                <p:custDataLst>
                  <p:tags r:id="rId12"/>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327" name="组合 326">
                <a:extLst>
                  <a:ext uri="{FF2B5EF4-FFF2-40B4-BE49-F238E27FC236}">
                    <a16:creationId xmlns:a16="http://schemas.microsoft.com/office/drawing/2014/main" id="{9E3E20D0-F5C5-22C5-9662-52C8574D73CF}"/>
                  </a:ext>
                </a:extLst>
              </p:cNvPr>
              <p:cNvGrpSpPr/>
              <p:nvPr/>
            </p:nvGrpSpPr>
            <p:grpSpPr>
              <a:xfrm>
                <a:off x="3897811" y="1729072"/>
                <a:ext cx="285750" cy="285750"/>
                <a:chOff x="3897811" y="1729072"/>
                <a:chExt cx="285750" cy="285750"/>
              </a:xfrm>
            </p:grpSpPr>
            <p:sp>
              <p:nvSpPr>
                <p:cNvPr id="328" name="任意多边形: 形状 327">
                  <a:extLst>
                    <a:ext uri="{FF2B5EF4-FFF2-40B4-BE49-F238E27FC236}">
                      <a16:creationId xmlns:a16="http://schemas.microsoft.com/office/drawing/2014/main" id="{D47E34EE-C27E-C659-80CC-43F09D2E868A}"/>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329" name="任意多边形: 形状 328">
                  <a:extLst>
                    <a:ext uri="{FF2B5EF4-FFF2-40B4-BE49-F238E27FC236}">
                      <a16:creationId xmlns:a16="http://schemas.microsoft.com/office/drawing/2014/main" id="{84524A10-05EA-12A6-DD1E-76EEE63DF86A}"/>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325" name="文本框 324">
              <a:extLst>
                <a:ext uri="{FF2B5EF4-FFF2-40B4-BE49-F238E27FC236}">
                  <a16:creationId xmlns:a16="http://schemas.microsoft.com/office/drawing/2014/main" id="{17DCBFCF-525C-1406-F510-302315729D8F}"/>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grpSp>
        <p:nvGrpSpPr>
          <p:cNvPr id="330" name="组合 329">
            <a:extLst>
              <a:ext uri="{FF2B5EF4-FFF2-40B4-BE49-F238E27FC236}">
                <a16:creationId xmlns:a16="http://schemas.microsoft.com/office/drawing/2014/main" id="{44A2C034-94BB-AEB3-8DE2-4726472B9B1C}"/>
              </a:ext>
            </a:extLst>
          </p:cNvPr>
          <p:cNvGrpSpPr/>
          <p:nvPr/>
        </p:nvGrpSpPr>
        <p:grpSpPr>
          <a:xfrm flipH="1">
            <a:off x="8474852" y="4649130"/>
            <a:ext cx="1342375" cy="396185"/>
            <a:chOff x="2895569" y="1669426"/>
            <a:chExt cx="1342375" cy="396185"/>
          </a:xfrm>
        </p:grpSpPr>
        <p:grpSp>
          <p:nvGrpSpPr>
            <p:cNvPr id="331" name="组合 330">
              <a:extLst>
                <a:ext uri="{FF2B5EF4-FFF2-40B4-BE49-F238E27FC236}">
                  <a16:creationId xmlns:a16="http://schemas.microsoft.com/office/drawing/2014/main" id="{56554C49-92A2-273F-FD50-297A721138B9}"/>
                </a:ext>
              </a:extLst>
            </p:cNvPr>
            <p:cNvGrpSpPr/>
            <p:nvPr/>
          </p:nvGrpSpPr>
          <p:grpSpPr>
            <a:xfrm>
              <a:off x="2895607" y="1669426"/>
              <a:ext cx="1342337" cy="396185"/>
              <a:chOff x="2895607" y="1669426"/>
              <a:chExt cx="1342337" cy="396185"/>
            </a:xfrm>
          </p:grpSpPr>
          <p:sp>
            <p:nvSpPr>
              <p:cNvPr id="333" name="矩形: 圆角 332">
                <a:extLst>
                  <a:ext uri="{FF2B5EF4-FFF2-40B4-BE49-F238E27FC236}">
                    <a16:creationId xmlns:a16="http://schemas.microsoft.com/office/drawing/2014/main" id="{4DEB9568-A8D6-5F4D-37E0-0CED3C3FD10F}"/>
                  </a:ext>
                </a:extLst>
              </p:cNvPr>
              <p:cNvSpPr/>
              <p:nvPr>
                <p:custDataLst>
                  <p:tags r:id="rId11"/>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334" name="组合 333">
                <a:extLst>
                  <a:ext uri="{FF2B5EF4-FFF2-40B4-BE49-F238E27FC236}">
                    <a16:creationId xmlns:a16="http://schemas.microsoft.com/office/drawing/2014/main" id="{9F82FF46-C652-E326-A932-B6B624DF8D86}"/>
                  </a:ext>
                </a:extLst>
              </p:cNvPr>
              <p:cNvGrpSpPr/>
              <p:nvPr/>
            </p:nvGrpSpPr>
            <p:grpSpPr>
              <a:xfrm>
                <a:off x="3897811" y="1729072"/>
                <a:ext cx="285750" cy="285750"/>
                <a:chOff x="3897811" y="1729072"/>
                <a:chExt cx="285750" cy="285750"/>
              </a:xfrm>
            </p:grpSpPr>
            <p:sp>
              <p:nvSpPr>
                <p:cNvPr id="335" name="任意多边形: 形状 334">
                  <a:extLst>
                    <a:ext uri="{FF2B5EF4-FFF2-40B4-BE49-F238E27FC236}">
                      <a16:creationId xmlns:a16="http://schemas.microsoft.com/office/drawing/2014/main" id="{3ADC768B-9656-793B-8611-CA53B5B2FD83}"/>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336" name="任意多边形: 形状 335">
                  <a:extLst>
                    <a:ext uri="{FF2B5EF4-FFF2-40B4-BE49-F238E27FC236}">
                      <a16:creationId xmlns:a16="http://schemas.microsoft.com/office/drawing/2014/main" id="{65E4F79B-9512-022F-0211-BC8B7FA4725A}"/>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332" name="文本框 331">
              <a:extLst>
                <a:ext uri="{FF2B5EF4-FFF2-40B4-BE49-F238E27FC236}">
                  <a16:creationId xmlns:a16="http://schemas.microsoft.com/office/drawing/2014/main" id="{16C6E075-002E-5F75-A47A-504235DFE784}"/>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grpSp>
        <p:nvGrpSpPr>
          <p:cNvPr id="337" name="组合 336">
            <a:extLst>
              <a:ext uri="{FF2B5EF4-FFF2-40B4-BE49-F238E27FC236}">
                <a16:creationId xmlns:a16="http://schemas.microsoft.com/office/drawing/2014/main" id="{43B8D5F6-F92D-B534-D594-04BF35142EFA}"/>
              </a:ext>
            </a:extLst>
          </p:cNvPr>
          <p:cNvGrpSpPr/>
          <p:nvPr/>
        </p:nvGrpSpPr>
        <p:grpSpPr>
          <a:xfrm flipH="1">
            <a:off x="7931308" y="5384085"/>
            <a:ext cx="1342375" cy="396185"/>
            <a:chOff x="2895569" y="1669426"/>
            <a:chExt cx="1342375" cy="396185"/>
          </a:xfrm>
        </p:grpSpPr>
        <p:grpSp>
          <p:nvGrpSpPr>
            <p:cNvPr id="338" name="组合 337">
              <a:extLst>
                <a:ext uri="{FF2B5EF4-FFF2-40B4-BE49-F238E27FC236}">
                  <a16:creationId xmlns:a16="http://schemas.microsoft.com/office/drawing/2014/main" id="{C369777C-7906-6EFF-AD96-4595E6506669}"/>
                </a:ext>
              </a:extLst>
            </p:cNvPr>
            <p:cNvGrpSpPr/>
            <p:nvPr/>
          </p:nvGrpSpPr>
          <p:grpSpPr>
            <a:xfrm>
              <a:off x="2895607" y="1669426"/>
              <a:ext cx="1342337" cy="396185"/>
              <a:chOff x="2895607" y="1669426"/>
              <a:chExt cx="1342337" cy="396185"/>
            </a:xfrm>
          </p:grpSpPr>
          <p:sp>
            <p:nvSpPr>
              <p:cNvPr id="340" name="矩形: 圆角 339">
                <a:extLst>
                  <a:ext uri="{FF2B5EF4-FFF2-40B4-BE49-F238E27FC236}">
                    <a16:creationId xmlns:a16="http://schemas.microsoft.com/office/drawing/2014/main" id="{8A2D3515-F403-86A2-8ACB-D8F13041062C}"/>
                  </a:ext>
                </a:extLst>
              </p:cNvPr>
              <p:cNvSpPr/>
              <p:nvPr>
                <p:custDataLst>
                  <p:tags r:id="rId10"/>
                </p:custDataLst>
              </p:nvPr>
            </p:nvSpPr>
            <p:spPr>
              <a:xfrm flipH="1">
                <a:off x="2895607" y="1669426"/>
                <a:ext cx="1342337" cy="396185"/>
              </a:xfrm>
              <a:prstGeom prst="roundRect">
                <a:avLst>
                  <a:gd name="adj" fmla="val 50000"/>
                </a:avLst>
              </a:prstGeom>
              <a:solidFill>
                <a:schemeClr val="bg1"/>
              </a:solidFill>
              <a:ln w="21082">
                <a:solidFill>
                  <a:schemeClr val="bg1"/>
                </a:solidFill>
              </a:ln>
              <a:effectLst>
                <a:outerShdw blurRad="368935" dist="274066" dir="5400000" algn="t"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zh-CN" altLang="en-US" sz="1494"/>
              </a:p>
            </p:txBody>
          </p:sp>
          <p:grpSp>
            <p:nvGrpSpPr>
              <p:cNvPr id="341" name="组合 340">
                <a:extLst>
                  <a:ext uri="{FF2B5EF4-FFF2-40B4-BE49-F238E27FC236}">
                    <a16:creationId xmlns:a16="http://schemas.microsoft.com/office/drawing/2014/main" id="{9F072BD0-BD75-799D-8662-0A96EF157548}"/>
                  </a:ext>
                </a:extLst>
              </p:cNvPr>
              <p:cNvGrpSpPr/>
              <p:nvPr/>
            </p:nvGrpSpPr>
            <p:grpSpPr>
              <a:xfrm>
                <a:off x="3897811" y="1729072"/>
                <a:ext cx="285750" cy="285750"/>
                <a:chOff x="3897811" y="1729072"/>
                <a:chExt cx="285750" cy="285750"/>
              </a:xfrm>
            </p:grpSpPr>
            <p:sp>
              <p:nvSpPr>
                <p:cNvPr id="342" name="任意多边形: 形状 341">
                  <a:extLst>
                    <a:ext uri="{FF2B5EF4-FFF2-40B4-BE49-F238E27FC236}">
                      <a16:creationId xmlns:a16="http://schemas.microsoft.com/office/drawing/2014/main" id="{83E17161-B064-8F10-5571-D0A215E62D4A}"/>
                    </a:ext>
                  </a:extLst>
                </p:cNvPr>
                <p:cNvSpPr/>
                <p:nvPr/>
              </p:nvSpPr>
              <p:spPr>
                <a:xfrm>
                  <a:off x="3897811" y="1729072"/>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accent1">
                    <a:lumMod val="40000"/>
                    <a:lumOff val="60000"/>
                    <a:alpha val="50000"/>
                  </a:schemeClr>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343" name="任意多边形: 形状 342">
                  <a:extLst>
                    <a:ext uri="{FF2B5EF4-FFF2-40B4-BE49-F238E27FC236}">
                      <a16:creationId xmlns:a16="http://schemas.microsoft.com/office/drawing/2014/main" id="{4BFC6680-8AFF-A8AC-A651-ABABB9D25638}"/>
                    </a:ext>
                  </a:extLst>
                </p:cNvPr>
                <p:cNvSpPr/>
                <p:nvPr/>
              </p:nvSpPr>
              <p:spPr>
                <a:xfrm>
                  <a:off x="3948836" y="1780097"/>
                  <a:ext cx="183696" cy="183696"/>
                </a:xfrm>
                <a:custGeom>
                  <a:avLst/>
                  <a:gdLst>
                    <a:gd name="connsiteX0" fmla="*/ 183696 w 183696"/>
                    <a:gd name="connsiteY0" fmla="*/ 91848 h 183696"/>
                    <a:gd name="connsiteX1" fmla="*/ 91848 w 183696"/>
                    <a:gd name="connsiteY1" fmla="*/ 183696 h 183696"/>
                    <a:gd name="connsiteX2" fmla="*/ 0 w 183696"/>
                    <a:gd name="connsiteY2" fmla="*/ 91848 h 183696"/>
                    <a:gd name="connsiteX3" fmla="*/ 91848 w 183696"/>
                    <a:gd name="connsiteY3" fmla="*/ 0 h 183696"/>
                    <a:gd name="connsiteX4" fmla="*/ 183696 w 183696"/>
                    <a:gd name="connsiteY4" fmla="*/ 91848 h 18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96" h="183696">
                      <a:moveTo>
                        <a:pt x="183696" y="91848"/>
                      </a:moveTo>
                      <a:cubicBezTo>
                        <a:pt x="183696" y="142575"/>
                        <a:pt x="142575" y="183696"/>
                        <a:pt x="91848" y="183696"/>
                      </a:cubicBezTo>
                      <a:cubicBezTo>
                        <a:pt x="41122" y="183696"/>
                        <a:pt x="0" y="142575"/>
                        <a:pt x="0" y="91848"/>
                      </a:cubicBezTo>
                      <a:cubicBezTo>
                        <a:pt x="0" y="41122"/>
                        <a:pt x="41122" y="0"/>
                        <a:pt x="91848" y="0"/>
                      </a:cubicBezTo>
                      <a:cubicBezTo>
                        <a:pt x="142575" y="0"/>
                        <a:pt x="183696" y="41122"/>
                        <a:pt x="183696" y="91848"/>
                      </a:cubicBezTo>
                      <a:close/>
                    </a:path>
                  </a:pathLst>
                </a:custGeom>
                <a:solidFill>
                  <a:schemeClr val="accent1"/>
                </a:solidFill>
                <a:ln w="10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latin typeface="OPPOSans B" panose="00020600040101010101" pitchFamily="18" charset="-122"/>
                    <a:ea typeface="OPPOSans B" panose="00020600040101010101" pitchFamily="18" charset="-122"/>
                    <a:cs typeface="OPPOSans B" panose="00020600040101010101" pitchFamily="18" charset="-122"/>
                  </a:endParaRPr>
                </a:p>
              </p:txBody>
            </p:sp>
          </p:grpSp>
        </p:grpSp>
        <p:sp>
          <p:nvSpPr>
            <p:cNvPr id="339" name="文本框 338">
              <a:extLst>
                <a:ext uri="{FF2B5EF4-FFF2-40B4-BE49-F238E27FC236}">
                  <a16:creationId xmlns:a16="http://schemas.microsoft.com/office/drawing/2014/main" id="{9ECBF9DB-FB38-0A6F-2546-738464318581}"/>
                </a:ext>
              </a:extLst>
            </p:cNvPr>
            <p:cNvSpPr txBox="1"/>
            <p:nvPr/>
          </p:nvSpPr>
          <p:spPr>
            <a:xfrm flipH="1">
              <a:off x="2895569" y="1704197"/>
              <a:ext cx="1023104" cy="326642"/>
            </a:xfrm>
            <a:prstGeom prst="rect">
              <a:avLst/>
            </a:prstGeom>
            <a:noFill/>
            <a:effectLst/>
          </p:spPr>
          <p:txBody>
            <a:bodyPr wrap="square" lIns="75895" tIns="37948" rIns="75895" bIns="37948" rtlCol="0">
              <a:noAutofit/>
            </a:bodyPr>
            <a:lstStyle/>
            <a:p>
              <a:pPr algn="ctr">
                <a:lnSpc>
                  <a:spcPts val="2100"/>
                </a:lnSpc>
              </a:pPr>
              <a:r>
                <a:rPr lang="zh-CN" altLang="en-US" sz="1330" dirty="0">
                  <a:solidFill>
                    <a:schemeClr val="tx1">
                      <a:lumMod val="75000"/>
                      <a:lumOff val="25000"/>
                    </a:schemeClr>
                  </a:solidFill>
                  <a:latin typeface="+mn-ea"/>
                  <a:cs typeface="OPPOSans B" panose="00020600040101010101" pitchFamily="18" charset="-122"/>
                </a:rPr>
                <a:t>这里是内容</a:t>
              </a:r>
              <a:endParaRPr lang="en-US" altLang="zh-CN" sz="1330" dirty="0">
                <a:solidFill>
                  <a:schemeClr val="tx1">
                    <a:lumMod val="75000"/>
                    <a:lumOff val="25000"/>
                  </a:schemeClr>
                </a:solidFill>
                <a:latin typeface="+mn-ea"/>
                <a:cs typeface="OPPOSans B" panose="00020600040101010101" pitchFamily="18" charset="-122"/>
              </a:endParaRPr>
            </a:p>
          </p:txBody>
        </p:sp>
      </p:grpSp>
    </p:spTree>
    <p:extLst>
      <p:ext uri="{BB962C8B-B14F-4D97-AF65-F5344CB8AC3E}">
        <p14:creationId xmlns:p14="http://schemas.microsoft.com/office/powerpoint/2010/main" val="29311867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SHADOWSIZE" val="100"/>
</p:tagLst>
</file>

<file path=ppt/tags/tag11.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12.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13.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14.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15.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16.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17.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18.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19.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2.xml><?xml version="1.0" encoding="utf-8"?>
<p:tagLst xmlns:a="http://schemas.openxmlformats.org/drawingml/2006/main" xmlns:r="http://schemas.openxmlformats.org/officeDocument/2006/relationships" xmlns:p="http://schemas.openxmlformats.org/presentationml/2006/main">
  <p:tag name="SHADOWSIZE" val="100"/>
</p:tagLst>
</file>

<file path=ppt/tags/tag20.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21.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22.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23.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24.xml><?xml version="1.0" encoding="utf-8"?>
<p:tagLst xmlns:a="http://schemas.openxmlformats.org/drawingml/2006/main" xmlns:r="http://schemas.openxmlformats.org/officeDocument/2006/relationships" xmlns:p="http://schemas.openxmlformats.org/presentationml/2006/main">
  <p:tag name="ADJUSTMENTS" val="18.79256"/>
  <p:tag name="SHADOWSIZE" val="100"/>
</p:tagLst>
</file>

<file path=ppt/tags/tag25.xml><?xml version="1.0" encoding="utf-8"?>
<p:tagLst xmlns:a="http://schemas.openxmlformats.org/drawingml/2006/main" xmlns:r="http://schemas.openxmlformats.org/officeDocument/2006/relationships" xmlns:p="http://schemas.openxmlformats.org/presentationml/2006/main">
  <p:tag name="SHADOWSIZE" val="100"/>
</p:tagLst>
</file>

<file path=ppt/tags/tag26.xml><?xml version="1.0" encoding="utf-8"?>
<p:tagLst xmlns:a="http://schemas.openxmlformats.org/drawingml/2006/main" xmlns:r="http://schemas.openxmlformats.org/officeDocument/2006/relationships" xmlns:p="http://schemas.openxmlformats.org/presentationml/2006/main">
  <p:tag name="SHADOWSIZE" val="100"/>
</p:tagLst>
</file>

<file path=ppt/tags/tag27.xml><?xml version="1.0" encoding="utf-8"?>
<p:tagLst xmlns:a="http://schemas.openxmlformats.org/drawingml/2006/main" xmlns:r="http://schemas.openxmlformats.org/officeDocument/2006/relationships" xmlns:p="http://schemas.openxmlformats.org/presentationml/2006/main">
  <p:tag name="SHADOWSIZE" val="100"/>
</p:tagLst>
</file>

<file path=ppt/tags/tag28.xml><?xml version="1.0" encoding="utf-8"?>
<p:tagLst xmlns:a="http://schemas.openxmlformats.org/drawingml/2006/main" xmlns:r="http://schemas.openxmlformats.org/officeDocument/2006/relationships" xmlns:p="http://schemas.openxmlformats.org/presentationml/2006/main">
  <p:tag name="SHADOWSIZE" val="100"/>
</p:tagLst>
</file>

<file path=ppt/tags/tag29.xml><?xml version="1.0" encoding="utf-8"?>
<p:tagLst xmlns:a="http://schemas.openxmlformats.org/drawingml/2006/main" xmlns:r="http://schemas.openxmlformats.org/officeDocument/2006/relationships" xmlns:p="http://schemas.openxmlformats.org/presentationml/2006/main">
  <p:tag name="SHADOWSIZE" val="100"/>
</p:tagLst>
</file>

<file path=ppt/tags/tag3.xml><?xml version="1.0" encoding="utf-8"?>
<p:tagLst xmlns:a="http://schemas.openxmlformats.org/drawingml/2006/main" xmlns:r="http://schemas.openxmlformats.org/officeDocument/2006/relationships" xmlns:p="http://schemas.openxmlformats.org/presentationml/2006/main">
  <p:tag name="SHADOWSIZE" val="100"/>
</p:tagLst>
</file>

<file path=ppt/tags/tag30.xml><?xml version="1.0" encoding="utf-8"?>
<p:tagLst xmlns:a="http://schemas.openxmlformats.org/drawingml/2006/main" xmlns:r="http://schemas.openxmlformats.org/officeDocument/2006/relationships" xmlns:p="http://schemas.openxmlformats.org/presentationml/2006/main">
  <p:tag name="SHADOWSIZE" val="100"/>
</p:tagLst>
</file>

<file path=ppt/tags/tag4.xml><?xml version="1.0" encoding="utf-8"?>
<p:tagLst xmlns:a="http://schemas.openxmlformats.org/drawingml/2006/main" xmlns:r="http://schemas.openxmlformats.org/officeDocument/2006/relationships" xmlns:p="http://schemas.openxmlformats.org/presentationml/2006/main">
  <p:tag name="SHADOWSIZE" val="100"/>
</p:tagLst>
</file>

<file path=ppt/tags/tag5.xml><?xml version="1.0" encoding="utf-8"?>
<p:tagLst xmlns:a="http://schemas.openxmlformats.org/drawingml/2006/main" xmlns:r="http://schemas.openxmlformats.org/officeDocument/2006/relationships" xmlns:p="http://schemas.openxmlformats.org/presentationml/2006/main">
  <p:tag name="SHADOWSIZE" val="100"/>
</p:tagLst>
</file>

<file path=ppt/tags/tag6.xml><?xml version="1.0" encoding="utf-8"?>
<p:tagLst xmlns:a="http://schemas.openxmlformats.org/drawingml/2006/main" xmlns:r="http://schemas.openxmlformats.org/officeDocument/2006/relationships" xmlns:p="http://schemas.openxmlformats.org/presentationml/2006/main">
  <p:tag name="SHADOWSIZE" val="100"/>
</p:tagLst>
</file>

<file path=ppt/tags/tag7.xml><?xml version="1.0" encoding="utf-8"?>
<p:tagLst xmlns:a="http://schemas.openxmlformats.org/drawingml/2006/main" xmlns:r="http://schemas.openxmlformats.org/officeDocument/2006/relationships" xmlns:p="http://schemas.openxmlformats.org/presentationml/2006/main">
  <p:tag name="SHADOWSIZE" val="100"/>
</p:tagLst>
</file>

<file path=ppt/tags/tag8.xml><?xml version="1.0" encoding="utf-8"?>
<p:tagLst xmlns:a="http://schemas.openxmlformats.org/drawingml/2006/main" xmlns:r="http://schemas.openxmlformats.org/officeDocument/2006/relationships" xmlns:p="http://schemas.openxmlformats.org/presentationml/2006/main">
  <p:tag name="SHADOWSIZE" val="100"/>
</p:tagLst>
</file>

<file path=ppt/tags/tag9.xml><?xml version="1.0" encoding="utf-8"?>
<p:tagLst xmlns:a="http://schemas.openxmlformats.org/drawingml/2006/main" xmlns:r="http://schemas.openxmlformats.org/officeDocument/2006/relationships" xmlns:p="http://schemas.openxmlformats.org/presentationml/2006/main">
  <p:tag name="SHADOWSIZE" val="100"/>
</p:tagLst>
</file>

<file path=ppt/theme/theme1.xml><?xml version="1.0" encoding="utf-8"?>
<a:theme xmlns:a="http://schemas.openxmlformats.org/drawingml/2006/main" name="加菲（P界达人）">
  <a:themeElements>
    <a:clrScheme name="天星紫">
      <a:dk1>
        <a:sysClr val="windowText" lastClr="000000"/>
      </a:dk1>
      <a:lt1>
        <a:sysClr val="window" lastClr="FFFFFF"/>
      </a:lt1>
      <a:dk2>
        <a:srgbClr val="2D3847"/>
      </a:dk2>
      <a:lt2>
        <a:srgbClr val="E7E6E6"/>
      </a:lt2>
      <a:accent1>
        <a:srgbClr val="440CE8"/>
      </a:accent1>
      <a:accent2>
        <a:srgbClr val="7C0DFF"/>
      </a:accent2>
      <a:accent3>
        <a:srgbClr val="D8D8D8"/>
      </a:accent3>
      <a:accent4>
        <a:srgbClr val="BFBFBF"/>
      </a:accent4>
      <a:accent5>
        <a:srgbClr val="A5A5A5"/>
      </a:accent5>
      <a:accent6>
        <a:srgbClr val="7F7F7F"/>
      </a:accent6>
      <a:hlink>
        <a:srgbClr val="0563C1"/>
      </a:hlink>
      <a:folHlink>
        <a:srgbClr val="954F72"/>
      </a:folHlink>
    </a:clrScheme>
    <a:fontScheme name="OPPO+阿里">
      <a:majorFont>
        <a:latin typeface="OPPOSans B"/>
        <a:ea typeface="阿里巴巴普惠体 B"/>
        <a:cs typeface=""/>
      </a:majorFont>
      <a:minorFont>
        <a:latin typeface="OPPOSans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defRPr sz="2000" dirty="0">
            <a:solidFill>
              <a:schemeClr val="tx1">
                <a:lumMod val="75000"/>
                <a:lumOff val="25000"/>
              </a:schemeClr>
            </a:solidFill>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690</Words>
  <Application>Microsoft Office PowerPoint</Application>
  <PresentationFormat>宽屏</PresentationFormat>
  <Paragraphs>200</Paragraphs>
  <Slides>16</Slides>
  <Notes>16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OPPOSans B</vt:lpstr>
      <vt:lpstr>OPPOSans R</vt:lpstr>
      <vt:lpstr>阿里巴巴普惠体 2.0 55 Regular</vt:lpstr>
      <vt:lpstr>阿里巴巴普惠体 B</vt:lpstr>
      <vt:lpstr>阿里巴巴普惠体 R</vt:lpstr>
      <vt:lpstr>汉仪雅酷黑 45W</vt:lpstr>
      <vt:lpstr>Arial</vt:lpstr>
      <vt:lpstr>加菲（P界达人）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紫色简约项目规划方案ppt模板</dc:title>
  <dc:creator>加菲</dc:creator>
  <cp:keywords>P界达人</cp:keywords>
  <dc:description>www.51pptmoban.com</dc:description>
  <cp:lastModifiedBy>Win user</cp:lastModifiedBy>
  <cp:revision>168</cp:revision>
  <dcterms:created xsi:type="dcterms:W3CDTF">2022-06-23T09:45:51Z</dcterms:created>
  <dcterms:modified xsi:type="dcterms:W3CDTF">2022-11-20T14:29:50Z</dcterms:modified>
</cp:coreProperties>
</file>