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6" r:id="rId2"/>
    <p:sldId id="284" r:id="rId3"/>
    <p:sldId id="282" r:id="rId4"/>
    <p:sldId id="277" r:id="rId5"/>
    <p:sldId id="280" r:id="rId6"/>
    <p:sldId id="285" r:id="rId7"/>
    <p:sldId id="266" r:id="rId8"/>
    <p:sldId id="28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DEA900"/>
    <a:srgbClr val="007635"/>
    <a:srgbClr val="D20000"/>
    <a:srgbClr val="BC8F00"/>
    <a:srgbClr val="00518E"/>
    <a:srgbClr val="024391"/>
    <a:srgbClr val="C73318"/>
    <a:srgbClr val="A9130E"/>
    <a:srgbClr val="C0C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910" autoAdjust="0"/>
  </p:normalViewPr>
  <p:slideViewPr>
    <p:cSldViewPr snapToGrid="0">
      <p:cViewPr varScale="1">
        <p:scale>
          <a:sx n="101" d="100"/>
          <a:sy n="101" d="100"/>
        </p:scale>
        <p:origin x="402" y="11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>
                <a:lumMod val="50000"/>
                <a:alpha val="13000"/>
              </a:schemeClr>
            </a:solidFill>
            <a:ln w="3175">
              <a:solidFill>
                <a:srgbClr val="081808">
                  <a:alpha val="10000"/>
                </a:srgbClr>
              </a:solidFill>
            </a:ln>
          </c:spPr>
          <c:dPt>
            <c:idx val="0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271-4142-BB3A-09AE0F8EE112}"/>
              </c:ext>
            </c:extLst>
          </c:dPt>
          <c:dPt>
            <c:idx val="1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271-4142-BB3A-09AE0F8EE112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271-4142-BB3A-09AE0F8EE112}"/>
              </c:ext>
            </c:extLst>
          </c:dPt>
          <c:dPt>
            <c:idx val="3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271-4142-BB3A-09AE0F8EE112}"/>
              </c:ext>
            </c:extLst>
          </c:dPt>
          <c:dPt>
            <c:idx val="4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271-4142-BB3A-09AE0F8EE11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271-4142-BB3A-09AE0F8EE112}"/>
              </c:ext>
            </c:extLst>
          </c:dPt>
          <c:dPt>
            <c:idx val="6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A97-4191-8593-D1D58A4E6F24}"/>
              </c:ext>
            </c:extLst>
          </c:dPt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其它型号</c:v>
                </c:pt>
                <c:pt idx="2">
                  <c:v>B&amp;O peoplay H95</c:v>
                </c:pt>
                <c:pt idx="3">
                  <c:v>Beats Flex</c:v>
                </c:pt>
                <c:pt idx="4">
                  <c:v>B&amp;O peoplay Portal</c:v>
                </c:pt>
                <c:pt idx="5">
                  <c:v>Beats Fit Pro</c:v>
                </c:pt>
                <c:pt idx="6">
                  <c:v>B&amp;O peoplay HX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271-4142-BB3A-09AE0F8EE1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dPt>
            <c:idx val="0"/>
            <c:bubble3D val="0"/>
            <c:spPr>
              <a:solidFill>
                <a:srgbClr val="0076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E2-4A24-98F9-123CF974FEED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E2-4A24-98F9-123CF974FEED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7E2-4A24-98F9-123CF974FEED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7E2-4A24-98F9-123CF974FEED}"/>
              </c:ext>
            </c:extLst>
          </c:dPt>
          <c:dPt>
            <c:idx val="4"/>
            <c:bubble3D val="0"/>
            <c:spPr>
              <a:solidFill>
                <a:schemeClr val="accent6">
                  <a:tint val="8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7E2-4A24-98F9-123CF974FEED}"/>
              </c:ext>
            </c:extLst>
          </c:dPt>
          <c:dPt>
            <c:idx val="5"/>
            <c:bubble3D val="0"/>
            <c:spPr>
              <a:solidFill>
                <a:schemeClr val="accent6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7E2-4A24-98F9-123CF974FEED}"/>
              </c:ext>
            </c:extLst>
          </c:dPt>
          <c:dPt>
            <c:idx val="6"/>
            <c:bubble3D val="0"/>
            <c:spPr>
              <a:solidFill>
                <a:schemeClr val="accent6">
                  <a:tint val="4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539-40D7-BF94-9D814A160F7E}"/>
              </c:ext>
            </c:extLst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Beats Solo3 Wireless</c:v>
                </c:pt>
                <c:pt idx="1">
                  <c:v>其它型号</c:v>
                </c:pt>
                <c:pt idx="2">
                  <c:v>B&amp;O peoplay H95</c:v>
                </c:pt>
                <c:pt idx="3">
                  <c:v>Beats Flex</c:v>
                </c:pt>
                <c:pt idx="4">
                  <c:v>B&amp;O peoplay Portal</c:v>
                </c:pt>
                <c:pt idx="5">
                  <c:v>Beats Fit Pro</c:v>
                </c:pt>
                <c:pt idx="6">
                  <c:v>B&amp;O peoplay HX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7E2-4A24-98F9-123CF974FEE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chemeClr val="accent1">
                <a:lumMod val="50000"/>
                <a:alpha val="13000"/>
              </a:schemeClr>
            </a:solidFill>
            <a:ln w="3175">
              <a:solidFill>
                <a:srgbClr val="081808">
                  <a:alpha val="10000"/>
                </a:srgbClr>
              </a:solidFill>
            </a:ln>
          </c:spPr>
          <c:dPt>
            <c:idx val="0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44-4AD8-B90D-864680C8BEF5}"/>
              </c:ext>
            </c:extLst>
          </c:dPt>
          <c:dPt>
            <c:idx val="1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44-4AD8-B90D-864680C8BEF5}"/>
              </c:ext>
            </c:extLst>
          </c:dPt>
          <c:dPt>
            <c:idx val="2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944-4AD8-B90D-864680C8BEF5}"/>
              </c:ext>
            </c:extLst>
          </c:dPt>
          <c:dPt>
            <c:idx val="3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944-4AD8-B90D-864680C8BEF5}"/>
              </c:ext>
            </c:extLst>
          </c:dPt>
          <c:dPt>
            <c:idx val="4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944-4AD8-B90D-864680C8BEF5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  <a:alpha val="13000"/>
                </a:schemeClr>
              </a:solidFill>
              <a:ln w="3175">
                <a:solidFill>
                  <a:srgbClr val="081808">
                    <a:alpha val="10000"/>
                  </a:srgb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944-4AD8-B90D-864680C8BEF5}"/>
              </c:ext>
            </c:extLst>
          </c:dPt>
          <c:cat>
            <c:strRef>
              <c:f>Sheet1!$A$2:$A$7</c:f>
              <c:strCache>
                <c:ptCount val="6"/>
                <c:pt idx="0">
                  <c:v>平台投放</c:v>
                </c:pt>
                <c:pt idx="1">
                  <c:v>物流费用</c:v>
                </c:pt>
                <c:pt idx="2">
                  <c:v>广告费</c:v>
                </c:pt>
                <c:pt idx="3">
                  <c:v>FBA仓储费</c:v>
                </c:pt>
                <c:pt idx="4">
                  <c:v>促销费用</c:v>
                </c:pt>
                <c:pt idx="5">
                  <c:v>平台其他费用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944-4AD8-B90D-864680C8BE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dPt>
            <c:idx val="0"/>
            <c:bubble3D val="0"/>
            <c:spPr>
              <a:solidFill>
                <a:srgbClr val="00763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E2-4A24-98F9-123CF974FEED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E2-4A24-98F9-123CF974FEED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7E2-4A24-98F9-123CF974FEED}"/>
              </c:ext>
            </c:extLst>
          </c:dPt>
          <c:dPt>
            <c:idx val="3"/>
            <c:bubble3D val="0"/>
            <c:spPr>
              <a:solidFill>
                <a:schemeClr val="accent6">
                  <a:tint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7E2-4A24-98F9-123CF974FEED}"/>
              </c:ext>
            </c:extLst>
          </c:dPt>
          <c:dPt>
            <c:idx val="4"/>
            <c:bubble3D val="0"/>
            <c:spPr>
              <a:solidFill>
                <a:schemeClr val="accent6">
                  <a:tint val="7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7E2-4A24-98F9-123CF974FEED}"/>
              </c:ext>
            </c:extLst>
          </c:dPt>
          <c:dPt>
            <c:idx val="5"/>
            <c:bubble3D val="0"/>
            <c:spPr>
              <a:solidFill>
                <a:schemeClr val="accent6">
                  <a:tint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7E2-4A24-98F9-123CF974FEED}"/>
              </c:ext>
            </c:extLst>
          </c:dPt>
          <c:dLbls>
            <c:delete val="1"/>
          </c:dLbls>
          <c:cat>
            <c:strRef>
              <c:f>Sheet1!$A$2:$A$7</c:f>
              <c:strCache>
                <c:ptCount val="6"/>
                <c:pt idx="0">
                  <c:v>平台投放</c:v>
                </c:pt>
                <c:pt idx="1">
                  <c:v>物流费用</c:v>
                </c:pt>
                <c:pt idx="2">
                  <c:v>广告费</c:v>
                </c:pt>
                <c:pt idx="3">
                  <c:v>FBA仓储费</c:v>
                </c:pt>
                <c:pt idx="4">
                  <c:v>促销费用</c:v>
                </c:pt>
                <c:pt idx="5">
                  <c:v>平台其他费用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7E2-4A24-98F9-123CF974FEE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B52CB7-B9AD-4C9F-9551-9C0924175260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449B7-CD14-4494-82BA-663ED22F67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65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77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47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34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594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81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39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8C782E-2A03-4EC3-91AC-2CA25734AA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77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2449B7-CD14-4494-82BA-663ED22F67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357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56D24A-E418-4694-8D36-64EDFB7D0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C409AC-1940-4BED-ABD1-80643008E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9611A-8A34-4F9C-A265-0ADD4524A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083A-1D46-495A-A8E0-5FE5F4DDEADB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0A2D66-F11A-4DD5-98E6-0F2A2F02C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A5FA18-53F8-4DB6-A0C3-30190F604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B374-B3DC-4962-B415-2871FA936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13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9568592-39FA-4F29-9C5F-EE46C862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083A-1D46-495A-A8E0-5FE5F4DDEADB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DA3BC7-00B0-4A22-9510-22148A1BB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32EAF6-364A-41CD-B737-100AD0D07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1B374-B3DC-4962-B415-2871FA936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05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FB4A0C-1A90-4099-84D4-73014794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EBF9F8-5ECD-41DF-B972-0C33BD7E0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5D17F1-4EAE-4E5F-9304-2AB48A14C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3083A-1D46-495A-A8E0-5FE5F4DDEADB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4071CB-C7D2-4F26-80A3-F0BEEBB232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B89CC2-EBE6-47C7-8AAF-61B65AAD85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1B374-B3DC-4962-B415-2871FA936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00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openxmlformats.org/officeDocument/2006/relationships/tags" Target="../tags/tag4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13" Type="http://schemas.openxmlformats.org/officeDocument/2006/relationships/image" Target="../media/image33.png"/><Relationship Id="rId18" Type="http://schemas.openxmlformats.org/officeDocument/2006/relationships/image" Target="../media/image38.sv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41.png"/><Relationship Id="rId7" Type="http://schemas.openxmlformats.org/officeDocument/2006/relationships/chart" Target="../charts/chart3.xml"/><Relationship Id="rId12" Type="http://schemas.microsoft.com/office/2007/relationships/hdphoto" Target="../media/hdphoto2.wdp"/><Relationship Id="rId17" Type="http://schemas.openxmlformats.org/officeDocument/2006/relationships/image" Target="../media/image37.png"/><Relationship Id="rId2" Type="http://schemas.openxmlformats.org/officeDocument/2006/relationships/tags" Target="../tags/tag8.xml"/><Relationship Id="rId16" Type="http://schemas.openxmlformats.org/officeDocument/2006/relationships/image" Target="../media/image36.svg"/><Relationship Id="rId20" Type="http://schemas.openxmlformats.org/officeDocument/2006/relationships/image" Target="../media/image40.svg"/><Relationship Id="rId1" Type="http://schemas.openxmlformats.org/officeDocument/2006/relationships/tags" Target="../tags/tag7.xml"/><Relationship Id="rId6" Type="http://schemas.openxmlformats.org/officeDocument/2006/relationships/chart" Target="../charts/chart2.xml"/><Relationship Id="rId11" Type="http://schemas.openxmlformats.org/officeDocument/2006/relationships/image" Target="../media/image32.png"/><Relationship Id="rId5" Type="http://schemas.openxmlformats.org/officeDocument/2006/relationships/chart" Target="../charts/chart1.xml"/><Relationship Id="rId15" Type="http://schemas.openxmlformats.org/officeDocument/2006/relationships/image" Target="../media/image35.png"/><Relationship Id="rId10" Type="http://schemas.openxmlformats.org/officeDocument/2006/relationships/image" Target="../media/image31.svg"/><Relationship Id="rId19" Type="http://schemas.openxmlformats.org/officeDocument/2006/relationships/image" Target="../media/image39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0.png"/><Relationship Id="rId14" Type="http://schemas.openxmlformats.org/officeDocument/2006/relationships/image" Target="../media/image34.svg"/><Relationship Id="rId22" Type="http://schemas.openxmlformats.org/officeDocument/2006/relationships/image" Target="../media/image4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13" Type="http://schemas.openxmlformats.org/officeDocument/2006/relationships/image" Target="../media/image51.png"/><Relationship Id="rId18" Type="http://schemas.openxmlformats.org/officeDocument/2006/relationships/image" Target="../media/image54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57.svg"/><Relationship Id="rId7" Type="http://schemas.openxmlformats.org/officeDocument/2006/relationships/image" Target="../media/image45.png"/><Relationship Id="rId12" Type="http://schemas.openxmlformats.org/officeDocument/2006/relationships/image" Target="../media/image50.svg"/><Relationship Id="rId17" Type="http://schemas.openxmlformats.org/officeDocument/2006/relationships/image" Target="../media/image53.png"/><Relationship Id="rId2" Type="http://schemas.openxmlformats.org/officeDocument/2006/relationships/tags" Target="../tags/tag10.xml"/><Relationship Id="rId16" Type="http://schemas.microsoft.com/office/2007/relationships/hdphoto" Target="../media/hdphoto4.wdp"/><Relationship Id="rId20" Type="http://schemas.openxmlformats.org/officeDocument/2006/relationships/image" Target="../media/image56.png"/><Relationship Id="rId1" Type="http://schemas.openxmlformats.org/officeDocument/2006/relationships/tags" Target="../tags/tag9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2.png"/><Relationship Id="rId10" Type="http://schemas.openxmlformats.org/officeDocument/2006/relationships/image" Target="../media/image48.svg"/><Relationship Id="rId19" Type="http://schemas.openxmlformats.org/officeDocument/2006/relationships/image" Target="../media/image55.sv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47.png"/><Relationship Id="rId1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BC642C2-2DEE-49C2-9B13-20B4FAAB10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91" y="0"/>
            <a:ext cx="121050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20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F90B49F-8556-4231-B848-25D00D7F9094}"/>
              </a:ext>
            </a:extLst>
          </p:cNvPr>
          <p:cNvSpPr/>
          <p:nvPr/>
        </p:nvSpPr>
        <p:spPr>
          <a:xfrm rot="5400000">
            <a:off x="2666544" y="-2666545"/>
            <a:ext cx="6858913" cy="12192002"/>
          </a:xfrm>
          <a:custGeom>
            <a:avLst/>
            <a:gdLst>
              <a:gd name="connsiteX0" fmla="*/ 78512 w 6858913"/>
              <a:gd name="connsiteY0" fmla="*/ 12080311 h 12192002"/>
              <a:gd name="connsiteX1" fmla="*/ 2185707 w 6858913"/>
              <a:gd name="connsiteY1" fmla="*/ 12080311 h 12192002"/>
              <a:gd name="connsiteX2" fmla="*/ 2224691 w 6858913"/>
              <a:gd name="connsiteY2" fmla="*/ 12119295 h 12192002"/>
              <a:gd name="connsiteX3" fmla="*/ 6537601 w 6858913"/>
              <a:gd name="connsiteY3" fmla="*/ 12119295 h 12192002"/>
              <a:gd name="connsiteX4" fmla="*/ 6781315 w 6858913"/>
              <a:gd name="connsiteY4" fmla="*/ 11875581 h 12192002"/>
              <a:gd name="connsiteX5" fmla="*/ 6781315 w 6858913"/>
              <a:gd name="connsiteY5" fmla="*/ 72704 h 12192002"/>
              <a:gd name="connsiteX6" fmla="*/ 5048714 w 6858913"/>
              <a:gd name="connsiteY6" fmla="*/ 72704 h 12192002"/>
              <a:gd name="connsiteX7" fmla="*/ 4994073 w 6858913"/>
              <a:gd name="connsiteY7" fmla="*/ 149790 h 12192002"/>
              <a:gd name="connsiteX8" fmla="*/ 1863927 w 6858913"/>
              <a:gd name="connsiteY8" fmla="*/ 149790 h 12192002"/>
              <a:gd name="connsiteX9" fmla="*/ 1809286 w 6858913"/>
              <a:gd name="connsiteY9" fmla="*/ 72704 h 12192002"/>
              <a:gd name="connsiteX10" fmla="*/ 322226 w 6858913"/>
              <a:gd name="connsiteY10" fmla="*/ 72704 h 12192002"/>
              <a:gd name="connsiteX11" fmla="*/ 78512 w 6858913"/>
              <a:gd name="connsiteY11" fmla="*/ 316418 h 12192002"/>
              <a:gd name="connsiteX12" fmla="*/ 0 w 6858913"/>
              <a:gd name="connsiteY12" fmla="*/ 12192002 h 12192002"/>
              <a:gd name="connsiteX13" fmla="*/ 0 w 6858913"/>
              <a:gd name="connsiteY13" fmla="*/ 12080311 h 12192002"/>
              <a:gd name="connsiteX14" fmla="*/ 913 w 6858913"/>
              <a:gd name="connsiteY14" fmla="*/ 12080311 h 12192002"/>
              <a:gd name="connsiteX15" fmla="*/ 913 w 6858913"/>
              <a:gd name="connsiteY15" fmla="*/ 0 h 12192002"/>
              <a:gd name="connsiteX16" fmla="*/ 6858913 w 6858913"/>
              <a:gd name="connsiteY16" fmla="*/ 0 h 12192002"/>
              <a:gd name="connsiteX17" fmla="*/ 6858913 w 6858913"/>
              <a:gd name="connsiteY17" fmla="*/ 12192000 h 12192002"/>
              <a:gd name="connsiteX18" fmla="*/ 2241552 w 6858913"/>
              <a:gd name="connsiteY18" fmla="*/ 12192000 h 12192002"/>
              <a:gd name="connsiteX19" fmla="*/ 2241552 w 6858913"/>
              <a:gd name="connsiteY19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913" h="12192002">
                <a:moveTo>
                  <a:pt x="78512" y="12080311"/>
                </a:moveTo>
                <a:lnTo>
                  <a:pt x="2185707" y="12080311"/>
                </a:lnTo>
                <a:lnTo>
                  <a:pt x="2224691" y="12119295"/>
                </a:lnTo>
                <a:lnTo>
                  <a:pt x="6537601" y="12119295"/>
                </a:lnTo>
                <a:cubicBezTo>
                  <a:pt x="6672201" y="12119295"/>
                  <a:pt x="6781315" y="12010181"/>
                  <a:pt x="6781315" y="11875581"/>
                </a:cubicBezTo>
                <a:lnTo>
                  <a:pt x="6781315" y="72704"/>
                </a:lnTo>
                <a:lnTo>
                  <a:pt x="5048714" y="72704"/>
                </a:lnTo>
                <a:lnTo>
                  <a:pt x="4994073" y="149790"/>
                </a:lnTo>
                <a:lnTo>
                  <a:pt x="1863927" y="149790"/>
                </a:lnTo>
                <a:lnTo>
                  <a:pt x="1809286" y="72704"/>
                </a:lnTo>
                <a:lnTo>
                  <a:pt x="322226" y="72704"/>
                </a:lnTo>
                <a:cubicBezTo>
                  <a:pt x="187626" y="72704"/>
                  <a:pt x="78512" y="181818"/>
                  <a:pt x="78512" y="316418"/>
                </a:cubicBezTo>
                <a:close/>
                <a:moveTo>
                  <a:pt x="0" y="12192002"/>
                </a:moveTo>
                <a:lnTo>
                  <a:pt x="0" y="12080311"/>
                </a:lnTo>
                <a:lnTo>
                  <a:pt x="913" y="12080311"/>
                </a:lnTo>
                <a:lnTo>
                  <a:pt x="913" y="0"/>
                </a:lnTo>
                <a:lnTo>
                  <a:pt x="6858913" y="0"/>
                </a:lnTo>
                <a:lnTo>
                  <a:pt x="6858913" y="12192000"/>
                </a:lnTo>
                <a:lnTo>
                  <a:pt x="2241552" y="12192000"/>
                </a:lnTo>
                <a:lnTo>
                  <a:pt x="2241552" y="1219200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7" name="www.pptcool.com1">
            <a:extLst>
              <a:ext uri="{FF2B5EF4-FFF2-40B4-BE49-F238E27FC236}">
                <a16:creationId xmlns:a16="http://schemas.microsoft.com/office/drawing/2014/main" id="{C8AAA433-78BD-4074-8C76-5537956EAABE}"/>
              </a:ext>
            </a:extLst>
          </p:cNvPr>
          <p:cNvPicPr>
            <a:picLocks/>
          </p:cNvPicPr>
          <p:nvPr/>
        </p:nvPicPr>
        <p:blipFill>
          <a:blip r:embed="rId5" cstate="screen">
            <a:alphaModFix amt="50000"/>
            <a:duotone>
              <a:srgbClr val="F0F0F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58" name="www.pptcool.com2">
            <a:extLst>
              <a:ext uri="{FF2B5EF4-FFF2-40B4-BE49-F238E27FC236}">
                <a16:creationId xmlns:a16="http://schemas.microsoft.com/office/drawing/2014/main" id="{85BC7BED-B04F-4AC5-826E-6C91E9335370}"/>
              </a:ext>
            </a:extLst>
          </p:cNvPr>
          <p:cNvSpPr/>
          <p:nvPr/>
        </p:nvSpPr>
        <p:spPr>
          <a:xfrm>
            <a:off x="0" y="0"/>
            <a:ext cx="12192000" cy="6765599"/>
          </a:xfrm>
          <a:custGeom>
            <a:avLst/>
            <a:gdLst>
              <a:gd name="connsiteX0" fmla="*/ 0 w 12192000"/>
              <a:gd name="connsiteY0" fmla="*/ 0 h 6765599"/>
              <a:gd name="connsiteX1" fmla="*/ 5063362 w 12192000"/>
              <a:gd name="connsiteY1" fmla="*/ 0 h 6765599"/>
              <a:gd name="connsiteX2" fmla="*/ 5089783 w 12192000"/>
              <a:gd name="connsiteY2" fmla="*/ 82507 h 6765599"/>
              <a:gd name="connsiteX3" fmla="*/ 5600700 w 12192000"/>
              <a:gd name="connsiteY3" fmla="*/ 1390650 h 6765599"/>
              <a:gd name="connsiteX4" fmla="*/ 8134350 w 12192000"/>
              <a:gd name="connsiteY4" fmla="*/ 2190750 h 6765599"/>
              <a:gd name="connsiteX5" fmla="*/ 11353800 w 12192000"/>
              <a:gd name="connsiteY5" fmla="*/ 1885950 h 6765599"/>
              <a:gd name="connsiteX6" fmla="*/ 12119967 w 12192000"/>
              <a:gd name="connsiteY6" fmla="*/ 2050256 h 6765599"/>
              <a:gd name="connsiteX7" fmla="*/ 12192000 w 12192000"/>
              <a:gd name="connsiteY7" fmla="*/ 2072496 h 6765599"/>
              <a:gd name="connsiteX8" fmla="*/ 12192000 w 12192000"/>
              <a:gd name="connsiteY8" fmla="*/ 5328243 h 6765599"/>
              <a:gd name="connsiteX9" fmla="*/ 12156281 w 12192000"/>
              <a:gd name="connsiteY9" fmla="*/ 5352157 h 6765599"/>
              <a:gd name="connsiteX10" fmla="*/ 10420350 w 12192000"/>
              <a:gd name="connsiteY10" fmla="*/ 5924550 h 6765599"/>
              <a:gd name="connsiteX11" fmla="*/ 7772400 w 12192000"/>
              <a:gd name="connsiteY11" fmla="*/ 5200650 h 6765599"/>
              <a:gd name="connsiteX12" fmla="*/ 6381750 w 12192000"/>
              <a:gd name="connsiteY12" fmla="*/ 5200650 h 6765599"/>
              <a:gd name="connsiteX13" fmla="*/ 4152900 w 12192000"/>
              <a:gd name="connsiteY13" fmla="*/ 6477000 h 6765599"/>
              <a:gd name="connsiteX14" fmla="*/ 2533650 w 12192000"/>
              <a:gd name="connsiteY14" fmla="*/ 6667500 h 6765599"/>
              <a:gd name="connsiteX15" fmla="*/ 666750 w 12192000"/>
              <a:gd name="connsiteY15" fmla="*/ 5219700 h 6765599"/>
              <a:gd name="connsiteX16" fmla="*/ 66173 w 12192000"/>
              <a:gd name="connsiteY16" fmla="*/ 5073135 h 6765599"/>
              <a:gd name="connsiteX17" fmla="*/ 0 w 12192000"/>
              <a:gd name="connsiteY17" fmla="*/ 5066233 h 6765599"/>
              <a:gd name="connsiteX0" fmla="*/ 0 w 12192000"/>
              <a:gd name="connsiteY0" fmla="*/ 0 h 6765599"/>
              <a:gd name="connsiteX1" fmla="*/ 5063362 w 12192000"/>
              <a:gd name="connsiteY1" fmla="*/ 0 h 6765599"/>
              <a:gd name="connsiteX2" fmla="*/ 5089783 w 12192000"/>
              <a:gd name="connsiteY2" fmla="*/ 82507 h 6765599"/>
              <a:gd name="connsiteX3" fmla="*/ 5641340 w 12192000"/>
              <a:gd name="connsiteY3" fmla="*/ 1380490 h 6765599"/>
              <a:gd name="connsiteX4" fmla="*/ 8134350 w 12192000"/>
              <a:gd name="connsiteY4" fmla="*/ 2190750 h 6765599"/>
              <a:gd name="connsiteX5" fmla="*/ 11353800 w 12192000"/>
              <a:gd name="connsiteY5" fmla="*/ 1885950 h 6765599"/>
              <a:gd name="connsiteX6" fmla="*/ 12119967 w 12192000"/>
              <a:gd name="connsiteY6" fmla="*/ 2050256 h 6765599"/>
              <a:gd name="connsiteX7" fmla="*/ 12192000 w 12192000"/>
              <a:gd name="connsiteY7" fmla="*/ 2072496 h 6765599"/>
              <a:gd name="connsiteX8" fmla="*/ 12192000 w 12192000"/>
              <a:gd name="connsiteY8" fmla="*/ 5328243 h 6765599"/>
              <a:gd name="connsiteX9" fmla="*/ 12156281 w 12192000"/>
              <a:gd name="connsiteY9" fmla="*/ 5352157 h 6765599"/>
              <a:gd name="connsiteX10" fmla="*/ 10420350 w 12192000"/>
              <a:gd name="connsiteY10" fmla="*/ 5924550 h 6765599"/>
              <a:gd name="connsiteX11" fmla="*/ 7772400 w 12192000"/>
              <a:gd name="connsiteY11" fmla="*/ 5200650 h 6765599"/>
              <a:gd name="connsiteX12" fmla="*/ 6381750 w 12192000"/>
              <a:gd name="connsiteY12" fmla="*/ 5200650 h 6765599"/>
              <a:gd name="connsiteX13" fmla="*/ 4152900 w 12192000"/>
              <a:gd name="connsiteY13" fmla="*/ 6477000 h 6765599"/>
              <a:gd name="connsiteX14" fmla="*/ 2533650 w 12192000"/>
              <a:gd name="connsiteY14" fmla="*/ 6667500 h 6765599"/>
              <a:gd name="connsiteX15" fmla="*/ 666750 w 12192000"/>
              <a:gd name="connsiteY15" fmla="*/ 5219700 h 6765599"/>
              <a:gd name="connsiteX16" fmla="*/ 66173 w 12192000"/>
              <a:gd name="connsiteY16" fmla="*/ 5073135 h 6765599"/>
              <a:gd name="connsiteX17" fmla="*/ 0 w 12192000"/>
              <a:gd name="connsiteY17" fmla="*/ 5066233 h 6765599"/>
              <a:gd name="connsiteX18" fmla="*/ 0 w 12192000"/>
              <a:gd name="connsiteY18" fmla="*/ 0 h 6765599"/>
              <a:gd name="connsiteX0" fmla="*/ 0 w 12192000"/>
              <a:gd name="connsiteY0" fmla="*/ 0 h 6765599"/>
              <a:gd name="connsiteX1" fmla="*/ 5063362 w 12192000"/>
              <a:gd name="connsiteY1" fmla="*/ 0 h 6765599"/>
              <a:gd name="connsiteX2" fmla="*/ 5089783 w 12192000"/>
              <a:gd name="connsiteY2" fmla="*/ 82507 h 6765599"/>
              <a:gd name="connsiteX3" fmla="*/ 5641340 w 12192000"/>
              <a:gd name="connsiteY3" fmla="*/ 1380490 h 6765599"/>
              <a:gd name="connsiteX4" fmla="*/ 8134350 w 12192000"/>
              <a:gd name="connsiteY4" fmla="*/ 2190750 h 6765599"/>
              <a:gd name="connsiteX5" fmla="*/ 11353800 w 12192000"/>
              <a:gd name="connsiteY5" fmla="*/ 1885950 h 6765599"/>
              <a:gd name="connsiteX6" fmla="*/ 12119967 w 12192000"/>
              <a:gd name="connsiteY6" fmla="*/ 2050256 h 6765599"/>
              <a:gd name="connsiteX7" fmla="*/ 12192000 w 12192000"/>
              <a:gd name="connsiteY7" fmla="*/ 2072496 h 6765599"/>
              <a:gd name="connsiteX8" fmla="*/ 12192000 w 12192000"/>
              <a:gd name="connsiteY8" fmla="*/ 5328243 h 6765599"/>
              <a:gd name="connsiteX9" fmla="*/ 12156281 w 12192000"/>
              <a:gd name="connsiteY9" fmla="*/ 5352157 h 6765599"/>
              <a:gd name="connsiteX10" fmla="*/ 10420350 w 12192000"/>
              <a:gd name="connsiteY10" fmla="*/ 5924550 h 6765599"/>
              <a:gd name="connsiteX11" fmla="*/ 7772400 w 12192000"/>
              <a:gd name="connsiteY11" fmla="*/ 5200650 h 6765599"/>
              <a:gd name="connsiteX12" fmla="*/ 6381750 w 12192000"/>
              <a:gd name="connsiteY12" fmla="*/ 5200650 h 6765599"/>
              <a:gd name="connsiteX13" fmla="*/ 4152900 w 12192000"/>
              <a:gd name="connsiteY13" fmla="*/ 6477000 h 6765599"/>
              <a:gd name="connsiteX14" fmla="*/ 2533650 w 12192000"/>
              <a:gd name="connsiteY14" fmla="*/ 6667500 h 6765599"/>
              <a:gd name="connsiteX15" fmla="*/ 666750 w 12192000"/>
              <a:gd name="connsiteY15" fmla="*/ 5219700 h 6765599"/>
              <a:gd name="connsiteX16" fmla="*/ 66173 w 12192000"/>
              <a:gd name="connsiteY16" fmla="*/ 5073135 h 6765599"/>
              <a:gd name="connsiteX17" fmla="*/ 0 w 12192000"/>
              <a:gd name="connsiteY17" fmla="*/ 5066233 h 6765599"/>
              <a:gd name="connsiteX18" fmla="*/ 0 w 12192000"/>
              <a:gd name="connsiteY18" fmla="*/ 0 h 6765599"/>
              <a:gd name="connsiteX0" fmla="*/ 0 w 12192000"/>
              <a:gd name="connsiteY0" fmla="*/ 0 h 6765599"/>
              <a:gd name="connsiteX1" fmla="*/ 5063362 w 12192000"/>
              <a:gd name="connsiteY1" fmla="*/ 0 h 6765599"/>
              <a:gd name="connsiteX2" fmla="*/ 5089783 w 12192000"/>
              <a:gd name="connsiteY2" fmla="*/ 82507 h 6765599"/>
              <a:gd name="connsiteX3" fmla="*/ 5641340 w 12192000"/>
              <a:gd name="connsiteY3" fmla="*/ 1380490 h 6765599"/>
              <a:gd name="connsiteX4" fmla="*/ 8134350 w 12192000"/>
              <a:gd name="connsiteY4" fmla="*/ 2190750 h 6765599"/>
              <a:gd name="connsiteX5" fmla="*/ 11353800 w 12192000"/>
              <a:gd name="connsiteY5" fmla="*/ 1885950 h 6765599"/>
              <a:gd name="connsiteX6" fmla="*/ 12119967 w 12192000"/>
              <a:gd name="connsiteY6" fmla="*/ 2050256 h 6765599"/>
              <a:gd name="connsiteX7" fmla="*/ 12192000 w 12192000"/>
              <a:gd name="connsiteY7" fmla="*/ 2072496 h 6765599"/>
              <a:gd name="connsiteX8" fmla="*/ 12192000 w 12192000"/>
              <a:gd name="connsiteY8" fmla="*/ 5328243 h 6765599"/>
              <a:gd name="connsiteX9" fmla="*/ 12156281 w 12192000"/>
              <a:gd name="connsiteY9" fmla="*/ 5352157 h 6765599"/>
              <a:gd name="connsiteX10" fmla="*/ 10420350 w 12192000"/>
              <a:gd name="connsiteY10" fmla="*/ 5924550 h 6765599"/>
              <a:gd name="connsiteX11" fmla="*/ 7772400 w 12192000"/>
              <a:gd name="connsiteY11" fmla="*/ 5200650 h 6765599"/>
              <a:gd name="connsiteX12" fmla="*/ 6381750 w 12192000"/>
              <a:gd name="connsiteY12" fmla="*/ 5200650 h 6765599"/>
              <a:gd name="connsiteX13" fmla="*/ 4152900 w 12192000"/>
              <a:gd name="connsiteY13" fmla="*/ 6477000 h 6765599"/>
              <a:gd name="connsiteX14" fmla="*/ 2533650 w 12192000"/>
              <a:gd name="connsiteY14" fmla="*/ 6667500 h 6765599"/>
              <a:gd name="connsiteX15" fmla="*/ 666750 w 12192000"/>
              <a:gd name="connsiteY15" fmla="*/ 5219700 h 6765599"/>
              <a:gd name="connsiteX16" fmla="*/ 66173 w 12192000"/>
              <a:gd name="connsiteY16" fmla="*/ 5073135 h 6765599"/>
              <a:gd name="connsiteX17" fmla="*/ 0 w 12192000"/>
              <a:gd name="connsiteY17" fmla="*/ 5066233 h 6765599"/>
              <a:gd name="connsiteX18" fmla="*/ 0 w 12192000"/>
              <a:gd name="connsiteY18" fmla="*/ 0 h 676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765599">
                <a:moveTo>
                  <a:pt x="0" y="0"/>
                </a:moveTo>
                <a:lnTo>
                  <a:pt x="5063362" y="0"/>
                </a:lnTo>
                <a:lnTo>
                  <a:pt x="5089783" y="82507"/>
                </a:lnTo>
                <a:cubicBezTo>
                  <a:pt x="5226435" y="564766"/>
                  <a:pt x="5312725" y="1072349"/>
                  <a:pt x="5641340" y="1380490"/>
                </a:cubicBezTo>
                <a:cubicBezTo>
                  <a:pt x="6252845" y="1953895"/>
                  <a:pt x="7182273" y="2106507"/>
                  <a:pt x="8134350" y="2190750"/>
                </a:cubicBezTo>
                <a:cubicBezTo>
                  <a:pt x="9086427" y="2274993"/>
                  <a:pt x="10398125" y="1746250"/>
                  <a:pt x="11353800" y="1885950"/>
                </a:cubicBezTo>
                <a:cubicBezTo>
                  <a:pt x="11592719" y="1920875"/>
                  <a:pt x="11856045" y="1977231"/>
                  <a:pt x="12119967" y="2050256"/>
                </a:cubicBezTo>
                <a:lnTo>
                  <a:pt x="12192000" y="2072496"/>
                </a:lnTo>
                <a:lnTo>
                  <a:pt x="12192000" y="5328243"/>
                </a:lnTo>
                <a:lnTo>
                  <a:pt x="12156281" y="5352157"/>
                </a:lnTo>
                <a:cubicBezTo>
                  <a:pt x="11643717" y="5669757"/>
                  <a:pt x="11027569" y="5900738"/>
                  <a:pt x="10420350" y="5924550"/>
                </a:cubicBezTo>
                <a:cubicBezTo>
                  <a:pt x="9610725" y="5956300"/>
                  <a:pt x="8445500" y="5321300"/>
                  <a:pt x="7772400" y="5200650"/>
                </a:cubicBezTo>
                <a:cubicBezTo>
                  <a:pt x="7099300" y="5080000"/>
                  <a:pt x="6985000" y="4987925"/>
                  <a:pt x="6381750" y="5200650"/>
                </a:cubicBezTo>
                <a:cubicBezTo>
                  <a:pt x="5778500" y="5413375"/>
                  <a:pt x="4794250" y="6232525"/>
                  <a:pt x="4152900" y="6477000"/>
                </a:cubicBezTo>
                <a:cubicBezTo>
                  <a:pt x="3511550" y="6721475"/>
                  <a:pt x="3114675" y="6877050"/>
                  <a:pt x="2533650" y="6667500"/>
                </a:cubicBezTo>
                <a:cubicBezTo>
                  <a:pt x="1952625" y="6457950"/>
                  <a:pt x="1524000" y="5610225"/>
                  <a:pt x="666750" y="5219700"/>
                </a:cubicBezTo>
                <a:cubicBezTo>
                  <a:pt x="506016" y="5146477"/>
                  <a:pt x="298624" y="5102498"/>
                  <a:pt x="66173" y="5073135"/>
                </a:cubicBezTo>
                <a:lnTo>
                  <a:pt x="0" y="5066233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MiSans"/>
              <a:cs typeface="+mn-ea"/>
              <a:sym typeface="+mn-lt"/>
            </a:endParaRPr>
          </a:p>
        </p:txBody>
      </p:sp>
      <p:sp>
        <p:nvSpPr>
          <p:cNvPr id="59" name="www.pptcool.com3">
            <a:extLst>
              <a:ext uri="{FF2B5EF4-FFF2-40B4-BE49-F238E27FC236}">
                <a16:creationId xmlns:a16="http://schemas.microsoft.com/office/drawing/2014/main" id="{BAB97CFE-633C-4BA6-AF3D-251A781CB0AC}"/>
              </a:ext>
            </a:extLst>
          </p:cNvPr>
          <p:cNvSpPr/>
          <p:nvPr/>
        </p:nvSpPr>
        <p:spPr>
          <a:xfrm>
            <a:off x="0" y="5066234"/>
            <a:ext cx="12192000" cy="1791767"/>
          </a:xfrm>
          <a:custGeom>
            <a:avLst/>
            <a:gdLst>
              <a:gd name="connsiteX0" fmla="*/ 0 w 12192000"/>
              <a:gd name="connsiteY0" fmla="*/ 0 h 1791767"/>
              <a:gd name="connsiteX1" fmla="*/ 66173 w 12192000"/>
              <a:gd name="connsiteY1" fmla="*/ 6902 h 1791767"/>
              <a:gd name="connsiteX2" fmla="*/ 666750 w 12192000"/>
              <a:gd name="connsiteY2" fmla="*/ 153467 h 1791767"/>
              <a:gd name="connsiteX3" fmla="*/ 2533650 w 12192000"/>
              <a:gd name="connsiteY3" fmla="*/ 1601267 h 1791767"/>
              <a:gd name="connsiteX4" fmla="*/ 4152900 w 12192000"/>
              <a:gd name="connsiteY4" fmla="*/ 1410767 h 1791767"/>
              <a:gd name="connsiteX5" fmla="*/ 6381750 w 12192000"/>
              <a:gd name="connsiteY5" fmla="*/ 134417 h 1791767"/>
              <a:gd name="connsiteX6" fmla="*/ 7772400 w 12192000"/>
              <a:gd name="connsiteY6" fmla="*/ 134417 h 1791767"/>
              <a:gd name="connsiteX7" fmla="*/ 10420350 w 12192000"/>
              <a:gd name="connsiteY7" fmla="*/ 858317 h 1791767"/>
              <a:gd name="connsiteX8" fmla="*/ 12156281 w 12192000"/>
              <a:gd name="connsiteY8" fmla="*/ 285924 h 1791767"/>
              <a:gd name="connsiteX9" fmla="*/ 12192000 w 12192000"/>
              <a:gd name="connsiteY9" fmla="*/ 262010 h 1791767"/>
              <a:gd name="connsiteX10" fmla="*/ 12192000 w 12192000"/>
              <a:gd name="connsiteY10" fmla="*/ 1791767 h 1791767"/>
              <a:gd name="connsiteX11" fmla="*/ 0 w 12192000"/>
              <a:gd name="connsiteY11" fmla="*/ 1791767 h 179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1791767">
                <a:moveTo>
                  <a:pt x="0" y="0"/>
                </a:moveTo>
                <a:lnTo>
                  <a:pt x="66173" y="6902"/>
                </a:lnTo>
                <a:cubicBezTo>
                  <a:pt x="298624" y="36265"/>
                  <a:pt x="506016" y="80244"/>
                  <a:pt x="666750" y="153467"/>
                </a:cubicBezTo>
                <a:cubicBezTo>
                  <a:pt x="1524000" y="543992"/>
                  <a:pt x="1952625" y="1391717"/>
                  <a:pt x="2533650" y="1601267"/>
                </a:cubicBezTo>
                <a:cubicBezTo>
                  <a:pt x="3114675" y="1810817"/>
                  <a:pt x="3511550" y="1655242"/>
                  <a:pt x="4152900" y="1410767"/>
                </a:cubicBezTo>
                <a:cubicBezTo>
                  <a:pt x="4794250" y="1166292"/>
                  <a:pt x="5778500" y="347142"/>
                  <a:pt x="6381750" y="134417"/>
                </a:cubicBezTo>
                <a:cubicBezTo>
                  <a:pt x="6985000" y="-78308"/>
                  <a:pt x="7099300" y="13767"/>
                  <a:pt x="7772400" y="134417"/>
                </a:cubicBezTo>
                <a:cubicBezTo>
                  <a:pt x="8445500" y="255067"/>
                  <a:pt x="9610725" y="890067"/>
                  <a:pt x="10420350" y="858317"/>
                </a:cubicBezTo>
                <a:cubicBezTo>
                  <a:pt x="11027569" y="834505"/>
                  <a:pt x="11643717" y="603524"/>
                  <a:pt x="12156281" y="285924"/>
                </a:cubicBezTo>
                <a:lnTo>
                  <a:pt x="12192000" y="262010"/>
                </a:lnTo>
                <a:lnTo>
                  <a:pt x="12192000" y="1791767"/>
                </a:lnTo>
                <a:lnTo>
                  <a:pt x="0" y="1791767"/>
                </a:lnTo>
                <a:close/>
              </a:path>
            </a:pathLst>
          </a:custGeom>
          <a:solidFill>
            <a:srgbClr val="FFC000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MiSans"/>
              <a:cs typeface="+mn-ea"/>
              <a:sym typeface="+mn-lt"/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688C4CD8-E5DA-4E59-9DA2-E6A47807CA95}"/>
              </a:ext>
            </a:extLst>
          </p:cNvPr>
          <p:cNvSpPr/>
          <p:nvPr/>
        </p:nvSpPr>
        <p:spPr>
          <a:xfrm rot="5400000">
            <a:off x="2666541" y="-2666544"/>
            <a:ext cx="6858913" cy="12192002"/>
          </a:xfrm>
          <a:custGeom>
            <a:avLst/>
            <a:gdLst>
              <a:gd name="connsiteX0" fmla="*/ 78512 w 6858913"/>
              <a:gd name="connsiteY0" fmla="*/ 12080311 h 12192002"/>
              <a:gd name="connsiteX1" fmla="*/ 2185707 w 6858913"/>
              <a:gd name="connsiteY1" fmla="*/ 12080311 h 12192002"/>
              <a:gd name="connsiteX2" fmla="*/ 2224691 w 6858913"/>
              <a:gd name="connsiteY2" fmla="*/ 12119295 h 12192002"/>
              <a:gd name="connsiteX3" fmla="*/ 6537601 w 6858913"/>
              <a:gd name="connsiteY3" fmla="*/ 12119295 h 12192002"/>
              <a:gd name="connsiteX4" fmla="*/ 6781315 w 6858913"/>
              <a:gd name="connsiteY4" fmla="*/ 11875581 h 12192002"/>
              <a:gd name="connsiteX5" fmla="*/ 6781315 w 6858913"/>
              <a:gd name="connsiteY5" fmla="*/ 72704 h 12192002"/>
              <a:gd name="connsiteX6" fmla="*/ 5048714 w 6858913"/>
              <a:gd name="connsiteY6" fmla="*/ 72704 h 12192002"/>
              <a:gd name="connsiteX7" fmla="*/ 4994073 w 6858913"/>
              <a:gd name="connsiteY7" fmla="*/ 149790 h 12192002"/>
              <a:gd name="connsiteX8" fmla="*/ 1863927 w 6858913"/>
              <a:gd name="connsiteY8" fmla="*/ 149790 h 12192002"/>
              <a:gd name="connsiteX9" fmla="*/ 1809286 w 6858913"/>
              <a:gd name="connsiteY9" fmla="*/ 72704 h 12192002"/>
              <a:gd name="connsiteX10" fmla="*/ 322226 w 6858913"/>
              <a:gd name="connsiteY10" fmla="*/ 72704 h 12192002"/>
              <a:gd name="connsiteX11" fmla="*/ 78512 w 6858913"/>
              <a:gd name="connsiteY11" fmla="*/ 316418 h 12192002"/>
              <a:gd name="connsiteX12" fmla="*/ 0 w 6858913"/>
              <a:gd name="connsiteY12" fmla="*/ 12192002 h 12192002"/>
              <a:gd name="connsiteX13" fmla="*/ 0 w 6858913"/>
              <a:gd name="connsiteY13" fmla="*/ 12080311 h 12192002"/>
              <a:gd name="connsiteX14" fmla="*/ 913 w 6858913"/>
              <a:gd name="connsiteY14" fmla="*/ 12080311 h 12192002"/>
              <a:gd name="connsiteX15" fmla="*/ 913 w 6858913"/>
              <a:gd name="connsiteY15" fmla="*/ 0 h 12192002"/>
              <a:gd name="connsiteX16" fmla="*/ 6858913 w 6858913"/>
              <a:gd name="connsiteY16" fmla="*/ 0 h 12192002"/>
              <a:gd name="connsiteX17" fmla="*/ 6858913 w 6858913"/>
              <a:gd name="connsiteY17" fmla="*/ 12192000 h 12192002"/>
              <a:gd name="connsiteX18" fmla="*/ 2241552 w 6858913"/>
              <a:gd name="connsiteY18" fmla="*/ 12192000 h 12192002"/>
              <a:gd name="connsiteX19" fmla="*/ 2241552 w 6858913"/>
              <a:gd name="connsiteY19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913" h="12192002">
                <a:moveTo>
                  <a:pt x="78512" y="12080311"/>
                </a:moveTo>
                <a:lnTo>
                  <a:pt x="2185707" y="12080311"/>
                </a:lnTo>
                <a:lnTo>
                  <a:pt x="2224691" y="12119295"/>
                </a:lnTo>
                <a:lnTo>
                  <a:pt x="6537601" y="12119295"/>
                </a:lnTo>
                <a:cubicBezTo>
                  <a:pt x="6672201" y="12119295"/>
                  <a:pt x="6781315" y="12010181"/>
                  <a:pt x="6781315" y="11875581"/>
                </a:cubicBezTo>
                <a:lnTo>
                  <a:pt x="6781315" y="72704"/>
                </a:lnTo>
                <a:lnTo>
                  <a:pt x="5048714" y="72704"/>
                </a:lnTo>
                <a:lnTo>
                  <a:pt x="4994073" y="149790"/>
                </a:lnTo>
                <a:lnTo>
                  <a:pt x="1863927" y="149790"/>
                </a:lnTo>
                <a:lnTo>
                  <a:pt x="1809286" y="72704"/>
                </a:lnTo>
                <a:lnTo>
                  <a:pt x="322226" y="72704"/>
                </a:lnTo>
                <a:cubicBezTo>
                  <a:pt x="187626" y="72704"/>
                  <a:pt x="78512" y="181818"/>
                  <a:pt x="78512" y="316418"/>
                </a:cubicBezTo>
                <a:close/>
                <a:moveTo>
                  <a:pt x="0" y="12192002"/>
                </a:moveTo>
                <a:lnTo>
                  <a:pt x="0" y="12080311"/>
                </a:lnTo>
                <a:lnTo>
                  <a:pt x="913" y="12080311"/>
                </a:lnTo>
                <a:lnTo>
                  <a:pt x="913" y="0"/>
                </a:lnTo>
                <a:lnTo>
                  <a:pt x="6858913" y="0"/>
                </a:lnTo>
                <a:lnTo>
                  <a:pt x="6858913" y="12192000"/>
                </a:lnTo>
                <a:lnTo>
                  <a:pt x="2241552" y="12192000"/>
                </a:lnTo>
                <a:lnTo>
                  <a:pt x="2241552" y="1219200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0" name="www.pptcool.com4">
            <a:extLst>
              <a:ext uri="{FF2B5EF4-FFF2-40B4-BE49-F238E27FC236}">
                <a16:creationId xmlns:a16="http://schemas.microsoft.com/office/drawing/2014/main" id="{FAA31A8D-2BCD-4EA4-A54C-2E356F773527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153" y="0"/>
            <a:ext cx="5539349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80A09B4-D7F8-4E0D-B273-57E4DABEE4D3}"/>
              </a:ext>
            </a:extLst>
          </p:cNvPr>
          <p:cNvGrpSpPr/>
          <p:nvPr/>
        </p:nvGrpSpPr>
        <p:grpSpPr>
          <a:xfrm>
            <a:off x="-1553331" y="1138737"/>
            <a:ext cx="9806399" cy="3644124"/>
            <a:chOff x="-1553331" y="1138737"/>
            <a:chExt cx="9806399" cy="364412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7967B57-4F25-4385-8150-B125FDABEEDF}"/>
                </a:ext>
              </a:extLst>
            </p:cNvPr>
            <p:cNvSpPr/>
            <p:nvPr/>
          </p:nvSpPr>
          <p:spPr>
            <a:xfrm rot="20927034">
              <a:off x="443278" y="2170982"/>
              <a:ext cx="2978506" cy="582168"/>
            </a:xfrm>
            <a:custGeom>
              <a:avLst/>
              <a:gdLst/>
              <a:ahLst/>
              <a:cxnLst/>
              <a:rect l="l" t="t" r="r" b="b"/>
              <a:pathLst>
                <a:path w="2978506" h="582168">
                  <a:moveTo>
                    <a:pt x="257861" y="357835"/>
                  </a:moveTo>
                  <a:lnTo>
                    <a:pt x="195072" y="357835"/>
                  </a:lnTo>
                  <a:cubicBezTo>
                    <a:pt x="178410" y="380593"/>
                    <a:pt x="161544" y="402742"/>
                    <a:pt x="144475" y="424281"/>
                  </a:cubicBezTo>
                  <a:cubicBezTo>
                    <a:pt x="170485" y="424688"/>
                    <a:pt x="192837" y="426516"/>
                    <a:pt x="211531" y="429768"/>
                  </a:cubicBezTo>
                  <a:cubicBezTo>
                    <a:pt x="229819" y="407416"/>
                    <a:pt x="245262" y="383438"/>
                    <a:pt x="257861" y="357835"/>
                  </a:cubicBezTo>
                  <a:close/>
                  <a:moveTo>
                    <a:pt x="1031748" y="343814"/>
                  </a:moveTo>
                  <a:lnTo>
                    <a:pt x="1040283" y="353568"/>
                  </a:lnTo>
                  <a:cubicBezTo>
                    <a:pt x="1046378" y="360476"/>
                    <a:pt x="1053186" y="368503"/>
                    <a:pt x="1060704" y="377647"/>
                  </a:cubicBezTo>
                  <a:cubicBezTo>
                    <a:pt x="1068222" y="386791"/>
                    <a:pt x="1074827" y="395427"/>
                    <a:pt x="1080516" y="403555"/>
                  </a:cubicBezTo>
                  <a:cubicBezTo>
                    <a:pt x="1076858" y="410057"/>
                    <a:pt x="1070763" y="413309"/>
                    <a:pt x="1062228" y="413308"/>
                  </a:cubicBezTo>
                  <a:lnTo>
                    <a:pt x="846430" y="413309"/>
                  </a:lnTo>
                  <a:lnTo>
                    <a:pt x="845210" y="396240"/>
                  </a:lnTo>
                  <a:lnTo>
                    <a:pt x="986028" y="396240"/>
                  </a:lnTo>
                  <a:close/>
                  <a:moveTo>
                    <a:pt x="796442" y="267004"/>
                  </a:moveTo>
                  <a:lnTo>
                    <a:pt x="755599" y="267005"/>
                  </a:lnTo>
                  <a:lnTo>
                    <a:pt x="712318" y="469392"/>
                  </a:lnTo>
                  <a:lnTo>
                    <a:pt x="753161" y="469392"/>
                  </a:lnTo>
                  <a:close/>
                  <a:moveTo>
                    <a:pt x="535229" y="157886"/>
                  </a:moveTo>
                  <a:lnTo>
                    <a:pt x="495605" y="157886"/>
                  </a:lnTo>
                  <a:cubicBezTo>
                    <a:pt x="477317" y="187553"/>
                    <a:pt x="457810" y="215189"/>
                    <a:pt x="437083" y="240792"/>
                  </a:cubicBezTo>
                  <a:cubicBezTo>
                    <a:pt x="439928" y="281025"/>
                    <a:pt x="447446" y="317398"/>
                    <a:pt x="459638" y="349910"/>
                  </a:cubicBezTo>
                  <a:cubicBezTo>
                    <a:pt x="494182" y="290576"/>
                    <a:pt x="519379" y="226568"/>
                    <a:pt x="535229" y="157886"/>
                  </a:cubicBezTo>
                  <a:close/>
                  <a:moveTo>
                    <a:pt x="141427" y="22555"/>
                  </a:moveTo>
                  <a:cubicBezTo>
                    <a:pt x="189789" y="34747"/>
                    <a:pt x="213970" y="54051"/>
                    <a:pt x="213970" y="80467"/>
                  </a:cubicBezTo>
                  <a:cubicBezTo>
                    <a:pt x="213970" y="86157"/>
                    <a:pt x="211633" y="93573"/>
                    <a:pt x="206959" y="102717"/>
                  </a:cubicBezTo>
                  <a:cubicBezTo>
                    <a:pt x="202286" y="111861"/>
                    <a:pt x="193040" y="118465"/>
                    <a:pt x="179222" y="122529"/>
                  </a:cubicBezTo>
                  <a:cubicBezTo>
                    <a:pt x="175971" y="123748"/>
                    <a:pt x="172517" y="124358"/>
                    <a:pt x="168859" y="124358"/>
                  </a:cubicBezTo>
                  <a:cubicBezTo>
                    <a:pt x="159106" y="124358"/>
                    <a:pt x="149759" y="119888"/>
                    <a:pt x="140818" y="110947"/>
                  </a:cubicBezTo>
                  <a:cubicBezTo>
                    <a:pt x="142850" y="100787"/>
                    <a:pt x="143866" y="90627"/>
                    <a:pt x="143866" y="80467"/>
                  </a:cubicBezTo>
                  <a:cubicBezTo>
                    <a:pt x="143866" y="62179"/>
                    <a:pt x="141021" y="43891"/>
                    <a:pt x="135331" y="25603"/>
                  </a:cubicBezTo>
                  <a:close/>
                  <a:moveTo>
                    <a:pt x="346253" y="20117"/>
                  </a:moveTo>
                  <a:lnTo>
                    <a:pt x="426720" y="46939"/>
                  </a:lnTo>
                  <a:cubicBezTo>
                    <a:pt x="422250" y="55473"/>
                    <a:pt x="413512" y="59741"/>
                    <a:pt x="400507" y="59740"/>
                  </a:cubicBezTo>
                  <a:cubicBezTo>
                    <a:pt x="372059" y="84531"/>
                    <a:pt x="343408" y="105664"/>
                    <a:pt x="314554" y="123139"/>
                  </a:cubicBezTo>
                  <a:lnTo>
                    <a:pt x="307238" y="118872"/>
                  </a:lnTo>
                  <a:cubicBezTo>
                    <a:pt x="319430" y="91643"/>
                    <a:pt x="332435" y="58725"/>
                    <a:pt x="346253" y="20117"/>
                  </a:cubicBezTo>
                  <a:close/>
                  <a:moveTo>
                    <a:pt x="1946148" y="331012"/>
                  </a:moveTo>
                  <a:lnTo>
                    <a:pt x="1879092" y="331013"/>
                  </a:lnTo>
                  <a:lnTo>
                    <a:pt x="1844954" y="491337"/>
                  </a:lnTo>
                  <a:lnTo>
                    <a:pt x="1912010" y="491337"/>
                  </a:lnTo>
                  <a:close/>
                  <a:moveTo>
                    <a:pt x="338328" y="9753"/>
                  </a:moveTo>
                  <a:cubicBezTo>
                    <a:pt x="335483" y="17881"/>
                    <a:pt x="327558" y="22961"/>
                    <a:pt x="314554" y="24993"/>
                  </a:cubicBezTo>
                  <a:lnTo>
                    <a:pt x="291998" y="133502"/>
                  </a:lnTo>
                  <a:lnTo>
                    <a:pt x="332842" y="133502"/>
                  </a:lnTo>
                  <a:lnTo>
                    <a:pt x="376123" y="86563"/>
                  </a:lnTo>
                  <a:lnTo>
                    <a:pt x="384658" y="95097"/>
                  </a:lnTo>
                  <a:cubicBezTo>
                    <a:pt x="390347" y="101193"/>
                    <a:pt x="396850" y="108407"/>
                    <a:pt x="404165" y="116738"/>
                  </a:cubicBezTo>
                  <a:cubicBezTo>
                    <a:pt x="411480" y="125069"/>
                    <a:pt x="418186" y="133096"/>
                    <a:pt x="424282" y="140817"/>
                  </a:cubicBezTo>
                  <a:cubicBezTo>
                    <a:pt x="421030" y="147320"/>
                    <a:pt x="415138" y="150571"/>
                    <a:pt x="406603" y="150571"/>
                  </a:cubicBezTo>
                  <a:lnTo>
                    <a:pt x="288341" y="150571"/>
                  </a:lnTo>
                  <a:lnTo>
                    <a:pt x="285903" y="159715"/>
                  </a:lnTo>
                  <a:cubicBezTo>
                    <a:pt x="347269" y="166217"/>
                    <a:pt x="377952" y="185521"/>
                    <a:pt x="377952" y="217627"/>
                  </a:cubicBezTo>
                  <a:cubicBezTo>
                    <a:pt x="377952" y="236728"/>
                    <a:pt x="367792" y="250952"/>
                    <a:pt x="347472" y="260299"/>
                  </a:cubicBezTo>
                  <a:cubicBezTo>
                    <a:pt x="341783" y="262737"/>
                    <a:pt x="336093" y="263957"/>
                    <a:pt x="330403" y="263957"/>
                  </a:cubicBezTo>
                  <a:cubicBezTo>
                    <a:pt x="321056" y="263957"/>
                    <a:pt x="311709" y="260908"/>
                    <a:pt x="302362" y="254813"/>
                  </a:cubicBezTo>
                  <a:cubicBezTo>
                    <a:pt x="300736" y="227584"/>
                    <a:pt x="294031" y="202184"/>
                    <a:pt x="282245" y="178613"/>
                  </a:cubicBezTo>
                  <a:lnTo>
                    <a:pt x="263957" y="264566"/>
                  </a:lnTo>
                  <a:cubicBezTo>
                    <a:pt x="263144" y="266598"/>
                    <a:pt x="259182" y="269138"/>
                    <a:pt x="252070" y="272186"/>
                  </a:cubicBezTo>
                  <a:cubicBezTo>
                    <a:pt x="244958" y="275234"/>
                    <a:pt x="236119" y="277977"/>
                    <a:pt x="225552" y="280416"/>
                  </a:cubicBezTo>
                  <a:cubicBezTo>
                    <a:pt x="214986" y="282854"/>
                    <a:pt x="204216" y="284073"/>
                    <a:pt x="193243" y="284073"/>
                  </a:cubicBezTo>
                  <a:lnTo>
                    <a:pt x="254203" y="307238"/>
                  </a:lnTo>
                  <a:cubicBezTo>
                    <a:pt x="250139" y="314147"/>
                    <a:pt x="242824" y="317601"/>
                    <a:pt x="232258" y="317601"/>
                  </a:cubicBezTo>
                  <a:lnTo>
                    <a:pt x="224943" y="316992"/>
                  </a:lnTo>
                  <a:lnTo>
                    <a:pt x="207874" y="340766"/>
                  </a:lnTo>
                  <a:lnTo>
                    <a:pt x="259080" y="340766"/>
                  </a:lnTo>
                  <a:lnTo>
                    <a:pt x="309067" y="301142"/>
                  </a:lnTo>
                  <a:lnTo>
                    <a:pt x="365150" y="360273"/>
                  </a:lnTo>
                  <a:cubicBezTo>
                    <a:pt x="362306" y="363118"/>
                    <a:pt x="359054" y="365252"/>
                    <a:pt x="355397" y="366674"/>
                  </a:cubicBezTo>
                  <a:cubicBezTo>
                    <a:pt x="351739" y="368097"/>
                    <a:pt x="346253" y="369214"/>
                    <a:pt x="338938" y="370027"/>
                  </a:cubicBezTo>
                  <a:cubicBezTo>
                    <a:pt x="320650" y="400101"/>
                    <a:pt x="298907" y="427126"/>
                    <a:pt x="273710" y="451104"/>
                  </a:cubicBezTo>
                  <a:cubicBezTo>
                    <a:pt x="290779" y="463296"/>
                    <a:pt x="299314" y="476097"/>
                    <a:pt x="299314" y="489509"/>
                  </a:cubicBezTo>
                  <a:cubicBezTo>
                    <a:pt x="299314" y="490728"/>
                    <a:pt x="298907" y="495300"/>
                    <a:pt x="298095" y="503224"/>
                  </a:cubicBezTo>
                  <a:cubicBezTo>
                    <a:pt x="297282" y="511149"/>
                    <a:pt x="290373" y="519582"/>
                    <a:pt x="277368" y="528523"/>
                  </a:cubicBezTo>
                  <a:cubicBezTo>
                    <a:pt x="268834" y="534619"/>
                    <a:pt x="259690" y="537667"/>
                    <a:pt x="249936" y="537667"/>
                  </a:cubicBezTo>
                  <a:cubicBezTo>
                    <a:pt x="245059" y="537667"/>
                    <a:pt x="240182" y="536854"/>
                    <a:pt x="235306" y="535228"/>
                  </a:cubicBezTo>
                  <a:cubicBezTo>
                    <a:pt x="227584" y="524662"/>
                    <a:pt x="217018" y="514909"/>
                    <a:pt x="203607" y="505968"/>
                  </a:cubicBezTo>
                  <a:cubicBezTo>
                    <a:pt x="148742" y="540105"/>
                    <a:pt x="81483" y="564286"/>
                    <a:pt x="1829" y="578510"/>
                  </a:cubicBezTo>
                  <a:lnTo>
                    <a:pt x="0" y="570585"/>
                  </a:lnTo>
                  <a:cubicBezTo>
                    <a:pt x="64618" y="548233"/>
                    <a:pt x="118872" y="518160"/>
                    <a:pt x="162763" y="480365"/>
                  </a:cubicBezTo>
                  <a:cubicBezTo>
                    <a:pt x="125781" y="461264"/>
                    <a:pt x="89205" y="448056"/>
                    <a:pt x="53035" y="440741"/>
                  </a:cubicBezTo>
                  <a:cubicBezTo>
                    <a:pt x="63195" y="430581"/>
                    <a:pt x="84125" y="402945"/>
                    <a:pt x="115824" y="357835"/>
                  </a:cubicBezTo>
                  <a:lnTo>
                    <a:pt x="56083" y="357835"/>
                  </a:lnTo>
                  <a:lnTo>
                    <a:pt x="54255" y="340766"/>
                  </a:lnTo>
                  <a:lnTo>
                    <a:pt x="127407" y="340766"/>
                  </a:lnTo>
                  <a:cubicBezTo>
                    <a:pt x="146101" y="313131"/>
                    <a:pt x="160122" y="291185"/>
                    <a:pt x="169469" y="274929"/>
                  </a:cubicBezTo>
                  <a:lnTo>
                    <a:pt x="181661" y="279197"/>
                  </a:lnTo>
                  <a:lnTo>
                    <a:pt x="193243" y="223723"/>
                  </a:lnTo>
                  <a:cubicBezTo>
                    <a:pt x="154229" y="251765"/>
                    <a:pt x="110338" y="275133"/>
                    <a:pt x="61570" y="293827"/>
                  </a:cubicBezTo>
                  <a:lnTo>
                    <a:pt x="57303" y="285902"/>
                  </a:lnTo>
                  <a:cubicBezTo>
                    <a:pt x="108509" y="248107"/>
                    <a:pt x="149759" y="202997"/>
                    <a:pt x="181051" y="150571"/>
                  </a:cubicBezTo>
                  <a:lnTo>
                    <a:pt x="96317" y="150571"/>
                  </a:lnTo>
                  <a:lnTo>
                    <a:pt x="95098" y="133502"/>
                  </a:lnTo>
                  <a:lnTo>
                    <a:pt x="212751" y="133502"/>
                  </a:lnTo>
                  <a:lnTo>
                    <a:pt x="240792" y="609"/>
                  </a:lnTo>
                  <a:close/>
                  <a:moveTo>
                    <a:pt x="471221" y="2438"/>
                  </a:moveTo>
                  <a:lnTo>
                    <a:pt x="582168" y="28041"/>
                  </a:lnTo>
                  <a:cubicBezTo>
                    <a:pt x="578511" y="36576"/>
                    <a:pt x="569570" y="41452"/>
                    <a:pt x="555346" y="42672"/>
                  </a:cubicBezTo>
                  <a:cubicBezTo>
                    <a:pt x="539902" y="77622"/>
                    <a:pt x="523240" y="110337"/>
                    <a:pt x="505358" y="140817"/>
                  </a:cubicBezTo>
                  <a:lnTo>
                    <a:pt x="561442" y="140817"/>
                  </a:lnTo>
                  <a:lnTo>
                    <a:pt x="616306" y="84125"/>
                  </a:lnTo>
                  <a:lnTo>
                    <a:pt x="627278" y="94488"/>
                  </a:lnTo>
                  <a:cubicBezTo>
                    <a:pt x="634187" y="101803"/>
                    <a:pt x="642518" y="110337"/>
                    <a:pt x="652272" y="120091"/>
                  </a:cubicBezTo>
                  <a:cubicBezTo>
                    <a:pt x="662026" y="129845"/>
                    <a:pt x="670967" y="139192"/>
                    <a:pt x="679094" y="148132"/>
                  </a:cubicBezTo>
                  <a:cubicBezTo>
                    <a:pt x="675030" y="154635"/>
                    <a:pt x="668325" y="157886"/>
                    <a:pt x="658977" y="157886"/>
                  </a:cubicBezTo>
                  <a:lnTo>
                    <a:pt x="630327" y="157886"/>
                  </a:lnTo>
                  <a:cubicBezTo>
                    <a:pt x="615696" y="206654"/>
                    <a:pt x="597611" y="252679"/>
                    <a:pt x="576072" y="295960"/>
                  </a:cubicBezTo>
                  <a:cubicBezTo>
                    <a:pt x="554533" y="339242"/>
                    <a:pt x="527710" y="379171"/>
                    <a:pt x="495605" y="415747"/>
                  </a:cubicBezTo>
                  <a:cubicBezTo>
                    <a:pt x="521614" y="451104"/>
                    <a:pt x="556565" y="479755"/>
                    <a:pt x="600456" y="501700"/>
                  </a:cubicBezTo>
                  <a:lnTo>
                    <a:pt x="597408" y="507797"/>
                  </a:lnTo>
                  <a:cubicBezTo>
                    <a:pt x="555142" y="516737"/>
                    <a:pt x="524866" y="540918"/>
                    <a:pt x="506578" y="580339"/>
                  </a:cubicBezTo>
                  <a:cubicBezTo>
                    <a:pt x="473659" y="551485"/>
                    <a:pt x="450291" y="515315"/>
                    <a:pt x="436474" y="471830"/>
                  </a:cubicBezTo>
                  <a:cubicBezTo>
                    <a:pt x="379984" y="518566"/>
                    <a:pt x="306019" y="554533"/>
                    <a:pt x="214579" y="579729"/>
                  </a:cubicBezTo>
                  <a:lnTo>
                    <a:pt x="212751" y="574243"/>
                  </a:lnTo>
                  <a:cubicBezTo>
                    <a:pt x="303378" y="528726"/>
                    <a:pt x="373075" y="473049"/>
                    <a:pt x="421843" y="407213"/>
                  </a:cubicBezTo>
                  <a:cubicBezTo>
                    <a:pt x="418186" y="381203"/>
                    <a:pt x="416357" y="353365"/>
                    <a:pt x="416357" y="323697"/>
                  </a:cubicBezTo>
                  <a:cubicBezTo>
                    <a:pt x="416357" y="304190"/>
                    <a:pt x="417170" y="283870"/>
                    <a:pt x="418795" y="262737"/>
                  </a:cubicBezTo>
                  <a:cubicBezTo>
                    <a:pt x="398069" y="285496"/>
                    <a:pt x="376123" y="306019"/>
                    <a:pt x="352958" y="324307"/>
                  </a:cubicBezTo>
                  <a:lnTo>
                    <a:pt x="346862" y="320040"/>
                  </a:lnTo>
                  <a:cubicBezTo>
                    <a:pt x="397662" y="228193"/>
                    <a:pt x="439115" y="122326"/>
                    <a:pt x="471221" y="2438"/>
                  </a:cubicBezTo>
                  <a:close/>
                  <a:moveTo>
                    <a:pt x="2229612" y="331012"/>
                  </a:moveTo>
                  <a:lnTo>
                    <a:pt x="2157679" y="331013"/>
                  </a:lnTo>
                  <a:lnTo>
                    <a:pt x="2123542" y="491337"/>
                  </a:lnTo>
                  <a:lnTo>
                    <a:pt x="2195474" y="491337"/>
                  </a:lnTo>
                  <a:close/>
                  <a:moveTo>
                    <a:pt x="1990039" y="272491"/>
                  </a:moveTo>
                  <a:lnTo>
                    <a:pt x="2054657" y="331622"/>
                  </a:lnTo>
                  <a:cubicBezTo>
                    <a:pt x="2050186" y="336905"/>
                    <a:pt x="2041246" y="341172"/>
                    <a:pt x="2027834" y="344424"/>
                  </a:cubicBezTo>
                  <a:lnTo>
                    <a:pt x="1986382" y="539496"/>
                  </a:lnTo>
                  <a:cubicBezTo>
                    <a:pt x="1985569" y="541528"/>
                    <a:pt x="1980997" y="544372"/>
                    <a:pt x="1972666" y="548030"/>
                  </a:cubicBezTo>
                  <a:cubicBezTo>
                    <a:pt x="1964334" y="551688"/>
                    <a:pt x="1954479" y="555040"/>
                    <a:pt x="1943100" y="558089"/>
                  </a:cubicBezTo>
                  <a:cubicBezTo>
                    <a:pt x="1931721" y="561136"/>
                    <a:pt x="1921154" y="562661"/>
                    <a:pt x="1911401" y="562661"/>
                  </a:cubicBezTo>
                  <a:lnTo>
                    <a:pt x="1896770" y="562661"/>
                  </a:lnTo>
                  <a:lnTo>
                    <a:pt x="1908353" y="508406"/>
                  </a:lnTo>
                  <a:lnTo>
                    <a:pt x="1841297" y="508406"/>
                  </a:lnTo>
                  <a:lnTo>
                    <a:pt x="1832762" y="546811"/>
                  </a:lnTo>
                  <a:cubicBezTo>
                    <a:pt x="1831950" y="549656"/>
                    <a:pt x="1827682" y="553110"/>
                    <a:pt x="1819961" y="557174"/>
                  </a:cubicBezTo>
                  <a:cubicBezTo>
                    <a:pt x="1812239" y="561238"/>
                    <a:pt x="1802587" y="564997"/>
                    <a:pt x="1791005" y="568452"/>
                  </a:cubicBezTo>
                  <a:cubicBezTo>
                    <a:pt x="1779422" y="571906"/>
                    <a:pt x="1767738" y="573633"/>
                    <a:pt x="1755953" y="573633"/>
                  </a:cubicBezTo>
                  <a:lnTo>
                    <a:pt x="1743761" y="573633"/>
                  </a:lnTo>
                  <a:lnTo>
                    <a:pt x="1805940" y="280416"/>
                  </a:lnTo>
                  <a:lnTo>
                    <a:pt x="1885798" y="313944"/>
                  </a:lnTo>
                  <a:lnTo>
                    <a:pt x="1943710" y="313944"/>
                  </a:lnTo>
                  <a:close/>
                  <a:moveTo>
                    <a:pt x="2535936" y="360883"/>
                  </a:moveTo>
                  <a:lnTo>
                    <a:pt x="2458517" y="360883"/>
                  </a:lnTo>
                  <a:lnTo>
                    <a:pt x="2430475" y="493166"/>
                  </a:lnTo>
                  <a:lnTo>
                    <a:pt x="2507894" y="493166"/>
                  </a:lnTo>
                  <a:close/>
                  <a:moveTo>
                    <a:pt x="883006" y="14020"/>
                  </a:moveTo>
                  <a:lnTo>
                    <a:pt x="889711" y="20116"/>
                  </a:lnTo>
                  <a:cubicBezTo>
                    <a:pt x="894182" y="24181"/>
                    <a:pt x="899770" y="29362"/>
                    <a:pt x="906475" y="35661"/>
                  </a:cubicBezTo>
                  <a:cubicBezTo>
                    <a:pt x="913181" y="41961"/>
                    <a:pt x="919988" y="48564"/>
                    <a:pt x="926897" y="55473"/>
                  </a:cubicBezTo>
                  <a:cubicBezTo>
                    <a:pt x="930554" y="58725"/>
                    <a:pt x="934009" y="62179"/>
                    <a:pt x="937260" y="65836"/>
                  </a:cubicBezTo>
                  <a:lnTo>
                    <a:pt x="942747" y="71933"/>
                  </a:lnTo>
                  <a:cubicBezTo>
                    <a:pt x="938682" y="78435"/>
                    <a:pt x="932383" y="81686"/>
                    <a:pt x="923849" y="81686"/>
                  </a:cubicBezTo>
                  <a:lnTo>
                    <a:pt x="836067" y="81686"/>
                  </a:lnTo>
                  <a:cubicBezTo>
                    <a:pt x="813715" y="139801"/>
                    <a:pt x="786079" y="193853"/>
                    <a:pt x="753161" y="243840"/>
                  </a:cubicBezTo>
                  <a:lnTo>
                    <a:pt x="767182" y="249936"/>
                  </a:lnTo>
                  <a:lnTo>
                    <a:pt x="794004" y="249936"/>
                  </a:lnTo>
                  <a:lnTo>
                    <a:pt x="836066" y="213360"/>
                  </a:lnTo>
                  <a:lnTo>
                    <a:pt x="893369" y="266395"/>
                  </a:lnTo>
                  <a:cubicBezTo>
                    <a:pt x="889305" y="271272"/>
                    <a:pt x="881177" y="275133"/>
                    <a:pt x="868985" y="277977"/>
                  </a:cubicBezTo>
                  <a:lnTo>
                    <a:pt x="821436" y="502310"/>
                  </a:lnTo>
                  <a:cubicBezTo>
                    <a:pt x="820623" y="503936"/>
                    <a:pt x="816458" y="506273"/>
                    <a:pt x="808939" y="509321"/>
                  </a:cubicBezTo>
                  <a:cubicBezTo>
                    <a:pt x="801421" y="512369"/>
                    <a:pt x="792683" y="515213"/>
                    <a:pt x="782726" y="517855"/>
                  </a:cubicBezTo>
                  <a:cubicBezTo>
                    <a:pt x="772769" y="520497"/>
                    <a:pt x="763524" y="521817"/>
                    <a:pt x="754989" y="521817"/>
                  </a:cubicBezTo>
                  <a:lnTo>
                    <a:pt x="742188" y="521817"/>
                  </a:lnTo>
                  <a:lnTo>
                    <a:pt x="750113" y="486461"/>
                  </a:lnTo>
                  <a:lnTo>
                    <a:pt x="709270" y="486460"/>
                  </a:lnTo>
                  <a:lnTo>
                    <a:pt x="699516" y="530352"/>
                  </a:lnTo>
                  <a:cubicBezTo>
                    <a:pt x="699110" y="533197"/>
                    <a:pt x="693014" y="537464"/>
                    <a:pt x="681228" y="543153"/>
                  </a:cubicBezTo>
                  <a:cubicBezTo>
                    <a:pt x="669442" y="548843"/>
                    <a:pt x="654203" y="551688"/>
                    <a:pt x="635508" y="551688"/>
                  </a:cubicBezTo>
                  <a:lnTo>
                    <a:pt x="622706" y="551688"/>
                  </a:lnTo>
                  <a:lnTo>
                    <a:pt x="664159" y="357225"/>
                  </a:lnTo>
                  <a:cubicBezTo>
                    <a:pt x="646684" y="375920"/>
                    <a:pt x="628193" y="393801"/>
                    <a:pt x="608686" y="410870"/>
                  </a:cubicBezTo>
                  <a:lnTo>
                    <a:pt x="601980" y="405993"/>
                  </a:lnTo>
                  <a:cubicBezTo>
                    <a:pt x="631241" y="360883"/>
                    <a:pt x="658571" y="309473"/>
                    <a:pt x="683971" y="251765"/>
                  </a:cubicBezTo>
                  <a:cubicBezTo>
                    <a:pt x="709371" y="194056"/>
                    <a:pt x="731215" y="137363"/>
                    <a:pt x="749503" y="81686"/>
                  </a:cubicBezTo>
                  <a:lnTo>
                    <a:pt x="678790" y="81686"/>
                  </a:lnTo>
                  <a:lnTo>
                    <a:pt x="677571" y="64617"/>
                  </a:lnTo>
                  <a:lnTo>
                    <a:pt x="833018" y="64617"/>
                  </a:lnTo>
                  <a:close/>
                  <a:moveTo>
                    <a:pt x="1399642" y="115824"/>
                  </a:moveTo>
                  <a:cubicBezTo>
                    <a:pt x="1463040" y="129235"/>
                    <a:pt x="1494739" y="152806"/>
                    <a:pt x="1494739" y="186537"/>
                  </a:cubicBezTo>
                  <a:cubicBezTo>
                    <a:pt x="1494739" y="193446"/>
                    <a:pt x="1491691" y="202692"/>
                    <a:pt x="1485595" y="214274"/>
                  </a:cubicBezTo>
                  <a:cubicBezTo>
                    <a:pt x="1479499" y="225857"/>
                    <a:pt x="1467510" y="234289"/>
                    <a:pt x="1449629" y="239573"/>
                  </a:cubicBezTo>
                  <a:cubicBezTo>
                    <a:pt x="1445158" y="240792"/>
                    <a:pt x="1440688" y="241401"/>
                    <a:pt x="1436218" y="241401"/>
                  </a:cubicBezTo>
                  <a:cubicBezTo>
                    <a:pt x="1423213" y="241401"/>
                    <a:pt x="1410818" y="235508"/>
                    <a:pt x="1399032" y="223723"/>
                  </a:cubicBezTo>
                  <a:cubicBezTo>
                    <a:pt x="1401470" y="207873"/>
                    <a:pt x="1402690" y="192633"/>
                    <a:pt x="1402690" y="178003"/>
                  </a:cubicBezTo>
                  <a:cubicBezTo>
                    <a:pt x="1402690" y="156464"/>
                    <a:pt x="1400048" y="136550"/>
                    <a:pt x="1394765" y="118262"/>
                  </a:cubicBezTo>
                  <a:close/>
                  <a:moveTo>
                    <a:pt x="2274113" y="271881"/>
                  </a:moveTo>
                  <a:lnTo>
                    <a:pt x="2340559" y="331622"/>
                  </a:lnTo>
                  <a:cubicBezTo>
                    <a:pt x="2335682" y="336905"/>
                    <a:pt x="2326538" y="341376"/>
                    <a:pt x="2313127" y="345033"/>
                  </a:cubicBezTo>
                  <a:lnTo>
                    <a:pt x="2270455" y="545592"/>
                  </a:lnTo>
                  <a:cubicBezTo>
                    <a:pt x="2269642" y="547217"/>
                    <a:pt x="2264969" y="549554"/>
                    <a:pt x="2256434" y="552602"/>
                  </a:cubicBezTo>
                  <a:cubicBezTo>
                    <a:pt x="2247900" y="555650"/>
                    <a:pt x="2237842" y="558495"/>
                    <a:pt x="2226259" y="561137"/>
                  </a:cubicBezTo>
                  <a:cubicBezTo>
                    <a:pt x="2214677" y="563778"/>
                    <a:pt x="2204009" y="565099"/>
                    <a:pt x="2194255" y="565099"/>
                  </a:cubicBezTo>
                  <a:lnTo>
                    <a:pt x="2179625" y="565099"/>
                  </a:lnTo>
                  <a:lnTo>
                    <a:pt x="2191817" y="508406"/>
                  </a:lnTo>
                  <a:lnTo>
                    <a:pt x="2119884" y="508406"/>
                  </a:lnTo>
                  <a:lnTo>
                    <a:pt x="2111349" y="546811"/>
                  </a:lnTo>
                  <a:cubicBezTo>
                    <a:pt x="2110537" y="549656"/>
                    <a:pt x="2106270" y="553110"/>
                    <a:pt x="2098548" y="557174"/>
                  </a:cubicBezTo>
                  <a:cubicBezTo>
                    <a:pt x="2090826" y="561238"/>
                    <a:pt x="2081174" y="564997"/>
                    <a:pt x="2069592" y="568452"/>
                  </a:cubicBezTo>
                  <a:cubicBezTo>
                    <a:pt x="2058009" y="571906"/>
                    <a:pt x="2046325" y="573633"/>
                    <a:pt x="2034540" y="573633"/>
                  </a:cubicBezTo>
                  <a:lnTo>
                    <a:pt x="2022348" y="573633"/>
                  </a:lnTo>
                  <a:lnTo>
                    <a:pt x="2084527" y="280416"/>
                  </a:lnTo>
                  <a:lnTo>
                    <a:pt x="2164385" y="313944"/>
                  </a:lnTo>
                  <a:lnTo>
                    <a:pt x="2227174" y="313944"/>
                  </a:lnTo>
                  <a:close/>
                  <a:moveTo>
                    <a:pt x="1601419" y="113385"/>
                  </a:moveTo>
                  <a:lnTo>
                    <a:pt x="1703222" y="136550"/>
                  </a:lnTo>
                  <a:cubicBezTo>
                    <a:pt x="1699971" y="144272"/>
                    <a:pt x="1691437" y="148742"/>
                    <a:pt x="1677619" y="149961"/>
                  </a:cubicBezTo>
                  <a:cubicBezTo>
                    <a:pt x="1646326" y="180441"/>
                    <a:pt x="1608937" y="212750"/>
                    <a:pt x="1565453" y="246888"/>
                  </a:cubicBezTo>
                  <a:lnTo>
                    <a:pt x="1633728" y="246888"/>
                  </a:lnTo>
                  <a:lnTo>
                    <a:pt x="1691030" y="190805"/>
                  </a:lnTo>
                  <a:lnTo>
                    <a:pt x="1703222" y="201168"/>
                  </a:lnTo>
                  <a:cubicBezTo>
                    <a:pt x="1711350" y="208076"/>
                    <a:pt x="1720799" y="216408"/>
                    <a:pt x="1731569" y="226161"/>
                  </a:cubicBezTo>
                  <a:cubicBezTo>
                    <a:pt x="1742338" y="235915"/>
                    <a:pt x="1752194" y="245262"/>
                    <a:pt x="1761134" y="254203"/>
                  </a:cubicBezTo>
                  <a:cubicBezTo>
                    <a:pt x="1756258" y="260706"/>
                    <a:pt x="1749552" y="263957"/>
                    <a:pt x="1741017" y="263956"/>
                  </a:cubicBezTo>
                  <a:lnTo>
                    <a:pt x="1356970" y="263957"/>
                  </a:lnTo>
                  <a:lnTo>
                    <a:pt x="1346606" y="313944"/>
                  </a:lnTo>
                  <a:cubicBezTo>
                    <a:pt x="1341730" y="339953"/>
                    <a:pt x="1332586" y="369316"/>
                    <a:pt x="1319174" y="402031"/>
                  </a:cubicBezTo>
                  <a:cubicBezTo>
                    <a:pt x="1305763" y="434746"/>
                    <a:pt x="1284630" y="467055"/>
                    <a:pt x="1255776" y="498957"/>
                  </a:cubicBezTo>
                  <a:cubicBezTo>
                    <a:pt x="1226922" y="530860"/>
                    <a:pt x="1187094" y="558597"/>
                    <a:pt x="1136294" y="582168"/>
                  </a:cubicBezTo>
                  <a:lnTo>
                    <a:pt x="1133856" y="577900"/>
                  </a:lnTo>
                  <a:cubicBezTo>
                    <a:pt x="1173683" y="536448"/>
                    <a:pt x="1202741" y="492252"/>
                    <a:pt x="1221029" y="445313"/>
                  </a:cubicBezTo>
                  <a:cubicBezTo>
                    <a:pt x="1239317" y="398373"/>
                    <a:pt x="1252322" y="354584"/>
                    <a:pt x="1260043" y="313944"/>
                  </a:cubicBezTo>
                  <a:lnTo>
                    <a:pt x="1281379" y="213360"/>
                  </a:lnTo>
                  <a:lnTo>
                    <a:pt x="1373429" y="246888"/>
                  </a:lnTo>
                  <a:lnTo>
                    <a:pt x="1547165" y="246888"/>
                  </a:lnTo>
                  <a:cubicBezTo>
                    <a:pt x="1567079" y="203403"/>
                    <a:pt x="1585163" y="158902"/>
                    <a:pt x="1601419" y="113385"/>
                  </a:cubicBezTo>
                  <a:close/>
                  <a:moveTo>
                    <a:pt x="2584704" y="300533"/>
                  </a:moveTo>
                  <a:lnTo>
                    <a:pt x="2644445" y="354787"/>
                  </a:lnTo>
                  <a:cubicBezTo>
                    <a:pt x="2640787" y="360070"/>
                    <a:pt x="2632049" y="363931"/>
                    <a:pt x="2618232" y="366369"/>
                  </a:cubicBezTo>
                  <a:lnTo>
                    <a:pt x="2582875" y="535228"/>
                  </a:lnTo>
                  <a:cubicBezTo>
                    <a:pt x="2582062" y="537261"/>
                    <a:pt x="2575255" y="540613"/>
                    <a:pt x="2562454" y="545287"/>
                  </a:cubicBezTo>
                  <a:cubicBezTo>
                    <a:pt x="2549652" y="549961"/>
                    <a:pt x="2532481" y="552297"/>
                    <a:pt x="2510943" y="552297"/>
                  </a:cubicBezTo>
                  <a:lnTo>
                    <a:pt x="2495702" y="552297"/>
                  </a:lnTo>
                  <a:lnTo>
                    <a:pt x="2504237" y="510235"/>
                  </a:lnTo>
                  <a:lnTo>
                    <a:pt x="2426817" y="510235"/>
                  </a:lnTo>
                  <a:lnTo>
                    <a:pt x="2418892" y="546811"/>
                  </a:lnTo>
                  <a:cubicBezTo>
                    <a:pt x="2418486" y="550062"/>
                    <a:pt x="2412086" y="553923"/>
                    <a:pt x="2399690" y="558393"/>
                  </a:cubicBezTo>
                  <a:cubicBezTo>
                    <a:pt x="2387295" y="562864"/>
                    <a:pt x="2370937" y="565099"/>
                    <a:pt x="2350617" y="565099"/>
                  </a:cubicBezTo>
                  <a:lnTo>
                    <a:pt x="2335987" y="565099"/>
                  </a:lnTo>
                  <a:lnTo>
                    <a:pt x="2390241" y="311505"/>
                  </a:lnTo>
                  <a:lnTo>
                    <a:pt x="2468880" y="343814"/>
                  </a:lnTo>
                  <a:lnTo>
                    <a:pt x="2537155" y="343814"/>
                  </a:lnTo>
                  <a:close/>
                  <a:moveTo>
                    <a:pt x="1151839" y="0"/>
                  </a:moveTo>
                  <a:lnTo>
                    <a:pt x="1215847" y="56692"/>
                  </a:lnTo>
                  <a:cubicBezTo>
                    <a:pt x="1210564" y="61976"/>
                    <a:pt x="1201420" y="66040"/>
                    <a:pt x="1188415" y="68885"/>
                  </a:cubicBezTo>
                  <a:cubicBezTo>
                    <a:pt x="1164031" y="155448"/>
                    <a:pt x="1141476" y="229819"/>
                    <a:pt x="1120749" y="291998"/>
                  </a:cubicBezTo>
                  <a:lnTo>
                    <a:pt x="1156106" y="263347"/>
                  </a:lnTo>
                  <a:lnTo>
                    <a:pt x="1212190" y="320649"/>
                  </a:lnTo>
                  <a:cubicBezTo>
                    <a:pt x="1206906" y="325933"/>
                    <a:pt x="1197966" y="329590"/>
                    <a:pt x="1185367" y="331622"/>
                  </a:cubicBezTo>
                  <a:cubicBezTo>
                    <a:pt x="1153262" y="461264"/>
                    <a:pt x="1120343" y="536651"/>
                    <a:pt x="1086612" y="557784"/>
                  </a:cubicBezTo>
                  <a:cubicBezTo>
                    <a:pt x="1074826" y="565505"/>
                    <a:pt x="1061923" y="571296"/>
                    <a:pt x="1047903" y="575157"/>
                  </a:cubicBezTo>
                  <a:cubicBezTo>
                    <a:pt x="1033881" y="579018"/>
                    <a:pt x="1016711" y="580949"/>
                    <a:pt x="996391" y="580949"/>
                  </a:cubicBezTo>
                  <a:cubicBezTo>
                    <a:pt x="998830" y="571601"/>
                    <a:pt x="1000049" y="563067"/>
                    <a:pt x="1000049" y="555345"/>
                  </a:cubicBezTo>
                  <a:cubicBezTo>
                    <a:pt x="1000049" y="544779"/>
                    <a:pt x="997610" y="536244"/>
                    <a:pt x="992734" y="529742"/>
                  </a:cubicBezTo>
                  <a:cubicBezTo>
                    <a:pt x="982574" y="517550"/>
                    <a:pt x="963066" y="508609"/>
                    <a:pt x="934212" y="502920"/>
                  </a:cubicBezTo>
                  <a:lnTo>
                    <a:pt x="935431" y="495605"/>
                  </a:lnTo>
                  <a:lnTo>
                    <a:pt x="1023823" y="500481"/>
                  </a:lnTo>
                  <a:cubicBezTo>
                    <a:pt x="1031951" y="500481"/>
                    <a:pt x="1039266" y="498449"/>
                    <a:pt x="1045769" y="494385"/>
                  </a:cubicBezTo>
                  <a:cubicBezTo>
                    <a:pt x="1062838" y="480161"/>
                    <a:pt x="1084580" y="421640"/>
                    <a:pt x="1110996" y="318821"/>
                  </a:cubicBezTo>
                  <a:lnTo>
                    <a:pt x="969569" y="318821"/>
                  </a:lnTo>
                  <a:lnTo>
                    <a:pt x="935431" y="353568"/>
                  </a:lnTo>
                  <a:lnTo>
                    <a:pt x="870814" y="313944"/>
                  </a:lnTo>
                  <a:cubicBezTo>
                    <a:pt x="877316" y="308661"/>
                    <a:pt x="884834" y="303581"/>
                    <a:pt x="893369" y="298704"/>
                  </a:cubicBezTo>
                  <a:cubicBezTo>
                    <a:pt x="904748" y="267411"/>
                    <a:pt x="916737" y="230937"/>
                    <a:pt x="929335" y="189280"/>
                  </a:cubicBezTo>
                  <a:cubicBezTo>
                    <a:pt x="941934" y="147625"/>
                    <a:pt x="950874" y="115011"/>
                    <a:pt x="956158" y="91440"/>
                  </a:cubicBezTo>
                  <a:lnTo>
                    <a:pt x="1052474" y="109118"/>
                  </a:lnTo>
                  <a:cubicBezTo>
                    <a:pt x="1048410" y="118465"/>
                    <a:pt x="1039673" y="123545"/>
                    <a:pt x="1026262" y="124358"/>
                  </a:cubicBezTo>
                  <a:cubicBezTo>
                    <a:pt x="1004316" y="201168"/>
                    <a:pt x="986028" y="260299"/>
                    <a:pt x="971398" y="301752"/>
                  </a:cubicBezTo>
                  <a:lnTo>
                    <a:pt x="1040283" y="301752"/>
                  </a:lnTo>
                  <a:cubicBezTo>
                    <a:pt x="1065479" y="227380"/>
                    <a:pt x="1090270" y="145288"/>
                    <a:pt x="1114654" y="55473"/>
                  </a:cubicBezTo>
                  <a:lnTo>
                    <a:pt x="926897" y="55473"/>
                  </a:lnTo>
                  <a:lnTo>
                    <a:pt x="925068" y="38405"/>
                  </a:lnTo>
                  <a:lnTo>
                    <a:pt x="1113434" y="38405"/>
                  </a:lnTo>
                  <a:close/>
                  <a:moveTo>
                    <a:pt x="1746504" y="36576"/>
                  </a:moveTo>
                  <a:lnTo>
                    <a:pt x="1758696" y="46939"/>
                  </a:lnTo>
                  <a:cubicBezTo>
                    <a:pt x="1766417" y="53848"/>
                    <a:pt x="1775663" y="62077"/>
                    <a:pt x="1786433" y="71628"/>
                  </a:cubicBezTo>
                  <a:cubicBezTo>
                    <a:pt x="1797202" y="81178"/>
                    <a:pt x="1807058" y="90424"/>
                    <a:pt x="1815998" y="99364"/>
                  </a:cubicBezTo>
                  <a:cubicBezTo>
                    <a:pt x="1811934" y="105867"/>
                    <a:pt x="1805229" y="109118"/>
                    <a:pt x="1795882" y="109118"/>
                  </a:cubicBezTo>
                  <a:lnTo>
                    <a:pt x="1253947" y="109118"/>
                  </a:lnTo>
                  <a:lnTo>
                    <a:pt x="1252728" y="92049"/>
                  </a:lnTo>
                  <a:lnTo>
                    <a:pt x="1532534" y="92049"/>
                  </a:lnTo>
                  <a:cubicBezTo>
                    <a:pt x="1526438" y="90424"/>
                    <a:pt x="1520342" y="87172"/>
                    <a:pt x="1514246" y="82296"/>
                  </a:cubicBezTo>
                  <a:lnTo>
                    <a:pt x="1514856" y="67056"/>
                  </a:lnTo>
                  <a:cubicBezTo>
                    <a:pt x="1514856" y="41859"/>
                    <a:pt x="1508760" y="20726"/>
                    <a:pt x="1496568" y="3657"/>
                  </a:cubicBezTo>
                  <a:lnTo>
                    <a:pt x="1500835" y="609"/>
                  </a:lnTo>
                  <a:lnTo>
                    <a:pt x="1512418" y="609"/>
                  </a:lnTo>
                  <a:cubicBezTo>
                    <a:pt x="1573784" y="609"/>
                    <a:pt x="1604467" y="15240"/>
                    <a:pt x="1604467" y="44501"/>
                  </a:cubicBezTo>
                  <a:cubicBezTo>
                    <a:pt x="1604467" y="49784"/>
                    <a:pt x="1601826" y="57607"/>
                    <a:pt x="1596542" y="67970"/>
                  </a:cubicBezTo>
                  <a:cubicBezTo>
                    <a:pt x="1591259" y="78333"/>
                    <a:pt x="1579677" y="86360"/>
                    <a:pt x="1561795" y="92049"/>
                  </a:cubicBezTo>
                  <a:lnTo>
                    <a:pt x="1690421" y="92049"/>
                  </a:lnTo>
                  <a:close/>
                  <a:moveTo>
                    <a:pt x="2442057" y="123749"/>
                  </a:moveTo>
                  <a:cubicBezTo>
                    <a:pt x="2477414" y="137973"/>
                    <a:pt x="2499563" y="154228"/>
                    <a:pt x="2508504" y="172517"/>
                  </a:cubicBezTo>
                  <a:cubicBezTo>
                    <a:pt x="2512974" y="182270"/>
                    <a:pt x="2515209" y="191414"/>
                    <a:pt x="2515209" y="199949"/>
                  </a:cubicBezTo>
                  <a:cubicBezTo>
                    <a:pt x="2515209" y="208077"/>
                    <a:pt x="2512162" y="217729"/>
                    <a:pt x="2506065" y="228904"/>
                  </a:cubicBezTo>
                  <a:cubicBezTo>
                    <a:pt x="2499970" y="240080"/>
                    <a:pt x="2489200" y="247904"/>
                    <a:pt x="2473757" y="252374"/>
                  </a:cubicBezTo>
                  <a:cubicBezTo>
                    <a:pt x="2470506" y="253187"/>
                    <a:pt x="2467254" y="253593"/>
                    <a:pt x="2464003" y="253593"/>
                  </a:cubicBezTo>
                  <a:cubicBezTo>
                    <a:pt x="2452624" y="253593"/>
                    <a:pt x="2442057" y="247904"/>
                    <a:pt x="2432304" y="236524"/>
                  </a:cubicBezTo>
                  <a:cubicBezTo>
                    <a:pt x="2438400" y="214173"/>
                    <a:pt x="2441448" y="193040"/>
                    <a:pt x="2441448" y="173126"/>
                  </a:cubicBezTo>
                  <a:cubicBezTo>
                    <a:pt x="2441448" y="156464"/>
                    <a:pt x="2439416" y="140817"/>
                    <a:pt x="2435352" y="126187"/>
                  </a:cubicBezTo>
                  <a:close/>
                  <a:moveTo>
                    <a:pt x="2185721" y="66446"/>
                  </a:moveTo>
                  <a:lnTo>
                    <a:pt x="2033321" y="66446"/>
                  </a:lnTo>
                  <a:lnTo>
                    <a:pt x="2004060" y="203606"/>
                  </a:lnTo>
                  <a:lnTo>
                    <a:pt x="2156460" y="203606"/>
                  </a:lnTo>
                  <a:close/>
                  <a:moveTo>
                    <a:pt x="2231441" y="6705"/>
                  </a:moveTo>
                  <a:lnTo>
                    <a:pt x="2298497" y="67056"/>
                  </a:lnTo>
                  <a:cubicBezTo>
                    <a:pt x="2293620" y="72745"/>
                    <a:pt x="2284476" y="77216"/>
                    <a:pt x="2271065" y="80467"/>
                  </a:cubicBezTo>
                  <a:lnTo>
                    <a:pt x="2235098" y="249326"/>
                  </a:lnTo>
                  <a:cubicBezTo>
                    <a:pt x="2234286" y="251358"/>
                    <a:pt x="2229612" y="254203"/>
                    <a:pt x="2221077" y="257861"/>
                  </a:cubicBezTo>
                  <a:cubicBezTo>
                    <a:pt x="2212543" y="261518"/>
                    <a:pt x="2202282" y="264871"/>
                    <a:pt x="2190293" y="267919"/>
                  </a:cubicBezTo>
                  <a:cubicBezTo>
                    <a:pt x="2178304" y="270967"/>
                    <a:pt x="2167229" y="272491"/>
                    <a:pt x="2157069" y="272491"/>
                  </a:cubicBezTo>
                  <a:lnTo>
                    <a:pt x="2141829" y="272491"/>
                  </a:lnTo>
                  <a:lnTo>
                    <a:pt x="2152802" y="220675"/>
                  </a:lnTo>
                  <a:lnTo>
                    <a:pt x="2000402" y="220675"/>
                  </a:lnTo>
                  <a:lnTo>
                    <a:pt x="1993697" y="251765"/>
                  </a:lnTo>
                  <a:cubicBezTo>
                    <a:pt x="1992884" y="254609"/>
                    <a:pt x="1988413" y="258165"/>
                    <a:pt x="1980286" y="262432"/>
                  </a:cubicBezTo>
                  <a:cubicBezTo>
                    <a:pt x="1972158" y="266700"/>
                    <a:pt x="1961896" y="270560"/>
                    <a:pt x="1949501" y="274015"/>
                  </a:cubicBezTo>
                  <a:cubicBezTo>
                    <a:pt x="1937106" y="277469"/>
                    <a:pt x="1924812" y="279197"/>
                    <a:pt x="1912620" y="279196"/>
                  </a:cubicBezTo>
                  <a:lnTo>
                    <a:pt x="1899818" y="279197"/>
                  </a:lnTo>
                  <a:lnTo>
                    <a:pt x="1955902" y="14020"/>
                  </a:lnTo>
                  <a:lnTo>
                    <a:pt x="2040636" y="49377"/>
                  </a:lnTo>
                  <a:lnTo>
                    <a:pt x="2183282" y="49377"/>
                  </a:lnTo>
                  <a:close/>
                  <a:moveTo>
                    <a:pt x="2863291" y="77419"/>
                  </a:moveTo>
                  <a:lnTo>
                    <a:pt x="2817571" y="77419"/>
                  </a:lnTo>
                  <a:lnTo>
                    <a:pt x="2746248" y="413309"/>
                  </a:lnTo>
                  <a:lnTo>
                    <a:pt x="2784653" y="413309"/>
                  </a:lnTo>
                  <a:cubicBezTo>
                    <a:pt x="2787904" y="413308"/>
                    <a:pt x="2790545" y="413105"/>
                    <a:pt x="2792578" y="412699"/>
                  </a:cubicBezTo>
                  <a:cubicBezTo>
                    <a:pt x="2806395" y="409854"/>
                    <a:pt x="2815539" y="398272"/>
                    <a:pt x="2820010" y="377952"/>
                  </a:cubicBezTo>
                  <a:cubicBezTo>
                    <a:pt x="2823261" y="365353"/>
                    <a:pt x="2824887" y="352755"/>
                    <a:pt x="2824887" y="340156"/>
                  </a:cubicBezTo>
                  <a:cubicBezTo>
                    <a:pt x="2824886" y="308051"/>
                    <a:pt x="2814523" y="276961"/>
                    <a:pt x="2793797" y="246888"/>
                  </a:cubicBezTo>
                  <a:cubicBezTo>
                    <a:pt x="2814117" y="205841"/>
                    <a:pt x="2837281" y="149352"/>
                    <a:pt x="2863291" y="77419"/>
                  </a:cubicBezTo>
                  <a:close/>
                  <a:moveTo>
                    <a:pt x="2553119" y="10401"/>
                  </a:moveTo>
                  <a:cubicBezTo>
                    <a:pt x="2587181" y="17488"/>
                    <a:pt x="2604211" y="31089"/>
                    <a:pt x="2604211" y="51206"/>
                  </a:cubicBezTo>
                  <a:cubicBezTo>
                    <a:pt x="2604211" y="56489"/>
                    <a:pt x="2601468" y="63906"/>
                    <a:pt x="2595982" y="73457"/>
                  </a:cubicBezTo>
                  <a:cubicBezTo>
                    <a:pt x="2590495" y="83007"/>
                    <a:pt x="2579624" y="90221"/>
                    <a:pt x="2563368" y="95097"/>
                  </a:cubicBezTo>
                  <a:lnTo>
                    <a:pt x="2612136" y="95097"/>
                  </a:lnTo>
                  <a:lnTo>
                    <a:pt x="2665171" y="40843"/>
                  </a:lnTo>
                  <a:lnTo>
                    <a:pt x="2676144" y="50597"/>
                  </a:lnTo>
                  <a:cubicBezTo>
                    <a:pt x="2683053" y="57505"/>
                    <a:pt x="2691282" y="65735"/>
                    <a:pt x="2700832" y="75285"/>
                  </a:cubicBezTo>
                  <a:cubicBezTo>
                    <a:pt x="2710383" y="84836"/>
                    <a:pt x="2719019" y="93878"/>
                    <a:pt x="2726741" y="102412"/>
                  </a:cubicBezTo>
                  <a:cubicBezTo>
                    <a:pt x="2724302" y="108915"/>
                    <a:pt x="2718003" y="112166"/>
                    <a:pt x="2707843" y="112166"/>
                  </a:cubicBezTo>
                  <a:lnTo>
                    <a:pt x="2398166" y="112166"/>
                  </a:lnTo>
                  <a:lnTo>
                    <a:pt x="2396947" y="95097"/>
                  </a:lnTo>
                  <a:lnTo>
                    <a:pt x="2535327" y="95097"/>
                  </a:lnTo>
                  <a:cubicBezTo>
                    <a:pt x="2528011" y="93065"/>
                    <a:pt x="2520899" y="88798"/>
                    <a:pt x="2513990" y="82296"/>
                  </a:cubicBezTo>
                  <a:cubicBezTo>
                    <a:pt x="2516835" y="71729"/>
                    <a:pt x="2518258" y="61569"/>
                    <a:pt x="2518257" y="51816"/>
                  </a:cubicBezTo>
                  <a:cubicBezTo>
                    <a:pt x="2518257" y="48158"/>
                    <a:pt x="2517851" y="42265"/>
                    <a:pt x="2517038" y="34137"/>
                  </a:cubicBezTo>
                  <a:cubicBezTo>
                    <a:pt x="2516226" y="26009"/>
                    <a:pt x="2513381" y="17475"/>
                    <a:pt x="2508504" y="8534"/>
                  </a:cubicBezTo>
                  <a:lnTo>
                    <a:pt x="2513381" y="5486"/>
                  </a:lnTo>
                  <a:cubicBezTo>
                    <a:pt x="2528519" y="6401"/>
                    <a:pt x="2541765" y="8039"/>
                    <a:pt x="2553119" y="10401"/>
                  </a:cubicBezTo>
                  <a:close/>
                  <a:moveTo>
                    <a:pt x="2913278" y="18897"/>
                  </a:moveTo>
                  <a:lnTo>
                    <a:pt x="2978506" y="92659"/>
                  </a:lnTo>
                  <a:cubicBezTo>
                    <a:pt x="2973222" y="98349"/>
                    <a:pt x="2963265" y="101397"/>
                    <a:pt x="2948635" y="101803"/>
                  </a:cubicBezTo>
                  <a:cubicBezTo>
                    <a:pt x="2895397" y="163576"/>
                    <a:pt x="2849270" y="211328"/>
                    <a:pt x="2810256" y="245059"/>
                  </a:cubicBezTo>
                  <a:cubicBezTo>
                    <a:pt x="2867558" y="276758"/>
                    <a:pt x="2896210" y="320446"/>
                    <a:pt x="2896210" y="376123"/>
                  </a:cubicBezTo>
                  <a:cubicBezTo>
                    <a:pt x="2896210" y="385470"/>
                    <a:pt x="2895194" y="394817"/>
                    <a:pt x="2893162" y="404164"/>
                  </a:cubicBezTo>
                  <a:cubicBezTo>
                    <a:pt x="2887065" y="435864"/>
                    <a:pt x="2873654" y="460959"/>
                    <a:pt x="2852928" y="479450"/>
                  </a:cubicBezTo>
                  <a:cubicBezTo>
                    <a:pt x="2832202" y="497941"/>
                    <a:pt x="2801518" y="507593"/>
                    <a:pt x="2760878" y="508406"/>
                  </a:cubicBezTo>
                  <a:cubicBezTo>
                    <a:pt x="2764942" y="486054"/>
                    <a:pt x="2766974" y="467766"/>
                    <a:pt x="2766974" y="453542"/>
                  </a:cubicBezTo>
                  <a:cubicBezTo>
                    <a:pt x="2766974" y="447852"/>
                    <a:pt x="2766568" y="443179"/>
                    <a:pt x="2765755" y="439521"/>
                  </a:cubicBezTo>
                  <a:cubicBezTo>
                    <a:pt x="2762504" y="432206"/>
                    <a:pt x="2755392" y="426313"/>
                    <a:pt x="2744419" y="421843"/>
                  </a:cubicBezTo>
                  <a:lnTo>
                    <a:pt x="2715768" y="555955"/>
                  </a:lnTo>
                  <a:cubicBezTo>
                    <a:pt x="2714955" y="559612"/>
                    <a:pt x="2707843" y="564794"/>
                    <a:pt x="2694432" y="571500"/>
                  </a:cubicBezTo>
                  <a:cubicBezTo>
                    <a:pt x="2681021" y="578205"/>
                    <a:pt x="2663546" y="581558"/>
                    <a:pt x="2642006" y="581558"/>
                  </a:cubicBezTo>
                  <a:lnTo>
                    <a:pt x="2626766" y="581558"/>
                  </a:lnTo>
                  <a:lnTo>
                    <a:pt x="2691384" y="277368"/>
                  </a:lnTo>
                  <a:cubicBezTo>
                    <a:pt x="2688539" y="278587"/>
                    <a:pt x="2685288" y="279197"/>
                    <a:pt x="2681630" y="279197"/>
                  </a:cubicBezTo>
                  <a:lnTo>
                    <a:pt x="2354275" y="279197"/>
                  </a:lnTo>
                  <a:lnTo>
                    <a:pt x="2353056" y="262128"/>
                  </a:lnTo>
                  <a:lnTo>
                    <a:pt x="2532888" y="262128"/>
                  </a:lnTo>
                  <a:cubicBezTo>
                    <a:pt x="2554427" y="208077"/>
                    <a:pt x="2571496" y="158292"/>
                    <a:pt x="2584094" y="112776"/>
                  </a:cubicBezTo>
                  <a:lnTo>
                    <a:pt x="2683459" y="144475"/>
                  </a:lnTo>
                  <a:cubicBezTo>
                    <a:pt x="2679802" y="153009"/>
                    <a:pt x="2671064" y="157277"/>
                    <a:pt x="2657246" y="157277"/>
                  </a:cubicBezTo>
                  <a:cubicBezTo>
                    <a:pt x="2623515" y="195478"/>
                    <a:pt x="2587142" y="230429"/>
                    <a:pt x="2548128" y="262128"/>
                  </a:cubicBezTo>
                  <a:lnTo>
                    <a:pt x="2582265" y="262128"/>
                  </a:lnTo>
                  <a:lnTo>
                    <a:pt x="2637129" y="206044"/>
                  </a:lnTo>
                  <a:lnTo>
                    <a:pt x="2646883" y="214579"/>
                  </a:lnTo>
                  <a:cubicBezTo>
                    <a:pt x="2652979" y="220675"/>
                    <a:pt x="2660497" y="228092"/>
                    <a:pt x="2669438" y="236829"/>
                  </a:cubicBezTo>
                  <a:cubicBezTo>
                    <a:pt x="2678379" y="245567"/>
                    <a:pt x="2686914" y="254203"/>
                    <a:pt x="2695042" y="262737"/>
                  </a:cubicBezTo>
                  <a:lnTo>
                    <a:pt x="2746857" y="18288"/>
                  </a:lnTo>
                  <a:lnTo>
                    <a:pt x="2829763" y="60350"/>
                  </a:lnTo>
                  <a:lnTo>
                    <a:pt x="2860853" y="603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spc="-300" dirty="0">
                <a:solidFill>
                  <a:schemeClr val="bg1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9067BA7-46F7-44A9-9E31-68BF5F7B2A3D}"/>
                </a:ext>
              </a:extLst>
            </p:cNvPr>
            <p:cNvSpPr/>
            <p:nvPr/>
          </p:nvSpPr>
          <p:spPr>
            <a:xfrm rot="20933312">
              <a:off x="3360198" y="2804749"/>
              <a:ext cx="3466490" cy="589483"/>
            </a:xfrm>
            <a:custGeom>
              <a:avLst/>
              <a:gdLst/>
              <a:ahLst/>
              <a:cxnLst/>
              <a:rect l="l" t="t" r="r" b="b"/>
              <a:pathLst>
                <a:path w="3466490" h="589483">
                  <a:moveTo>
                    <a:pt x="938936" y="460553"/>
                  </a:moveTo>
                  <a:cubicBezTo>
                    <a:pt x="958138" y="463194"/>
                    <a:pt x="975664" y="467156"/>
                    <a:pt x="991514" y="472440"/>
                  </a:cubicBezTo>
                  <a:cubicBezTo>
                    <a:pt x="1030528" y="485851"/>
                    <a:pt x="1050036" y="506780"/>
                    <a:pt x="1050036" y="535229"/>
                  </a:cubicBezTo>
                  <a:cubicBezTo>
                    <a:pt x="1050036" y="548233"/>
                    <a:pt x="1045057" y="559511"/>
                    <a:pt x="1035101" y="569061"/>
                  </a:cubicBezTo>
                  <a:cubicBezTo>
                    <a:pt x="1025144" y="578612"/>
                    <a:pt x="1013460" y="583387"/>
                    <a:pt x="1000049" y="583387"/>
                  </a:cubicBezTo>
                  <a:cubicBezTo>
                    <a:pt x="994359" y="583387"/>
                    <a:pt x="988467" y="582574"/>
                    <a:pt x="982370" y="580948"/>
                  </a:cubicBezTo>
                  <a:cubicBezTo>
                    <a:pt x="968553" y="564286"/>
                    <a:pt x="945794" y="545084"/>
                    <a:pt x="914095" y="523341"/>
                  </a:cubicBezTo>
                  <a:cubicBezTo>
                    <a:pt x="882396" y="501599"/>
                    <a:pt x="843991" y="482600"/>
                    <a:pt x="798880" y="466344"/>
                  </a:cubicBezTo>
                  <a:lnTo>
                    <a:pt x="801319" y="459638"/>
                  </a:lnTo>
                  <a:cubicBezTo>
                    <a:pt x="828954" y="457606"/>
                    <a:pt x="853948" y="456590"/>
                    <a:pt x="876300" y="456590"/>
                  </a:cubicBezTo>
                  <a:cubicBezTo>
                    <a:pt x="898855" y="456590"/>
                    <a:pt x="919734" y="457911"/>
                    <a:pt x="938936" y="460553"/>
                  </a:cubicBezTo>
                  <a:close/>
                  <a:moveTo>
                    <a:pt x="799490" y="418795"/>
                  </a:moveTo>
                  <a:lnTo>
                    <a:pt x="800100" y="423672"/>
                  </a:lnTo>
                  <a:cubicBezTo>
                    <a:pt x="760273" y="454558"/>
                    <a:pt x="693014" y="497840"/>
                    <a:pt x="598322" y="553517"/>
                  </a:cubicBezTo>
                  <a:cubicBezTo>
                    <a:pt x="593039" y="562457"/>
                    <a:pt x="585724" y="568553"/>
                    <a:pt x="576377" y="571805"/>
                  </a:cubicBezTo>
                  <a:lnTo>
                    <a:pt x="559917" y="466344"/>
                  </a:lnTo>
                  <a:cubicBezTo>
                    <a:pt x="617626" y="457810"/>
                    <a:pt x="697484" y="441960"/>
                    <a:pt x="799490" y="418795"/>
                  </a:cubicBezTo>
                  <a:close/>
                  <a:moveTo>
                    <a:pt x="321869" y="264566"/>
                  </a:moveTo>
                  <a:lnTo>
                    <a:pt x="228600" y="264566"/>
                  </a:lnTo>
                  <a:lnTo>
                    <a:pt x="196291" y="416357"/>
                  </a:lnTo>
                  <a:lnTo>
                    <a:pt x="289560" y="416357"/>
                  </a:lnTo>
                  <a:close/>
                  <a:moveTo>
                    <a:pt x="351739" y="124358"/>
                  </a:moveTo>
                  <a:lnTo>
                    <a:pt x="254203" y="124358"/>
                  </a:lnTo>
                  <a:cubicBezTo>
                    <a:pt x="220472" y="157683"/>
                    <a:pt x="185725" y="186944"/>
                    <a:pt x="149961" y="212141"/>
                  </a:cubicBezTo>
                  <a:lnTo>
                    <a:pt x="240792" y="247497"/>
                  </a:lnTo>
                  <a:lnTo>
                    <a:pt x="325526" y="247497"/>
                  </a:lnTo>
                  <a:close/>
                  <a:moveTo>
                    <a:pt x="561441" y="47549"/>
                  </a:moveTo>
                  <a:lnTo>
                    <a:pt x="573634" y="57912"/>
                  </a:lnTo>
                  <a:cubicBezTo>
                    <a:pt x="581761" y="65227"/>
                    <a:pt x="591413" y="74066"/>
                    <a:pt x="602590" y="84429"/>
                  </a:cubicBezTo>
                  <a:cubicBezTo>
                    <a:pt x="613766" y="94793"/>
                    <a:pt x="624230" y="104851"/>
                    <a:pt x="633984" y="114605"/>
                  </a:cubicBezTo>
                  <a:cubicBezTo>
                    <a:pt x="630326" y="121107"/>
                    <a:pt x="623824" y="124358"/>
                    <a:pt x="614477" y="124358"/>
                  </a:cubicBezTo>
                  <a:lnTo>
                    <a:pt x="448666" y="124358"/>
                  </a:lnTo>
                  <a:lnTo>
                    <a:pt x="422453" y="247497"/>
                  </a:lnTo>
                  <a:lnTo>
                    <a:pt x="457200" y="247497"/>
                  </a:lnTo>
                  <a:lnTo>
                    <a:pt x="514502" y="191414"/>
                  </a:lnTo>
                  <a:lnTo>
                    <a:pt x="526694" y="201777"/>
                  </a:lnTo>
                  <a:cubicBezTo>
                    <a:pt x="534416" y="208686"/>
                    <a:pt x="543458" y="217017"/>
                    <a:pt x="553822" y="226771"/>
                  </a:cubicBezTo>
                  <a:cubicBezTo>
                    <a:pt x="564185" y="236525"/>
                    <a:pt x="573837" y="245872"/>
                    <a:pt x="582778" y="254813"/>
                  </a:cubicBezTo>
                  <a:cubicBezTo>
                    <a:pt x="579120" y="261315"/>
                    <a:pt x="572617" y="264566"/>
                    <a:pt x="563270" y="264566"/>
                  </a:cubicBezTo>
                  <a:lnTo>
                    <a:pt x="418795" y="264566"/>
                  </a:lnTo>
                  <a:lnTo>
                    <a:pt x="386486" y="416357"/>
                  </a:lnTo>
                  <a:lnTo>
                    <a:pt x="443179" y="416357"/>
                  </a:lnTo>
                  <a:lnTo>
                    <a:pt x="504139" y="356006"/>
                  </a:lnTo>
                  <a:lnTo>
                    <a:pt x="516941" y="366979"/>
                  </a:lnTo>
                  <a:cubicBezTo>
                    <a:pt x="525069" y="374701"/>
                    <a:pt x="534822" y="383743"/>
                    <a:pt x="546202" y="394106"/>
                  </a:cubicBezTo>
                  <a:cubicBezTo>
                    <a:pt x="557581" y="404470"/>
                    <a:pt x="568147" y="414325"/>
                    <a:pt x="577901" y="423672"/>
                  </a:cubicBezTo>
                  <a:cubicBezTo>
                    <a:pt x="573430" y="430174"/>
                    <a:pt x="566522" y="433425"/>
                    <a:pt x="557174" y="433425"/>
                  </a:cubicBezTo>
                  <a:lnTo>
                    <a:pt x="382829" y="433425"/>
                  </a:lnTo>
                  <a:lnTo>
                    <a:pt x="356006" y="561441"/>
                  </a:lnTo>
                  <a:cubicBezTo>
                    <a:pt x="354787" y="564693"/>
                    <a:pt x="346761" y="569570"/>
                    <a:pt x="331927" y="576072"/>
                  </a:cubicBezTo>
                  <a:cubicBezTo>
                    <a:pt x="317094" y="582574"/>
                    <a:pt x="297078" y="585826"/>
                    <a:pt x="271882" y="585825"/>
                  </a:cubicBezTo>
                  <a:lnTo>
                    <a:pt x="253594" y="585825"/>
                  </a:lnTo>
                  <a:lnTo>
                    <a:pt x="285902" y="433425"/>
                  </a:lnTo>
                  <a:lnTo>
                    <a:pt x="1219" y="433425"/>
                  </a:lnTo>
                  <a:lnTo>
                    <a:pt x="0" y="416357"/>
                  </a:lnTo>
                  <a:lnTo>
                    <a:pt x="102413" y="416357"/>
                  </a:lnTo>
                  <a:lnTo>
                    <a:pt x="145085" y="215189"/>
                  </a:lnTo>
                  <a:cubicBezTo>
                    <a:pt x="109728" y="239573"/>
                    <a:pt x="72949" y="260502"/>
                    <a:pt x="34747" y="277977"/>
                  </a:cubicBezTo>
                  <a:lnTo>
                    <a:pt x="30480" y="273101"/>
                  </a:lnTo>
                  <a:cubicBezTo>
                    <a:pt x="64211" y="240589"/>
                    <a:pt x="99263" y="200152"/>
                    <a:pt x="135636" y="151790"/>
                  </a:cubicBezTo>
                  <a:cubicBezTo>
                    <a:pt x="172009" y="103429"/>
                    <a:pt x="204216" y="52832"/>
                    <a:pt x="232258" y="0"/>
                  </a:cubicBezTo>
                  <a:lnTo>
                    <a:pt x="343814" y="44501"/>
                  </a:lnTo>
                  <a:cubicBezTo>
                    <a:pt x="339344" y="52222"/>
                    <a:pt x="331013" y="56083"/>
                    <a:pt x="318821" y="56083"/>
                  </a:cubicBezTo>
                  <a:lnTo>
                    <a:pt x="315163" y="56083"/>
                  </a:lnTo>
                  <a:cubicBezTo>
                    <a:pt x="300126" y="74371"/>
                    <a:pt x="285293" y="91440"/>
                    <a:pt x="270662" y="107289"/>
                  </a:cubicBezTo>
                  <a:lnTo>
                    <a:pt x="500482" y="107290"/>
                  </a:lnTo>
                  <a:close/>
                  <a:moveTo>
                    <a:pt x="1899209" y="309677"/>
                  </a:moveTo>
                  <a:lnTo>
                    <a:pt x="1853489" y="309677"/>
                  </a:lnTo>
                  <a:lnTo>
                    <a:pt x="1832153" y="410261"/>
                  </a:lnTo>
                  <a:lnTo>
                    <a:pt x="1879701" y="403555"/>
                  </a:lnTo>
                  <a:close/>
                  <a:moveTo>
                    <a:pt x="1297229" y="179832"/>
                  </a:moveTo>
                  <a:lnTo>
                    <a:pt x="1364894" y="245059"/>
                  </a:lnTo>
                  <a:cubicBezTo>
                    <a:pt x="1359611" y="251155"/>
                    <a:pt x="1348029" y="255829"/>
                    <a:pt x="1330147" y="259080"/>
                  </a:cubicBezTo>
                  <a:lnTo>
                    <a:pt x="1291133" y="443789"/>
                  </a:lnTo>
                  <a:cubicBezTo>
                    <a:pt x="1309014" y="464922"/>
                    <a:pt x="1335633" y="479552"/>
                    <a:pt x="1370990" y="487680"/>
                  </a:cubicBezTo>
                  <a:cubicBezTo>
                    <a:pt x="1403502" y="495401"/>
                    <a:pt x="1448207" y="499262"/>
                    <a:pt x="1505102" y="499262"/>
                  </a:cubicBezTo>
                  <a:cubicBezTo>
                    <a:pt x="1580286" y="499262"/>
                    <a:pt x="1647952" y="497637"/>
                    <a:pt x="1708099" y="494385"/>
                  </a:cubicBezTo>
                  <a:lnTo>
                    <a:pt x="1706880" y="501091"/>
                  </a:lnTo>
                  <a:cubicBezTo>
                    <a:pt x="1671117" y="512470"/>
                    <a:pt x="1647342" y="537261"/>
                    <a:pt x="1635557" y="575462"/>
                  </a:cubicBezTo>
                  <a:lnTo>
                    <a:pt x="1478280" y="575462"/>
                  </a:lnTo>
                  <a:cubicBezTo>
                    <a:pt x="1413662" y="575462"/>
                    <a:pt x="1366825" y="566420"/>
                    <a:pt x="1337767" y="548335"/>
                  </a:cubicBezTo>
                  <a:cubicBezTo>
                    <a:pt x="1308710" y="530250"/>
                    <a:pt x="1287475" y="502107"/>
                    <a:pt x="1274064" y="463905"/>
                  </a:cubicBezTo>
                  <a:cubicBezTo>
                    <a:pt x="1271219" y="457403"/>
                    <a:pt x="1267968" y="454152"/>
                    <a:pt x="1264310" y="454152"/>
                  </a:cubicBezTo>
                  <a:cubicBezTo>
                    <a:pt x="1260653" y="454152"/>
                    <a:pt x="1256385" y="457403"/>
                    <a:pt x="1251509" y="463905"/>
                  </a:cubicBezTo>
                  <a:cubicBezTo>
                    <a:pt x="1244600" y="472846"/>
                    <a:pt x="1235252" y="484429"/>
                    <a:pt x="1223467" y="498653"/>
                  </a:cubicBezTo>
                  <a:cubicBezTo>
                    <a:pt x="1203960" y="522224"/>
                    <a:pt x="1184656" y="546405"/>
                    <a:pt x="1165555" y="571195"/>
                  </a:cubicBezTo>
                  <a:cubicBezTo>
                    <a:pt x="1165555" y="577697"/>
                    <a:pt x="1162101" y="582574"/>
                    <a:pt x="1155192" y="585825"/>
                  </a:cubicBezTo>
                  <a:lnTo>
                    <a:pt x="1118006" y="498653"/>
                  </a:lnTo>
                  <a:cubicBezTo>
                    <a:pt x="1137920" y="489712"/>
                    <a:pt x="1159256" y="479145"/>
                    <a:pt x="1182014" y="466953"/>
                  </a:cubicBezTo>
                  <a:lnTo>
                    <a:pt x="1210056" y="452933"/>
                  </a:lnTo>
                  <a:lnTo>
                    <a:pt x="1253947" y="248107"/>
                  </a:lnTo>
                  <a:lnTo>
                    <a:pt x="1182014" y="248107"/>
                  </a:lnTo>
                  <a:lnTo>
                    <a:pt x="1182014" y="231038"/>
                  </a:lnTo>
                  <a:lnTo>
                    <a:pt x="1247851" y="231038"/>
                  </a:lnTo>
                  <a:close/>
                  <a:moveTo>
                    <a:pt x="1066495" y="118872"/>
                  </a:moveTo>
                  <a:lnTo>
                    <a:pt x="974446" y="118872"/>
                  </a:lnTo>
                  <a:cubicBezTo>
                    <a:pt x="961034" y="134721"/>
                    <a:pt x="947623" y="149758"/>
                    <a:pt x="934212" y="163982"/>
                  </a:cubicBezTo>
                  <a:cubicBezTo>
                    <a:pt x="946404" y="185521"/>
                    <a:pt x="963879" y="204216"/>
                    <a:pt x="986638" y="220065"/>
                  </a:cubicBezTo>
                  <a:cubicBezTo>
                    <a:pt x="1018337" y="187960"/>
                    <a:pt x="1044956" y="154229"/>
                    <a:pt x="1066495" y="118872"/>
                  </a:cubicBezTo>
                  <a:close/>
                  <a:moveTo>
                    <a:pt x="945794" y="7315"/>
                  </a:moveTo>
                  <a:lnTo>
                    <a:pt x="1049426" y="39624"/>
                  </a:lnTo>
                  <a:cubicBezTo>
                    <a:pt x="1045769" y="48158"/>
                    <a:pt x="1036828" y="52425"/>
                    <a:pt x="1022604" y="52425"/>
                  </a:cubicBezTo>
                  <a:cubicBezTo>
                    <a:pt x="1013663" y="66649"/>
                    <a:pt x="1004316" y="80061"/>
                    <a:pt x="994562" y="92659"/>
                  </a:cubicBezTo>
                  <a:lnTo>
                    <a:pt x="987857" y="101803"/>
                  </a:lnTo>
                  <a:lnTo>
                    <a:pt x="1068324" y="101803"/>
                  </a:lnTo>
                  <a:lnTo>
                    <a:pt x="1124407" y="57302"/>
                  </a:lnTo>
                  <a:lnTo>
                    <a:pt x="1184757" y="123749"/>
                  </a:lnTo>
                  <a:cubicBezTo>
                    <a:pt x="1180287" y="129845"/>
                    <a:pt x="1171346" y="133299"/>
                    <a:pt x="1157935" y="134112"/>
                  </a:cubicBezTo>
                  <a:cubicBezTo>
                    <a:pt x="1126236" y="177597"/>
                    <a:pt x="1088238" y="216408"/>
                    <a:pt x="1043940" y="250545"/>
                  </a:cubicBezTo>
                  <a:cubicBezTo>
                    <a:pt x="1083361" y="266801"/>
                    <a:pt x="1130706" y="278181"/>
                    <a:pt x="1185977" y="284683"/>
                  </a:cubicBezTo>
                  <a:lnTo>
                    <a:pt x="1184148" y="291389"/>
                  </a:lnTo>
                  <a:cubicBezTo>
                    <a:pt x="1145134" y="305613"/>
                    <a:pt x="1119327" y="334670"/>
                    <a:pt x="1106729" y="378561"/>
                  </a:cubicBezTo>
                  <a:cubicBezTo>
                    <a:pt x="1049020" y="359054"/>
                    <a:pt x="1005738" y="331419"/>
                    <a:pt x="976884" y="295656"/>
                  </a:cubicBezTo>
                  <a:cubicBezTo>
                    <a:pt x="951281" y="311099"/>
                    <a:pt x="923849" y="324917"/>
                    <a:pt x="894588" y="337109"/>
                  </a:cubicBezTo>
                  <a:cubicBezTo>
                    <a:pt x="946201" y="338734"/>
                    <a:pt x="980745" y="346862"/>
                    <a:pt x="998220" y="361493"/>
                  </a:cubicBezTo>
                  <a:cubicBezTo>
                    <a:pt x="1011631" y="372465"/>
                    <a:pt x="1018337" y="384048"/>
                    <a:pt x="1018337" y="396240"/>
                  </a:cubicBezTo>
                  <a:cubicBezTo>
                    <a:pt x="1018337" y="399897"/>
                    <a:pt x="1016711" y="406908"/>
                    <a:pt x="1013460" y="417271"/>
                  </a:cubicBezTo>
                  <a:cubicBezTo>
                    <a:pt x="1010209" y="427634"/>
                    <a:pt x="1000252" y="436880"/>
                    <a:pt x="983590" y="445008"/>
                  </a:cubicBezTo>
                  <a:cubicBezTo>
                    <a:pt x="976681" y="448259"/>
                    <a:pt x="969772" y="449885"/>
                    <a:pt x="962863" y="449885"/>
                  </a:cubicBezTo>
                  <a:cubicBezTo>
                    <a:pt x="953110" y="449885"/>
                    <a:pt x="943559" y="446634"/>
                    <a:pt x="934212" y="440131"/>
                  </a:cubicBezTo>
                  <a:cubicBezTo>
                    <a:pt x="932993" y="428752"/>
                    <a:pt x="928522" y="414223"/>
                    <a:pt x="920801" y="396545"/>
                  </a:cubicBezTo>
                  <a:cubicBezTo>
                    <a:pt x="913079" y="378866"/>
                    <a:pt x="901700" y="361289"/>
                    <a:pt x="886663" y="343814"/>
                  </a:cubicBezTo>
                  <a:lnTo>
                    <a:pt x="891540" y="338328"/>
                  </a:lnTo>
                  <a:cubicBezTo>
                    <a:pt x="853338" y="354177"/>
                    <a:pt x="812495" y="367182"/>
                    <a:pt x="769010" y="377342"/>
                  </a:cubicBezTo>
                  <a:lnTo>
                    <a:pt x="766572" y="370637"/>
                  </a:lnTo>
                  <a:cubicBezTo>
                    <a:pt x="834847" y="340563"/>
                    <a:pt x="895807" y="301955"/>
                    <a:pt x="949452" y="254813"/>
                  </a:cubicBezTo>
                  <a:cubicBezTo>
                    <a:pt x="938073" y="230835"/>
                    <a:pt x="928929" y="204622"/>
                    <a:pt x="922020" y="176174"/>
                  </a:cubicBezTo>
                  <a:cubicBezTo>
                    <a:pt x="886257" y="210718"/>
                    <a:pt x="848258" y="239369"/>
                    <a:pt x="808025" y="262128"/>
                  </a:cubicBezTo>
                  <a:lnTo>
                    <a:pt x="802538" y="257251"/>
                  </a:lnTo>
                  <a:cubicBezTo>
                    <a:pt x="820826" y="234493"/>
                    <a:pt x="839521" y="208077"/>
                    <a:pt x="858621" y="178003"/>
                  </a:cubicBezTo>
                  <a:cubicBezTo>
                    <a:pt x="856589" y="178410"/>
                    <a:pt x="854151" y="178613"/>
                    <a:pt x="851306" y="178613"/>
                  </a:cubicBezTo>
                  <a:lnTo>
                    <a:pt x="845820" y="178613"/>
                  </a:lnTo>
                  <a:cubicBezTo>
                    <a:pt x="822249" y="202997"/>
                    <a:pt x="792886" y="229108"/>
                    <a:pt x="757733" y="256946"/>
                  </a:cubicBezTo>
                  <a:cubicBezTo>
                    <a:pt x="722579" y="284785"/>
                    <a:pt x="687527" y="309270"/>
                    <a:pt x="652577" y="330403"/>
                  </a:cubicBezTo>
                  <a:cubicBezTo>
                    <a:pt x="698906" y="325933"/>
                    <a:pt x="751941" y="319837"/>
                    <a:pt x="811682" y="312115"/>
                  </a:cubicBezTo>
                  <a:lnTo>
                    <a:pt x="811073" y="318211"/>
                  </a:lnTo>
                  <a:cubicBezTo>
                    <a:pt x="772465" y="341782"/>
                    <a:pt x="710489" y="372669"/>
                    <a:pt x="625145" y="410870"/>
                  </a:cubicBezTo>
                  <a:cubicBezTo>
                    <a:pt x="619455" y="416966"/>
                    <a:pt x="613562" y="421233"/>
                    <a:pt x="607466" y="423672"/>
                  </a:cubicBezTo>
                  <a:lnTo>
                    <a:pt x="588569" y="331013"/>
                  </a:lnTo>
                  <a:lnTo>
                    <a:pt x="591617" y="330403"/>
                  </a:lnTo>
                  <a:cubicBezTo>
                    <a:pt x="593649" y="329997"/>
                    <a:pt x="596087" y="329285"/>
                    <a:pt x="598932" y="328269"/>
                  </a:cubicBezTo>
                  <a:cubicBezTo>
                    <a:pt x="601777" y="327253"/>
                    <a:pt x="604723" y="326237"/>
                    <a:pt x="607771" y="325222"/>
                  </a:cubicBezTo>
                  <a:cubicBezTo>
                    <a:pt x="610819" y="324205"/>
                    <a:pt x="613359" y="323088"/>
                    <a:pt x="615391" y="321869"/>
                  </a:cubicBezTo>
                  <a:cubicBezTo>
                    <a:pt x="641401" y="303581"/>
                    <a:pt x="670865" y="273913"/>
                    <a:pt x="703783" y="232867"/>
                  </a:cubicBezTo>
                  <a:lnTo>
                    <a:pt x="651358" y="259080"/>
                  </a:lnTo>
                  <a:cubicBezTo>
                    <a:pt x="645668" y="264769"/>
                    <a:pt x="639978" y="268833"/>
                    <a:pt x="634289" y="271272"/>
                  </a:cubicBezTo>
                  <a:lnTo>
                    <a:pt x="615391" y="181051"/>
                  </a:lnTo>
                  <a:lnTo>
                    <a:pt x="619658" y="179832"/>
                  </a:lnTo>
                  <a:cubicBezTo>
                    <a:pt x="622503" y="179019"/>
                    <a:pt x="625653" y="178105"/>
                    <a:pt x="629107" y="177089"/>
                  </a:cubicBezTo>
                  <a:cubicBezTo>
                    <a:pt x="632561" y="176073"/>
                    <a:pt x="635508" y="174752"/>
                    <a:pt x="637947" y="173126"/>
                  </a:cubicBezTo>
                  <a:cubicBezTo>
                    <a:pt x="654202" y="157683"/>
                    <a:pt x="672389" y="132994"/>
                    <a:pt x="692505" y="99060"/>
                  </a:cubicBezTo>
                  <a:cubicBezTo>
                    <a:pt x="712622" y="65125"/>
                    <a:pt x="727761" y="34950"/>
                    <a:pt x="737921" y="8534"/>
                  </a:cubicBezTo>
                  <a:lnTo>
                    <a:pt x="839114" y="44501"/>
                  </a:lnTo>
                  <a:cubicBezTo>
                    <a:pt x="835457" y="51003"/>
                    <a:pt x="827938" y="54864"/>
                    <a:pt x="816559" y="56083"/>
                  </a:cubicBezTo>
                  <a:cubicBezTo>
                    <a:pt x="796645" y="77622"/>
                    <a:pt x="773379" y="99974"/>
                    <a:pt x="746760" y="123139"/>
                  </a:cubicBezTo>
                  <a:cubicBezTo>
                    <a:pt x="720141" y="146304"/>
                    <a:pt x="694233" y="166218"/>
                    <a:pt x="669036" y="182880"/>
                  </a:cubicBezTo>
                  <a:lnTo>
                    <a:pt x="744626" y="178003"/>
                  </a:lnTo>
                  <a:cubicBezTo>
                    <a:pt x="760882" y="154838"/>
                    <a:pt x="773481" y="134315"/>
                    <a:pt x="782422" y="116433"/>
                  </a:cubicBezTo>
                  <a:lnTo>
                    <a:pt x="865327" y="167030"/>
                  </a:lnTo>
                  <a:cubicBezTo>
                    <a:pt x="896620" y="117043"/>
                    <a:pt x="923442" y="63805"/>
                    <a:pt x="945794" y="7315"/>
                  </a:cubicBezTo>
                  <a:close/>
                  <a:moveTo>
                    <a:pt x="1924202" y="192024"/>
                  </a:moveTo>
                  <a:lnTo>
                    <a:pt x="1878483" y="192024"/>
                  </a:lnTo>
                  <a:lnTo>
                    <a:pt x="1857146" y="292608"/>
                  </a:lnTo>
                  <a:lnTo>
                    <a:pt x="1902866" y="292608"/>
                  </a:lnTo>
                  <a:close/>
                  <a:moveTo>
                    <a:pt x="1260653" y="21336"/>
                  </a:moveTo>
                  <a:cubicBezTo>
                    <a:pt x="1336243" y="38811"/>
                    <a:pt x="1374038" y="68885"/>
                    <a:pt x="1374038" y="111557"/>
                  </a:cubicBezTo>
                  <a:cubicBezTo>
                    <a:pt x="1374038" y="116027"/>
                    <a:pt x="1372413" y="124256"/>
                    <a:pt x="1369162" y="136245"/>
                  </a:cubicBezTo>
                  <a:cubicBezTo>
                    <a:pt x="1365910" y="148234"/>
                    <a:pt x="1355954" y="158089"/>
                    <a:pt x="1339291" y="165811"/>
                  </a:cubicBezTo>
                  <a:cubicBezTo>
                    <a:pt x="1333195" y="168656"/>
                    <a:pt x="1327099" y="170078"/>
                    <a:pt x="1321003" y="170078"/>
                  </a:cubicBezTo>
                  <a:cubicBezTo>
                    <a:pt x="1310030" y="170078"/>
                    <a:pt x="1299057" y="165811"/>
                    <a:pt x="1288085" y="157277"/>
                  </a:cubicBezTo>
                  <a:lnTo>
                    <a:pt x="1288085" y="153009"/>
                  </a:lnTo>
                  <a:cubicBezTo>
                    <a:pt x="1288085" y="131064"/>
                    <a:pt x="1284935" y="108712"/>
                    <a:pt x="1278636" y="85953"/>
                  </a:cubicBezTo>
                  <a:cubicBezTo>
                    <a:pt x="1272337" y="63195"/>
                    <a:pt x="1264513" y="42672"/>
                    <a:pt x="1255166" y="24384"/>
                  </a:cubicBezTo>
                  <a:close/>
                  <a:moveTo>
                    <a:pt x="2773071" y="278587"/>
                  </a:moveTo>
                  <a:lnTo>
                    <a:pt x="2656027" y="278587"/>
                  </a:lnTo>
                  <a:cubicBezTo>
                    <a:pt x="2662123" y="335483"/>
                    <a:pt x="2680411" y="381000"/>
                    <a:pt x="2710891" y="415137"/>
                  </a:cubicBezTo>
                  <a:cubicBezTo>
                    <a:pt x="2736088" y="371653"/>
                    <a:pt x="2756814" y="326136"/>
                    <a:pt x="2773071" y="278587"/>
                  </a:cubicBezTo>
                  <a:close/>
                  <a:moveTo>
                    <a:pt x="3265323" y="368198"/>
                  </a:moveTo>
                  <a:lnTo>
                    <a:pt x="3044647" y="368198"/>
                  </a:lnTo>
                  <a:lnTo>
                    <a:pt x="3013558" y="514502"/>
                  </a:lnTo>
                  <a:lnTo>
                    <a:pt x="3234233" y="514502"/>
                  </a:lnTo>
                  <a:close/>
                  <a:moveTo>
                    <a:pt x="1949196" y="74371"/>
                  </a:moveTo>
                  <a:lnTo>
                    <a:pt x="1903476" y="74371"/>
                  </a:lnTo>
                  <a:lnTo>
                    <a:pt x="1882140" y="174955"/>
                  </a:lnTo>
                  <a:lnTo>
                    <a:pt x="1927860" y="174955"/>
                  </a:lnTo>
                  <a:close/>
                  <a:moveTo>
                    <a:pt x="1662379" y="15849"/>
                  </a:moveTo>
                  <a:cubicBezTo>
                    <a:pt x="1660754" y="19507"/>
                    <a:pt x="1658518" y="22758"/>
                    <a:pt x="1655674" y="25603"/>
                  </a:cubicBezTo>
                  <a:cubicBezTo>
                    <a:pt x="1652422" y="29261"/>
                    <a:pt x="1645920" y="31699"/>
                    <a:pt x="1636166" y="32918"/>
                  </a:cubicBezTo>
                  <a:lnTo>
                    <a:pt x="1613611" y="139598"/>
                  </a:lnTo>
                  <a:lnTo>
                    <a:pt x="1665427" y="139598"/>
                  </a:lnTo>
                  <a:lnTo>
                    <a:pt x="1689811" y="115214"/>
                  </a:lnTo>
                  <a:cubicBezTo>
                    <a:pt x="1684528" y="113182"/>
                    <a:pt x="1679041" y="110134"/>
                    <a:pt x="1673352" y="106070"/>
                  </a:cubicBezTo>
                  <a:cubicBezTo>
                    <a:pt x="1674165" y="100787"/>
                    <a:pt x="1674571" y="95504"/>
                    <a:pt x="1674571" y="90221"/>
                  </a:cubicBezTo>
                  <a:cubicBezTo>
                    <a:pt x="1674571" y="80467"/>
                    <a:pt x="1673047" y="69799"/>
                    <a:pt x="1669999" y="58217"/>
                  </a:cubicBezTo>
                  <a:cubicBezTo>
                    <a:pt x="1666951" y="46634"/>
                    <a:pt x="1662176" y="35763"/>
                    <a:pt x="1655674" y="25603"/>
                  </a:cubicBezTo>
                  <a:lnTo>
                    <a:pt x="1660550" y="22555"/>
                  </a:lnTo>
                  <a:cubicBezTo>
                    <a:pt x="1697126" y="23774"/>
                    <a:pt x="1722526" y="29464"/>
                    <a:pt x="1736750" y="39624"/>
                  </a:cubicBezTo>
                  <a:cubicBezTo>
                    <a:pt x="1748942" y="48565"/>
                    <a:pt x="1755038" y="58725"/>
                    <a:pt x="1755038" y="70104"/>
                  </a:cubicBezTo>
                  <a:cubicBezTo>
                    <a:pt x="1755038" y="71323"/>
                    <a:pt x="1754632" y="75387"/>
                    <a:pt x="1753819" y="82296"/>
                  </a:cubicBezTo>
                  <a:cubicBezTo>
                    <a:pt x="1753006" y="89204"/>
                    <a:pt x="1746910" y="96926"/>
                    <a:pt x="1735531" y="105461"/>
                  </a:cubicBezTo>
                  <a:cubicBezTo>
                    <a:pt x="1755038" y="123342"/>
                    <a:pt x="1769669" y="137160"/>
                    <a:pt x="1779422" y="146913"/>
                  </a:cubicBezTo>
                  <a:cubicBezTo>
                    <a:pt x="1775765" y="153416"/>
                    <a:pt x="1769263" y="156667"/>
                    <a:pt x="1759915" y="156667"/>
                  </a:cubicBezTo>
                  <a:lnTo>
                    <a:pt x="1609954" y="156667"/>
                  </a:lnTo>
                  <a:lnTo>
                    <a:pt x="1600200" y="200558"/>
                  </a:lnTo>
                  <a:cubicBezTo>
                    <a:pt x="1652626" y="220472"/>
                    <a:pt x="1688388" y="244043"/>
                    <a:pt x="1707490" y="271272"/>
                  </a:cubicBezTo>
                  <a:cubicBezTo>
                    <a:pt x="1722526" y="292811"/>
                    <a:pt x="1730045" y="313334"/>
                    <a:pt x="1730045" y="332841"/>
                  </a:cubicBezTo>
                  <a:cubicBezTo>
                    <a:pt x="1730045" y="337718"/>
                    <a:pt x="1728724" y="347167"/>
                    <a:pt x="1726082" y="361188"/>
                  </a:cubicBezTo>
                  <a:cubicBezTo>
                    <a:pt x="1723441" y="375209"/>
                    <a:pt x="1713382" y="387096"/>
                    <a:pt x="1695907" y="396849"/>
                  </a:cubicBezTo>
                  <a:cubicBezTo>
                    <a:pt x="1688998" y="400913"/>
                    <a:pt x="1681886" y="402945"/>
                    <a:pt x="1674571" y="402945"/>
                  </a:cubicBezTo>
                  <a:cubicBezTo>
                    <a:pt x="1664005" y="402945"/>
                    <a:pt x="1652829" y="398475"/>
                    <a:pt x="1641043" y="389534"/>
                  </a:cubicBezTo>
                  <a:cubicBezTo>
                    <a:pt x="1637792" y="333045"/>
                    <a:pt x="1622145" y="279806"/>
                    <a:pt x="1594104" y="229819"/>
                  </a:cubicBezTo>
                  <a:lnTo>
                    <a:pt x="1547165" y="451104"/>
                  </a:lnTo>
                  <a:cubicBezTo>
                    <a:pt x="1546352" y="453542"/>
                    <a:pt x="1541882" y="456895"/>
                    <a:pt x="1533754" y="461162"/>
                  </a:cubicBezTo>
                  <a:cubicBezTo>
                    <a:pt x="1525626" y="465429"/>
                    <a:pt x="1515770" y="469290"/>
                    <a:pt x="1504188" y="472744"/>
                  </a:cubicBezTo>
                  <a:cubicBezTo>
                    <a:pt x="1492606" y="476199"/>
                    <a:pt x="1481125" y="477926"/>
                    <a:pt x="1469746" y="477926"/>
                  </a:cubicBezTo>
                  <a:lnTo>
                    <a:pt x="1453286" y="477926"/>
                  </a:lnTo>
                  <a:lnTo>
                    <a:pt x="1489863" y="305409"/>
                  </a:lnTo>
                  <a:cubicBezTo>
                    <a:pt x="1441500" y="354177"/>
                    <a:pt x="1385011" y="395630"/>
                    <a:pt x="1320394" y="429768"/>
                  </a:cubicBezTo>
                  <a:lnTo>
                    <a:pt x="1316126" y="424282"/>
                  </a:lnTo>
                  <a:cubicBezTo>
                    <a:pt x="1352702" y="388925"/>
                    <a:pt x="1385925" y="347573"/>
                    <a:pt x="1415796" y="300228"/>
                  </a:cubicBezTo>
                  <a:cubicBezTo>
                    <a:pt x="1445666" y="252882"/>
                    <a:pt x="1470558" y="205029"/>
                    <a:pt x="1490472" y="156667"/>
                  </a:cubicBezTo>
                  <a:lnTo>
                    <a:pt x="1377086" y="156667"/>
                  </a:lnTo>
                  <a:lnTo>
                    <a:pt x="1375867" y="139598"/>
                  </a:lnTo>
                  <a:lnTo>
                    <a:pt x="1525219" y="139598"/>
                  </a:lnTo>
                  <a:lnTo>
                    <a:pt x="1553261" y="5486"/>
                  </a:lnTo>
                  <a:close/>
                  <a:moveTo>
                    <a:pt x="3311042" y="307848"/>
                  </a:moveTo>
                  <a:lnTo>
                    <a:pt x="3379318" y="369417"/>
                  </a:lnTo>
                  <a:cubicBezTo>
                    <a:pt x="3374847" y="375107"/>
                    <a:pt x="3365297" y="379781"/>
                    <a:pt x="3350666" y="383438"/>
                  </a:cubicBezTo>
                  <a:lnTo>
                    <a:pt x="3312871" y="560222"/>
                  </a:lnTo>
                  <a:cubicBezTo>
                    <a:pt x="3312058" y="561848"/>
                    <a:pt x="3307283" y="564185"/>
                    <a:pt x="3298546" y="567233"/>
                  </a:cubicBezTo>
                  <a:cubicBezTo>
                    <a:pt x="3289808" y="570281"/>
                    <a:pt x="3279546" y="573125"/>
                    <a:pt x="3267761" y="575767"/>
                  </a:cubicBezTo>
                  <a:cubicBezTo>
                    <a:pt x="3255975" y="578409"/>
                    <a:pt x="3245205" y="579729"/>
                    <a:pt x="3235452" y="579729"/>
                  </a:cubicBezTo>
                  <a:lnTo>
                    <a:pt x="3220212" y="579730"/>
                  </a:lnTo>
                  <a:lnTo>
                    <a:pt x="3230575" y="531571"/>
                  </a:lnTo>
                  <a:lnTo>
                    <a:pt x="3009900" y="531571"/>
                  </a:lnTo>
                  <a:lnTo>
                    <a:pt x="3003804" y="559003"/>
                  </a:lnTo>
                  <a:cubicBezTo>
                    <a:pt x="3002991" y="561848"/>
                    <a:pt x="2998521" y="565302"/>
                    <a:pt x="2990393" y="569366"/>
                  </a:cubicBezTo>
                  <a:cubicBezTo>
                    <a:pt x="2982264" y="573430"/>
                    <a:pt x="2972206" y="577189"/>
                    <a:pt x="2960217" y="580644"/>
                  </a:cubicBezTo>
                  <a:cubicBezTo>
                    <a:pt x="2948228" y="584098"/>
                    <a:pt x="2936138" y="585825"/>
                    <a:pt x="2923946" y="585825"/>
                  </a:cubicBezTo>
                  <a:lnTo>
                    <a:pt x="2911754" y="585825"/>
                  </a:lnTo>
                  <a:lnTo>
                    <a:pt x="2969057" y="315773"/>
                  </a:lnTo>
                  <a:lnTo>
                    <a:pt x="3053791" y="351129"/>
                  </a:lnTo>
                  <a:lnTo>
                    <a:pt x="3262274" y="351129"/>
                  </a:lnTo>
                  <a:close/>
                  <a:moveTo>
                    <a:pt x="2245461" y="74371"/>
                  </a:moveTo>
                  <a:lnTo>
                    <a:pt x="2150973" y="74371"/>
                  </a:lnTo>
                  <a:lnTo>
                    <a:pt x="2105863" y="287731"/>
                  </a:lnTo>
                  <a:lnTo>
                    <a:pt x="2200351" y="287731"/>
                  </a:lnTo>
                  <a:close/>
                  <a:moveTo>
                    <a:pt x="2298496" y="9753"/>
                  </a:moveTo>
                  <a:lnTo>
                    <a:pt x="2361285" y="68275"/>
                  </a:lnTo>
                  <a:cubicBezTo>
                    <a:pt x="2357222" y="73965"/>
                    <a:pt x="2348078" y="78232"/>
                    <a:pt x="2333853" y="81077"/>
                  </a:cubicBezTo>
                  <a:lnTo>
                    <a:pt x="2280818" y="329793"/>
                  </a:lnTo>
                  <a:cubicBezTo>
                    <a:pt x="2280005" y="332638"/>
                    <a:pt x="2272589" y="336702"/>
                    <a:pt x="2258568" y="341985"/>
                  </a:cubicBezTo>
                  <a:cubicBezTo>
                    <a:pt x="2244547" y="347269"/>
                    <a:pt x="2225954" y="349910"/>
                    <a:pt x="2202790" y="349910"/>
                  </a:cubicBezTo>
                  <a:lnTo>
                    <a:pt x="2186940" y="349910"/>
                  </a:lnTo>
                  <a:lnTo>
                    <a:pt x="2196693" y="304800"/>
                  </a:lnTo>
                  <a:lnTo>
                    <a:pt x="2102205" y="304800"/>
                  </a:lnTo>
                  <a:lnTo>
                    <a:pt x="2094890" y="340157"/>
                  </a:lnTo>
                  <a:cubicBezTo>
                    <a:pt x="2094484" y="342595"/>
                    <a:pt x="2089404" y="345846"/>
                    <a:pt x="2079650" y="349910"/>
                  </a:cubicBezTo>
                  <a:lnTo>
                    <a:pt x="2158898" y="379171"/>
                  </a:lnTo>
                  <a:cubicBezTo>
                    <a:pt x="2154428" y="387299"/>
                    <a:pt x="2145284" y="391363"/>
                    <a:pt x="2131466" y="391363"/>
                  </a:cubicBezTo>
                  <a:cubicBezTo>
                    <a:pt x="2069287" y="477926"/>
                    <a:pt x="1999589" y="542747"/>
                    <a:pt x="1922374" y="585825"/>
                  </a:cubicBezTo>
                  <a:lnTo>
                    <a:pt x="1916887" y="580949"/>
                  </a:lnTo>
                  <a:cubicBezTo>
                    <a:pt x="1966062" y="521208"/>
                    <a:pt x="2011578" y="446633"/>
                    <a:pt x="2053437" y="357225"/>
                  </a:cubicBezTo>
                  <a:cubicBezTo>
                    <a:pt x="2044091" y="359257"/>
                    <a:pt x="2033321" y="360273"/>
                    <a:pt x="2021128" y="360273"/>
                  </a:cubicBezTo>
                  <a:lnTo>
                    <a:pt x="2005889" y="360273"/>
                  </a:lnTo>
                  <a:lnTo>
                    <a:pt x="2066239" y="74371"/>
                  </a:lnTo>
                  <a:lnTo>
                    <a:pt x="2026005" y="74371"/>
                  </a:lnTo>
                  <a:lnTo>
                    <a:pt x="1958950" y="390753"/>
                  </a:lnTo>
                  <a:lnTo>
                    <a:pt x="2016252" y="381000"/>
                  </a:lnTo>
                  <a:lnTo>
                    <a:pt x="2015642" y="387705"/>
                  </a:lnTo>
                  <a:cubicBezTo>
                    <a:pt x="1998573" y="397459"/>
                    <a:pt x="1977644" y="408025"/>
                    <a:pt x="1952854" y="419405"/>
                  </a:cubicBezTo>
                  <a:lnTo>
                    <a:pt x="1921764" y="564489"/>
                  </a:lnTo>
                  <a:cubicBezTo>
                    <a:pt x="1920951" y="567334"/>
                    <a:pt x="1914551" y="571602"/>
                    <a:pt x="1902561" y="577291"/>
                  </a:cubicBezTo>
                  <a:cubicBezTo>
                    <a:pt x="1890573" y="582981"/>
                    <a:pt x="1874622" y="585825"/>
                    <a:pt x="1854708" y="585825"/>
                  </a:cubicBezTo>
                  <a:lnTo>
                    <a:pt x="1840687" y="585825"/>
                  </a:lnTo>
                  <a:lnTo>
                    <a:pt x="1867510" y="458419"/>
                  </a:lnTo>
                  <a:cubicBezTo>
                    <a:pt x="1831746" y="474268"/>
                    <a:pt x="1790497" y="491541"/>
                    <a:pt x="1743760" y="510235"/>
                  </a:cubicBezTo>
                  <a:cubicBezTo>
                    <a:pt x="1738477" y="518363"/>
                    <a:pt x="1731366" y="523850"/>
                    <a:pt x="1722425" y="526694"/>
                  </a:cubicBezTo>
                  <a:lnTo>
                    <a:pt x="1707794" y="427329"/>
                  </a:lnTo>
                  <a:cubicBezTo>
                    <a:pt x="1719986" y="426110"/>
                    <a:pt x="1735836" y="424078"/>
                    <a:pt x="1755343" y="421234"/>
                  </a:cubicBezTo>
                  <a:lnTo>
                    <a:pt x="1829105" y="74371"/>
                  </a:lnTo>
                  <a:lnTo>
                    <a:pt x="1790090" y="74371"/>
                  </a:lnTo>
                  <a:lnTo>
                    <a:pt x="1788871" y="57302"/>
                  </a:lnTo>
                  <a:lnTo>
                    <a:pt x="1972971" y="57302"/>
                  </a:lnTo>
                  <a:lnTo>
                    <a:pt x="2024177" y="7315"/>
                  </a:lnTo>
                  <a:lnTo>
                    <a:pt x="2071726" y="50597"/>
                  </a:lnTo>
                  <a:lnTo>
                    <a:pt x="2077212" y="23165"/>
                  </a:lnTo>
                  <a:lnTo>
                    <a:pt x="2161337" y="57302"/>
                  </a:lnTo>
                  <a:lnTo>
                    <a:pt x="2246681" y="57302"/>
                  </a:lnTo>
                  <a:close/>
                  <a:moveTo>
                    <a:pt x="2851708" y="12801"/>
                  </a:moveTo>
                  <a:lnTo>
                    <a:pt x="2909011" y="68885"/>
                  </a:lnTo>
                  <a:cubicBezTo>
                    <a:pt x="2904134" y="73761"/>
                    <a:pt x="2895803" y="77216"/>
                    <a:pt x="2884018" y="79248"/>
                  </a:cubicBezTo>
                  <a:cubicBezTo>
                    <a:pt x="2866543" y="152806"/>
                    <a:pt x="2844597" y="195885"/>
                    <a:pt x="2818180" y="208483"/>
                  </a:cubicBezTo>
                  <a:cubicBezTo>
                    <a:pt x="2801112" y="218236"/>
                    <a:pt x="2773070" y="223113"/>
                    <a:pt x="2734056" y="223114"/>
                  </a:cubicBezTo>
                  <a:cubicBezTo>
                    <a:pt x="2736494" y="215392"/>
                    <a:pt x="2737714" y="208483"/>
                    <a:pt x="2737714" y="202387"/>
                  </a:cubicBezTo>
                  <a:cubicBezTo>
                    <a:pt x="2737714" y="193446"/>
                    <a:pt x="2735275" y="186334"/>
                    <a:pt x="2730399" y="181051"/>
                  </a:cubicBezTo>
                  <a:cubicBezTo>
                    <a:pt x="2720645" y="170485"/>
                    <a:pt x="2702966" y="162560"/>
                    <a:pt x="2677363" y="157277"/>
                  </a:cubicBezTo>
                  <a:lnTo>
                    <a:pt x="2679192" y="150571"/>
                  </a:lnTo>
                  <a:cubicBezTo>
                    <a:pt x="2718206" y="153009"/>
                    <a:pt x="2743606" y="154229"/>
                    <a:pt x="2755392" y="154229"/>
                  </a:cubicBezTo>
                  <a:cubicBezTo>
                    <a:pt x="2764333" y="154229"/>
                    <a:pt x="2770225" y="153009"/>
                    <a:pt x="2773070" y="150571"/>
                  </a:cubicBezTo>
                  <a:cubicBezTo>
                    <a:pt x="2782011" y="143662"/>
                    <a:pt x="2792781" y="115621"/>
                    <a:pt x="2805379" y="66446"/>
                  </a:cubicBezTo>
                  <a:lnTo>
                    <a:pt x="2672486" y="66446"/>
                  </a:lnTo>
                  <a:lnTo>
                    <a:pt x="2631033" y="261518"/>
                  </a:lnTo>
                  <a:lnTo>
                    <a:pt x="2771242" y="261518"/>
                  </a:lnTo>
                  <a:lnTo>
                    <a:pt x="2822448" y="217627"/>
                  </a:lnTo>
                  <a:lnTo>
                    <a:pt x="2883408" y="281026"/>
                  </a:lnTo>
                  <a:cubicBezTo>
                    <a:pt x="2880970" y="284277"/>
                    <a:pt x="2877921" y="286613"/>
                    <a:pt x="2874264" y="288036"/>
                  </a:cubicBezTo>
                  <a:cubicBezTo>
                    <a:pt x="2870606" y="289458"/>
                    <a:pt x="2865323" y="290576"/>
                    <a:pt x="2858414" y="291389"/>
                  </a:cubicBezTo>
                  <a:cubicBezTo>
                    <a:pt x="2834030" y="351942"/>
                    <a:pt x="2799893" y="407213"/>
                    <a:pt x="2756002" y="457200"/>
                  </a:cubicBezTo>
                  <a:cubicBezTo>
                    <a:pt x="2783230" y="477113"/>
                    <a:pt x="2812898" y="493572"/>
                    <a:pt x="2845003" y="506577"/>
                  </a:cubicBezTo>
                  <a:lnTo>
                    <a:pt x="2841345" y="513283"/>
                  </a:lnTo>
                  <a:cubicBezTo>
                    <a:pt x="2803550" y="520192"/>
                    <a:pt x="2773070" y="544373"/>
                    <a:pt x="2749906" y="585825"/>
                  </a:cubicBezTo>
                  <a:cubicBezTo>
                    <a:pt x="2725927" y="565505"/>
                    <a:pt x="2705811" y="542544"/>
                    <a:pt x="2689555" y="516940"/>
                  </a:cubicBezTo>
                  <a:cubicBezTo>
                    <a:pt x="2650947" y="545795"/>
                    <a:pt x="2604821" y="569976"/>
                    <a:pt x="2551176" y="589483"/>
                  </a:cubicBezTo>
                  <a:lnTo>
                    <a:pt x="2548128" y="582777"/>
                  </a:lnTo>
                  <a:cubicBezTo>
                    <a:pt x="2596083" y="553110"/>
                    <a:pt x="2636317" y="517347"/>
                    <a:pt x="2668829" y="475488"/>
                  </a:cubicBezTo>
                  <a:cubicBezTo>
                    <a:pt x="2652979" y="435661"/>
                    <a:pt x="2645054" y="384861"/>
                    <a:pt x="2645054" y="323088"/>
                  </a:cubicBezTo>
                  <a:cubicBezTo>
                    <a:pt x="2645054" y="308864"/>
                    <a:pt x="2645460" y="294030"/>
                    <a:pt x="2646274" y="278587"/>
                  </a:cubicBezTo>
                  <a:lnTo>
                    <a:pt x="2627376" y="278587"/>
                  </a:lnTo>
                  <a:lnTo>
                    <a:pt x="2567025" y="562661"/>
                  </a:lnTo>
                  <a:cubicBezTo>
                    <a:pt x="2566213" y="565912"/>
                    <a:pt x="2559100" y="570687"/>
                    <a:pt x="2545690" y="576986"/>
                  </a:cubicBezTo>
                  <a:cubicBezTo>
                    <a:pt x="2532279" y="583286"/>
                    <a:pt x="2514803" y="586435"/>
                    <a:pt x="2493264" y="586435"/>
                  </a:cubicBezTo>
                  <a:lnTo>
                    <a:pt x="2477414" y="586435"/>
                  </a:lnTo>
                  <a:lnTo>
                    <a:pt x="2566416" y="168249"/>
                  </a:lnTo>
                  <a:cubicBezTo>
                    <a:pt x="2563571" y="169875"/>
                    <a:pt x="2559914" y="170688"/>
                    <a:pt x="2555443" y="170688"/>
                  </a:cubicBezTo>
                  <a:lnTo>
                    <a:pt x="2490826" y="170688"/>
                  </a:lnTo>
                  <a:lnTo>
                    <a:pt x="2471928" y="257860"/>
                  </a:lnTo>
                  <a:cubicBezTo>
                    <a:pt x="2497125" y="251765"/>
                    <a:pt x="2521915" y="245465"/>
                    <a:pt x="2546299" y="238963"/>
                  </a:cubicBezTo>
                  <a:lnTo>
                    <a:pt x="2546299" y="245059"/>
                  </a:lnTo>
                  <a:cubicBezTo>
                    <a:pt x="2524760" y="259689"/>
                    <a:pt x="2497125" y="277774"/>
                    <a:pt x="2463394" y="299313"/>
                  </a:cubicBezTo>
                  <a:lnTo>
                    <a:pt x="2423160" y="487680"/>
                  </a:lnTo>
                  <a:cubicBezTo>
                    <a:pt x="2418283" y="516534"/>
                    <a:pt x="2408225" y="539089"/>
                    <a:pt x="2392985" y="555345"/>
                  </a:cubicBezTo>
                  <a:cubicBezTo>
                    <a:pt x="2377745" y="571601"/>
                    <a:pt x="2349195" y="581761"/>
                    <a:pt x="2307336" y="585825"/>
                  </a:cubicBezTo>
                  <a:cubicBezTo>
                    <a:pt x="2310587" y="569976"/>
                    <a:pt x="2312212" y="556361"/>
                    <a:pt x="2312213" y="544982"/>
                  </a:cubicBezTo>
                  <a:cubicBezTo>
                    <a:pt x="2312212" y="536041"/>
                    <a:pt x="2311197" y="528523"/>
                    <a:pt x="2309165" y="522427"/>
                  </a:cubicBezTo>
                  <a:cubicBezTo>
                    <a:pt x="2307945" y="515518"/>
                    <a:pt x="2304237" y="509727"/>
                    <a:pt x="2298039" y="505053"/>
                  </a:cubicBezTo>
                  <a:lnTo>
                    <a:pt x="2274703" y="495500"/>
                  </a:lnTo>
                  <a:lnTo>
                    <a:pt x="2275332" y="499262"/>
                  </a:lnTo>
                  <a:cubicBezTo>
                    <a:pt x="2275332" y="535838"/>
                    <a:pt x="2262124" y="560832"/>
                    <a:pt x="2235708" y="574243"/>
                  </a:cubicBezTo>
                  <a:cubicBezTo>
                    <a:pt x="2229612" y="577088"/>
                    <a:pt x="2223719" y="578510"/>
                    <a:pt x="2218029" y="578510"/>
                  </a:cubicBezTo>
                  <a:cubicBezTo>
                    <a:pt x="2206244" y="578510"/>
                    <a:pt x="2194662" y="572617"/>
                    <a:pt x="2183283" y="560832"/>
                  </a:cubicBezTo>
                  <a:cubicBezTo>
                    <a:pt x="2186127" y="542950"/>
                    <a:pt x="2187550" y="524865"/>
                    <a:pt x="2187550" y="506577"/>
                  </a:cubicBezTo>
                  <a:cubicBezTo>
                    <a:pt x="2187550" y="455371"/>
                    <a:pt x="2177999" y="405993"/>
                    <a:pt x="2158898" y="358444"/>
                  </a:cubicBezTo>
                  <a:lnTo>
                    <a:pt x="2165604" y="355397"/>
                  </a:lnTo>
                  <a:cubicBezTo>
                    <a:pt x="2220468" y="384657"/>
                    <a:pt x="2254758" y="418948"/>
                    <a:pt x="2268474" y="458267"/>
                  </a:cubicBezTo>
                  <a:lnTo>
                    <a:pt x="2273404" y="487737"/>
                  </a:lnTo>
                  <a:lnTo>
                    <a:pt x="2273808" y="485851"/>
                  </a:lnTo>
                  <a:lnTo>
                    <a:pt x="2281123" y="486461"/>
                  </a:lnTo>
                  <a:cubicBezTo>
                    <a:pt x="2286000" y="486867"/>
                    <a:pt x="2291791" y="487172"/>
                    <a:pt x="2298497" y="487375"/>
                  </a:cubicBezTo>
                  <a:cubicBezTo>
                    <a:pt x="2305203" y="487578"/>
                    <a:pt x="2311705" y="487883"/>
                    <a:pt x="2318004" y="488289"/>
                  </a:cubicBezTo>
                  <a:cubicBezTo>
                    <a:pt x="2324303" y="488696"/>
                    <a:pt x="2328875" y="488899"/>
                    <a:pt x="2331720" y="488899"/>
                  </a:cubicBezTo>
                  <a:cubicBezTo>
                    <a:pt x="2340254" y="488899"/>
                    <a:pt x="2344521" y="485851"/>
                    <a:pt x="2344521" y="479755"/>
                  </a:cubicBezTo>
                  <a:lnTo>
                    <a:pt x="2371344" y="354177"/>
                  </a:lnTo>
                  <a:cubicBezTo>
                    <a:pt x="2359152" y="360680"/>
                    <a:pt x="2346757" y="367589"/>
                    <a:pt x="2334159" y="374904"/>
                  </a:cubicBezTo>
                  <a:cubicBezTo>
                    <a:pt x="2329282" y="383438"/>
                    <a:pt x="2322169" y="389534"/>
                    <a:pt x="2312822" y="393192"/>
                  </a:cubicBezTo>
                  <a:lnTo>
                    <a:pt x="2304897" y="297484"/>
                  </a:lnTo>
                  <a:cubicBezTo>
                    <a:pt x="2322779" y="294233"/>
                    <a:pt x="2350211" y="288138"/>
                    <a:pt x="2387193" y="279197"/>
                  </a:cubicBezTo>
                  <a:lnTo>
                    <a:pt x="2410358" y="170688"/>
                  </a:lnTo>
                  <a:lnTo>
                    <a:pt x="2341473" y="170688"/>
                  </a:lnTo>
                  <a:lnTo>
                    <a:pt x="2340254" y="153619"/>
                  </a:lnTo>
                  <a:lnTo>
                    <a:pt x="2414016" y="153619"/>
                  </a:lnTo>
                  <a:lnTo>
                    <a:pt x="2445106" y="7315"/>
                  </a:lnTo>
                  <a:lnTo>
                    <a:pt x="2545689" y="17069"/>
                  </a:lnTo>
                  <a:cubicBezTo>
                    <a:pt x="2543251" y="26416"/>
                    <a:pt x="2534514" y="32105"/>
                    <a:pt x="2519477" y="34137"/>
                  </a:cubicBezTo>
                  <a:lnTo>
                    <a:pt x="2495702" y="145694"/>
                  </a:lnTo>
                  <a:lnTo>
                    <a:pt x="2532278" y="100584"/>
                  </a:lnTo>
                  <a:lnTo>
                    <a:pt x="2538984" y="109118"/>
                  </a:lnTo>
                  <a:cubicBezTo>
                    <a:pt x="2543048" y="114808"/>
                    <a:pt x="2547924" y="121615"/>
                    <a:pt x="2553614" y="129540"/>
                  </a:cubicBezTo>
                  <a:cubicBezTo>
                    <a:pt x="2559304" y="137465"/>
                    <a:pt x="2564587" y="145491"/>
                    <a:pt x="2569464" y="153619"/>
                  </a:cubicBezTo>
                  <a:lnTo>
                    <a:pt x="2598725" y="14630"/>
                  </a:lnTo>
                  <a:lnTo>
                    <a:pt x="2684678" y="49377"/>
                  </a:lnTo>
                  <a:lnTo>
                    <a:pt x="2804160" y="49377"/>
                  </a:lnTo>
                  <a:close/>
                  <a:moveTo>
                    <a:pt x="3300069" y="15849"/>
                  </a:moveTo>
                  <a:cubicBezTo>
                    <a:pt x="3298851" y="20320"/>
                    <a:pt x="3296310" y="23977"/>
                    <a:pt x="3292450" y="26822"/>
                  </a:cubicBezTo>
                  <a:cubicBezTo>
                    <a:pt x="3288589" y="29667"/>
                    <a:pt x="3282391" y="31699"/>
                    <a:pt x="3273857" y="32918"/>
                  </a:cubicBezTo>
                  <a:lnTo>
                    <a:pt x="3254349" y="123139"/>
                  </a:lnTo>
                  <a:lnTo>
                    <a:pt x="3317748" y="123139"/>
                  </a:lnTo>
                  <a:lnTo>
                    <a:pt x="3378708" y="61570"/>
                  </a:lnTo>
                  <a:lnTo>
                    <a:pt x="3390900" y="73152"/>
                  </a:lnTo>
                  <a:cubicBezTo>
                    <a:pt x="3399434" y="80467"/>
                    <a:pt x="3409087" y="89408"/>
                    <a:pt x="3419856" y="99974"/>
                  </a:cubicBezTo>
                  <a:cubicBezTo>
                    <a:pt x="3430626" y="110541"/>
                    <a:pt x="3440481" y="120700"/>
                    <a:pt x="3449421" y="130454"/>
                  </a:cubicBezTo>
                  <a:cubicBezTo>
                    <a:pt x="3445358" y="136957"/>
                    <a:pt x="3438652" y="140208"/>
                    <a:pt x="3429304" y="140208"/>
                  </a:cubicBezTo>
                  <a:lnTo>
                    <a:pt x="3250692" y="140208"/>
                  </a:lnTo>
                  <a:lnTo>
                    <a:pt x="3226308" y="254813"/>
                  </a:lnTo>
                  <a:lnTo>
                    <a:pt x="3337865" y="254813"/>
                  </a:lnTo>
                  <a:lnTo>
                    <a:pt x="3397606" y="192633"/>
                  </a:lnTo>
                  <a:lnTo>
                    <a:pt x="3409798" y="204216"/>
                  </a:lnTo>
                  <a:cubicBezTo>
                    <a:pt x="3417926" y="211937"/>
                    <a:pt x="3427273" y="221081"/>
                    <a:pt x="3437839" y="231648"/>
                  </a:cubicBezTo>
                  <a:cubicBezTo>
                    <a:pt x="3448406" y="242214"/>
                    <a:pt x="3457956" y="252374"/>
                    <a:pt x="3466490" y="262128"/>
                  </a:cubicBezTo>
                  <a:cubicBezTo>
                    <a:pt x="3462426" y="268630"/>
                    <a:pt x="3455721" y="271882"/>
                    <a:pt x="3446374" y="271881"/>
                  </a:cubicBezTo>
                  <a:lnTo>
                    <a:pt x="2895904" y="271881"/>
                  </a:lnTo>
                  <a:lnTo>
                    <a:pt x="2894686" y="254813"/>
                  </a:lnTo>
                  <a:lnTo>
                    <a:pt x="3134868" y="254813"/>
                  </a:lnTo>
                  <a:lnTo>
                    <a:pt x="3159252" y="140208"/>
                  </a:lnTo>
                  <a:lnTo>
                    <a:pt x="3065374" y="140208"/>
                  </a:lnTo>
                  <a:cubicBezTo>
                    <a:pt x="3030017" y="180441"/>
                    <a:pt x="2988970" y="213970"/>
                    <a:pt x="2942235" y="240792"/>
                  </a:cubicBezTo>
                  <a:lnTo>
                    <a:pt x="2936748" y="235915"/>
                  </a:lnTo>
                  <a:cubicBezTo>
                    <a:pt x="2959507" y="206654"/>
                    <a:pt x="2980639" y="171805"/>
                    <a:pt x="3000146" y="131369"/>
                  </a:cubicBezTo>
                  <a:cubicBezTo>
                    <a:pt x="3019654" y="90932"/>
                    <a:pt x="3035707" y="51003"/>
                    <a:pt x="3048305" y="11582"/>
                  </a:cubicBezTo>
                  <a:lnTo>
                    <a:pt x="3156204" y="42062"/>
                  </a:lnTo>
                  <a:cubicBezTo>
                    <a:pt x="3151327" y="51003"/>
                    <a:pt x="3142386" y="55473"/>
                    <a:pt x="3129382" y="55473"/>
                  </a:cubicBezTo>
                  <a:cubicBezTo>
                    <a:pt x="3115564" y="77825"/>
                    <a:pt x="3099105" y="100381"/>
                    <a:pt x="3080004" y="123139"/>
                  </a:cubicBezTo>
                  <a:lnTo>
                    <a:pt x="3162910" y="123139"/>
                  </a:lnTo>
                  <a:lnTo>
                    <a:pt x="3187903" y="67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spc="-300" dirty="0">
                <a:solidFill>
                  <a:schemeClr val="bg1"/>
                </a:solidFill>
                <a:latin typeface="江城斜宋体 900W" panose="02020900000000090000" pitchFamily="18" charset="-122"/>
                <a:ea typeface="江城斜宋体 900W" panose="02020900000000090000" pitchFamily="18" charset="-122"/>
              </a:endParaRPr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id="{E617C9BA-0B97-486A-86E9-75589A349948}"/>
                </a:ext>
              </a:extLst>
            </p:cNvPr>
            <p:cNvSpPr/>
            <p:nvPr/>
          </p:nvSpPr>
          <p:spPr>
            <a:xfrm rot="20912557">
              <a:off x="1078629" y="4337697"/>
              <a:ext cx="5180672" cy="445164"/>
            </a:xfrm>
            <a:prstGeom prst="parallelogram">
              <a:avLst>
                <a:gd name="adj" fmla="val 220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82000">
                  <a:schemeClr val="bg1">
                    <a:alpha val="40000"/>
                  </a:schemeClr>
                </a:gs>
              </a:gsLst>
              <a:lin ang="0" scaled="1"/>
              <a:tileRect/>
            </a:gradFill>
            <a:ln w="635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平行四边形 98">
              <a:extLst>
                <a:ext uri="{FF2B5EF4-FFF2-40B4-BE49-F238E27FC236}">
                  <a16:creationId xmlns:a16="http://schemas.microsoft.com/office/drawing/2014/main" id="{79F79F0E-F85C-4204-8D8C-86AD4BCC5FE3}"/>
                </a:ext>
              </a:extLst>
            </p:cNvPr>
            <p:cNvSpPr/>
            <p:nvPr/>
          </p:nvSpPr>
          <p:spPr>
            <a:xfrm rot="20952522">
              <a:off x="-1553331" y="3338273"/>
              <a:ext cx="2653021" cy="344717"/>
            </a:xfrm>
            <a:prstGeom prst="parallelogram">
              <a:avLst>
                <a:gd name="adj" fmla="val 13592"/>
              </a:avLst>
            </a:prstGeom>
            <a:gradFill flip="none" rotWithShape="1">
              <a:gsLst>
                <a:gs pos="22000">
                  <a:srgbClr val="00B050">
                    <a:alpha val="0"/>
                  </a:srgbClr>
                </a:gs>
                <a:gs pos="100000">
                  <a:srgbClr val="00B050">
                    <a:alpha val="1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平行四边形 99">
              <a:extLst>
                <a:ext uri="{FF2B5EF4-FFF2-40B4-BE49-F238E27FC236}">
                  <a16:creationId xmlns:a16="http://schemas.microsoft.com/office/drawing/2014/main" id="{8BD46AF9-3ED6-4B58-A195-45C32FED4D67}"/>
                </a:ext>
              </a:extLst>
            </p:cNvPr>
            <p:cNvSpPr/>
            <p:nvPr/>
          </p:nvSpPr>
          <p:spPr>
            <a:xfrm rot="20952522">
              <a:off x="-616127" y="3507822"/>
              <a:ext cx="1848128" cy="175915"/>
            </a:xfrm>
            <a:prstGeom prst="parallelogram">
              <a:avLst>
                <a:gd name="adj" fmla="val 13592"/>
              </a:avLst>
            </a:prstGeom>
            <a:gradFill flip="none" rotWithShape="1">
              <a:gsLst>
                <a:gs pos="8000">
                  <a:schemeClr val="bg1"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id="{BDF935E6-6AB6-43E2-96E4-CE7FA76862BB}"/>
                </a:ext>
              </a:extLst>
            </p:cNvPr>
            <p:cNvSpPr/>
            <p:nvPr/>
          </p:nvSpPr>
          <p:spPr>
            <a:xfrm rot="20952522">
              <a:off x="3965677" y="2029991"/>
              <a:ext cx="4287391" cy="344717"/>
            </a:xfrm>
            <a:prstGeom prst="parallelogram">
              <a:avLst>
                <a:gd name="adj" fmla="val 13592"/>
              </a:avLst>
            </a:prstGeom>
            <a:gradFill flip="none" rotWithShape="1">
              <a:gsLst>
                <a:gs pos="22000">
                  <a:srgbClr val="00B050">
                    <a:alpha val="0"/>
                  </a:srgbClr>
                </a:gs>
                <a:gs pos="100000">
                  <a:srgbClr val="00B050">
                    <a:alpha val="1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平行四边形 101">
              <a:extLst>
                <a:ext uri="{FF2B5EF4-FFF2-40B4-BE49-F238E27FC236}">
                  <a16:creationId xmlns:a16="http://schemas.microsoft.com/office/drawing/2014/main" id="{A6AC4010-6B55-4BB3-B3FD-9B3B5F3A3B61}"/>
                </a:ext>
              </a:extLst>
            </p:cNvPr>
            <p:cNvSpPr/>
            <p:nvPr/>
          </p:nvSpPr>
          <p:spPr>
            <a:xfrm rot="20952522">
              <a:off x="4909886" y="2273711"/>
              <a:ext cx="2690210" cy="175915"/>
            </a:xfrm>
            <a:prstGeom prst="parallelogram">
              <a:avLst>
                <a:gd name="adj" fmla="val 13592"/>
              </a:avLst>
            </a:prstGeom>
            <a:gradFill flip="none" rotWithShape="1">
              <a:gsLst>
                <a:gs pos="800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平行四边形 102">
              <a:extLst>
                <a:ext uri="{FF2B5EF4-FFF2-40B4-BE49-F238E27FC236}">
                  <a16:creationId xmlns:a16="http://schemas.microsoft.com/office/drawing/2014/main" id="{112D4AC2-F237-431F-8DA6-05028377823F}"/>
                </a:ext>
              </a:extLst>
            </p:cNvPr>
            <p:cNvSpPr/>
            <p:nvPr/>
          </p:nvSpPr>
          <p:spPr>
            <a:xfrm rot="20952522">
              <a:off x="-1191068" y="1704721"/>
              <a:ext cx="4645222" cy="236710"/>
            </a:xfrm>
            <a:prstGeom prst="parallelogram">
              <a:avLst>
                <a:gd name="adj" fmla="val 13592"/>
              </a:avLst>
            </a:prstGeom>
            <a:gradFill flip="none" rotWithShape="1">
              <a:gsLst>
                <a:gs pos="22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BD243318-481C-469C-A7F8-EE8E391E87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855060" y="3595779"/>
              <a:ext cx="2041241" cy="400441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BA6C6ED9-654A-41F1-9438-68D3D1BB0E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734216" y="1497171"/>
              <a:ext cx="3633961" cy="71289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C3C9609B-00F1-4FD5-8E25-1E57927995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33162" y="3070360"/>
              <a:ext cx="4551131" cy="912264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平行四边形 110">
              <a:extLst>
                <a:ext uri="{FF2B5EF4-FFF2-40B4-BE49-F238E27FC236}">
                  <a16:creationId xmlns:a16="http://schemas.microsoft.com/office/drawing/2014/main" id="{E7304475-A719-484A-9B9A-FEC49AF83D7C}"/>
                </a:ext>
              </a:extLst>
            </p:cNvPr>
            <p:cNvSpPr/>
            <p:nvPr/>
          </p:nvSpPr>
          <p:spPr>
            <a:xfrm rot="20952522">
              <a:off x="5634685" y="3493931"/>
              <a:ext cx="1914523" cy="150961"/>
            </a:xfrm>
            <a:prstGeom prst="parallelogram">
              <a:avLst>
                <a:gd name="adj" fmla="val 13592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9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61700110-7604-46C1-9D03-FBDB5B09AF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7688" y="1371624"/>
              <a:ext cx="1529805" cy="27321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0A7CF3F4-E43A-4CB6-9B70-A0320F662B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55168" y="3358287"/>
              <a:ext cx="1529805" cy="273218"/>
            </a:xfrm>
            <a:prstGeom prst="line">
              <a:avLst/>
            </a:prstGeom>
            <a:ln w="9525">
              <a:gradFill>
                <a:gsLst>
                  <a:gs pos="0">
                    <a:srgbClr val="00B050">
                      <a:alpha val="0"/>
                    </a:srgbClr>
                  </a:gs>
                  <a:gs pos="100000">
                    <a:srgbClr val="00B050">
                      <a:alpha val="3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9D275D17-DD89-4FDA-96E0-798BE7B164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623785" y="3319484"/>
              <a:ext cx="1529805" cy="273218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F48B06E-098D-4209-A6FA-ECAB329B87AA}"/>
                </a:ext>
              </a:extLst>
            </p:cNvPr>
            <p:cNvSpPr/>
            <p:nvPr/>
          </p:nvSpPr>
          <p:spPr>
            <a:xfrm rot="21013888">
              <a:off x="3385888" y="1296785"/>
              <a:ext cx="1122168" cy="1220367"/>
            </a:xfrm>
            <a:custGeom>
              <a:avLst/>
              <a:gdLst/>
              <a:ahLst/>
              <a:cxnLst/>
              <a:rect l="l" t="t" r="r" b="b"/>
              <a:pathLst>
                <a:path w="1122168" h="1220367">
                  <a:moveTo>
                    <a:pt x="825438" y="785589"/>
                  </a:moveTo>
                  <a:cubicBezTo>
                    <a:pt x="806936" y="803142"/>
                    <a:pt x="791044" y="819271"/>
                    <a:pt x="777762" y="833977"/>
                  </a:cubicBezTo>
                  <a:cubicBezTo>
                    <a:pt x="769697" y="842990"/>
                    <a:pt x="763530" y="850225"/>
                    <a:pt x="759260" y="855681"/>
                  </a:cubicBezTo>
                  <a:cubicBezTo>
                    <a:pt x="754991" y="861136"/>
                    <a:pt x="751433" y="866354"/>
                    <a:pt x="748587" y="871335"/>
                  </a:cubicBezTo>
                  <a:cubicBezTo>
                    <a:pt x="745740" y="876316"/>
                    <a:pt x="743842" y="880823"/>
                    <a:pt x="742894" y="884855"/>
                  </a:cubicBezTo>
                  <a:cubicBezTo>
                    <a:pt x="741945" y="888888"/>
                    <a:pt x="742894" y="891853"/>
                    <a:pt x="745740" y="893750"/>
                  </a:cubicBezTo>
                  <a:lnTo>
                    <a:pt x="811206" y="893750"/>
                  </a:lnTo>
                  <a:lnTo>
                    <a:pt x="762107" y="1091571"/>
                  </a:lnTo>
                  <a:lnTo>
                    <a:pt x="407026" y="1091571"/>
                  </a:lnTo>
                  <a:close/>
                  <a:moveTo>
                    <a:pt x="696641" y="35579"/>
                  </a:moveTo>
                  <a:cubicBezTo>
                    <a:pt x="721309" y="37951"/>
                    <a:pt x="745503" y="42458"/>
                    <a:pt x="769223" y="49099"/>
                  </a:cubicBezTo>
                  <a:cubicBezTo>
                    <a:pt x="792942" y="55741"/>
                    <a:pt x="815238" y="64873"/>
                    <a:pt x="836111" y="76495"/>
                  </a:cubicBezTo>
                  <a:cubicBezTo>
                    <a:pt x="856985" y="88118"/>
                    <a:pt x="874774" y="102943"/>
                    <a:pt x="889480" y="120969"/>
                  </a:cubicBezTo>
                  <a:lnTo>
                    <a:pt x="515898" y="395641"/>
                  </a:lnTo>
                  <a:cubicBezTo>
                    <a:pt x="520168" y="391846"/>
                    <a:pt x="526691" y="386153"/>
                    <a:pt x="535467" y="378563"/>
                  </a:cubicBezTo>
                  <a:cubicBezTo>
                    <a:pt x="544243" y="370973"/>
                    <a:pt x="553612" y="362434"/>
                    <a:pt x="563575" y="352946"/>
                  </a:cubicBezTo>
                  <a:cubicBezTo>
                    <a:pt x="573537" y="343458"/>
                    <a:pt x="583499" y="333496"/>
                    <a:pt x="593461" y="323059"/>
                  </a:cubicBezTo>
                  <a:cubicBezTo>
                    <a:pt x="603423" y="312623"/>
                    <a:pt x="611844" y="302423"/>
                    <a:pt x="618722" y="292461"/>
                  </a:cubicBezTo>
                  <a:cubicBezTo>
                    <a:pt x="625601" y="282499"/>
                    <a:pt x="630464" y="273248"/>
                    <a:pt x="633310" y="264709"/>
                  </a:cubicBezTo>
                  <a:cubicBezTo>
                    <a:pt x="636156" y="256170"/>
                    <a:pt x="635682" y="249292"/>
                    <a:pt x="631887" y="244073"/>
                  </a:cubicBezTo>
                  <a:cubicBezTo>
                    <a:pt x="622873" y="238855"/>
                    <a:pt x="613860" y="235297"/>
                    <a:pt x="604846" y="233400"/>
                  </a:cubicBezTo>
                  <a:cubicBezTo>
                    <a:pt x="595833" y="231502"/>
                    <a:pt x="586108" y="230553"/>
                    <a:pt x="575671" y="230553"/>
                  </a:cubicBezTo>
                  <a:cubicBezTo>
                    <a:pt x="554324" y="230553"/>
                    <a:pt x="534874" y="235179"/>
                    <a:pt x="517322" y="244429"/>
                  </a:cubicBezTo>
                  <a:cubicBezTo>
                    <a:pt x="499769" y="253680"/>
                    <a:pt x="484114" y="265777"/>
                    <a:pt x="470357" y="280720"/>
                  </a:cubicBezTo>
                  <a:cubicBezTo>
                    <a:pt x="456600" y="295663"/>
                    <a:pt x="444977" y="312504"/>
                    <a:pt x="435489" y="331243"/>
                  </a:cubicBezTo>
                  <a:cubicBezTo>
                    <a:pt x="426001" y="349981"/>
                    <a:pt x="419123" y="368601"/>
                    <a:pt x="414853" y="387102"/>
                  </a:cubicBezTo>
                  <a:lnTo>
                    <a:pt x="414142" y="392083"/>
                  </a:lnTo>
                  <a:lnTo>
                    <a:pt x="150856" y="392083"/>
                  </a:lnTo>
                  <a:lnTo>
                    <a:pt x="152990" y="383544"/>
                  </a:lnTo>
                  <a:cubicBezTo>
                    <a:pt x="166273" y="330887"/>
                    <a:pt x="188570" y="282973"/>
                    <a:pt x="219879" y="239804"/>
                  </a:cubicBezTo>
                  <a:cubicBezTo>
                    <a:pt x="251189" y="196635"/>
                    <a:pt x="288191" y="159632"/>
                    <a:pt x="330886" y="128797"/>
                  </a:cubicBezTo>
                  <a:cubicBezTo>
                    <a:pt x="373581" y="97962"/>
                    <a:pt x="420427" y="74123"/>
                    <a:pt x="471424" y="57283"/>
                  </a:cubicBezTo>
                  <a:cubicBezTo>
                    <a:pt x="522421" y="40442"/>
                    <a:pt x="574486" y="32021"/>
                    <a:pt x="627617" y="32021"/>
                  </a:cubicBezTo>
                  <a:cubicBezTo>
                    <a:pt x="648965" y="32021"/>
                    <a:pt x="671972" y="33207"/>
                    <a:pt x="696641" y="35579"/>
                  </a:cubicBezTo>
                  <a:close/>
                  <a:moveTo>
                    <a:pt x="1122168" y="0"/>
                  </a:moveTo>
                  <a:cubicBezTo>
                    <a:pt x="1117899" y="3795"/>
                    <a:pt x="1106988" y="14706"/>
                    <a:pt x="1089436" y="32733"/>
                  </a:cubicBezTo>
                  <a:cubicBezTo>
                    <a:pt x="1071883" y="50760"/>
                    <a:pt x="1052552" y="73768"/>
                    <a:pt x="1031442" y="101757"/>
                  </a:cubicBezTo>
                  <a:cubicBezTo>
                    <a:pt x="1010331" y="129746"/>
                    <a:pt x="989932" y="161767"/>
                    <a:pt x="970245" y="197820"/>
                  </a:cubicBezTo>
                  <a:cubicBezTo>
                    <a:pt x="950558" y="233874"/>
                    <a:pt x="936445" y="271588"/>
                    <a:pt x="927906" y="310963"/>
                  </a:cubicBezTo>
                  <a:cubicBezTo>
                    <a:pt x="920790" y="340849"/>
                    <a:pt x="912251" y="367771"/>
                    <a:pt x="902289" y="391727"/>
                  </a:cubicBezTo>
                  <a:cubicBezTo>
                    <a:pt x="892327" y="415684"/>
                    <a:pt x="880704" y="438336"/>
                    <a:pt x="867421" y="459684"/>
                  </a:cubicBezTo>
                  <a:cubicBezTo>
                    <a:pt x="854138" y="481031"/>
                    <a:pt x="838839" y="501549"/>
                    <a:pt x="821524" y="521236"/>
                  </a:cubicBezTo>
                  <a:cubicBezTo>
                    <a:pt x="804209" y="540923"/>
                    <a:pt x="784877" y="561203"/>
                    <a:pt x="763530" y="582076"/>
                  </a:cubicBezTo>
                  <a:cubicBezTo>
                    <a:pt x="741708" y="603424"/>
                    <a:pt x="713838" y="628211"/>
                    <a:pt x="679919" y="656437"/>
                  </a:cubicBezTo>
                  <a:cubicBezTo>
                    <a:pt x="646000" y="684663"/>
                    <a:pt x="606507" y="716566"/>
                    <a:pt x="561440" y="752145"/>
                  </a:cubicBezTo>
                  <a:lnTo>
                    <a:pt x="398487" y="893750"/>
                  </a:lnTo>
                  <a:lnTo>
                    <a:pt x="609116" y="893750"/>
                  </a:lnTo>
                  <a:lnTo>
                    <a:pt x="162952" y="1220367"/>
                  </a:lnTo>
                  <a:cubicBezTo>
                    <a:pt x="166748" y="1217047"/>
                    <a:pt x="172559" y="1211829"/>
                    <a:pt x="180386" y="1204712"/>
                  </a:cubicBezTo>
                  <a:cubicBezTo>
                    <a:pt x="188214" y="1197597"/>
                    <a:pt x="196634" y="1189532"/>
                    <a:pt x="205647" y="1180519"/>
                  </a:cubicBezTo>
                  <a:cubicBezTo>
                    <a:pt x="214661" y="1171505"/>
                    <a:pt x="223556" y="1162255"/>
                    <a:pt x="232332" y="1152767"/>
                  </a:cubicBezTo>
                  <a:cubicBezTo>
                    <a:pt x="241108" y="1143279"/>
                    <a:pt x="248461" y="1134384"/>
                    <a:pt x="254391" y="1126082"/>
                  </a:cubicBezTo>
                  <a:cubicBezTo>
                    <a:pt x="260321" y="1117781"/>
                    <a:pt x="264235" y="1110428"/>
                    <a:pt x="266132" y="1104023"/>
                  </a:cubicBezTo>
                  <a:cubicBezTo>
                    <a:pt x="268030" y="1097619"/>
                    <a:pt x="266607" y="1093468"/>
                    <a:pt x="261863" y="1091571"/>
                  </a:cubicBezTo>
                  <a:lnTo>
                    <a:pt x="0" y="1091571"/>
                  </a:lnTo>
                  <a:lnTo>
                    <a:pt x="41271" y="925060"/>
                  </a:lnTo>
                  <a:lnTo>
                    <a:pt x="473915" y="575672"/>
                  </a:lnTo>
                  <a:cubicBezTo>
                    <a:pt x="488147" y="563338"/>
                    <a:pt x="505225" y="547920"/>
                    <a:pt x="525149" y="529419"/>
                  </a:cubicBezTo>
                  <a:cubicBezTo>
                    <a:pt x="545073" y="510918"/>
                    <a:pt x="564286" y="491112"/>
                    <a:pt x="582787" y="470001"/>
                  </a:cubicBezTo>
                  <a:cubicBezTo>
                    <a:pt x="601289" y="448891"/>
                    <a:pt x="617536" y="427307"/>
                    <a:pt x="631531" y="405247"/>
                  </a:cubicBezTo>
                  <a:cubicBezTo>
                    <a:pt x="645525" y="383188"/>
                    <a:pt x="653946" y="361959"/>
                    <a:pt x="656792" y="341561"/>
                  </a:cubicBezTo>
                  <a:close/>
                </a:path>
              </a:pathLst>
            </a:custGeom>
            <a:gradFill>
              <a:gsLst>
                <a:gs pos="26000">
                  <a:srgbClr val="FFC000"/>
                </a:gs>
                <a:gs pos="67000">
                  <a:srgbClr val="FFFF0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spc="-300" dirty="0">
                <a:gradFill>
                  <a:gsLst>
                    <a:gs pos="26000">
                      <a:srgbClr val="FFC000"/>
                    </a:gs>
                    <a:gs pos="67000">
                      <a:srgbClr val="FFFF00"/>
                    </a:gs>
                  </a:gsLst>
                  <a:lin ang="8100000" scaled="1"/>
                </a:gradFill>
                <a:latin typeface="Facon" pitchFamily="2" charset="0"/>
                <a:ea typeface="优设标题黑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08E929F-BCD9-46C4-AE7C-2C850F88431B}"/>
                </a:ext>
              </a:extLst>
            </p:cNvPr>
            <p:cNvSpPr/>
            <p:nvPr/>
          </p:nvSpPr>
          <p:spPr>
            <a:xfrm rot="21013888">
              <a:off x="4000857" y="1138737"/>
              <a:ext cx="1417476" cy="1091570"/>
            </a:xfrm>
            <a:custGeom>
              <a:avLst/>
              <a:gdLst/>
              <a:ahLst/>
              <a:cxnLst/>
              <a:rect l="l" t="t" r="r" b="b"/>
              <a:pathLst>
                <a:path w="1417476" h="1091570">
                  <a:moveTo>
                    <a:pt x="814764" y="536534"/>
                  </a:moveTo>
                  <a:cubicBezTo>
                    <a:pt x="801481" y="536534"/>
                    <a:pt x="787250" y="542701"/>
                    <a:pt x="772069" y="555036"/>
                  </a:cubicBezTo>
                  <a:cubicBezTo>
                    <a:pt x="761633" y="562626"/>
                    <a:pt x="747875" y="572706"/>
                    <a:pt x="730797" y="585278"/>
                  </a:cubicBezTo>
                  <a:cubicBezTo>
                    <a:pt x="713719" y="597849"/>
                    <a:pt x="696523" y="610776"/>
                    <a:pt x="679207" y="624059"/>
                  </a:cubicBezTo>
                  <a:cubicBezTo>
                    <a:pt x="661893" y="637342"/>
                    <a:pt x="645763" y="649676"/>
                    <a:pt x="630820" y="661062"/>
                  </a:cubicBezTo>
                  <a:cubicBezTo>
                    <a:pt x="615876" y="672447"/>
                    <a:pt x="605321" y="680986"/>
                    <a:pt x="599154" y="686679"/>
                  </a:cubicBezTo>
                  <a:cubicBezTo>
                    <a:pt x="592987" y="691897"/>
                    <a:pt x="587176" y="696759"/>
                    <a:pt x="581720" y="701266"/>
                  </a:cubicBezTo>
                  <a:cubicBezTo>
                    <a:pt x="576265" y="705773"/>
                    <a:pt x="571521" y="710398"/>
                    <a:pt x="567489" y="715142"/>
                  </a:cubicBezTo>
                  <a:cubicBezTo>
                    <a:pt x="563456" y="719886"/>
                    <a:pt x="560254" y="725223"/>
                    <a:pt x="557882" y="731153"/>
                  </a:cubicBezTo>
                  <a:cubicBezTo>
                    <a:pt x="555510" y="737083"/>
                    <a:pt x="554087" y="744317"/>
                    <a:pt x="553613" y="752856"/>
                  </a:cubicBezTo>
                  <a:cubicBezTo>
                    <a:pt x="550767" y="784166"/>
                    <a:pt x="552190" y="808597"/>
                    <a:pt x="557883" y="826149"/>
                  </a:cubicBezTo>
                  <a:cubicBezTo>
                    <a:pt x="568319" y="858408"/>
                    <a:pt x="593699" y="874537"/>
                    <a:pt x="634022" y="874537"/>
                  </a:cubicBezTo>
                  <a:cubicBezTo>
                    <a:pt x="661062" y="874537"/>
                    <a:pt x="684189" y="867658"/>
                    <a:pt x="703401" y="853901"/>
                  </a:cubicBezTo>
                  <a:cubicBezTo>
                    <a:pt x="722614" y="840144"/>
                    <a:pt x="738744" y="822829"/>
                    <a:pt x="751789" y="801955"/>
                  </a:cubicBezTo>
                  <a:cubicBezTo>
                    <a:pt x="764835" y="781082"/>
                    <a:pt x="775509" y="758311"/>
                    <a:pt x="783811" y="733643"/>
                  </a:cubicBezTo>
                  <a:cubicBezTo>
                    <a:pt x="792112" y="708975"/>
                    <a:pt x="799109" y="685967"/>
                    <a:pt x="804802" y="664619"/>
                  </a:cubicBezTo>
                  <a:lnTo>
                    <a:pt x="831843" y="555036"/>
                  </a:lnTo>
                  <a:cubicBezTo>
                    <a:pt x="832791" y="548868"/>
                    <a:pt x="831605" y="544243"/>
                    <a:pt x="828284" y="541160"/>
                  </a:cubicBezTo>
                  <a:cubicBezTo>
                    <a:pt x="824964" y="538076"/>
                    <a:pt x="820457" y="536534"/>
                    <a:pt x="814764" y="536534"/>
                  </a:cubicBezTo>
                  <a:close/>
                  <a:moveTo>
                    <a:pt x="950677" y="11741"/>
                  </a:moveTo>
                  <a:cubicBezTo>
                    <a:pt x="982461" y="19568"/>
                    <a:pt x="1010925" y="31784"/>
                    <a:pt x="1036067" y="48387"/>
                  </a:cubicBezTo>
                  <a:cubicBezTo>
                    <a:pt x="1061210" y="64991"/>
                    <a:pt x="1082439" y="86338"/>
                    <a:pt x="1099754" y="112430"/>
                  </a:cubicBezTo>
                  <a:cubicBezTo>
                    <a:pt x="1117069" y="138521"/>
                    <a:pt x="1129285" y="169831"/>
                    <a:pt x="1136401" y="206359"/>
                  </a:cubicBezTo>
                  <a:lnTo>
                    <a:pt x="774915" y="471780"/>
                  </a:lnTo>
                  <a:cubicBezTo>
                    <a:pt x="775390" y="471306"/>
                    <a:pt x="780371" y="467273"/>
                    <a:pt x="789859" y="459683"/>
                  </a:cubicBezTo>
                  <a:cubicBezTo>
                    <a:pt x="799346" y="452093"/>
                    <a:pt x="810139" y="442487"/>
                    <a:pt x="822236" y="430864"/>
                  </a:cubicBezTo>
                  <a:cubicBezTo>
                    <a:pt x="834333" y="419241"/>
                    <a:pt x="845955" y="406314"/>
                    <a:pt x="857104" y="392083"/>
                  </a:cubicBezTo>
                  <a:cubicBezTo>
                    <a:pt x="868252" y="377851"/>
                    <a:pt x="875961" y="363856"/>
                    <a:pt x="880230" y="350099"/>
                  </a:cubicBezTo>
                  <a:cubicBezTo>
                    <a:pt x="886872" y="305507"/>
                    <a:pt x="886397" y="271350"/>
                    <a:pt x="878807" y="247631"/>
                  </a:cubicBezTo>
                  <a:cubicBezTo>
                    <a:pt x="868845" y="214424"/>
                    <a:pt x="843702" y="197820"/>
                    <a:pt x="803379" y="197820"/>
                  </a:cubicBezTo>
                  <a:cubicBezTo>
                    <a:pt x="777288" y="197820"/>
                    <a:pt x="754873" y="204224"/>
                    <a:pt x="736134" y="217033"/>
                  </a:cubicBezTo>
                  <a:cubicBezTo>
                    <a:pt x="717396" y="229841"/>
                    <a:pt x="701385" y="246089"/>
                    <a:pt x="688103" y="265776"/>
                  </a:cubicBezTo>
                  <a:cubicBezTo>
                    <a:pt x="674820" y="285464"/>
                    <a:pt x="664027" y="307048"/>
                    <a:pt x="655725" y="330531"/>
                  </a:cubicBezTo>
                  <a:cubicBezTo>
                    <a:pt x="647423" y="354013"/>
                    <a:pt x="640426" y="376428"/>
                    <a:pt x="634734" y="397775"/>
                  </a:cubicBezTo>
                  <a:lnTo>
                    <a:pt x="581365" y="614097"/>
                  </a:lnTo>
                  <a:lnTo>
                    <a:pt x="294596" y="824726"/>
                  </a:lnTo>
                  <a:cubicBezTo>
                    <a:pt x="294122" y="822829"/>
                    <a:pt x="293885" y="819508"/>
                    <a:pt x="293885" y="814764"/>
                  </a:cubicBezTo>
                  <a:cubicBezTo>
                    <a:pt x="290564" y="760683"/>
                    <a:pt x="297442" y="698776"/>
                    <a:pt x="314521" y="629040"/>
                  </a:cubicBezTo>
                  <a:lnTo>
                    <a:pt x="361485" y="440470"/>
                  </a:lnTo>
                  <a:cubicBezTo>
                    <a:pt x="376666" y="378325"/>
                    <a:pt x="398132" y="320331"/>
                    <a:pt x="425883" y="266488"/>
                  </a:cubicBezTo>
                  <a:cubicBezTo>
                    <a:pt x="453635" y="212645"/>
                    <a:pt x="487673" y="166036"/>
                    <a:pt x="527996" y="126662"/>
                  </a:cubicBezTo>
                  <a:cubicBezTo>
                    <a:pt x="568319" y="87287"/>
                    <a:pt x="615165" y="56333"/>
                    <a:pt x="668534" y="33800"/>
                  </a:cubicBezTo>
                  <a:cubicBezTo>
                    <a:pt x="721903" y="11266"/>
                    <a:pt x="782031" y="0"/>
                    <a:pt x="848921" y="0"/>
                  </a:cubicBezTo>
                  <a:cubicBezTo>
                    <a:pt x="884974" y="0"/>
                    <a:pt x="918893" y="3913"/>
                    <a:pt x="950677" y="11741"/>
                  </a:cubicBezTo>
                  <a:close/>
                  <a:moveTo>
                    <a:pt x="1417476" y="50522"/>
                  </a:moveTo>
                  <a:cubicBezTo>
                    <a:pt x="1369089" y="97012"/>
                    <a:pt x="1324971" y="141842"/>
                    <a:pt x="1285122" y="185012"/>
                  </a:cubicBezTo>
                  <a:cubicBezTo>
                    <a:pt x="1261403" y="210629"/>
                    <a:pt x="1242189" y="232095"/>
                    <a:pt x="1227483" y="249410"/>
                  </a:cubicBezTo>
                  <a:cubicBezTo>
                    <a:pt x="1212777" y="266725"/>
                    <a:pt x="1199020" y="284396"/>
                    <a:pt x="1186212" y="302423"/>
                  </a:cubicBezTo>
                  <a:cubicBezTo>
                    <a:pt x="1173403" y="320450"/>
                    <a:pt x="1162136" y="337884"/>
                    <a:pt x="1152411" y="354724"/>
                  </a:cubicBezTo>
                  <a:cubicBezTo>
                    <a:pt x="1142686" y="371565"/>
                    <a:pt x="1136163" y="386627"/>
                    <a:pt x="1132843" y="399910"/>
                  </a:cubicBezTo>
                  <a:cubicBezTo>
                    <a:pt x="1131894" y="402756"/>
                    <a:pt x="1131064" y="405603"/>
                    <a:pt x="1130352" y="408449"/>
                  </a:cubicBezTo>
                  <a:cubicBezTo>
                    <a:pt x="1129640" y="411295"/>
                    <a:pt x="1128811" y="413905"/>
                    <a:pt x="1127861" y="416276"/>
                  </a:cubicBezTo>
                  <a:cubicBezTo>
                    <a:pt x="1126913" y="421020"/>
                    <a:pt x="1125846" y="425646"/>
                    <a:pt x="1124660" y="430152"/>
                  </a:cubicBezTo>
                  <a:cubicBezTo>
                    <a:pt x="1123473" y="434659"/>
                    <a:pt x="1122406" y="439522"/>
                    <a:pt x="1121457" y="444740"/>
                  </a:cubicBezTo>
                  <a:lnTo>
                    <a:pt x="1075204" y="631887"/>
                  </a:lnTo>
                  <a:cubicBezTo>
                    <a:pt x="1060024" y="694032"/>
                    <a:pt x="1038558" y="751907"/>
                    <a:pt x="1010806" y="805513"/>
                  </a:cubicBezTo>
                  <a:cubicBezTo>
                    <a:pt x="983054" y="859119"/>
                    <a:pt x="949017" y="905728"/>
                    <a:pt x="908694" y="945340"/>
                  </a:cubicBezTo>
                  <a:cubicBezTo>
                    <a:pt x="868371" y="984951"/>
                    <a:pt x="821643" y="1016024"/>
                    <a:pt x="768511" y="1038557"/>
                  </a:cubicBezTo>
                  <a:cubicBezTo>
                    <a:pt x="715380" y="1061091"/>
                    <a:pt x="655370" y="1072357"/>
                    <a:pt x="588480" y="1072357"/>
                  </a:cubicBezTo>
                  <a:cubicBezTo>
                    <a:pt x="545311" y="1072357"/>
                    <a:pt x="504751" y="1067021"/>
                    <a:pt x="466800" y="1056347"/>
                  </a:cubicBezTo>
                  <a:cubicBezTo>
                    <a:pt x="428848" y="1045673"/>
                    <a:pt x="394218" y="1024681"/>
                    <a:pt x="362908" y="993372"/>
                  </a:cubicBezTo>
                  <a:cubicBezTo>
                    <a:pt x="356267" y="986730"/>
                    <a:pt x="348321" y="982105"/>
                    <a:pt x="339070" y="979496"/>
                  </a:cubicBezTo>
                  <a:cubicBezTo>
                    <a:pt x="329820" y="976886"/>
                    <a:pt x="319027" y="975582"/>
                    <a:pt x="306693" y="975582"/>
                  </a:cubicBezTo>
                  <a:cubicBezTo>
                    <a:pt x="292936" y="975582"/>
                    <a:pt x="277993" y="977242"/>
                    <a:pt x="261863" y="980563"/>
                  </a:cubicBezTo>
                  <a:cubicBezTo>
                    <a:pt x="245734" y="983884"/>
                    <a:pt x="229249" y="988272"/>
                    <a:pt x="212408" y="993727"/>
                  </a:cubicBezTo>
                  <a:cubicBezTo>
                    <a:pt x="195568" y="999183"/>
                    <a:pt x="178608" y="1005350"/>
                    <a:pt x="161530" y="1012228"/>
                  </a:cubicBezTo>
                  <a:cubicBezTo>
                    <a:pt x="144452" y="1019107"/>
                    <a:pt x="127848" y="1026104"/>
                    <a:pt x="111719" y="1033220"/>
                  </a:cubicBezTo>
                  <a:cubicBezTo>
                    <a:pt x="75191" y="1050298"/>
                    <a:pt x="37951" y="1069748"/>
                    <a:pt x="0" y="1091570"/>
                  </a:cubicBezTo>
                  <a:close/>
                </a:path>
              </a:pathLst>
            </a:custGeom>
            <a:gradFill>
              <a:gsLst>
                <a:gs pos="26000">
                  <a:srgbClr val="FFC000"/>
                </a:gs>
                <a:gs pos="67000">
                  <a:srgbClr val="FFFF0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spc="-300" dirty="0">
                <a:gradFill>
                  <a:gsLst>
                    <a:gs pos="26000">
                      <a:srgbClr val="FFC000"/>
                    </a:gs>
                    <a:gs pos="67000">
                      <a:srgbClr val="FFFF00"/>
                    </a:gs>
                  </a:gsLst>
                  <a:lin ang="8100000" scaled="1"/>
                </a:gradFill>
                <a:latin typeface="Facon" pitchFamily="2" charset="0"/>
                <a:ea typeface="优设标题黑" panose="00000500000000000000" pitchFamily="2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9FA85BA-07AF-4CC0-B1FC-AEBB0DFC2C9E}"/>
                </a:ext>
              </a:extLst>
            </p:cNvPr>
            <p:cNvSpPr/>
            <p:nvPr/>
          </p:nvSpPr>
          <p:spPr>
            <a:xfrm rot="21013888">
              <a:off x="1561968" y="3074041"/>
              <a:ext cx="1122168" cy="1220367"/>
            </a:xfrm>
            <a:custGeom>
              <a:avLst/>
              <a:gdLst/>
              <a:ahLst/>
              <a:cxnLst/>
              <a:rect l="l" t="t" r="r" b="b"/>
              <a:pathLst>
                <a:path w="1122168" h="1220367">
                  <a:moveTo>
                    <a:pt x="825438" y="785589"/>
                  </a:moveTo>
                  <a:cubicBezTo>
                    <a:pt x="806936" y="803142"/>
                    <a:pt x="791044" y="819271"/>
                    <a:pt x="777762" y="833977"/>
                  </a:cubicBezTo>
                  <a:cubicBezTo>
                    <a:pt x="769697" y="842991"/>
                    <a:pt x="763530" y="850225"/>
                    <a:pt x="759260" y="855681"/>
                  </a:cubicBezTo>
                  <a:cubicBezTo>
                    <a:pt x="754991" y="861136"/>
                    <a:pt x="751433" y="866354"/>
                    <a:pt x="748587" y="871335"/>
                  </a:cubicBezTo>
                  <a:cubicBezTo>
                    <a:pt x="745740" y="876316"/>
                    <a:pt x="743842" y="880823"/>
                    <a:pt x="742894" y="884856"/>
                  </a:cubicBezTo>
                  <a:cubicBezTo>
                    <a:pt x="741945" y="888888"/>
                    <a:pt x="742894" y="891853"/>
                    <a:pt x="745740" y="893750"/>
                  </a:cubicBezTo>
                  <a:lnTo>
                    <a:pt x="811206" y="893750"/>
                  </a:lnTo>
                  <a:lnTo>
                    <a:pt x="762107" y="1091571"/>
                  </a:lnTo>
                  <a:lnTo>
                    <a:pt x="407026" y="1091571"/>
                  </a:lnTo>
                  <a:close/>
                  <a:moveTo>
                    <a:pt x="696641" y="35579"/>
                  </a:moveTo>
                  <a:cubicBezTo>
                    <a:pt x="721309" y="37951"/>
                    <a:pt x="745503" y="42458"/>
                    <a:pt x="769223" y="49100"/>
                  </a:cubicBezTo>
                  <a:cubicBezTo>
                    <a:pt x="792942" y="55741"/>
                    <a:pt x="815238" y="64873"/>
                    <a:pt x="836111" y="76495"/>
                  </a:cubicBezTo>
                  <a:cubicBezTo>
                    <a:pt x="856985" y="88118"/>
                    <a:pt x="874774" y="102943"/>
                    <a:pt x="889480" y="120969"/>
                  </a:cubicBezTo>
                  <a:lnTo>
                    <a:pt x="515898" y="395641"/>
                  </a:lnTo>
                  <a:cubicBezTo>
                    <a:pt x="520168" y="391846"/>
                    <a:pt x="526691" y="386153"/>
                    <a:pt x="535467" y="378563"/>
                  </a:cubicBezTo>
                  <a:cubicBezTo>
                    <a:pt x="544243" y="370973"/>
                    <a:pt x="553612" y="362434"/>
                    <a:pt x="563575" y="352946"/>
                  </a:cubicBezTo>
                  <a:cubicBezTo>
                    <a:pt x="573537" y="343458"/>
                    <a:pt x="583499" y="333496"/>
                    <a:pt x="593461" y="323059"/>
                  </a:cubicBezTo>
                  <a:cubicBezTo>
                    <a:pt x="603423" y="312623"/>
                    <a:pt x="611844" y="302424"/>
                    <a:pt x="618722" y="292461"/>
                  </a:cubicBezTo>
                  <a:cubicBezTo>
                    <a:pt x="625601" y="282499"/>
                    <a:pt x="630463" y="273249"/>
                    <a:pt x="633310" y="264710"/>
                  </a:cubicBezTo>
                  <a:cubicBezTo>
                    <a:pt x="636156" y="256170"/>
                    <a:pt x="635682" y="249292"/>
                    <a:pt x="631887" y="244074"/>
                  </a:cubicBezTo>
                  <a:cubicBezTo>
                    <a:pt x="622873" y="238855"/>
                    <a:pt x="613860" y="235297"/>
                    <a:pt x="604846" y="233400"/>
                  </a:cubicBezTo>
                  <a:cubicBezTo>
                    <a:pt x="595833" y="231502"/>
                    <a:pt x="586108" y="230553"/>
                    <a:pt x="575671" y="230553"/>
                  </a:cubicBezTo>
                  <a:cubicBezTo>
                    <a:pt x="554324" y="230553"/>
                    <a:pt x="534874" y="235179"/>
                    <a:pt x="517322" y="244430"/>
                  </a:cubicBezTo>
                  <a:cubicBezTo>
                    <a:pt x="499769" y="253680"/>
                    <a:pt x="484114" y="265777"/>
                    <a:pt x="470357" y="280720"/>
                  </a:cubicBezTo>
                  <a:cubicBezTo>
                    <a:pt x="456600" y="295664"/>
                    <a:pt x="444977" y="312504"/>
                    <a:pt x="435489" y="331243"/>
                  </a:cubicBezTo>
                  <a:cubicBezTo>
                    <a:pt x="426001" y="349981"/>
                    <a:pt x="419123" y="368601"/>
                    <a:pt x="414853" y="387102"/>
                  </a:cubicBezTo>
                  <a:lnTo>
                    <a:pt x="414142" y="392083"/>
                  </a:lnTo>
                  <a:lnTo>
                    <a:pt x="150856" y="392083"/>
                  </a:lnTo>
                  <a:lnTo>
                    <a:pt x="152990" y="383544"/>
                  </a:lnTo>
                  <a:cubicBezTo>
                    <a:pt x="166273" y="330887"/>
                    <a:pt x="188570" y="282974"/>
                    <a:pt x="219879" y="239804"/>
                  </a:cubicBezTo>
                  <a:cubicBezTo>
                    <a:pt x="251189" y="196635"/>
                    <a:pt x="288191" y="159632"/>
                    <a:pt x="330886" y="128797"/>
                  </a:cubicBezTo>
                  <a:cubicBezTo>
                    <a:pt x="373581" y="97962"/>
                    <a:pt x="420427" y="74123"/>
                    <a:pt x="471424" y="57283"/>
                  </a:cubicBezTo>
                  <a:cubicBezTo>
                    <a:pt x="522421" y="40442"/>
                    <a:pt x="574485" y="32022"/>
                    <a:pt x="627617" y="32022"/>
                  </a:cubicBezTo>
                  <a:cubicBezTo>
                    <a:pt x="648965" y="32022"/>
                    <a:pt x="671972" y="33207"/>
                    <a:pt x="696641" y="35579"/>
                  </a:cubicBezTo>
                  <a:close/>
                  <a:moveTo>
                    <a:pt x="1122168" y="0"/>
                  </a:moveTo>
                  <a:cubicBezTo>
                    <a:pt x="1117899" y="3795"/>
                    <a:pt x="1106988" y="14706"/>
                    <a:pt x="1089436" y="32733"/>
                  </a:cubicBezTo>
                  <a:cubicBezTo>
                    <a:pt x="1071883" y="50760"/>
                    <a:pt x="1052552" y="73768"/>
                    <a:pt x="1031441" y="101757"/>
                  </a:cubicBezTo>
                  <a:cubicBezTo>
                    <a:pt x="1010331" y="129746"/>
                    <a:pt x="989932" y="161767"/>
                    <a:pt x="970245" y="197821"/>
                  </a:cubicBezTo>
                  <a:cubicBezTo>
                    <a:pt x="950558" y="233874"/>
                    <a:pt x="936445" y="271588"/>
                    <a:pt x="927906" y="310963"/>
                  </a:cubicBezTo>
                  <a:cubicBezTo>
                    <a:pt x="920790" y="340849"/>
                    <a:pt x="912251" y="367771"/>
                    <a:pt x="902289" y="391727"/>
                  </a:cubicBezTo>
                  <a:cubicBezTo>
                    <a:pt x="892327" y="415684"/>
                    <a:pt x="880704" y="438336"/>
                    <a:pt x="867421" y="459684"/>
                  </a:cubicBezTo>
                  <a:cubicBezTo>
                    <a:pt x="854138" y="481031"/>
                    <a:pt x="838839" y="501549"/>
                    <a:pt x="821524" y="521236"/>
                  </a:cubicBezTo>
                  <a:cubicBezTo>
                    <a:pt x="804209" y="540923"/>
                    <a:pt x="784877" y="561203"/>
                    <a:pt x="763530" y="582076"/>
                  </a:cubicBezTo>
                  <a:cubicBezTo>
                    <a:pt x="741708" y="603424"/>
                    <a:pt x="713838" y="628211"/>
                    <a:pt x="679919" y="656437"/>
                  </a:cubicBezTo>
                  <a:cubicBezTo>
                    <a:pt x="646000" y="684663"/>
                    <a:pt x="606507" y="716566"/>
                    <a:pt x="561440" y="752145"/>
                  </a:cubicBezTo>
                  <a:lnTo>
                    <a:pt x="398487" y="893750"/>
                  </a:lnTo>
                  <a:lnTo>
                    <a:pt x="609116" y="893750"/>
                  </a:lnTo>
                  <a:lnTo>
                    <a:pt x="162952" y="1220367"/>
                  </a:lnTo>
                  <a:cubicBezTo>
                    <a:pt x="166748" y="1217047"/>
                    <a:pt x="172559" y="1211829"/>
                    <a:pt x="180386" y="1204712"/>
                  </a:cubicBezTo>
                  <a:cubicBezTo>
                    <a:pt x="188214" y="1197597"/>
                    <a:pt x="196634" y="1189532"/>
                    <a:pt x="205648" y="1180519"/>
                  </a:cubicBezTo>
                  <a:cubicBezTo>
                    <a:pt x="214661" y="1171505"/>
                    <a:pt x="223556" y="1162255"/>
                    <a:pt x="232332" y="1152767"/>
                  </a:cubicBezTo>
                  <a:cubicBezTo>
                    <a:pt x="241108" y="1143279"/>
                    <a:pt x="248461" y="1134384"/>
                    <a:pt x="254391" y="1126083"/>
                  </a:cubicBezTo>
                  <a:cubicBezTo>
                    <a:pt x="260321" y="1117781"/>
                    <a:pt x="264235" y="1110428"/>
                    <a:pt x="266132" y="1104023"/>
                  </a:cubicBezTo>
                  <a:cubicBezTo>
                    <a:pt x="268030" y="1097619"/>
                    <a:pt x="266607" y="1093468"/>
                    <a:pt x="261863" y="1091571"/>
                  </a:cubicBezTo>
                  <a:lnTo>
                    <a:pt x="0" y="1091571"/>
                  </a:lnTo>
                  <a:lnTo>
                    <a:pt x="41271" y="925060"/>
                  </a:lnTo>
                  <a:lnTo>
                    <a:pt x="473915" y="575672"/>
                  </a:lnTo>
                  <a:cubicBezTo>
                    <a:pt x="488147" y="563338"/>
                    <a:pt x="505225" y="547920"/>
                    <a:pt x="525149" y="529419"/>
                  </a:cubicBezTo>
                  <a:cubicBezTo>
                    <a:pt x="545073" y="510918"/>
                    <a:pt x="564286" y="491112"/>
                    <a:pt x="582787" y="470002"/>
                  </a:cubicBezTo>
                  <a:cubicBezTo>
                    <a:pt x="601289" y="448891"/>
                    <a:pt x="617536" y="427307"/>
                    <a:pt x="631531" y="405248"/>
                  </a:cubicBezTo>
                  <a:cubicBezTo>
                    <a:pt x="645525" y="383188"/>
                    <a:pt x="653946" y="361960"/>
                    <a:pt x="656792" y="341561"/>
                  </a:cubicBezTo>
                  <a:close/>
                </a:path>
              </a:pathLst>
            </a:custGeom>
            <a:gradFill>
              <a:gsLst>
                <a:gs pos="26000">
                  <a:srgbClr val="FFC000"/>
                </a:gs>
                <a:gs pos="67000">
                  <a:srgbClr val="FFFF0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spc="-300" dirty="0">
                <a:gradFill>
                  <a:gsLst>
                    <a:gs pos="26000">
                      <a:srgbClr val="FFC000"/>
                    </a:gs>
                    <a:gs pos="67000">
                      <a:srgbClr val="FFFF00"/>
                    </a:gs>
                  </a:gsLst>
                  <a:lin ang="8100000" scaled="1"/>
                </a:gradFill>
                <a:latin typeface="Facon" pitchFamily="2" charset="0"/>
                <a:ea typeface="优设标题黑" panose="00000500000000000000" pitchFamily="2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FDC7CB1-C1C9-4337-957C-938A150D8E08}"/>
                </a:ext>
              </a:extLst>
            </p:cNvPr>
            <p:cNvSpPr/>
            <p:nvPr/>
          </p:nvSpPr>
          <p:spPr>
            <a:xfrm rot="21013888">
              <a:off x="2400744" y="2869355"/>
              <a:ext cx="1122168" cy="1220367"/>
            </a:xfrm>
            <a:custGeom>
              <a:avLst/>
              <a:gdLst/>
              <a:ahLst/>
              <a:cxnLst/>
              <a:rect l="l" t="t" r="r" b="b"/>
              <a:pathLst>
                <a:path w="1122168" h="1220367">
                  <a:moveTo>
                    <a:pt x="825438" y="785589"/>
                  </a:moveTo>
                  <a:cubicBezTo>
                    <a:pt x="806936" y="803142"/>
                    <a:pt x="791044" y="819271"/>
                    <a:pt x="777762" y="833977"/>
                  </a:cubicBezTo>
                  <a:cubicBezTo>
                    <a:pt x="769697" y="842991"/>
                    <a:pt x="763530" y="850225"/>
                    <a:pt x="759260" y="855681"/>
                  </a:cubicBezTo>
                  <a:cubicBezTo>
                    <a:pt x="754991" y="861136"/>
                    <a:pt x="751433" y="866354"/>
                    <a:pt x="748587" y="871335"/>
                  </a:cubicBezTo>
                  <a:cubicBezTo>
                    <a:pt x="745740" y="876316"/>
                    <a:pt x="743842" y="880823"/>
                    <a:pt x="742894" y="884856"/>
                  </a:cubicBezTo>
                  <a:cubicBezTo>
                    <a:pt x="741945" y="888888"/>
                    <a:pt x="742894" y="891853"/>
                    <a:pt x="745740" y="893750"/>
                  </a:cubicBezTo>
                  <a:lnTo>
                    <a:pt x="811206" y="893750"/>
                  </a:lnTo>
                  <a:lnTo>
                    <a:pt x="762107" y="1091571"/>
                  </a:lnTo>
                  <a:lnTo>
                    <a:pt x="407026" y="1091571"/>
                  </a:lnTo>
                  <a:close/>
                  <a:moveTo>
                    <a:pt x="696641" y="35579"/>
                  </a:moveTo>
                  <a:cubicBezTo>
                    <a:pt x="721309" y="37951"/>
                    <a:pt x="745503" y="42458"/>
                    <a:pt x="769223" y="49100"/>
                  </a:cubicBezTo>
                  <a:cubicBezTo>
                    <a:pt x="792942" y="55741"/>
                    <a:pt x="815238" y="64873"/>
                    <a:pt x="836111" y="76495"/>
                  </a:cubicBezTo>
                  <a:cubicBezTo>
                    <a:pt x="856985" y="88118"/>
                    <a:pt x="874774" y="102943"/>
                    <a:pt x="889480" y="120969"/>
                  </a:cubicBezTo>
                  <a:lnTo>
                    <a:pt x="515898" y="395641"/>
                  </a:lnTo>
                  <a:cubicBezTo>
                    <a:pt x="520168" y="391846"/>
                    <a:pt x="526691" y="386153"/>
                    <a:pt x="535467" y="378563"/>
                  </a:cubicBezTo>
                  <a:cubicBezTo>
                    <a:pt x="544243" y="370973"/>
                    <a:pt x="553612" y="362434"/>
                    <a:pt x="563575" y="352946"/>
                  </a:cubicBezTo>
                  <a:cubicBezTo>
                    <a:pt x="573537" y="343458"/>
                    <a:pt x="583499" y="333496"/>
                    <a:pt x="593461" y="323059"/>
                  </a:cubicBezTo>
                  <a:cubicBezTo>
                    <a:pt x="603423" y="312623"/>
                    <a:pt x="611844" y="302424"/>
                    <a:pt x="618722" y="292461"/>
                  </a:cubicBezTo>
                  <a:cubicBezTo>
                    <a:pt x="625601" y="282499"/>
                    <a:pt x="630463" y="273249"/>
                    <a:pt x="633310" y="264710"/>
                  </a:cubicBezTo>
                  <a:cubicBezTo>
                    <a:pt x="636156" y="256170"/>
                    <a:pt x="635682" y="249292"/>
                    <a:pt x="631887" y="244074"/>
                  </a:cubicBezTo>
                  <a:cubicBezTo>
                    <a:pt x="622873" y="238855"/>
                    <a:pt x="613860" y="235297"/>
                    <a:pt x="604846" y="233400"/>
                  </a:cubicBezTo>
                  <a:cubicBezTo>
                    <a:pt x="595833" y="231502"/>
                    <a:pt x="586108" y="230553"/>
                    <a:pt x="575671" y="230553"/>
                  </a:cubicBezTo>
                  <a:cubicBezTo>
                    <a:pt x="554324" y="230553"/>
                    <a:pt x="534874" y="235179"/>
                    <a:pt x="517322" y="244430"/>
                  </a:cubicBezTo>
                  <a:cubicBezTo>
                    <a:pt x="499769" y="253680"/>
                    <a:pt x="484114" y="265777"/>
                    <a:pt x="470357" y="280720"/>
                  </a:cubicBezTo>
                  <a:cubicBezTo>
                    <a:pt x="456600" y="295664"/>
                    <a:pt x="444977" y="312504"/>
                    <a:pt x="435489" y="331243"/>
                  </a:cubicBezTo>
                  <a:cubicBezTo>
                    <a:pt x="426001" y="349981"/>
                    <a:pt x="419123" y="368601"/>
                    <a:pt x="414853" y="387102"/>
                  </a:cubicBezTo>
                  <a:lnTo>
                    <a:pt x="414142" y="392083"/>
                  </a:lnTo>
                  <a:lnTo>
                    <a:pt x="150856" y="392083"/>
                  </a:lnTo>
                  <a:lnTo>
                    <a:pt x="152990" y="383544"/>
                  </a:lnTo>
                  <a:cubicBezTo>
                    <a:pt x="166273" y="330887"/>
                    <a:pt x="188570" y="282974"/>
                    <a:pt x="219879" y="239804"/>
                  </a:cubicBezTo>
                  <a:cubicBezTo>
                    <a:pt x="251189" y="196635"/>
                    <a:pt x="288191" y="159632"/>
                    <a:pt x="330886" y="128797"/>
                  </a:cubicBezTo>
                  <a:cubicBezTo>
                    <a:pt x="373581" y="97962"/>
                    <a:pt x="420427" y="74123"/>
                    <a:pt x="471424" y="57283"/>
                  </a:cubicBezTo>
                  <a:cubicBezTo>
                    <a:pt x="522421" y="40442"/>
                    <a:pt x="574485" y="32022"/>
                    <a:pt x="627617" y="32022"/>
                  </a:cubicBezTo>
                  <a:cubicBezTo>
                    <a:pt x="648965" y="32022"/>
                    <a:pt x="671972" y="33207"/>
                    <a:pt x="696641" y="35579"/>
                  </a:cubicBezTo>
                  <a:close/>
                  <a:moveTo>
                    <a:pt x="1122168" y="0"/>
                  </a:moveTo>
                  <a:cubicBezTo>
                    <a:pt x="1117899" y="3795"/>
                    <a:pt x="1106988" y="14706"/>
                    <a:pt x="1089436" y="32733"/>
                  </a:cubicBezTo>
                  <a:cubicBezTo>
                    <a:pt x="1071883" y="50760"/>
                    <a:pt x="1052552" y="73768"/>
                    <a:pt x="1031441" y="101757"/>
                  </a:cubicBezTo>
                  <a:cubicBezTo>
                    <a:pt x="1010331" y="129746"/>
                    <a:pt x="989932" y="161767"/>
                    <a:pt x="970245" y="197821"/>
                  </a:cubicBezTo>
                  <a:cubicBezTo>
                    <a:pt x="950558" y="233874"/>
                    <a:pt x="936445" y="271588"/>
                    <a:pt x="927906" y="310963"/>
                  </a:cubicBezTo>
                  <a:cubicBezTo>
                    <a:pt x="920790" y="340849"/>
                    <a:pt x="912251" y="367771"/>
                    <a:pt x="902289" y="391727"/>
                  </a:cubicBezTo>
                  <a:cubicBezTo>
                    <a:pt x="892327" y="415684"/>
                    <a:pt x="880704" y="438336"/>
                    <a:pt x="867421" y="459684"/>
                  </a:cubicBezTo>
                  <a:cubicBezTo>
                    <a:pt x="854138" y="481031"/>
                    <a:pt x="838839" y="501549"/>
                    <a:pt x="821524" y="521236"/>
                  </a:cubicBezTo>
                  <a:cubicBezTo>
                    <a:pt x="804209" y="540923"/>
                    <a:pt x="784877" y="561203"/>
                    <a:pt x="763530" y="582076"/>
                  </a:cubicBezTo>
                  <a:cubicBezTo>
                    <a:pt x="741708" y="603424"/>
                    <a:pt x="713838" y="628211"/>
                    <a:pt x="679919" y="656437"/>
                  </a:cubicBezTo>
                  <a:cubicBezTo>
                    <a:pt x="646000" y="684663"/>
                    <a:pt x="606507" y="716566"/>
                    <a:pt x="561440" y="752145"/>
                  </a:cubicBezTo>
                  <a:lnTo>
                    <a:pt x="398487" y="893750"/>
                  </a:lnTo>
                  <a:lnTo>
                    <a:pt x="609116" y="893750"/>
                  </a:lnTo>
                  <a:lnTo>
                    <a:pt x="162952" y="1220367"/>
                  </a:lnTo>
                  <a:cubicBezTo>
                    <a:pt x="166748" y="1217047"/>
                    <a:pt x="172559" y="1211829"/>
                    <a:pt x="180386" y="1204713"/>
                  </a:cubicBezTo>
                  <a:cubicBezTo>
                    <a:pt x="188214" y="1197597"/>
                    <a:pt x="196634" y="1189532"/>
                    <a:pt x="205647" y="1180519"/>
                  </a:cubicBezTo>
                  <a:cubicBezTo>
                    <a:pt x="214661" y="1171505"/>
                    <a:pt x="223556" y="1162255"/>
                    <a:pt x="232332" y="1152767"/>
                  </a:cubicBezTo>
                  <a:cubicBezTo>
                    <a:pt x="241108" y="1143279"/>
                    <a:pt x="248461" y="1134384"/>
                    <a:pt x="254391" y="1126083"/>
                  </a:cubicBezTo>
                  <a:cubicBezTo>
                    <a:pt x="260321" y="1117781"/>
                    <a:pt x="264235" y="1110428"/>
                    <a:pt x="266132" y="1104023"/>
                  </a:cubicBezTo>
                  <a:cubicBezTo>
                    <a:pt x="268030" y="1097619"/>
                    <a:pt x="266606" y="1093468"/>
                    <a:pt x="261863" y="1091571"/>
                  </a:cubicBezTo>
                  <a:lnTo>
                    <a:pt x="0" y="1091571"/>
                  </a:lnTo>
                  <a:lnTo>
                    <a:pt x="41271" y="925060"/>
                  </a:lnTo>
                  <a:lnTo>
                    <a:pt x="473915" y="575672"/>
                  </a:lnTo>
                  <a:cubicBezTo>
                    <a:pt x="488147" y="563338"/>
                    <a:pt x="505225" y="547920"/>
                    <a:pt x="525149" y="529419"/>
                  </a:cubicBezTo>
                  <a:cubicBezTo>
                    <a:pt x="545073" y="510918"/>
                    <a:pt x="564286" y="491112"/>
                    <a:pt x="582787" y="470002"/>
                  </a:cubicBezTo>
                  <a:cubicBezTo>
                    <a:pt x="601289" y="448891"/>
                    <a:pt x="617536" y="427307"/>
                    <a:pt x="631531" y="405248"/>
                  </a:cubicBezTo>
                  <a:cubicBezTo>
                    <a:pt x="645525" y="383188"/>
                    <a:pt x="653946" y="361960"/>
                    <a:pt x="656792" y="341561"/>
                  </a:cubicBezTo>
                  <a:close/>
                </a:path>
              </a:pathLst>
            </a:custGeom>
            <a:gradFill>
              <a:gsLst>
                <a:gs pos="26000">
                  <a:srgbClr val="FFC000"/>
                </a:gs>
                <a:gs pos="67000">
                  <a:srgbClr val="FFFF00"/>
                </a:gs>
              </a:gsLst>
              <a:lin ang="81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spc="-300" dirty="0">
                <a:gradFill>
                  <a:gsLst>
                    <a:gs pos="26000">
                      <a:srgbClr val="FFC000"/>
                    </a:gs>
                    <a:gs pos="67000">
                      <a:srgbClr val="FFFF00"/>
                    </a:gs>
                  </a:gsLst>
                  <a:lin ang="8100000" scaled="1"/>
                </a:gradFill>
                <a:latin typeface="Facon" pitchFamily="2" charset="0"/>
                <a:ea typeface="优设标题黑" panose="00000500000000000000" pitchFamily="2" charset="-122"/>
              </a:endParaRP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CAD85EA5-D2FA-4F6C-9C26-AF4A49572395}"/>
                </a:ext>
              </a:extLst>
            </p:cNvPr>
            <p:cNvSpPr txBox="1"/>
            <p:nvPr/>
          </p:nvSpPr>
          <p:spPr>
            <a:xfrm rot="20953110">
              <a:off x="3465063" y="4181080"/>
              <a:ext cx="2339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i="1" spc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zh-CN" altLang="en-US" b="1" i="1" spc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孙逸洋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518C1221-8438-439E-866B-9C9863AECA49}"/>
              </a:ext>
            </a:extLst>
          </p:cNvPr>
          <p:cNvGrpSpPr/>
          <p:nvPr/>
        </p:nvGrpSpPr>
        <p:grpSpPr>
          <a:xfrm>
            <a:off x="10060618" y="369194"/>
            <a:ext cx="1646564" cy="351946"/>
            <a:chOff x="4310346" y="365706"/>
            <a:chExt cx="1525634" cy="326098"/>
          </a:xfrm>
        </p:grpSpPr>
        <p:sp>
          <p:nvSpPr>
            <p:cNvPr id="123" name="Rectangle 3">
              <a:extLst>
                <a:ext uri="{FF2B5EF4-FFF2-40B4-BE49-F238E27FC236}">
                  <a16:creationId xmlns:a16="http://schemas.microsoft.com/office/drawing/2014/main" id="{2ECECA24-1FAC-4CAC-B172-B6550D5BD970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FFC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24" name="Rectangle 3">
              <a:extLst>
                <a:ext uri="{FF2B5EF4-FFF2-40B4-BE49-F238E27FC236}">
                  <a16:creationId xmlns:a16="http://schemas.microsoft.com/office/drawing/2014/main" id="{2D13C8B9-62F9-42BB-8AAD-F7D6082C693E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D93194E-A7AE-402C-A1D8-0DE42F7298C9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78000">
                  <a:srgbClr val="00B05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8333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弧形 67">
            <a:extLst>
              <a:ext uri="{FF2B5EF4-FFF2-40B4-BE49-F238E27FC236}">
                <a16:creationId xmlns:a16="http://schemas.microsoft.com/office/drawing/2014/main" id="{845C7E6A-656C-46D1-BB41-2E51A3D9678C}"/>
              </a:ext>
            </a:extLst>
          </p:cNvPr>
          <p:cNvSpPr/>
          <p:nvPr/>
        </p:nvSpPr>
        <p:spPr>
          <a:xfrm flipV="1">
            <a:off x="25372" y="730072"/>
            <a:ext cx="12141256" cy="12141256"/>
          </a:xfrm>
          <a:prstGeom prst="arc">
            <a:avLst>
              <a:gd name="adj1" fmla="val 2553571"/>
              <a:gd name="adj2" fmla="val 8175928"/>
            </a:avLst>
          </a:prstGeom>
          <a:noFill/>
          <a:ln w="57150">
            <a:gradFill flip="none" rotWithShape="1">
              <a:gsLst>
                <a:gs pos="0">
                  <a:srgbClr val="00B050">
                    <a:alpha val="0"/>
                  </a:srgbClr>
                </a:gs>
                <a:gs pos="100000">
                  <a:srgbClr val="00B050"/>
                </a:gs>
              </a:gsLst>
              <a:lin ang="10800000" scaled="1"/>
              <a:tileRect/>
            </a:gradFill>
            <a:prstDash val="sysDash"/>
            <a:headEnd type="none"/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327C71-D0F7-6FF9-DAAC-21EEC1C4A1CE}"/>
              </a:ext>
            </a:extLst>
          </p:cNvPr>
          <p:cNvCxnSpPr/>
          <p:nvPr/>
        </p:nvCxnSpPr>
        <p:spPr>
          <a:xfrm flipV="1">
            <a:off x="3309584" y="-341204"/>
            <a:ext cx="1674251" cy="167425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占位符 1">
            <a:extLst>
              <a:ext uri="{FF2B5EF4-FFF2-40B4-BE49-F238E27FC236}">
                <a16:creationId xmlns:a16="http://schemas.microsoft.com/office/drawing/2014/main" id="{AEBA848A-A96C-E02A-83A2-487E35A65F51}"/>
              </a:ext>
            </a:extLst>
          </p:cNvPr>
          <p:cNvSpPr txBox="1">
            <a:spLocks/>
          </p:cNvSpPr>
          <p:nvPr/>
        </p:nvSpPr>
        <p:spPr>
          <a:xfrm>
            <a:off x="553200" y="462307"/>
            <a:ext cx="213127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lang="zh-CN" altLang="en-US" sz="3200" kern="1200" smtClean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42950" rtl="0" eaLnBrk="1" fontAlgn="auto" latinLnBrk="0" hangingPunct="1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srgbClr val="00B050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工作回顾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265E21D-AC70-4697-84E6-4FA26829C312}"/>
              </a:ext>
            </a:extLst>
          </p:cNvPr>
          <p:cNvGrpSpPr/>
          <p:nvPr/>
        </p:nvGrpSpPr>
        <p:grpSpPr>
          <a:xfrm>
            <a:off x="597038" y="1214983"/>
            <a:ext cx="10997924" cy="5643017"/>
            <a:chOff x="255638" y="864640"/>
            <a:chExt cx="11680725" cy="5993361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3F65E32-8896-489D-943B-3F16AEC46AED}"/>
                </a:ext>
              </a:extLst>
            </p:cNvPr>
            <p:cNvSpPr/>
            <p:nvPr/>
          </p:nvSpPr>
          <p:spPr>
            <a:xfrm>
              <a:off x="1948334" y="864641"/>
              <a:ext cx="4129666" cy="4266489"/>
            </a:xfrm>
            <a:custGeom>
              <a:avLst/>
              <a:gdLst>
                <a:gd name="connsiteX0" fmla="*/ 4129666 w 4129666"/>
                <a:gd name="connsiteY0" fmla="*/ 0 h 4266489"/>
                <a:gd name="connsiteX1" fmla="*/ 4129666 w 4129666"/>
                <a:gd name="connsiteY1" fmla="*/ 3659106 h 4266489"/>
                <a:gd name="connsiteX2" fmla="*/ 3908911 w 4129666"/>
                <a:gd name="connsiteY2" fmla="*/ 3670254 h 4266489"/>
                <a:gd name="connsiteX3" fmla="*/ 2728130 w 4129666"/>
                <a:gd name="connsiteY3" fmla="*/ 4139053 h 4266489"/>
                <a:gd name="connsiteX4" fmla="*/ 2576493 w 4129666"/>
                <a:gd name="connsiteY4" fmla="*/ 4266489 h 4266489"/>
                <a:gd name="connsiteX5" fmla="*/ 0 w 4129666"/>
                <a:gd name="connsiteY5" fmla="*/ 1730299 h 4266489"/>
                <a:gd name="connsiteX6" fmla="*/ 111830 w 4129666"/>
                <a:gd name="connsiteY6" fmla="*/ 1618301 h 4266489"/>
                <a:gd name="connsiteX7" fmla="*/ 3847122 w 4129666"/>
                <a:gd name="connsiteY7" fmla="*/ 7145 h 4266489"/>
                <a:gd name="connsiteX8" fmla="*/ 4129666 w 4129666"/>
                <a:gd name="connsiteY8" fmla="*/ 0 h 426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9666" h="4266489">
                  <a:moveTo>
                    <a:pt x="4129666" y="0"/>
                  </a:moveTo>
                  <a:lnTo>
                    <a:pt x="4129666" y="3659106"/>
                  </a:lnTo>
                  <a:lnTo>
                    <a:pt x="3908911" y="3670254"/>
                  </a:lnTo>
                  <a:cubicBezTo>
                    <a:pt x="3467341" y="3715098"/>
                    <a:pt x="3062141" y="3882970"/>
                    <a:pt x="2728130" y="4139053"/>
                  </a:cubicBezTo>
                  <a:lnTo>
                    <a:pt x="2576493" y="4266489"/>
                  </a:lnTo>
                  <a:lnTo>
                    <a:pt x="0" y="1730299"/>
                  </a:lnTo>
                  <a:lnTo>
                    <a:pt x="111830" y="1618301"/>
                  </a:lnTo>
                  <a:cubicBezTo>
                    <a:pt x="1092969" y="680075"/>
                    <a:pt x="2400620" y="80469"/>
                    <a:pt x="3847122" y="7145"/>
                  </a:cubicBezTo>
                  <a:lnTo>
                    <a:pt x="4129666" y="0"/>
                  </a:lnTo>
                  <a:close/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974E4FD-B11F-45A7-ACC7-27A4D3A93E5A}"/>
                </a:ext>
              </a:extLst>
            </p:cNvPr>
            <p:cNvSpPr/>
            <p:nvPr/>
          </p:nvSpPr>
          <p:spPr>
            <a:xfrm>
              <a:off x="6114000" y="864640"/>
              <a:ext cx="4239412" cy="4385096"/>
            </a:xfrm>
            <a:custGeom>
              <a:avLst/>
              <a:gdLst>
                <a:gd name="connsiteX0" fmla="*/ 0 w 4239412"/>
                <a:gd name="connsiteY0" fmla="*/ 0 h 4385096"/>
                <a:gd name="connsiteX1" fmla="*/ 282545 w 4239412"/>
                <a:gd name="connsiteY1" fmla="*/ 7145 h 4385096"/>
                <a:gd name="connsiteX2" fmla="*/ 4209655 w 4239412"/>
                <a:gd name="connsiteY2" fmla="*/ 1810406 h 4385096"/>
                <a:gd name="connsiteX3" fmla="*/ 4239412 w 4239412"/>
                <a:gd name="connsiteY3" fmla="*/ 1843096 h 4385096"/>
                <a:gd name="connsiteX4" fmla="*/ 1672603 w 4239412"/>
                <a:gd name="connsiteY4" fmla="*/ 4385096 h 4385096"/>
                <a:gd name="connsiteX5" fmla="*/ 1562449 w 4239412"/>
                <a:gd name="connsiteY5" fmla="*/ 4274284 h 4385096"/>
                <a:gd name="connsiteX6" fmla="*/ 220757 w 4239412"/>
                <a:gd name="connsiteY6" fmla="*/ 3670254 h 4385096"/>
                <a:gd name="connsiteX7" fmla="*/ 0 w 4239412"/>
                <a:gd name="connsiteY7" fmla="*/ 3659107 h 4385096"/>
                <a:gd name="connsiteX8" fmla="*/ 0 w 4239412"/>
                <a:gd name="connsiteY8" fmla="*/ 0 h 438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9412" h="4385096">
                  <a:moveTo>
                    <a:pt x="0" y="0"/>
                  </a:moveTo>
                  <a:lnTo>
                    <a:pt x="282545" y="7145"/>
                  </a:lnTo>
                  <a:cubicBezTo>
                    <a:pt x="1825481" y="85357"/>
                    <a:pt x="3210435" y="762361"/>
                    <a:pt x="4209655" y="1810406"/>
                  </a:cubicBezTo>
                  <a:lnTo>
                    <a:pt x="4239412" y="1843096"/>
                  </a:lnTo>
                  <a:lnTo>
                    <a:pt x="1672603" y="4385096"/>
                  </a:lnTo>
                  <a:lnTo>
                    <a:pt x="1562449" y="4274284"/>
                  </a:lnTo>
                  <a:cubicBezTo>
                    <a:pt x="1201582" y="3942345"/>
                    <a:pt x="735922" y="3722572"/>
                    <a:pt x="220757" y="3670254"/>
                  </a:cubicBezTo>
                  <a:lnTo>
                    <a:pt x="0" y="365910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7CF4500-B17D-40EA-943E-43AB78396867}"/>
                </a:ext>
              </a:extLst>
            </p:cNvPr>
            <p:cNvSpPr/>
            <p:nvPr/>
          </p:nvSpPr>
          <p:spPr>
            <a:xfrm>
              <a:off x="255638" y="2620414"/>
              <a:ext cx="4243038" cy="4237586"/>
            </a:xfrm>
            <a:custGeom>
              <a:avLst/>
              <a:gdLst>
                <a:gd name="connsiteX0" fmla="*/ 1667258 w 4243038"/>
                <a:gd name="connsiteY0" fmla="*/ 0 h 4237586"/>
                <a:gd name="connsiteX1" fmla="*/ 4243038 w 4243038"/>
                <a:gd name="connsiteY1" fmla="*/ 2535487 h 4237586"/>
                <a:gd name="connsiteX2" fmla="*/ 4111834 w 4243038"/>
                <a:gd name="connsiteY2" fmla="*/ 2667476 h 4237586"/>
                <a:gd name="connsiteX3" fmla="*/ 3505201 w 4243038"/>
                <a:gd name="connsiteY3" fmla="*/ 4237585 h 4237586"/>
                <a:gd name="connsiteX4" fmla="*/ 3505201 w 4243038"/>
                <a:gd name="connsiteY4" fmla="*/ 4237586 h 4237586"/>
                <a:gd name="connsiteX5" fmla="*/ 3759 w 4243038"/>
                <a:gd name="connsiteY5" fmla="*/ 4237586 h 4237586"/>
                <a:gd name="connsiteX6" fmla="*/ 0 w 4243038"/>
                <a:gd name="connsiteY6" fmla="*/ 4084133 h 4237586"/>
                <a:gd name="connsiteX7" fmla="*/ 1612708 w 4243038"/>
                <a:gd name="connsiteY7" fmla="*/ 54632 h 4237586"/>
                <a:gd name="connsiteX8" fmla="*/ 1667258 w 4243038"/>
                <a:gd name="connsiteY8" fmla="*/ 0 h 423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3038" h="4237586">
                  <a:moveTo>
                    <a:pt x="1667258" y="0"/>
                  </a:moveTo>
                  <a:lnTo>
                    <a:pt x="4243038" y="2535487"/>
                  </a:lnTo>
                  <a:lnTo>
                    <a:pt x="4111834" y="2667476"/>
                  </a:lnTo>
                  <a:cubicBezTo>
                    <a:pt x="3734922" y="3082171"/>
                    <a:pt x="3505201" y="3633051"/>
                    <a:pt x="3505201" y="4237585"/>
                  </a:cubicBezTo>
                  <a:lnTo>
                    <a:pt x="3505201" y="4237586"/>
                  </a:lnTo>
                  <a:lnTo>
                    <a:pt x="3759" y="4237586"/>
                  </a:lnTo>
                  <a:lnTo>
                    <a:pt x="0" y="4084133"/>
                  </a:lnTo>
                  <a:cubicBezTo>
                    <a:pt x="0" y="2521761"/>
                    <a:pt x="613487" y="1102677"/>
                    <a:pt x="1612708" y="54632"/>
                  </a:cubicBezTo>
                  <a:lnTo>
                    <a:pt x="1667258" y="0"/>
                  </a:lnTo>
                  <a:close/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68E00C3-C190-4831-9C41-1B6228519516}"/>
                </a:ext>
              </a:extLst>
            </p:cNvPr>
            <p:cNvSpPr/>
            <p:nvPr/>
          </p:nvSpPr>
          <p:spPr>
            <a:xfrm>
              <a:off x="7811984" y="2734384"/>
              <a:ext cx="4124379" cy="4123617"/>
            </a:xfrm>
            <a:custGeom>
              <a:avLst/>
              <a:gdLst>
                <a:gd name="connsiteX0" fmla="*/ 2565683 w 4124379"/>
                <a:gd name="connsiteY0" fmla="*/ 0 h 4123617"/>
                <a:gd name="connsiteX1" fmla="*/ 2694450 w 4124379"/>
                <a:gd name="connsiteY1" fmla="*/ 141464 h 4123617"/>
                <a:gd name="connsiteX2" fmla="*/ 4124379 w 4124379"/>
                <a:gd name="connsiteY2" fmla="*/ 3970164 h 4123617"/>
                <a:gd name="connsiteX3" fmla="*/ 4120620 w 4124379"/>
                <a:gd name="connsiteY3" fmla="*/ 4123617 h 4123617"/>
                <a:gd name="connsiteX4" fmla="*/ 619179 w 4124379"/>
                <a:gd name="connsiteY4" fmla="*/ 4123617 h 4123617"/>
                <a:gd name="connsiteX5" fmla="*/ 619179 w 4124379"/>
                <a:gd name="connsiteY5" fmla="*/ 4123616 h 4123617"/>
                <a:gd name="connsiteX6" fmla="*/ 12546 w 4124379"/>
                <a:gd name="connsiteY6" fmla="*/ 2553507 h 4123617"/>
                <a:gd name="connsiteX7" fmla="*/ 0 w 4124379"/>
                <a:gd name="connsiteY7" fmla="*/ 2540885 h 4123617"/>
                <a:gd name="connsiteX8" fmla="*/ 2565683 w 4124379"/>
                <a:gd name="connsiteY8" fmla="*/ 0 h 4123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24379" h="4123617">
                  <a:moveTo>
                    <a:pt x="2565683" y="0"/>
                  </a:moveTo>
                  <a:lnTo>
                    <a:pt x="2694450" y="141464"/>
                  </a:lnTo>
                  <a:cubicBezTo>
                    <a:pt x="3585182" y="1166653"/>
                    <a:pt x="4124379" y="2505441"/>
                    <a:pt x="4124379" y="3970164"/>
                  </a:cubicBezTo>
                  <a:lnTo>
                    <a:pt x="4120620" y="4123617"/>
                  </a:lnTo>
                  <a:lnTo>
                    <a:pt x="619179" y="4123617"/>
                  </a:lnTo>
                  <a:lnTo>
                    <a:pt x="619179" y="4123616"/>
                  </a:lnTo>
                  <a:cubicBezTo>
                    <a:pt x="619179" y="3519082"/>
                    <a:pt x="389458" y="2968202"/>
                    <a:pt x="12546" y="2553507"/>
                  </a:cubicBezTo>
                  <a:lnTo>
                    <a:pt x="0" y="2540885"/>
                  </a:lnTo>
                  <a:lnTo>
                    <a:pt x="2565683" y="0"/>
                  </a:lnTo>
                  <a:close/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等腰三角形 50">
            <a:extLst>
              <a:ext uri="{FF2B5EF4-FFF2-40B4-BE49-F238E27FC236}">
                <a16:creationId xmlns:a16="http://schemas.microsoft.com/office/drawing/2014/main" id="{93B8480B-6117-4B2F-874C-3A8D2E333E69}"/>
              </a:ext>
            </a:extLst>
          </p:cNvPr>
          <p:cNvSpPr/>
          <p:nvPr/>
        </p:nvSpPr>
        <p:spPr>
          <a:xfrm>
            <a:off x="6113068" y="5669447"/>
            <a:ext cx="88728" cy="1129022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弧形 51">
            <a:extLst>
              <a:ext uri="{FF2B5EF4-FFF2-40B4-BE49-F238E27FC236}">
                <a16:creationId xmlns:a16="http://schemas.microsoft.com/office/drawing/2014/main" id="{88A8ACE6-08F4-49E3-B639-D52CEB8BE2F8}"/>
              </a:ext>
            </a:extLst>
          </p:cNvPr>
          <p:cNvSpPr/>
          <p:nvPr/>
        </p:nvSpPr>
        <p:spPr>
          <a:xfrm flipV="1">
            <a:off x="4904092" y="5755944"/>
            <a:ext cx="2383817" cy="2383817"/>
          </a:xfrm>
          <a:prstGeom prst="arc">
            <a:avLst>
              <a:gd name="adj1" fmla="val 1558431"/>
              <a:gd name="adj2" fmla="val 9120185"/>
            </a:avLst>
          </a:prstGeom>
          <a:noFill/>
          <a:ln w="28575">
            <a:gradFill flip="none" rotWithShape="1">
              <a:gsLst>
                <a:gs pos="0">
                  <a:srgbClr val="00B050">
                    <a:alpha val="0"/>
                  </a:srgbClr>
                </a:gs>
                <a:gs pos="100000">
                  <a:srgbClr val="00B050"/>
                </a:gs>
              </a:gsLst>
              <a:lin ang="10800000" scaled="1"/>
              <a:tileRect/>
            </a:gradFill>
            <a:prstDash val="sysDash"/>
            <a:headEnd type="none"/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A0B2E14F-6F9D-48EE-B2E9-71EF86D3B2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987"/>
          <a:stretch/>
        </p:blipFill>
        <p:spPr>
          <a:xfrm>
            <a:off x="4322366" y="5074781"/>
            <a:ext cx="3547269" cy="1774079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8D356D66-407D-4834-9C70-57CEE7A711B1}"/>
              </a:ext>
            </a:extLst>
          </p:cNvPr>
          <p:cNvSpPr txBox="1"/>
          <p:nvPr/>
        </p:nvSpPr>
        <p:spPr>
          <a:xfrm>
            <a:off x="6346456" y="2070399"/>
            <a:ext cx="2363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35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新站搭建与优化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54C96F7-11E2-40EB-B0AA-739E56795AEE}"/>
              </a:ext>
            </a:extLst>
          </p:cNvPr>
          <p:cNvSpPr txBox="1"/>
          <p:nvPr/>
        </p:nvSpPr>
        <p:spPr>
          <a:xfrm>
            <a:off x="1552128" y="4287698"/>
            <a:ext cx="1830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35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增强服务品质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028E8B4-56BB-428C-B6F1-AD07FF69C5E8}"/>
              </a:ext>
            </a:extLst>
          </p:cNvPr>
          <p:cNvSpPr txBox="1"/>
          <p:nvPr/>
        </p:nvSpPr>
        <p:spPr>
          <a:xfrm>
            <a:off x="3554918" y="2124807"/>
            <a:ext cx="2050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35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优化推广渠道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42C0C1B-9A93-4BF3-9E12-75CDEEB80F73}"/>
              </a:ext>
            </a:extLst>
          </p:cNvPr>
          <p:cNvSpPr txBox="1"/>
          <p:nvPr/>
        </p:nvSpPr>
        <p:spPr>
          <a:xfrm>
            <a:off x="9102198" y="4259450"/>
            <a:ext cx="1240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135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站外推广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0B97F0C-3681-4AEB-B9F5-4694E02FE02C}"/>
              </a:ext>
            </a:extLst>
          </p:cNvPr>
          <p:cNvSpPr txBox="1"/>
          <p:nvPr/>
        </p:nvSpPr>
        <p:spPr>
          <a:xfrm>
            <a:off x="8548607" y="4818169"/>
            <a:ext cx="2346168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5750">
              <a:lnSpc>
                <a:spcPct val="130000"/>
              </a:lnSpc>
              <a:buClr>
                <a:srgbClr val="00B050"/>
              </a:buClr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</a:rPr>
              <a:t>去年下半年整个外推市场开始紧缩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F8B2A682-7D56-4CC9-B3BD-71A896C4B7F6}"/>
              </a:ext>
            </a:extLst>
          </p:cNvPr>
          <p:cNvSpPr/>
          <p:nvPr/>
        </p:nvSpPr>
        <p:spPr>
          <a:xfrm>
            <a:off x="605586" y="2860953"/>
            <a:ext cx="1710474" cy="388441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rgbClr val="00763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70892B81-8822-4434-ACE7-BA3C73513749}"/>
              </a:ext>
            </a:extLst>
          </p:cNvPr>
          <p:cNvSpPr/>
          <p:nvPr/>
        </p:nvSpPr>
        <p:spPr>
          <a:xfrm rot="19015870" flipH="1" flipV="1">
            <a:off x="9947388" y="2998304"/>
            <a:ext cx="1710474" cy="388441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rgbClr val="00763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2225813-5168-4E1A-AA18-D31E004656F1}"/>
              </a:ext>
            </a:extLst>
          </p:cNvPr>
          <p:cNvSpPr/>
          <p:nvPr/>
        </p:nvSpPr>
        <p:spPr>
          <a:xfrm rot="2729628">
            <a:off x="3348676" y="123145"/>
            <a:ext cx="1710474" cy="388441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rgbClr val="00763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D8983E9D-68A6-42EF-9A9A-158C912BE3E7}"/>
              </a:ext>
            </a:extLst>
          </p:cNvPr>
          <p:cNvSpPr/>
          <p:nvPr/>
        </p:nvSpPr>
        <p:spPr>
          <a:xfrm rot="5552231">
            <a:off x="7349680" y="212927"/>
            <a:ext cx="1710474" cy="388441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100000">
                <a:srgbClr val="00763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id="{EE1020F5-FF64-4A51-BF75-0388F8A3E5D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99094" y="5544921"/>
            <a:ext cx="223378" cy="223378"/>
          </a:xfrm>
          <a:prstGeom prst="rect">
            <a:avLst/>
          </a:prstGeom>
        </p:spPr>
      </p:pic>
      <p:sp>
        <p:nvSpPr>
          <p:cNvPr id="123" name="文本框 122">
            <a:extLst>
              <a:ext uri="{FF2B5EF4-FFF2-40B4-BE49-F238E27FC236}">
                <a16:creationId xmlns:a16="http://schemas.microsoft.com/office/drawing/2014/main" id="{6BE91F8E-4443-42B9-91F7-E43186FD9943}"/>
              </a:ext>
            </a:extLst>
          </p:cNvPr>
          <p:cNvSpPr txBox="1"/>
          <p:nvPr/>
        </p:nvSpPr>
        <p:spPr>
          <a:xfrm>
            <a:off x="2965186" y="2563932"/>
            <a:ext cx="3173861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整体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对比去年同期上涨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10%-60%</a:t>
            </a:r>
          </a:p>
        </p:txBody>
      </p:sp>
      <p:pic>
        <p:nvPicPr>
          <p:cNvPr id="125" name="图形 124">
            <a:extLst>
              <a:ext uri="{FF2B5EF4-FFF2-40B4-BE49-F238E27FC236}">
                <a16:creationId xmlns:a16="http://schemas.microsoft.com/office/drawing/2014/main" id="{A10E5D67-E34B-4303-9D1F-B34E6BA1BBF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84381" y="2667223"/>
            <a:ext cx="217981" cy="168978"/>
          </a:xfrm>
          <a:prstGeom prst="rect">
            <a:avLst/>
          </a:prstGeom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1EFF07C5-DA45-471E-B531-A71E8D577F38}"/>
              </a:ext>
            </a:extLst>
          </p:cNvPr>
          <p:cNvSpPr txBox="1"/>
          <p:nvPr/>
        </p:nvSpPr>
        <p:spPr>
          <a:xfrm>
            <a:off x="3074517" y="2904082"/>
            <a:ext cx="23950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用户平均停留时间上升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秒</a:t>
            </a:r>
            <a:endParaRPr lang="zh-CN" altLang="en-US" sz="2000" dirty="0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A6B589DC-06A4-44D4-96A5-C17AF9789140}"/>
              </a:ext>
            </a:extLst>
          </p:cNvPr>
          <p:cNvSpPr txBox="1"/>
          <p:nvPr/>
        </p:nvSpPr>
        <p:spPr>
          <a:xfrm>
            <a:off x="3087043" y="3206915"/>
            <a:ext cx="19606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付费转化率提升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12.8%</a:t>
            </a:r>
            <a:endParaRPr lang="zh-CN" altLang="en-US" sz="2000" dirty="0"/>
          </a:p>
        </p:txBody>
      </p:sp>
      <p:pic>
        <p:nvPicPr>
          <p:cNvPr id="131" name="图形 130">
            <a:extLst>
              <a:ext uri="{FF2B5EF4-FFF2-40B4-BE49-F238E27FC236}">
                <a16:creationId xmlns:a16="http://schemas.microsoft.com/office/drawing/2014/main" id="{49C4E39B-8AB7-40C9-B33E-4910862B0F1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47818" y="2917727"/>
            <a:ext cx="281231" cy="281231"/>
          </a:xfrm>
          <a:prstGeom prst="rect">
            <a:avLst/>
          </a:prstGeom>
        </p:spPr>
      </p:pic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4DA4DCAB-EBFF-44CC-972E-5C6CB147135D}"/>
              </a:ext>
            </a:extLst>
          </p:cNvPr>
          <p:cNvCxnSpPr>
            <a:cxnSpLocks/>
          </p:cNvCxnSpPr>
          <p:nvPr/>
        </p:nvCxnSpPr>
        <p:spPr>
          <a:xfrm>
            <a:off x="3154577" y="2906554"/>
            <a:ext cx="27796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000C6B54-7BC5-48FC-BD82-34E9CA21BBEA}"/>
              </a:ext>
            </a:extLst>
          </p:cNvPr>
          <p:cNvCxnSpPr>
            <a:cxnSpLocks/>
          </p:cNvCxnSpPr>
          <p:nvPr/>
        </p:nvCxnSpPr>
        <p:spPr>
          <a:xfrm>
            <a:off x="3154577" y="3209387"/>
            <a:ext cx="193539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id="{CA0A8B29-DD84-4C4C-9ED1-A65D8723EC6B}"/>
              </a:ext>
            </a:extLst>
          </p:cNvPr>
          <p:cNvCxnSpPr>
            <a:cxnSpLocks/>
          </p:cNvCxnSpPr>
          <p:nvPr/>
        </p:nvCxnSpPr>
        <p:spPr>
          <a:xfrm>
            <a:off x="3154577" y="3512218"/>
            <a:ext cx="174951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65D1BBC-934A-4710-83B5-B2A739FE5052}"/>
              </a:ext>
            </a:extLst>
          </p:cNvPr>
          <p:cNvSpPr txBox="1"/>
          <p:nvPr/>
        </p:nvSpPr>
        <p:spPr>
          <a:xfrm>
            <a:off x="1329567" y="4786013"/>
            <a:ext cx="2309881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主导部门成立客服轮岗制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A222605-63A8-474F-9933-0D4A0A6818D3}"/>
              </a:ext>
            </a:extLst>
          </p:cNvPr>
          <p:cNvSpPr txBox="1"/>
          <p:nvPr/>
        </p:nvSpPr>
        <p:spPr>
          <a:xfrm>
            <a:off x="1312268" y="5135149"/>
            <a:ext cx="1982716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做到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7X24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即时应答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6AA102D6-F8E5-4672-B710-559C5827CC0B}"/>
              </a:ext>
            </a:extLst>
          </p:cNvPr>
          <p:cNvCxnSpPr>
            <a:cxnSpLocks/>
          </p:cNvCxnSpPr>
          <p:nvPr/>
        </p:nvCxnSpPr>
        <p:spPr>
          <a:xfrm>
            <a:off x="1533078" y="5133128"/>
            <a:ext cx="194989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1CBC51D3-F605-4665-825D-D3B46BC8DC34}"/>
              </a:ext>
            </a:extLst>
          </p:cNvPr>
          <p:cNvSpPr/>
          <p:nvPr/>
        </p:nvSpPr>
        <p:spPr>
          <a:xfrm rot="192868">
            <a:off x="3932475" y="5237179"/>
            <a:ext cx="685912" cy="155767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7635"/>
              </a:gs>
              <a:gs pos="100000">
                <a:srgbClr val="00B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4F679AB4-1F18-4BD1-86B5-6EB0B66A57C7}"/>
              </a:ext>
            </a:extLst>
          </p:cNvPr>
          <p:cNvSpPr/>
          <p:nvPr/>
        </p:nvSpPr>
        <p:spPr>
          <a:xfrm rot="2679640">
            <a:off x="4992838" y="4225540"/>
            <a:ext cx="685912" cy="155767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7635"/>
              </a:gs>
              <a:gs pos="100000">
                <a:srgbClr val="00B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78938D49-629F-45EC-BBFB-9674AA361F83}"/>
              </a:ext>
            </a:extLst>
          </p:cNvPr>
          <p:cNvSpPr/>
          <p:nvPr/>
        </p:nvSpPr>
        <p:spPr>
          <a:xfrm rot="5555417">
            <a:off x="6576472" y="4245446"/>
            <a:ext cx="685912" cy="155767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7635"/>
              </a:gs>
              <a:gs pos="100000">
                <a:srgbClr val="00B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D93F5A95-8DAC-4B7E-9DDE-18FE124F7757}"/>
              </a:ext>
            </a:extLst>
          </p:cNvPr>
          <p:cNvSpPr txBox="1"/>
          <p:nvPr/>
        </p:nvSpPr>
        <p:spPr>
          <a:xfrm>
            <a:off x="1298404" y="5484285"/>
            <a:ext cx="2867940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会话应答时间从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67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秒减少到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秒</a:t>
            </a:r>
          </a:p>
        </p:txBody>
      </p: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id="{B59D28EF-48D1-4F7B-84CA-90912FE32FC0}"/>
              </a:ext>
            </a:extLst>
          </p:cNvPr>
          <p:cNvCxnSpPr>
            <a:cxnSpLocks/>
          </p:cNvCxnSpPr>
          <p:nvPr/>
        </p:nvCxnSpPr>
        <p:spPr>
          <a:xfrm>
            <a:off x="1533078" y="5482264"/>
            <a:ext cx="147682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9" name="图形 158">
            <a:extLst>
              <a:ext uri="{FF2B5EF4-FFF2-40B4-BE49-F238E27FC236}">
                <a16:creationId xmlns:a16="http://schemas.microsoft.com/office/drawing/2014/main" id="{2FB586B1-09B5-41AB-B1CE-442CAEABFBC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81774" y="5215104"/>
            <a:ext cx="240698" cy="240698"/>
          </a:xfrm>
          <a:prstGeom prst="rect">
            <a:avLst/>
          </a:prstGeom>
        </p:spPr>
      </p:pic>
      <p:pic>
        <p:nvPicPr>
          <p:cNvPr id="165" name="图形 164">
            <a:extLst>
              <a:ext uri="{FF2B5EF4-FFF2-40B4-BE49-F238E27FC236}">
                <a16:creationId xmlns:a16="http://schemas.microsoft.com/office/drawing/2014/main" id="{0A1AB7FA-AC01-4B2C-BB3D-715B33C9D9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86222" y="4876170"/>
            <a:ext cx="236250" cy="236250"/>
          </a:xfrm>
          <a:prstGeom prst="rect">
            <a:avLst/>
          </a:prstGeom>
        </p:spPr>
      </p:pic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EE463731-678B-4099-A6A5-A6FAE37CE0D7}"/>
              </a:ext>
            </a:extLst>
          </p:cNvPr>
          <p:cNvSpPr/>
          <p:nvPr/>
        </p:nvSpPr>
        <p:spPr>
          <a:xfrm>
            <a:off x="1208412" y="5945341"/>
            <a:ext cx="2368886" cy="481491"/>
          </a:xfrm>
          <a:prstGeom prst="roundRect">
            <a:avLst/>
          </a:prstGeom>
          <a:solidFill>
            <a:srgbClr val="FFC00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24000"/>
                </a:schemeClr>
              </a:solidFill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B959E29D-01B5-4BB8-A2B1-D77A14CAA40A}"/>
              </a:ext>
            </a:extLst>
          </p:cNvPr>
          <p:cNvSpPr txBox="1"/>
          <p:nvPr/>
        </p:nvSpPr>
        <p:spPr>
          <a:xfrm>
            <a:off x="1269223" y="5961820"/>
            <a:ext cx="2377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不足：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没有和项目组各成员保持良好的沟通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0" name="图形 169">
            <a:extLst>
              <a:ext uri="{FF2B5EF4-FFF2-40B4-BE49-F238E27FC236}">
                <a16:creationId xmlns:a16="http://schemas.microsoft.com/office/drawing/2014/main" id="{20BC6666-8CEC-4C39-B571-CF87C17210B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884381" y="3257347"/>
            <a:ext cx="225217" cy="225217"/>
          </a:xfrm>
          <a:prstGeom prst="rect">
            <a:avLst/>
          </a:prstGeom>
        </p:spPr>
      </p:pic>
      <p:sp>
        <p:nvSpPr>
          <p:cNvPr id="171" name="矩形: 圆角 170">
            <a:extLst>
              <a:ext uri="{FF2B5EF4-FFF2-40B4-BE49-F238E27FC236}">
                <a16:creationId xmlns:a16="http://schemas.microsoft.com/office/drawing/2014/main" id="{43168C26-1344-4742-ABD7-DE060D518805}"/>
              </a:ext>
            </a:extLst>
          </p:cNvPr>
          <p:cNvSpPr/>
          <p:nvPr/>
        </p:nvSpPr>
        <p:spPr>
          <a:xfrm>
            <a:off x="3630991" y="3619058"/>
            <a:ext cx="1442127" cy="642426"/>
          </a:xfrm>
          <a:prstGeom prst="roundRect">
            <a:avLst/>
          </a:prstGeom>
          <a:solidFill>
            <a:srgbClr val="FFC00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24000"/>
                </a:schemeClr>
              </a:solidFill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C777B5FD-B72C-4683-8625-1C3AB6C8FE82}"/>
              </a:ext>
            </a:extLst>
          </p:cNvPr>
          <p:cNvSpPr txBox="1"/>
          <p:nvPr/>
        </p:nvSpPr>
        <p:spPr>
          <a:xfrm>
            <a:off x="3666402" y="3635537"/>
            <a:ext cx="14107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不足：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网站品牌宣传不到位 有一定的滞后性</a:t>
            </a:r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6D62E8F4-2439-4E6C-BD1D-963CE08763F7}"/>
              </a:ext>
            </a:extLst>
          </p:cNvPr>
          <p:cNvSpPr/>
          <p:nvPr/>
        </p:nvSpPr>
        <p:spPr>
          <a:xfrm rot="8111758">
            <a:off x="7618634" y="5324204"/>
            <a:ext cx="685912" cy="1557675"/>
          </a:xfrm>
          <a:custGeom>
            <a:avLst/>
            <a:gdLst>
              <a:gd name="connsiteX0" fmla="*/ 1569798 w 1710474"/>
              <a:gd name="connsiteY0" fmla="*/ 0 h 3884415"/>
              <a:gd name="connsiteX1" fmla="*/ 1710474 w 1710474"/>
              <a:gd name="connsiteY1" fmla="*/ 138475 h 3884415"/>
              <a:gd name="connsiteX2" fmla="*/ 1643705 w 1710474"/>
              <a:gd name="connsiteY2" fmla="*/ 202133 h 3884415"/>
              <a:gd name="connsiteX3" fmla="*/ 21675 w 1710474"/>
              <a:gd name="connsiteY3" fmla="*/ 3611942 h 3884415"/>
              <a:gd name="connsiteX4" fmla="*/ 956 w 1710474"/>
              <a:gd name="connsiteY4" fmla="*/ 3884415 h 3884415"/>
              <a:gd name="connsiteX5" fmla="*/ 0 w 1710474"/>
              <a:gd name="connsiteY5" fmla="*/ 3845393 h 3884415"/>
              <a:gd name="connsiteX6" fmla="*/ 1518437 w 1710474"/>
              <a:gd name="connsiteY6" fmla="*/ 51439 h 388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474" h="3884415">
                <a:moveTo>
                  <a:pt x="1569798" y="0"/>
                </a:moveTo>
                <a:lnTo>
                  <a:pt x="1710474" y="138475"/>
                </a:lnTo>
                <a:lnTo>
                  <a:pt x="1643705" y="202133"/>
                </a:lnTo>
                <a:cubicBezTo>
                  <a:pt x="751069" y="1094770"/>
                  <a:pt x="156396" y="2285369"/>
                  <a:pt x="21675" y="3611942"/>
                </a:cubicBezTo>
                <a:lnTo>
                  <a:pt x="956" y="3884415"/>
                </a:lnTo>
                <a:lnTo>
                  <a:pt x="0" y="3845393"/>
                </a:lnTo>
                <a:cubicBezTo>
                  <a:pt x="0" y="2374351"/>
                  <a:pt x="577626" y="1038220"/>
                  <a:pt x="1518437" y="51439"/>
                </a:cubicBezTo>
                <a:close/>
              </a:path>
            </a:pathLst>
          </a:custGeom>
          <a:gradFill flip="none" rotWithShape="1">
            <a:gsLst>
              <a:gs pos="0">
                <a:srgbClr val="007635"/>
              </a:gs>
              <a:gs pos="100000">
                <a:srgbClr val="00B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1328F0E-4052-47BC-910C-31F1B65EED27}"/>
              </a:ext>
            </a:extLst>
          </p:cNvPr>
          <p:cNvSpPr/>
          <p:nvPr/>
        </p:nvSpPr>
        <p:spPr>
          <a:xfrm rot="5400000">
            <a:off x="2666544" y="-2666545"/>
            <a:ext cx="6858913" cy="12192002"/>
          </a:xfrm>
          <a:custGeom>
            <a:avLst/>
            <a:gdLst>
              <a:gd name="connsiteX0" fmla="*/ 78512 w 6858913"/>
              <a:gd name="connsiteY0" fmla="*/ 12080311 h 12192002"/>
              <a:gd name="connsiteX1" fmla="*/ 2185707 w 6858913"/>
              <a:gd name="connsiteY1" fmla="*/ 12080311 h 12192002"/>
              <a:gd name="connsiteX2" fmla="*/ 2224691 w 6858913"/>
              <a:gd name="connsiteY2" fmla="*/ 12119295 h 12192002"/>
              <a:gd name="connsiteX3" fmla="*/ 6537601 w 6858913"/>
              <a:gd name="connsiteY3" fmla="*/ 12119295 h 12192002"/>
              <a:gd name="connsiteX4" fmla="*/ 6781315 w 6858913"/>
              <a:gd name="connsiteY4" fmla="*/ 11875581 h 12192002"/>
              <a:gd name="connsiteX5" fmla="*/ 6781315 w 6858913"/>
              <a:gd name="connsiteY5" fmla="*/ 72704 h 12192002"/>
              <a:gd name="connsiteX6" fmla="*/ 5048714 w 6858913"/>
              <a:gd name="connsiteY6" fmla="*/ 72704 h 12192002"/>
              <a:gd name="connsiteX7" fmla="*/ 4994073 w 6858913"/>
              <a:gd name="connsiteY7" fmla="*/ 149790 h 12192002"/>
              <a:gd name="connsiteX8" fmla="*/ 1863927 w 6858913"/>
              <a:gd name="connsiteY8" fmla="*/ 149790 h 12192002"/>
              <a:gd name="connsiteX9" fmla="*/ 1809286 w 6858913"/>
              <a:gd name="connsiteY9" fmla="*/ 72704 h 12192002"/>
              <a:gd name="connsiteX10" fmla="*/ 322226 w 6858913"/>
              <a:gd name="connsiteY10" fmla="*/ 72704 h 12192002"/>
              <a:gd name="connsiteX11" fmla="*/ 78512 w 6858913"/>
              <a:gd name="connsiteY11" fmla="*/ 316418 h 12192002"/>
              <a:gd name="connsiteX12" fmla="*/ 0 w 6858913"/>
              <a:gd name="connsiteY12" fmla="*/ 12192002 h 12192002"/>
              <a:gd name="connsiteX13" fmla="*/ 0 w 6858913"/>
              <a:gd name="connsiteY13" fmla="*/ 12080311 h 12192002"/>
              <a:gd name="connsiteX14" fmla="*/ 913 w 6858913"/>
              <a:gd name="connsiteY14" fmla="*/ 12080311 h 12192002"/>
              <a:gd name="connsiteX15" fmla="*/ 913 w 6858913"/>
              <a:gd name="connsiteY15" fmla="*/ 0 h 12192002"/>
              <a:gd name="connsiteX16" fmla="*/ 6858913 w 6858913"/>
              <a:gd name="connsiteY16" fmla="*/ 0 h 12192002"/>
              <a:gd name="connsiteX17" fmla="*/ 6858913 w 6858913"/>
              <a:gd name="connsiteY17" fmla="*/ 12192000 h 12192002"/>
              <a:gd name="connsiteX18" fmla="*/ 2241552 w 6858913"/>
              <a:gd name="connsiteY18" fmla="*/ 12192000 h 12192002"/>
              <a:gd name="connsiteX19" fmla="*/ 2241552 w 6858913"/>
              <a:gd name="connsiteY19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913" h="12192002">
                <a:moveTo>
                  <a:pt x="78512" y="12080311"/>
                </a:moveTo>
                <a:lnTo>
                  <a:pt x="2185707" y="12080311"/>
                </a:lnTo>
                <a:lnTo>
                  <a:pt x="2224691" y="12119295"/>
                </a:lnTo>
                <a:lnTo>
                  <a:pt x="6537601" y="12119295"/>
                </a:lnTo>
                <a:cubicBezTo>
                  <a:pt x="6672201" y="12119295"/>
                  <a:pt x="6781315" y="12010181"/>
                  <a:pt x="6781315" y="11875581"/>
                </a:cubicBezTo>
                <a:lnTo>
                  <a:pt x="6781315" y="72704"/>
                </a:lnTo>
                <a:lnTo>
                  <a:pt x="5048714" y="72704"/>
                </a:lnTo>
                <a:lnTo>
                  <a:pt x="4994073" y="149790"/>
                </a:lnTo>
                <a:lnTo>
                  <a:pt x="1863927" y="149790"/>
                </a:lnTo>
                <a:lnTo>
                  <a:pt x="1809286" y="72704"/>
                </a:lnTo>
                <a:lnTo>
                  <a:pt x="322226" y="72704"/>
                </a:lnTo>
                <a:cubicBezTo>
                  <a:pt x="187626" y="72704"/>
                  <a:pt x="78512" y="181818"/>
                  <a:pt x="78512" y="316418"/>
                </a:cubicBezTo>
                <a:close/>
                <a:moveTo>
                  <a:pt x="0" y="12192002"/>
                </a:moveTo>
                <a:lnTo>
                  <a:pt x="0" y="12080311"/>
                </a:lnTo>
                <a:lnTo>
                  <a:pt x="913" y="12080311"/>
                </a:lnTo>
                <a:lnTo>
                  <a:pt x="913" y="0"/>
                </a:lnTo>
                <a:lnTo>
                  <a:pt x="6858913" y="0"/>
                </a:lnTo>
                <a:lnTo>
                  <a:pt x="6858913" y="12192000"/>
                </a:lnTo>
                <a:lnTo>
                  <a:pt x="2241552" y="12192000"/>
                </a:lnTo>
                <a:lnTo>
                  <a:pt x="2241552" y="1219200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id="{E2CA0FA2-BCFE-4D2A-8C0C-A5508FA9E292}"/>
              </a:ext>
            </a:extLst>
          </p:cNvPr>
          <p:cNvCxnSpPr>
            <a:endCxn id="63" idx="2"/>
          </p:cNvCxnSpPr>
          <p:nvPr/>
        </p:nvCxnSpPr>
        <p:spPr>
          <a:xfrm>
            <a:off x="3827857" y="2524917"/>
            <a:ext cx="75233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>
            <a:extLst>
              <a:ext uri="{FF2B5EF4-FFF2-40B4-BE49-F238E27FC236}">
                <a16:creationId xmlns:a16="http://schemas.microsoft.com/office/drawing/2014/main" id="{B7E0F046-F623-4027-A9BE-2EADAD0F7087}"/>
              </a:ext>
            </a:extLst>
          </p:cNvPr>
          <p:cNvCxnSpPr/>
          <p:nvPr/>
        </p:nvCxnSpPr>
        <p:spPr>
          <a:xfrm>
            <a:off x="1705660" y="4687808"/>
            <a:ext cx="75233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id="{4FF13BAC-027E-47C9-8376-30FB800EDE9B}"/>
              </a:ext>
            </a:extLst>
          </p:cNvPr>
          <p:cNvCxnSpPr/>
          <p:nvPr/>
        </p:nvCxnSpPr>
        <p:spPr>
          <a:xfrm>
            <a:off x="6657321" y="2524917"/>
            <a:ext cx="75233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3EE029DF-0908-4A62-B17F-C132B9A8D5E8}"/>
              </a:ext>
            </a:extLst>
          </p:cNvPr>
          <p:cNvCxnSpPr/>
          <p:nvPr/>
        </p:nvCxnSpPr>
        <p:spPr>
          <a:xfrm>
            <a:off x="9185427" y="4687808"/>
            <a:ext cx="75233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形 2">
            <a:extLst>
              <a:ext uri="{FF2B5EF4-FFF2-40B4-BE49-F238E27FC236}">
                <a16:creationId xmlns:a16="http://schemas.microsoft.com/office/drawing/2014/main" id="{DBA2EE57-2905-4E29-983B-55BA05DD577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69807" y="2631005"/>
            <a:ext cx="205196" cy="205196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5B73F4AF-973F-4EE1-A0FD-F7F6173A5FF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466704" y="3246027"/>
            <a:ext cx="239208" cy="239208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8296927A-65A0-4C6D-BC28-0C0689E062B5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482384" y="2970903"/>
            <a:ext cx="210097" cy="197274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C329B753-ACE8-46DB-ADD2-7ECC2AAE5DF2}"/>
              </a:ext>
            </a:extLst>
          </p:cNvPr>
          <p:cNvSpPr txBox="1"/>
          <p:nvPr/>
        </p:nvSpPr>
        <p:spPr>
          <a:xfrm>
            <a:off x="6557514" y="2539312"/>
            <a:ext cx="2048892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进行关键词的选择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32456555-D0AB-471F-8C8B-65F2EBD02A83}"/>
              </a:ext>
            </a:extLst>
          </p:cNvPr>
          <p:cNvCxnSpPr>
            <a:cxnSpLocks/>
          </p:cNvCxnSpPr>
          <p:nvPr/>
        </p:nvCxnSpPr>
        <p:spPr>
          <a:xfrm>
            <a:off x="6755606" y="2871931"/>
            <a:ext cx="144931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id="{9BA70E80-231F-450A-B6A8-17426C5A7BF1}"/>
              </a:ext>
            </a:extLst>
          </p:cNvPr>
          <p:cNvSpPr txBox="1"/>
          <p:nvPr/>
        </p:nvSpPr>
        <p:spPr>
          <a:xfrm>
            <a:off x="6557514" y="2859456"/>
            <a:ext cx="1765662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网站框架的选择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4B5F3D93-721E-43FB-B339-6B2463F64C0E}"/>
              </a:ext>
            </a:extLst>
          </p:cNvPr>
          <p:cNvCxnSpPr>
            <a:cxnSpLocks/>
          </p:cNvCxnSpPr>
          <p:nvPr/>
        </p:nvCxnSpPr>
        <p:spPr>
          <a:xfrm>
            <a:off x="6743976" y="3192075"/>
            <a:ext cx="131734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D84189FD-EBB3-45BA-AB86-C93F68F491FB}"/>
              </a:ext>
            </a:extLst>
          </p:cNvPr>
          <p:cNvSpPr txBox="1"/>
          <p:nvPr/>
        </p:nvSpPr>
        <p:spPr>
          <a:xfrm>
            <a:off x="6545241" y="3179600"/>
            <a:ext cx="2514330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加强站内优化小细节的维护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3B0A0BE1-4D14-44BF-B10F-1AB805E8B672}"/>
              </a:ext>
            </a:extLst>
          </p:cNvPr>
          <p:cNvCxnSpPr>
            <a:cxnSpLocks/>
          </p:cNvCxnSpPr>
          <p:nvPr/>
        </p:nvCxnSpPr>
        <p:spPr>
          <a:xfrm>
            <a:off x="6743976" y="3512218"/>
            <a:ext cx="21075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6A6204C0-BD21-47C8-BFAB-8C976856592C}"/>
              </a:ext>
            </a:extLst>
          </p:cNvPr>
          <p:cNvSpPr/>
          <p:nvPr/>
        </p:nvSpPr>
        <p:spPr>
          <a:xfrm>
            <a:off x="6957571" y="3619058"/>
            <a:ext cx="1817208" cy="481491"/>
          </a:xfrm>
          <a:prstGeom prst="roundRect">
            <a:avLst/>
          </a:prstGeom>
          <a:solidFill>
            <a:srgbClr val="FFC00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24000"/>
                </a:schemeClr>
              </a:solid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743ED72-282F-4184-87BB-7AB899885870}"/>
              </a:ext>
            </a:extLst>
          </p:cNvPr>
          <p:cNvSpPr txBox="1"/>
          <p:nvPr/>
        </p:nvSpPr>
        <p:spPr>
          <a:xfrm>
            <a:off x="7023010" y="3635537"/>
            <a:ext cx="17196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不足：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网站首页经常变动 内容质量不高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2F3ACA76-2C92-4745-A07F-8E4F7548C59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511497" y="5204489"/>
            <a:ext cx="210296" cy="210296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9B195B62-829B-46EA-BCE7-F94594E8A3AB}"/>
              </a:ext>
            </a:extLst>
          </p:cNvPr>
          <p:cNvSpPr txBox="1"/>
          <p:nvPr/>
        </p:nvSpPr>
        <p:spPr>
          <a:xfrm>
            <a:off x="8574815" y="5129739"/>
            <a:ext cx="2221058" cy="54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575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部门迅速反应，查找新平台作为宣传的手段</a:t>
            </a: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E07FDA1F-E4D3-4920-BC90-A72E75581A1B}"/>
              </a:ext>
            </a:extLst>
          </p:cNvPr>
          <p:cNvSpPr/>
          <p:nvPr/>
        </p:nvSpPr>
        <p:spPr>
          <a:xfrm>
            <a:off x="8599056" y="5945341"/>
            <a:ext cx="2368886" cy="481491"/>
          </a:xfrm>
          <a:prstGeom prst="roundRect">
            <a:avLst/>
          </a:prstGeom>
          <a:solidFill>
            <a:srgbClr val="FFC000">
              <a:alpha val="10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24000"/>
                </a:schemeClr>
              </a:solidFill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C6DF2665-1226-4C7F-9B97-383FC360D3D8}"/>
              </a:ext>
            </a:extLst>
          </p:cNvPr>
          <p:cNvSpPr txBox="1"/>
          <p:nvPr/>
        </p:nvSpPr>
        <p:spPr>
          <a:xfrm>
            <a:off x="8659867" y="5961820"/>
            <a:ext cx="2377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不足：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文章质量控制难 外链转化率不稳定</a:t>
            </a:r>
          </a:p>
        </p:txBody>
      </p: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E306A792-0983-482A-9C9C-C66705FDF7E4}"/>
              </a:ext>
            </a:extLst>
          </p:cNvPr>
          <p:cNvCxnSpPr>
            <a:cxnSpLocks/>
          </p:cNvCxnSpPr>
          <p:nvPr/>
        </p:nvCxnSpPr>
        <p:spPr>
          <a:xfrm>
            <a:off x="8806151" y="5678800"/>
            <a:ext cx="182374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www.pptcool.com4">
            <a:extLst>
              <a:ext uri="{FF2B5EF4-FFF2-40B4-BE49-F238E27FC236}">
                <a16:creationId xmlns:a16="http://schemas.microsoft.com/office/drawing/2014/main" id="{2B452FE8-3281-4BEE-A946-1889CCFCB9B9}"/>
              </a:ext>
            </a:extLst>
          </p:cNvPr>
          <p:cNvPicPr>
            <a:picLocks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3956" y="2012760"/>
            <a:ext cx="3923702" cy="4857746"/>
          </a:xfrm>
          <a:prstGeom prst="rect">
            <a:avLst/>
          </a:prstGeom>
        </p:spPr>
      </p:pic>
      <p:grpSp>
        <p:nvGrpSpPr>
          <p:cNvPr id="97" name="组合 96">
            <a:extLst>
              <a:ext uri="{FF2B5EF4-FFF2-40B4-BE49-F238E27FC236}">
                <a16:creationId xmlns:a16="http://schemas.microsoft.com/office/drawing/2014/main" id="{DAE39968-B980-4773-9A31-3DB23346C1E8}"/>
              </a:ext>
            </a:extLst>
          </p:cNvPr>
          <p:cNvGrpSpPr/>
          <p:nvPr/>
        </p:nvGrpSpPr>
        <p:grpSpPr>
          <a:xfrm>
            <a:off x="10104543" y="420217"/>
            <a:ext cx="1646564" cy="351946"/>
            <a:chOff x="4310346" y="365706"/>
            <a:chExt cx="1525634" cy="326098"/>
          </a:xfrm>
        </p:grpSpPr>
        <p:sp>
          <p:nvSpPr>
            <p:cNvPr id="98" name="Rectangle 3">
              <a:extLst>
                <a:ext uri="{FF2B5EF4-FFF2-40B4-BE49-F238E27FC236}">
                  <a16:creationId xmlns:a16="http://schemas.microsoft.com/office/drawing/2014/main" id="{A35123AF-DB05-4D3A-A60F-FA93BE54BDCF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FFC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99" name="Rectangle 3">
              <a:extLst>
                <a:ext uri="{FF2B5EF4-FFF2-40B4-BE49-F238E27FC236}">
                  <a16:creationId xmlns:a16="http://schemas.microsoft.com/office/drawing/2014/main" id="{30F1E88D-754A-46C0-9B67-7AC2953C6E1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0B92E326-EFB9-4238-AE2B-9B333CD98D0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78000">
                  <a:srgbClr val="00B05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56FBAAA-B645-484F-B16C-C8A3A996DB5A}"/>
              </a:ext>
            </a:extLst>
          </p:cNvPr>
          <p:cNvSpPr txBox="1"/>
          <p:nvPr/>
        </p:nvSpPr>
        <p:spPr>
          <a:xfrm rot="18265441">
            <a:off x="711093" y="28979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5184EAC3-2839-4482-AACF-829C8F00DEB6}"/>
              </a:ext>
            </a:extLst>
          </p:cNvPr>
          <p:cNvCxnSpPr>
            <a:cxnSpLocks/>
          </p:cNvCxnSpPr>
          <p:nvPr/>
        </p:nvCxnSpPr>
        <p:spPr>
          <a:xfrm>
            <a:off x="1533078" y="5831402"/>
            <a:ext cx="25245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454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44CB53AD-7969-48E6-A0BC-1ED3A9A394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808" y="3731490"/>
            <a:ext cx="2620909" cy="1970115"/>
          </a:xfrm>
          <a:prstGeom prst="roundRect">
            <a:avLst>
              <a:gd name="adj" fmla="val 2356"/>
            </a:avLst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10D8B3AF-4E92-4B67-84CB-3BEA06B53085}"/>
              </a:ext>
            </a:extLst>
          </p:cNvPr>
          <p:cNvSpPr/>
          <p:nvPr/>
        </p:nvSpPr>
        <p:spPr>
          <a:xfrm>
            <a:off x="8796210" y="3731490"/>
            <a:ext cx="2076631" cy="19689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1D8238D-21F4-4784-9771-EA2C3906B3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454" y="3726782"/>
            <a:ext cx="2620909" cy="1967523"/>
          </a:xfrm>
          <a:prstGeom prst="roundRect">
            <a:avLst>
              <a:gd name="adj" fmla="val 4661"/>
            </a:avLst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7C555035-CE43-4281-8871-03EBD5D67795}"/>
              </a:ext>
            </a:extLst>
          </p:cNvPr>
          <p:cNvSpPr/>
          <p:nvPr/>
        </p:nvSpPr>
        <p:spPr>
          <a:xfrm>
            <a:off x="3247278" y="3724930"/>
            <a:ext cx="1795756" cy="19689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71E43431-9AD6-4D1D-8384-27E4A5034D0A}"/>
              </a:ext>
            </a:extLst>
          </p:cNvPr>
          <p:cNvSpPr/>
          <p:nvPr/>
        </p:nvSpPr>
        <p:spPr>
          <a:xfrm>
            <a:off x="4982229" y="5889148"/>
            <a:ext cx="2360904" cy="953729"/>
          </a:xfrm>
          <a:custGeom>
            <a:avLst/>
            <a:gdLst>
              <a:gd name="connsiteX0" fmla="*/ 1180452 w 2360904"/>
              <a:gd name="connsiteY0" fmla="*/ 0 h 953729"/>
              <a:gd name="connsiteX1" fmla="*/ 2333866 w 2360904"/>
              <a:gd name="connsiteY1" fmla="*/ 848574 h 953729"/>
              <a:gd name="connsiteX2" fmla="*/ 2360904 w 2360904"/>
              <a:gd name="connsiteY2" fmla="*/ 953729 h 953729"/>
              <a:gd name="connsiteX3" fmla="*/ 0 w 2360904"/>
              <a:gd name="connsiteY3" fmla="*/ 953729 h 953729"/>
              <a:gd name="connsiteX4" fmla="*/ 27039 w 2360904"/>
              <a:gd name="connsiteY4" fmla="*/ 848574 h 953729"/>
              <a:gd name="connsiteX5" fmla="*/ 1180452 w 2360904"/>
              <a:gd name="connsiteY5" fmla="*/ 0 h 95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0904" h="953729">
                <a:moveTo>
                  <a:pt x="1180452" y="0"/>
                </a:moveTo>
                <a:cubicBezTo>
                  <a:pt x="1722390" y="0"/>
                  <a:pt x="2180956" y="356953"/>
                  <a:pt x="2333866" y="848574"/>
                </a:cubicBezTo>
                <a:lnTo>
                  <a:pt x="2360904" y="953729"/>
                </a:lnTo>
                <a:lnTo>
                  <a:pt x="0" y="953729"/>
                </a:lnTo>
                <a:lnTo>
                  <a:pt x="27039" y="848574"/>
                </a:lnTo>
                <a:cubicBezTo>
                  <a:pt x="179948" y="356953"/>
                  <a:pt x="638515" y="0"/>
                  <a:pt x="1180452" y="0"/>
                </a:cubicBezTo>
                <a:close/>
              </a:path>
            </a:pathLst>
          </a:custGeom>
          <a:no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C24D2D4-2088-4C54-9A54-2E9C2502B7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8552" y="1423942"/>
            <a:ext cx="2620909" cy="1968984"/>
          </a:xfrm>
          <a:prstGeom prst="roundRect">
            <a:avLst>
              <a:gd name="adj" fmla="val 3122"/>
            </a:avLst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511EBC4E-0FEE-46D8-9EC5-7CA431B8D591}"/>
              </a:ext>
            </a:extLst>
          </p:cNvPr>
          <p:cNvSpPr/>
          <p:nvPr/>
        </p:nvSpPr>
        <p:spPr>
          <a:xfrm>
            <a:off x="8796210" y="1424594"/>
            <a:ext cx="2076631" cy="19689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E6A787D-1F07-4822-A87D-B33BE5FB80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5454" y="1423942"/>
            <a:ext cx="2620909" cy="1959786"/>
          </a:xfrm>
          <a:prstGeom prst="roundRect">
            <a:avLst>
              <a:gd name="adj" fmla="val 344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文本占位符 1">
            <a:extLst>
              <a:ext uri="{FF2B5EF4-FFF2-40B4-BE49-F238E27FC236}">
                <a16:creationId xmlns:a16="http://schemas.microsoft.com/office/drawing/2014/main" id="{AEBA848A-A96C-E02A-83A2-487E35A65F51}"/>
              </a:ext>
            </a:extLst>
          </p:cNvPr>
          <p:cNvSpPr txBox="1">
            <a:spLocks/>
          </p:cNvSpPr>
          <p:nvPr/>
        </p:nvSpPr>
        <p:spPr>
          <a:xfrm>
            <a:off x="553200" y="462307"/>
            <a:ext cx="2131277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lang="zh-CN" altLang="en-US" sz="3200" kern="1200" smtClean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42950" rtl="0" eaLnBrk="1" fontAlgn="auto" latinLnBrk="0" hangingPunct="1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srgbClr val="00B050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工作回顾</a:t>
            </a: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1328F0E-4052-47BC-910C-31F1B65EED27}"/>
              </a:ext>
            </a:extLst>
          </p:cNvPr>
          <p:cNvSpPr/>
          <p:nvPr/>
        </p:nvSpPr>
        <p:spPr>
          <a:xfrm rot="5400000">
            <a:off x="2666544" y="-2666545"/>
            <a:ext cx="6858913" cy="12192002"/>
          </a:xfrm>
          <a:custGeom>
            <a:avLst/>
            <a:gdLst>
              <a:gd name="connsiteX0" fmla="*/ 78512 w 6858913"/>
              <a:gd name="connsiteY0" fmla="*/ 12080311 h 12192002"/>
              <a:gd name="connsiteX1" fmla="*/ 2185707 w 6858913"/>
              <a:gd name="connsiteY1" fmla="*/ 12080311 h 12192002"/>
              <a:gd name="connsiteX2" fmla="*/ 2224691 w 6858913"/>
              <a:gd name="connsiteY2" fmla="*/ 12119295 h 12192002"/>
              <a:gd name="connsiteX3" fmla="*/ 6537601 w 6858913"/>
              <a:gd name="connsiteY3" fmla="*/ 12119295 h 12192002"/>
              <a:gd name="connsiteX4" fmla="*/ 6781315 w 6858913"/>
              <a:gd name="connsiteY4" fmla="*/ 11875581 h 12192002"/>
              <a:gd name="connsiteX5" fmla="*/ 6781315 w 6858913"/>
              <a:gd name="connsiteY5" fmla="*/ 72704 h 12192002"/>
              <a:gd name="connsiteX6" fmla="*/ 5048714 w 6858913"/>
              <a:gd name="connsiteY6" fmla="*/ 72704 h 12192002"/>
              <a:gd name="connsiteX7" fmla="*/ 4994073 w 6858913"/>
              <a:gd name="connsiteY7" fmla="*/ 149790 h 12192002"/>
              <a:gd name="connsiteX8" fmla="*/ 1863927 w 6858913"/>
              <a:gd name="connsiteY8" fmla="*/ 149790 h 12192002"/>
              <a:gd name="connsiteX9" fmla="*/ 1809286 w 6858913"/>
              <a:gd name="connsiteY9" fmla="*/ 72704 h 12192002"/>
              <a:gd name="connsiteX10" fmla="*/ 322226 w 6858913"/>
              <a:gd name="connsiteY10" fmla="*/ 72704 h 12192002"/>
              <a:gd name="connsiteX11" fmla="*/ 78512 w 6858913"/>
              <a:gd name="connsiteY11" fmla="*/ 316418 h 12192002"/>
              <a:gd name="connsiteX12" fmla="*/ 0 w 6858913"/>
              <a:gd name="connsiteY12" fmla="*/ 12192002 h 12192002"/>
              <a:gd name="connsiteX13" fmla="*/ 0 w 6858913"/>
              <a:gd name="connsiteY13" fmla="*/ 12080311 h 12192002"/>
              <a:gd name="connsiteX14" fmla="*/ 913 w 6858913"/>
              <a:gd name="connsiteY14" fmla="*/ 12080311 h 12192002"/>
              <a:gd name="connsiteX15" fmla="*/ 913 w 6858913"/>
              <a:gd name="connsiteY15" fmla="*/ 0 h 12192002"/>
              <a:gd name="connsiteX16" fmla="*/ 6858913 w 6858913"/>
              <a:gd name="connsiteY16" fmla="*/ 0 h 12192002"/>
              <a:gd name="connsiteX17" fmla="*/ 6858913 w 6858913"/>
              <a:gd name="connsiteY17" fmla="*/ 12192000 h 12192002"/>
              <a:gd name="connsiteX18" fmla="*/ 2241552 w 6858913"/>
              <a:gd name="connsiteY18" fmla="*/ 12192000 h 12192002"/>
              <a:gd name="connsiteX19" fmla="*/ 2241552 w 6858913"/>
              <a:gd name="connsiteY19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913" h="12192002">
                <a:moveTo>
                  <a:pt x="78512" y="12080311"/>
                </a:moveTo>
                <a:lnTo>
                  <a:pt x="2185707" y="12080311"/>
                </a:lnTo>
                <a:lnTo>
                  <a:pt x="2224691" y="12119295"/>
                </a:lnTo>
                <a:lnTo>
                  <a:pt x="6537601" y="12119295"/>
                </a:lnTo>
                <a:cubicBezTo>
                  <a:pt x="6672201" y="12119295"/>
                  <a:pt x="6781315" y="12010181"/>
                  <a:pt x="6781315" y="11875581"/>
                </a:cubicBezTo>
                <a:lnTo>
                  <a:pt x="6781315" y="72704"/>
                </a:lnTo>
                <a:lnTo>
                  <a:pt x="5048714" y="72704"/>
                </a:lnTo>
                <a:lnTo>
                  <a:pt x="4994073" y="149790"/>
                </a:lnTo>
                <a:lnTo>
                  <a:pt x="1863927" y="149790"/>
                </a:lnTo>
                <a:lnTo>
                  <a:pt x="1809286" y="72704"/>
                </a:lnTo>
                <a:lnTo>
                  <a:pt x="322226" y="72704"/>
                </a:lnTo>
                <a:cubicBezTo>
                  <a:pt x="187626" y="72704"/>
                  <a:pt x="78512" y="181818"/>
                  <a:pt x="78512" y="316418"/>
                </a:cubicBezTo>
                <a:close/>
                <a:moveTo>
                  <a:pt x="0" y="12192002"/>
                </a:moveTo>
                <a:lnTo>
                  <a:pt x="0" y="12080311"/>
                </a:lnTo>
                <a:lnTo>
                  <a:pt x="913" y="12080311"/>
                </a:lnTo>
                <a:lnTo>
                  <a:pt x="913" y="0"/>
                </a:lnTo>
                <a:lnTo>
                  <a:pt x="6858913" y="0"/>
                </a:lnTo>
                <a:lnTo>
                  <a:pt x="6858913" y="12192000"/>
                </a:lnTo>
                <a:lnTo>
                  <a:pt x="2241552" y="12192000"/>
                </a:lnTo>
                <a:lnTo>
                  <a:pt x="2241552" y="1219200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3111D4C5-6EA3-49D9-9BCF-13A0A067D89B}"/>
              </a:ext>
            </a:extLst>
          </p:cNvPr>
          <p:cNvSpPr txBox="1"/>
          <p:nvPr/>
        </p:nvSpPr>
        <p:spPr>
          <a:xfrm>
            <a:off x="6672006" y="1535219"/>
            <a:ext cx="2050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优化推广渠道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29447DA1-A311-4F7C-9DDF-80BDB9B19E6D}"/>
              </a:ext>
            </a:extLst>
          </p:cNvPr>
          <p:cNvSpPr txBox="1"/>
          <p:nvPr/>
        </p:nvSpPr>
        <p:spPr>
          <a:xfrm>
            <a:off x="6389924" y="1897985"/>
            <a:ext cx="3129050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整体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PV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对比去年同期上涨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10%-60%</a:t>
            </a:r>
          </a:p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用户平均停留时间上升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34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秒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付费转化率提升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12.8%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6AEB4A6-6E09-4311-9D64-C5CD3FA19922}"/>
              </a:ext>
            </a:extLst>
          </p:cNvPr>
          <p:cNvSpPr txBox="1"/>
          <p:nvPr/>
        </p:nvSpPr>
        <p:spPr>
          <a:xfrm>
            <a:off x="1153353" y="3888649"/>
            <a:ext cx="2363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新站搭建与优化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041E5C2E-5104-4A95-BA48-1756B862AD6F}"/>
              </a:ext>
            </a:extLst>
          </p:cNvPr>
          <p:cNvSpPr txBox="1"/>
          <p:nvPr/>
        </p:nvSpPr>
        <p:spPr>
          <a:xfrm>
            <a:off x="893749" y="4238055"/>
            <a:ext cx="3090545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网站在上线之前，进行关键词的选择和网站框架的选择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加强站内优化小细节的维护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72F40A3-EC08-4BCD-8664-76A37B857397}"/>
              </a:ext>
            </a:extLst>
          </p:cNvPr>
          <p:cNvSpPr txBox="1"/>
          <p:nvPr/>
        </p:nvSpPr>
        <p:spPr>
          <a:xfrm>
            <a:off x="6691403" y="3888649"/>
            <a:ext cx="1798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站外推广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788D51F2-FFDC-4B3B-92F3-3770AC0F3A49}"/>
              </a:ext>
            </a:extLst>
          </p:cNvPr>
          <p:cNvSpPr txBox="1"/>
          <p:nvPr/>
        </p:nvSpPr>
        <p:spPr>
          <a:xfrm>
            <a:off x="6389924" y="4238055"/>
            <a:ext cx="3256798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去年的下半年，整个外推市场就开始紧缩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部门迅速反应，查找新平台，作为宣传的手段</a:t>
            </a:r>
          </a:p>
        </p:txBody>
      </p:sp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9A01BB75-6E74-4F34-BAA4-AEE9AC221094}"/>
              </a:ext>
            </a:extLst>
          </p:cNvPr>
          <p:cNvSpPr/>
          <p:nvPr/>
        </p:nvSpPr>
        <p:spPr>
          <a:xfrm>
            <a:off x="847768" y="3724930"/>
            <a:ext cx="5045778" cy="1968984"/>
          </a:xfrm>
          <a:prstGeom prst="roundRect">
            <a:avLst>
              <a:gd name="adj" fmla="val 489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EDE37A0-C325-445D-A15C-2A192917375F}"/>
              </a:ext>
            </a:extLst>
          </p:cNvPr>
          <p:cNvSpPr/>
          <p:nvPr/>
        </p:nvSpPr>
        <p:spPr>
          <a:xfrm>
            <a:off x="847768" y="1819275"/>
            <a:ext cx="36000" cy="12382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939BA8F-DF94-4057-A43B-D13E07D9EC34}"/>
              </a:ext>
            </a:extLst>
          </p:cNvPr>
          <p:cNvSpPr/>
          <p:nvPr/>
        </p:nvSpPr>
        <p:spPr>
          <a:xfrm>
            <a:off x="847768" y="4090297"/>
            <a:ext cx="36000" cy="12382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F09A5E8-D87A-48B2-A82A-72B877A1689A}"/>
              </a:ext>
            </a:extLst>
          </p:cNvPr>
          <p:cNvSpPr/>
          <p:nvPr/>
        </p:nvSpPr>
        <p:spPr>
          <a:xfrm>
            <a:off x="3247278" y="1435194"/>
            <a:ext cx="1795756" cy="196898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0790258-CF11-498C-9E89-3EC15E599D5D}"/>
              </a:ext>
            </a:extLst>
          </p:cNvPr>
          <p:cNvSpPr txBox="1"/>
          <p:nvPr/>
        </p:nvSpPr>
        <p:spPr>
          <a:xfrm>
            <a:off x="1203099" y="1496766"/>
            <a:ext cx="2050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gradFill flip="none" rotWithShape="1"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增强服务品质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C437A003-0BB8-4F25-BE39-BFE16A2F69B2}"/>
              </a:ext>
            </a:extLst>
          </p:cNvPr>
          <p:cNvSpPr txBox="1"/>
          <p:nvPr/>
        </p:nvSpPr>
        <p:spPr>
          <a:xfrm>
            <a:off x="893749" y="1897985"/>
            <a:ext cx="2878410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主导部门成立客服轮岗制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做到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7X24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即时应答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 marL="285750" indent="-180000">
              <a:lnSpc>
                <a:spcPct val="130000"/>
              </a:lnSpc>
              <a:buClr>
                <a:srgbClr val="00B050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会话应答时间从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67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秒减少到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42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秒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C743CA7-301B-4A34-9C3F-E6BA9A83D79A}"/>
              </a:ext>
            </a:extLst>
          </p:cNvPr>
          <p:cNvSpPr/>
          <p:nvPr/>
        </p:nvSpPr>
        <p:spPr>
          <a:xfrm>
            <a:off x="847767" y="1414743"/>
            <a:ext cx="5045779" cy="1968984"/>
          </a:xfrm>
          <a:prstGeom prst="roundRect">
            <a:avLst>
              <a:gd name="adj" fmla="val 344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B2E2593-822D-493B-BB32-E21B073AC43E}"/>
              </a:ext>
            </a:extLst>
          </p:cNvPr>
          <p:cNvSpPr/>
          <p:nvPr/>
        </p:nvSpPr>
        <p:spPr>
          <a:xfrm>
            <a:off x="6383682" y="1414743"/>
            <a:ext cx="5045779" cy="1968984"/>
          </a:xfrm>
          <a:prstGeom prst="roundRect">
            <a:avLst>
              <a:gd name="adj" fmla="val 344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445135C-37DF-4DF4-90A1-7A53D6D4BF04}"/>
              </a:ext>
            </a:extLst>
          </p:cNvPr>
          <p:cNvSpPr/>
          <p:nvPr/>
        </p:nvSpPr>
        <p:spPr>
          <a:xfrm>
            <a:off x="6372252" y="1819275"/>
            <a:ext cx="36000" cy="12382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FD8EB57-E55F-4EC5-A23C-F849C26E6571}"/>
              </a:ext>
            </a:extLst>
          </p:cNvPr>
          <p:cNvSpPr/>
          <p:nvPr/>
        </p:nvSpPr>
        <p:spPr>
          <a:xfrm>
            <a:off x="6383682" y="3728995"/>
            <a:ext cx="5045779" cy="1968984"/>
          </a:xfrm>
          <a:prstGeom prst="roundRect">
            <a:avLst>
              <a:gd name="adj" fmla="val 344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E00BDF0-E9FB-49BE-A0DE-68BDFCA56DAD}"/>
              </a:ext>
            </a:extLst>
          </p:cNvPr>
          <p:cNvSpPr/>
          <p:nvPr/>
        </p:nvSpPr>
        <p:spPr>
          <a:xfrm>
            <a:off x="6372252" y="4133527"/>
            <a:ext cx="36000" cy="12382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99A2156-4DD3-4CA1-8309-9198B8251351}"/>
              </a:ext>
            </a:extLst>
          </p:cNvPr>
          <p:cNvSpPr txBox="1"/>
          <p:nvPr/>
        </p:nvSpPr>
        <p:spPr>
          <a:xfrm>
            <a:off x="1196974" y="2995622"/>
            <a:ext cx="31385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spc="225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没有和项目组各成员保持良好的沟通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694DAD2-9BA9-46B8-821D-3DD673D5F949}"/>
              </a:ext>
            </a:extLst>
          </p:cNvPr>
          <p:cNvSpPr/>
          <p:nvPr/>
        </p:nvSpPr>
        <p:spPr>
          <a:xfrm>
            <a:off x="1291116" y="2790750"/>
            <a:ext cx="509108" cy="20448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BB93858-F3B0-4FB9-A0FC-85A12F7097F5}"/>
              </a:ext>
            </a:extLst>
          </p:cNvPr>
          <p:cNvSpPr txBox="1"/>
          <p:nvPr/>
        </p:nvSpPr>
        <p:spPr>
          <a:xfrm>
            <a:off x="6717821" y="2995622"/>
            <a:ext cx="31834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spc="225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网站品牌宣传不到位 有一定的滞后性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592F1206-BD2C-416D-AF24-746C0A47315D}"/>
              </a:ext>
            </a:extLst>
          </p:cNvPr>
          <p:cNvSpPr/>
          <p:nvPr/>
        </p:nvSpPr>
        <p:spPr>
          <a:xfrm>
            <a:off x="6802438" y="2790750"/>
            <a:ext cx="509108" cy="20448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39F44E6-7A0B-4B69-8006-46EE241627B6}"/>
              </a:ext>
            </a:extLst>
          </p:cNvPr>
          <p:cNvSpPr txBox="1"/>
          <p:nvPr/>
        </p:nvSpPr>
        <p:spPr>
          <a:xfrm>
            <a:off x="1196974" y="5295558"/>
            <a:ext cx="31385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spc="225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网站首页经常变动 内容质量不高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878F4FFB-7BE7-42D0-8AE0-B3988682E5D5}"/>
              </a:ext>
            </a:extLst>
          </p:cNvPr>
          <p:cNvSpPr/>
          <p:nvPr/>
        </p:nvSpPr>
        <p:spPr>
          <a:xfrm>
            <a:off x="1291116" y="5090686"/>
            <a:ext cx="509108" cy="20448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B40EA07-7C7E-4917-894E-DF0A813771A2}"/>
              </a:ext>
            </a:extLst>
          </p:cNvPr>
          <p:cNvSpPr txBox="1"/>
          <p:nvPr/>
        </p:nvSpPr>
        <p:spPr>
          <a:xfrm>
            <a:off x="6709943" y="5295558"/>
            <a:ext cx="31385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spc="225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文章质量控制</a:t>
            </a:r>
            <a:r>
              <a:rPr lang="zh-CN" altLang="en-US" sz="1200" spc="2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难 </a:t>
            </a:r>
            <a:r>
              <a:rPr lang="zh-CN" altLang="en-US" sz="1200" spc="225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外链转化率不稳定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162A2F15-C89B-4B8A-8B14-A29C1C58C82C}"/>
              </a:ext>
            </a:extLst>
          </p:cNvPr>
          <p:cNvSpPr/>
          <p:nvPr/>
        </p:nvSpPr>
        <p:spPr>
          <a:xfrm>
            <a:off x="6794560" y="5090686"/>
            <a:ext cx="509108" cy="20448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8BE37BB3-A31D-4ABA-800D-5EB4AD1DA827}"/>
              </a:ext>
            </a:extLst>
          </p:cNvPr>
          <p:cNvSpPr/>
          <p:nvPr/>
        </p:nvSpPr>
        <p:spPr>
          <a:xfrm>
            <a:off x="6173593" y="6270438"/>
            <a:ext cx="56727" cy="587562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弧形 161">
            <a:extLst>
              <a:ext uri="{FF2B5EF4-FFF2-40B4-BE49-F238E27FC236}">
                <a16:creationId xmlns:a16="http://schemas.microsoft.com/office/drawing/2014/main" id="{A10EDE1D-96E6-4D9D-850A-607933A6025D}"/>
              </a:ext>
            </a:extLst>
          </p:cNvPr>
          <p:cNvSpPr/>
          <p:nvPr/>
        </p:nvSpPr>
        <p:spPr>
          <a:xfrm flipV="1">
            <a:off x="5400647" y="6362277"/>
            <a:ext cx="1524068" cy="1524068"/>
          </a:xfrm>
          <a:prstGeom prst="arc">
            <a:avLst>
              <a:gd name="adj1" fmla="val 2553571"/>
              <a:gd name="adj2" fmla="val 8175928"/>
            </a:avLst>
          </a:prstGeom>
          <a:noFill/>
          <a:ln>
            <a:gradFill flip="none" rotWithShape="1">
              <a:gsLst>
                <a:gs pos="0">
                  <a:srgbClr val="00B050">
                    <a:alpha val="0"/>
                  </a:srgbClr>
                </a:gs>
                <a:gs pos="100000">
                  <a:srgbClr val="00B050"/>
                </a:gs>
              </a:gsLst>
              <a:lin ang="10800000" scaled="1"/>
              <a:tileRect/>
            </a:gradFill>
            <a:prstDash val="dash"/>
            <a:headEnd type="none"/>
            <a:tailEnd type="triangl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9269A8E-3597-4B53-99C7-CD14343BF70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997"/>
          <a:stretch/>
        </p:blipFill>
        <p:spPr>
          <a:xfrm>
            <a:off x="5028727" y="5926783"/>
            <a:ext cx="2267909" cy="952582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9496B904-6386-42D7-A419-E6F77FCDC1AF}"/>
              </a:ext>
            </a:extLst>
          </p:cNvPr>
          <p:cNvGrpSpPr/>
          <p:nvPr/>
        </p:nvGrpSpPr>
        <p:grpSpPr>
          <a:xfrm>
            <a:off x="10104543" y="420217"/>
            <a:ext cx="1646564" cy="351946"/>
            <a:chOff x="4310346" y="365706"/>
            <a:chExt cx="1525634" cy="326098"/>
          </a:xfrm>
        </p:grpSpPr>
        <p:sp>
          <p:nvSpPr>
            <p:cNvPr id="47" name="Rectangle 3">
              <a:extLst>
                <a:ext uri="{FF2B5EF4-FFF2-40B4-BE49-F238E27FC236}">
                  <a16:creationId xmlns:a16="http://schemas.microsoft.com/office/drawing/2014/main" id="{22F30648-6DD9-4BFE-9366-7C16AF16FEDF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FFC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26B91C4D-E7B8-45D9-AB98-5EC6FF226D1B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DC328EC-C0A9-4EE9-ACAC-08754935F941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78000">
                  <a:srgbClr val="00B05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36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CC4EF124-6DD1-4992-A750-511A8D9012DC}"/>
              </a:ext>
            </a:extLst>
          </p:cNvPr>
          <p:cNvSpPr/>
          <p:nvPr/>
        </p:nvSpPr>
        <p:spPr>
          <a:xfrm>
            <a:off x="1458278" y="1195864"/>
            <a:ext cx="3946921" cy="4092882"/>
          </a:xfrm>
          <a:prstGeom prst="roundRect">
            <a:avLst>
              <a:gd name="adj" fmla="val 1503"/>
            </a:avLst>
          </a:prstGeom>
          <a:solidFill>
            <a:schemeClr val="bg1"/>
          </a:solidFill>
          <a:ln w="1270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环比上涨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30%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56D92347-189A-4851-8F88-F685C87029FE}"/>
              </a:ext>
            </a:extLst>
          </p:cNvPr>
          <p:cNvSpPr/>
          <p:nvPr/>
        </p:nvSpPr>
        <p:spPr>
          <a:xfrm>
            <a:off x="6791462" y="1180647"/>
            <a:ext cx="3946921" cy="4092882"/>
          </a:xfrm>
          <a:prstGeom prst="roundRect">
            <a:avLst>
              <a:gd name="adj" fmla="val 1745"/>
            </a:avLst>
          </a:prstGeom>
          <a:solidFill>
            <a:schemeClr val="bg1"/>
          </a:solidFill>
          <a:ln w="1270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5D75568-6276-489D-B6AB-EE81921F5582}"/>
              </a:ext>
            </a:extLst>
          </p:cNvPr>
          <p:cNvGrpSpPr/>
          <p:nvPr/>
        </p:nvGrpSpPr>
        <p:grpSpPr>
          <a:xfrm>
            <a:off x="1928763" y="1599677"/>
            <a:ext cx="3049200" cy="2800997"/>
            <a:chOff x="1928763" y="1599677"/>
            <a:chExt cx="3049200" cy="280099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903D08A-D1E6-4E99-AD72-1648DE37C183}"/>
                </a:ext>
              </a:extLst>
            </p:cNvPr>
            <p:cNvGrpSpPr/>
            <p:nvPr/>
          </p:nvGrpSpPr>
          <p:grpSpPr>
            <a:xfrm>
              <a:off x="1928763" y="1599677"/>
              <a:ext cx="3049200" cy="2800997"/>
              <a:chOff x="1944003" y="1599677"/>
              <a:chExt cx="3049200" cy="2800997"/>
            </a:xfrm>
          </p:grpSpPr>
          <p:graphicFrame>
            <p:nvGraphicFramePr>
              <p:cNvPr id="79" name="图表 78">
                <a:extLst>
                  <a:ext uri="{FF2B5EF4-FFF2-40B4-BE49-F238E27FC236}">
                    <a16:creationId xmlns:a16="http://schemas.microsoft.com/office/drawing/2014/main" id="{B4F93652-02EA-3D12-C90A-F14FB71B288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16526194"/>
                  </p:ext>
                </p:extLst>
              </p:nvPr>
            </p:nvGraphicFramePr>
            <p:xfrm>
              <a:off x="2023347" y="1599677"/>
              <a:ext cx="2890513" cy="280099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graphicFrame>
            <p:nvGraphicFramePr>
              <p:cNvPr id="15" name="图表 14">
                <a:extLst>
                  <a:ext uri="{FF2B5EF4-FFF2-40B4-BE49-F238E27FC236}">
                    <a16:creationId xmlns:a16="http://schemas.microsoft.com/office/drawing/2014/main" id="{696E0821-332D-876D-9FB7-799373FE4D0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624980113"/>
                  </p:ext>
                </p:extLst>
              </p:nvPr>
            </p:nvGraphicFramePr>
            <p:xfrm>
              <a:off x="1944003" y="1666375"/>
              <a:ext cx="3049200" cy="26676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</p:grp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2A56858-E118-9A0B-543C-D484227829E0}"/>
                </a:ext>
              </a:extLst>
            </p:cNvPr>
            <p:cNvSpPr/>
            <p:nvPr/>
          </p:nvSpPr>
          <p:spPr>
            <a:xfrm>
              <a:off x="3277785" y="2824464"/>
              <a:ext cx="351156" cy="3514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B6F17B05-E9BA-70C5-F3B4-FCFB4A422ECA}"/>
                </a:ext>
              </a:extLst>
            </p:cNvPr>
            <p:cNvGrpSpPr/>
            <p:nvPr/>
          </p:nvGrpSpPr>
          <p:grpSpPr>
            <a:xfrm>
              <a:off x="3333666" y="2886292"/>
              <a:ext cx="239395" cy="227766"/>
              <a:chOff x="3546833" y="3441485"/>
              <a:chExt cx="369829" cy="351597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193C8D8-9E25-F671-6ACE-4F47627F5B44}"/>
                  </a:ext>
                </a:extLst>
              </p:cNvPr>
              <p:cNvSpPr/>
              <p:nvPr/>
            </p:nvSpPr>
            <p:spPr>
              <a:xfrm>
                <a:off x="3546833" y="3441485"/>
                <a:ext cx="350106" cy="351597"/>
              </a:xfrm>
              <a:custGeom>
                <a:avLst/>
                <a:gdLst>
                  <a:gd name="connsiteX0" fmla="*/ 174558 w 350106"/>
                  <a:gd name="connsiteY0" fmla="*/ 351598 h 351597"/>
                  <a:gd name="connsiteX1" fmla="*/ 9 w 350106"/>
                  <a:gd name="connsiteY1" fmla="*/ 174548 h 351597"/>
                  <a:gd name="connsiteX2" fmla="*/ 174558 w 350106"/>
                  <a:gd name="connsiteY2" fmla="*/ 0 h 351597"/>
                  <a:gd name="connsiteX3" fmla="*/ 188062 w 350106"/>
                  <a:gd name="connsiteY3" fmla="*/ 12503 h 351597"/>
                  <a:gd name="connsiteX4" fmla="*/ 175558 w 350106"/>
                  <a:gd name="connsiteY4" fmla="*/ 26007 h 351597"/>
                  <a:gd name="connsiteX5" fmla="*/ 174558 w 350106"/>
                  <a:gd name="connsiteY5" fmla="*/ 26007 h 351597"/>
                  <a:gd name="connsiteX6" fmla="*/ 25016 w 350106"/>
                  <a:gd name="connsiteY6" fmla="*/ 175549 h 351597"/>
                  <a:gd name="connsiteX7" fmla="*/ 174558 w 350106"/>
                  <a:gd name="connsiteY7" fmla="*/ 325090 h 351597"/>
                  <a:gd name="connsiteX8" fmla="*/ 324099 w 350106"/>
                  <a:gd name="connsiteY8" fmla="*/ 175549 h 351597"/>
                  <a:gd name="connsiteX9" fmla="*/ 337603 w 350106"/>
                  <a:gd name="connsiteY9" fmla="*/ 163045 h 351597"/>
                  <a:gd name="connsiteX10" fmla="*/ 350107 w 350106"/>
                  <a:gd name="connsiteY10" fmla="*/ 175549 h 351597"/>
                  <a:gd name="connsiteX11" fmla="*/ 174558 w 350106"/>
                  <a:gd name="connsiteY11" fmla="*/ 351598 h 351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106" h="351597">
                    <a:moveTo>
                      <a:pt x="174558" y="351598"/>
                    </a:moveTo>
                    <a:cubicBezTo>
                      <a:pt x="77531" y="350597"/>
                      <a:pt x="-991" y="271575"/>
                      <a:pt x="9" y="174548"/>
                    </a:cubicBezTo>
                    <a:cubicBezTo>
                      <a:pt x="1010" y="78522"/>
                      <a:pt x="78531" y="1000"/>
                      <a:pt x="174558" y="0"/>
                    </a:cubicBezTo>
                    <a:cubicBezTo>
                      <a:pt x="181560" y="0"/>
                      <a:pt x="188062" y="5502"/>
                      <a:pt x="188062" y="12503"/>
                    </a:cubicBezTo>
                    <a:cubicBezTo>
                      <a:pt x="188062" y="19505"/>
                      <a:pt x="182560" y="26007"/>
                      <a:pt x="175558" y="26007"/>
                    </a:cubicBezTo>
                    <a:lnTo>
                      <a:pt x="174558" y="26007"/>
                    </a:lnTo>
                    <a:cubicBezTo>
                      <a:pt x="92035" y="26507"/>
                      <a:pt x="25016" y="93026"/>
                      <a:pt x="25016" y="175549"/>
                    </a:cubicBezTo>
                    <a:cubicBezTo>
                      <a:pt x="25016" y="258072"/>
                      <a:pt x="92035" y="325090"/>
                      <a:pt x="174558" y="325090"/>
                    </a:cubicBezTo>
                    <a:cubicBezTo>
                      <a:pt x="257081" y="325090"/>
                      <a:pt x="324099" y="258072"/>
                      <a:pt x="324099" y="175549"/>
                    </a:cubicBezTo>
                    <a:cubicBezTo>
                      <a:pt x="324099" y="168547"/>
                      <a:pt x="330601" y="162545"/>
                      <a:pt x="337603" y="163045"/>
                    </a:cubicBezTo>
                    <a:cubicBezTo>
                      <a:pt x="344605" y="163045"/>
                      <a:pt x="350107" y="169047"/>
                      <a:pt x="350107" y="175549"/>
                    </a:cubicBezTo>
                    <a:cubicBezTo>
                      <a:pt x="350107" y="272576"/>
                      <a:pt x="271585" y="351598"/>
                      <a:pt x="174558" y="351598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41D5BFC-6721-42D6-987B-A1D62E0587F1}"/>
                  </a:ext>
                </a:extLst>
              </p:cNvPr>
              <p:cNvSpPr/>
              <p:nvPr/>
            </p:nvSpPr>
            <p:spPr>
              <a:xfrm>
                <a:off x="3654872" y="3578523"/>
                <a:ext cx="131565" cy="77021"/>
              </a:xfrm>
              <a:custGeom>
                <a:avLst/>
                <a:gdLst>
                  <a:gd name="connsiteX0" fmla="*/ 119033 w 131565"/>
                  <a:gd name="connsiteY0" fmla="*/ 26007 h 77021"/>
                  <a:gd name="connsiteX1" fmla="*/ 13504 w 131565"/>
                  <a:gd name="connsiteY1" fmla="*/ 26007 h 77021"/>
                  <a:gd name="connsiteX2" fmla="*/ 0 w 131565"/>
                  <a:gd name="connsiteY2" fmla="*/ 13504 h 77021"/>
                  <a:gd name="connsiteX3" fmla="*/ 12503 w 131565"/>
                  <a:gd name="connsiteY3" fmla="*/ 0 h 77021"/>
                  <a:gd name="connsiteX4" fmla="*/ 119033 w 131565"/>
                  <a:gd name="connsiteY4" fmla="*/ 0 h 77021"/>
                  <a:gd name="connsiteX5" fmla="*/ 131536 w 131565"/>
                  <a:gd name="connsiteY5" fmla="*/ 13504 h 77021"/>
                  <a:gd name="connsiteX6" fmla="*/ 119033 w 131565"/>
                  <a:gd name="connsiteY6" fmla="*/ 26007 h 77021"/>
                  <a:gd name="connsiteX7" fmla="*/ 119033 w 131565"/>
                  <a:gd name="connsiteY7" fmla="*/ 77021 h 77021"/>
                  <a:gd name="connsiteX8" fmla="*/ 13504 w 131565"/>
                  <a:gd name="connsiteY8" fmla="*/ 77021 h 77021"/>
                  <a:gd name="connsiteX9" fmla="*/ 1000 w 131565"/>
                  <a:gd name="connsiteY9" fmla="*/ 63518 h 77021"/>
                  <a:gd name="connsiteX10" fmla="*/ 13504 w 131565"/>
                  <a:gd name="connsiteY10" fmla="*/ 51014 h 77021"/>
                  <a:gd name="connsiteX11" fmla="*/ 119033 w 131565"/>
                  <a:gd name="connsiteY11" fmla="*/ 51014 h 77021"/>
                  <a:gd name="connsiteX12" fmla="*/ 131536 w 131565"/>
                  <a:gd name="connsiteY12" fmla="*/ 64518 h 77021"/>
                  <a:gd name="connsiteX13" fmla="*/ 119033 w 131565"/>
                  <a:gd name="connsiteY13" fmla="*/ 77021 h 77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565" h="77021">
                    <a:moveTo>
                      <a:pt x="119033" y="26007"/>
                    </a:moveTo>
                    <a:lnTo>
                      <a:pt x="13504" y="26007"/>
                    </a:lnTo>
                    <a:cubicBezTo>
                      <a:pt x="6502" y="26007"/>
                      <a:pt x="0" y="20506"/>
                      <a:pt x="0" y="13504"/>
                    </a:cubicBezTo>
                    <a:cubicBezTo>
                      <a:pt x="0" y="6502"/>
                      <a:pt x="5502" y="0"/>
                      <a:pt x="12503" y="0"/>
                    </a:cubicBezTo>
                    <a:lnTo>
                      <a:pt x="119033" y="0"/>
                    </a:lnTo>
                    <a:cubicBezTo>
                      <a:pt x="126035" y="0"/>
                      <a:pt x="132037" y="6502"/>
                      <a:pt x="131536" y="13504"/>
                    </a:cubicBezTo>
                    <a:cubicBezTo>
                      <a:pt x="131536" y="20506"/>
                      <a:pt x="126035" y="26007"/>
                      <a:pt x="119033" y="26007"/>
                    </a:cubicBezTo>
                    <a:close/>
                    <a:moveTo>
                      <a:pt x="119033" y="77021"/>
                    </a:moveTo>
                    <a:lnTo>
                      <a:pt x="13504" y="77021"/>
                    </a:lnTo>
                    <a:cubicBezTo>
                      <a:pt x="6502" y="77021"/>
                      <a:pt x="500" y="70520"/>
                      <a:pt x="1000" y="63518"/>
                    </a:cubicBezTo>
                    <a:cubicBezTo>
                      <a:pt x="1000" y="56516"/>
                      <a:pt x="7002" y="51014"/>
                      <a:pt x="13504" y="51014"/>
                    </a:cubicBezTo>
                    <a:lnTo>
                      <a:pt x="119033" y="51014"/>
                    </a:lnTo>
                    <a:cubicBezTo>
                      <a:pt x="126035" y="51014"/>
                      <a:pt x="132037" y="57516"/>
                      <a:pt x="131536" y="64518"/>
                    </a:cubicBezTo>
                    <a:cubicBezTo>
                      <a:pt x="131536" y="71020"/>
                      <a:pt x="126035" y="77021"/>
                      <a:pt x="119033" y="77021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19215A8-3422-4CAE-671E-83A60ACBD072}"/>
                  </a:ext>
                </a:extLst>
              </p:cNvPr>
              <p:cNvSpPr/>
              <p:nvPr/>
            </p:nvSpPr>
            <p:spPr>
              <a:xfrm>
                <a:off x="3708387" y="3576994"/>
                <a:ext cx="26007" cy="131565"/>
              </a:xfrm>
              <a:custGeom>
                <a:avLst/>
                <a:gdLst>
                  <a:gd name="connsiteX0" fmla="*/ 13004 w 26007"/>
                  <a:gd name="connsiteY0" fmla="*/ 131566 h 131565"/>
                  <a:gd name="connsiteX1" fmla="*/ 0 w 26007"/>
                  <a:gd name="connsiteY1" fmla="*/ 118562 h 131565"/>
                  <a:gd name="connsiteX2" fmla="*/ 0 w 26007"/>
                  <a:gd name="connsiteY2" fmla="*/ 12533 h 131565"/>
                  <a:gd name="connsiteX3" fmla="*/ 13504 w 26007"/>
                  <a:gd name="connsiteY3" fmla="*/ 29 h 131565"/>
                  <a:gd name="connsiteX4" fmla="*/ 26007 w 26007"/>
                  <a:gd name="connsiteY4" fmla="*/ 12533 h 131565"/>
                  <a:gd name="connsiteX5" fmla="*/ 26007 w 26007"/>
                  <a:gd name="connsiteY5" fmla="*/ 118062 h 131565"/>
                  <a:gd name="connsiteX6" fmla="*/ 13004 w 26007"/>
                  <a:gd name="connsiteY6" fmla="*/ 131566 h 131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07" h="131565">
                    <a:moveTo>
                      <a:pt x="13004" y="131566"/>
                    </a:moveTo>
                    <a:cubicBezTo>
                      <a:pt x="6002" y="131566"/>
                      <a:pt x="0" y="125564"/>
                      <a:pt x="0" y="118562"/>
                    </a:cubicBezTo>
                    <a:lnTo>
                      <a:pt x="0" y="12533"/>
                    </a:lnTo>
                    <a:cubicBezTo>
                      <a:pt x="0" y="5531"/>
                      <a:pt x="6502" y="-471"/>
                      <a:pt x="13504" y="29"/>
                    </a:cubicBezTo>
                    <a:cubicBezTo>
                      <a:pt x="20506" y="29"/>
                      <a:pt x="26007" y="6031"/>
                      <a:pt x="26007" y="12533"/>
                    </a:cubicBezTo>
                    <a:lnTo>
                      <a:pt x="26007" y="118062"/>
                    </a:lnTo>
                    <a:cubicBezTo>
                      <a:pt x="26007" y="125564"/>
                      <a:pt x="20006" y="131566"/>
                      <a:pt x="13004" y="131566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7BDC79D-E168-9224-574D-5327329887F4}"/>
                  </a:ext>
                </a:extLst>
              </p:cNvPr>
              <p:cNvSpPr/>
              <p:nvPr/>
            </p:nvSpPr>
            <p:spPr>
              <a:xfrm>
                <a:off x="3663917" y="3525551"/>
                <a:ext cx="70227" cy="70477"/>
              </a:xfrm>
              <a:custGeom>
                <a:avLst/>
                <a:gdLst>
                  <a:gd name="connsiteX0" fmla="*/ 57474 w 70227"/>
                  <a:gd name="connsiteY0" fmla="*/ 70477 h 70477"/>
                  <a:gd name="connsiteX1" fmla="*/ 47971 w 70227"/>
                  <a:gd name="connsiteY1" fmla="*/ 66476 h 70477"/>
                  <a:gd name="connsiteX2" fmla="*/ 4459 w 70227"/>
                  <a:gd name="connsiteY2" fmla="*/ 22964 h 70477"/>
                  <a:gd name="connsiteX3" fmla="*/ 3459 w 70227"/>
                  <a:gd name="connsiteY3" fmla="*/ 4459 h 70477"/>
                  <a:gd name="connsiteX4" fmla="*/ 21964 w 70227"/>
                  <a:gd name="connsiteY4" fmla="*/ 3459 h 70477"/>
                  <a:gd name="connsiteX5" fmla="*/ 22964 w 70227"/>
                  <a:gd name="connsiteY5" fmla="*/ 4459 h 70477"/>
                  <a:gd name="connsiteX6" fmla="*/ 66476 w 70227"/>
                  <a:gd name="connsiteY6" fmla="*/ 47971 h 70477"/>
                  <a:gd name="connsiteX7" fmla="*/ 66476 w 70227"/>
                  <a:gd name="connsiteY7" fmla="*/ 66476 h 70477"/>
                  <a:gd name="connsiteX8" fmla="*/ 57474 w 70227"/>
                  <a:gd name="connsiteY8" fmla="*/ 70477 h 7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227" h="70477">
                    <a:moveTo>
                      <a:pt x="57474" y="70477"/>
                    </a:moveTo>
                    <a:cubicBezTo>
                      <a:pt x="53973" y="70477"/>
                      <a:pt x="50472" y="68977"/>
                      <a:pt x="47971" y="66476"/>
                    </a:cubicBezTo>
                    <a:lnTo>
                      <a:pt x="4459" y="22964"/>
                    </a:lnTo>
                    <a:cubicBezTo>
                      <a:pt x="-1043" y="17963"/>
                      <a:pt x="-1543" y="9960"/>
                      <a:pt x="3459" y="4459"/>
                    </a:cubicBezTo>
                    <a:cubicBezTo>
                      <a:pt x="8460" y="-1043"/>
                      <a:pt x="16462" y="-1543"/>
                      <a:pt x="21964" y="3459"/>
                    </a:cubicBezTo>
                    <a:lnTo>
                      <a:pt x="22964" y="4459"/>
                    </a:lnTo>
                    <a:lnTo>
                      <a:pt x="66476" y="47971"/>
                    </a:lnTo>
                    <a:cubicBezTo>
                      <a:pt x="71477" y="52972"/>
                      <a:pt x="71477" y="61475"/>
                      <a:pt x="66476" y="66476"/>
                    </a:cubicBezTo>
                    <a:cubicBezTo>
                      <a:pt x="63975" y="68977"/>
                      <a:pt x="60474" y="70477"/>
                      <a:pt x="57474" y="70477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AB3C45F9-9453-3ABF-4C67-AC4821F7C768}"/>
                  </a:ext>
                </a:extLst>
              </p:cNvPr>
              <p:cNvSpPr/>
              <p:nvPr/>
            </p:nvSpPr>
            <p:spPr>
              <a:xfrm>
                <a:off x="3776423" y="3450794"/>
                <a:ext cx="69057" cy="69394"/>
              </a:xfrm>
              <a:custGeom>
                <a:avLst/>
                <a:gdLst>
                  <a:gd name="connsiteX0" fmla="*/ 12754 w 69056"/>
                  <a:gd name="connsiteY0" fmla="*/ 69394 h 69394"/>
                  <a:gd name="connsiteX1" fmla="*/ 22256 w 69056"/>
                  <a:gd name="connsiteY1" fmla="*/ 65393 h 69394"/>
                  <a:gd name="connsiteX2" fmla="*/ 65768 w 69056"/>
                  <a:gd name="connsiteY2" fmla="*/ 21881 h 69394"/>
                  <a:gd name="connsiteX3" fmla="*/ 64768 w 69056"/>
                  <a:gd name="connsiteY3" fmla="*/ 3376 h 69394"/>
                  <a:gd name="connsiteX4" fmla="*/ 47263 w 69056"/>
                  <a:gd name="connsiteY4" fmla="*/ 3376 h 69394"/>
                  <a:gd name="connsiteX5" fmla="*/ 3751 w 69056"/>
                  <a:gd name="connsiteY5" fmla="*/ 46888 h 69394"/>
                  <a:gd name="connsiteX6" fmla="*/ 3751 w 69056"/>
                  <a:gd name="connsiteY6" fmla="*/ 65393 h 69394"/>
                  <a:gd name="connsiteX7" fmla="*/ 12754 w 69056"/>
                  <a:gd name="connsiteY7" fmla="*/ 69394 h 6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056" h="69394">
                    <a:moveTo>
                      <a:pt x="12754" y="69394"/>
                    </a:moveTo>
                    <a:cubicBezTo>
                      <a:pt x="16255" y="69394"/>
                      <a:pt x="19755" y="67894"/>
                      <a:pt x="22256" y="65393"/>
                    </a:cubicBezTo>
                    <a:lnTo>
                      <a:pt x="65768" y="21881"/>
                    </a:lnTo>
                    <a:cubicBezTo>
                      <a:pt x="70770" y="16380"/>
                      <a:pt x="69769" y="7877"/>
                      <a:pt x="64768" y="3376"/>
                    </a:cubicBezTo>
                    <a:cubicBezTo>
                      <a:pt x="59767" y="-1125"/>
                      <a:pt x="52264" y="-1125"/>
                      <a:pt x="47263" y="3376"/>
                    </a:cubicBezTo>
                    <a:lnTo>
                      <a:pt x="3751" y="46888"/>
                    </a:lnTo>
                    <a:cubicBezTo>
                      <a:pt x="-1250" y="51889"/>
                      <a:pt x="-1250" y="60392"/>
                      <a:pt x="3751" y="65393"/>
                    </a:cubicBezTo>
                    <a:cubicBezTo>
                      <a:pt x="5752" y="67894"/>
                      <a:pt x="9253" y="69394"/>
                      <a:pt x="12754" y="69394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0C917B3-C324-22B3-D27B-806678067858}"/>
                  </a:ext>
                </a:extLst>
              </p:cNvPr>
              <p:cNvSpPr/>
              <p:nvPr/>
            </p:nvSpPr>
            <p:spPr>
              <a:xfrm>
                <a:off x="3802602" y="3493390"/>
                <a:ext cx="114060" cy="26007"/>
              </a:xfrm>
              <a:custGeom>
                <a:avLst/>
                <a:gdLst>
                  <a:gd name="connsiteX0" fmla="*/ 100557 w 114060"/>
                  <a:gd name="connsiteY0" fmla="*/ 26007 h 26007"/>
                  <a:gd name="connsiteX1" fmla="*/ 114061 w 114060"/>
                  <a:gd name="connsiteY1" fmla="*/ 13504 h 26007"/>
                  <a:gd name="connsiteX2" fmla="*/ 101557 w 114060"/>
                  <a:gd name="connsiteY2" fmla="*/ 0 h 26007"/>
                  <a:gd name="connsiteX3" fmla="*/ 12533 w 114060"/>
                  <a:gd name="connsiteY3" fmla="*/ 0 h 26007"/>
                  <a:gd name="connsiteX4" fmla="*/ 29 w 114060"/>
                  <a:gd name="connsiteY4" fmla="*/ 13504 h 26007"/>
                  <a:gd name="connsiteX5" fmla="*/ 12533 w 114060"/>
                  <a:gd name="connsiteY5" fmla="*/ 26007 h 26007"/>
                  <a:gd name="connsiteX6" fmla="*/ 100557 w 114060"/>
                  <a:gd name="connsiteY6" fmla="*/ 26007 h 26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060" h="26007">
                    <a:moveTo>
                      <a:pt x="100557" y="26007"/>
                    </a:moveTo>
                    <a:cubicBezTo>
                      <a:pt x="107559" y="26007"/>
                      <a:pt x="114061" y="20506"/>
                      <a:pt x="114061" y="13504"/>
                    </a:cubicBezTo>
                    <a:cubicBezTo>
                      <a:pt x="114061" y="6502"/>
                      <a:pt x="108559" y="0"/>
                      <a:pt x="101557" y="0"/>
                    </a:cubicBezTo>
                    <a:lnTo>
                      <a:pt x="12533" y="0"/>
                    </a:lnTo>
                    <a:cubicBezTo>
                      <a:pt x="5531" y="0"/>
                      <a:pt x="-471" y="6502"/>
                      <a:pt x="29" y="13504"/>
                    </a:cubicBezTo>
                    <a:cubicBezTo>
                      <a:pt x="29" y="20506"/>
                      <a:pt x="6031" y="26007"/>
                      <a:pt x="12533" y="26007"/>
                    </a:cubicBezTo>
                    <a:lnTo>
                      <a:pt x="100557" y="26007"/>
                    </a:ln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1A75F5F-3CE6-87FC-A7CE-7B3FE005CC00}"/>
                  </a:ext>
                </a:extLst>
              </p:cNvPr>
              <p:cNvSpPr/>
              <p:nvPr/>
            </p:nvSpPr>
            <p:spPr>
              <a:xfrm flipV="1">
                <a:off x="3702210" y="3525551"/>
                <a:ext cx="70227" cy="70477"/>
              </a:xfrm>
              <a:custGeom>
                <a:avLst/>
                <a:gdLst>
                  <a:gd name="connsiteX0" fmla="*/ 57474 w 70227"/>
                  <a:gd name="connsiteY0" fmla="*/ 70477 h 70477"/>
                  <a:gd name="connsiteX1" fmla="*/ 47971 w 70227"/>
                  <a:gd name="connsiteY1" fmla="*/ 66476 h 70477"/>
                  <a:gd name="connsiteX2" fmla="*/ 4459 w 70227"/>
                  <a:gd name="connsiteY2" fmla="*/ 22964 h 70477"/>
                  <a:gd name="connsiteX3" fmla="*/ 3459 w 70227"/>
                  <a:gd name="connsiteY3" fmla="*/ 4459 h 70477"/>
                  <a:gd name="connsiteX4" fmla="*/ 21964 w 70227"/>
                  <a:gd name="connsiteY4" fmla="*/ 3459 h 70477"/>
                  <a:gd name="connsiteX5" fmla="*/ 22964 w 70227"/>
                  <a:gd name="connsiteY5" fmla="*/ 4459 h 70477"/>
                  <a:gd name="connsiteX6" fmla="*/ 66476 w 70227"/>
                  <a:gd name="connsiteY6" fmla="*/ 47971 h 70477"/>
                  <a:gd name="connsiteX7" fmla="*/ 66476 w 70227"/>
                  <a:gd name="connsiteY7" fmla="*/ 66476 h 70477"/>
                  <a:gd name="connsiteX8" fmla="*/ 57474 w 70227"/>
                  <a:gd name="connsiteY8" fmla="*/ 70477 h 7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227" h="70477">
                    <a:moveTo>
                      <a:pt x="57474" y="70477"/>
                    </a:moveTo>
                    <a:cubicBezTo>
                      <a:pt x="53973" y="70477"/>
                      <a:pt x="50472" y="68977"/>
                      <a:pt x="47971" y="66476"/>
                    </a:cubicBezTo>
                    <a:lnTo>
                      <a:pt x="4459" y="22964"/>
                    </a:lnTo>
                    <a:cubicBezTo>
                      <a:pt x="-1043" y="17963"/>
                      <a:pt x="-1543" y="9960"/>
                      <a:pt x="3459" y="4459"/>
                    </a:cubicBezTo>
                    <a:cubicBezTo>
                      <a:pt x="8460" y="-1043"/>
                      <a:pt x="16462" y="-1543"/>
                      <a:pt x="21964" y="3459"/>
                    </a:cubicBezTo>
                    <a:lnTo>
                      <a:pt x="22964" y="4459"/>
                    </a:lnTo>
                    <a:lnTo>
                      <a:pt x="66476" y="47971"/>
                    </a:lnTo>
                    <a:cubicBezTo>
                      <a:pt x="71477" y="52972"/>
                      <a:pt x="71477" y="61475"/>
                      <a:pt x="66476" y="66476"/>
                    </a:cubicBezTo>
                    <a:cubicBezTo>
                      <a:pt x="63975" y="68977"/>
                      <a:pt x="60474" y="70477"/>
                      <a:pt x="57474" y="70477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796BEAA7-26DF-8364-9C58-AD85FE170174}"/>
                  </a:ext>
                </a:extLst>
              </p:cNvPr>
              <p:cNvSpPr/>
              <p:nvPr/>
            </p:nvSpPr>
            <p:spPr>
              <a:xfrm flipV="1">
                <a:off x="3776423" y="3497017"/>
                <a:ext cx="69057" cy="69394"/>
              </a:xfrm>
              <a:custGeom>
                <a:avLst/>
                <a:gdLst>
                  <a:gd name="connsiteX0" fmla="*/ 12754 w 69056"/>
                  <a:gd name="connsiteY0" fmla="*/ 69394 h 69394"/>
                  <a:gd name="connsiteX1" fmla="*/ 22256 w 69056"/>
                  <a:gd name="connsiteY1" fmla="*/ 65393 h 69394"/>
                  <a:gd name="connsiteX2" fmla="*/ 65768 w 69056"/>
                  <a:gd name="connsiteY2" fmla="*/ 21881 h 69394"/>
                  <a:gd name="connsiteX3" fmla="*/ 64768 w 69056"/>
                  <a:gd name="connsiteY3" fmla="*/ 3376 h 69394"/>
                  <a:gd name="connsiteX4" fmla="*/ 47263 w 69056"/>
                  <a:gd name="connsiteY4" fmla="*/ 3376 h 69394"/>
                  <a:gd name="connsiteX5" fmla="*/ 3751 w 69056"/>
                  <a:gd name="connsiteY5" fmla="*/ 46888 h 69394"/>
                  <a:gd name="connsiteX6" fmla="*/ 3751 w 69056"/>
                  <a:gd name="connsiteY6" fmla="*/ 65393 h 69394"/>
                  <a:gd name="connsiteX7" fmla="*/ 12754 w 69056"/>
                  <a:gd name="connsiteY7" fmla="*/ 69394 h 69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056" h="69394">
                    <a:moveTo>
                      <a:pt x="12754" y="69394"/>
                    </a:moveTo>
                    <a:cubicBezTo>
                      <a:pt x="16255" y="69394"/>
                      <a:pt x="19755" y="67894"/>
                      <a:pt x="22256" y="65393"/>
                    </a:cubicBezTo>
                    <a:lnTo>
                      <a:pt x="65768" y="21881"/>
                    </a:lnTo>
                    <a:cubicBezTo>
                      <a:pt x="70770" y="16380"/>
                      <a:pt x="69769" y="7877"/>
                      <a:pt x="64768" y="3376"/>
                    </a:cubicBezTo>
                    <a:cubicBezTo>
                      <a:pt x="59767" y="-1125"/>
                      <a:pt x="52264" y="-1125"/>
                      <a:pt x="47263" y="3376"/>
                    </a:cubicBezTo>
                    <a:lnTo>
                      <a:pt x="3751" y="46888"/>
                    </a:lnTo>
                    <a:cubicBezTo>
                      <a:pt x="-1250" y="51889"/>
                      <a:pt x="-1250" y="60392"/>
                      <a:pt x="3751" y="65393"/>
                    </a:cubicBezTo>
                    <a:cubicBezTo>
                      <a:pt x="5752" y="67894"/>
                      <a:pt x="9253" y="69394"/>
                      <a:pt x="12754" y="69394"/>
                    </a:cubicBezTo>
                    <a:close/>
                  </a:path>
                </a:pathLst>
              </a:custGeom>
              <a:solidFill>
                <a:srgbClr val="515151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327C71-D0F7-6FF9-DAAC-21EEC1C4A1CE}"/>
              </a:ext>
            </a:extLst>
          </p:cNvPr>
          <p:cNvCxnSpPr/>
          <p:nvPr/>
        </p:nvCxnSpPr>
        <p:spPr>
          <a:xfrm flipV="1">
            <a:off x="3309584" y="-493604"/>
            <a:ext cx="1674251" cy="167425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占位符 1">
            <a:extLst>
              <a:ext uri="{FF2B5EF4-FFF2-40B4-BE49-F238E27FC236}">
                <a16:creationId xmlns:a16="http://schemas.microsoft.com/office/drawing/2014/main" id="{AEBA848A-A96C-E02A-83A2-487E35A65F51}"/>
              </a:ext>
            </a:extLst>
          </p:cNvPr>
          <p:cNvSpPr txBox="1">
            <a:spLocks/>
          </p:cNvSpPr>
          <p:nvPr/>
        </p:nvSpPr>
        <p:spPr>
          <a:xfrm>
            <a:off x="553200" y="462307"/>
            <a:ext cx="432361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lang="zh-CN" altLang="en-US" sz="3200" kern="1200" smtClean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42950" rtl="0" eaLnBrk="1" fontAlgn="auto" latinLnBrk="0" hangingPunct="1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srgbClr val="00B050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耳机销售业绩展示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89E53DD-7D2D-AD81-703E-847E409B9E58}"/>
              </a:ext>
            </a:extLst>
          </p:cNvPr>
          <p:cNvSpPr txBox="1"/>
          <p:nvPr/>
        </p:nvSpPr>
        <p:spPr>
          <a:xfrm rot="3642099">
            <a:off x="3318063" y="2144973"/>
            <a:ext cx="1636302" cy="979660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402956"/>
              </a:avLst>
            </a:prstTxWarp>
            <a:spAutoFit/>
          </a:bodyPr>
          <a:lstStyle/>
          <a:p>
            <a:pPr algn="ctr"/>
            <a:r>
              <a:rPr lang="en-US" altLang="zh-CN" sz="105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Beats</a:t>
            </a:r>
            <a:r>
              <a:rPr lang="en-US" altLang="zh-CN" sz="105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1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Solo3 Wireless</a:t>
            </a:r>
            <a:endParaRPr lang="zh-CN" altLang="en-US" sz="1000" spc="3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FE4E3EF-DF0A-6888-662B-799370E8DD33}"/>
              </a:ext>
            </a:extLst>
          </p:cNvPr>
          <p:cNvSpPr txBox="1"/>
          <p:nvPr/>
        </p:nvSpPr>
        <p:spPr>
          <a:xfrm rot="8022780">
            <a:off x="3775570" y="3481702"/>
            <a:ext cx="889057" cy="461665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其它型号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3D7E6A6-F829-D227-7391-4FE7C003DC67}"/>
              </a:ext>
            </a:extLst>
          </p:cNvPr>
          <p:cNvSpPr txBox="1"/>
          <p:nvPr/>
        </p:nvSpPr>
        <p:spPr>
          <a:xfrm rot="11922077">
            <a:off x="2694072" y="3745820"/>
            <a:ext cx="908144" cy="492443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B&amp;O </a:t>
            </a:r>
          </a:p>
          <a:p>
            <a:pPr algn="ctr"/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peoplay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H95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FD6477A-0FE1-E4E2-D822-A1DCDBB81571}"/>
              </a:ext>
            </a:extLst>
          </p:cNvPr>
          <p:cNvSpPr txBox="1"/>
          <p:nvPr/>
        </p:nvSpPr>
        <p:spPr>
          <a:xfrm rot="14611456">
            <a:off x="1854018" y="3401368"/>
            <a:ext cx="763352" cy="4078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E2ACE2F-2C66-5956-8874-EE0ACEDAF779}"/>
              </a:ext>
            </a:extLst>
          </p:cNvPr>
          <p:cNvSpPr txBox="1"/>
          <p:nvPr/>
        </p:nvSpPr>
        <p:spPr>
          <a:xfrm rot="17014739">
            <a:off x="1872120" y="2624914"/>
            <a:ext cx="973611" cy="324819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B&amp;O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peoplay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Portal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BBBE03E-DAC7-46B2-3AC6-E3F9D0EE157D}"/>
              </a:ext>
            </a:extLst>
          </p:cNvPr>
          <p:cNvSpPr txBox="1"/>
          <p:nvPr/>
        </p:nvSpPr>
        <p:spPr>
          <a:xfrm rot="18850638">
            <a:off x="2132389" y="1826322"/>
            <a:ext cx="738054" cy="4078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Beats</a:t>
            </a:r>
          </a:p>
          <a:p>
            <a:pPr algn="ctr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Pro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B17C8D6E-7833-D462-19F4-5E39B0DB43AC}"/>
              </a:ext>
            </a:extLst>
          </p:cNvPr>
          <p:cNvSpPr txBox="1"/>
          <p:nvPr/>
        </p:nvSpPr>
        <p:spPr>
          <a:xfrm rot="20745386">
            <a:off x="2713472" y="1756426"/>
            <a:ext cx="897497" cy="407804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B&amp;O </a:t>
            </a:r>
          </a:p>
          <a:p>
            <a:pPr algn="ctr"/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peoplay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HX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8353785-8763-4D32-AA38-CF03C51EFCCF}"/>
              </a:ext>
            </a:extLst>
          </p:cNvPr>
          <p:cNvGrpSpPr/>
          <p:nvPr/>
        </p:nvGrpSpPr>
        <p:grpSpPr>
          <a:xfrm>
            <a:off x="7241058" y="1599677"/>
            <a:ext cx="3047727" cy="2799544"/>
            <a:chOff x="7241058" y="1599677"/>
            <a:chExt cx="3047727" cy="2799544"/>
          </a:xfrm>
        </p:grpSpPr>
        <p:graphicFrame>
          <p:nvGraphicFramePr>
            <p:cNvPr id="113" name="图表 112">
              <a:extLst>
                <a:ext uri="{FF2B5EF4-FFF2-40B4-BE49-F238E27FC236}">
                  <a16:creationId xmlns:a16="http://schemas.microsoft.com/office/drawing/2014/main" id="{8026EBBC-16C1-5382-E392-AFD79ECD2F9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12298248"/>
                </p:ext>
              </p:extLst>
            </p:nvPr>
          </p:nvGraphicFramePr>
          <p:xfrm>
            <a:off x="7319317" y="1599677"/>
            <a:ext cx="2891208" cy="27995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73" name="图表 72">
              <a:extLst>
                <a:ext uri="{FF2B5EF4-FFF2-40B4-BE49-F238E27FC236}">
                  <a16:creationId xmlns:a16="http://schemas.microsoft.com/office/drawing/2014/main" id="{0B845DE8-D45C-F346-25DA-667462769B4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09050301"/>
                </p:ext>
              </p:extLst>
            </p:nvPr>
          </p:nvGraphicFramePr>
          <p:xfrm>
            <a:off x="7241058" y="1683310"/>
            <a:ext cx="3047727" cy="263227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CCD6A8B8-18FD-94F8-4EAA-470A211D4B58}"/>
                </a:ext>
              </a:extLst>
            </p:cNvPr>
            <p:cNvSpPr/>
            <p:nvPr/>
          </p:nvSpPr>
          <p:spPr>
            <a:xfrm>
              <a:off x="8588521" y="2823049"/>
              <a:ext cx="352800" cy="35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5" name="图形 84">
              <a:extLst>
                <a:ext uri="{FF2B5EF4-FFF2-40B4-BE49-F238E27FC236}">
                  <a16:creationId xmlns:a16="http://schemas.microsoft.com/office/drawing/2014/main" id="{66E35590-9569-1C60-7449-58E084E43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629281" y="2863809"/>
              <a:ext cx="271280" cy="271280"/>
            </a:xfrm>
            <a:prstGeom prst="rect">
              <a:avLst/>
            </a:prstGeom>
          </p:spPr>
        </p:pic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DE879C0-4CEE-BCD0-AB71-19204392D52A}"/>
              </a:ext>
            </a:extLst>
          </p:cNvPr>
          <p:cNvSpPr txBox="1"/>
          <p:nvPr/>
        </p:nvSpPr>
        <p:spPr>
          <a:xfrm rot="4884209">
            <a:off x="9233126" y="2587970"/>
            <a:ext cx="1066899" cy="466143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平台投放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445CEA8-C730-5809-3838-03877ACAD0E4}"/>
              </a:ext>
            </a:extLst>
          </p:cNvPr>
          <p:cNvSpPr txBox="1"/>
          <p:nvPr/>
        </p:nvSpPr>
        <p:spPr>
          <a:xfrm rot="11334899">
            <a:off x="8114774" y="3928912"/>
            <a:ext cx="958277" cy="307777"/>
          </a:xfrm>
          <a:prstGeom prst="rect">
            <a:avLst/>
          </a:prstGeom>
          <a:noFill/>
        </p:spPr>
        <p:txBody>
          <a:bodyPr spcFirstLastPara="1" wrap="square" numCol="1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dirty="0"/>
              <a:t>物流费用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45FEB6D-177C-6AE6-805F-B0601934A274}"/>
              </a:ext>
            </a:extLst>
          </p:cNvPr>
          <p:cNvSpPr txBox="1"/>
          <p:nvPr/>
        </p:nvSpPr>
        <p:spPr>
          <a:xfrm rot="16005152">
            <a:off x="7310906" y="2845561"/>
            <a:ext cx="687831" cy="307777"/>
          </a:xfrm>
          <a:prstGeom prst="rect">
            <a:avLst/>
          </a:prstGeom>
          <a:noFill/>
        </p:spPr>
        <p:txBody>
          <a:bodyPr spcFirstLastPara="1" wrap="square" numCol="1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dirty="0"/>
              <a:t>广告费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D7D5077-3B3D-CEEE-EE04-AE0D54B2097F}"/>
              </a:ext>
            </a:extLst>
          </p:cNvPr>
          <p:cNvSpPr txBox="1"/>
          <p:nvPr/>
        </p:nvSpPr>
        <p:spPr>
          <a:xfrm rot="19384495">
            <a:off x="7654560" y="1985933"/>
            <a:ext cx="893153" cy="307777"/>
          </a:xfrm>
          <a:prstGeom prst="rect">
            <a:avLst/>
          </a:prstGeom>
          <a:noFill/>
        </p:spPr>
        <p:txBody>
          <a:bodyPr spcFirstLastPara="1" wrap="square" numCol="1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00" dirty="0"/>
              <a:t>FBA仓储费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6EEB45F-5856-9BB5-C09B-50AF9A3FEC21}"/>
              </a:ext>
            </a:extLst>
          </p:cNvPr>
          <p:cNvSpPr txBox="1"/>
          <p:nvPr/>
        </p:nvSpPr>
        <p:spPr>
          <a:xfrm rot="20969105">
            <a:off x="8344024" y="1537266"/>
            <a:ext cx="4099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促销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6AF819F-B745-DBF1-C476-B4F83167DD08}"/>
              </a:ext>
            </a:extLst>
          </p:cNvPr>
          <p:cNvSpPr txBox="1"/>
          <p:nvPr/>
        </p:nvSpPr>
        <p:spPr>
          <a:xfrm>
            <a:off x="8058406" y="1166935"/>
            <a:ext cx="1351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平台其他费用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D6AED91-B061-2E8C-F2A0-7706A68DD789}"/>
              </a:ext>
            </a:extLst>
          </p:cNvPr>
          <p:cNvSpPr txBox="1"/>
          <p:nvPr/>
        </p:nvSpPr>
        <p:spPr>
          <a:xfrm>
            <a:off x="9065329" y="2821042"/>
            <a:ext cx="120604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124511.22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E23E258-E70E-1C55-5204-9D0C35F77874}"/>
              </a:ext>
            </a:extLst>
          </p:cNvPr>
          <p:cNvSpPr txBox="1"/>
          <p:nvPr/>
        </p:nvSpPr>
        <p:spPr>
          <a:xfrm>
            <a:off x="8380701" y="3652980"/>
            <a:ext cx="7597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84641.52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7217856-A2BD-6F65-59D6-5F777E852685}"/>
              </a:ext>
            </a:extLst>
          </p:cNvPr>
          <p:cNvSpPr txBox="1"/>
          <p:nvPr/>
        </p:nvSpPr>
        <p:spPr>
          <a:xfrm>
            <a:off x="7673988" y="2835689"/>
            <a:ext cx="9956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65412.21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92BA9BE-0864-7D88-BE07-4D0DECA47472}"/>
              </a:ext>
            </a:extLst>
          </p:cNvPr>
          <p:cNvSpPr txBox="1"/>
          <p:nvPr/>
        </p:nvSpPr>
        <p:spPr>
          <a:xfrm rot="3148199">
            <a:off x="7903515" y="2365888"/>
            <a:ext cx="9956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32415.35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37A935B-380C-B878-2C81-6544297D4DF9}"/>
              </a:ext>
            </a:extLst>
          </p:cNvPr>
          <p:cNvSpPr txBox="1"/>
          <p:nvPr/>
        </p:nvSpPr>
        <p:spPr>
          <a:xfrm rot="4915282">
            <a:off x="8143898" y="2302794"/>
            <a:ext cx="106405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13514.21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6F6ABA7-7892-91CE-9983-77838BAC9B35}"/>
              </a:ext>
            </a:extLst>
          </p:cNvPr>
          <p:cNvSpPr txBox="1"/>
          <p:nvPr/>
        </p:nvSpPr>
        <p:spPr>
          <a:xfrm>
            <a:off x="8262659" y="1311689"/>
            <a:ext cx="94257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2024.21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E7DAF444-A626-56B4-2722-32FACD823CE6}"/>
              </a:ext>
            </a:extLst>
          </p:cNvPr>
          <p:cNvCxnSpPr>
            <a:cxnSpLocks/>
          </p:cNvCxnSpPr>
          <p:nvPr/>
        </p:nvCxnSpPr>
        <p:spPr>
          <a:xfrm flipH="1">
            <a:off x="8743860" y="1186647"/>
            <a:ext cx="1" cy="667087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16200000" scaled="1"/>
              <a:tileRect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190F12BD-F2F2-8A41-ECFE-1EE733E34837}"/>
              </a:ext>
            </a:extLst>
          </p:cNvPr>
          <p:cNvSpPr txBox="1"/>
          <p:nvPr/>
        </p:nvSpPr>
        <p:spPr>
          <a:xfrm>
            <a:off x="3626290" y="2518783"/>
            <a:ext cx="9956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263263.2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8B1A137-E608-3889-71B2-2CDCC0FC1A9E}"/>
              </a:ext>
            </a:extLst>
          </p:cNvPr>
          <p:cNvSpPr txBox="1"/>
          <p:nvPr/>
        </p:nvSpPr>
        <p:spPr>
          <a:xfrm>
            <a:off x="3626016" y="3287960"/>
            <a:ext cx="11290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181514.21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07A079D-EA38-70D4-0EB2-AD89D2FA3722}"/>
              </a:ext>
            </a:extLst>
          </p:cNvPr>
          <p:cNvSpPr txBox="1"/>
          <p:nvPr/>
        </p:nvSpPr>
        <p:spPr>
          <a:xfrm rot="17380496">
            <a:off x="2755952" y="3394762"/>
            <a:ext cx="11144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134641.52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5B2B84E-D527-E76F-3C0C-20DA2BCB17EE}"/>
              </a:ext>
            </a:extLst>
          </p:cNvPr>
          <p:cNvSpPr txBox="1"/>
          <p:nvPr/>
        </p:nvSpPr>
        <p:spPr>
          <a:xfrm rot="20146485">
            <a:off x="2413511" y="3126346"/>
            <a:ext cx="11144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122415.5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31CBE35-658E-A104-217F-D458A8CE8BD5}"/>
              </a:ext>
            </a:extLst>
          </p:cNvPr>
          <p:cNvSpPr txBox="1"/>
          <p:nvPr/>
        </p:nvSpPr>
        <p:spPr>
          <a:xfrm rot="869189">
            <a:off x="2381241" y="2718124"/>
            <a:ext cx="9956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91514.21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D9008B1-6211-1459-3C9C-B043CDBAC960}"/>
              </a:ext>
            </a:extLst>
          </p:cNvPr>
          <p:cNvSpPr txBox="1"/>
          <p:nvPr/>
        </p:nvSpPr>
        <p:spPr>
          <a:xfrm rot="2761581">
            <a:off x="2535167" y="2412750"/>
            <a:ext cx="9956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75412.21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76C96FF-2C17-D2B4-0E2C-C9D67CF84C62}"/>
              </a:ext>
            </a:extLst>
          </p:cNvPr>
          <p:cNvSpPr txBox="1"/>
          <p:nvPr/>
        </p:nvSpPr>
        <p:spPr>
          <a:xfrm rot="4594914">
            <a:off x="2810832" y="2223442"/>
            <a:ext cx="9956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74511.22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94D8E8A-854B-4CAD-B25A-282163452285}"/>
              </a:ext>
            </a:extLst>
          </p:cNvPr>
          <p:cNvSpPr txBox="1"/>
          <p:nvPr/>
        </p:nvSpPr>
        <p:spPr>
          <a:xfrm>
            <a:off x="2659449" y="4538828"/>
            <a:ext cx="15445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b="1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总收入</a:t>
            </a:r>
            <a:endParaRPr kumimoji="0" lang="en-US" altLang="zh-CN" b="1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  <a:p>
            <a:pPr algn="ctr"/>
            <a:r>
              <a: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rPr>
              <a:t>$ 943272.07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7A58A406-FE7C-4CD9-8B30-2E0C8D0E9712}"/>
              </a:ext>
            </a:extLst>
          </p:cNvPr>
          <p:cNvSpPr txBox="1"/>
          <p:nvPr/>
        </p:nvSpPr>
        <p:spPr>
          <a:xfrm>
            <a:off x="8052887" y="4554388"/>
            <a:ext cx="142407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b="1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支出</a:t>
            </a:r>
            <a:endParaRPr kumimoji="0" lang="en-US" altLang="zh-CN" b="1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  <a:p>
            <a:pPr algn="ctr"/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rPr>
              <a:t>$ 322518.72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9FC5EBD3-6A6D-4348-94A6-0E972C700A2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728" y="877958"/>
            <a:ext cx="2085510" cy="2764699"/>
          </a:xfrm>
          <a:prstGeom prst="rect">
            <a:avLst/>
          </a:prstGeom>
        </p:spPr>
      </p:pic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1C0DEAFF-6615-44C8-8B5B-2E08A3567A3D}"/>
              </a:ext>
            </a:extLst>
          </p:cNvPr>
          <p:cNvSpPr/>
          <p:nvPr/>
        </p:nvSpPr>
        <p:spPr>
          <a:xfrm rot="5400000">
            <a:off x="2666544" y="-2666545"/>
            <a:ext cx="6858913" cy="12192002"/>
          </a:xfrm>
          <a:custGeom>
            <a:avLst/>
            <a:gdLst>
              <a:gd name="connsiteX0" fmla="*/ 78512 w 6858913"/>
              <a:gd name="connsiteY0" fmla="*/ 12080311 h 12192002"/>
              <a:gd name="connsiteX1" fmla="*/ 2185707 w 6858913"/>
              <a:gd name="connsiteY1" fmla="*/ 12080311 h 12192002"/>
              <a:gd name="connsiteX2" fmla="*/ 2224691 w 6858913"/>
              <a:gd name="connsiteY2" fmla="*/ 12119295 h 12192002"/>
              <a:gd name="connsiteX3" fmla="*/ 6537601 w 6858913"/>
              <a:gd name="connsiteY3" fmla="*/ 12119295 h 12192002"/>
              <a:gd name="connsiteX4" fmla="*/ 6781315 w 6858913"/>
              <a:gd name="connsiteY4" fmla="*/ 11875581 h 12192002"/>
              <a:gd name="connsiteX5" fmla="*/ 6781315 w 6858913"/>
              <a:gd name="connsiteY5" fmla="*/ 72704 h 12192002"/>
              <a:gd name="connsiteX6" fmla="*/ 5048714 w 6858913"/>
              <a:gd name="connsiteY6" fmla="*/ 72704 h 12192002"/>
              <a:gd name="connsiteX7" fmla="*/ 4994073 w 6858913"/>
              <a:gd name="connsiteY7" fmla="*/ 149790 h 12192002"/>
              <a:gd name="connsiteX8" fmla="*/ 1863927 w 6858913"/>
              <a:gd name="connsiteY8" fmla="*/ 149790 h 12192002"/>
              <a:gd name="connsiteX9" fmla="*/ 1809286 w 6858913"/>
              <a:gd name="connsiteY9" fmla="*/ 72704 h 12192002"/>
              <a:gd name="connsiteX10" fmla="*/ 322226 w 6858913"/>
              <a:gd name="connsiteY10" fmla="*/ 72704 h 12192002"/>
              <a:gd name="connsiteX11" fmla="*/ 78512 w 6858913"/>
              <a:gd name="connsiteY11" fmla="*/ 316418 h 12192002"/>
              <a:gd name="connsiteX12" fmla="*/ 0 w 6858913"/>
              <a:gd name="connsiteY12" fmla="*/ 12192002 h 12192002"/>
              <a:gd name="connsiteX13" fmla="*/ 0 w 6858913"/>
              <a:gd name="connsiteY13" fmla="*/ 12080311 h 12192002"/>
              <a:gd name="connsiteX14" fmla="*/ 913 w 6858913"/>
              <a:gd name="connsiteY14" fmla="*/ 12080311 h 12192002"/>
              <a:gd name="connsiteX15" fmla="*/ 913 w 6858913"/>
              <a:gd name="connsiteY15" fmla="*/ 0 h 12192002"/>
              <a:gd name="connsiteX16" fmla="*/ 6858913 w 6858913"/>
              <a:gd name="connsiteY16" fmla="*/ 0 h 12192002"/>
              <a:gd name="connsiteX17" fmla="*/ 6858913 w 6858913"/>
              <a:gd name="connsiteY17" fmla="*/ 12192000 h 12192002"/>
              <a:gd name="connsiteX18" fmla="*/ 2241552 w 6858913"/>
              <a:gd name="connsiteY18" fmla="*/ 12192000 h 12192002"/>
              <a:gd name="connsiteX19" fmla="*/ 2241552 w 6858913"/>
              <a:gd name="connsiteY19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913" h="12192002">
                <a:moveTo>
                  <a:pt x="78512" y="12080311"/>
                </a:moveTo>
                <a:lnTo>
                  <a:pt x="2185707" y="12080311"/>
                </a:lnTo>
                <a:lnTo>
                  <a:pt x="2224691" y="12119295"/>
                </a:lnTo>
                <a:lnTo>
                  <a:pt x="6537601" y="12119295"/>
                </a:lnTo>
                <a:cubicBezTo>
                  <a:pt x="6672201" y="12119295"/>
                  <a:pt x="6781315" y="12010181"/>
                  <a:pt x="6781315" y="11875581"/>
                </a:cubicBezTo>
                <a:lnTo>
                  <a:pt x="6781315" y="72704"/>
                </a:lnTo>
                <a:lnTo>
                  <a:pt x="5048714" y="72704"/>
                </a:lnTo>
                <a:lnTo>
                  <a:pt x="4994073" y="149790"/>
                </a:lnTo>
                <a:lnTo>
                  <a:pt x="1863927" y="149790"/>
                </a:lnTo>
                <a:lnTo>
                  <a:pt x="1809286" y="72704"/>
                </a:lnTo>
                <a:lnTo>
                  <a:pt x="322226" y="72704"/>
                </a:lnTo>
                <a:cubicBezTo>
                  <a:pt x="187626" y="72704"/>
                  <a:pt x="78512" y="181818"/>
                  <a:pt x="78512" y="316418"/>
                </a:cubicBezTo>
                <a:close/>
                <a:moveTo>
                  <a:pt x="0" y="12192002"/>
                </a:moveTo>
                <a:lnTo>
                  <a:pt x="0" y="12080311"/>
                </a:lnTo>
                <a:lnTo>
                  <a:pt x="913" y="12080311"/>
                </a:lnTo>
                <a:lnTo>
                  <a:pt x="913" y="0"/>
                </a:lnTo>
                <a:lnTo>
                  <a:pt x="6858913" y="0"/>
                </a:lnTo>
                <a:lnTo>
                  <a:pt x="6858913" y="12192000"/>
                </a:lnTo>
                <a:lnTo>
                  <a:pt x="2241552" y="12192000"/>
                </a:lnTo>
                <a:lnTo>
                  <a:pt x="2241552" y="1219200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86FC716F-B1C6-437A-8410-162F7A82F293}"/>
              </a:ext>
            </a:extLst>
          </p:cNvPr>
          <p:cNvSpPr/>
          <p:nvPr/>
        </p:nvSpPr>
        <p:spPr>
          <a:xfrm>
            <a:off x="5337843" y="3867205"/>
            <a:ext cx="1499812" cy="1499812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B050"/>
            </a:solidFill>
          </a:ln>
          <a:effectLst>
            <a:outerShdw blurRad="63500" sx="102000" sy="102000" algn="ctr" rotWithShape="0">
              <a:srgbClr val="00B0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8A1F576-84A8-4FAE-9201-F74D0B3FF531}"/>
              </a:ext>
            </a:extLst>
          </p:cNvPr>
          <p:cNvSpPr txBox="1"/>
          <p:nvPr/>
        </p:nvSpPr>
        <p:spPr>
          <a:xfrm>
            <a:off x="5337843" y="4312779"/>
            <a:ext cx="149981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毛利率</a:t>
            </a:r>
            <a:endParaRPr lang="en-US" altLang="zh-CN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  <a:p>
            <a:pPr algn="ctr"/>
            <a:r>
              <a:rPr kumimoji="0" lang="en-US" altLang="zh-CN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等线 Light" panose="02010600030101010101" pitchFamily="2" charset="-122"/>
                <a:cs typeface="Arial" panose="020B0604020202020204" pitchFamily="34" charset="0"/>
                <a:sym typeface="+mn-lt"/>
              </a:rPr>
              <a:t>$ 620753.35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标题 1">
            <a:extLst>
              <a:ext uri="{FF2B5EF4-FFF2-40B4-BE49-F238E27FC236}">
                <a16:creationId xmlns:a16="http://schemas.microsoft.com/office/drawing/2014/main" id="{34014ADD-C926-442B-9E1F-2A1A500477F5}"/>
              </a:ext>
            </a:extLst>
          </p:cNvPr>
          <p:cNvSpPr txBox="1">
            <a:spLocks/>
          </p:cNvSpPr>
          <p:nvPr/>
        </p:nvSpPr>
        <p:spPr>
          <a:xfrm>
            <a:off x="802257" y="5917052"/>
            <a:ext cx="11162581" cy="417743"/>
          </a:xfrm>
          <a:prstGeom prst="rect">
            <a:avLst/>
          </a:prstGeom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4000" i="0" kern="2200">
                <a:gradFill>
                  <a:gsLst>
                    <a:gs pos="30000">
                      <a:schemeClr val="accent3">
                        <a:alpha val="70000"/>
                      </a:schemeClr>
                    </a:gs>
                    <a:gs pos="70000">
                      <a:schemeClr val="accent4"/>
                    </a:gs>
                  </a:gsLst>
                  <a:lin ang="4800000" scaled="0"/>
                </a:gradFill>
                <a:effectLst>
                  <a:outerShdw blurRad="254000" dist="88900" dir="2700000" algn="tl" rotWithShape="0">
                    <a:schemeClr val="accent3">
                      <a:lumMod val="75000"/>
                      <a:alpha val="30000"/>
                    </a:scheme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退货量：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245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单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     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退款金额：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$ -36547.21           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FBA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订单缺陷率：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0.21%     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迟发率：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1.35%         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发票缺陷率：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1.55%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109" name="图形 108">
            <a:extLst>
              <a:ext uri="{FF2B5EF4-FFF2-40B4-BE49-F238E27FC236}">
                <a16:creationId xmlns:a16="http://schemas.microsoft.com/office/drawing/2014/main" id="{15539170-B3C5-4936-ACB9-CE58DB1D3FA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2227" y="6028595"/>
            <a:ext cx="243761" cy="243761"/>
          </a:xfrm>
          <a:prstGeom prst="rect">
            <a:avLst/>
          </a:prstGeom>
        </p:spPr>
      </p:pic>
      <p:pic>
        <p:nvPicPr>
          <p:cNvPr id="110" name="图形 109">
            <a:extLst>
              <a:ext uri="{FF2B5EF4-FFF2-40B4-BE49-F238E27FC236}">
                <a16:creationId xmlns:a16="http://schemas.microsoft.com/office/drawing/2014/main" id="{A8C9CA2B-AF33-4B69-81BE-6BC2164B606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792156" y="6032245"/>
            <a:ext cx="260731" cy="260731"/>
          </a:xfrm>
          <a:prstGeom prst="rect">
            <a:avLst/>
          </a:prstGeom>
        </p:spPr>
      </p:pic>
      <p:pic>
        <p:nvPicPr>
          <p:cNvPr id="111" name="图形 110">
            <a:extLst>
              <a:ext uri="{FF2B5EF4-FFF2-40B4-BE49-F238E27FC236}">
                <a16:creationId xmlns:a16="http://schemas.microsoft.com/office/drawing/2014/main" id="{0CE541E9-04FD-4076-8F66-F952EF96CCC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479720" y="6032005"/>
            <a:ext cx="260612" cy="260612"/>
          </a:xfrm>
          <a:prstGeom prst="rect">
            <a:avLst/>
          </a:prstGeom>
        </p:spPr>
      </p:pic>
      <p:pic>
        <p:nvPicPr>
          <p:cNvPr id="112" name="图形 111">
            <a:extLst>
              <a:ext uri="{FF2B5EF4-FFF2-40B4-BE49-F238E27FC236}">
                <a16:creationId xmlns:a16="http://schemas.microsoft.com/office/drawing/2014/main" id="{36A6C1EF-2F21-4F75-8DAB-1B1F9B68083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697070" y="6018576"/>
            <a:ext cx="283582" cy="283582"/>
          </a:xfrm>
          <a:prstGeom prst="rect">
            <a:avLst/>
          </a:prstGeom>
        </p:spPr>
      </p:pic>
      <p:pic>
        <p:nvPicPr>
          <p:cNvPr id="115" name="图形 114">
            <a:extLst>
              <a:ext uri="{FF2B5EF4-FFF2-40B4-BE49-F238E27FC236}">
                <a16:creationId xmlns:a16="http://schemas.microsoft.com/office/drawing/2014/main" id="{B8E53C97-197C-4CBD-81DB-9FC4F0FC85C0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089747" y="6011744"/>
            <a:ext cx="260612" cy="260612"/>
          </a:xfrm>
          <a:prstGeom prst="rect">
            <a:avLst/>
          </a:prstGeom>
        </p:spPr>
      </p:pic>
      <p:sp>
        <p:nvSpPr>
          <p:cNvPr id="107" name="文本框 106">
            <a:extLst>
              <a:ext uri="{FF2B5EF4-FFF2-40B4-BE49-F238E27FC236}">
                <a16:creationId xmlns:a16="http://schemas.microsoft.com/office/drawing/2014/main" id="{F0514006-94DB-4FA2-A63C-4DAB59B0373B}"/>
              </a:ext>
            </a:extLst>
          </p:cNvPr>
          <p:cNvSpPr txBox="1"/>
          <p:nvPr/>
        </p:nvSpPr>
        <p:spPr>
          <a:xfrm>
            <a:off x="515100" y="5386023"/>
            <a:ext cx="1668023" cy="525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江城斜宋体 900W" panose="02020900000000090000" pitchFamily="18" charset="-122"/>
                <a:cs typeface="Arial" panose="020B0604020202020204" pitchFamily="34" charset="0"/>
                <a:sym typeface="+mn-lt"/>
              </a:rPr>
              <a:t>售后分析</a:t>
            </a:r>
            <a:endParaRPr kumimoji="0" lang="en-US" altLang="zh-CN" sz="2400" b="0" i="0" u="none" strike="noStrike" kern="1200" cap="none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江城斜宋体 900W" panose="02020900000000090000" pitchFamily="18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104EDD3-A0EF-427A-8DC0-60A566CC2D17}"/>
              </a:ext>
            </a:extLst>
          </p:cNvPr>
          <p:cNvGrpSpPr/>
          <p:nvPr/>
        </p:nvGrpSpPr>
        <p:grpSpPr>
          <a:xfrm>
            <a:off x="4115854" y="4176281"/>
            <a:ext cx="815658" cy="635079"/>
            <a:chOff x="4115854" y="4176281"/>
            <a:chExt cx="815658" cy="635079"/>
          </a:xfrm>
        </p:grpSpPr>
        <p:sp>
          <p:nvSpPr>
            <p:cNvPr id="77" name="等腰三角形 76">
              <a:extLst>
                <a:ext uri="{FF2B5EF4-FFF2-40B4-BE49-F238E27FC236}">
                  <a16:creationId xmlns:a16="http://schemas.microsoft.com/office/drawing/2014/main" id="{CC871F42-A67A-49BE-8B90-DEFA47375AB2}"/>
                </a:ext>
              </a:extLst>
            </p:cNvPr>
            <p:cNvSpPr/>
            <p:nvPr/>
          </p:nvSpPr>
          <p:spPr>
            <a:xfrm rot="3236493" flipV="1">
              <a:off x="4189129" y="4578892"/>
              <a:ext cx="85110" cy="231659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4EDD7C8-6281-45B9-9291-A524909B32EF}"/>
                </a:ext>
              </a:extLst>
            </p:cNvPr>
            <p:cNvSpPr/>
            <p:nvPr/>
          </p:nvSpPr>
          <p:spPr>
            <a:xfrm>
              <a:off x="4248637" y="4176281"/>
              <a:ext cx="635079" cy="635079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DEA9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D7CEE28D-9BAC-439E-A5BE-50690D56C646}"/>
                </a:ext>
              </a:extLst>
            </p:cNvPr>
            <p:cNvSpPr txBox="1"/>
            <p:nvPr/>
          </p:nvSpPr>
          <p:spPr>
            <a:xfrm>
              <a:off x="4198331" y="4251110"/>
              <a:ext cx="733181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30%</a:t>
              </a:r>
            </a:p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环比上涨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6000A082-31D9-44AA-AE96-97E4B5F155FC}"/>
              </a:ext>
            </a:extLst>
          </p:cNvPr>
          <p:cNvGrpSpPr/>
          <p:nvPr/>
        </p:nvGrpSpPr>
        <p:grpSpPr>
          <a:xfrm>
            <a:off x="9447579" y="4176281"/>
            <a:ext cx="815658" cy="635079"/>
            <a:chOff x="4115854" y="4176281"/>
            <a:chExt cx="815658" cy="635079"/>
          </a:xfrm>
        </p:grpSpPr>
        <p:sp>
          <p:nvSpPr>
            <p:cNvPr id="118" name="等腰三角形 117">
              <a:extLst>
                <a:ext uri="{FF2B5EF4-FFF2-40B4-BE49-F238E27FC236}">
                  <a16:creationId xmlns:a16="http://schemas.microsoft.com/office/drawing/2014/main" id="{778DC6F5-05BC-4072-A97B-179ACCF4E863}"/>
                </a:ext>
              </a:extLst>
            </p:cNvPr>
            <p:cNvSpPr/>
            <p:nvPr/>
          </p:nvSpPr>
          <p:spPr>
            <a:xfrm rot="3236493" flipV="1">
              <a:off x="4189129" y="4578892"/>
              <a:ext cx="85110" cy="231659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6BF85A9-9DF4-4995-9493-2643539D392E}"/>
                </a:ext>
              </a:extLst>
            </p:cNvPr>
            <p:cNvSpPr/>
            <p:nvPr/>
          </p:nvSpPr>
          <p:spPr>
            <a:xfrm>
              <a:off x="4248637" y="4176281"/>
              <a:ext cx="635079" cy="635079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DEA9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D9A8FA74-CE37-43D0-B568-677D096A31E9}"/>
                </a:ext>
              </a:extLst>
            </p:cNvPr>
            <p:cNvSpPr txBox="1"/>
            <p:nvPr/>
          </p:nvSpPr>
          <p:spPr>
            <a:xfrm>
              <a:off x="4198331" y="4251110"/>
              <a:ext cx="733181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3.5%</a:t>
              </a:r>
            </a:p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环比下降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16B5160-7FE9-4BD1-A702-05DF30D28119}"/>
              </a:ext>
            </a:extLst>
          </p:cNvPr>
          <p:cNvGrpSpPr/>
          <p:nvPr/>
        </p:nvGrpSpPr>
        <p:grpSpPr>
          <a:xfrm>
            <a:off x="10104543" y="420217"/>
            <a:ext cx="1646564" cy="351946"/>
            <a:chOff x="4310346" y="365706"/>
            <a:chExt cx="1525634" cy="326098"/>
          </a:xfrm>
        </p:grpSpPr>
        <p:sp>
          <p:nvSpPr>
            <p:cNvPr id="122" name="Rectangle 3">
              <a:extLst>
                <a:ext uri="{FF2B5EF4-FFF2-40B4-BE49-F238E27FC236}">
                  <a16:creationId xmlns:a16="http://schemas.microsoft.com/office/drawing/2014/main" id="{2DC6B8F4-68F5-4F07-B484-6DB594EBDEF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FFC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123" name="Rectangle 3">
              <a:extLst>
                <a:ext uri="{FF2B5EF4-FFF2-40B4-BE49-F238E27FC236}">
                  <a16:creationId xmlns:a16="http://schemas.microsoft.com/office/drawing/2014/main" id="{BB268FE0-49A9-4B29-AAAB-1983721E0DAF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8BE700C-048E-45DA-A330-822EF77C9EFD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78000">
                  <a:srgbClr val="00B05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8166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4388AC0D-8A34-4504-9D11-4793DCA970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9178" y="3790092"/>
            <a:ext cx="1870730" cy="1870730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4B91D686-5F69-45F3-AB71-AC0D80D8A61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5991" y="4098243"/>
            <a:ext cx="1704307" cy="1137504"/>
          </a:xfrm>
          <a:prstGeom prst="rect">
            <a:avLst/>
          </a:prstGeom>
        </p:spPr>
      </p:pic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2289F96-04D5-05EE-075A-F45663CB29BD}"/>
              </a:ext>
            </a:extLst>
          </p:cNvPr>
          <p:cNvSpPr/>
          <p:nvPr/>
        </p:nvSpPr>
        <p:spPr>
          <a:xfrm>
            <a:off x="453230" y="1479566"/>
            <a:ext cx="11285540" cy="2448809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6350"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FCDF5066-7A46-8BF1-1660-98D31677F712}"/>
              </a:ext>
            </a:extLst>
          </p:cNvPr>
          <p:cNvSpPr/>
          <p:nvPr/>
        </p:nvSpPr>
        <p:spPr>
          <a:xfrm>
            <a:off x="894882" y="2557794"/>
            <a:ext cx="1468250" cy="3280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8F90052-E7F8-CE14-36A1-7CCDC68660FC}"/>
              </a:ext>
            </a:extLst>
          </p:cNvPr>
          <p:cNvSpPr/>
          <p:nvPr/>
        </p:nvSpPr>
        <p:spPr>
          <a:xfrm>
            <a:off x="894882" y="3409286"/>
            <a:ext cx="1468250" cy="3280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1565D537-825F-417A-CCD8-39960DFD972D}"/>
              </a:ext>
            </a:extLst>
          </p:cNvPr>
          <p:cNvSpPr/>
          <p:nvPr/>
        </p:nvSpPr>
        <p:spPr>
          <a:xfrm>
            <a:off x="894882" y="2129322"/>
            <a:ext cx="1468250" cy="3280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2" name="表格 6">
            <a:extLst>
              <a:ext uri="{FF2B5EF4-FFF2-40B4-BE49-F238E27FC236}">
                <a16:creationId xmlns:a16="http://schemas.microsoft.com/office/drawing/2014/main" id="{BBD0DAD9-93C8-7369-0D71-0F449202A8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553705"/>
              </p:ext>
            </p:extLst>
          </p:nvPr>
        </p:nvGraphicFramePr>
        <p:xfrm>
          <a:off x="638354" y="1649099"/>
          <a:ext cx="10924995" cy="2141625"/>
        </p:xfrm>
        <a:graphic>
          <a:graphicData uri="http://schemas.openxmlformats.org/drawingml/2006/table">
            <a:tbl>
              <a:tblPr/>
              <a:tblGrid>
                <a:gridCol w="1952446">
                  <a:extLst>
                    <a:ext uri="{9D8B030D-6E8A-4147-A177-3AD203B41FA5}">
                      <a16:colId xmlns:a16="http://schemas.microsoft.com/office/drawing/2014/main" val="2198491257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3253324724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605701283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994821666"/>
                    </a:ext>
                  </a:extLst>
                </a:gridCol>
                <a:gridCol w="1685925">
                  <a:extLst>
                    <a:ext uri="{9D8B030D-6E8A-4147-A177-3AD203B41FA5}">
                      <a16:colId xmlns:a16="http://schemas.microsoft.com/office/drawing/2014/main" val="240446548"/>
                    </a:ext>
                  </a:extLst>
                </a:gridCol>
                <a:gridCol w="2209799">
                  <a:extLst>
                    <a:ext uri="{9D8B030D-6E8A-4147-A177-3AD203B41FA5}">
                      <a16:colId xmlns:a16="http://schemas.microsoft.com/office/drawing/2014/main" val="996822334"/>
                    </a:ext>
                  </a:extLst>
                </a:gridCol>
              </a:tblGrid>
              <a:tr h="428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价位区间</a:t>
                      </a:r>
                      <a:endParaRPr 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B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设计风格</a:t>
                      </a:r>
                      <a:endParaRPr 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B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价值组合</a:t>
                      </a:r>
                      <a:endParaRPr 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B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典型品牌</a:t>
                      </a:r>
                      <a:endParaRPr 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B86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运营分析</a:t>
                      </a:r>
                      <a:endParaRPr lang="en-US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4B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047066"/>
                  </a:ext>
                </a:extLst>
              </a:tr>
              <a:tr h="428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成本路径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成本驱动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主流设计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以理性价值为主</a:t>
                      </a:r>
                      <a:endParaRPr lang="en-US" altLang="zh-CN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定位标准不适合调性不符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192868"/>
                  </a:ext>
                </a:extLst>
              </a:tr>
              <a:tr h="428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格调路径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消费区间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设计突围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价值匹配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仅靠设计难以触达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9628909"/>
                  </a:ext>
                </a:extLst>
              </a:tr>
              <a:tr h="428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潮流路径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消费区间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设计差异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以感性价值为主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>
                          <a:solidFill>
                            <a:srgbClr val="FFC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主要突围方向</a:t>
                      </a:r>
                      <a:endParaRPr lang="en-US" sz="1200" dirty="0">
                        <a:solidFill>
                          <a:srgbClr val="FFC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810951"/>
                  </a:ext>
                </a:extLst>
              </a:tr>
              <a:tr h="4283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性能路径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价格匹配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主流设计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以理性价值为主</a:t>
                      </a:r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没有极致功能创新体验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B8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114162"/>
                  </a:ext>
                </a:extLst>
              </a:tr>
            </a:tbl>
          </a:graphicData>
        </a:graphic>
      </p:graphicFrame>
      <p:pic>
        <p:nvPicPr>
          <p:cNvPr id="43" name="图形 42">
            <a:extLst>
              <a:ext uri="{FF2B5EF4-FFF2-40B4-BE49-F238E27FC236}">
                <a16:creationId xmlns:a16="http://schemas.microsoft.com/office/drawing/2014/main" id="{2F748D7E-1E5C-E638-48BD-2C637395029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34035" y="3034158"/>
            <a:ext cx="248577" cy="248577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04354B76-ED9E-AF16-2CE4-E6F4B835372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071037" y="3409286"/>
            <a:ext cx="974574" cy="381438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32D84691-DE67-30E1-096F-662AD52BBF9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417448" y="2170735"/>
            <a:ext cx="248577" cy="248577"/>
          </a:xfrm>
          <a:prstGeom prst="rect">
            <a:avLst/>
          </a:prstGeom>
        </p:spPr>
      </p:pic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1CB5DEE7-8AB2-F01D-EFEE-C671E12A73B1}"/>
              </a:ext>
            </a:extLst>
          </p:cNvPr>
          <p:cNvSpPr/>
          <p:nvPr/>
        </p:nvSpPr>
        <p:spPr>
          <a:xfrm>
            <a:off x="894882" y="2967300"/>
            <a:ext cx="1468250" cy="3280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C000"/>
                </a:solidFill>
                <a:ea typeface="思源黑体 CN Normal" panose="020B0400000000000000"/>
              </a:rPr>
              <a:t>潮流路径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BD04021E-13C4-9E5C-453E-F834E9671B2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226" b="98710" l="968" r="98065">
                        <a14:foregroundMark x1="30645" y1="33226" x2="68710" y2="73871"/>
                        <a14:foregroundMark x1="50968" y1="16129" x2="83871" y2="71290"/>
                        <a14:foregroundMark x1="72903" y1="17097" x2="30645" y2="76129"/>
                        <a14:foregroundMark x1="22903" y1="41613" x2="87097" y2="47419"/>
                        <a14:foregroundMark x1="12903" y1="37419" x2="79677" y2="56129"/>
                        <a14:foregroundMark x1="44194" y1="9355" x2="44839" y2="3548"/>
                        <a14:foregroundMark x1="35484" y1="48387" x2="968" y2="51613"/>
                        <a14:foregroundMark x1="45806" y1="70323" x2="50968" y2="99032"/>
                        <a14:foregroundMark x1="62581" y1="54194" x2="98065" y2="55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7448" y="2588674"/>
            <a:ext cx="281750" cy="281750"/>
          </a:xfrm>
          <a:prstGeom prst="rect">
            <a:avLst/>
          </a:prstGeom>
        </p:spPr>
      </p:pic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FFF4DAD9-998C-F05E-F21D-9FA6DD328BF3}"/>
              </a:ext>
            </a:extLst>
          </p:cNvPr>
          <p:cNvSpPr/>
          <p:nvPr/>
        </p:nvSpPr>
        <p:spPr>
          <a:xfrm rot="5400000">
            <a:off x="615209" y="3066822"/>
            <a:ext cx="261232" cy="195905"/>
          </a:xfrm>
          <a:prstGeom prst="triangle">
            <a:avLst/>
          </a:prstGeom>
          <a:solidFill>
            <a:srgbClr val="FFC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占位符 1">
            <a:extLst>
              <a:ext uri="{FF2B5EF4-FFF2-40B4-BE49-F238E27FC236}">
                <a16:creationId xmlns:a16="http://schemas.microsoft.com/office/drawing/2014/main" id="{AEBA848A-A96C-E02A-83A2-487E35A65F51}"/>
              </a:ext>
            </a:extLst>
          </p:cNvPr>
          <p:cNvSpPr txBox="1">
            <a:spLocks/>
          </p:cNvSpPr>
          <p:nvPr/>
        </p:nvSpPr>
        <p:spPr>
          <a:xfrm>
            <a:off x="553200" y="462307"/>
            <a:ext cx="432361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None/>
              <a:defRPr lang="zh-CN" altLang="en-US" sz="3200" kern="1200" smtClean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42950" rtl="0" eaLnBrk="1" fontAlgn="auto" latinLnBrk="0" hangingPunct="1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srgbClr val="00B050">
                      <a:alpha val="40000"/>
                    </a:srgbClr>
                  </a:outerShdw>
                </a:effectLst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运营突围的四条路径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DEB2F413-56E4-47A0-AB21-453585FDCFBA}"/>
              </a:ext>
            </a:extLst>
          </p:cNvPr>
          <p:cNvSpPr/>
          <p:nvPr/>
        </p:nvSpPr>
        <p:spPr>
          <a:xfrm rot="5400000">
            <a:off x="2666544" y="-2666545"/>
            <a:ext cx="6858913" cy="12192002"/>
          </a:xfrm>
          <a:custGeom>
            <a:avLst/>
            <a:gdLst>
              <a:gd name="connsiteX0" fmla="*/ 78512 w 6858913"/>
              <a:gd name="connsiteY0" fmla="*/ 12080311 h 12192002"/>
              <a:gd name="connsiteX1" fmla="*/ 2185707 w 6858913"/>
              <a:gd name="connsiteY1" fmla="*/ 12080311 h 12192002"/>
              <a:gd name="connsiteX2" fmla="*/ 2224691 w 6858913"/>
              <a:gd name="connsiteY2" fmla="*/ 12119295 h 12192002"/>
              <a:gd name="connsiteX3" fmla="*/ 6537601 w 6858913"/>
              <a:gd name="connsiteY3" fmla="*/ 12119295 h 12192002"/>
              <a:gd name="connsiteX4" fmla="*/ 6781315 w 6858913"/>
              <a:gd name="connsiteY4" fmla="*/ 11875581 h 12192002"/>
              <a:gd name="connsiteX5" fmla="*/ 6781315 w 6858913"/>
              <a:gd name="connsiteY5" fmla="*/ 72704 h 12192002"/>
              <a:gd name="connsiteX6" fmla="*/ 5048714 w 6858913"/>
              <a:gd name="connsiteY6" fmla="*/ 72704 h 12192002"/>
              <a:gd name="connsiteX7" fmla="*/ 4994073 w 6858913"/>
              <a:gd name="connsiteY7" fmla="*/ 149790 h 12192002"/>
              <a:gd name="connsiteX8" fmla="*/ 1863927 w 6858913"/>
              <a:gd name="connsiteY8" fmla="*/ 149790 h 12192002"/>
              <a:gd name="connsiteX9" fmla="*/ 1809286 w 6858913"/>
              <a:gd name="connsiteY9" fmla="*/ 72704 h 12192002"/>
              <a:gd name="connsiteX10" fmla="*/ 322226 w 6858913"/>
              <a:gd name="connsiteY10" fmla="*/ 72704 h 12192002"/>
              <a:gd name="connsiteX11" fmla="*/ 78512 w 6858913"/>
              <a:gd name="connsiteY11" fmla="*/ 316418 h 12192002"/>
              <a:gd name="connsiteX12" fmla="*/ 0 w 6858913"/>
              <a:gd name="connsiteY12" fmla="*/ 12192002 h 12192002"/>
              <a:gd name="connsiteX13" fmla="*/ 0 w 6858913"/>
              <a:gd name="connsiteY13" fmla="*/ 12080311 h 12192002"/>
              <a:gd name="connsiteX14" fmla="*/ 913 w 6858913"/>
              <a:gd name="connsiteY14" fmla="*/ 12080311 h 12192002"/>
              <a:gd name="connsiteX15" fmla="*/ 913 w 6858913"/>
              <a:gd name="connsiteY15" fmla="*/ 0 h 12192002"/>
              <a:gd name="connsiteX16" fmla="*/ 6858913 w 6858913"/>
              <a:gd name="connsiteY16" fmla="*/ 0 h 12192002"/>
              <a:gd name="connsiteX17" fmla="*/ 6858913 w 6858913"/>
              <a:gd name="connsiteY17" fmla="*/ 12192000 h 12192002"/>
              <a:gd name="connsiteX18" fmla="*/ 2241552 w 6858913"/>
              <a:gd name="connsiteY18" fmla="*/ 12192000 h 12192002"/>
              <a:gd name="connsiteX19" fmla="*/ 2241552 w 6858913"/>
              <a:gd name="connsiteY19" fmla="*/ 12192002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858913" h="12192002">
                <a:moveTo>
                  <a:pt x="78512" y="12080311"/>
                </a:moveTo>
                <a:lnTo>
                  <a:pt x="2185707" y="12080311"/>
                </a:lnTo>
                <a:lnTo>
                  <a:pt x="2224691" y="12119295"/>
                </a:lnTo>
                <a:lnTo>
                  <a:pt x="6537601" y="12119295"/>
                </a:lnTo>
                <a:cubicBezTo>
                  <a:pt x="6672201" y="12119295"/>
                  <a:pt x="6781315" y="12010181"/>
                  <a:pt x="6781315" y="11875581"/>
                </a:cubicBezTo>
                <a:lnTo>
                  <a:pt x="6781315" y="72704"/>
                </a:lnTo>
                <a:lnTo>
                  <a:pt x="5048714" y="72704"/>
                </a:lnTo>
                <a:lnTo>
                  <a:pt x="4994073" y="149790"/>
                </a:lnTo>
                <a:lnTo>
                  <a:pt x="1863927" y="149790"/>
                </a:lnTo>
                <a:lnTo>
                  <a:pt x="1809286" y="72704"/>
                </a:lnTo>
                <a:lnTo>
                  <a:pt x="322226" y="72704"/>
                </a:lnTo>
                <a:cubicBezTo>
                  <a:pt x="187626" y="72704"/>
                  <a:pt x="78512" y="181818"/>
                  <a:pt x="78512" y="316418"/>
                </a:cubicBezTo>
                <a:close/>
                <a:moveTo>
                  <a:pt x="0" y="12192002"/>
                </a:moveTo>
                <a:lnTo>
                  <a:pt x="0" y="12080311"/>
                </a:lnTo>
                <a:lnTo>
                  <a:pt x="913" y="12080311"/>
                </a:lnTo>
                <a:lnTo>
                  <a:pt x="913" y="0"/>
                </a:lnTo>
                <a:lnTo>
                  <a:pt x="6858913" y="0"/>
                </a:lnTo>
                <a:lnTo>
                  <a:pt x="6858913" y="12192000"/>
                </a:lnTo>
                <a:lnTo>
                  <a:pt x="2241552" y="12192000"/>
                </a:lnTo>
                <a:lnTo>
                  <a:pt x="2241552" y="1219200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AutoShape 2">
            <a:extLst>
              <a:ext uri="{FF2B5EF4-FFF2-40B4-BE49-F238E27FC236}">
                <a16:creationId xmlns:a16="http://schemas.microsoft.com/office/drawing/2014/main" id="{163A393F-D972-4654-93E1-67FD7A3B916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44736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810BB7A-8BCB-4030-B5EB-1D3F0E455C34}"/>
              </a:ext>
            </a:extLst>
          </p:cNvPr>
          <p:cNvGrpSpPr/>
          <p:nvPr/>
        </p:nvGrpSpPr>
        <p:grpSpPr>
          <a:xfrm>
            <a:off x="10104543" y="420217"/>
            <a:ext cx="1646564" cy="351946"/>
            <a:chOff x="4310346" y="365706"/>
            <a:chExt cx="1525634" cy="326098"/>
          </a:xfrm>
        </p:grpSpPr>
        <p:sp>
          <p:nvSpPr>
            <p:cNvPr id="67" name="Rectangle 3">
              <a:extLst>
                <a:ext uri="{FF2B5EF4-FFF2-40B4-BE49-F238E27FC236}">
                  <a16:creationId xmlns:a16="http://schemas.microsoft.com/office/drawing/2014/main" id="{B6F75A4D-B11B-4109-B60E-049E29FC944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4" y="367618"/>
              <a:ext cx="1022156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600" dirty="0">
                <a:solidFill>
                  <a:srgbClr val="FFC000"/>
                </a:solidFill>
                <a:latin typeface="斗鱼追光体" pitchFamily="2" charset="-122"/>
                <a:ea typeface="斗鱼追光体" pitchFamily="2" charset="-122"/>
              </a:endParaRPr>
            </a:p>
          </p:txBody>
        </p:sp>
        <p:sp>
          <p:nvSpPr>
            <p:cNvPr id="68" name="Rectangle 3">
              <a:extLst>
                <a:ext uri="{FF2B5EF4-FFF2-40B4-BE49-F238E27FC236}">
                  <a16:creationId xmlns:a16="http://schemas.microsoft.com/office/drawing/2014/main" id="{C1DAF6A1-E5E4-4DC9-822D-2DC5F002BA0E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13824" y="593534"/>
              <a:ext cx="1022156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endParaRPr lang="en-US" altLang="zh-CN" sz="1200" dirty="0">
                <a:solidFill>
                  <a:schemeClr val="accent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EEE0182-0EC9-427B-9D00-FEF1413B886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78000">
                  <a:srgbClr val="00B05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B8D1C186-4F65-4559-8488-9626E5E85DA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17" b="96074" l="9866" r="89967">
                        <a14:foregroundMark x1="48495" y1="92975" x2="56856" y2="96074"/>
                        <a14:foregroundMark x1="22573" y1="80228" x2="21405" y2="57851"/>
                        <a14:foregroundMark x1="21681" y1="80579" x2="21692" y2="81101"/>
                        <a14:foregroundMark x1="21677" y1="80372" x2="21681" y2="80579"/>
                        <a14:foregroundMark x1="21237" y1="59917" x2="21677" y2="80372"/>
                        <a14:backgroundMark x1="21405" y1="81818" x2="21906" y2="83678"/>
                        <a14:backgroundMark x1="21237" y1="81405" x2="23244" y2="85537"/>
                        <a14:backgroundMark x1="21572" y1="81198" x2="21739" y2="81405"/>
                        <a14:backgroundMark x1="21572" y1="80579" x2="21572" y2="80579"/>
                        <a14:backgroundMark x1="21405" y1="80372" x2="21405" y2="80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405" y="4057881"/>
            <a:ext cx="1377521" cy="1114917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id="{FC7D8345-59FC-4563-93F5-8DC3A0B85952}"/>
              </a:ext>
            </a:extLst>
          </p:cNvPr>
          <p:cNvSpPr txBox="1"/>
          <p:nvPr/>
        </p:nvSpPr>
        <p:spPr>
          <a:xfrm rot="21117204">
            <a:off x="1043810" y="5205887"/>
            <a:ext cx="1454498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注重性价比</a:t>
            </a:r>
            <a:endParaRPr kumimoji="0" lang="en-US" altLang="zh-CN" sz="140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7ACA05C-5C89-4D0C-B88C-437E5D27D41A}"/>
              </a:ext>
            </a:extLst>
          </p:cNvPr>
          <p:cNvSpPr txBox="1"/>
          <p:nvPr/>
        </p:nvSpPr>
        <p:spPr>
          <a:xfrm rot="21115470">
            <a:off x="1025475" y="5506325"/>
            <a:ext cx="1635982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成本导向是第一要素</a:t>
            </a:r>
            <a:endParaRPr kumimoji="0" lang="en-US" altLang="zh-CN" sz="12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677E791-4F13-4260-B4FB-8AD15FC190C4}"/>
              </a:ext>
            </a:extLst>
          </p:cNvPr>
          <p:cNvSpPr txBox="1"/>
          <p:nvPr/>
        </p:nvSpPr>
        <p:spPr>
          <a:xfrm rot="21169822">
            <a:off x="1248572" y="5945089"/>
            <a:ext cx="1043873" cy="246117"/>
          </a:xfrm>
          <a:custGeom>
            <a:avLst/>
            <a:gdLst/>
            <a:ahLst/>
            <a:cxnLst/>
            <a:rect l="l" t="t" r="r" b="b"/>
            <a:pathLst>
              <a:path w="1043873" h="246117">
                <a:moveTo>
                  <a:pt x="117529" y="108528"/>
                </a:moveTo>
                <a:lnTo>
                  <a:pt x="92068" y="108528"/>
                </a:lnTo>
                <a:lnTo>
                  <a:pt x="92068" y="109042"/>
                </a:lnTo>
                <a:cubicBezTo>
                  <a:pt x="88811" y="128073"/>
                  <a:pt x="82296" y="148733"/>
                  <a:pt x="72523" y="171021"/>
                </a:cubicBezTo>
                <a:cubicBezTo>
                  <a:pt x="77838" y="171536"/>
                  <a:pt x="83839" y="171793"/>
                  <a:pt x="90525" y="171793"/>
                </a:cubicBezTo>
                <a:cubicBezTo>
                  <a:pt x="93954" y="171793"/>
                  <a:pt x="96354" y="171193"/>
                  <a:pt x="97726" y="169993"/>
                </a:cubicBezTo>
                <a:cubicBezTo>
                  <a:pt x="102012" y="167592"/>
                  <a:pt x="108613" y="147104"/>
                  <a:pt x="117529" y="108528"/>
                </a:cubicBezTo>
                <a:close/>
                <a:moveTo>
                  <a:pt x="715718" y="160991"/>
                </a:moveTo>
                <a:lnTo>
                  <a:pt x="679456" y="160992"/>
                </a:lnTo>
                <a:lnTo>
                  <a:pt x="667369" y="217827"/>
                </a:lnTo>
                <a:lnTo>
                  <a:pt x="703630" y="217827"/>
                </a:lnTo>
                <a:close/>
                <a:moveTo>
                  <a:pt x="648081" y="139132"/>
                </a:moveTo>
                <a:lnTo>
                  <a:pt x="614905" y="139132"/>
                </a:lnTo>
                <a:lnTo>
                  <a:pt x="603847" y="191081"/>
                </a:lnTo>
                <a:lnTo>
                  <a:pt x="639851" y="183880"/>
                </a:lnTo>
                <a:lnTo>
                  <a:pt x="647566" y="148133"/>
                </a:lnTo>
                <a:cubicBezTo>
                  <a:pt x="639851" y="150533"/>
                  <a:pt x="631879" y="152762"/>
                  <a:pt x="623649" y="154819"/>
                </a:cubicBezTo>
                <a:lnTo>
                  <a:pt x="622877" y="151733"/>
                </a:lnTo>
                <a:cubicBezTo>
                  <a:pt x="631621" y="147961"/>
                  <a:pt x="640023" y="143761"/>
                  <a:pt x="648081" y="139132"/>
                </a:cubicBezTo>
                <a:close/>
                <a:moveTo>
                  <a:pt x="713660" y="116500"/>
                </a:moveTo>
                <a:cubicBezTo>
                  <a:pt x="697372" y="127302"/>
                  <a:pt x="679284" y="136474"/>
                  <a:pt x="659396" y="144018"/>
                </a:cubicBezTo>
                <a:lnTo>
                  <a:pt x="683828" y="153790"/>
                </a:lnTo>
                <a:lnTo>
                  <a:pt x="716232" y="153791"/>
                </a:lnTo>
                <a:lnTo>
                  <a:pt x="734491" y="137331"/>
                </a:lnTo>
                <a:cubicBezTo>
                  <a:pt x="726090" y="131331"/>
                  <a:pt x="719147" y="124387"/>
                  <a:pt x="713660" y="116500"/>
                </a:cubicBezTo>
                <a:close/>
                <a:moveTo>
                  <a:pt x="992180" y="117529"/>
                </a:moveTo>
                <a:lnTo>
                  <a:pt x="996553" y="121644"/>
                </a:lnTo>
                <a:cubicBezTo>
                  <a:pt x="999467" y="124387"/>
                  <a:pt x="1002853" y="127644"/>
                  <a:pt x="1006711" y="131416"/>
                </a:cubicBezTo>
                <a:cubicBezTo>
                  <a:pt x="1010569" y="135188"/>
                  <a:pt x="1014040" y="138874"/>
                  <a:pt x="1017127" y="142475"/>
                </a:cubicBezTo>
                <a:cubicBezTo>
                  <a:pt x="1015412" y="145218"/>
                  <a:pt x="1012755" y="146590"/>
                  <a:pt x="1009154" y="146590"/>
                </a:cubicBezTo>
                <a:lnTo>
                  <a:pt x="966977" y="146590"/>
                </a:lnTo>
                <a:lnTo>
                  <a:pt x="951290" y="220913"/>
                </a:lnTo>
                <a:lnTo>
                  <a:pt x="975207" y="220913"/>
                </a:lnTo>
                <a:lnTo>
                  <a:pt x="996553" y="199053"/>
                </a:lnTo>
                <a:lnTo>
                  <a:pt x="1000924" y="203168"/>
                </a:lnTo>
                <a:cubicBezTo>
                  <a:pt x="1003839" y="205911"/>
                  <a:pt x="1007225" y="209169"/>
                  <a:pt x="1011083" y="212941"/>
                </a:cubicBezTo>
                <a:cubicBezTo>
                  <a:pt x="1014941" y="216713"/>
                  <a:pt x="1018413" y="220399"/>
                  <a:pt x="1021498" y="223999"/>
                </a:cubicBezTo>
                <a:cubicBezTo>
                  <a:pt x="1020127" y="226742"/>
                  <a:pt x="1017469" y="228114"/>
                  <a:pt x="1013526" y="228114"/>
                </a:cubicBezTo>
                <a:lnTo>
                  <a:pt x="851249" y="228114"/>
                </a:lnTo>
                <a:lnTo>
                  <a:pt x="850734" y="220913"/>
                </a:lnTo>
                <a:lnTo>
                  <a:pt x="912457" y="220913"/>
                </a:lnTo>
                <a:lnTo>
                  <a:pt x="928144" y="146590"/>
                </a:lnTo>
                <a:lnTo>
                  <a:pt x="886482" y="146590"/>
                </a:lnTo>
                <a:lnTo>
                  <a:pt x="885967" y="139389"/>
                </a:lnTo>
                <a:lnTo>
                  <a:pt x="970835" y="139389"/>
                </a:lnTo>
                <a:close/>
                <a:moveTo>
                  <a:pt x="239687" y="6687"/>
                </a:moveTo>
                <a:cubicBezTo>
                  <a:pt x="248088" y="6687"/>
                  <a:pt x="255203" y="8058"/>
                  <a:pt x="261032" y="10801"/>
                </a:cubicBezTo>
                <a:cubicBezTo>
                  <a:pt x="266862" y="13544"/>
                  <a:pt x="269776" y="17831"/>
                  <a:pt x="269776" y="23660"/>
                </a:cubicBezTo>
                <a:cubicBezTo>
                  <a:pt x="269776" y="28289"/>
                  <a:pt x="267976" y="32490"/>
                  <a:pt x="264376" y="36262"/>
                </a:cubicBezTo>
                <a:lnTo>
                  <a:pt x="270291" y="41920"/>
                </a:lnTo>
                <a:cubicBezTo>
                  <a:pt x="275777" y="47063"/>
                  <a:pt x="281006" y="52121"/>
                  <a:pt x="285978" y="57093"/>
                </a:cubicBezTo>
                <a:cubicBezTo>
                  <a:pt x="284435" y="59836"/>
                  <a:pt x="281692" y="61208"/>
                  <a:pt x="277749" y="61208"/>
                </a:cubicBezTo>
                <a:lnTo>
                  <a:pt x="203682" y="61208"/>
                </a:lnTo>
                <a:cubicBezTo>
                  <a:pt x="201110" y="76467"/>
                  <a:pt x="199825" y="91211"/>
                  <a:pt x="199825" y="105442"/>
                </a:cubicBezTo>
                <a:cubicBezTo>
                  <a:pt x="199825" y="113500"/>
                  <a:pt x="200253" y="121301"/>
                  <a:pt x="201110" y="128845"/>
                </a:cubicBezTo>
                <a:cubicBezTo>
                  <a:pt x="211055" y="112728"/>
                  <a:pt x="219456" y="96698"/>
                  <a:pt x="226314" y="80753"/>
                </a:cubicBezTo>
                <a:lnTo>
                  <a:pt x="270033" y="96698"/>
                </a:lnTo>
                <a:cubicBezTo>
                  <a:pt x="268490" y="99955"/>
                  <a:pt x="265233" y="101584"/>
                  <a:pt x="260261" y="101584"/>
                </a:cubicBezTo>
                <a:lnTo>
                  <a:pt x="258975" y="101584"/>
                </a:lnTo>
                <a:cubicBezTo>
                  <a:pt x="245945" y="123358"/>
                  <a:pt x="229743" y="144704"/>
                  <a:pt x="210369" y="165621"/>
                </a:cubicBezTo>
                <a:cubicBezTo>
                  <a:pt x="214484" y="174536"/>
                  <a:pt x="219799" y="182594"/>
                  <a:pt x="226314" y="189795"/>
                </a:cubicBezTo>
                <a:cubicBezTo>
                  <a:pt x="227685" y="191681"/>
                  <a:pt x="229057" y="192624"/>
                  <a:pt x="230428" y="192624"/>
                </a:cubicBezTo>
                <a:cubicBezTo>
                  <a:pt x="231629" y="192624"/>
                  <a:pt x="233257" y="191510"/>
                  <a:pt x="235315" y="189281"/>
                </a:cubicBezTo>
                <a:cubicBezTo>
                  <a:pt x="244059" y="178994"/>
                  <a:pt x="252631" y="168021"/>
                  <a:pt x="261032" y="156363"/>
                </a:cubicBezTo>
                <a:lnTo>
                  <a:pt x="263090" y="157134"/>
                </a:lnTo>
                <a:lnTo>
                  <a:pt x="246373" y="203168"/>
                </a:lnTo>
                <a:cubicBezTo>
                  <a:pt x="249288" y="211741"/>
                  <a:pt x="250745" y="218684"/>
                  <a:pt x="250745" y="223999"/>
                </a:cubicBezTo>
                <a:cubicBezTo>
                  <a:pt x="250745" y="230000"/>
                  <a:pt x="249031" y="234029"/>
                  <a:pt x="245602" y="236087"/>
                </a:cubicBezTo>
                <a:cubicBezTo>
                  <a:pt x="239944" y="239687"/>
                  <a:pt x="234286" y="241488"/>
                  <a:pt x="228628" y="241487"/>
                </a:cubicBezTo>
                <a:cubicBezTo>
                  <a:pt x="225028" y="241487"/>
                  <a:pt x="220013" y="240244"/>
                  <a:pt x="213584" y="237758"/>
                </a:cubicBezTo>
                <a:cubicBezTo>
                  <a:pt x="207154" y="235272"/>
                  <a:pt x="201453" y="230858"/>
                  <a:pt x="196481" y="224513"/>
                </a:cubicBezTo>
                <a:cubicBezTo>
                  <a:pt x="188937" y="215256"/>
                  <a:pt x="182851" y="205226"/>
                  <a:pt x="178222" y="194424"/>
                </a:cubicBezTo>
                <a:cubicBezTo>
                  <a:pt x="153362" y="214313"/>
                  <a:pt x="123101" y="230172"/>
                  <a:pt x="87439" y="242001"/>
                </a:cubicBezTo>
                <a:lnTo>
                  <a:pt x="86153" y="239173"/>
                </a:lnTo>
                <a:cubicBezTo>
                  <a:pt x="119586" y="220485"/>
                  <a:pt x="147618" y="197682"/>
                  <a:pt x="170250" y="170764"/>
                </a:cubicBezTo>
                <a:cubicBezTo>
                  <a:pt x="166135" y="152419"/>
                  <a:pt x="164077" y="133131"/>
                  <a:pt x="164077" y="112900"/>
                </a:cubicBezTo>
                <a:cubicBezTo>
                  <a:pt x="164077" y="96269"/>
                  <a:pt x="165449" y="79038"/>
                  <a:pt x="168192" y="61207"/>
                </a:cubicBezTo>
                <a:lnTo>
                  <a:pt x="102355" y="61207"/>
                </a:lnTo>
                <a:lnTo>
                  <a:pt x="93611" y="101327"/>
                </a:lnTo>
                <a:lnTo>
                  <a:pt x="116757" y="101327"/>
                </a:lnTo>
                <a:lnTo>
                  <a:pt x="137588" y="84868"/>
                </a:lnTo>
                <a:lnTo>
                  <a:pt x="162020" y="109557"/>
                </a:lnTo>
                <a:cubicBezTo>
                  <a:pt x="159791" y="111785"/>
                  <a:pt x="156105" y="113328"/>
                  <a:pt x="150961" y="114186"/>
                </a:cubicBezTo>
                <a:cubicBezTo>
                  <a:pt x="144446" y="142132"/>
                  <a:pt x="138703" y="162149"/>
                  <a:pt x="133731" y="174236"/>
                </a:cubicBezTo>
                <a:cubicBezTo>
                  <a:pt x="128759" y="186323"/>
                  <a:pt x="122843" y="194338"/>
                  <a:pt x="115986" y="198282"/>
                </a:cubicBezTo>
                <a:cubicBezTo>
                  <a:pt x="107927" y="203940"/>
                  <a:pt x="97040" y="206769"/>
                  <a:pt x="83324" y="206768"/>
                </a:cubicBezTo>
                <a:cubicBezTo>
                  <a:pt x="84867" y="200596"/>
                  <a:pt x="85639" y="195453"/>
                  <a:pt x="85639" y="191338"/>
                </a:cubicBezTo>
                <a:cubicBezTo>
                  <a:pt x="85639" y="188423"/>
                  <a:pt x="85296" y="186023"/>
                  <a:pt x="84610" y="184137"/>
                </a:cubicBezTo>
                <a:cubicBezTo>
                  <a:pt x="82896" y="179680"/>
                  <a:pt x="78438" y="176336"/>
                  <a:pt x="71237" y="174107"/>
                </a:cubicBezTo>
                <a:lnTo>
                  <a:pt x="71494" y="172821"/>
                </a:lnTo>
                <a:cubicBezTo>
                  <a:pt x="57435" y="203339"/>
                  <a:pt x="34118" y="227771"/>
                  <a:pt x="1543" y="246117"/>
                </a:cubicBezTo>
                <a:lnTo>
                  <a:pt x="0" y="244316"/>
                </a:lnTo>
                <a:cubicBezTo>
                  <a:pt x="15944" y="223913"/>
                  <a:pt x="27989" y="201840"/>
                  <a:pt x="36133" y="178094"/>
                </a:cubicBezTo>
                <a:cubicBezTo>
                  <a:pt x="44277" y="154348"/>
                  <a:pt x="50492" y="131331"/>
                  <a:pt x="54778" y="109042"/>
                </a:cubicBezTo>
                <a:lnTo>
                  <a:pt x="69437" y="39605"/>
                </a:lnTo>
                <a:lnTo>
                  <a:pt x="109299" y="54007"/>
                </a:lnTo>
                <a:lnTo>
                  <a:pt x="169221" y="54006"/>
                </a:lnTo>
                <a:cubicBezTo>
                  <a:pt x="171793" y="36519"/>
                  <a:pt x="175050" y="18774"/>
                  <a:pt x="178993" y="771"/>
                </a:cubicBezTo>
                <a:lnTo>
                  <a:pt x="223999" y="5144"/>
                </a:lnTo>
                <a:cubicBezTo>
                  <a:pt x="223313" y="8744"/>
                  <a:pt x="219713" y="11230"/>
                  <a:pt x="213198" y="12601"/>
                </a:cubicBezTo>
                <a:cubicBezTo>
                  <a:pt x="209769" y="26318"/>
                  <a:pt x="207025" y="40119"/>
                  <a:pt x="204968" y="54006"/>
                </a:cubicBezTo>
                <a:lnTo>
                  <a:pt x="233257" y="54007"/>
                </a:lnTo>
                <a:lnTo>
                  <a:pt x="244316" y="42948"/>
                </a:lnTo>
                <a:cubicBezTo>
                  <a:pt x="242601" y="42434"/>
                  <a:pt x="240887" y="41748"/>
                  <a:pt x="239172" y="40891"/>
                </a:cubicBezTo>
                <a:cubicBezTo>
                  <a:pt x="238487" y="34890"/>
                  <a:pt x="236686" y="29018"/>
                  <a:pt x="233772" y="23274"/>
                </a:cubicBezTo>
                <a:cubicBezTo>
                  <a:pt x="230857" y="17531"/>
                  <a:pt x="227514" y="12773"/>
                  <a:pt x="223742" y="9001"/>
                </a:cubicBezTo>
                <a:lnTo>
                  <a:pt x="225799" y="7458"/>
                </a:lnTo>
                <a:cubicBezTo>
                  <a:pt x="230943" y="6944"/>
                  <a:pt x="235572" y="6687"/>
                  <a:pt x="239687" y="6687"/>
                </a:cubicBezTo>
                <a:close/>
                <a:moveTo>
                  <a:pt x="744264" y="44234"/>
                </a:moveTo>
                <a:lnTo>
                  <a:pt x="719061" y="44234"/>
                </a:lnTo>
                <a:cubicBezTo>
                  <a:pt x="713231" y="51092"/>
                  <a:pt x="707317" y="57436"/>
                  <a:pt x="701316" y="63265"/>
                </a:cubicBezTo>
                <a:cubicBezTo>
                  <a:pt x="705259" y="70466"/>
                  <a:pt x="710574" y="77067"/>
                  <a:pt x="717261" y="83068"/>
                </a:cubicBezTo>
                <a:cubicBezTo>
                  <a:pt x="727719" y="70723"/>
                  <a:pt x="736720" y="57779"/>
                  <a:pt x="744264" y="44234"/>
                </a:cubicBezTo>
                <a:close/>
                <a:moveTo>
                  <a:pt x="632136" y="27261"/>
                </a:moveTo>
                <a:lnTo>
                  <a:pt x="605389" y="27260"/>
                </a:lnTo>
                <a:lnTo>
                  <a:pt x="593817" y="81782"/>
                </a:lnTo>
                <a:lnTo>
                  <a:pt x="620563" y="81781"/>
                </a:lnTo>
                <a:close/>
                <a:moveTo>
                  <a:pt x="462400" y="4886"/>
                </a:moveTo>
                <a:cubicBezTo>
                  <a:pt x="461200" y="9515"/>
                  <a:pt x="456742" y="12430"/>
                  <a:pt x="449027" y="13630"/>
                </a:cubicBezTo>
                <a:lnTo>
                  <a:pt x="438997" y="60436"/>
                </a:lnTo>
                <a:lnTo>
                  <a:pt x="479888" y="60436"/>
                </a:lnTo>
                <a:lnTo>
                  <a:pt x="506120" y="32404"/>
                </a:lnTo>
                <a:lnTo>
                  <a:pt x="511263" y="37548"/>
                </a:lnTo>
                <a:cubicBezTo>
                  <a:pt x="514692" y="40976"/>
                  <a:pt x="518721" y="45092"/>
                  <a:pt x="523351" y="49892"/>
                </a:cubicBezTo>
                <a:cubicBezTo>
                  <a:pt x="527980" y="54693"/>
                  <a:pt x="532095" y="59236"/>
                  <a:pt x="535695" y="63522"/>
                </a:cubicBezTo>
                <a:cubicBezTo>
                  <a:pt x="533981" y="66266"/>
                  <a:pt x="531152" y="67637"/>
                  <a:pt x="527208" y="67637"/>
                </a:cubicBezTo>
                <a:lnTo>
                  <a:pt x="441569" y="67637"/>
                </a:lnTo>
                <a:cubicBezTo>
                  <a:pt x="447570" y="90783"/>
                  <a:pt x="457943" y="110585"/>
                  <a:pt x="472687" y="127044"/>
                </a:cubicBezTo>
                <a:cubicBezTo>
                  <a:pt x="487432" y="143504"/>
                  <a:pt x="504063" y="156019"/>
                  <a:pt x="522579" y="164592"/>
                </a:cubicBezTo>
                <a:lnTo>
                  <a:pt x="521293" y="167421"/>
                </a:lnTo>
                <a:cubicBezTo>
                  <a:pt x="505006" y="171021"/>
                  <a:pt x="491633" y="182165"/>
                  <a:pt x="481174" y="200854"/>
                </a:cubicBezTo>
                <a:cubicBezTo>
                  <a:pt x="465572" y="186966"/>
                  <a:pt x="454342" y="169093"/>
                  <a:pt x="447484" y="147233"/>
                </a:cubicBezTo>
                <a:cubicBezTo>
                  <a:pt x="440626" y="125373"/>
                  <a:pt x="437197" y="99269"/>
                  <a:pt x="437197" y="68923"/>
                </a:cubicBezTo>
                <a:lnTo>
                  <a:pt x="414823" y="174622"/>
                </a:lnTo>
                <a:lnTo>
                  <a:pt x="436426" y="149933"/>
                </a:lnTo>
                <a:lnTo>
                  <a:pt x="440798" y="154820"/>
                </a:lnTo>
                <a:cubicBezTo>
                  <a:pt x="443712" y="158077"/>
                  <a:pt x="447098" y="161977"/>
                  <a:pt x="450956" y="166521"/>
                </a:cubicBezTo>
                <a:cubicBezTo>
                  <a:pt x="454813" y="171064"/>
                  <a:pt x="458200" y="175308"/>
                  <a:pt x="461115" y="179251"/>
                </a:cubicBezTo>
                <a:cubicBezTo>
                  <a:pt x="459400" y="181994"/>
                  <a:pt x="456742" y="183366"/>
                  <a:pt x="453142" y="183366"/>
                </a:cubicBezTo>
                <a:lnTo>
                  <a:pt x="413023" y="183366"/>
                </a:lnTo>
                <a:lnTo>
                  <a:pt x="402221" y="233772"/>
                </a:lnTo>
                <a:cubicBezTo>
                  <a:pt x="401536" y="235487"/>
                  <a:pt x="397764" y="237630"/>
                  <a:pt x="390906" y="240201"/>
                </a:cubicBezTo>
                <a:cubicBezTo>
                  <a:pt x="384048" y="242773"/>
                  <a:pt x="376675" y="244059"/>
                  <a:pt x="368789" y="244059"/>
                </a:cubicBezTo>
                <a:lnTo>
                  <a:pt x="361588" y="244059"/>
                </a:lnTo>
                <a:lnTo>
                  <a:pt x="374704" y="183366"/>
                </a:lnTo>
                <a:lnTo>
                  <a:pt x="330470" y="183366"/>
                </a:lnTo>
                <a:lnTo>
                  <a:pt x="329955" y="176165"/>
                </a:lnTo>
                <a:lnTo>
                  <a:pt x="376247" y="176165"/>
                </a:lnTo>
                <a:lnTo>
                  <a:pt x="387562" y="122930"/>
                </a:lnTo>
                <a:cubicBezTo>
                  <a:pt x="357044" y="157906"/>
                  <a:pt x="317611" y="185766"/>
                  <a:pt x="269262" y="206511"/>
                </a:cubicBezTo>
                <a:lnTo>
                  <a:pt x="267462" y="204454"/>
                </a:lnTo>
                <a:cubicBezTo>
                  <a:pt x="291465" y="187138"/>
                  <a:pt x="312982" y="166306"/>
                  <a:pt x="332013" y="141960"/>
                </a:cubicBezTo>
                <a:cubicBezTo>
                  <a:pt x="351043" y="117615"/>
                  <a:pt x="366474" y="92840"/>
                  <a:pt x="378304" y="67637"/>
                </a:cubicBezTo>
                <a:lnTo>
                  <a:pt x="309124" y="67637"/>
                </a:lnTo>
                <a:lnTo>
                  <a:pt x="308610" y="60436"/>
                </a:lnTo>
                <a:lnTo>
                  <a:pt x="400678" y="60436"/>
                </a:lnTo>
                <a:lnTo>
                  <a:pt x="413537" y="0"/>
                </a:lnTo>
                <a:close/>
                <a:moveTo>
                  <a:pt x="863336" y="52464"/>
                </a:moveTo>
                <a:lnTo>
                  <a:pt x="901655" y="76381"/>
                </a:lnTo>
                <a:cubicBezTo>
                  <a:pt x="900283" y="78781"/>
                  <a:pt x="897455" y="79982"/>
                  <a:pt x="893169" y="79982"/>
                </a:cubicBezTo>
                <a:lnTo>
                  <a:pt x="890854" y="79981"/>
                </a:lnTo>
                <a:cubicBezTo>
                  <a:pt x="883138" y="87354"/>
                  <a:pt x="874309" y="94983"/>
                  <a:pt x="864365" y="102870"/>
                </a:cubicBezTo>
                <a:lnTo>
                  <a:pt x="875423" y="107499"/>
                </a:lnTo>
                <a:cubicBezTo>
                  <a:pt x="874566" y="109728"/>
                  <a:pt x="871566" y="111357"/>
                  <a:pt x="866422" y="112385"/>
                </a:cubicBezTo>
                <a:lnTo>
                  <a:pt x="841219" y="230943"/>
                </a:lnTo>
                <a:cubicBezTo>
                  <a:pt x="840533" y="233000"/>
                  <a:pt x="837018" y="235658"/>
                  <a:pt x="830675" y="238916"/>
                </a:cubicBezTo>
                <a:cubicBezTo>
                  <a:pt x="824331" y="242173"/>
                  <a:pt x="817216" y="243802"/>
                  <a:pt x="809329" y="243802"/>
                </a:cubicBezTo>
                <a:lnTo>
                  <a:pt x="802643" y="243802"/>
                </a:lnTo>
                <a:lnTo>
                  <a:pt x="826817" y="129616"/>
                </a:lnTo>
                <a:cubicBezTo>
                  <a:pt x="816187" y="136303"/>
                  <a:pt x="805129" y="142389"/>
                  <a:pt x="793642" y="147876"/>
                </a:cubicBezTo>
                <a:lnTo>
                  <a:pt x="792099" y="145561"/>
                </a:lnTo>
                <a:cubicBezTo>
                  <a:pt x="806329" y="131674"/>
                  <a:pt x="819874" y="116072"/>
                  <a:pt x="832732" y="98755"/>
                </a:cubicBezTo>
                <a:cubicBezTo>
                  <a:pt x="845591" y="81438"/>
                  <a:pt x="855792" y="66008"/>
                  <a:pt x="863336" y="52464"/>
                </a:cubicBezTo>
                <a:close/>
                <a:moveTo>
                  <a:pt x="706459" y="257"/>
                </a:moveTo>
                <a:lnTo>
                  <a:pt x="748379" y="14659"/>
                </a:lnTo>
                <a:cubicBezTo>
                  <a:pt x="746493" y="18259"/>
                  <a:pt x="742635" y="20059"/>
                  <a:pt x="736806" y="20059"/>
                </a:cubicBezTo>
                <a:cubicBezTo>
                  <a:pt x="732863" y="25889"/>
                  <a:pt x="728834" y="31547"/>
                  <a:pt x="724719" y="37033"/>
                </a:cubicBezTo>
                <a:lnTo>
                  <a:pt x="745036" y="37033"/>
                </a:lnTo>
                <a:lnTo>
                  <a:pt x="766895" y="19288"/>
                </a:lnTo>
                <a:lnTo>
                  <a:pt x="791327" y="45777"/>
                </a:lnTo>
                <a:cubicBezTo>
                  <a:pt x="790298" y="47149"/>
                  <a:pt x="788927" y="48134"/>
                  <a:pt x="787212" y="48735"/>
                </a:cubicBezTo>
                <a:cubicBezTo>
                  <a:pt x="785498" y="49335"/>
                  <a:pt x="783098" y="49806"/>
                  <a:pt x="780011" y="50149"/>
                </a:cubicBezTo>
                <a:cubicBezTo>
                  <a:pt x="768353" y="67465"/>
                  <a:pt x="754551" y="83239"/>
                  <a:pt x="738606" y="97469"/>
                </a:cubicBezTo>
                <a:cubicBezTo>
                  <a:pt x="753522" y="105184"/>
                  <a:pt x="771439" y="110928"/>
                  <a:pt x="792356" y="114700"/>
                </a:cubicBezTo>
                <a:lnTo>
                  <a:pt x="791327" y="117529"/>
                </a:lnTo>
                <a:cubicBezTo>
                  <a:pt x="776068" y="122844"/>
                  <a:pt x="765781" y="134160"/>
                  <a:pt x="760466" y="151476"/>
                </a:cubicBezTo>
                <a:cubicBezTo>
                  <a:pt x="756866" y="150104"/>
                  <a:pt x="753522" y="148561"/>
                  <a:pt x="750436" y="146847"/>
                </a:cubicBezTo>
                <a:lnTo>
                  <a:pt x="763038" y="158420"/>
                </a:lnTo>
                <a:cubicBezTo>
                  <a:pt x="760809" y="160820"/>
                  <a:pt x="757123" y="162449"/>
                  <a:pt x="751979" y="163306"/>
                </a:cubicBezTo>
                <a:lnTo>
                  <a:pt x="736549" y="236601"/>
                </a:lnTo>
                <a:cubicBezTo>
                  <a:pt x="736206" y="237630"/>
                  <a:pt x="733248" y="239087"/>
                  <a:pt x="727676" y="240973"/>
                </a:cubicBezTo>
                <a:cubicBezTo>
                  <a:pt x="722104" y="242859"/>
                  <a:pt x="714517" y="243802"/>
                  <a:pt x="704916" y="243802"/>
                </a:cubicBezTo>
                <a:lnTo>
                  <a:pt x="698230" y="243802"/>
                </a:lnTo>
                <a:lnTo>
                  <a:pt x="702087" y="225028"/>
                </a:lnTo>
                <a:lnTo>
                  <a:pt x="665826" y="225028"/>
                </a:lnTo>
                <a:lnTo>
                  <a:pt x="663254" y="237115"/>
                </a:lnTo>
                <a:cubicBezTo>
                  <a:pt x="662911" y="238487"/>
                  <a:pt x="660082" y="240116"/>
                  <a:pt x="654767" y="242002"/>
                </a:cubicBezTo>
                <a:cubicBezTo>
                  <a:pt x="649452" y="243888"/>
                  <a:pt x="642337" y="244830"/>
                  <a:pt x="633422" y="244831"/>
                </a:cubicBezTo>
                <a:lnTo>
                  <a:pt x="626992" y="244830"/>
                </a:lnTo>
                <a:lnTo>
                  <a:pt x="638822" y="188509"/>
                </a:lnTo>
                <a:cubicBezTo>
                  <a:pt x="616362" y="200682"/>
                  <a:pt x="582244" y="216713"/>
                  <a:pt x="536467" y="236601"/>
                </a:cubicBezTo>
                <a:cubicBezTo>
                  <a:pt x="534238" y="240202"/>
                  <a:pt x="531323" y="242516"/>
                  <a:pt x="527723" y="243545"/>
                </a:cubicBezTo>
                <a:lnTo>
                  <a:pt x="520522" y="206511"/>
                </a:lnTo>
                <a:cubicBezTo>
                  <a:pt x="524637" y="205997"/>
                  <a:pt x="529437" y="205226"/>
                  <a:pt x="534924" y="204197"/>
                </a:cubicBezTo>
                <a:lnTo>
                  <a:pt x="554726" y="111614"/>
                </a:lnTo>
                <a:lnTo>
                  <a:pt x="585844" y="114443"/>
                </a:lnTo>
                <a:cubicBezTo>
                  <a:pt x="585159" y="116672"/>
                  <a:pt x="583101" y="118129"/>
                  <a:pt x="579672" y="118815"/>
                </a:cubicBezTo>
                <a:lnTo>
                  <a:pt x="562441" y="199310"/>
                </a:lnTo>
                <a:lnTo>
                  <a:pt x="570928" y="197768"/>
                </a:lnTo>
                <a:lnTo>
                  <a:pt x="594074" y="88982"/>
                </a:lnTo>
                <a:lnTo>
                  <a:pt x="592274" y="88983"/>
                </a:lnTo>
                <a:lnTo>
                  <a:pt x="591759" y="90783"/>
                </a:lnTo>
                <a:cubicBezTo>
                  <a:pt x="591416" y="91983"/>
                  <a:pt x="588716" y="93740"/>
                  <a:pt x="583658" y="96055"/>
                </a:cubicBezTo>
                <a:cubicBezTo>
                  <a:pt x="578600" y="98369"/>
                  <a:pt x="572043" y="99527"/>
                  <a:pt x="563984" y="99527"/>
                </a:cubicBezTo>
                <a:lnTo>
                  <a:pt x="558327" y="99527"/>
                </a:lnTo>
                <a:lnTo>
                  <a:pt x="577872" y="6944"/>
                </a:lnTo>
                <a:lnTo>
                  <a:pt x="610276" y="20059"/>
                </a:lnTo>
                <a:lnTo>
                  <a:pt x="631107" y="20059"/>
                </a:lnTo>
                <a:lnTo>
                  <a:pt x="648595" y="4629"/>
                </a:lnTo>
                <a:lnTo>
                  <a:pt x="673541" y="27003"/>
                </a:lnTo>
                <a:cubicBezTo>
                  <a:pt x="671826" y="29061"/>
                  <a:pt x="668398" y="30690"/>
                  <a:pt x="663254" y="31890"/>
                </a:cubicBezTo>
                <a:lnTo>
                  <a:pt x="651167" y="88468"/>
                </a:lnTo>
                <a:cubicBezTo>
                  <a:pt x="650824" y="89154"/>
                  <a:pt x="649152" y="90054"/>
                  <a:pt x="646152" y="91169"/>
                </a:cubicBezTo>
                <a:cubicBezTo>
                  <a:pt x="643151" y="92283"/>
                  <a:pt x="639637" y="93312"/>
                  <a:pt x="635608" y="94255"/>
                </a:cubicBezTo>
                <a:cubicBezTo>
                  <a:pt x="631579" y="95198"/>
                  <a:pt x="627764" y="95755"/>
                  <a:pt x="624163" y="95926"/>
                </a:cubicBezTo>
                <a:lnTo>
                  <a:pt x="616705" y="131417"/>
                </a:lnTo>
                <a:lnTo>
                  <a:pt x="635222" y="108785"/>
                </a:lnTo>
                <a:lnTo>
                  <a:pt x="638822" y="113157"/>
                </a:lnTo>
                <a:cubicBezTo>
                  <a:pt x="641051" y="116072"/>
                  <a:pt x="643666" y="119544"/>
                  <a:pt x="646666" y="123573"/>
                </a:cubicBezTo>
                <a:cubicBezTo>
                  <a:pt x="649666" y="127602"/>
                  <a:pt x="652281" y="131416"/>
                  <a:pt x="654510" y="135017"/>
                </a:cubicBezTo>
                <a:lnTo>
                  <a:pt x="653996" y="135788"/>
                </a:lnTo>
                <a:cubicBezTo>
                  <a:pt x="672169" y="124644"/>
                  <a:pt x="688457" y="112042"/>
                  <a:pt x="702859" y="97984"/>
                </a:cubicBezTo>
                <a:cubicBezTo>
                  <a:pt x="699087" y="89240"/>
                  <a:pt x="696172" y="79810"/>
                  <a:pt x="694115" y="69694"/>
                </a:cubicBezTo>
                <a:cubicBezTo>
                  <a:pt x="679370" y="82382"/>
                  <a:pt x="663425" y="92669"/>
                  <a:pt x="646280" y="100555"/>
                </a:cubicBezTo>
                <a:lnTo>
                  <a:pt x="644223" y="98498"/>
                </a:lnTo>
                <a:cubicBezTo>
                  <a:pt x="668912" y="73466"/>
                  <a:pt x="689657" y="40719"/>
                  <a:pt x="706459" y="257"/>
                </a:cubicBezTo>
                <a:close/>
                <a:moveTo>
                  <a:pt x="872851" y="515"/>
                </a:moveTo>
                <a:lnTo>
                  <a:pt x="913228" y="20831"/>
                </a:lnTo>
                <a:cubicBezTo>
                  <a:pt x="911685" y="23746"/>
                  <a:pt x="908170" y="25203"/>
                  <a:pt x="902684" y="25203"/>
                </a:cubicBezTo>
                <a:cubicBezTo>
                  <a:pt x="891368" y="34290"/>
                  <a:pt x="877438" y="43420"/>
                  <a:pt x="860893" y="52592"/>
                </a:cubicBezTo>
                <a:cubicBezTo>
                  <a:pt x="844348" y="61765"/>
                  <a:pt x="827503" y="69351"/>
                  <a:pt x="810358" y="75352"/>
                </a:cubicBezTo>
                <a:lnTo>
                  <a:pt x="808815" y="73038"/>
                </a:lnTo>
                <a:cubicBezTo>
                  <a:pt x="821159" y="62408"/>
                  <a:pt x="833204" y="50321"/>
                  <a:pt x="844948" y="36776"/>
                </a:cubicBezTo>
                <a:cubicBezTo>
                  <a:pt x="856692" y="23231"/>
                  <a:pt x="865993" y="11144"/>
                  <a:pt x="872851" y="515"/>
                </a:cubicBezTo>
                <a:close/>
                <a:moveTo>
                  <a:pt x="1015326" y="4372"/>
                </a:moveTo>
                <a:lnTo>
                  <a:pt x="1043873" y="34976"/>
                </a:lnTo>
                <a:cubicBezTo>
                  <a:pt x="1042844" y="36519"/>
                  <a:pt x="1041430" y="37633"/>
                  <a:pt x="1039629" y="38319"/>
                </a:cubicBezTo>
                <a:cubicBezTo>
                  <a:pt x="1037829" y="39005"/>
                  <a:pt x="1035300" y="39434"/>
                  <a:pt x="1032043" y="39605"/>
                </a:cubicBezTo>
                <a:cubicBezTo>
                  <a:pt x="1020899" y="52464"/>
                  <a:pt x="1007868" y="64465"/>
                  <a:pt x="992952" y="75610"/>
                </a:cubicBezTo>
                <a:cubicBezTo>
                  <a:pt x="1015755" y="79724"/>
                  <a:pt x="1029985" y="86668"/>
                  <a:pt x="1035643" y="96441"/>
                </a:cubicBezTo>
                <a:cubicBezTo>
                  <a:pt x="1038558" y="101241"/>
                  <a:pt x="1040015" y="105870"/>
                  <a:pt x="1040015" y="110328"/>
                </a:cubicBezTo>
                <a:cubicBezTo>
                  <a:pt x="1040015" y="114614"/>
                  <a:pt x="1038558" y="118644"/>
                  <a:pt x="1035643" y="122415"/>
                </a:cubicBezTo>
                <a:cubicBezTo>
                  <a:pt x="1031357" y="128073"/>
                  <a:pt x="1025699" y="130902"/>
                  <a:pt x="1018670" y="130902"/>
                </a:cubicBezTo>
                <a:cubicBezTo>
                  <a:pt x="1016098" y="130902"/>
                  <a:pt x="1013441" y="130559"/>
                  <a:pt x="1010697" y="129873"/>
                </a:cubicBezTo>
                <a:cubicBezTo>
                  <a:pt x="1001954" y="115129"/>
                  <a:pt x="990209" y="101070"/>
                  <a:pt x="975464" y="87697"/>
                </a:cubicBezTo>
                <a:cubicBezTo>
                  <a:pt x="944604" y="107585"/>
                  <a:pt x="909885" y="122415"/>
                  <a:pt x="871308" y="132188"/>
                </a:cubicBezTo>
                <a:lnTo>
                  <a:pt x="870537" y="129616"/>
                </a:lnTo>
                <a:cubicBezTo>
                  <a:pt x="918029" y="103727"/>
                  <a:pt x="956691" y="71323"/>
                  <a:pt x="986523" y="32404"/>
                </a:cubicBezTo>
                <a:lnTo>
                  <a:pt x="917857" y="32404"/>
                </a:lnTo>
                <a:lnTo>
                  <a:pt x="917086" y="25203"/>
                </a:lnTo>
                <a:lnTo>
                  <a:pt x="988323" y="2520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67A9569A-A61F-4503-9C00-B0BED65BB91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829" y="4095508"/>
            <a:ext cx="1370379" cy="1370379"/>
          </a:xfrm>
          <a:prstGeom prst="rect">
            <a:avLst/>
          </a:pr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id="{E363F4F3-0DA3-4B1F-ADC8-3C72AA311B48}"/>
              </a:ext>
            </a:extLst>
          </p:cNvPr>
          <p:cNvSpPr txBox="1"/>
          <p:nvPr/>
        </p:nvSpPr>
        <p:spPr>
          <a:xfrm rot="21117204">
            <a:off x="6613796" y="5205887"/>
            <a:ext cx="1454498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设计价值并重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164EB95-3CB0-4ACC-BB6F-15AC58E993FD}"/>
              </a:ext>
            </a:extLst>
          </p:cNvPr>
          <p:cNvSpPr txBox="1"/>
          <p:nvPr/>
        </p:nvSpPr>
        <p:spPr>
          <a:xfrm rot="21115470">
            <a:off x="6440530" y="5517261"/>
            <a:ext cx="1791685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既是颜值派也是实力派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52814ED-68D6-49A6-8AB4-622BF12124A6}"/>
              </a:ext>
            </a:extLst>
          </p:cNvPr>
          <p:cNvSpPr txBox="1"/>
          <p:nvPr/>
        </p:nvSpPr>
        <p:spPr>
          <a:xfrm rot="21169822">
            <a:off x="6837962" y="5943871"/>
            <a:ext cx="1024328" cy="245088"/>
          </a:xfrm>
          <a:custGeom>
            <a:avLst/>
            <a:gdLst/>
            <a:ahLst/>
            <a:cxnLst/>
            <a:rect l="l" t="t" r="r" b="b"/>
            <a:pathLst>
              <a:path w="1024328" h="245088">
                <a:moveTo>
                  <a:pt x="128073" y="117014"/>
                </a:moveTo>
                <a:lnTo>
                  <a:pt x="105699" y="117015"/>
                </a:lnTo>
                <a:lnTo>
                  <a:pt x="99784" y="145561"/>
                </a:lnTo>
                <a:lnTo>
                  <a:pt x="122158" y="145561"/>
                </a:lnTo>
                <a:close/>
                <a:moveTo>
                  <a:pt x="696173" y="160991"/>
                </a:moveTo>
                <a:lnTo>
                  <a:pt x="659911" y="160992"/>
                </a:lnTo>
                <a:lnTo>
                  <a:pt x="647824" y="217827"/>
                </a:lnTo>
                <a:lnTo>
                  <a:pt x="684085" y="217827"/>
                </a:lnTo>
                <a:close/>
                <a:moveTo>
                  <a:pt x="440798" y="122930"/>
                </a:moveTo>
                <a:cubicBezTo>
                  <a:pt x="439769" y="126016"/>
                  <a:pt x="436940" y="127901"/>
                  <a:pt x="432311" y="128588"/>
                </a:cubicBezTo>
                <a:lnTo>
                  <a:pt x="410966" y="228886"/>
                </a:lnTo>
                <a:cubicBezTo>
                  <a:pt x="410623" y="229743"/>
                  <a:pt x="408994" y="230772"/>
                  <a:pt x="406079" y="231972"/>
                </a:cubicBezTo>
                <a:cubicBezTo>
                  <a:pt x="398193" y="235229"/>
                  <a:pt x="390392" y="236858"/>
                  <a:pt x="382676" y="236858"/>
                </a:cubicBezTo>
                <a:lnTo>
                  <a:pt x="376762" y="236858"/>
                </a:lnTo>
                <a:lnTo>
                  <a:pt x="401965" y="119329"/>
                </a:lnTo>
                <a:close/>
                <a:moveTo>
                  <a:pt x="135788" y="81781"/>
                </a:moveTo>
                <a:lnTo>
                  <a:pt x="113414" y="81781"/>
                </a:lnTo>
                <a:lnTo>
                  <a:pt x="107242" y="109814"/>
                </a:lnTo>
                <a:lnTo>
                  <a:pt x="129616" y="109814"/>
                </a:lnTo>
                <a:close/>
                <a:moveTo>
                  <a:pt x="486318" y="122930"/>
                </a:moveTo>
                <a:cubicBezTo>
                  <a:pt x="485289" y="126359"/>
                  <a:pt x="482117" y="128587"/>
                  <a:pt x="476803" y="129616"/>
                </a:cubicBezTo>
                <a:lnTo>
                  <a:pt x="460857" y="204711"/>
                </a:lnTo>
                <a:cubicBezTo>
                  <a:pt x="460858" y="205226"/>
                  <a:pt x="460944" y="205697"/>
                  <a:pt x="461115" y="206126"/>
                </a:cubicBezTo>
                <a:cubicBezTo>
                  <a:pt x="461286" y="206555"/>
                  <a:pt x="461886" y="206769"/>
                  <a:pt x="462915" y="206768"/>
                </a:cubicBezTo>
                <a:lnTo>
                  <a:pt x="468573" y="206769"/>
                </a:lnTo>
                <a:cubicBezTo>
                  <a:pt x="470459" y="206768"/>
                  <a:pt x="472088" y="205825"/>
                  <a:pt x="473459" y="203940"/>
                </a:cubicBezTo>
                <a:cubicBezTo>
                  <a:pt x="476203" y="200339"/>
                  <a:pt x="481689" y="190481"/>
                  <a:pt x="489918" y="174365"/>
                </a:cubicBezTo>
                <a:lnTo>
                  <a:pt x="492490" y="174365"/>
                </a:lnTo>
                <a:lnTo>
                  <a:pt x="486832" y="205483"/>
                </a:lnTo>
                <a:cubicBezTo>
                  <a:pt x="490604" y="207712"/>
                  <a:pt x="492490" y="210626"/>
                  <a:pt x="492490" y="214226"/>
                </a:cubicBezTo>
                <a:cubicBezTo>
                  <a:pt x="492490" y="222456"/>
                  <a:pt x="488718" y="228628"/>
                  <a:pt x="481175" y="232744"/>
                </a:cubicBezTo>
                <a:cubicBezTo>
                  <a:pt x="475002" y="236172"/>
                  <a:pt x="466344" y="237887"/>
                  <a:pt x="455200" y="237887"/>
                </a:cubicBezTo>
                <a:lnTo>
                  <a:pt x="444656" y="237887"/>
                </a:lnTo>
                <a:cubicBezTo>
                  <a:pt x="434369" y="237887"/>
                  <a:pt x="428282" y="235915"/>
                  <a:pt x="426396" y="231972"/>
                </a:cubicBezTo>
                <a:cubicBezTo>
                  <a:pt x="425539" y="230257"/>
                  <a:pt x="425110" y="227943"/>
                  <a:pt x="425110" y="225028"/>
                </a:cubicBezTo>
                <a:cubicBezTo>
                  <a:pt x="425110" y="221428"/>
                  <a:pt x="425796" y="216970"/>
                  <a:pt x="427168" y="211655"/>
                </a:cubicBezTo>
                <a:lnTo>
                  <a:pt x="446713" y="119586"/>
                </a:lnTo>
                <a:close/>
                <a:moveTo>
                  <a:pt x="628536" y="139132"/>
                </a:moveTo>
                <a:lnTo>
                  <a:pt x="595360" y="139132"/>
                </a:lnTo>
                <a:lnTo>
                  <a:pt x="584302" y="191081"/>
                </a:lnTo>
                <a:lnTo>
                  <a:pt x="620306" y="183880"/>
                </a:lnTo>
                <a:lnTo>
                  <a:pt x="628021" y="148133"/>
                </a:lnTo>
                <a:cubicBezTo>
                  <a:pt x="620306" y="150533"/>
                  <a:pt x="612333" y="152762"/>
                  <a:pt x="604104" y="154819"/>
                </a:cubicBezTo>
                <a:lnTo>
                  <a:pt x="603332" y="151733"/>
                </a:lnTo>
                <a:cubicBezTo>
                  <a:pt x="612077" y="147961"/>
                  <a:pt x="620478" y="143761"/>
                  <a:pt x="628536" y="139132"/>
                </a:cubicBezTo>
                <a:close/>
                <a:moveTo>
                  <a:pt x="22631" y="61208"/>
                </a:moveTo>
                <a:cubicBezTo>
                  <a:pt x="46463" y="66523"/>
                  <a:pt x="58379" y="75781"/>
                  <a:pt x="58379" y="88982"/>
                </a:cubicBezTo>
                <a:cubicBezTo>
                  <a:pt x="58379" y="91383"/>
                  <a:pt x="57436" y="94683"/>
                  <a:pt x="55550" y="98884"/>
                </a:cubicBezTo>
                <a:cubicBezTo>
                  <a:pt x="53664" y="103084"/>
                  <a:pt x="49635" y="106299"/>
                  <a:pt x="43463" y="108528"/>
                </a:cubicBezTo>
                <a:cubicBezTo>
                  <a:pt x="41405" y="109214"/>
                  <a:pt x="39433" y="109556"/>
                  <a:pt x="37548" y="109556"/>
                </a:cubicBezTo>
                <a:cubicBezTo>
                  <a:pt x="33262" y="109556"/>
                  <a:pt x="29147" y="107756"/>
                  <a:pt x="25203" y="104156"/>
                </a:cubicBezTo>
                <a:cubicBezTo>
                  <a:pt x="25718" y="99870"/>
                  <a:pt x="25975" y="95669"/>
                  <a:pt x="25975" y="91554"/>
                </a:cubicBezTo>
                <a:cubicBezTo>
                  <a:pt x="25975" y="80924"/>
                  <a:pt x="24003" y="71237"/>
                  <a:pt x="20060" y="62493"/>
                </a:cubicBezTo>
                <a:close/>
                <a:moveTo>
                  <a:pt x="219113" y="84611"/>
                </a:moveTo>
                <a:lnTo>
                  <a:pt x="204454" y="84610"/>
                </a:lnTo>
                <a:cubicBezTo>
                  <a:pt x="201883" y="95926"/>
                  <a:pt x="199482" y="107328"/>
                  <a:pt x="197253" y="118815"/>
                </a:cubicBezTo>
                <a:cubicBezTo>
                  <a:pt x="196224" y="124130"/>
                  <a:pt x="194939" y="129531"/>
                  <a:pt x="193395" y="135017"/>
                </a:cubicBezTo>
                <a:lnTo>
                  <a:pt x="208569" y="135017"/>
                </a:lnTo>
                <a:close/>
                <a:moveTo>
                  <a:pt x="82296" y="61979"/>
                </a:moveTo>
                <a:lnTo>
                  <a:pt x="86154" y="62751"/>
                </a:lnTo>
                <a:cubicBezTo>
                  <a:pt x="79638" y="77152"/>
                  <a:pt x="72437" y="93483"/>
                  <a:pt x="64551" y="111743"/>
                </a:cubicBezTo>
                <a:cubicBezTo>
                  <a:pt x="56664" y="130002"/>
                  <a:pt x="51264" y="142904"/>
                  <a:pt x="48349" y="150447"/>
                </a:cubicBezTo>
                <a:cubicBezTo>
                  <a:pt x="43206" y="162792"/>
                  <a:pt x="40634" y="172307"/>
                  <a:pt x="40634" y="178994"/>
                </a:cubicBezTo>
                <a:cubicBezTo>
                  <a:pt x="40634" y="183109"/>
                  <a:pt x="41148" y="186966"/>
                  <a:pt x="42177" y="190567"/>
                </a:cubicBezTo>
                <a:cubicBezTo>
                  <a:pt x="43377" y="196396"/>
                  <a:pt x="43977" y="201711"/>
                  <a:pt x="43977" y="206511"/>
                </a:cubicBezTo>
                <a:cubicBezTo>
                  <a:pt x="43977" y="220913"/>
                  <a:pt x="39776" y="231457"/>
                  <a:pt x="31376" y="238144"/>
                </a:cubicBezTo>
                <a:cubicBezTo>
                  <a:pt x="26061" y="242259"/>
                  <a:pt x="20145" y="244316"/>
                  <a:pt x="13631" y="244316"/>
                </a:cubicBezTo>
                <a:cubicBezTo>
                  <a:pt x="10716" y="244316"/>
                  <a:pt x="7930" y="243330"/>
                  <a:pt x="5272" y="241359"/>
                </a:cubicBezTo>
                <a:cubicBezTo>
                  <a:pt x="2615" y="239387"/>
                  <a:pt x="1286" y="235829"/>
                  <a:pt x="1286" y="230686"/>
                </a:cubicBezTo>
                <a:cubicBezTo>
                  <a:pt x="6944" y="216456"/>
                  <a:pt x="10716" y="203854"/>
                  <a:pt x="12601" y="192881"/>
                </a:cubicBezTo>
                <a:cubicBezTo>
                  <a:pt x="13631" y="187909"/>
                  <a:pt x="14145" y="183794"/>
                  <a:pt x="14145" y="180537"/>
                </a:cubicBezTo>
                <a:cubicBezTo>
                  <a:pt x="14144" y="176765"/>
                  <a:pt x="13459" y="174193"/>
                  <a:pt x="12088" y="172821"/>
                </a:cubicBezTo>
                <a:cubicBezTo>
                  <a:pt x="9173" y="170250"/>
                  <a:pt x="5144" y="168792"/>
                  <a:pt x="0" y="168450"/>
                </a:cubicBezTo>
                <a:lnTo>
                  <a:pt x="1029" y="163820"/>
                </a:lnTo>
                <a:lnTo>
                  <a:pt x="12087" y="163821"/>
                </a:lnTo>
                <a:cubicBezTo>
                  <a:pt x="14659" y="163821"/>
                  <a:pt x="16545" y="163306"/>
                  <a:pt x="17745" y="162278"/>
                </a:cubicBezTo>
                <a:cubicBezTo>
                  <a:pt x="18945" y="161249"/>
                  <a:pt x="21260" y="158334"/>
                  <a:pt x="24689" y="153533"/>
                </a:cubicBezTo>
                <a:cubicBezTo>
                  <a:pt x="30690" y="144961"/>
                  <a:pt x="49892" y="114443"/>
                  <a:pt x="82296" y="61979"/>
                </a:cubicBezTo>
                <a:close/>
                <a:moveTo>
                  <a:pt x="694116" y="116500"/>
                </a:moveTo>
                <a:cubicBezTo>
                  <a:pt x="677828" y="127302"/>
                  <a:pt x="659739" y="136474"/>
                  <a:pt x="639851" y="144018"/>
                </a:cubicBezTo>
                <a:lnTo>
                  <a:pt x="664283" y="153790"/>
                </a:lnTo>
                <a:lnTo>
                  <a:pt x="696687" y="153791"/>
                </a:lnTo>
                <a:lnTo>
                  <a:pt x="714947" y="137331"/>
                </a:lnTo>
                <a:cubicBezTo>
                  <a:pt x="706545" y="131331"/>
                  <a:pt x="699602" y="124387"/>
                  <a:pt x="694116" y="116500"/>
                </a:cubicBezTo>
                <a:close/>
                <a:moveTo>
                  <a:pt x="280064" y="62751"/>
                </a:moveTo>
                <a:cubicBezTo>
                  <a:pt x="309725" y="64637"/>
                  <a:pt x="324555" y="72952"/>
                  <a:pt x="324555" y="87697"/>
                </a:cubicBezTo>
                <a:cubicBezTo>
                  <a:pt x="324555" y="96269"/>
                  <a:pt x="319926" y="102784"/>
                  <a:pt x="310667" y="107242"/>
                </a:cubicBezTo>
                <a:cubicBezTo>
                  <a:pt x="308096" y="108442"/>
                  <a:pt x="305438" y="109042"/>
                  <a:pt x="302695" y="109042"/>
                </a:cubicBezTo>
                <a:cubicBezTo>
                  <a:pt x="298580" y="109042"/>
                  <a:pt x="294380" y="107585"/>
                  <a:pt x="290094" y="104670"/>
                </a:cubicBezTo>
                <a:cubicBezTo>
                  <a:pt x="290093" y="90783"/>
                  <a:pt x="286064" y="77238"/>
                  <a:pt x="278006" y="64036"/>
                </a:cubicBezTo>
                <a:close/>
                <a:moveTo>
                  <a:pt x="183109" y="46291"/>
                </a:moveTo>
                <a:cubicBezTo>
                  <a:pt x="181737" y="46977"/>
                  <a:pt x="180108" y="47320"/>
                  <a:pt x="178223" y="47320"/>
                </a:cubicBezTo>
                <a:lnTo>
                  <a:pt x="147619" y="47320"/>
                </a:lnTo>
                <a:lnTo>
                  <a:pt x="141961" y="74581"/>
                </a:lnTo>
                <a:lnTo>
                  <a:pt x="156877" y="61208"/>
                </a:lnTo>
                <a:lnTo>
                  <a:pt x="174107" y="83067"/>
                </a:lnTo>
                <a:cubicBezTo>
                  <a:pt x="171536" y="85125"/>
                  <a:pt x="168107" y="86582"/>
                  <a:pt x="163820" y="87439"/>
                </a:cubicBezTo>
                <a:lnTo>
                  <a:pt x="150448" y="149676"/>
                </a:lnTo>
                <a:cubicBezTo>
                  <a:pt x="150104" y="150190"/>
                  <a:pt x="148733" y="150962"/>
                  <a:pt x="146333" y="151990"/>
                </a:cubicBezTo>
                <a:cubicBezTo>
                  <a:pt x="139475" y="154905"/>
                  <a:pt x="132102" y="156362"/>
                  <a:pt x="124216" y="156362"/>
                </a:cubicBezTo>
                <a:lnTo>
                  <a:pt x="118558" y="182337"/>
                </a:lnTo>
                <a:lnTo>
                  <a:pt x="136046" y="160991"/>
                </a:lnTo>
                <a:lnTo>
                  <a:pt x="150190" y="179508"/>
                </a:lnTo>
                <a:cubicBezTo>
                  <a:pt x="158077" y="158763"/>
                  <a:pt x="164249" y="136731"/>
                  <a:pt x="168707" y="113414"/>
                </a:cubicBezTo>
                <a:close/>
                <a:moveTo>
                  <a:pt x="358759" y="59664"/>
                </a:moveTo>
                <a:lnTo>
                  <a:pt x="362360" y="60693"/>
                </a:lnTo>
                <a:cubicBezTo>
                  <a:pt x="354302" y="75438"/>
                  <a:pt x="345472" y="92155"/>
                  <a:pt x="335871" y="110842"/>
                </a:cubicBezTo>
                <a:cubicBezTo>
                  <a:pt x="323012" y="135531"/>
                  <a:pt x="314525" y="153105"/>
                  <a:pt x="310410" y="163563"/>
                </a:cubicBezTo>
                <a:cubicBezTo>
                  <a:pt x="307838" y="169907"/>
                  <a:pt x="306553" y="175736"/>
                  <a:pt x="306553" y="181051"/>
                </a:cubicBezTo>
                <a:cubicBezTo>
                  <a:pt x="306553" y="184995"/>
                  <a:pt x="307153" y="188766"/>
                  <a:pt x="308353" y="192367"/>
                </a:cubicBezTo>
                <a:cubicBezTo>
                  <a:pt x="309896" y="197682"/>
                  <a:pt x="310668" y="202997"/>
                  <a:pt x="310668" y="208312"/>
                </a:cubicBezTo>
                <a:cubicBezTo>
                  <a:pt x="310667" y="222199"/>
                  <a:pt x="306381" y="232315"/>
                  <a:pt x="297809" y="238658"/>
                </a:cubicBezTo>
                <a:cubicBezTo>
                  <a:pt x="292151" y="242945"/>
                  <a:pt x="285721" y="245088"/>
                  <a:pt x="278520" y="245088"/>
                </a:cubicBezTo>
                <a:cubicBezTo>
                  <a:pt x="275263" y="245088"/>
                  <a:pt x="272220" y="244102"/>
                  <a:pt x="269391" y="242130"/>
                </a:cubicBezTo>
                <a:cubicBezTo>
                  <a:pt x="266562" y="240159"/>
                  <a:pt x="264976" y="236601"/>
                  <a:pt x="264633" y="231457"/>
                </a:cubicBezTo>
                <a:cubicBezTo>
                  <a:pt x="273206" y="210026"/>
                  <a:pt x="277492" y="193567"/>
                  <a:pt x="277492" y="182080"/>
                </a:cubicBezTo>
                <a:cubicBezTo>
                  <a:pt x="277492" y="177794"/>
                  <a:pt x="276720" y="174965"/>
                  <a:pt x="275177" y="173593"/>
                </a:cubicBezTo>
                <a:cubicBezTo>
                  <a:pt x="272091" y="171021"/>
                  <a:pt x="267805" y="169564"/>
                  <a:pt x="262318" y="169221"/>
                </a:cubicBezTo>
                <a:lnTo>
                  <a:pt x="263347" y="164592"/>
                </a:lnTo>
                <a:lnTo>
                  <a:pt x="275177" y="164592"/>
                </a:lnTo>
                <a:cubicBezTo>
                  <a:pt x="277920" y="164592"/>
                  <a:pt x="280064" y="164077"/>
                  <a:pt x="281607" y="163049"/>
                </a:cubicBezTo>
                <a:cubicBezTo>
                  <a:pt x="284522" y="160820"/>
                  <a:pt x="293008" y="150190"/>
                  <a:pt x="307067" y="131159"/>
                </a:cubicBezTo>
                <a:close/>
                <a:moveTo>
                  <a:pt x="231200" y="28546"/>
                </a:moveTo>
                <a:lnTo>
                  <a:pt x="216541" y="28546"/>
                </a:lnTo>
                <a:lnTo>
                  <a:pt x="205997" y="77410"/>
                </a:lnTo>
                <a:lnTo>
                  <a:pt x="220656" y="77410"/>
                </a:lnTo>
                <a:close/>
                <a:moveTo>
                  <a:pt x="48864" y="2572"/>
                </a:moveTo>
                <a:cubicBezTo>
                  <a:pt x="75438" y="7544"/>
                  <a:pt x="88725" y="17145"/>
                  <a:pt x="88725" y="31375"/>
                </a:cubicBezTo>
                <a:cubicBezTo>
                  <a:pt x="88725" y="40462"/>
                  <a:pt x="83925" y="47063"/>
                  <a:pt x="74324" y="51178"/>
                </a:cubicBezTo>
                <a:cubicBezTo>
                  <a:pt x="72095" y="52035"/>
                  <a:pt x="69952" y="52464"/>
                  <a:pt x="67894" y="52463"/>
                </a:cubicBezTo>
                <a:cubicBezTo>
                  <a:pt x="63608" y="52463"/>
                  <a:pt x="59322" y="50749"/>
                  <a:pt x="55035" y="47320"/>
                </a:cubicBezTo>
                <a:lnTo>
                  <a:pt x="55035" y="43463"/>
                </a:lnTo>
                <a:cubicBezTo>
                  <a:pt x="55035" y="30947"/>
                  <a:pt x="52206" y="17745"/>
                  <a:pt x="46549" y="3858"/>
                </a:cubicBezTo>
                <a:close/>
                <a:moveTo>
                  <a:pt x="972636" y="117529"/>
                </a:moveTo>
                <a:lnTo>
                  <a:pt x="977008" y="121644"/>
                </a:lnTo>
                <a:cubicBezTo>
                  <a:pt x="979923" y="124387"/>
                  <a:pt x="983308" y="127644"/>
                  <a:pt x="987166" y="131416"/>
                </a:cubicBezTo>
                <a:cubicBezTo>
                  <a:pt x="991024" y="135188"/>
                  <a:pt x="994496" y="138874"/>
                  <a:pt x="997582" y="142475"/>
                </a:cubicBezTo>
                <a:cubicBezTo>
                  <a:pt x="995867" y="145218"/>
                  <a:pt x="993210" y="146590"/>
                  <a:pt x="989609" y="146590"/>
                </a:cubicBezTo>
                <a:lnTo>
                  <a:pt x="947433" y="146590"/>
                </a:lnTo>
                <a:lnTo>
                  <a:pt x="931745" y="220913"/>
                </a:lnTo>
                <a:lnTo>
                  <a:pt x="955662" y="220913"/>
                </a:lnTo>
                <a:lnTo>
                  <a:pt x="977008" y="199053"/>
                </a:lnTo>
                <a:lnTo>
                  <a:pt x="981380" y="203168"/>
                </a:lnTo>
                <a:cubicBezTo>
                  <a:pt x="984294" y="205911"/>
                  <a:pt x="987680" y="209169"/>
                  <a:pt x="991538" y="212941"/>
                </a:cubicBezTo>
                <a:cubicBezTo>
                  <a:pt x="995396" y="216713"/>
                  <a:pt x="998868" y="220399"/>
                  <a:pt x="1001954" y="223999"/>
                </a:cubicBezTo>
                <a:cubicBezTo>
                  <a:pt x="1000582" y="226743"/>
                  <a:pt x="997925" y="228114"/>
                  <a:pt x="993982" y="228114"/>
                </a:cubicBezTo>
                <a:lnTo>
                  <a:pt x="831704" y="228114"/>
                </a:lnTo>
                <a:lnTo>
                  <a:pt x="831190" y="220914"/>
                </a:lnTo>
                <a:lnTo>
                  <a:pt x="892912" y="220913"/>
                </a:lnTo>
                <a:lnTo>
                  <a:pt x="908599" y="146590"/>
                </a:lnTo>
                <a:lnTo>
                  <a:pt x="866937" y="146590"/>
                </a:lnTo>
                <a:lnTo>
                  <a:pt x="866423" y="139389"/>
                </a:lnTo>
                <a:lnTo>
                  <a:pt x="951290" y="139389"/>
                </a:lnTo>
                <a:close/>
                <a:moveTo>
                  <a:pt x="248174" y="4629"/>
                </a:moveTo>
                <a:lnTo>
                  <a:pt x="273377" y="28289"/>
                </a:lnTo>
                <a:cubicBezTo>
                  <a:pt x="271148" y="30518"/>
                  <a:pt x="267548" y="32232"/>
                  <a:pt x="262576" y="33433"/>
                </a:cubicBezTo>
                <a:lnTo>
                  <a:pt x="225542" y="207540"/>
                </a:lnTo>
                <a:cubicBezTo>
                  <a:pt x="223657" y="218513"/>
                  <a:pt x="219713" y="227043"/>
                  <a:pt x="213712" y="233129"/>
                </a:cubicBezTo>
                <a:cubicBezTo>
                  <a:pt x="207712" y="239215"/>
                  <a:pt x="196396" y="243030"/>
                  <a:pt x="179765" y="244573"/>
                </a:cubicBezTo>
                <a:cubicBezTo>
                  <a:pt x="180965" y="238744"/>
                  <a:pt x="181566" y="233772"/>
                  <a:pt x="181566" y="229657"/>
                </a:cubicBezTo>
                <a:cubicBezTo>
                  <a:pt x="181566" y="226400"/>
                  <a:pt x="181137" y="223614"/>
                  <a:pt x="180280" y="221299"/>
                </a:cubicBezTo>
                <a:cubicBezTo>
                  <a:pt x="179422" y="218985"/>
                  <a:pt x="177922" y="216970"/>
                  <a:pt x="175779" y="215256"/>
                </a:cubicBezTo>
                <a:cubicBezTo>
                  <a:pt x="173636" y="213541"/>
                  <a:pt x="170250" y="212169"/>
                  <a:pt x="165621" y="211141"/>
                </a:cubicBezTo>
                <a:lnTo>
                  <a:pt x="166135" y="207797"/>
                </a:lnTo>
                <a:lnTo>
                  <a:pt x="175650" y="208312"/>
                </a:lnTo>
                <a:cubicBezTo>
                  <a:pt x="180794" y="208654"/>
                  <a:pt x="184995" y="208826"/>
                  <a:pt x="188252" y="208826"/>
                </a:cubicBezTo>
                <a:cubicBezTo>
                  <a:pt x="190138" y="208826"/>
                  <a:pt x="191467" y="208440"/>
                  <a:pt x="192238" y="207669"/>
                </a:cubicBezTo>
                <a:cubicBezTo>
                  <a:pt x="193010" y="206897"/>
                  <a:pt x="193481" y="205740"/>
                  <a:pt x="193653" y="204197"/>
                </a:cubicBezTo>
                <a:lnTo>
                  <a:pt x="207026" y="142218"/>
                </a:lnTo>
                <a:lnTo>
                  <a:pt x="191596" y="142218"/>
                </a:lnTo>
                <a:cubicBezTo>
                  <a:pt x="186623" y="161763"/>
                  <a:pt x="178051" y="180408"/>
                  <a:pt x="165878" y="198153"/>
                </a:cubicBezTo>
                <a:cubicBezTo>
                  <a:pt x="153705" y="215898"/>
                  <a:pt x="135017" y="231457"/>
                  <a:pt x="109814" y="244830"/>
                </a:cubicBezTo>
                <a:lnTo>
                  <a:pt x="107757" y="242773"/>
                </a:lnTo>
                <a:cubicBezTo>
                  <a:pt x="124215" y="227000"/>
                  <a:pt x="136817" y="209512"/>
                  <a:pt x="145561" y="190310"/>
                </a:cubicBezTo>
                <a:lnTo>
                  <a:pt x="117015" y="190309"/>
                </a:lnTo>
                <a:lnTo>
                  <a:pt x="106985" y="236858"/>
                </a:lnTo>
                <a:cubicBezTo>
                  <a:pt x="106642" y="237715"/>
                  <a:pt x="104113" y="239001"/>
                  <a:pt x="99398" y="240716"/>
                </a:cubicBezTo>
                <a:cubicBezTo>
                  <a:pt x="94683" y="242430"/>
                  <a:pt x="88297" y="243287"/>
                  <a:pt x="80239" y="243288"/>
                </a:cubicBezTo>
                <a:lnTo>
                  <a:pt x="74581" y="243288"/>
                </a:lnTo>
                <a:lnTo>
                  <a:pt x="85897" y="190310"/>
                </a:lnTo>
                <a:lnTo>
                  <a:pt x="49378" y="190309"/>
                </a:lnTo>
                <a:lnTo>
                  <a:pt x="48863" y="183109"/>
                </a:lnTo>
                <a:lnTo>
                  <a:pt x="87439" y="183108"/>
                </a:lnTo>
                <a:lnTo>
                  <a:pt x="93612" y="154048"/>
                </a:lnTo>
                <a:cubicBezTo>
                  <a:pt x="91040" y="155419"/>
                  <a:pt x="87868" y="156620"/>
                  <a:pt x="84096" y="157648"/>
                </a:cubicBezTo>
                <a:cubicBezTo>
                  <a:pt x="80324" y="158677"/>
                  <a:pt x="75095" y="159191"/>
                  <a:pt x="68409" y="159191"/>
                </a:cubicBezTo>
                <a:lnTo>
                  <a:pt x="88725" y="62751"/>
                </a:lnTo>
                <a:lnTo>
                  <a:pt x="111100" y="72523"/>
                </a:lnTo>
                <a:lnTo>
                  <a:pt x="116500" y="47320"/>
                </a:lnTo>
                <a:lnTo>
                  <a:pt x="89497" y="47320"/>
                </a:lnTo>
                <a:lnTo>
                  <a:pt x="88982" y="40119"/>
                </a:lnTo>
                <a:lnTo>
                  <a:pt x="118043" y="40119"/>
                </a:lnTo>
                <a:lnTo>
                  <a:pt x="126016" y="3086"/>
                </a:lnTo>
                <a:lnTo>
                  <a:pt x="163563" y="6429"/>
                </a:lnTo>
                <a:cubicBezTo>
                  <a:pt x="163049" y="9344"/>
                  <a:pt x="160220" y="11316"/>
                  <a:pt x="155077" y="12344"/>
                </a:cubicBezTo>
                <a:lnTo>
                  <a:pt x="149162" y="40119"/>
                </a:lnTo>
                <a:lnTo>
                  <a:pt x="149676" y="40119"/>
                </a:lnTo>
                <a:lnTo>
                  <a:pt x="167421" y="19031"/>
                </a:lnTo>
                <a:lnTo>
                  <a:pt x="170250" y="22374"/>
                </a:lnTo>
                <a:cubicBezTo>
                  <a:pt x="172136" y="24775"/>
                  <a:pt x="174365" y="27603"/>
                  <a:pt x="176936" y="30861"/>
                </a:cubicBezTo>
                <a:cubicBezTo>
                  <a:pt x="179508" y="34119"/>
                  <a:pt x="181994" y="37376"/>
                  <a:pt x="184394" y="40634"/>
                </a:cubicBezTo>
                <a:lnTo>
                  <a:pt x="191081" y="9001"/>
                </a:lnTo>
                <a:lnTo>
                  <a:pt x="222971" y="21345"/>
                </a:lnTo>
                <a:lnTo>
                  <a:pt x="230172" y="21346"/>
                </a:lnTo>
                <a:close/>
                <a:moveTo>
                  <a:pt x="315039" y="3857"/>
                </a:moveTo>
                <a:cubicBezTo>
                  <a:pt x="345386" y="6601"/>
                  <a:pt x="360559" y="15516"/>
                  <a:pt x="360559" y="30604"/>
                </a:cubicBezTo>
                <a:cubicBezTo>
                  <a:pt x="360559" y="40205"/>
                  <a:pt x="355502" y="47063"/>
                  <a:pt x="345386" y="51178"/>
                </a:cubicBezTo>
                <a:cubicBezTo>
                  <a:pt x="342814" y="52378"/>
                  <a:pt x="340243" y="52978"/>
                  <a:pt x="337671" y="52978"/>
                </a:cubicBezTo>
                <a:cubicBezTo>
                  <a:pt x="333213" y="52978"/>
                  <a:pt x="328670" y="51349"/>
                  <a:pt x="324040" y="48092"/>
                </a:cubicBezTo>
                <a:cubicBezTo>
                  <a:pt x="323355" y="31632"/>
                  <a:pt x="319669" y="17316"/>
                  <a:pt x="312982" y="5143"/>
                </a:cubicBezTo>
                <a:close/>
                <a:moveTo>
                  <a:pt x="724719" y="44234"/>
                </a:moveTo>
                <a:lnTo>
                  <a:pt x="699516" y="44234"/>
                </a:lnTo>
                <a:cubicBezTo>
                  <a:pt x="693687" y="51092"/>
                  <a:pt x="687772" y="57436"/>
                  <a:pt x="681771" y="63265"/>
                </a:cubicBezTo>
                <a:cubicBezTo>
                  <a:pt x="685714" y="70466"/>
                  <a:pt x="691029" y="77067"/>
                  <a:pt x="697716" y="83068"/>
                </a:cubicBezTo>
                <a:cubicBezTo>
                  <a:pt x="708174" y="70723"/>
                  <a:pt x="717175" y="57779"/>
                  <a:pt x="724719" y="44234"/>
                </a:cubicBezTo>
                <a:close/>
                <a:moveTo>
                  <a:pt x="612591" y="27261"/>
                </a:moveTo>
                <a:lnTo>
                  <a:pt x="585845" y="27260"/>
                </a:lnTo>
                <a:lnTo>
                  <a:pt x="574272" y="81782"/>
                </a:lnTo>
                <a:lnTo>
                  <a:pt x="601018" y="81781"/>
                </a:lnTo>
                <a:close/>
                <a:moveTo>
                  <a:pt x="420738" y="0"/>
                </a:moveTo>
                <a:cubicBezTo>
                  <a:pt x="448342" y="2229"/>
                  <a:pt x="462143" y="9944"/>
                  <a:pt x="462144" y="23146"/>
                </a:cubicBezTo>
                <a:cubicBezTo>
                  <a:pt x="462143" y="25889"/>
                  <a:pt x="460729" y="29575"/>
                  <a:pt x="457900" y="34204"/>
                </a:cubicBezTo>
                <a:cubicBezTo>
                  <a:pt x="455071" y="38833"/>
                  <a:pt x="449799" y="42005"/>
                  <a:pt x="442084" y="43720"/>
                </a:cubicBezTo>
                <a:lnTo>
                  <a:pt x="476802" y="43720"/>
                </a:lnTo>
                <a:lnTo>
                  <a:pt x="499691" y="19546"/>
                </a:lnTo>
                <a:lnTo>
                  <a:pt x="504320" y="23917"/>
                </a:lnTo>
                <a:cubicBezTo>
                  <a:pt x="507235" y="27003"/>
                  <a:pt x="510664" y="30647"/>
                  <a:pt x="514607" y="34847"/>
                </a:cubicBezTo>
                <a:cubicBezTo>
                  <a:pt x="518551" y="39048"/>
                  <a:pt x="522065" y="43034"/>
                  <a:pt x="525151" y="46806"/>
                </a:cubicBezTo>
                <a:cubicBezTo>
                  <a:pt x="523608" y="49549"/>
                  <a:pt x="520865" y="50921"/>
                  <a:pt x="516922" y="50921"/>
                </a:cubicBezTo>
                <a:lnTo>
                  <a:pt x="431282" y="50920"/>
                </a:lnTo>
                <a:lnTo>
                  <a:pt x="458286" y="60693"/>
                </a:lnTo>
                <a:cubicBezTo>
                  <a:pt x="456914" y="63780"/>
                  <a:pt x="453485" y="65323"/>
                  <a:pt x="447999" y="65322"/>
                </a:cubicBezTo>
                <a:cubicBezTo>
                  <a:pt x="430854" y="75095"/>
                  <a:pt x="410709" y="83753"/>
                  <a:pt x="387563" y="91297"/>
                </a:cubicBezTo>
                <a:cubicBezTo>
                  <a:pt x="409508" y="90440"/>
                  <a:pt x="435311" y="89240"/>
                  <a:pt x="464972" y="87697"/>
                </a:cubicBezTo>
                <a:cubicBezTo>
                  <a:pt x="461715" y="79295"/>
                  <a:pt x="458114" y="71923"/>
                  <a:pt x="454171" y="65580"/>
                </a:cubicBezTo>
                <a:lnTo>
                  <a:pt x="456485" y="64037"/>
                </a:lnTo>
                <a:cubicBezTo>
                  <a:pt x="488375" y="69352"/>
                  <a:pt x="504320" y="80496"/>
                  <a:pt x="504320" y="97469"/>
                </a:cubicBezTo>
                <a:cubicBezTo>
                  <a:pt x="504320" y="98841"/>
                  <a:pt x="503806" y="101755"/>
                  <a:pt x="502777" y="106213"/>
                </a:cubicBezTo>
                <a:cubicBezTo>
                  <a:pt x="501749" y="110671"/>
                  <a:pt x="498062" y="114528"/>
                  <a:pt x="491719" y="117786"/>
                </a:cubicBezTo>
                <a:cubicBezTo>
                  <a:pt x="489147" y="119158"/>
                  <a:pt x="486489" y="119844"/>
                  <a:pt x="483746" y="119844"/>
                </a:cubicBezTo>
                <a:cubicBezTo>
                  <a:pt x="479631" y="119844"/>
                  <a:pt x="475517" y="118386"/>
                  <a:pt x="471402" y="115471"/>
                </a:cubicBezTo>
                <a:cubicBezTo>
                  <a:pt x="470887" y="107928"/>
                  <a:pt x="469259" y="100384"/>
                  <a:pt x="466516" y="92840"/>
                </a:cubicBezTo>
                <a:cubicBezTo>
                  <a:pt x="443541" y="100556"/>
                  <a:pt x="410966" y="109899"/>
                  <a:pt x="368789" y="120872"/>
                </a:cubicBezTo>
                <a:lnTo>
                  <a:pt x="397850" y="123701"/>
                </a:lnTo>
                <a:cubicBezTo>
                  <a:pt x="396650" y="127473"/>
                  <a:pt x="393306" y="129702"/>
                  <a:pt x="387820" y="130388"/>
                </a:cubicBezTo>
                <a:lnTo>
                  <a:pt x="384219" y="147361"/>
                </a:lnTo>
                <a:cubicBezTo>
                  <a:pt x="381990" y="158334"/>
                  <a:pt x="377962" y="169907"/>
                  <a:pt x="372132" y="182080"/>
                </a:cubicBezTo>
                <a:cubicBezTo>
                  <a:pt x="358416" y="210883"/>
                  <a:pt x="334671" y="231715"/>
                  <a:pt x="300895" y="244573"/>
                </a:cubicBezTo>
                <a:lnTo>
                  <a:pt x="299609" y="242516"/>
                </a:lnTo>
                <a:cubicBezTo>
                  <a:pt x="316411" y="228629"/>
                  <a:pt x="328541" y="213027"/>
                  <a:pt x="335999" y="195710"/>
                </a:cubicBezTo>
                <a:cubicBezTo>
                  <a:pt x="343457" y="178394"/>
                  <a:pt x="348643" y="162106"/>
                  <a:pt x="351558" y="146847"/>
                </a:cubicBezTo>
                <a:lnTo>
                  <a:pt x="355930" y="126016"/>
                </a:lnTo>
                <a:lnTo>
                  <a:pt x="352072" y="90783"/>
                </a:lnTo>
                <a:lnTo>
                  <a:pt x="356959" y="89497"/>
                </a:lnTo>
                <a:cubicBezTo>
                  <a:pt x="365360" y="87439"/>
                  <a:pt x="375133" y="81782"/>
                  <a:pt x="386277" y="72523"/>
                </a:cubicBezTo>
                <a:cubicBezTo>
                  <a:pt x="395192" y="65151"/>
                  <a:pt x="402650" y="57950"/>
                  <a:pt x="408651" y="50921"/>
                </a:cubicBezTo>
                <a:lnTo>
                  <a:pt x="359016" y="50921"/>
                </a:lnTo>
                <a:lnTo>
                  <a:pt x="358502" y="43720"/>
                </a:lnTo>
                <a:lnTo>
                  <a:pt x="434111" y="43720"/>
                </a:lnTo>
                <a:cubicBezTo>
                  <a:pt x="430168" y="43034"/>
                  <a:pt x="426482" y="41062"/>
                  <a:pt x="423053" y="37805"/>
                </a:cubicBezTo>
                <a:cubicBezTo>
                  <a:pt x="423910" y="33176"/>
                  <a:pt x="424339" y="28718"/>
                  <a:pt x="424339" y="24432"/>
                </a:cubicBezTo>
                <a:cubicBezTo>
                  <a:pt x="424339" y="15688"/>
                  <a:pt x="422453" y="7973"/>
                  <a:pt x="418681" y="1286"/>
                </a:cubicBezTo>
                <a:close/>
                <a:moveTo>
                  <a:pt x="843791" y="52464"/>
                </a:moveTo>
                <a:lnTo>
                  <a:pt x="882110" y="76381"/>
                </a:lnTo>
                <a:cubicBezTo>
                  <a:pt x="880738" y="78781"/>
                  <a:pt x="877910" y="79982"/>
                  <a:pt x="873624" y="79982"/>
                </a:cubicBezTo>
                <a:lnTo>
                  <a:pt x="871309" y="79981"/>
                </a:lnTo>
                <a:cubicBezTo>
                  <a:pt x="863593" y="87354"/>
                  <a:pt x="854764" y="94983"/>
                  <a:pt x="844820" y="102870"/>
                </a:cubicBezTo>
                <a:lnTo>
                  <a:pt x="855878" y="107499"/>
                </a:lnTo>
                <a:cubicBezTo>
                  <a:pt x="855021" y="109728"/>
                  <a:pt x="852021" y="111357"/>
                  <a:pt x="846877" y="112385"/>
                </a:cubicBezTo>
                <a:lnTo>
                  <a:pt x="821674" y="230943"/>
                </a:lnTo>
                <a:cubicBezTo>
                  <a:pt x="820989" y="233000"/>
                  <a:pt x="817473" y="235658"/>
                  <a:pt x="811130" y="238916"/>
                </a:cubicBezTo>
                <a:cubicBezTo>
                  <a:pt x="804786" y="242173"/>
                  <a:pt x="797671" y="243802"/>
                  <a:pt x="789785" y="243802"/>
                </a:cubicBezTo>
                <a:lnTo>
                  <a:pt x="783098" y="243802"/>
                </a:lnTo>
                <a:lnTo>
                  <a:pt x="807272" y="129616"/>
                </a:lnTo>
                <a:cubicBezTo>
                  <a:pt x="796642" y="136303"/>
                  <a:pt x="785584" y="142389"/>
                  <a:pt x="774097" y="147876"/>
                </a:cubicBezTo>
                <a:lnTo>
                  <a:pt x="772554" y="145561"/>
                </a:lnTo>
                <a:cubicBezTo>
                  <a:pt x="786784" y="131674"/>
                  <a:pt x="800329" y="116072"/>
                  <a:pt x="813187" y="98755"/>
                </a:cubicBezTo>
                <a:cubicBezTo>
                  <a:pt x="826046" y="81438"/>
                  <a:pt x="836247" y="66008"/>
                  <a:pt x="843791" y="52464"/>
                </a:cubicBezTo>
                <a:close/>
                <a:moveTo>
                  <a:pt x="686914" y="257"/>
                </a:moveTo>
                <a:lnTo>
                  <a:pt x="728834" y="14659"/>
                </a:lnTo>
                <a:cubicBezTo>
                  <a:pt x="726948" y="18259"/>
                  <a:pt x="723090" y="20059"/>
                  <a:pt x="717261" y="20059"/>
                </a:cubicBezTo>
                <a:cubicBezTo>
                  <a:pt x="713318" y="25889"/>
                  <a:pt x="709289" y="31547"/>
                  <a:pt x="705174" y="37033"/>
                </a:cubicBezTo>
                <a:lnTo>
                  <a:pt x="725491" y="37033"/>
                </a:lnTo>
                <a:lnTo>
                  <a:pt x="747351" y="19288"/>
                </a:lnTo>
                <a:lnTo>
                  <a:pt x="771782" y="45777"/>
                </a:lnTo>
                <a:cubicBezTo>
                  <a:pt x="770753" y="47149"/>
                  <a:pt x="769382" y="48134"/>
                  <a:pt x="767667" y="48735"/>
                </a:cubicBezTo>
                <a:cubicBezTo>
                  <a:pt x="765953" y="49335"/>
                  <a:pt x="763553" y="49806"/>
                  <a:pt x="760467" y="50149"/>
                </a:cubicBezTo>
                <a:cubicBezTo>
                  <a:pt x="748808" y="67465"/>
                  <a:pt x="735006" y="83239"/>
                  <a:pt x="719061" y="97469"/>
                </a:cubicBezTo>
                <a:cubicBezTo>
                  <a:pt x="733978" y="105184"/>
                  <a:pt x="751894" y="110928"/>
                  <a:pt x="772811" y="114700"/>
                </a:cubicBezTo>
                <a:lnTo>
                  <a:pt x="771782" y="117529"/>
                </a:lnTo>
                <a:cubicBezTo>
                  <a:pt x="756523" y="122844"/>
                  <a:pt x="746236" y="134160"/>
                  <a:pt x="740921" y="151476"/>
                </a:cubicBezTo>
                <a:cubicBezTo>
                  <a:pt x="737321" y="150104"/>
                  <a:pt x="733977" y="148561"/>
                  <a:pt x="730891" y="146847"/>
                </a:cubicBezTo>
                <a:lnTo>
                  <a:pt x="743493" y="158420"/>
                </a:lnTo>
                <a:cubicBezTo>
                  <a:pt x="741264" y="160820"/>
                  <a:pt x="737578" y="162449"/>
                  <a:pt x="732435" y="163306"/>
                </a:cubicBezTo>
                <a:lnTo>
                  <a:pt x="717004" y="236601"/>
                </a:lnTo>
                <a:cubicBezTo>
                  <a:pt x="716661" y="237630"/>
                  <a:pt x="713704" y="239087"/>
                  <a:pt x="708131" y="240973"/>
                </a:cubicBezTo>
                <a:cubicBezTo>
                  <a:pt x="702559" y="242859"/>
                  <a:pt x="694973" y="243802"/>
                  <a:pt x="685372" y="243802"/>
                </a:cubicBezTo>
                <a:lnTo>
                  <a:pt x="678685" y="243802"/>
                </a:lnTo>
                <a:lnTo>
                  <a:pt x="682543" y="225028"/>
                </a:lnTo>
                <a:lnTo>
                  <a:pt x="646281" y="225028"/>
                </a:lnTo>
                <a:lnTo>
                  <a:pt x="643709" y="237115"/>
                </a:lnTo>
                <a:cubicBezTo>
                  <a:pt x="643366" y="238487"/>
                  <a:pt x="640537" y="240116"/>
                  <a:pt x="635222" y="242002"/>
                </a:cubicBezTo>
                <a:cubicBezTo>
                  <a:pt x="629907" y="243888"/>
                  <a:pt x="622792" y="244830"/>
                  <a:pt x="613877" y="244831"/>
                </a:cubicBezTo>
                <a:lnTo>
                  <a:pt x="607447" y="244830"/>
                </a:lnTo>
                <a:lnTo>
                  <a:pt x="619277" y="188509"/>
                </a:lnTo>
                <a:cubicBezTo>
                  <a:pt x="596817" y="200682"/>
                  <a:pt x="562699" y="216713"/>
                  <a:pt x="516922" y="236601"/>
                </a:cubicBezTo>
                <a:cubicBezTo>
                  <a:pt x="514693" y="240202"/>
                  <a:pt x="511778" y="242516"/>
                  <a:pt x="508178" y="243545"/>
                </a:cubicBezTo>
                <a:lnTo>
                  <a:pt x="500977" y="206511"/>
                </a:lnTo>
                <a:cubicBezTo>
                  <a:pt x="505092" y="205997"/>
                  <a:pt x="509892" y="205226"/>
                  <a:pt x="515379" y="204197"/>
                </a:cubicBezTo>
                <a:lnTo>
                  <a:pt x="535181" y="111614"/>
                </a:lnTo>
                <a:lnTo>
                  <a:pt x="566299" y="114443"/>
                </a:lnTo>
                <a:cubicBezTo>
                  <a:pt x="565614" y="116672"/>
                  <a:pt x="563556" y="118129"/>
                  <a:pt x="560127" y="118815"/>
                </a:cubicBezTo>
                <a:lnTo>
                  <a:pt x="542896" y="199310"/>
                </a:lnTo>
                <a:lnTo>
                  <a:pt x="551383" y="197768"/>
                </a:lnTo>
                <a:lnTo>
                  <a:pt x="574529" y="88982"/>
                </a:lnTo>
                <a:lnTo>
                  <a:pt x="572729" y="88983"/>
                </a:lnTo>
                <a:lnTo>
                  <a:pt x="572214" y="90783"/>
                </a:lnTo>
                <a:cubicBezTo>
                  <a:pt x="571872" y="91983"/>
                  <a:pt x="569171" y="93740"/>
                  <a:pt x="564113" y="96055"/>
                </a:cubicBezTo>
                <a:cubicBezTo>
                  <a:pt x="559055" y="98369"/>
                  <a:pt x="552498" y="99527"/>
                  <a:pt x="544440" y="99527"/>
                </a:cubicBezTo>
                <a:lnTo>
                  <a:pt x="538782" y="99527"/>
                </a:lnTo>
                <a:lnTo>
                  <a:pt x="558327" y="6944"/>
                </a:lnTo>
                <a:lnTo>
                  <a:pt x="590731" y="20059"/>
                </a:lnTo>
                <a:lnTo>
                  <a:pt x="611562" y="20059"/>
                </a:lnTo>
                <a:lnTo>
                  <a:pt x="629050" y="4629"/>
                </a:lnTo>
                <a:lnTo>
                  <a:pt x="653996" y="27003"/>
                </a:lnTo>
                <a:cubicBezTo>
                  <a:pt x="652282" y="29061"/>
                  <a:pt x="648853" y="30690"/>
                  <a:pt x="643709" y="31890"/>
                </a:cubicBezTo>
                <a:lnTo>
                  <a:pt x="631622" y="88468"/>
                </a:lnTo>
                <a:cubicBezTo>
                  <a:pt x="631279" y="89154"/>
                  <a:pt x="629607" y="90054"/>
                  <a:pt x="626607" y="91169"/>
                </a:cubicBezTo>
                <a:cubicBezTo>
                  <a:pt x="623606" y="92283"/>
                  <a:pt x="620092" y="93312"/>
                  <a:pt x="616063" y="94255"/>
                </a:cubicBezTo>
                <a:cubicBezTo>
                  <a:pt x="612034" y="95198"/>
                  <a:pt x="608219" y="95755"/>
                  <a:pt x="604619" y="95926"/>
                </a:cubicBezTo>
                <a:lnTo>
                  <a:pt x="597160" y="131417"/>
                </a:lnTo>
                <a:lnTo>
                  <a:pt x="615677" y="108785"/>
                </a:lnTo>
                <a:lnTo>
                  <a:pt x="619277" y="113157"/>
                </a:lnTo>
                <a:cubicBezTo>
                  <a:pt x="621506" y="116072"/>
                  <a:pt x="624121" y="119544"/>
                  <a:pt x="627121" y="123573"/>
                </a:cubicBezTo>
                <a:cubicBezTo>
                  <a:pt x="630122" y="127602"/>
                  <a:pt x="632736" y="131416"/>
                  <a:pt x="634965" y="135017"/>
                </a:cubicBezTo>
                <a:lnTo>
                  <a:pt x="634451" y="135788"/>
                </a:lnTo>
                <a:cubicBezTo>
                  <a:pt x="652624" y="124644"/>
                  <a:pt x="668912" y="112042"/>
                  <a:pt x="683314" y="97984"/>
                </a:cubicBezTo>
                <a:cubicBezTo>
                  <a:pt x="679542" y="89240"/>
                  <a:pt x="676628" y="79810"/>
                  <a:pt x="674570" y="69694"/>
                </a:cubicBezTo>
                <a:cubicBezTo>
                  <a:pt x="659825" y="82382"/>
                  <a:pt x="643880" y="92669"/>
                  <a:pt x="626735" y="100555"/>
                </a:cubicBezTo>
                <a:lnTo>
                  <a:pt x="624678" y="98498"/>
                </a:lnTo>
                <a:cubicBezTo>
                  <a:pt x="649367" y="73466"/>
                  <a:pt x="670112" y="40719"/>
                  <a:pt x="686914" y="257"/>
                </a:cubicBezTo>
                <a:close/>
                <a:moveTo>
                  <a:pt x="853307" y="515"/>
                </a:moveTo>
                <a:lnTo>
                  <a:pt x="893683" y="20831"/>
                </a:lnTo>
                <a:cubicBezTo>
                  <a:pt x="892140" y="23746"/>
                  <a:pt x="888625" y="25203"/>
                  <a:pt x="883139" y="25203"/>
                </a:cubicBezTo>
                <a:cubicBezTo>
                  <a:pt x="871823" y="34290"/>
                  <a:pt x="857893" y="43420"/>
                  <a:pt x="841348" y="52592"/>
                </a:cubicBezTo>
                <a:cubicBezTo>
                  <a:pt x="824803" y="61765"/>
                  <a:pt x="807958" y="69351"/>
                  <a:pt x="790813" y="75352"/>
                </a:cubicBezTo>
                <a:lnTo>
                  <a:pt x="789270" y="73038"/>
                </a:lnTo>
                <a:cubicBezTo>
                  <a:pt x="801614" y="62408"/>
                  <a:pt x="813659" y="50321"/>
                  <a:pt x="825403" y="36776"/>
                </a:cubicBezTo>
                <a:cubicBezTo>
                  <a:pt x="837148" y="23231"/>
                  <a:pt x="846449" y="11144"/>
                  <a:pt x="853307" y="515"/>
                </a:cubicBezTo>
                <a:close/>
                <a:moveTo>
                  <a:pt x="995782" y="4372"/>
                </a:moveTo>
                <a:lnTo>
                  <a:pt x="1024328" y="34976"/>
                </a:lnTo>
                <a:cubicBezTo>
                  <a:pt x="1023299" y="36519"/>
                  <a:pt x="1021885" y="37633"/>
                  <a:pt x="1020084" y="38319"/>
                </a:cubicBezTo>
                <a:cubicBezTo>
                  <a:pt x="1018284" y="39005"/>
                  <a:pt x="1015756" y="39434"/>
                  <a:pt x="1012498" y="39605"/>
                </a:cubicBezTo>
                <a:cubicBezTo>
                  <a:pt x="1001354" y="52464"/>
                  <a:pt x="988323" y="64465"/>
                  <a:pt x="973407" y="75610"/>
                </a:cubicBezTo>
                <a:cubicBezTo>
                  <a:pt x="996210" y="79724"/>
                  <a:pt x="1010440" y="86668"/>
                  <a:pt x="1016098" y="96441"/>
                </a:cubicBezTo>
                <a:cubicBezTo>
                  <a:pt x="1019013" y="101241"/>
                  <a:pt x="1020470" y="105870"/>
                  <a:pt x="1020470" y="110328"/>
                </a:cubicBezTo>
                <a:cubicBezTo>
                  <a:pt x="1020470" y="114614"/>
                  <a:pt x="1019013" y="118644"/>
                  <a:pt x="1016098" y="122415"/>
                </a:cubicBezTo>
                <a:cubicBezTo>
                  <a:pt x="1011812" y="128073"/>
                  <a:pt x="1006154" y="130902"/>
                  <a:pt x="999125" y="130902"/>
                </a:cubicBezTo>
                <a:cubicBezTo>
                  <a:pt x="996553" y="130902"/>
                  <a:pt x="993896" y="130559"/>
                  <a:pt x="991152" y="129873"/>
                </a:cubicBezTo>
                <a:cubicBezTo>
                  <a:pt x="982409" y="115129"/>
                  <a:pt x="970664" y="101070"/>
                  <a:pt x="955920" y="87697"/>
                </a:cubicBezTo>
                <a:cubicBezTo>
                  <a:pt x="925059" y="107585"/>
                  <a:pt x="890340" y="122415"/>
                  <a:pt x="851763" y="132188"/>
                </a:cubicBezTo>
                <a:lnTo>
                  <a:pt x="850992" y="129616"/>
                </a:lnTo>
                <a:cubicBezTo>
                  <a:pt x="898484" y="103727"/>
                  <a:pt x="937146" y="71323"/>
                  <a:pt x="966978" y="32404"/>
                </a:cubicBezTo>
                <a:lnTo>
                  <a:pt x="898312" y="32404"/>
                </a:lnTo>
                <a:lnTo>
                  <a:pt x="897541" y="25203"/>
                </a:lnTo>
                <a:lnTo>
                  <a:pt x="968778" y="2520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32B2AE5-0085-4631-9BF7-E544132B5D53}"/>
              </a:ext>
            </a:extLst>
          </p:cNvPr>
          <p:cNvSpPr txBox="1"/>
          <p:nvPr/>
        </p:nvSpPr>
        <p:spPr>
          <a:xfrm rot="21117204">
            <a:off x="3750089" y="5205887"/>
            <a:ext cx="1454498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注重产品设计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DB747A9-9857-48F1-8EFC-64C8BC0C63EE}"/>
              </a:ext>
            </a:extLst>
          </p:cNvPr>
          <p:cNvSpPr txBox="1"/>
          <p:nvPr/>
        </p:nvSpPr>
        <p:spPr>
          <a:xfrm rot="21115470">
            <a:off x="3621298" y="5498169"/>
            <a:ext cx="1798201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外观颜值就是差异价值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5CD9292-81AF-4A51-B6A3-6C212033690E}"/>
              </a:ext>
            </a:extLst>
          </p:cNvPr>
          <p:cNvSpPr txBox="1"/>
          <p:nvPr/>
        </p:nvSpPr>
        <p:spPr>
          <a:xfrm rot="21169822">
            <a:off x="3968603" y="5944227"/>
            <a:ext cx="1029986" cy="244831"/>
          </a:xfrm>
          <a:custGeom>
            <a:avLst/>
            <a:gdLst/>
            <a:ahLst/>
            <a:cxnLst/>
            <a:rect l="l" t="t" r="r" b="b"/>
            <a:pathLst>
              <a:path w="1029986" h="244831">
                <a:moveTo>
                  <a:pt x="192367" y="155848"/>
                </a:moveTo>
                <a:lnTo>
                  <a:pt x="154048" y="155848"/>
                </a:lnTo>
                <a:lnTo>
                  <a:pt x="140675" y="219113"/>
                </a:lnTo>
                <a:lnTo>
                  <a:pt x="178994" y="219113"/>
                </a:lnTo>
                <a:close/>
                <a:moveTo>
                  <a:pt x="185423" y="114186"/>
                </a:moveTo>
                <a:cubicBezTo>
                  <a:pt x="170164" y="123787"/>
                  <a:pt x="153277" y="132102"/>
                  <a:pt x="134760" y="139132"/>
                </a:cubicBezTo>
                <a:lnTo>
                  <a:pt x="158420" y="148647"/>
                </a:lnTo>
                <a:lnTo>
                  <a:pt x="192624" y="148647"/>
                </a:lnTo>
                <a:lnTo>
                  <a:pt x="208312" y="134502"/>
                </a:lnTo>
                <a:cubicBezTo>
                  <a:pt x="199225" y="128673"/>
                  <a:pt x="191596" y="121901"/>
                  <a:pt x="185423" y="114186"/>
                </a:cubicBezTo>
                <a:close/>
                <a:moveTo>
                  <a:pt x="433597" y="132188"/>
                </a:moveTo>
                <a:lnTo>
                  <a:pt x="420738" y="132188"/>
                </a:lnTo>
                <a:lnTo>
                  <a:pt x="411480" y="176165"/>
                </a:lnTo>
                <a:lnTo>
                  <a:pt x="424339" y="176165"/>
                </a:lnTo>
                <a:close/>
                <a:moveTo>
                  <a:pt x="701831" y="160991"/>
                </a:moveTo>
                <a:lnTo>
                  <a:pt x="665569" y="160992"/>
                </a:lnTo>
                <a:lnTo>
                  <a:pt x="653482" y="217827"/>
                </a:lnTo>
                <a:lnTo>
                  <a:pt x="689743" y="217827"/>
                </a:lnTo>
                <a:close/>
                <a:moveTo>
                  <a:pt x="634194" y="139132"/>
                </a:moveTo>
                <a:lnTo>
                  <a:pt x="601018" y="139132"/>
                </a:lnTo>
                <a:lnTo>
                  <a:pt x="589960" y="191081"/>
                </a:lnTo>
                <a:lnTo>
                  <a:pt x="625964" y="183880"/>
                </a:lnTo>
                <a:lnTo>
                  <a:pt x="633679" y="148133"/>
                </a:lnTo>
                <a:cubicBezTo>
                  <a:pt x="625964" y="150533"/>
                  <a:pt x="617991" y="152762"/>
                  <a:pt x="609762" y="154819"/>
                </a:cubicBezTo>
                <a:lnTo>
                  <a:pt x="608990" y="151733"/>
                </a:lnTo>
                <a:cubicBezTo>
                  <a:pt x="617735" y="147961"/>
                  <a:pt x="626136" y="143761"/>
                  <a:pt x="634194" y="139132"/>
                </a:cubicBezTo>
                <a:close/>
                <a:moveTo>
                  <a:pt x="699774" y="116500"/>
                </a:moveTo>
                <a:cubicBezTo>
                  <a:pt x="683486" y="127302"/>
                  <a:pt x="665397" y="136474"/>
                  <a:pt x="645509" y="144018"/>
                </a:cubicBezTo>
                <a:lnTo>
                  <a:pt x="669941" y="153790"/>
                </a:lnTo>
                <a:lnTo>
                  <a:pt x="702345" y="153791"/>
                </a:lnTo>
                <a:lnTo>
                  <a:pt x="720605" y="137331"/>
                </a:lnTo>
                <a:cubicBezTo>
                  <a:pt x="712203" y="131331"/>
                  <a:pt x="705260" y="124387"/>
                  <a:pt x="699774" y="116500"/>
                </a:cubicBezTo>
                <a:close/>
                <a:moveTo>
                  <a:pt x="219113" y="42691"/>
                </a:moveTo>
                <a:lnTo>
                  <a:pt x="185166" y="42691"/>
                </a:lnTo>
                <a:cubicBezTo>
                  <a:pt x="180194" y="48520"/>
                  <a:pt x="174879" y="54007"/>
                  <a:pt x="169221" y="59150"/>
                </a:cubicBezTo>
                <a:cubicBezTo>
                  <a:pt x="174022" y="67723"/>
                  <a:pt x="180537" y="75352"/>
                  <a:pt x="188767" y="82039"/>
                </a:cubicBezTo>
                <a:cubicBezTo>
                  <a:pt x="200768" y="69523"/>
                  <a:pt x="210884" y="56407"/>
                  <a:pt x="219113" y="42691"/>
                </a:cubicBezTo>
                <a:close/>
                <a:moveTo>
                  <a:pt x="483746" y="68151"/>
                </a:moveTo>
                <a:cubicBezTo>
                  <a:pt x="482375" y="69180"/>
                  <a:pt x="480660" y="69694"/>
                  <a:pt x="478603" y="69695"/>
                </a:cubicBezTo>
                <a:lnTo>
                  <a:pt x="453914" y="69695"/>
                </a:lnTo>
                <a:lnTo>
                  <a:pt x="447227" y="101070"/>
                </a:lnTo>
                <a:lnTo>
                  <a:pt x="448770" y="101070"/>
                </a:lnTo>
                <a:lnTo>
                  <a:pt x="465230" y="81010"/>
                </a:lnTo>
                <a:lnTo>
                  <a:pt x="477574" y="97469"/>
                </a:lnTo>
                <a:close/>
                <a:moveTo>
                  <a:pt x="978294" y="117529"/>
                </a:moveTo>
                <a:lnTo>
                  <a:pt x="982666" y="121644"/>
                </a:lnTo>
                <a:cubicBezTo>
                  <a:pt x="985581" y="124387"/>
                  <a:pt x="988966" y="127644"/>
                  <a:pt x="992824" y="131416"/>
                </a:cubicBezTo>
                <a:cubicBezTo>
                  <a:pt x="996682" y="135188"/>
                  <a:pt x="1000154" y="138874"/>
                  <a:pt x="1003240" y="142475"/>
                </a:cubicBezTo>
                <a:cubicBezTo>
                  <a:pt x="1001525" y="145218"/>
                  <a:pt x="998868" y="146590"/>
                  <a:pt x="995267" y="146590"/>
                </a:cubicBezTo>
                <a:lnTo>
                  <a:pt x="953091" y="146590"/>
                </a:lnTo>
                <a:lnTo>
                  <a:pt x="937403" y="220913"/>
                </a:lnTo>
                <a:lnTo>
                  <a:pt x="961320" y="220913"/>
                </a:lnTo>
                <a:lnTo>
                  <a:pt x="982666" y="199053"/>
                </a:lnTo>
                <a:lnTo>
                  <a:pt x="987038" y="203168"/>
                </a:lnTo>
                <a:cubicBezTo>
                  <a:pt x="989952" y="205911"/>
                  <a:pt x="993338" y="209169"/>
                  <a:pt x="997196" y="212941"/>
                </a:cubicBezTo>
                <a:cubicBezTo>
                  <a:pt x="1001054" y="216713"/>
                  <a:pt x="1004526" y="220399"/>
                  <a:pt x="1007612" y="223999"/>
                </a:cubicBezTo>
                <a:cubicBezTo>
                  <a:pt x="1006240" y="226743"/>
                  <a:pt x="1003583" y="228114"/>
                  <a:pt x="999640" y="228114"/>
                </a:cubicBezTo>
                <a:lnTo>
                  <a:pt x="837362" y="228114"/>
                </a:lnTo>
                <a:lnTo>
                  <a:pt x="836848" y="220914"/>
                </a:lnTo>
                <a:lnTo>
                  <a:pt x="898570" y="220913"/>
                </a:lnTo>
                <a:lnTo>
                  <a:pt x="914257" y="146590"/>
                </a:lnTo>
                <a:lnTo>
                  <a:pt x="872595" y="146590"/>
                </a:lnTo>
                <a:lnTo>
                  <a:pt x="872081" y="139389"/>
                </a:lnTo>
                <a:lnTo>
                  <a:pt x="956948" y="139389"/>
                </a:lnTo>
                <a:close/>
                <a:moveTo>
                  <a:pt x="171793" y="1543"/>
                </a:moveTo>
                <a:lnTo>
                  <a:pt x="212941" y="16974"/>
                </a:lnTo>
                <a:cubicBezTo>
                  <a:pt x="211227" y="20231"/>
                  <a:pt x="207883" y="21860"/>
                  <a:pt x="202911" y="21860"/>
                </a:cubicBezTo>
                <a:lnTo>
                  <a:pt x="201368" y="21860"/>
                </a:lnTo>
                <a:cubicBezTo>
                  <a:pt x="197253" y="27518"/>
                  <a:pt x="193824" y="32061"/>
                  <a:pt x="191081" y="35490"/>
                </a:cubicBezTo>
                <a:lnTo>
                  <a:pt x="219885" y="35490"/>
                </a:lnTo>
                <a:lnTo>
                  <a:pt x="242516" y="17745"/>
                </a:lnTo>
                <a:lnTo>
                  <a:pt x="266948" y="44491"/>
                </a:lnTo>
                <a:cubicBezTo>
                  <a:pt x="265919" y="45863"/>
                  <a:pt x="264505" y="46849"/>
                  <a:pt x="262704" y="47449"/>
                </a:cubicBezTo>
                <a:cubicBezTo>
                  <a:pt x="260904" y="48049"/>
                  <a:pt x="258461" y="48520"/>
                  <a:pt x="255375" y="48863"/>
                </a:cubicBezTo>
                <a:cubicBezTo>
                  <a:pt x="243373" y="65837"/>
                  <a:pt x="228715" y="81353"/>
                  <a:pt x="211398" y="95412"/>
                </a:cubicBezTo>
                <a:cubicBezTo>
                  <a:pt x="226829" y="102270"/>
                  <a:pt x="245088" y="107242"/>
                  <a:pt x="266176" y="110328"/>
                </a:cubicBezTo>
                <a:lnTo>
                  <a:pt x="265148" y="113157"/>
                </a:lnTo>
                <a:cubicBezTo>
                  <a:pt x="249889" y="118815"/>
                  <a:pt x="239859" y="130131"/>
                  <a:pt x="235058" y="147104"/>
                </a:cubicBezTo>
                <a:lnTo>
                  <a:pt x="230686" y="145561"/>
                </a:lnTo>
                <a:lnTo>
                  <a:pt x="239173" y="153276"/>
                </a:lnTo>
                <a:cubicBezTo>
                  <a:pt x="237287" y="155505"/>
                  <a:pt x="233601" y="157220"/>
                  <a:pt x="228114" y="158420"/>
                </a:cubicBezTo>
                <a:lnTo>
                  <a:pt x="212169" y="234287"/>
                </a:lnTo>
                <a:cubicBezTo>
                  <a:pt x="211827" y="235144"/>
                  <a:pt x="208826" y="236558"/>
                  <a:pt x="203168" y="238530"/>
                </a:cubicBezTo>
                <a:cubicBezTo>
                  <a:pt x="197511" y="240502"/>
                  <a:pt x="190053" y="241488"/>
                  <a:pt x="180794" y="241488"/>
                </a:cubicBezTo>
                <a:lnTo>
                  <a:pt x="174365" y="241487"/>
                </a:lnTo>
                <a:lnTo>
                  <a:pt x="177451" y="226314"/>
                </a:lnTo>
                <a:lnTo>
                  <a:pt x="139132" y="226314"/>
                </a:lnTo>
                <a:lnTo>
                  <a:pt x="137074" y="236601"/>
                </a:lnTo>
                <a:cubicBezTo>
                  <a:pt x="136731" y="237801"/>
                  <a:pt x="133860" y="239387"/>
                  <a:pt x="128459" y="241359"/>
                </a:cubicBezTo>
                <a:cubicBezTo>
                  <a:pt x="123058" y="243331"/>
                  <a:pt x="115900" y="244316"/>
                  <a:pt x="106985" y="244316"/>
                </a:cubicBezTo>
                <a:lnTo>
                  <a:pt x="100813" y="244316"/>
                </a:lnTo>
                <a:lnTo>
                  <a:pt x="122416" y="143504"/>
                </a:lnTo>
                <a:cubicBezTo>
                  <a:pt x="112300" y="146761"/>
                  <a:pt x="101841" y="149676"/>
                  <a:pt x="91040" y="152248"/>
                </a:cubicBezTo>
                <a:lnTo>
                  <a:pt x="90269" y="149161"/>
                </a:lnTo>
                <a:cubicBezTo>
                  <a:pt x="122330" y="135617"/>
                  <a:pt x="150190" y="118043"/>
                  <a:pt x="173851" y="96441"/>
                </a:cubicBezTo>
                <a:cubicBezTo>
                  <a:pt x="169393" y="86668"/>
                  <a:pt x="165878" y="76038"/>
                  <a:pt x="163306" y="64551"/>
                </a:cubicBezTo>
                <a:cubicBezTo>
                  <a:pt x="147876" y="78267"/>
                  <a:pt x="131588" y="89240"/>
                  <a:pt x="114443" y="97469"/>
                </a:cubicBezTo>
                <a:lnTo>
                  <a:pt x="111871" y="95412"/>
                </a:lnTo>
                <a:cubicBezTo>
                  <a:pt x="118386" y="88725"/>
                  <a:pt x="124987" y="80839"/>
                  <a:pt x="131674" y="71752"/>
                </a:cubicBezTo>
                <a:cubicBezTo>
                  <a:pt x="130988" y="71923"/>
                  <a:pt x="118644" y="72009"/>
                  <a:pt x="94640" y="72009"/>
                </a:cubicBezTo>
                <a:lnTo>
                  <a:pt x="90783" y="89497"/>
                </a:lnTo>
                <a:cubicBezTo>
                  <a:pt x="104328" y="94640"/>
                  <a:pt x="112814" y="100555"/>
                  <a:pt x="116243" y="107242"/>
                </a:cubicBezTo>
                <a:cubicBezTo>
                  <a:pt x="118129" y="110842"/>
                  <a:pt x="119072" y="114271"/>
                  <a:pt x="119072" y="117529"/>
                </a:cubicBezTo>
                <a:cubicBezTo>
                  <a:pt x="119072" y="120444"/>
                  <a:pt x="117958" y="124001"/>
                  <a:pt x="115729" y="128202"/>
                </a:cubicBezTo>
                <a:cubicBezTo>
                  <a:pt x="113500" y="132402"/>
                  <a:pt x="109471" y="135274"/>
                  <a:pt x="103642" y="136817"/>
                </a:cubicBezTo>
                <a:cubicBezTo>
                  <a:pt x="102442" y="137160"/>
                  <a:pt x="101156" y="137332"/>
                  <a:pt x="99784" y="137331"/>
                </a:cubicBezTo>
                <a:cubicBezTo>
                  <a:pt x="95669" y="137331"/>
                  <a:pt x="91726" y="135274"/>
                  <a:pt x="87954" y="131159"/>
                </a:cubicBezTo>
                <a:cubicBezTo>
                  <a:pt x="89669" y="124130"/>
                  <a:pt x="90526" y="117357"/>
                  <a:pt x="90526" y="110842"/>
                </a:cubicBezTo>
                <a:cubicBezTo>
                  <a:pt x="90526" y="106042"/>
                  <a:pt x="90097" y="101413"/>
                  <a:pt x="89240" y="96955"/>
                </a:cubicBezTo>
                <a:lnTo>
                  <a:pt x="60179" y="234029"/>
                </a:lnTo>
                <a:cubicBezTo>
                  <a:pt x="59836" y="235229"/>
                  <a:pt x="58122" y="236644"/>
                  <a:pt x="55036" y="238273"/>
                </a:cubicBezTo>
                <a:cubicBezTo>
                  <a:pt x="51949" y="239901"/>
                  <a:pt x="48178" y="241401"/>
                  <a:pt x="43720" y="242773"/>
                </a:cubicBezTo>
                <a:cubicBezTo>
                  <a:pt x="39262" y="244145"/>
                  <a:pt x="34890" y="244831"/>
                  <a:pt x="30604" y="244831"/>
                </a:cubicBezTo>
                <a:lnTo>
                  <a:pt x="23918" y="244831"/>
                </a:lnTo>
                <a:lnTo>
                  <a:pt x="44749" y="146333"/>
                </a:lnTo>
                <a:cubicBezTo>
                  <a:pt x="32233" y="160049"/>
                  <a:pt x="18088" y="172564"/>
                  <a:pt x="2315" y="183880"/>
                </a:cubicBezTo>
                <a:lnTo>
                  <a:pt x="0" y="181309"/>
                </a:lnTo>
                <a:cubicBezTo>
                  <a:pt x="22460" y="153705"/>
                  <a:pt x="41577" y="117272"/>
                  <a:pt x="57350" y="72009"/>
                </a:cubicBezTo>
                <a:lnTo>
                  <a:pt x="28547" y="72009"/>
                </a:lnTo>
                <a:lnTo>
                  <a:pt x="28032" y="64808"/>
                </a:lnTo>
                <a:lnTo>
                  <a:pt x="62237" y="64808"/>
                </a:lnTo>
                <a:lnTo>
                  <a:pt x="75867" y="0"/>
                </a:lnTo>
                <a:lnTo>
                  <a:pt x="118558" y="4115"/>
                </a:lnTo>
                <a:cubicBezTo>
                  <a:pt x="117529" y="8230"/>
                  <a:pt x="113843" y="10716"/>
                  <a:pt x="107499" y="11573"/>
                </a:cubicBezTo>
                <a:lnTo>
                  <a:pt x="96184" y="64808"/>
                </a:lnTo>
                <a:lnTo>
                  <a:pt x="98241" y="64808"/>
                </a:lnTo>
                <a:lnTo>
                  <a:pt x="117272" y="42948"/>
                </a:lnTo>
                <a:lnTo>
                  <a:pt x="120615" y="46549"/>
                </a:lnTo>
                <a:cubicBezTo>
                  <a:pt x="122673" y="49120"/>
                  <a:pt x="125116" y="52164"/>
                  <a:pt x="127945" y="55678"/>
                </a:cubicBezTo>
                <a:cubicBezTo>
                  <a:pt x="130774" y="59193"/>
                  <a:pt x="133388" y="62665"/>
                  <a:pt x="135789" y="66094"/>
                </a:cubicBezTo>
                <a:cubicBezTo>
                  <a:pt x="149676" y="46549"/>
                  <a:pt x="161677" y="25032"/>
                  <a:pt x="171793" y="1543"/>
                </a:cubicBezTo>
                <a:close/>
                <a:moveTo>
                  <a:pt x="492233" y="28032"/>
                </a:moveTo>
                <a:lnTo>
                  <a:pt x="409937" y="28032"/>
                </a:lnTo>
                <a:lnTo>
                  <a:pt x="394507" y="101069"/>
                </a:lnTo>
                <a:lnTo>
                  <a:pt x="417910" y="101070"/>
                </a:lnTo>
                <a:lnTo>
                  <a:pt x="424596" y="69695"/>
                </a:lnTo>
                <a:lnTo>
                  <a:pt x="404793" y="69695"/>
                </a:lnTo>
                <a:lnTo>
                  <a:pt x="404279" y="62494"/>
                </a:lnTo>
                <a:lnTo>
                  <a:pt x="426139" y="62493"/>
                </a:lnTo>
                <a:lnTo>
                  <a:pt x="432311" y="33175"/>
                </a:lnTo>
                <a:lnTo>
                  <a:pt x="467802" y="36776"/>
                </a:lnTo>
                <a:cubicBezTo>
                  <a:pt x="466602" y="39862"/>
                  <a:pt x="463858" y="41748"/>
                  <a:pt x="459572" y="42434"/>
                </a:cubicBezTo>
                <a:lnTo>
                  <a:pt x="455457" y="62493"/>
                </a:lnTo>
                <a:lnTo>
                  <a:pt x="456486" y="62493"/>
                </a:lnTo>
                <a:lnTo>
                  <a:pt x="471145" y="45006"/>
                </a:lnTo>
                <a:lnTo>
                  <a:pt x="473459" y="48092"/>
                </a:lnTo>
                <a:cubicBezTo>
                  <a:pt x="475003" y="49978"/>
                  <a:pt x="476803" y="52378"/>
                  <a:pt x="478860" y="55292"/>
                </a:cubicBezTo>
                <a:cubicBezTo>
                  <a:pt x="480917" y="58207"/>
                  <a:pt x="482803" y="61036"/>
                  <a:pt x="484518" y="63779"/>
                </a:cubicBezTo>
                <a:close/>
                <a:moveTo>
                  <a:pt x="730377" y="44234"/>
                </a:moveTo>
                <a:lnTo>
                  <a:pt x="705174" y="44234"/>
                </a:lnTo>
                <a:cubicBezTo>
                  <a:pt x="699345" y="51092"/>
                  <a:pt x="693430" y="57436"/>
                  <a:pt x="687429" y="63265"/>
                </a:cubicBezTo>
                <a:cubicBezTo>
                  <a:pt x="691372" y="70466"/>
                  <a:pt x="696687" y="77067"/>
                  <a:pt x="703374" y="83068"/>
                </a:cubicBezTo>
                <a:cubicBezTo>
                  <a:pt x="713832" y="70723"/>
                  <a:pt x="722833" y="57779"/>
                  <a:pt x="730377" y="44234"/>
                </a:cubicBezTo>
                <a:close/>
                <a:moveTo>
                  <a:pt x="618249" y="27261"/>
                </a:moveTo>
                <a:lnTo>
                  <a:pt x="591503" y="27260"/>
                </a:lnTo>
                <a:lnTo>
                  <a:pt x="579930" y="81782"/>
                </a:lnTo>
                <a:lnTo>
                  <a:pt x="606676" y="81781"/>
                </a:lnTo>
                <a:close/>
                <a:moveTo>
                  <a:pt x="849449" y="52464"/>
                </a:moveTo>
                <a:lnTo>
                  <a:pt x="887768" y="76381"/>
                </a:lnTo>
                <a:cubicBezTo>
                  <a:pt x="886396" y="78781"/>
                  <a:pt x="883568" y="79982"/>
                  <a:pt x="879282" y="79982"/>
                </a:cubicBezTo>
                <a:lnTo>
                  <a:pt x="876967" y="79981"/>
                </a:lnTo>
                <a:cubicBezTo>
                  <a:pt x="869251" y="87354"/>
                  <a:pt x="860422" y="94983"/>
                  <a:pt x="850478" y="102870"/>
                </a:cubicBezTo>
                <a:lnTo>
                  <a:pt x="861536" y="107499"/>
                </a:lnTo>
                <a:cubicBezTo>
                  <a:pt x="860679" y="109728"/>
                  <a:pt x="857679" y="111357"/>
                  <a:pt x="852535" y="112385"/>
                </a:cubicBezTo>
                <a:lnTo>
                  <a:pt x="827332" y="230943"/>
                </a:lnTo>
                <a:cubicBezTo>
                  <a:pt x="826647" y="233000"/>
                  <a:pt x="823131" y="235658"/>
                  <a:pt x="816788" y="238916"/>
                </a:cubicBezTo>
                <a:cubicBezTo>
                  <a:pt x="810444" y="242173"/>
                  <a:pt x="803329" y="243802"/>
                  <a:pt x="795443" y="243802"/>
                </a:cubicBezTo>
                <a:lnTo>
                  <a:pt x="788756" y="243802"/>
                </a:lnTo>
                <a:lnTo>
                  <a:pt x="812930" y="129616"/>
                </a:lnTo>
                <a:cubicBezTo>
                  <a:pt x="802300" y="136303"/>
                  <a:pt x="791242" y="142389"/>
                  <a:pt x="779755" y="147876"/>
                </a:cubicBezTo>
                <a:lnTo>
                  <a:pt x="778212" y="145561"/>
                </a:lnTo>
                <a:cubicBezTo>
                  <a:pt x="792442" y="131674"/>
                  <a:pt x="805987" y="116072"/>
                  <a:pt x="818845" y="98755"/>
                </a:cubicBezTo>
                <a:cubicBezTo>
                  <a:pt x="831704" y="81438"/>
                  <a:pt x="841905" y="66008"/>
                  <a:pt x="849449" y="52464"/>
                </a:cubicBezTo>
                <a:close/>
                <a:moveTo>
                  <a:pt x="509721" y="3858"/>
                </a:moveTo>
                <a:lnTo>
                  <a:pt x="535439" y="28032"/>
                </a:lnTo>
                <a:cubicBezTo>
                  <a:pt x="533210" y="30261"/>
                  <a:pt x="529352" y="32061"/>
                  <a:pt x="523866" y="33433"/>
                </a:cubicBezTo>
                <a:lnTo>
                  <a:pt x="487090" y="206254"/>
                </a:lnTo>
                <a:cubicBezTo>
                  <a:pt x="485204" y="217399"/>
                  <a:pt x="481089" y="226057"/>
                  <a:pt x="474745" y="232229"/>
                </a:cubicBezTo>
                <a:cubicBezTo>
                  <a:pt x="468401" y="238401"/>
                  <a:pt x="456400" y="242344"/>
                  <a:pt x="438741" y="244059"/>
                </a:cubicBezTo>
                <a:cubicBezTo>
                  <a:pt x="439598" y="239258"/>
                  <a:pt x="440027" y="234972"/>
                  <a:pt x="440027" y="231200"/>
                </a:cubicBezTo>
                <a:cubicBezTo>
                  <a:pt x="440027" y="226914"/>
                  <a:pt x="439427" y="223528"/>
                  <a:pt x="438227" y="221042"/>
                </a:cubicBezTo>
                <a:cubicBezTo>
                  <a:pt x="437026" y="218556"/>
                  <a:pt x="435055" y="216327"/>
                  <a:pt x="432311" y="214356"/>
                </a:cubicBezTo>
                <a:cubicBezTo>
                  <a:pt x="429568" y="212384"/>
                  <a:pt x="425367" y="210883"/>
                  <a:pt x="419710" y="209855"/>
                </a:cubicBezTo>
                <a:lnTo>
                  <a:pt x="420224" y="206512"/>
                </a:lnTo>
                <a:lnTo>
                  <a:pt x="448770" y="208055"/>
                </a:lnTo>
                <a:cubicBezTo>
                  <a:pt x="452542" y="208054"/>
                  <a:pt x="454600" y="206340"/>
                  <a:pt x="454943" y="202911"/>
                </a:cubicBezTo>
                <a:lnTo>
                  <a:pt x="470116" y="132188"/>
                </a:lnTo>
                <a:cubicBezTo>
                  <a:pt x="468059" y="133903"/>
                  <a:pt x="464973" y="135274"/>
                  <a:pt x="460858" y="136303"/>
                </a:cubicBezTo>
                <a:lnTo>
                  <a:pt x="449542" y="188767"/>
                </a:lnTo>
                <a:cubicBezTo>
                  <a:pt x="449199" y="189281"/>
                  <a:pt x="447656" y="190052"/>
                  <a:pt x="444913" y="191081"/>
                </a:cubicBezTo>
                <a:cubicBezTo>
                  <a:pt x="442170" y="192110"/>
                  <a:pt x="438912" y="193096"/>
                  <a:pt x="435140" y="194038"/>
                </a:cubicBezTo>
                <a:cubicBezTo>
                  <a:pt x="431368" y="194981"/>
                  <a:pt x="428025" y="195453"/>
                  <a:pt x="425111" y="195453"/>
                </a:cubicBezTo>
                <a:lnTo>
                  <a:pt x="420224" y="195453"/>
                </a:lnTo>
                <a:lnTo>
                  <a:pt x="422796" y="183366"/>
                </a:lnTo>
                <a:lnTo>
                  <a:pt x="409937" y="183366"/>
                </a:lnTo>
                <a:lnTo>
                  <a:pt x="407880" y="192624"/>
                </a:lnTo>
                <a:cubicBezTo>
                  <a:pt x="407537" y="193481"/>
                  <a:pt x="406079" y="194596"/>
                  <a:pt x="403508" y="195967"/>
                </a:cubicBezTo>
                <a:cubicBezTo>
                  <a:pt x="400936" y="197339"/>
                  <a:pt x="397721" y="198539"/>
                  <a:pt x="393864" y="199568"/>
                </a:cubicBezTo>
                <a:cubicBezTo>
                  <a:pt x="390006" y="200597"/>
                  <a:pt x="384820" y="201111"/>
                  <a:pt x="378305" y="201111"/>
                </a:cubicBezTo>
                <a:lnTo>
                  <a:pt x="396821" y="113671"/>
                </a:lnTo>
                <a:lnTo>
                  <a:pt x="423053" y="124987"/>
                </a:lnTo>
                <a:lnTo>
                  <a:pt x="432826" y="124987"/>
                </a:lnTo>
                <a:lnTo>
                  <a:pt x="448256" y="111100"/>
                </a:lnTo>
                <a:lnTo>
                  <a:pt x="470374" y="130902"/>
                </a:lnTo>
                <a:lnTo>
                  <a:pt x="475260" y="108271"/>
                </a:lnTo>
                <a:lnTo>
                  <a:pt x="393478" y="108270"/>
                </a:lnTo>
                <a:lnTo>
                  <a:pt x="393221" y="106470"/>
                </a:lnTo>
                <a:cubicBezTo>
                  <a:pt x="386705" y="145733"/>
                  <a:pt x="373333" y="178051"/>
                  <a:pt x="353102" y="203425"/>
                </a:cubicBezTo>
                <a:cubicBezTo>
                  <a:pt x="341100" y="218341"/>
                  <a:pt x="324298" y="231629"/>
                  <a:pt x="302695" y="243288"/>
                </a:cubicBezTo>
                <a:lnTo>
                  <a:pt x="300638" y="241230"/>
                </a:lnTo>
                <a:cubicBezTo>
                  <a:pt x="320355" y="220656"/>
                  <a:pt x="334499" y="197768"/>
                  <a:pt x="343071" y="172565"/>
                </a:cubicBezTo>
                <a:cubicBezTo>
                  <a:pt x="333128" y="184394"/>
                  <a:pt x="319326" y="199396"/>
                  <a:pt x="301667" y="217570"/>
                </a:cubicBezTo>
                <a:cubicBezTo>
                  <a:pt x="297552" y="226314"/>
                  <a:pt x="292837" y="232143"/>
                  <a:pt x="287522" y="235058"/>
                </a:cubicBezTo>
                <a:lnTo>
                  <a:pt x="270034" y="197767"/>
                </a:lnTo>
                <a:cubicBezTo>
                  <a:pt x="277235" y="193996"/>
                  <a:pt x="282078" y="190995"/>
                  <a:pt x="284564" y="188767"/>
                </a:cubicBezTo>
                <a:cubicBezTo>
                  <a:pt x="287050" y="186537"/>
                  <a:pt x="288465" y="184052"/>
                  <a:pt x="288808" y="181308"/>
                </a:cubicBezTo>
                <a:lnTo>
                  <a:pt x="311182" y="76381"/>
                </a:lnTo>
                <a:lnTo>
                  <a:pt x="282378" y="76381"/>
                </a:lnTo>
                <a:lnTo>
                  <a:pt x="281607" y="69180"/>
                </a:lnTo>
                <a:lnTo>
                  <a:pt x="313239" y="69180"/>
                </a:lnTo>
                <a:lnTo>
                  <a:pt x="332270" y="53749"/>
                </a:lnTo>
                <a:cubicBezTo>
                  <a:pt x="329184" y="53235"/>
                  <a:pt x="326269" y="51864"/>
                  <a:pt x="323527" y="49635"/>
                </a:cubicBezTo>
                <a:cubicBezTo>
                  <a:pt x="322327" y="32490"/>
                  <a:pt x="317954" y="17488"/>
                  <a:pt x="310411" y="4629"/>
                </a:cubicBezTo>
                <a:lnTo>
                  <a:pt x="312725" y="3343"/>
                </a:lnTo>
                <a:cubicBezTo>
                  <a:pt x="335014" y="6258"/>
                  <a:pt x="348730" y="12001"/>
                  <a:pt x="353873" y="20574"/>
                </a:cubicBezTo>
                <a:cubicBezTo>
                  <a:pt x="356445" y="24860"/>
                  <a:pt x="357731" y="28975"/>
                  <a:pt x="357731" y="32918"/>
                </a:cubicBezTo>
                <a:cubicBezTo>
                  <a:pt x="357731" y="36862"/>
                  <a:pt x="356445" y="40634"/>
                  <a:pt x="353873" y="44234"/>
                </a:cubicBezTo>
                <a:cubicBezTo>
                  <a:pt x="349244" y="50921"/>
                  <a:pt x="343157" y="54264"/>
                  <a:pt x="335614" y="54264"/>
                </a:cubicBezTo>
                <a:lnTo>
                  <a:pt x="333042" y="54007"/>
                </a:lnTo>
                <a:lnTo>
                  <a:pt x="356187" y="77409"/>
                </a:lnTo>
                <a:cubicBezTo>
                  <a:pt x="354645" y="79467"/>
                  <a:pt x="350444" y="81096"/>
                  <a:pt x="343586" y="82296"/>
                </a:cubicBezTo>
                <a:lnTo>
                  <a:pt x="324041" y="174622"/>
                </a:lnTo>
                <a:lnTo>
                  <a:pt x="340500" y="166649"/>
                </a:lnTo>
                <a:lnTo>
                  <a:pt x="345901" y="163820"/>
                </a:lnTo>
                <a:cubicBezTo>
                  <a:pt x="351730" y="145647"/>
                  <a:pt x="356530" y="127044"/>
                  <a:pt x="360303" y="108013"/>
                </a:cubicBezTo>
                <a:lnTo>
                  <a:pt x="381648" y="7715"/>
                </a:lnTo>
                <a:lnTo>
                  <a:pt x="416624" y="20831"/>
                </a:lnTo>
                <a:lnTo>
                  <a:pt x="491205" y="20831"/>
                </a:lnTo>
                <a:close/>
                <a:moveTo>
                  <a:pt x="692572" y="257"/>
                </a:moveTo>
                <a:lnTo>
                  <a:pt x="734492" y="14659"/>
                </a:lnTo>
                <a:cubicBezTo>
                  <a:pt x="732606" y="18259"/>
                  <a:pt x="728748" y="20059"/>
                  <a:pt x="722919" y="20059"/>
                </a:cubicBezTo>
                <a:cubicBezTo>
                  <a:pt x="718976" y="25889"/>
                  <a:pt x="714947" y="31547"/>
                  <a:pt x="710832" y="37033"/>
                </a:cubicBezTo>
                <a:lnTo>
                  <a:pt x="731149" y="37033"/>
                </a:lnTo>
                <a:lnTo>
                  <a:pt x="753009" y="19288"/>
                </a:lnTo>
                <a:lnTo>
                  <a:pt x="777440" y="45777"/>
                </a:lnTo>
                <a:cubicBezTo>
                  <a:pt x="776411" y="47149"/>
                  <a:pt x="775040" y="48134"/>
                  <a:pt x="773325" y="48735"/>
                </a:cubicBezTo>
                <a:cubicBezTo>
                  <a:pt x="771611" y="49335"/>
                  <a:pt x="769211" y="49806"/>
                  <a:pt x="766125" y="50149"/>
                </a:cubicBezTo>
                <a:cubicBezTo>
                  <a:pt x="754466" y="67465"/>
                  <a:pt x="740664" y="83239"/>
                  <a:pt x="724719" y="97469"/>
                </a:cubicBezTo>
                <a:cubicBezTo>
                  <a:pt x="739636" y="105184"/>
                  <a:pt x="757552" y="110928"/>
                  <a:pt x="778469" y="114700"/>
                </a:cubicBezTo>
                <a:lnTo>
                  <a:pt x="777440" y="117529"/>
                </a:lnTo>
                <a:cubicBezTo>
                  <a:pt x="762181" y="122844"/>
                  <a:pt x="751894" y="134160"/>
                  <a:pt x="746579" y="151476"/>
                </a:cubicBezTo>
                <a:cubicBezTo>
                  <a:pt x="742979" y="150104"/>
                  <a:pt x="739635" y="148561"/>
                  <a:pt x="736549" y="146847"/>
                </a:cubicBezTo>
                <a:lnTo>
                  <a:pt x="749151" y="158420"/>
                </a:lnTo>
                <a:cubicBezTo>
                  <a:pt x="746922" y="160820"/>
                  <a:pt x="743236" y="162449"/>
                  <a:pt x="738093" y="163306"/>
                </a:cubicBezTo>
                <a:lnTo>
                  <a:pt x="722662" y="236601"/>
                </a:lnTo>
                <a:cubicBezTo>
                  <a:pt x="722319" y="237630"/>
                  <a:pt x="719362" y="239087"/>
                  <a:pt x="713789" y="240973"/>
                </a:cubicBezTo>
                <a:cubicBezTo>
                  <a:pt x="708217" y="242859"/>
                  <a:pt x="700631" y="243802"/>
                  <a:pt x="691030" y="243802"/>
                </a:cubicBezTo>
                <a:lnTo>
                  <a:pt x="684343" y="243802"/>
                </a:lnTo>
                <a:lnTo>
                  <a:pt x="688201" y="225028"/>
                </a:lnTo>
                <a:lnTo>
                  <a:pt x="651939" y="225028"/>
                </a:lnTo>
                <a:lnTo>
                  <a:pt x="649367" y="237115"/>
                </a:lnTo>
                <a:cubicBezTo>
                  <a:pt x="649024" y="238487"/>
                  <a:pt x="646195" y="240116"/>
                  <a:pt x="640880" y="242002"/>
                </a:cubicBezTo>
                <a:cubicBezTo>
                  <a:pt x="635565" y="243888"/>
                  <a:pt x="628450" y="244830"/>
                  <a:pt x="619535" y="244831"/>
                </a:cubicBezTo>
                <a:lnTo>
                  <a:pt x="613105" y="244830"/>
                </a:lnTo>
                <a:lnTo>
                  <a:pt x="624935" y="188509"/>
                </a:lnTo>
                <a:cubicBezTo>
                  <a:pt x="602475" y="200682"/>
                  <a:pt x="568357" y="216713"/>
                  <a:pt x="522580" y="236601"/>
                </a:cubicBezTo>
                <a:cubicBezTo>
                  <a:pt x="520351" y="240202"/>
                  <a:pt x="517436" y="242516"/>
                  <a:pt x="513836" y="243545"/>
                </a:cubicBezTo>
                <a:lnTo>
                  <a:pt x="506635" y="206511"/>
                </a:lnTo>
                <a:cubicBezTo>
                  <a:pt x="510750" y="205997"/>
                  <a:pt x="515550" y="205226"/>
                  <a:pt x="521037" y="204197"/>
                </a:cubicBezTo>
                <a:lnTo>
                  <a:pt x="540839" y="111614"/>
                </a:lnTo>
                <a:lnTo>
                  <a:pt x="571957" y="114443"/>
                </a:lnTo>
                <a:cubicBezTo>
                  <a:pt x="571272" y="116672"/>
                  <a:pt x="569214" y="118129"/>
                  <a:pt x="565785" y="118815"/>
                </a:cubicBezTo>
                <a:lnTo>
                  <a:pt x="548554" y="199310"/>
                </a:lnTo>
                <a:lnTo>
                  <a:pt x="557041" y="197768"/>
                </a:lnTo>
                <a:lnTo>
                  <a:pt x="580187" y="88982"/>
                </a:lnTo>
                <a:lnTo>
                  <a:pt x="578387" y="88983"/>
                </a:lnTo>
                <a:lnTo>
                  <a:pt x="577872" y="90783"/>
                </a:lnTo>
                <a:cubicBezTo>
                  <a:pt x="577530" y="91983"/>
                  <a:pt x="574829" y="93740"/>
                  <a:pt x="569771" y="96055"/>
                </a:cubicBezTo>
                <a:cubicBezTo>
                  <a:pt x="564713" y="98369"/>
                  <a:pt x="558156" y="99527"/>
                  <a:pt x="550098" y="99527"/>
                </a:cubicBezTo>
                <a:lnTo>
                  <a:pt x="544440" y="99527"/>
                </a:lnTo>
                <a:lnTo>
                  <a:pt x="563985" y="6944"/>
                </a:lnTo>
                <a:lnTo>
                  <a:pt x="596389" y="20059"/>
                </a:lnTo>
                <a:lnTo>
                  <a:pt x="617220" y="20059"/>
                </a:lnTo>
                <a:lnTo>
                  <a:pt x="634708" y="4629"/>
                </a:lnTo>
                <a:lnTo>
                  <a:pt x="659654" y="27003"/>
                </a:lnTo>
                <a:cubicBezTo>
                  <a:pt x="657940" y="29061"/>
                  <a:pt x="654511" y="30690"/>
                  <a:pt x="649367" y="31890"/>
                </a:cubicBezTo>
                <a:lnTo>
                  <a:pt x="637280" y="88468"/>
                </a:lnTo>
                <a:cubicBezTo>
                  <a:pt x="636937" y="89154"/>
                  <a:pt x="635265" y="90054"/>
                  <a:pt x="632265" y="91169"/>
                </a:cubicBezTo>
                <a:cubicBezTo>
                  <a:pt x="629264" y="92283"/>
                  <a:pt x="625750" y="93312"/>
                  <a:pt x="621721" y="94255"/>
                </a:cubicBezTo>
                <a:cubicBezTo>
                  <a:pt x="617692" y="95198"/>
                  <a:pt x="613877" y="95755"/>
                  <a:pt x="610277" y="95926"/>
                </a:cubicBezTo>
                <a:lnTo>
                  <a:pt x="602818" y="131417"/>
                </a:lnTo>
                <a:lnTo>
                  <a:pt x="621335" y="108785"/>
                </a:lnTo>
                <a:lnTo>
                  <a:pt x="624935" y="113157"/>
                </a:lnTo>
                <a:cubicBezTo>
                  <a:pt x="627164" y="116072"/>
                  <a:pt x="629779" y="119544"/>
                  <a:pt x="632779" y="123573"/>
                </a:cubicBezTo>
                <a:cubicBezTo>
                  <a:pt x="635780" y="127602"/>
                  <a:pt x="638394" y="131416"/>
                  <a:pt x="640623" y="135017"/>
                </a:cubicBezTo>
                <a:lnTo>
                  <a:pt x="640109" y="135788"/>
                </a:lnTo>
                <a:cubicBezTo>
                  <a:pt x="658282" y="124644"/>
                  <a:pt x="674570" y="112042"/>
                  <a:pt x="688972" y="97984"/>
                </a:cubicBezTo>
                <a:cubicBezTo>
                  <a:pt x="685200" y="89240"/>
                  <a:pt x="682286" y="79810"/>
                  <a:pt x="680228" y="69694"/>
                </a:cubicBezTo>
                <a:cubicBezTo>
                  <a:pt x="665483" y="82382"/>
                  <a:pt x="649538" y="92669"/>
                  <a:pt x="632393" y="100555"/>
                </a:cubicBezTo>
                <a:lnTo>
                  <a:pt x="630336" y="98498"/>
                </a:lnTo>
                <a:cubicBezTo>
                  <a:pt x="655025" y="73466"/>
                  <a:pt x="675770" y="40719"/>
                  <a:pt x="692572" y="257"/>
                </a:cubicBezTo>
                <a:close/>
                <a:moveTo>
                  <a:pt x="858965" y="515"/>
                </a:moveTo>
                <a:lnTo>
                  <a:pt x="899341" y="20831"/>
                </a:lnTo>
                <a:cubicBezTo>
                  <a:pt x="897798" y="23746"/>
                  <a:pt x="894283" y="25203"/>
                  <a:pt x="888797" y="25203"/>
                </a:cubicBezTo>
                <a:cubicBezTo>
                  <a:pt x="877481" y="34290"/>
                  <a:pt x="863551" y="43420"/>
                  <a:pt x="847006" y="52592"/>
                </a:cubicBezTo>
                <a:cubicBezTo>
                  <a:pt x="830461" y="61765"/>
                  <a:pt x="813616" y="69351"/>
                  <a:pt x="796471" y="75352"/>
                </a:cubicBezTo>
                <a:lnTo>
                  <a:pt x="794928" y="73038"/>
                </a:lnTo>
                <a:cubicBezTo>
                  <a:pt x="807272" y="62408"/>
                  <a:pt x="819317" y="50321"/>
                  <a:pt x="831061" y="36776"/>
                </a:cubicBezTo>
                <a:cubicBezTo>
                  <a:pt x="842806" y="23231"/>
                  <a:pt x="852107" y="11144"/>
                  <a:pt x="858965" y="515"/>
                </a:cubicBezTo>
                <a:close/>
                <a:moveTo>
                  <a:pt x="1001440" y="4372"/>
                </a:moveTo>
                <a:lnTo>
                  <a:pt x="1029986" y="34976"/>
                </a:lnTo>
                <a:cubicBezTo>
                  <a:pt x="1028957" y="36519"/>
                  <a:pt x="1027543" y="37633"/>
                  <a:pt x="1025742" y="38319"/>
                </a:cubicBezTo>
                <a:cubicBezTo>
                  <a:pt x="1023942" y="39005"/>
                  <a:pt x="1021414" y="39434"/>
                  <a:pt x="1018156" y="39605"/>
                </a:cubicBezTo>
                <a:cubicBezTo>
                  <a:pt x="1007012" y="52464"/>
                  <a:pt x="993981" y="64465"/>
                  <a:pt x="979065" y="75610"/>
                </a:cubicBezTo>
                <a:cubicBezTo>
                  <a:pt x="1001868" y="79724"/>
                  <a:pt x="1016098" y="86668"/>
                  <a:pt x="1021756" y="96441"/>
                </a:cubicBezTo>
                <a:cubicBezTo>
                  <a:pt x="1024671" y="101241"/>
                  <a:pt x="1026128" y="105870"/>
                  <a:pt x="1026128" y="110328"/>
                </a:cubicBezTo>
                <a:cubicBezTo>
                  <a:pt x="1026128" y="114614"/>
                  <a:pt x="1024671" y="118644"/>
                  <a:pt x="1021756" y="122415"/>
                </a:cubicBezTo>
                <a:cubicBezTo>
                  <a:pt x="1017470" y="128073"/>
                  <a:pt x="1011812" y="130902"/>
                  <a:pt x="1004783" y="130902"/>
                </a:cubicBezTo>
                <a:cubicBezTo>
                  <a:pt x="1002211" y="130902"/>
                  <a:pt x="999554" y="130559"/>
                  <a:pt x="996810" y="129873"/>
                </a:cubicBezTo>
                <a:cubicBezTo>
                  <a:pt x="988067" y="115129"/>
                  <a:pt x="976322" y="101070"/>
                  <a:pt x="961578" y="87697"/>
                </a:cubicBezTo>
                <a:cubicBezTo>
                  <a:pt x="930717" y="107585"/>
                  <a:pt x="895998" y="122415"/>
                  <a:pt x="857421" y="132188"/>
                </a:cubicBezTo>
                <a:lnTo>
                  <a:pt x="856650" y="129616"/>
                </a:lnTo>
                <a:cubicBezTo>
                  <a:pt x="904142" y="103727"/>
                  <a:pt x="942804" y="71323"/>
                  <a:pt x="972636" y="32404"/>
                </a:cubicBezTo>
                <a:lnTo>
                  <a:pt x="903970" y="32404"/>
                </a:lnTo>
                <a:lnTo>
                  <a:pt x="903199" y="25203"/>
                </a:lnTo>
                <a:lnTo>
                  <a:pt x="974436" y="2520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002448D2-CCD8-4753-9F74-277FE5F31535}"/>
              </a:ext>
            </a:extLst>
          </p:cNvPr>
          <p:cNvSpPr txBox="1"/>
          <p:nvPr/>
        </p:nvSpPr>
        <p:spPr>
          <a:xfrm rot="21117204">
            <a:off x="9363450" y="5205887"/>
            <a:ext cx="1454498" cy="345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理性价值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4A1CBB1B-54FF-49E3-8D58-43004E0B5AAB}"/>
              </a:ext>
            </a:extLst>
          </p:cNvPr>
          <p:cNvSpPr txBox="1"/>
          <p:nvPr/>
        </p:nvSpPr>
        <p:spPr>
          <a:xfrm rot="21115470">
            <a:off x="9345115" y="5506325"/>
            <a:ext cx="1635982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以理性价值为突破点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C19659D7-4E35-4F54-8B98-B014379776CC}"/>
              </a:ext>
            </a:extLst>
          </p:cNvPr>
          <p:cNvSpPr txBox="1"/>
          <p:nvPr/>
        </p:nvSpPr>
        <p:spPr>
          <a:xfrm rot="21169822">
            <a:off x="9591410" y="5943121"/>
            <a:ext cx="1020470" cy="245345"/>
          </a:xfrm>
          <a:custGeom>
            <a:avLst/>
            <a:gdLst/>
            <a:ahLst/>
            <a:cxnLst/>
            <a:rect l="l" t="t" r="r" b="b"/>
            <a:pathLst>
              <a:path w="1020470" h="245345">
                <a:moveTo>
                  <a:pt x="338442" y="139388"/>
                </a:moveTo>
                <a:lnTo>
                  <a:pt x="308353" y="139389"/>
                </a:lnTo>
                <a:lnTo>
                  <a:pt x="302438" y="167935"/>
                </a:lnTo>
                <a:lnTo>
                  <a:pt x="332527" y="167935"/>
                </a:lnTo>
                <a:close/>
                <a:moveTo>
                  <a:pt x="692315" y="161505"/>
                </a:moveTo>
                <a:lnTo>
                  <a:pt x="656053" y="161506"/>
                </a:lnTo>
                <a:lnTo>
                  <a:pt x="643966" y="218341"/>
                </a:lnTo>
                <a:lnTo>
                  <a:pt x="680228" y="218341"/>
                </a:lnTo>
                <a:close/>
                <a:moveTo>
                  <a:pt x="465487" y="130645"/>
                </a:moveTo>
                <a:lnTo>
                  <a:pt x="496863" y="159191"/>
                </a:lnTo>
                <a:cubicBezTo>
                  <a:pt x="494977" y="160905"/>
                  <a:pt x="492233" y="161763"/>
                  <a:pt x="488632" y="161763"/>
                </a:cubicBezTo>
                <a:cubicBezTo>
                  <a:pt x="486061" y="161763"/>
                  <a:pt x="483060" y="161334"/>
                  <a:pt x="479631" y="160477"/>
                </a:cubicBezTo>
                <a:cubicBezTo>
                  <a:pt x="464201" y="165106"/>
                  <a:pt x="445598" y="169906"/>
                  <a:pt x="423824" y="174879"/>
                </a:cubicBezTo>
                <a:lnTo>
                  <a:pt x="417910" y="202911"/>
                </a:lnTo>
                <a:cubicBezTo>
                  <a:pt x="417910" y="203768"/>
                  <a:pt x="418252" y="204496"/>
                  <a:pt x="418938" y="205097"/>
                </a:cubicBezTo>
                <a:cubicBezTo>
                  <a:pt x="419624" y="205697"/>
                  <a:pt x="421338" y="205997"/>
                  <a:pt x="424082" y="205997"/>
                </a:cubicBezTo>
                <a:lnTo>
                  <a:pt x="441312" y="205997"/>
                </a:lnTo>
                <a:cubicBezTo>
                  <a:pt x="450914" y="205997"/>
                  <a:pt x="456829" y="205654"/>
                  <a:pt x="459058" y="204968"/>
                </a:cubicBezTo>
                <a:cubicBezTo>
                  <a:pt x="462658" y="203768"/>
                  <a:pt x="470030" y="193738"/>
                  <a:pt x="481175" y="174878"/>
                </a:cubicBezTo>
                <a:lnTo>
                  <a:pt x="483746" y="174878"/>
                </a:lnTo>
                <a:lnTo>
                  <a:pt x="478603" y="203682"/>
                </a:lnTo>
                <a:cubicBezTo>
                  <a:pt x="482546" y="205739"/>
                  <a:pt x="485118" y="207883"/>
                  <a:pt x="486318" y="210111"/>
                </a:cubicBezTo>
                <a:cubicBezTo>
                  <a:pt x="487004" y="211483"/>
                  <a:pt x="487347" y="213026"/>
                  <a:pt x="487347" y="214740"/>
                </a:cubicBezTo>
                <a:cubicBezTo>
                  <a:pt x="487347" y="223999"/>
                  <a:pt x="482289" y="230514"/>
                  <a:pt x="472173" y="234286"/>
                </a:cubicBezTo>
                <a:cubicBezTo>
                  <a:pt x="463601" y="237715"/>
                  <a:pt x="449456" y="239429"/>
                  <a:pt x="429739" y="239430"/>
                </a:cubicBezTo>
                <a:lnTo>
                  <a:pt x="407622" y="239429"/>
                </a:lnTo>
                <a:cubicBezTo>
                  <a:pt x="393563" y="239430"/>
                  <a:pt x="384648" y="237286"/>
                  <a:pt x="380877" y="233000"/>
                </a:cubicBezTo>
                <a:cubicBezTo>
                  <a:pt x="378819" y="230600"/>
                  <a:pt x="377790" y="227085"/>
                  <a:pt x="377791" y="222456"/>
                </a:cubicBezTo>
                <a:cubicBezTo>
                  <a:pt x="377790" y="218856"/>
                  <a:pt x="378391" y="214569"/>
                  <a:pt x="379591" y="209597"/>
                </a:cubicBezTo>
                <a:lnTo>
                  <a:pt x="397850" y="124215"/>
                </a:lnTo>
                <a:lnTo>
                  <a:pt x="442084" y="127816"/>
                </a:lnTo>
                <a:cubicBezTo>
                  <a:pt x="441226" y="131244"/>
                  <a:pt x="437969" y="133473"/>
                  <a:pt x="432311" y="134502"/>
                </a:cubicBezTo>
                <a:lnTo>
                  <a:pt x="426139" y="164077"/>
                </a:lnTo>
                <a:cubicBezTo>
                  <a:pt x="442084" y="152076"/>
                  <a:pt x="455200" y="140932"/>
                  <a:pt x="465487" y="130645"/>
                </a:cubicBezTo>
                <a:close/>
                <a:moveTo>
                  <a:pt x="345643" y="106470"/>
                </a:moveTo>
                <a:lnTo>
                  <a:pt x="315554" y="106470"/>
                </a:lnTo>
                <a:lnTo>
                  <a:pt x="309896" y="132187"/>
                </a:lnTo>
                <a:lnTo>
                  <a:pt x="339985" y="132188"/>
                </a:lnTo>
                <a:close/>
                <a:moveTo>
                  <a:pt x="624678" y="139646"/>
                </a:moveTo>
                <a:lnTo>
                  <a:pt x="591503" y="139646"/>
                </a:lnTo>
                <a:lnTo>
                  <a:pt x="580444" y="191595"/>
                </a:lnTo>
                <a:lnTo>
                  <a:pt x="616449" y="184394"/>
                </a:lnTo>
                <a:lnTo>
                  <a:pt x="624164" y="148647"/>
                </a:lnTo>
                <a:cubicBezTo>
                  <a:pt x="616449" y="151047"/>
                  <a:pt x="608476" y="153276"/>
                  <a:pt x="600246" y="155333"/>
                </a:cubicBezTo>
                <a:lnTo>
                  <a:pt x="599475" y="152247"/>
                </a:lnTo>
                <a:cubicBezTo>
                  <a:pt x="608219" y="148475"/>
                  <a:pt x="616621" y="144275"/>
                  <a:pt x="624678" y="139646"/>
                </a:cubicBezTo>
                <a:close/>
                <a:moveTo>
                  <a:pt x="36005" y="50920"/>
                </a:moveTo>
                <a:cubicBezTo>
                  <a:pt x="37719" y="59150"/>
                  <a:pt x="38577" y="66779"/>
                  <a:pt x="38577" y="73809"/>
                </a:cubicBezTo>
                <a:cubicBezTo>
                  <a:pt x="38576" y="92325"/>
                  <a:pt x="33947" y="106298"/>
                  <a:pt x="24689" y="115728"/>
                </a:cubicBezTo>
                <a:cubicBezTo>
                  <a:pt x="20574" y="119671"/>
                  <a:pt x="16030" y="121729"/>
                  <a:pt x="11059" y="121900"/>
                </a:cubicBezTo>
                <a:lnTo>
                  <a:pt x="10544" y="121901"/>
                </a:lnTo>
                <a:cubicBezTo>
                  <a:pt x="6086" y="121901"/>
                  <a:pt x="2829" y="119929"/>
                  <a:pt x="772" y="115986"/>
                </a:cubicBezTo>
                <a:cubicBezTo>
                  <a:pt x="258" y="114442"/>
                  <a:pt x="0" y="112899"/>
                  <a:pt x="1" y="111356"/>
                </a:cubicBezTo>
                <a:cubicBezTo>
                  <a:pt x="1" y="105356"/>
                  <a:pt x="3601" y="99955"/>
                  <a:pt x="10801" y="95154"/>
                </a:cubicBezTo>
                <a:cubicBezTo>
                  <a:pt x="15087" y="91039"/>
                  <a:pt x="19416" y="84867"/>
                  <a:pt x="23789" y="76638"/>
                </a:cubicBezTo>
                <a:cubicBezTo>
                  <a:pt x="28161" y="68408"/>
                  <a:pt x="30947" y="59836"/>
                  <a:pt x="32147" y="50920"/>
                </a:cubicBezTo>
                <a:close/>
                <a:moveTo>
                  <a:pt x="690258" y="117014"/>
                </a:moveTo>
                <a:cubicBezTo>
                  <a:pt x="673970" y="127816"/>
                  <a:pt x="655882" y="136988"/>
                  <a:pt x="635994" y="144532"/>
                </a:cubicBezTo>
                <a:lnTo>
                  <a:pt x="660425" y="154304"/>
                </a:lnTo>
                <a:lnTo>
                  <a:pt x="692830" y="154305"/>
                </a:lnTo>
                <a:lnTo>
                  <a:pt x="711089" y="137845"/>
                </a:lnTo>
                <a:cubicBezTo>
                  <a:pt x="702688" y="131844"/>
                  <a:pt x="695744" y="124901"/>
                  <a:pt x="690258" y="117014"/>
                </a:cubicBezTo>
                <a:close/>
                <a:moveTo>
                  <a:pt x="162534" y="34718"/>
                </a:moveTo>
                <a:cubicBezTo>
                  <a:pt x="160821" y="35747"/>
                  <a:pt x="158420" y="36261"/>
                  <a:pt x="155334" y="36261"/>
                </a:cubicBezTo>
                <a:cubicBezTo>
                  <a:pt x="149162" y="49291"/>
                  <a:pt x="142476" y="61464"/>
                  <a:pt x="135274" y="72780"/>
                </a:cubicBezTo>
                <a:lnTo>
                  <a:pt x="154305" y="72780"/>
                </a:lnTo>
                <a:close/>
                <a:moveTo>
                  <a:pt x="968778" y="118043"/>
                </a:moveTo>
                <a:lnTo>
                  <a:pt x="973151" y="122158"/>
                </a:lnTo>
                <a:cubicBezTo>
                  <a:pt x="976065" y="124901"/>
                  <a:pt x="979451" y="128158"/>
                  <a:pt x="983309" y="131930"/>
                </a:cubicBezTo>
                <a:cubicBezTo>
                  <a:pt x="987167" y="135702"/>
                  <a:pt x="990638" y="139388"/>
                  <a:pt x="993725" y="142989"/>
                </a:cubicBezTo>
                <a:cubicBezTo>
                  <a:pt x="992010" y="145732"/>
                  <a:pt x="989352" y="147104"/>
                  <a:pt x="985752" y="147104"/>
                </a:cubicBezTo>
                <a:lnTo>
                  <a:pt x="943575" y="147104"/>
                </a:lnTo>
                <a:lnTo>
                  <a:pt x="927887" y="221427"/>
                </a:lnTo>
                <a:lnTo>
                  <a:pt x="951805" y="221427"/>
                </a:lnTo>
                <a:lnTo>
                  <a:pt x="973150" y="199567"/>
                </a:lnTo>
                <a:lnTo>
                  <a:pt x="977522" y="203682"/>
                </a:lnTo>
                <a:cubicBezTo>
                  <a:pt x="980437" y="206425"/>
                  <a:pt x="983823" y="209683"/>
                  <a:pt x="987681" y="213455"/>
                </a:cubicBezTo>
                <a:cubicBezTo>
                  <a:pt x="991538" y="217227"/>
                  <a:pt x="995010" y="220913"/>
                  <a:pt x="998096" y="224513"/>
                </a:cubicBezTo>
                <a:cubicBezTo>
                  <a:pt x="996725" y="227256"/>
                  <a:pt x="994067" y="228628"/>
                  <a:pt x="990124" y="228628"/>
                </a:cubicBezTo>
                <a:lnTo>
                  <a:pt x="827846" y="228628"/>
                </a:lnTo>
                <a:lnTo>
                  <a:pt x="827332" y="221427"/>
                </a:lnTo>
                <a:lnTo>
                  <a:pt x="889055" y="221427"/>
                </a:lnTo>
                <a:lnTo>
                  <a:pt x="904741" y="147104"/>
                </a:lnTo>
                <a:lnTo>
                  <a:pt x="863080" y="147104"/>
                </a:lnTo>
                <a:lnTo>
                  <a:pt x="862565" y="139903"/>
                </a:lnTo>
                <a:lnTo>
                  <a:pt x="947433" y="139903"/>
                </a:lnTo>
                <a:close/>
                <a:moveTo>
                  <a:pt x="213713" y="7715"/>
                </a:moveTo>
                <a:cubicBezTo>
                  <a:pt x="213198" y="9429"/>
                  <a:pt x="212212" y="10887"/>
                  <a:pt x="210755" y="12087"/>
                </a:cubicBezTo>
                <a:cubicBezTo>
                  <a:pt x="209298" y="13287"/>
                  <a:pt x="207026" y="14144"/>
                  <a:pt x="203940" y="14659"/>
                </a:cubicBezTo>
                <a:lnTo>
                  <a:pt x="191595" y="72780"/>
                </a:lnTo>
                <a:lnTo>
                  <a:pt x="206255" y="72780"/>
                </a:lnTo>
                <a:lnTo>
                  <a:pt x="228886" y="48606"/>
                </a:lnTo>
                <a:lnTo>
                  <a:pt x="233515" y="52977"/>
                </a:lnTo>
                <a:cubicBezTo>
                  <a:pt x="236430" y="56064"/>
                  <a:pt x="239858" y="59707"/>
                  <a:pt x="243802" y="63907"/>
                </a:cubicBezTo>
                <a:cubicBezTo>
                  <a:pt x="247745" y="68108"/>
                  <a:pt x="251346" y="72094"/>
                  <a:pt x="254604" y="75866"/>
                </a:cubicBezTo>
                <a:cubicBezTo>
                  <a:pt x="252718" y="78610"/>
                  <a:pt x="249974" y="79981"/>
                  <a:pt x="246374" y="79981"/>
                </a:cubicBezTo>
                <a:lnTo>
                  <a:pt x="190053" y="79981"/>
                </a:lnTo>
                <a:lnTo>
                  <a:pt x="176679" y="143246"/>
                </a:lnTo>
                <a:lnTo>
                  <a:pt x="188253" y="143246"/>
                </a:lnTo>
                <a:lnTo>
                  <a:pt x="210370" y="118815"/>
                </a:lnTo>
                <a:lnTo>
                  <a:pt x="214741" y="123443"/>
                </a:lnTo>
                <a:cubicBezTo>
                  <a:pt x="217484" y="126529"/>
                  <a:pt x="220742" y="130173"/>
                  <a:pt x="224514" y="134374"/>
                </a:cubicBezTo>
                <a:cubicBezTo>
                  <a:pt x="228286" y="138574"/>
                  <a:pt x="231629" y="142560"/>
                  <a:pt x="234543" y="146332"/>
                </a:cubicBezTo>
                <a:cubicBezTo>
                  <a:pt x="232658" y="149075"/>
                  <a:pt x="229915" y="150447"/>
                  <a:pt x="226314" y="150447"/>
                </a:cubicBezTo>
                <a:lnTo>
                  <a:pt x="175136" y="150447"/>
                </a:lnTo>
                <a:lnTo>
                  <a:pt x="158420" y="229914"/>
                </a:lnTo>
                <a:lnTo>
                  <a:pt x="176165" y="229914"/>
                </a:lnTo>
                <a:lnTo>
                  <a:pt x="200082" y="204454"/>
                </a:lnTo>
                <a:lnTo>
                  <a:pt x="204968" y="209083"/>
                </a:lnTo>
                <a:cubicBezTo>
                  <a:pt x="208055" y="212340"/>
                  <a:pt x="211655" y="216155"/>
                  <a:pt x="215770" y="220527"/>
                </a:cubicBezTo>
                <a:cubicBezTo>
                  <a:pt x="219885" y="224899"/>
                  <a:pt x="223571" y="229057"/>
                  <a:pt x="226828" y="233000"/>
                </a:cubicBezTo>
                <a:cubicBezTo>
                  <a:pt x="225800" y="235743"/>
                  <a:pt x="223143" y="237115"/>
                  <a:pt x="218856" y="237115"/>
                </a:cubicBezTo>
                <a:lnTo>
                  <a:pt x="59408" y="237115"/>
                </a:lnTo>
                <a:lnTo>
                  <a:pt x="58893" y="229914"/>
                </a:lnTo>
                <a:lnTo>
                  <a:pt x="121130" y="229914"/>
                </a:lnTo>
                <a:lnTo>
                  <a:pt x="137846" y="150447"/>
                </a:lnTo>
                <a:lnTo>
                  <a:pt x="94384" y="150447"/>
                </a:lnTo>
                <a:lnTo>
                  <a:pt x="93870" y="143246"/>
                </a:lnTo>
                <a:lnTo>
                  <a:pt x="139389" y="143246"/>
                </a:lnTo>
                <a:lnTo>
                  <a:pt x="152762" y="79981"/>
                </a:lnTo>
                <a:lnTo>
                  <a:pt x="130645" y="79981"/>
                </a:lnTo>
                <a:cubicBezTo>
                  <a:pt x="116758" y="100898"/>
                  <a:pt x="100727" y="118300"/>
                  <a:pt x="82553" y="132187"/>
                </a:cubicBezTo>
                <a:lnTo>
                  <a:pt x="79982" y="130387"/>
                </a:lnTo>
                <a:cubicBezTo>
                  <a:pt x="88211" y="116328"/>
                  <a:pt x="96098" y="100298"/>
                  <a:pt x="103642" y="82296"/>
                </a:cubicBezTo>
                <a:cubicBezTo>
                  <a:pt x="100727" y="84182"/>
                  <a:pt x="97727" y="85125"/>
                  <a:pt x="94641" y="85124"/>
                </a:cubicBezTo>
                <a:cubicBezTo>
                  <a:pt x="90525" y="85124"/>
                  <a:pt x="87097" y="83410"/>
                  <a:pt x="84354" y="79981"/>
                </a:cubicBezTo>
                <a:cubicBezTo>
                  <a:pt x="85897" y="73637"/>
                  <a:pt x="86669" y="67551"/>
                  <a:pt x="86668" y="61721"/>
                </a:cubicBezTo>
                <a:cubicBezTo>
                  <a:pt x="86668" y="56749"/>
                  <a:pt x="86068" y="51949"/>
                  <a:pt x="84868" y="47319"/>
                </a:cubicBezTo>
                <a:lnTo>
                  <a:pt x="45006" y="235572"/>
                </a:lnTo>
                <a:cubicBezTo>
                  <a:pt x="44662" y="236601"/>
                  <a:pt x="42949" y="237886"/>
                  <a:pt x="39862" y="239430"/>
                </a:cubicBezTo>
                <a:cubicBezTo>
                  <a:pt x="36776" y="240973"/>
                  <a:pt x="32919" y="242344"/>
                  <a:pt x="28290" y="243544"/>
                </a:cubicBezTo>
                <a:cubicBezTo>
                  <a:pt x="23660" y="244744"/>
                  <a:pt x="19031" y="245344"/>
                  <a:pt x="14402" y="245345"/>
                </a:cubicBezTo>
                <a:lnTo>
                  <a:pt x="7201" y="245345"/>
                </a:lnTo>
                <a:lnTo>
                  <a:pt x="59151" y="1285"/>
                </a:lnTo>
                <a:lnTo>
                  <a:pt x="103385" y="5657"/>
                </a:lnTo>
                <a:cubicBezTo>
                  <a:pt x="102355" y="9772"/>
                  <a:pt x="98669" y="12258"/>
                  <a:pt x="92326" y="13115"/>
                </a:cubicBezTo>
                <a:lnTo>
                  <a:pt x="85640" y="44491"/>
                </a:lnTo>
                <a:lnTo>
                  <a:pt x="87440" y="43719"/>
                </a:lnTo>
                <a:cubicBezTo>
                  <a:pt x="102013" y="49720"/>
                  <a:pt x="109814" y="56492"/>
                  <a:pt x="110842" y="64036"/>
                </a:cubicBezTo>
                <a:cubicBezTo>
                  <a:pt x="116500" y="48949"/>
                  <a:pt x="121301" y="33861"/>
                  <a:pt x="125244" y="18773"/>
                </a:cubicBezTo>
                <a:lnTo>
                  <a:pt x="163563" y="29832"/>
                </a:lnTo>
                <a:lnTo>
                  <a:pt x="169222" y="3600"/>
                </a:lnTo>
                <a:close/>
                <a:moveTo>
                  <a:pt x="332528" y="0"/>
                </a:moveTo>
                <a:lnTo>
                  <a:pt x="375476" y="15944"/>
                </a:lnTo>
                <a:cubicBezTo>
                  <a:pt x="373932" y="19031"/>
                  <a:pt x="370761" y="20573"/>
                  <a:pt x="365960" y="20574"/>
                </a:cubicBezTo>
                <a:cubicBezTo>
                  <a:pt x="347272" y="33946"/>
                  <a:pt x="325841" y="45862"/>
                  <a:pt x="301666" y="56321"/>
                </a:cubicBezTo>
                <a:lnTo>
                  <a:pt x="321212" y="56321"/>
                </a:lnTo>
                <a:lnTo>
                  <a:pt x="368532" y="56064"/>
                </a:lnTo>
                <a:cubicBezTo>
                  <a:pt x="366989" y="46291"/>
                  <a:pt x="364246" y="37633"/>
                  <a:pt x="360303" y="30089"/>
                </a:cubicBezTo>
                <a:lnTo>
                  <a:pt x="362617" y="28803"/>
                </a:lnTo>
                <a:cubicBezTo>
                  <a:pt x="390906" y="34461"/>
                  <a:pt x="405051" y="45262"/>
                  <a:pt x="405051" y="61207"/>
                </a:cubicBezTo>
                <a:cubicBezTo>
                  <a:pt x="405050" y="71666"/>
                  <a:pt x="399822" y="79124"/>
                  <a:pt x="389363" y="83581"/>
                </a:cubicBezTo>
                <a:cubicBezTo>
                  <a:pt x="387134" y="84439"/>
                  <a:pt x="384905" y="84868"/>
                  <a:pt x="382677" y="84867"/>
                </a:cubicBezTo>
                <a:cubicBezTo>
                  <a:pt x="378048" y="84867"/>
                  <a:pt x="373419" y="82895"/>
                  <a:pt x="368789" y="78952"/>
                </a:cubicBezTo>
                <a:cubicBezTo>
                  <a:pt x="369475" y="75695"/>
                  <a:pt x="369818" y="72437"/>
                  <a:pt x="369818" y="69180"/>
                </a:cubicBezTo>
                <a:cubicBezTo>
                  <a:pt x="369817" y="66951"/>
                  <a:pt x="369646" y="64722"/>
                  <a:pt x="369304" y="62493"/>
                </a:cubicBezTo>
                <a:cubicBezTo>
                  <a:pt x="350272" y="69179"/>
                  <a:pt x="323698" y="77238"/>
                  <a:pt x="289579" y="86668"/>
                </a:cubicBezTo>
                <a:lnTo>
                  <a:pt x="318383" y="99269"/>
                </a:lnTo>
                <a:lnTo>
                  <a:pt x="344615" y="99269"/>
                </a:lnTo>
                <a:lnTo>
                  <a:pt x="363903" y="81524"/>
                </a:lnTo>
                <a:lnTo>
                  <a:pt x="391678" y="106727"/>
                </a:lnTo>
                <a:cubicBezTo>
                  <a:pt x="389792" y="109128"/>
                  <a:pt x="386019" y="110928"/>
                  <a:pt x="380362" y="112128"/>
                </a:cubicBezTo>
                <a:lnTo>
                  <a:pt x="360559" y="204968"/>
                </a:lnTo>
                <a:cubicBezTo>
                  <a:pt x="358674" y="216455"/>
                  <a:pt x="354473" y="225499"/>
                  <a:pt x="347958" y="232100"/>
                </a:cubicBezTo>
                <a:cubicBezTo>
                  <a:pt x="341443" y="238701"/>
                  <a:pt x="329355" y="242773"/>
                  <a:pt x="311696" y="244316"/>
                </a:cubicBezTo>
                <a:cubicBezTo>
                  <a:pt x="313068" y="237286"/>
                  <a:pt x="313754" y="231371"/>
                  <a:pt x="313753" y="226571"/>
                </a:cubicBezTo>
                <a:cubicBezTo>
                  <a:pt x="313754" y="223656"/>
                  <a:pt x="313496" y="221170"/>
                  <a:pt x="312982" y="219113"/>
                </a:cubicBezTo>
                <a:cubicBezTo>
                  <a:pt x="311439" y="213112"/>
                  <a:pt x="306811" y="209340"/>
                  <a:pt x="299095" y="207797"/>
                </a:cubicBezTo>
                <a:lnTo>
                  <a:pt x="299866" y="204454"/>
                </a:lnTo>
                <a:lnTo>
                  <a:pt x="308096" y="204968"/>
                </a:lnTo>
                <a:cubicBezTo>
                  <a:pt x="312553" y="205311"/>
                  <a:pt x="316582" y="205482"/>
                  <a:pt x="320183" y="205482"/>
                </a:cubicBezTo>
                <a:cubicBezTo>
                  <a:pt x="322069" y="205482"/>
                  <a:pt x="323354" y="205097"/>
                  <a:pt x="324041" y="204325"/>
                </a:cubicBezTo>
                <a:cubicBezTo>
                  <a:pt x="324727" y="203554"/>
                  <a:pt x="325155" y="202482"/>
                  <a:pt x="325326" y="201111"/>
                </a:cubicBezTo>
                <a:lnTo>
                  <a:pt x="330984" y="175136"/>
                </a:lnTo>
                <a:lnTo>
                  <a:pt x="300895" y="175136"/>
                </a:lnTo>
                <a:lnTo>
                  <a:pt x="288294" y="233771"/>
                </a:lnTo>
                <a:cubicBezTo>
                  <a:pt x="287607" y="235829"/>
                  <a:pt x="284136" y="238229"/>
                  <a:pt x="277877" y="240972"/>
                </a:cubicBezTo>
                <a:cubicBezTo>
                  <a:pt x="271620" y="243716"/>
                  <a:pt x="264805" y="245087"/>
                  <a:pt x="257432" y="245087"/>
                </a:cubicBezTo>
                <a:lnTo>
                  <a:pt x="252289" y="245087"/>
                </a:lnTo>
                <a:lnTo>
                  <a:pt x="285464" y="88982"/>
                </a:lnTo>
                <a:cubicBezTo>
                  <a:pt x="283921" y="90354"/>
                  <a:pt x="282378" y="91297"/>
                  <a:pt x="280835" y="91811"/>
                </a:cubicBezTo>
                <a:lnTo>
                  <a:pt x="273377" y="55807"/>
                </a:lnTo>
                <a:lnTo>
                  <a:pt x="278778" y="54263"/>
                </a:lnTo>
                <a:cubicBezTo>
                  <a:pt x="286493" y="51863"/>
                  <a:pt x="296952" y="43548"/>
                  <a:pt x="310153" y="29317"/>
                </a:cubicBezTo>
                <a:cubicBezTo>
                  <a:pt x="320268" y="18345"/>
                  <a:pt x="327727" y="8572"/>
                  <a:pt x="332528" y="0"/>
                </a:cubicBezTo>
                <a:close/>
                <a:moveTo>
                  <a:pt x="720861" y="44748"/>
                </a:moveTo>
                <a:lnTo>
                  <a:pt x="695658" y="44748"/>
                </a:lnTo>
                <a:cubicBezTo>
                  <a:pt x="689829" y="51606"/>
                  <a:pt x="683914" y="57950"/>
                  <a:pt x="677913" y="63779"/>
                </a:cubicBezTo>
                <a:cubicBezTo>
                  <a:pt x="681856" y="70980"/>
                  <a:pt x="687172" y="77581"/>
                  <a:pt x="693858" y="83582"/>
                </a:cubicBezTo>
                <a:cubicBezTo>
                  <a:pt x="704317" y="71237"/>
                  <a:pt x="713318" y="58293"/>
                  <a:pt x="720861" y="44748"/>
                </a:cubicBezTo>
                <a:close/>
                <a:moveTo>
                  <a:pt x="608733" y="27774"/>
                </a:moveTo>
                <a:lnTo>
                  <a:pt x="581987" y="27774"/>
                </a:lnTo>
                <a:lnTo>
                  <a:pt x="570415" y="82296"/>
                </a:lnTo>
                <a:lnTo>
                  <a:pt x="597161" y="82295"/>
                </a:lnTo>
                <a:close/>
                <a:moveTo>
                  <a:pt x="465487" y="9001"/>
                </a:moveTo>
                <a:cubicBezTo>
                  <a:pt x="464458" y="12430"/>
                  <a:pt x="461286" y="14658"/>
                  <a:pt x="455971" y="15687"/>
                </a:cubicBezTo>
                <a:lnTo>
                  <a:pt x="449285" y="47062"/>
                </a:lnTo>
                <a:cubicBezTo>
                  <a:pt x="466944" y="34204"/>
                  <a:pt x="480403" y="23488"/>
                  <a:pt x="489662" y="14916"/>
                </a:cubicBezTo>
                <a:lnTo>
                  <a:pt x="518722" y="43205"/>
                </a:lnTo>
                <a:cubicBezTo>
                  <a:pt x="516836" y="44748"/>
                  <a:pt x="514265" y="45519"/>
                  <a:pt x="511007" y="45520"/>
                </a:cubicBezTo>
                <a:cubicBezTo>
                  <a:pt x="508435" y="45520"/>
                  <a:pt x="505349" y="45005"/>
                  <a:pt x="501748" y="43977"/>
                </a:cubicBezTo>
                <a:cubicBezTo>
                  <a:pt x="486490" y="47920"/>
                  <a:pt x="468316" y="51863"/>
                  <a:pt x="447228" y="55807"/>
                </a:cubicBezTo>
                <a:lnTo>
                  <a:pt x="441826" y="82039"/>
                </a:lnTo>
                <a:cubicBezTo>
                  <a:pt x="441826" y="82896"/>
                  <a:pt x="442127" y="83582"/>
                  <a:pt x="442727" y="84096"/>
                </a:cubicBezTo>
                <a:cubicBezTo>
                  <a:pt x="443327" y="84610"/>
                  <a:pt x="444998" y="84867"/>
                  <a:pt x="447742" y="84867"/>
                </a:cubicBezTo>
                <a:cubicBezTo>
                  <a:pt x="463515" y="84867"/>
                  <a:pt x="473288" y="84782"/>
                  <a:pt x="477060" y="84610"/>
                </a:cubicBezTo>
                <a:cubicBezTo>
                  <a:pt x="479975" y="84610"/>
                  <a:pt x="482461" y="83667"/>
                  <a:pt x="484518" y="81781"/>
                </a:cubicBezTo>
                <a:cubicBezTo>
                  <a:pt x="488461" y="77666"/>
                  <a:pt x="494376" y="69265"/>
                  <a:pt x="502263" y="56578"/>
                </a:cubicBezTo>
                <a:lnTo>
                  <a:pt x="504835" y="56578"/>
                </a:lnTo>
                <a:lnTo>
                  <a:pt x="500206" y="82810"/>
                </a:lnTo>
                <a:cubicBezTo>
                  <a:pt x="506035" y="85553"/>
                  <a:pt x="508950" y="89068"/>
                  <a:pt x="508949" y="93354"/>
                </a:cubicBezTo>
                <a:cubicBezTo>
                  <a:pt x="508949" y="94554"/>
                  <a:pt x="508693" y="95840"/>
                  <a:pt x="508177" y="97212"/>
                </a:cubicBezTo>
                <a:cubicBezTo>
                  <a:pt x="506977" y="104412"/>
                  <a:pt x="502177" y="109684"/>
                  <a:pt x="493776" y="113028"/>
                </a:cubicBezTo>
                <a:cubicBezTo>
                  <a:pt x="485375" y="116371"/>
                  <a:pt x="471573" y="118043"/>
                  <a:pt x="452371" y="118043"/>
                </a:cubicBezTo>
                <a:lnTo>
                  <a:pt x="430768" y="118043"/>
                </a:lnTo>
                <a:cubicBezTo>
                  <a:pt x="417052" y="118043"/>
                  <a:pt x="408394" y="115985"/>
                  <a:pt x="404794" y="111871"/>
                </a:cubicBezTo>
                <a:cubicBezTo>
                  <a:pt x="402908" y="109642"/>
                  <a:pt x="401965" y="106213"/>
                  <a:pt x="401964" y="101584"/>
                </a:cubicBezTo>
                <a:cubicBezTo>
                  <a:pt x="401965" y="97983"/>
                  <a:pt x="402564" y="93697"/>
                  <a:pt x="403765" y="88725"/>
                </a:cubicBezTo>
                <a:lnTo>
                  <a:pt x="421511" y="5400"/>
                </a:lnTo>
                <a:close/>
                <a:moveTo>
                  <a:pt x="839933" y="52978"/>
                </a:moveTo>
                <a:lnTo>
                  <a:pt x="878253" y="76895"/>
                </a:lnTo>
                <a:cubicBezTo>
                  <a:pt x="876881" y="79295"/>
                  <a:pt x="874053" y="80496"/>
                  <a:pt x="869766" y="80496"/>
                </a:cubicBezTo>
                <a:lnTo>
                  <a:pt x="867451" y="80495"/>
                </a:lnTo>
                <a:cubicBezTo>
                  <a:pt x="859736" y="87868"/>
                  <a:pt x="850906" y="95497"/>
                  <a:pt x="840962" y="103384"/>
                </a:cubicBezTo>
                <a:lnTo>
                  <a:pt x="852021" y="108013"/>
                </a:lnTo>
                <a:cubicBezTo>
                  <a:pt x="851164" y="110242"/>
                  <a:pt x="848163" y="111871"/>
                  <a:pt x="843020" y="112899"/>
                </a:cubicBezTo>
                <a:lnTo>
                  <a:pt x="817817" y="231457"/>
                </a:lnTo>
                <a:cubicBezTo>
                  <a:pt x="817131" y="233514"/>
                  <a:pt x="813616" y="236172"/>
                  <a:pt x="807272" y="239430"/>
                </a:cubicBezTo>
                <a:cubicBezTo>
                  <a:pt x="800929" y="242687"/>
                  <a:pt x="793813" y="244316"/>
                  <a:pt x="785927" y="244316"/>
                </a:cubicBezTo>
                <a:lnTo>
                  <a:pt x="779240" y="244316"/>
                </a:lnTo>
                <a:lnTo>
                  <a:pt x="803414" y="130130"/>
                </a:lnTo>
                <a:cubicBezTo>
                  <a:pt x="792785" y="136817"/>
                  <a:pt x="781727" y="142903"/>
                  <a:pt x="770239" y="148390"/>
                </a:cubicBezTo>
                <a:lnTo>
                  <a:pt x="768696" y="146075"/>
                </a:lnTo>
                <a:cubicBezTo>
                  <a:pt x="782926" y="132187"/>
                  <a:pt x="796472" y="116586"/>
                  <a:pt x="809329" y="99269"/>
                </a:cubicBezTo>
                <a:cubicBezTo>
                  <a:pt x="822189" y="81952"/>
                  <a:pt x="832390" y="66522"/>
                  <a:pt x="839933" y="52978"/>
                </a:cubicBezTo>
                <a:close/>
                <a:moveTo>
                  <a:pt x="683057" y="771"/>
                </a:moveTo>
                <a:lnTo>
                  <a:pt x="724977" y="15173"/>
                </a:lnTo>
                <a:cubicBezTo>
                  <a:pt x="723091" y="18773"/>
                  <a:pt x="719233" y="20573"/>
                  <a:pt x="713403" y="20573"/>
                </a:cubicBezTo>
                <a:cubicBezTo>
                  <a:pt x="709461" y="26403"/>
                  <a:pt x="705431" y="32061"/>
                  <a:pt x="701316" y="37547"/>
                </a:cubicBezTo>
                <a:lnTo>
                  <a:pt x="721633" y="37547"/>
                </a:lnTo>
                <a:lnTo>
                  <a:pt x="743493" y="19802"/>
                </a:lnTo>
                <a:lnTo>
                  <a:pt x="767925" y="46291"/>
                </a:lnTo>
                <a:cubicBezTo>
                  <a:pt x="766896" y="47663"/>
                  <a:pt x="765525" y="48648"/>
                  <a:pt x="763810" y="49249"/>
                </a:cubicBezTo>
                <a:cubicBezTo>
                  <a:pt x="762095" y="49849"/>
                  <a:pt x="759696" y="50320"/>
                  <a:pt x="756609" y="50663"/>
                </a:cubicBezTo>
                <a:cubicBezTo>
                  <a:pt x="744950" y="67979"/>
                  <a:pt x="731149" y="83753"/>
                  <a:pt x="715204" y="97983"/>
                </a:cubicBezTo>
                <a:cubicBezTo>
                  <a:pt x="730120" y="105698"/>
                  <a:pt x="748037" y="111442"/>
                  <a:pt x="768954" y="115214"/>
                </a:cubicBezTo>
                <a:lnTo>
                  <a:pt x="767925" y="118043"/>
                </a:lnTo>
                <a:cubicBezTo>
                  <a:pt x="752666" y="123358"/>
                  <a:pt x="742379" y="134674"/>
                  <a:pt x="737063" y="151990"/>
                </a:cubicBezTo>
                <a:cubicBezTo>
                  <a:pt x="733463" y="150618"/>
                  <a:pt x="730120" y="149075"/>
                  <a:pt x="727034" y="147361"/>
                </a:cubicBezTo>
                <a:lnTo>
                  <a:pt x="739636" y="158934"/>
                </a:lnTo>
                <a:cubicBezTo>
                  <a:pt x="737407" y="161334"/>
                  <a:pt x="733721" y="162963"/>
                  <a:pt x="728577" y="163820"/>
                </a:cubicBezTo>
                <a:lnTo>
                  <a:pt x="713146" y="237115"/>
                </a:lnTo>
                <a:cubicBezTo>
                  <a:pt x="712804" y="238144"/>
                  <a:pt x="709846" y="239601"/>
                  <a:pt x="704274" y="241487"/>
                </a:cubicBezTo>
                <a:cubicBezTo>
                  <a:pt x="698702" y="243373"/>
                  <a:pt x="691115" y="244316"/>
                  <a:pt x="681514" y="244316"/>
                </a:cubicBezTo>
                <a:lnTo>
                  <a:pt x="674828" y="244316"/>
                </a:lnTo>
                <a:lnTo>
                  <a:pt x="678685" y="225542"/>
                </a:lnTo>
                <a:lnTo>
                  <a:pt x="642424" y="225542"/>
                </a:lnTo>
                <a:lnTo>
                  <a:pt x="639852" y="237629"/>
                </a:lnTo>
                <a:cubicBezTo>
                  <a:pt x="639509" y="239001"/>
                  <a:pt x="636680" y="240630"/>
                  <a:pt x="631365" y="242516"/>
                </a:cubicBezTo>
                <a:cubicBezTo>
                  <a:pt x="626050" y="244402"/>
                  <a:pt x="618934" y="245344"/>
                  <a:pt x="610020" y="245345"/>
                </a:cubicBezTo>
                <a:lnTo>
                  <a:pt x="603589" y="245344"/>
                </a:lnTo>
                <a:lnTo>
                  <a:pt x="615420" y="189023"/>
                </a:lnTo>
                <a:cubicBezTo>
                  <a:pt x="592960" y="201196"/>
                  <a:pt x="558842" y="217227"/>
                  <a:pt x="513065" y="237115"/>
                </a:cubicBezTo>
                <a:cubicBezTo>
                  <a:pt x="510836" y="240716"/>
                  <a:pt x="507920" y="243030"/>
                  <a:pt x="504321" y="244059"/>
                </a:cubicBezTo>
                <a:lnTo>
                  <a:pt x="497119" y="207025"/>
                </a:lnTo>
                <a:cubicBezTo>
                  <a:pt x="501234" y="206511"/>
                  <a:pt x="506035" y="205739"/>
                  <a:pt x="511521" y="204711"/>
                </a:cubicBezTo>
                <a:lnTo>
                  <a:pt x="531324" y="112128"/>
                </a:lnTo>
                <a:lnTo>
                  <a:pt x="562442" y="114957"/>
                </a:lnTo>
                <a:cubicBezTo>
                  <a:pt x="561757" y="117186"/>
                  <a:pt x="559698" y="118643"/>
                  <a:pt x="556270" y="119329"/>
                </a:cubicBezTo>
                <a:lnTo>
                  <a:pt x="539039" y="199824"/>
                </a:lnTo>
                <a:lnTo>
                  <a:pt x="547526" y="198282"/>
                </a:lnTo>
                <a:lnTo>
                  <a:pt x="570671" y="89496"/>
                </a:lnTo>
                <a:lnTo>
                  <a:pt x="568871" y="89496"/>
                </a:lnTo>
                <a:lnTo>
                  <a:pt x="568357" y="91297"/>
                </a:lnTo>
                <a:cubicBezTo>
                  <a:pt x="568014" y="92497"/>
                  <a:pt x="565313" y="94254"/>
                  <a:pt x="560256" y="96569"/>
                </a:cubicBezTo>
                <a:cubicBezTo>
                  <a:pt x="555198" y="98883"/>
                  <a:pt x="548640" y="100040"/>
                  <a:pt x="540582" y="100041"/>
                </a:cubicBezTo>
                <a:lnTo>
                  <a:pt x="534925" y="100041"/>
                </a:lnTo>
                <a:lnTo>
                  <a:pt x="554469" y="7458"/>
                </a:lnTo>
                <a:lnTo>
                  <a:pt x="586874" y="20573"/>
                </a:lnTo>
                <a:lnTo>
                  <a:pt x="607705" y="20573"/>
                </a:lnTo>
                <a:lnTo>
                  <a:pt x="625192" y="5143"/>
                </a:lnTo>
                <a:lnTo>
                  <a:pt x="650139" y="27517"/>
                </a:lnTo>
                <a:cubicBezTo>
                  <a:pt x="648424" y="29575"/>
                  <a:pt x="644996" y="31204"/>
                  <a:pt x="639852" y="32403"/>
                </a:cubicBezTo>
                <a:lnTo>
                  <a:pt x="627765" y="88982"/>
                </a:lnTo>
                <a:cubicBezTo>
                  <a:pt x="627421" y="89668"/>
                  <a:pt x="625750" y="90568"/>
                  <a:pt x="622749" y="91682"/>
                </a:cubicBezTo>
                <a:cubicBezTo>
                  <a:pt x="619749" y="92797"/>
                  <a:pt x="616234" y="93826"/>
                  <a:pt x="612205" y="94769"/>
                </a:cubicBezTo>
                <a:cubicBezTo>
                  <a:pt x="608177" y="95712"/>
                  <a:pt x="604361" y="96269"/>
                  <a:pt x="600761" y="96440"/>
                </a:cubicBezTo>
                <a:lnTo>
                  <a:pt x="593303" y="131931"/>
                </a:lnTo>
                <a:lnTo>
                  <a:pt x="611819" y="109299"/>
                </a:lnTo>
                <a:lnTo>
                  <a:pt x="615420" y="113671"/>
                </a:lnTo>
                <a:cubicBezTo>
                  <a:pt x="617648" y="116586"/>
                  <a:pt x="620264" y="120058"/>
                  <a:pt x="623264" y="124087"/>
                </a:cubicBezTo>
                <a:cubicBezTo>
                  <a:pt x="626264" y="128115"/>
                  <a:pt x="628879" y="131930"/>
                  <a:pt x="631108" y="135531"/>
                </a:cubicBezTo>
                <a:lnTo>
                  <a:pt x="630593" y="136302"/>
                </a:lnTo>
                <a:cubicBezTo>
                  <a:pt x="648767" y="125158"/>
                  <a:pt x="665055" y="112556"/>
                  <a:pt x="679456" y="98498"/>
                </a:cubicBezTo>
                <a:cubicBezTo>
                  <a:pt x="675685" y="89754"/>
                  <a:pt x="672770" y="80324"/>
                  <a:pt x="670713" y="70208"/>
                </a:cubicBezTo>
                <a:cubicBezTo>
                  <a:pt x="655968" y="82896"/>
                  <a:pt x="640023" y="93183"/>
                  <a:pt x="622878" y="101069"/>
                </a:cubicBezTo>
                <a:lnTo>
                  <a:pt x="620821" y="99012"/>
                </a:lnTo>
                <a:cubicBezTo>
                  <a:pt x="645510" y="73980"/>
                  <a:pt x="666255" y="41233"/>
                  <a:pt x="683057" y="771"/>
                </a:cubicBezTo>
                <a:close/>
                <a:moveTo>
                  <a:pt x="849449" y="1028"/>
                </a:moveTo>
                <a:lnTo>
                  <a:pt x="889825" y="21345"/>
                </a:lnTo>
                <a:cubicBezTo>
                  <a:pt x="888282" y="24260"/>
                  <a:pt x="884768" y="25717"/>
                  <a:pt x="879281" y="25717"/>
                </a:cubicBezTo>
                <a:cubicBezTo>
                  <a:pt x="867966" y="34804"/>
                  <a:pt x="854035" y="43934"/>
                  <a:pt x="837491" y="53106"/>
                </a:cubicBezTo>
                <a:cubicBezTo>
                  <a:pt x="820946" y="62279"/>
                  <a:pt x="804100" y="69865"/>
                  <a:pt x="786955" y="75866"/>
                </a:cubicBezTo>
                <a:lnTo>
                  <a:pt x="785412" y="73552"/>
                </a:lnTo>
                <a:cubicBezTo>
                  <a:pt x="797757" y="62922"/>
                  <a:pt x="809801" y="50835"/>
                  <a:pt x="821545" y="37290"/>
                </a:cubicBezTo>
                <a:cubicBezTo>
                  <a:pt x="833290" y="23745"/>
                  <a:pt x="842591" y="11658"/>
                  <a:pt x="849449" y="1028"/>
                </a:cubicBezTo>
                <a:close/>
                <a:moveTo>
                  <a:pt x="991924" y="4886"/>
                </a:moveTo>
                <a:lnTo>
                  <a:pt x="1020470" y="35490"/>
                </a:lnTo>
                <a:cubicBezTo>
                  <a:pt x="1019442" y="37033"/>
                  <a:pt x="1018028" y="38147"/>
                  <a:pt x="1016227" y="38833"/>
                </a:cubicBezTo>
                <a:cubicBezTo>
                  <a:pt x="1014426" y="39519"/>
                  <a:pt x="1011898" y="39948"/>
                  <a:pt x="1008640" y="40119"/>
                </a:cubicBezTo>
                <a:cubicBezTo>
                  <a:pt x="997496" y="52978"/>
                  <a:pt x="984466" y="64979"/>
                  <a:pt x="969550" y="76124"/>
                </a:cubicBezTo>
                <a:cubicBezTo>
                  <a:pt x="992353" y="80238"/>
                  <a:pt x="1006583" y="87182"/>
                  <a:pt x="1012241" y="96955"/>
                </a:cubicBezTo>
                <a:cubicBezTo>
                  <a:pt x="1015155" y="101755"/>
                  <a:pt x="1016613" y="106384"/>
                  <a:pt x="1016613" y="110842"/>
                </a:cubicBezTo>
                <a:cubicBezTo>
                  <a:pt x="1016613" y="115128"/>
                  <a:pt x="1015156" y="119158"/>
                  <a:pt x="1012241" y="122929"/>
                </a:cubicBezTo>
                <a:cubicBezTo>
                  <a:pt x="1007954" y="128587"/>
                  <a:pt x="1002297" y="131416"/>
                  <a:pt x="995267" y="131416"/>
                </a:cubicBezTo>
                <a:cubicBezTo>
                  <a:pt x="992696" y="131416"/>
                  <a:pt x="990038" y="131073"/>
                  <a:pt x="987295" y="130387"/>
                </a:cubicBezTo>
                <a:cubicBezTo>
                  <a:pt x="978551" y="115643"/>
                  <a:pt x="966807" y="101584"/>
                  <a:pt x="952062" y="88210"/>
                </a:cubicBezTo>
                <a:cubicBezTo>
                  <a:pt x="921201" y="108099"/>
                  <a:pt x="886483" y="122929"/>
                  <a:pt x="847906" y="132702"/>
                </a:cubicBezTo>
                <a:lnTo>
                  <a:pt x="847134" y="130130"/>
                </a:lnTo>
                <a:cubicBezTo>
                  <a:pt x="894626" y="104241"/>
                  <a:pt x="933288" y="71837"/>
                  <a:pt x="963121" y="32918"/>
                </a:cubicBezTo>
                <a:lnTo>
                  <a:pt x="894455" y="32918"/>
                </a:lnTo>
                <a:lnTo>
                  <a:pt x="893683" y="25717"/>
                </a:lnTo>
                <a:lnTo>
                  <a:pt x="964921" y="257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</p:txBody>
      </p:sp>
      <p:pic>
        <p:nvPicPr>
          <p:cNvPr id="55" name="图形 54">
            <a:extLst>
              <a:ext uri="{FF2B5EF4-FFF2-40B4-BE49-F238E27FC236}">
                <a16:creationId xmlns:a16="http://schemas.microsoft.com/office/drawing/2014/main" id="{CD58128B-B4D1-4C41-B411-F448B944575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54425" y="2237101"/>
            <a:ext cx="138942" cy="138942"/>
          </a:xfrm>
          <a:prstGeom prst="rect">
            <a:avLst/>
          </a:prstGeom>
        </p:spPr>
      </p:pic>
      <p:pic>
        <p:nvPicPr>
          <p:cNvPr id="85" name="图形 84">
            <a:extLst>
              <a:ext uri="{FF2B5EF4-FFF2-40B4-BE49-F238E27FC236}">
                <a16:creationId xmlns:a16="http://schemas.microsoft.com/office/drawing/2014/main" id="{4599E7C2-CBA0-43B9-AB60-1B867401059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54425" y="2655093"/>
            <a:ext cx="138942" cy="138942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:a16="http://schemas.microsoft.com/office/drawing/2014/main" id="{291B8BA3-D8B8-43D1-BB49-73FED6667E3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54425" y="3511929"/>
            <a:ext cx="138942" cy="138942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:a16="http://schemas.microsoft.com/office/drawing/2014/main" id="{55677A39-49C2-4F64-9672-A2059FC1B79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537839" y="3072375"/>
            <a:ext cx="161629" cy="16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48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528" y="0"/>
            <a:ext cx="12201527" cy="6872224"/>
          </a:xfrm>
          <a:prstGeom prst="rect">
            <a:avLst/>
          </a:prstGeom>
        </p:spPr>
      </p:pic>
      <p:pic>
        <p:nvPicPr>
          <p:cNvPr id="4" name="图片 3" descr="QR 代码&#10;&#10;中度可信度描述已自动生成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161" y="2845768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4578985" y="2998113"/>
            <a:ext cx="185764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2800" b="1" dirty="0">
                <a:latin typeface="+mj-ea"/>
                <a:ea typeface="+mj-ea"/>
              </a:rPr>
              <a:t>PPT</a:t>
            </a:r>
            <a:r>
              <a:rPr lang="zh-CN" altLang="en-US" sz="2800" b="1" dirty="0">
                <a:latin typeface="+mj-ea"/>
                <a:ea typeface="+mj-ea"/>
              </a:rPr>
              <a:t>竞技场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BDD46B-7788-DAC8-60E2-3F5A68D91B3E}"/>
              </a:ext>
            </a:extLst>
          </p:cNvPr>
          <p:cNvSpPr/>
          <p:nvPr/>
        </p:nvSpPr>
        <p:spPr>
          <a:xfrm>
            <a:off x="6096000" y="4876800"/>
            <a:ext cx="1103086" cy="304800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E25A8EA-7DCD-4E83-97AC-83069A490335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88949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heme/theme1.xml><?xml version="1.0" encoding="utf-8"?>
<a:theme xmlns:a="http://schemas.openxmlformats.org/drawingml/2006/main" name="PPT竞技场  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0680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思源黑体&amp;Roboto">
    <a:majorFont>
      <a:latin typeface="Roboto Bold"/>
      <a:ea typeface="思源黑体 CN Bold"/>
      <a:cs typeface=""/>
    </a:majorFont>
    <a:minorFont>
      <a:latin typeface="Roboto Regular"/>
      <a:ea typeface="思源黑体 CN Regular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4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0680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思源黑体&amp;Roboto">
    <a:majorFont>
      <a:latin typeface="Roboto Bold"/>
      <a:ea typeface="思源黑体 CN Bold"/>
      <a:cs typeface=""/>
    </a:majorFont>
    <a:minorFont>
      <a:latin typeface="Roboto Regular"/>
      <a:ea typeface="思源黑体 CN Regular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3116</TotalTime>
  <Words>545</Words>
  <Application>Microsoft Office PowerPoint</Application>
  <PresentationFormat>宽屏</PresentationFormat>
  <Paragraphs>139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Facon</vt:lpstr>
      <vt:lpstr>OPPOSans L</vt:lpstr>
      <vt:lpstr>等线 Light</vt:lpstr>
      <vt:lpstr>斗鱼追光体</vt:lpstr>
      <vt:lpstr>江城斜宋体 900W</vt:lpstr>
      <vt:lpstr>思源宋体 CN Heavy</vt:lpstr>
      <vt:lpstr>微软雅黑</vt:lpstr>
      <vt:lpstr>Arial</vt:lpstr>
      <vt:lpstr>等线</vt:lpstr>
      <vt:lpstr>PPT竞技场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流体几何清新风年终述职报告ppt模板</dc:title>
  <dc:creator>PPT竞技场</dc:creator>
  <cp:keywords>51PPT模板网</cp:keywords>
  <dc:description>www.51pptmoban.com</dc:description>
  <cp:lastModifiedBy>Win user</cp:lastModifiedBy>
  <cp:revision>115</cp:revision>
  <dcterms:created xsi:type="dcterms:W3CDTF">2022-04-20T11:19:07Z</dcterms:created>
  <dcterms:modified xsi:type="dcterms:W3CDTF">2022-11-20T13:45:30Z</dcterms:modified>
</cp:coreProperties>
</file>