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9" r:id="rId2"/>
    <p:sldId id="256" r:id="rId3"/>
    <p:sldId id="257" r:id="rId4"/>
    <p:sldId id="259" r:id="rId5"/>
    <p:sldId id="258" r:id="rId6"/>
    <p:sldId id="260" r:id="rId7"/>
    <p:sldId id="261" r:id="rId8"/>
    <p:sldId id="263" r:id="rId9"/>
    <p:sldId id="266" r:id="rId10"/>
    <p:sldId id="267" r:id="rId11"/>
    <p:sldId id="265" r:id="rId12"/>
    <p:sldId id="268" r:id="rId13"/>
    <p:sldId id="270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C3034296-74EB-42FC-AB1C-878D0CFF9D2C}">
          <p14:sldIdLst>
            <p14:sldId id="269"/>
            <p14:sldId id="256"/>
            <p14:sldId id="257"/>
            <p14:sldId id="259"/>
            <p14:sldId id="258"/>
            <p14:sldId id="260"/>
            <p14:sldId id="261"/>
            <p14:sldId id="263"/>
            <p14:sldId id="266"/>
            <p14:sldId id="267"/>
            <p14:sldId id="265"/>
          </p14:sldIdLst>
        </p14:section>
        <p14:section name="作者信息" id="{5612C447-E4DE-4979-A7DB-F0F01E9DFEE4}">
          <p14:sldIdLst>
            <p14:sldId id="268"/>
            <p14:sldId id="27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AF00"/>
    <a:srgbClr val="F7F0EA"/>
    <a:srgbClr val="FDE9D0"/>
    <a:srgbClr val="691713"/>
    <a:srgbClr val="E57B07"/>
    <a:srgbClr val="E0CFB7"/>
    <a:srgbClr val="F2DEC3"/>
    <a:srgbClr val="FFFFFF"/>
    <a:srgbClr val="FAD9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48" autoAdjust="0"/>
    <p:restoredTop sz="95910" autoAdjust="0"/>
  </p:normalViewPr>
  <p:slideViewPr>
    <p:cSldViewPr snapToGrid="0" showGuides="1">
      <p:cViewPr varScale="1">
        <p:scale>
          <a:sx n="94" d="100"/>
          <a:sy n="94" d="100"/>
        </p:scale>
        <p:origin x="96" y="252"/>
      </p:cViewPr>
      <p:guideLst>
        <p:guide orient="horz" pos="2160"/>
        <p:guide pos="3840"/>
        <p:guide orient="horz" pos="527"/>
        <p:guide orient="horz" pos="3793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995640-D826-4168-B0B2-AC45349E5506}" type="datetimeFigureOut">
              <a:rPr lang="zh-CN" altLang="en-US" smtClean="0"/>
              <a:t>2022/11/20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2F0448-0804-4703-8329-80AC9D6E3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026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F0448-0804-4703-8329-80AC9D6E36B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8332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5584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5138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屏幕&#10;&#10;描述已自动生成">
            <a:extLst>
              <a:ext uri="{FF2B5EF4-FFF2-40B4-BE49-F238E27FC236}">
                <a16:creationId xmlns:a16="http://schemas.microsoft.com/office/drawing/2014/main" id="{BCAC2D7D-1AE3-FE99-1C10-8C801A3FF27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214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shejishi/wangchiyaodexiaogongzi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tags" Target="../tags/tag3.xml"/><Relationship Id="rId7" Type="http://schemas.openxmlformats.org/officeDocument/2006/relationships/image" Target="../media/image9.jpe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桌子上的各种广告&#10;&#10;低可信度描述已自动生成">
            <a:extLst>
              <a:ext uri="{FF2B5EF4-FFF2-40B4-BE49-F238E27FC236}">
                <a16:creationId xmlns:a16="http://schemas.microsoft.com/office/drawing/2014/main" id="{6B9009D7-6E11-373A-D5C1-ABDA60D5BA9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408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9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" name="矩形 961">
            <a:extLst>
              <a:ext uri="{FF2B5EF4-FFF2-40B4-BE49-F238E27FC236}">
                <a16:creationId xmlns:a16="http://schemas.microsoft.com/office/drawing/2014/main" id="{7631DD6D-998B-C506-AB5C-0FC50EDA0C0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E9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3" name="组合 602">
            <a:extLst>
              <a:ext uri="{FF2B5EF4-FFF2-40B4-BE49-F238E27FC236}">
                <a16:creationId xmlns:a16="http://schemas.microsoft.com/office/drawing/2014/main" id="{3A00995D-D5A9-0418-A988-5C09A7A7EAD2}"/>
              </a:ext>
            </a:extLst>
          </p:cNvPr>
          <p:cNvGrpSpPr/>
          <p:nvPr/>
        </p:nvGrpSpPr>
        <p:grpSpPr>
          <a:xfrm>
            <a:off x="0" y="-9322"/>
            <a:ext cx="12192000" cy="6858000"/>
            <a:chOff x="0" y="-9322"/>
            <a:chExt cx="12192000" cy="6858000"/>
          </a:xfrm>
        </p:grpSpPr>
        <p:grpSp>
          <p:nvGrpSpPr>
            <p:cNvPr id="604" name="组合 603">
              <a:extLst>
                <a:ext uri="{FF2B5EF4-FFF2-40B4-BE49-F238E27FC236}">
                  <a16:creationId xmlns:a16="http://schemas.microsoft.com/office/drawing/2014/main" id="{7D0FD234-3750-CF8D-E37C-5B5967DC9D1A}"/>
                </a:ext>
              </a:extLst>
            </p:cNvPr>
            <p:cNvGrpSpPr/>
            <p:nvPr/>
          </p:nvGrpSpPr>
          <p:grpSpPr>
            <a:xfrm>
              <a:off x="0" y="-9322"/>
              <a:ext cx="12192000" cy="6858000"/>
              <a:chOff x="0" y="-9322"/>
              <a:chExt cx="12192000" cy="6858000"/>
            </a:xfrm>
          </p:grpSpPr>
          <p:cxnSp>
            <p:nvCxnSpPr>
              <p:cNvPr id="614" name="直接连接符 613">
                <a:extLst>
                  <a:ext uri="{FF2B5EF4-FFF2-40B4-BE49-F238E27FC236}">
                    <a16:creationId xmlns:a16="http://schemas.microsoft.com/office/drawing/2014/main" id="{9C868D85-EBDC-8CCE-383F-C705E9E6E4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5" name="直接连接符 614">
                <a:extLst>
                  <a:ext uri="{FF2B5EF4-FFF2-40B4-BE49-F238E27FC236}">
                    <a16:creationId xmlns:a16="http://schemas.microsoft.com/office/drawing/2014/main" id="{9547DEAF-ACEB-AF8F-4FD7-4AB32E4DFD8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5122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6" name="直接连接符 615">
                <a:extLst>
                  <a:ext uri="{FF2B5EF4-FFF2-40B4-BE49-F238E27FC236}">
                    <a16:creationId xmlns:a16="http://schemas.microsoft.com/office/drawing/2014/main" id="{56670234-DF10-2E46-C3D9-74D381DEB43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70244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7" name="直接连接符 616">
                <a:extLst>
                  <a:ext uri="{FF2B5EF4-FFF2-40B4-BE49-F238E27FC236}">
                    <a16:creationId xmlns:a16="http://schemas.microsoft.com/office/drawing/2014/main" id="{15DFBC8F-763D-8657-341B-3CDB488AD8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05366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8" name="直接连接符 617">
                <a:extLst>
                  <a:ext uri="{FF2B5EF4-FFF2-40B4-BE49-F238E27FC236}">
                    <a16:creationId xmlns:a16="http://schemas.microsoft.com/office/drawing/2014/main" id="{F38CCBA2-A684-1AAE-508A-CE5F2AC5CA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40488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9" name="直接连接符 618">
                <a:extLst>
                  <a:ext uri="{FF2B5EF4-FFF2-40B4-BE49-F238E27FC236}">
                    <a16:creationId xmlns:a16="http://schemas.microsoft.com/office/drawing/2014/main" id="{71090260-A585-5399-D6E8-E8BD91A827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75610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0" name="直接连接符 619">
                <a:extLst>
                  <a:ext uri="{FF2B5EF4-FFF2-40B4-BE49-F238E27FC236}">
                    <a16:creationId xmlns:a16="http://schemas.microsoft.com/office/drawing/2014/main" id="{8EB1F9D5-A341-3571-7685-5FBF987DC0A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10732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1" name="直接连接符 620">
                <a:extLst>
                  <a:ext uri="{FF2B5EF4-FFF2-40B4-BE49-F238E27FC236}">
                    <a16:creationId xmlns:a16="http://schemas.microsoft.com/office/drawing/2014/main" id="{3773B8E3-13C1-E16F-4246-5D7F6BAEBFC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45854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2" name="直接连接符 621">
                <a:extLst>
                  <a:ext uri="{FF2B5EF4-FFF2-40B4-BE49-F238E27FC236}">
                    <a16:creationId xmlns:a16="http://schemas.microsoft.com/office/drawing/2014/main" id="{D7204F4B-3A78-8C55-44A2-82A052775A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80976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3" name="直接连接符 622">
                <a:extLst>
                  <a:ext uri="{FF2B5EF4-FFF2-40B4-BE49-F238E27FC236}">
                    <a16:creationId xmlns:a16="http://schemas.microsoft.com/office/drawing/2014/main" id="{B0312DA5-07B0-87CD-AF56-AFBE1AF11F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16098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4" name="直接连接符 623">
                <a:extLst>
                  <a:ext uri="{FF2B5EF4-FFF2-40B4-BE49-F238E27FC236}">
                    <a16:creationId xmlns:a16="http://schemas.microsoft.com/office/drawing/2014/main" id="{5AF9DB4B-D789-3A4D-EB69-70EDD4E0AA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51220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5" name="直接连接符 624">
                <a:extLst>
                  <a:ext uri="{FF2B5EF4-FFF2-40B4-BE49-F238E27FC236}">
                    <a16:creationId xmlns:a16="http://schemas.microsoft.com/office/drawing/2014/main" id="{609A2080-F6CF-BEDA-CB05-099CE6A232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86342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6" name="直接连接符 625">
                <a:extLst>
                  <a:ext uri="{FF2B5EF4-FFF2-40B4-BE49-F238E27FC236}">
                    <a16:creationId xmlns:a16="http://schemas.microsoft.com/office/drawing/2014/main" id="{EA305BD7-29B8-1117-D80F-429F4A2A5C2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221464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7" name="直接连接符 626">
                <a:extLst>
                  <a:ext uri="{FF2B5EF4-FFF2-40B4-BE49-F238E27FC236}">
                    <a16:creationId xmlns:a16="http://schemas.microsoft.com/office/drawing/2014/main" id="{2C8E953C-10AA-1765-4874-2F24A65D30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156580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05" name="组合 604">
              <a:extLst>
                <a:ext uri="{FF2B5EF4-FFF2-40B4-BE49-F238E27FC236}">
                  <a16:creationId xmlns:a16="http://schemas.microsoft.com/office/drawing/2014/main" id="{837967AE-EAD9-9B06-91FA-9A736BC013FF}"/>
                </a:ext>
              </a:extLst>
            </p:cNvPr>
            <p:cNvGrpSpPr/>
            <p:nvPr/>
          </p:nvGrpSpPr>
          <p:grpSpPr>
            <a:xfrm>
              <a:off x="0" y="186118"/>
              <a:ext cx="12192000" cy="6485764"/>
              <a:chOff x="103085" y="152400"/>
              <a:chExt cx="12192000" cy="6485764"/>
            </a:xfrm>
          </p:grpSpPr>
          <p:cxnSp>
            <p:nvCxnSpPr>
              <p:cNvPr id="606" name="直接连接符 605">
                <a:extLst>
                  <a:ext uri="{FF2B5EF4-FFF2-40B4-BE49-F238E27FC236}">
                    <a16:creationId xmlns:a16="http://schemas.microsoft.com/office/drawing/2014/main" id="{2B1F58AF-E686-90FD-08D3-CA3B714921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085" y="152400"/>
                <a:ext cx="12192000" cy="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7" name="直接连接符 606">
                <a:extLst>
                  <a:ext uri="{FF2B5EF4-FFF2-40B4-BE49-F238E27FC236}">
                    <a16:creationId xmlns:a16="http://schemas.microsoft.com/office/drawing/2014/main" id="{3DC263A6-E70E-0224-D621-EB649DA832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085" y="1078938"/>
                <a:ext cx="12192000" cy="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8" name="直接连接符 607">
                <a:extLst>
                  <a:ext uri="{FF2B5EF4-FFF2-40B4-BE49-F238E27FC236}">
                    <a16:creationId xmlns:a16="http://schemas.microsoft.com/office/drawing/2014/main" id="{E00962D9-8A4C-B6DA-6D77-7652ED5391B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085" y="2005476"/>
                <a:ext cx="12192000" cy="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9" name="直接连接符 608">
                <a:extLst>
                  <a:ext uri="{FF2B5EF4-FFF2-40B4-BE49-F238E27FC236}">
                    <a16:creationId xmlns:a16="http://schemas.microsoft.com/office/drawing/2014/main" id="{C86CC75A-DAD1-69D9-9805-04BB4D242B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085" y="2932014"/>
                <a:ext cx="12192000" cy="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0" name="直接连接符 609">
                <a:extLst>
                  <a:ext uri="{FF2B5EF4-FFF2-40B4-BE49-F238E27FC236}">
                    <a16:creationId xmlns:a16="http://schemas.microsoft.com/office/drawing/2014/main" id="{096C42D6-53A0-35B2-6131-3CDA0AF878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085" y="3858552"/>
                <a:ext cx="12192000" cy="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1" name="直接连接符 610">
                <a:extLst>
                  <a:ext uri="{FF2B5EF4-FFF2-40B4-BE49-F238E27FC236}">
                    <a16:creationId xmlns:a16="http://schemas.microsoft.com/office/drawing/2014/main" id="{A1DA7649-FEAA-C15D-B8A3-E99D9260F9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085" y="4785090"/>
                <a:ext cx="12192000" cy="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2" name="直接连接符 611">
                <a:extLst>
                  <a:ext uri="{FF2B5EF4-FFF2-40B4-BE49-F238E27FC236}">
                    <a16:creationId xmlns:a16="http://schemas.microsoft.com/office/drawing/2014/main" id="{48C73940-1015-D91B-6600-3506A23E32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085" y="5711628"/>
                <a:ext cx="12192000" cy="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3" name="直接连接符 612">
                <a:extLst>
                  <a:ext uri="{FF2B5EF4-FFF2-40B4-BE49-F238E27FC236}">
                    <a16:creationId xmlns:a16="http://schemas.microsoft.com/office/drawing/2014/main" id="{99DD1909-11EE-DBAA-C4F4-53227C07B16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085" y="6638164"/>
                <a:ext cx="12192000" cy="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28" name="任意多边形: 形状 627">
            <a:extLst>
              <a:ext uri="{FF2B5EF4-FFF2-40B4-BE49-F238E27FC236}">
                <a16:creationId xmlns:a16="http://schemas.microsoft.com/office/drawing/2014/main" id="{F3D76745-B012-13D4-FFCD-D48613EC9AFF}"/>
              </a:ext>
            </a:extLst>
          </p:cNvPr>
          <p:cNvSpPr/>
          <p:nvPr/>
        </p:nvSpPr>
        <p:spPr>
          <a:xfrm>
            <a:off x="698500" y="591139"/>
            <a:ext cx="10795000" cy="5675722"/>
          </a:xfrm>
          <a:custGeom>
            <a:avLst/>
            <a:gdLst>
              <a:gd name="connsiteX0" fmla="*/ 0 w 10795000"/>
              <a:gd name="connsiteY0" fmla="*/ 0 h 5675722"/>
              <a:gd name="connsiteX1" fmla="*/ 10071100 w 10795000"/>
              <a:gd name="connsiteY1" fmla="*/ 0 h 5675722"/>
              <a:gd name="connsiteX2" fmla="*/ 10071100 w 10795000"/>
              <a:gd name="connsiteY2" fmla="*/ 831261 h 5675722"/>
              <a:gd name="connsiteX3" fmla="*/ 10795000 w 10795000"/>
              <a:gd name="connsiteY3" fmla="*/ 831261 h 5675722"/>
              <a:gd name="connsiteX4" fmla="*/ 10795000 w 10795000"/>
              <a:gd name="connsiteY4" fmla="*/ 5675722 h 5675722"/>
              <a:gd name="connsiteX5" fmla="*/ 723900 w 10795000"/>
              <a:gd name="connsiteY5" fmla="*/ 5675722 h 5675722"/>
              <a:gd name="connsiteX6" fmla="*/ 723900 w 10795000"/>
              <a:gd name="connsiteY6" fmla="*/ 4844461 h 5675722"/>
              <a:gd name="connsiteX7" fmla="*/ 0 w 10795000"/>
              <a:gd name="connsiteY7" fmla="*/ 4844461 h 5675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95000" h="5675722">
                <a:moveTo>
                  <a:pt x="0" y="0"/>
                </a:moveTo>
                <a:lnTo>
                  <a:pt x="10071100" y="0"/>
                </a:lnTo>
                <a:lnTo>
                  <a:pt x="10071100" y="831261"/>
                </a:lnTo>
                <a:lnTo>
                  <a:pt x="10795000" y="831261"/>
                </a:lnTo>
                <a:lnTo>
                  <a:pt x="10795000" y="5675722"/>
                </a:lnTo>
                <a:lnTo>
                  <a:pt x="723900" y="5675722"/>
                </a:lnTo>
                <a:lnTo>
                  <a:pt x="723900" y="4844461"/>
                </a:lnTo>
                <a:lnTo>
                  <a:pt x="0" y="4844461"/>
                </a:lnTo>
                <a:close/>
              </a:path>
            </a:pathLst>
          </a:custGeom>
          <a:noFill/>
          <a:ln w="19050">
            <a:solidFill>
              <a:srgbClr val="6917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DF6D34F1-910B-11C5-2FFC-522655957276}"/>
              </a:ext>
            </a:extLst>
          </p:cNvPr>
          <p:cNvGrpSpPr/>
          <p:nvPr/>
        </p:nvGrpSpPr>
        <p:grpSpPr>
          <a:xfrm>
            <a:off x="4237597" y="1628320"/>
            <a:ext cx="3716806" cy="3601360"/>
            <a:chOff x="4124754" y="1327273"/>
            <a:chExt cx="3716806" cy="3601360"/>
          </a:xfrm>
        </p:grpSpPr>
        <p:pic>
          <p:nvPicPr>
            <p:cNvPr id="6" name="图片 5" descr="桌子上的盘子里有许多食物&#10;&#10;描述已自动生成">
              <a:extLst>
                <a:ext uri="{FF2B5EF4-FFF2-40B4-BE49-F238E27FC236}">
                  <a16:creationId xmlns:a16="http://schemas.microsoft.com/office/drawing/2014/main" id="{9F9A3BD3-F162-F99E-1D69-E9057518D5F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519670" y="1822047"/>
              <a:ext cx="2961306" cy="2709802"/>
            </a:xfrm>
            <a:custGeom>
              <a:avLst/>
              <a:gdLst>
                <a:gd name="connsiteX0" fmla="*/ 1894623 w 2787632"/>
                <a:gd name="connsiteY0" fmla="*/ 49 h 2550878"/>
                <a:gd name="connsiteX1" fmla="*/ 2200693 w 2787632"/>
                <a:gd name="connsiteY1" fmla="*/ 27671 h 2550878"/>
                <a:gd name="connsiteX2" fmla="*/ 2571533 w 2787632"/>
                <a:gd name="connsiteY2" fmla="*/ 241031 h 2550878"/>
                <a:gd name="connsiteX3" fmla="*/ 2779813 w 2787632"/>
                <a:gd name="connsiteY3" fmla="*/ 642351 h 2550878"/>
                <a:gd name="connsiteX4" fmla="*/ 2693453 w 2787632"/>
                <a:gd name="connsiteY4" fmla="*/ 1353551 h 2550878"/>
                <a:gd name="connsiteX5" fmla="*/ 2236253 w 2787632"/>
                <a:gd name="connsiteY5" fmla="*/ 1958071 h 2550878"/>
                <a:gd name="connsiteX6" fmla="*/ 1784133 w 2787632"/>
                <a:gd name="connsiteY6" fmla="*/ 2278111 h 2550878"/>
                <a:gd name="connsiteX7" fmla="*/ 1377733 w 2787632"/>
                <a:gd name="connsiteY7" fmla="*/ 2476231 h 2550878"/>
                <a:gd name="connsiteX8" fmla="*/ 981493 w 2787632"/>
                <a:gd name="connsiteY8" fmla="*/ 2547351 h 2550878"/>
                <a:gd name="connsiteX9" fmla="*/ 580173 w 2787632"/>
                <a:gd name="connsiteY9" fmla="*/ 2527031 h 2550878"/>
                <a:gd name="connsiteX10" fmla="*/ 310933 w 2787632"/>
                <a:gd name="connsiteY10" fmla="*/ 2415271 h 2550878"/>
                <a:gd name="connsiteX11" fmla="*/ 97573 w 2787632"/>
                <a:gd name="connsiteY11" fmla="*/ 2135871 h 2550878"/>
                <a:gd name="connsiteX12" fmla="*/ 1053 w 2787632"/>
                <a:gd name="connsiteY12" fmla="*/ 1790431 h 2550878"/>
                <a:gd name="connsiteX13" fmla="*/ 153453 w 2787632"/>
                <a:gd name="connsiteY13" fmla="*/ 1196071 h 2550878"/>
                <a:gd name="connsiteX14" fmla="*/ 341413 w 2787632"/>
                <a:gd name="connsiteY14" fmla="*/ 957311 h 2550878"/>
                <a:gd name="connsiteX15" fmla="*/ 519213 w 2787632"/>
                <a:gd name="connsiteY15" fmla="*/ 713471 h 2550878"/>
                <a:gd name="connsiteX16" fmla="*/ 691933 w 2787632"/>
                <a:gd name="connsiteY16" fmla="*/ 530591 h 2550878"/>
                <a:gd name="connsiteX17" fmla="*/ 1530133 w 2787632"/>
                <a:gd name="connsiteY17" fmla="*/ 58151 h 2550878"/>
                <a:gd name="connsiteX18" fmla="*/ 1894623 w 2787632"/>
                <a:gd name="connsiteY18" fmla="*/ 49 h 2550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87632" h="2550878">
                  <a:moveTo>
                    <a:pt x="1894623" y="49"/>
                  </a:moveTo>
                  <a:cubicBezTo>
                    <a:pt x="2009135" y="-904"/>
                    <a:pt x="2113910" y="12431"/>
                    <a:pt x="2200693" y="27671"/>
                  </a:cubicBezTo>
                  <a:cubicBezTo>
                    <a:pt x="2374260" y="58151"/>
                    <a:pt x="2475013" y="138584"/>
                    <a:pt x="2571533" y="241031"/>
                  </a:cubicBezTo>
                  <a:cubicBezTo>
                    <a:pt x="2668053" y="343478"/>
                    <a:pt x="2759493" y="456931"/>
                    <a:pt x="2779813" y="642351"/>
                  </a:cubicBezTo>
                  <a:cubicBezTo>
                    <a:pt x="2800133" y="827771"/>
                    <a:pt x="2784046" y="1134264"/>
                    <a:pt x="2693453" y="1353551"/>
                  </a:cubicBezTo>
                  <a:cubicBezTo>
                    <a:pt x="2602860" y="1572838"/>
                    <a:pt x="2387806" y="1803978"/>
                    <a:pt x="2236253" y="1958071"/>
                  </a:cubicBezTo>
                  <a:cubicBezTo>
                    <a:pt x="2084700" y="2112164"/>
                    <a:pt x="1927220" y="2191751"/>
                    <a:pt x="1784133" y="2278111"/>
                  </a:cubicBezTo>
                  <a:cubicBezTo>
                    <a:pt x="1641046" y="2364471"/>
                    <a:pt x="1511506" y="2431358"/>
                    <a:pt x="1377733" y="2476231"/>
                  </a:cubicBezTo>
                  <a:cubicBezTo>
                    <a:pt x="1243960" y="2521104"/>
                    <a:pt x="1114420" y="2538884"/>
                    <a:pt x="981493" y="2547351"/>
                  </a:cubicBezTo>
                  <a:cubicBezTo>
                    <a:pt x="848566" y="2555818"/>
                    <a:pt x="691933" y="2549044"/>
                    <a:pt x="580173" y="2527031"/>
                  </a:cubicBezTo>
                  <a:cubicBezTo>
                    <a:pt x="468413" y="2505018"/>
                    <a:pt x="391366" y="2480464"/>
                    <a:pt x="310933" y="2415271"/>
                  </a:cubicBezTo>
                  <a:cubicBezTo>
                    <a:pt x="230500" y="2350078"/>
                    <a:pt x="149220" y="2240011"/>
                    <a:pt x="97573" y="2135871"/>
                  </a:cubicBezTo>
                  <a:cubicBezTo>
                    <a:pt x="45926" y="2031731"/>
                    <a:pt x="-8260" y="1947064"/>
                    <a:pt x="1053" y="1790431"/>
                  </a:cubicBezTo>
                  <a:cubicBezTo>
                    <a:pt x="10366" y="1633798"/>
                    <a:pt x="96726" y="1334924"/>
                    <a:pt x="153453" y="1196071"/>
                  </a:cubicBezTo>
                  <a:cubicBezTo>
                    <a:pt x="210180" y="1057218"/>
                    <a:pt x="280453" y="1037744"/>
                    <a:pt x="341413" y="957311"/>
                  </a:cubicBezTo>
                  <a:cubicBezTo>
                    <a:pt x="402373" y="876878"/>
                    <a:pt x="519213" y="713471"/>
                    <a:pt x="519213" y="713471"/>
                  </a:cubicBezTo>
                  <a:lnTo>
                    <a:pt x="691933" y="530591"/>
                  </a:lnTo>
                  <a:cubicBezTo>
                    <a:pt x="985303" y="336281"/>
                    <a:pt x="1278673" y="141971"/>
                    <a:pt x="1530133" y="58151"/>
                  </a:cubicBezTo>
                  <a:cubicBezTo>
                    <a:pt x="1655863" y="16241"/>
                    <a:pt x="1780111" y="1001"/>
                    <a:pt x="1894623" y="49"/>
                  </a:cubicBezTo>
                  <a:close/>
                </a:path>
              </a:pathLst>
            </a:custGeom>
          </p:spPr>
        </p:pic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1976653D-33F4-25A9-B89A-046A1B09C021}"/>
                </a:ext>
              </a:extLst>
            </p:cNvPr>
            <p:cNvGrpSpPr/>
            <p:nvPr/>
          </p:nvGrpSpPr>
          <p:grpSpPr>
            <a:xfrm>
              <a:off x="4124754" y="1327273"/>
              <a:ext cx="3716806" cy="3601360"/>
              <a:chOff x="4124754" y="1327273"/>
              <a:chExt cx="3716806" cy="3601360"/>
            </a:xfrm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2F9640D0-B4A9-27DF-9DB2-3E671FE1CDA7}"/>
                  </a:ext>
                </a:extLst>
              </p:cNvPr>
              <p:cNvSpPr/>
              <p:nvPr/>
            </p:nvSpPr>
            <p:spPr>
              <a:xfrm>
                <a:off x="4346691" y="1676721"/>
                <a:ext cx="3273310" cy="3009624"/>
              </a:xfrm>
              <a:custGeom>
                <a:avLst/>
                <a:gdLst/>
                <a:ahLst/>
                <a:cxnLst/>
                <a:rect l="0" t="0" r="0" b="0"/>
                <a:pathLst>
                  <a:path w="2933701" h="2697375">
                    <a:moveTo>
                      <a:pt x="1737471" y="23491"/>
                    </a:moveTo>
                    <a:cubicBezTo>
                      <a:pt x="1525242" y="88421"/>
                      <a:pt x="1403437" y="132354"/>
                      <a:pt x="1339850" y="166908"/>
                    </a:cubicBezTo>
                    <a:cubicBezTo>
                      <a:pt x="1171505" y="258389"/>
                      <a:pt x="1118979" y="289989"/>
                      <a:pt x="927100" y="415227"/>
                    </a:cubicBezTo>
                    <a:cubicBezTo>
                      <a:pt x="708253" y="558066"/>
                      <a:pt x="730451" y="536311"/>
                      <a:pt x="442173" y="890485"/>
                    </a:cubicBezTo>
                    <a:cubicBezTo>
                      <a:pt x="389443" y="955269"/>
                      <a:pt x="310660" y="1045422"/>
                      <a:pt x="267101" y="1090824"/>
                    </a:cubicBezTo>
                    <a:cubicBezTo>
                      <a:pt x="171413" y="1190560"/>
                      <a:pt x="149255" y="1232199"/>
                      <a:pt x="91381" y="1421024"/>
                    </a:cubicBezTo>
                    <a:cubicBezTo>
                      <a:pt x="8545" y="1691289"/>
                      <a:pt x="1026" y="1732444"/>
                      <a:pt x="495" y="1918458"/>
                    </a:cubicBezTo>
                    <a:lnTo>
                      <a:pt x="0" y="2092042"/>
                    </a:lnTo>
                    <a:lnTo>
                      <a:pt x="85962" y="2256281"/>
                    </a:lnTo>
                    <a:cubicBezTo>
                      <a:pt x="219310" y="2511054"/>
                      <a:pt x="340385" y="2629570"/>
                      <a:pt x="514264" y="2675531"/>
                    </a:cubicBezTo>
                    <a:cubicBezTo>
                      <a:pt x="582080" y="2693457"/>
                      <a:pt x="654978" y="2697374"/>
                      <a:pt x="920750" y="2697374"/>
                    </a:cubicBezTo>
                    <a:cubicBezTo>
                      <a:pt x="1284848" y="2697374"/>
                      <a:pt x="1387287" y="2684882"/>
                      <a:pt x="1517384" y="2624615"/>
                    </a:cubicBezTo>
                    <a:cubicBezTo>
                      <a:pt x="1562933" y="2603515"/>
                      <a:pt x="1637248" y="2571924"/>
                      <a:pt x="1682528" y="2554414"/>
                    </a:cubicBezTo>
                    <a:cubicBezTo>
                      <a:pt x="1791196" y="2512391"/>
                      <a:pt x="2139178" y="2304100"/>
                      <a:pt x="2256584" y="2210802"/>
                    </a:cubicBezTo>
                    <a:cubicBezTo>
                      <a:pt x="2342063" y="2142874"/>
                      <a:pt x="2446209" y="2026885"/>
                      <a:pt x="2646428" y="1776624"/>
                    </a:cubicBezTo>
                    <a:cubicBezTo>
                      <a:pt x="2782659" y="1606344"/>
                      <a:pt x="2859025" y="1457508"/>
                      <a:pt x="2910336" y="1262274"/>
                    </a:cubicBezTo>
                    <a:cubicBezTo>
                      <a:pt x="2929847" y="1188036"/>
                      <a:pt x="2933700" y="1123997"/>
                      <a:pt x="2933700" y="873989"/>
                    </a:cubicBezTo>
                    <a:lnTo>
                      <a:pt x="2933700" y="574604"/>
                    </a:lnTo>
                    <a:lnTo>
                      <a:pt x="2880358" y="467589"/>
                    </a:lnTo>
                    <a:cubicBezTo>
                      <a:pt x="2782574" y="271414"/>
                      <a:pt x="2615175" y="118358"/>
                      <a:pt x="2421393" y="47948"/>
                    </a:cubicBezTo>
                    <a:cubicBezTo>
                      <a:pt x="2314436" y="9086"/>
                      <a:pt x="2304565" y="7865"/>
                      <a:pt x="2063750" y="3709"/>
                    </a:cubicBezTo>
                    <a:cubicBezTo>
                      <a:pt x="1848843" y="0"/>
                      <a:pt x="1805704" y="2615"/>
                      <a:pt x="1737471" y="23491"/>
                    </a:cubicBezTo>
                    <a:close/>
                  </a:path>
                </a:pathLst>
              </a:custGeom>
              <a:noFill/>
              <a:ln w="25400">
                <a:solidFill>
                  <a:srgbClr val="EFA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B8FA9CB7-37A8-1976-2D70-92F6B63770DF}"/>
                  </a:ext>
                </a:extLst>
              </p:cNvPr>
              <p:cNvSpPr/>
              <p:nvPr/>
            </p:nvSpPr>
            <p:spPr>
              <a:xfrm>
                <a:off x="4183908" y="1667551"/>
                <a:ext cx="3539344" cy="3254228"/>
              </a:xfrm>
              <a:custGeom>
                <a:avLst/>
                <a:gdLst/>
                <a:ahLst/>
                <a:cxnLst/>
                <a:rect l="0" t="0" r="0" b="0"/>
                <a:pathLst>
                  <a:path w="2933701" h="2697375">
                    <a:moveTo>
                      <a:pt x="1737471" y="23491"/>
                    </a:moveTo>
                    <a:cubicBezTo>
                      <a:pt x="1525242" y="88421"/>
                      <a:pt x="1403437" y="132354"/>
                      <a:pt x="1339850" y="166908"/>
                    </a:cubicBezTo>
                    <a:cubicBezTo>
                      <a:pt x="1171505" y="258389"/>
                      <a:pt x="1118979" y="289989"/>
                      <a:pt x="927100" y="415227"/>
                    </a:cubicBezTo>
                    <a:cubicBezTo>
                      <a:pt x="708253" y="558066"/>
                      <a:pt x="730451" y="536311"/>
                      <a:pt x="442173" y="890485"/>
                    </a:cubicBezTo>
                    <a:cubicBezTo>
                      <a:pt x="389443" y="955269"/>
                      <a:pt x="310660" y="1045422"/>
                      <a:pt x="267101" y="1090824"/>
                    </a:cubicBezTo>
                    <a:cubicBezTo>
                      <a:pt x="171413" y="1190560"/>
                      <a:pt x="149255" y="1232199"/>
                      <a:pt x="91381" y="1421024"/>
                    </a:cubicBezTo>
                    <a:cubicBezTo>
                      <a:pt x="8545" y="1691289"/>
                      <a:pt x="1026" y="1732444"/>
                      <a:pt x="495" y="1918458"/>
                    </a:cubicBezTo>
                    <a:lnTo>
                      <a:pt x="0" y="2092042"/>
                    </a:lnTo>
                    <a:lnTo>
                      <a:pt x="85962" y="2256281"/>
                    </a:lnTo>
                    <a:cubicBezTo>
                      <a:pt x="219310" y="2511054"/>
                      <a:pt x="340385" y="2629570"/>
                      <a:pt x="514264" y="2675531"/>
                    </a:cubicBezTo>
                    <a:cubicBezTo>
                      <a:pt x="582080" y="2693457"/>
                      <a:pt x="654978" y="2697374"/>
                      <a:pt x="920750" y="2697374"/>
                    </a:cubicBezTo>
                    <a:cubicBezTo>
                      <a:pt x="1284848" y="2697374"/>
                      <a:pt x="1387287" y="2684882"/>
                      <a:pt x="1517384" y="2624615"/>
                    </a:cubicBezTo>
                    <a:cubicBezTo>
                      <a:pt x="1562933" y="2603515"/>
                      <a:pt x="1637248" y="2571924"/>
                      <a:pt x="1682528" y="2554414"/>
                    </a:cubicBezTo>
                    <a:cubicBezTo>
                      <a:pt x="1791196" y="2512391"/>
                      <a:pt x="2139178" y="2304100"/>
                      <a:pt x="2256584" y="2210802"/>
                    </a:cubicBezTo>
                    <a:cubicBezTo>
                      <a:pt x="2342063" y="2142874"/>
                      <a:pt x="2446209" y="2026885"/>
                      <a:pt x="2646428" y="1776624"/>
                    </a:cubicBezTo>
                    <a:cubicBezTo>
                      <a:pt x="2782659" y="1606344"/>
                      <a:pt x="2859025" y="1457508"/>
                      <a:pt x="2910336" y="1262274"/>
                    </a:cubicBezTo>
                    <a:cubicBezTo>
                      <a:pt x="2929847" y="1188036"/>
                      <a:pt x="2933700" y="1123997"/>
                      <a:pt x="2933700" y="873989"/>
                    </a:cubicBezTo>
                    <a:lnTo>
                      <a:pt x="2933700" y="574604"/>
                    </a:lnTo>
                    <a:lnTo>
                      <a:pt x="2880358" y="467589"/>
                    </a:lnTo>
                    <a:cubicBezTo>
                      <a:pt x="2782574" y="271414"/>
                      <a:pt x="2615175" y="118358"/>
                      <a:pt x="2421393" y="47948"/>
                    </a:cubicBezTo>
                    <a:cubicBezTo>
                      <a:pt x="2314436" y="9086"/>
                      <a:pt x="2304565" y="7865"/>
                      <a:pt x="2063750" y="3709"/>
                    </a:cubicBezTo>
                    <a:cubicBezTo>
                      <a:pt x="1848843" y="0"/>
                      <a:pt x="1805704" y="2615"/>
                      <a:pt x="1737471" y="23491"/>
                    </a:cubicBezTo>
                    <a:close/>
                  </a:path>
                </a:pathLst>
              </a:custGeom>
              <a:noFill/>
              <a:ln w="25400">
                <a:solidFill>
                  <a:srgbClr val="EFA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C757E713-D537-51C4-848F-96DE73AEF8AB}"/>
                  </a:ext>
                </a:extLst>
              </p:cNvPr>
              <p:cNvSpPr/>
              <p:nvPr/>
            </p:nvSpPr>
            <p:spPr>
              <a:xfrm rot="6043523" flipH="1">
                <a:off x="4412938" y="1531847"/>
                <a:ext cx="3539344" cy="3254228"/>
              </a:xfrm>
              <a:custGeom>
                <a:avLst/>
                <a:gdLst/>
                <a:ahLst/>
                <a:cxnLst/>
                <a:rect l="0" t="0" r="0" b="0"/>
                <a:pathLst>
                  <a:path w="2933701" h="2697375">
                    <a:moveTo>
                      <a:pt x="1737471" y="23491"/>
                    </a:moveTo>
                    <a:cubicBezTo>
                      <a:pt x="1525242" y="88421"/>
                      <a:pt x="1403437" y="132354"/>
                      <a:pt x="1339850" y="166908"/>
                    </a:cubicBezTo>
                    <a:cubicBezTo>
                      <a:pt x="1171505" y="258389"/>
                      <a:pt x="1118979" y="289989"/>
                      <a:pt x="927100" y="415227"/>
                    </a:cubicBezTo>
                    <a:cubicBezTo>
                      <a:pt x="708253" y="558066"/>
                      <a:pt x="730451" y="536311"/>
                      <a:pt x="442173" y="890485"/>
                    </a:cubicBezTo>
                    <a:cubicBezTo>
                      <a:pt x="389443" y="955269"/>
                      <a:pt x="310660" y="1045422"/>
                      <a:pt x="267101" y="1090824"/>
                    </a:cubicBezTo>
                    <a:cubicBezTo>
                      <a:pt x="171413" y="1190560"/>
                      <a:pt x="149255" y="1232199"/>
                      <a:pt x="91381" y="1421024"/>
                    </a:cubicBezTo>
                    <a:cubicBezTo>
                      <a:pt x="8545" y="1691289"/>
                      <a:pt x="1026" y="1732444"/>
                      <a:pt x="495" y="1918458"/>
                    </a:cubicBezTo>
                    <a:lnTo>
                      <a:pt x="0" y="2092042"/>
                    </a:lnTo>
                    <a:lnTo>
                      <a:pt x="85962" y="2256281"/>
                    </a:lnTo>
                    <a:cubicBezTo>
                      <a:pt x="219310" y="2511054"/>
                      <a:pt x="340385" y="2629570"/>
                      <a:pt x="514264" y="2675531"/>
                    </a:cubicBezTo>
                    <a:cubicBezTo>
                      <a:pt x="582080" y="2693457"/>
                      <a:pt x="654978" y="2697374"/>
                      <a:pt x="920750" y="2697374"/>
                    </a:cubicBezTo>
                    <a:cubicBezTo>
                      <a:pt x="1284848" y="2697374"/>
                      <a:pt x="1387287" y="2684882"/>
                      <a:pt x="1517384" y="2624615"/>
                    </a:cubicBezTo>
                    <a:cubicBezTo>
                      <a:pt x="1562933" y="2603515"/>
                      <a:pt x="1637248" y="2571924"/>
                      <a:pt x="1682528" y="2554414"/>
                    </a:cubicBezTo>
                    <a:cubicBezTo>
                      <a:pt x="1791196" y="2512391"/>
                      <a:pt x="2139178" y="2304100"/>
                      <a:pt x="2256584" y="2210802"/>
                    </a:cubicBezTo>
                    <a:cubicBezTo>
                      <a:pt x="2342063" y="2142874"/>
                      <a:pt x="2446209" y="2026885"/>
                      <a:pt x="2646428" y="1776624"/>
                    </a:cubicBezTo>
                    <a:cubicBezTo>
                      <a:pt x="2782659" y="1606344"/>
                      <a:pt x="2859025" y="1457508"/>
                      <a:pt x="2910336" y="1262274"/>
                    </a:cubicBezTo>
                    <a:cubicBezTo>
                      <a:pt x="2929847" y="1188036"/>
                      <a:pt x="2933700" y="1123997"/>
                      <a:pt x="2933700" y="873989"/>
                    </a:cubicBezTo>
                    <a:lnTo>
                      <a:pt x="2933700" y="574604"/>
                    </a:lnTo>
                    <a:lnTo>
                      <a:pt x="2880358" y="467589"/>
                    </a:lnTo>
                    <a:cubicBezTo>
                      <a:pt x="2782574" y="271414"/>
                      <a:pt x="2615175" y="118358"/>
                      <a:pt x="2421393" y="47948"/>
                    </a:cubicBezTo>
                    <a:cubicBezTo>
                      <a:pt x="2314436" y="9086"/>
                      <a:pt x="2304565" y="7865"/>
                      <a:pt x="2063750" y="3709"/>
                    </a:cubicBezTo>
                    <a:cubicBezTo>
                      <a:pt x="1848843" y="0"/>
                      <a:pt x="1805704" y="2615"/>
                      <a:pt x="1737471" y="23491"/>
                    </a:cubicBezTo>
                    <a:close/>
                  </a:path>
                </a:pathLst>
              </a:custGeom>
              <a:noFill/>
              <a:ln w="25400">
                <a:solidFill>
                  <a:srgbClr val="EFA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7E11D963-836C-3429-DEC6-C79EBFBCCE6D}"/>
                  </a:ext>
                </a:extLst>
              </p:cNvPr>
              <p:cNvSpPr/>
              <p:nvPr/>
            </p:nvSpPr>
            <p:spPr>
              <a:xfrm rot="21132395">
                <a:off x="4302216" y="1498349"/>
                <a:ext cx="3539344" cy="3254228"/>
              </a:xfrm>
              <a:custGeom>
                <a:avLst/>
                <a:gdLst/>
                <a:ahLst/>
                <a:cxnLst/>
                <a:rect l="0" t="0" r="0" b="0"/>
                <a:pathLst>
                  <a:path w="2933701" h="2697375">
                    <a:moveTo>
                      <a:pt x="1737471" y="23491"/>
                    </a:moveTo>
                    <a:cubicBezTo>
                      <a:pt x="1525242" y="88421"/>
                      <a:pt x="1403437" y="132354"/>
                      <a:pt x="1339850" y="166908"/>
                    </a:cubicBezTo>
                    <a:cubicBezTo>
                      <a:pt x="1171505" y="258389"/>
                      <a:pt x="1118979" y="289989"/>
                      <a:pt x="927100" y="415227"/>
                    </a:cubicBezTo>
                    <a:cubicBezTo>
                      <a:pt x="708253" y="558066"/>
                      <a:pt x="730451" y="536311"/>
                      <a:pt x="442173" y="890485"/>
                    </a:cubicBezTo>
                    <a:cubicBezTo>
                      <a:pt x="389443" y="955269"/>
                      <a:pt x="310660" y="1045422"/>
                      <a:pt x="267101" y="1090824"/>
                    </a:cubicBezTo>
                    <a:cubicBezTo>
                      <a:pt x="171413" y="1190560"/>
                      <a:pt x="149255" y="1232199"/>
                      <a:pt x="91381" y="1421024"/>
                    </a:cubicBezTo>
                    <a:cubicBezTo>
                      <a:pt x="8545" y="1691289"/>
                      <a:pt x="1026" y="1732444"/>
                      <a:pt x="495" y="1918458"/>
                    </a:cubicBezTo>
                    <a:lnTo>
                      <a:pt x="0" y="2092042"/>
                    </a:lnTo>
                    <a:lnTo>
                      <a:pt x="85962" y="2256281"/>
                    </a:lnTo>
                    <a:cubicBezTo>
                      <a:pt x="219310" y="2511054"/>
                      <a:pt x="340385" y="2629570"/>
                      <a:pt x="514264" y="2675531"/>
                    </a:cubicBezTo>
                    <a:cubicBezTo>
                      <a:pt x="582080" y="2693457"/>
                      <a:pt x="654978" y="2697374"/>
                      <a:pt x="920750" y="2697374"/>
                    </a:cubicBezTo>
                    <a:cubicBezTo>
                      <a:pt x="1284848" y="2697374"/>
                      <a:pt x="1387287" y="2684882"/>
                      <a:pt x="1517384" y="2624615"/>
                    </a:cubicBezTo>
                    <a:cubicBezTo>
                      <a:pt x="1562933" y="2603515"/>
                      <a:pt x="1637248" y="2571924"/>
                      <a:pt x="1682528" y="2554414"/>
                    </a:cubicBezTo>
                    <a:cubicBezTo>
                      <a:pt x="1791196" y="2512391"/>
                      <a:pt x="2139178" y="2304100"/>
                      <a:pt x="2256584" y="2210802"/>
                    </a:cubicBezTo>
                    <a:cubicBezTo>
                      <a:pt x="2342063" y="2142874"/>
                      <a:pt x="2446209" y="2026885"/>
                      <a:pt x="2646428" y="1776624"/>
                    </a:cubicBezTo>
                    <a:cubicBezTo>
                      <a:pt x="2782659" y="1606344"/>
                      <a:pt x="2859025" y="1457508"/>
                      <a:pt x="2910336" y="1262274"/>
                    </a:cubicBezTo>
                    <a:cubicBezTo>
                      <a:pt x="2929847" y="1188036"/>
                      <a:pt x="2933700" y="1123997"/>
                      <a:pt x="2933700" y="873989"/>
                    </a:cubicBezTo>
                    <a:lnTo>
                      <a:pt x="2933700" y="574604"/>
                    </a:lnTo>
                    <a:lnTo>
                      <a:pt x="2880358" y="467589"/>
                    </a:lnTo>
                    <a:cubicBezTo>
                      <a:pt x="2782574" y="271414"/>
                      <a:pt x="2615175" y="118358"/>
                      <a:pt x="2421393" y="47948"/>
                    </a:cubicBezTo>
                    <a:cubicBezTo>
                      <a:pt x="2314436" y="9086"/>
                      <a:pt x="2304565" y="7865"/>
                      <a:pt x="2063750" y="3709"/>
                    </a:cubicBezTo>
                    <a:cubicBezTo>
                      <a:pt x="1848843" y="0"/>
                      <a:pt x="1805704" y="2615"/>
                      <a:pt x="1737471" y="23491"/>
                    </a:cubicBezTo>
                    <a:close/>
                  </a:path>
                </a:pathLst>
              </a:custGeom>
              <a:noFill/>
              <a:ln w="25400">
                <a:solidFill>
                  <a:srgbClr val="EFA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BFC140C4-361D-A5DD-1027-DBABCEBB8AE9}"/>
                  </a:ext>
                </a:extLst>
              </p:cNvPr>
              <p:cNvSpPr/>
              <p:nvPr/>
            </p:nvSpPr>
            <p:spPr>
              <a:xfrm>
                <a:off x="4243062" y="1549834"/>
                <a:ext cx="3539344" cy="3254228"/>
              </a:xfrm>
              <a:custGeom>
                <a:avLst/>
                <a:gdLst/>
                <a:ahLst/>
                <a:cxnLst/>
                <a:rect l="0" t="0" r="0" b="0"/>
                <a:pathLst>
                  <a:path w="2933701" h="2697375">
                    <a:moveTo>
                      <a:pt x="1737471" y="23491"/>
                    </a:moveTo>
                    <a:cubicBezTo>
                      <a:pt x="1525242" y="88421"/>
                      <a:pt x="1403437" y="132354"/>
                      <a:pt x="1339850" y="166908"/>
                    </a:cubicBezTo>
                    <a:cubicBezTo>
                      <a:pt x="1171505" y="258389"/>
                      <a:pt x="1118979" y="289989"/>
                      <a:pt x="927100" y="415227"/>
                    </a:cubicBezTo>
                    <a:cubicBezTo>
                      <a:pt x="708253" y="558066"/>
                      <a:pt x="730451" y="536311"/>
                      <a:pt x="442173" y="890485"/>
                    </a:cubicBezTo>
                    <a:cubicBezTo>
                      <a:pt x="389443" y="955269"/>
                      <a:pt x="310660" y="1045422"/>
                      <a:pt x="267101" y="1090824"/>
                    </a:cubicBezTo>
                    <a:cubicBezTo>
                      <a:pt x="171413" y="1190560"/>
                      <a:pt x="149255" y="1232199"/>
                      <a:pt x="91381" y="1421024"/>
                    </a:cubicBezTo>
                    <a:cubicBezTo>
                      <a:pt x="8545" y="1691289"/>
                      <a:pt x="1026" y="1732444"/>
                      <a:pt x="495" y="1918458"/>
                    </a:cubicBezTo>
                    <a:lnTo>
                      <a:pt x="0" y="2092042"/>
                    </a:lnTo>
                    <a:lnTo>
                      <a:pt x="85962" y="2256281"/>
                    </a:lnTo>
                    <a:cubicBezTo>
                      <a:pt x="219310" y="2511054"/>
                      <a:pt x="340385" y="2629570"/>
                      <a:pt x="514264" y="2675531"/>
                    </a:cubicBezTo>
                    <a:cubicBezTo>
                      <a:pt x="582080" y="2693457"/>
                      <a:pt x="654978" y="2697374"/>
                      <a:pt x="920750" y="2697374"/>
                    </a:cubicBezTo>
                    <a:cubicBezTo>
                      <a:pt x="1284848" y="2697374"/>
                      <a:pt x="1387287" y="2684882"/>
                      <a:pt x="1517384" y="2624615"/>
                    </a:cubicBezTo>
                    <a:cubicBezTo>
                      <a:pt x="1562933" y="2603515"/>
                      <a:pt x="1637248" y="2571924"/>
                      <a:pt x="1682528" y="2554414"/>
                    </a:cubicBezTo>
                    <a:cubicBezTo>
                      <a:pt x="1791196" y="2512391"/>
                      <a:pt x="2139178" y="2304100"/>
                      <a:pt x="2256584" y="2210802"/>
                    </a:cubicBezTo>
                    <a:cubicBezTo>
                      <a:pt x="2342063" y="2142874"/>
                      <a:pt x="2446209" y="2026885"/>
                      <a:pt x="2646428" y="1776624"/>
                    </a:cubicBezTo>
                    <a:cubicBezTo>
                      <a:pt x="2782659" y="1606344"/>
                      <a:pt x="2859025" y="1457508"/>
                      <a:pt x="2910336" y="1262274"/>
                    </a:cubicBezTo>
                    <a:cubicBezTo>
                      <a:pt x="2929847" y="1188036"/>
                      <a:pt x="2933700" y="1123997"/>
                      <a:pt x="2933700" y="873989"/>
                    </a:cubicBezTo>
                    <a:lnTo>
                      <a:pt x="2933700" y="574604"/>
                    </a:lnTo>
                    <a:lnTo>
                      <a:pt x="2880358" y="467589"/>
                    </a:lnTo>
                    <a:cubicBezTo>
                      <a:pt x="2782574" y="271414"/>
                      <a:pt x="2615175" y="118358"/>
                      <a:pt x="2421393" y="47948"/>
                    </a:cubicBezTo>
                    <a:cubicBezTo>
                      <a:pt x="2314436" y="9086"/>
                      <a:pt x="2304565" y="7865"/>
                      <a:pt x="2063750" y="3709"/>
                    </a:cubicBezTo>
                    <a:cubicBezTo>
                      <a:pt x="1848843" y="0"/>
                      <a:pt x="1805704" y="2615"/>
                      <a:pt x="1737471" y="23491"/>
                    </a:cubicBezTo>
                    <a:close/>
                  </a:path>
                </a:pathLst>
              </a:custGeom>
              <a:noFill/>
              <a:ln w="25400">
                <a:solidFill>
                  <a:srgbClr val="EFA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FBDE8749-FBDE-0E5B-BD4E-EFF3A8B57756}"/>
                  </a:ext>
                </a:extLst>
              </p:cNvPr>
              <p:cNvSpPr/>
              <p:nvPr/>
            </p:nvSpPr>
            <p:spPr>
              <a:xfrm>
                <a:off x="4216657" y="1411262"/>
                <a:ext cx="3539344" cy="3254228"/>
              </a:xfrm>
              <a:custGeom>
                <a:avLst/>
                <a:gdLst/>
                <a:ahLst/>
                <a:cxnLst/>
                <a:rect l="0" t="0" r="0" b="0"/>
                <a:pathLst>
                  <a:path w="2933701" h="2697375">
                    <a:moveTo>
                      <a:pt x="1737471" y="23491"/>
                    </a:moveTo>
                    <a:cubicBezTo>
                      <a:pt x="1525242" y="88421"/>
                      <a:pt x="1403437" y="132354"/>
                      <a:pt x="1339850" y="166908"/>
                    </a:cubicBezTo>
                    <a:cubicBezTo>
                      <a:pt x="1171505" y="258389"/>
                      <a:pt x="1118979" y="289989"/>
                      <a:pt x="927100" y="415227"/>
                    </a:cubicBezTo>
                    <a:cubicBezTo>
                      <a:pt x="708253" y="558066"/>
                      <a:pt x="730451" y="536311"/>
                      <a:pt x="442173" y="890485"/>
                    </a:cubicBezTo>
                    <a:cubicBezTo>
                      <a:pt x="389443" y="955269"/>
                      <a:pt x="310660" y="1045422"/>
                      <a:pt x="267101" y="1090824"/>
                    </a:cubicBezTo>
                    <a:cubicBezTo>
                      <a:pt x="171413" y="1190560"/>
                      <a:pt x="149255" y="1232199"/>
                      <a:pt x="91381" y="1421024"/>
                    </a:cubicBezTo>
                    <a:cubicBezTo>
                      <a:pt x="8545" y="1691289"/>
                      <a:pt x="1026" y="1732444"/>
                      <a:pt x="495" y="1918458"/>
                    </a:cubicBezTo>
                    <a:lnTo>
                      <a:pt x="0" y="2092042"/>
                    </a:lnTo>
                    <a:lnTo>
                      <a:pt x="85962" y="2256281"/>
                    </a:lnTo>
                    <a:cubicBezTo>
                      <a:pt x="219310" y="2511054"/>
                      <a:pt x="340385" y="2629570"/>
                      <a:pt x="514264" y="2675531"/>
                    </a:cubicBezTo>
                    <a:cubicBezTo>
                      <a:pt x="582080" y="2693457"/>
                      <a:pt x="654978" y="2697374"/>
                      <a:pt x="920750" y="2697374"/>
                    </a:cubicBezTo>
                    <a:cubicBezTo>
                      <a:pt x="1284848" y="2697374"/>
                      <a:pt x="1387287" y="2684882"/>
                      <a:pt x="1517384" y="2624615"/>
                    </a:cubicBezTo>
                    <a:cubicBezTo>
                      <a:pt x="1562933" y="2603515"/>
                      <a:pt x="1637248" y="2571924"/>
                      <a:pt x="1682528" y="2554414"/>
                    </a:cubicBezTo>
                    <a:cubicBezTo>
                      <a:pt x="1791196" y="2512391"/>
                      <a:pt x="2139178" y="2304100"/>
                      <a:pt x="2256584" y="2210802"/>
                    </a:cubicBezTo>
                    <a:cubicBezTo>
                      <a:pt x="2342063" y="2142874"/>
                      <a:pt x="2446209" y="2026885"/>
                      <a:pt x="2646428" y="1776624"/>
                    </a:cubicBezTo>
                    <a:cubicBezTo>
                      <a:pt x="2782659" y="1606344"/>
                      <a:pt x="2859025" y="1457508"/>
                      <a:pt x="2910336" y="1262274"/>
                    </a:cubicBezTo>
                    <a:cubicBezTo>
                      <a:pt x="2929847" y="1188036"/>
                      <a:pt x="2933700" y="1123997"/>
                      <a:pt x="2933700" y="873989"/>
                    </a:cubicBezTo>
                    <a:lnTo>
                      <a:pt x="2933700" y="574604"/>
                    </a:lnTo>
                    <a:lnTo>
                      <a:pt x="2880358" y="467589"/>
                    </a:lnTo>
                    <a:cubicBezTo>
                      <a:pt x="2782574" y="271414"/>
                      <a:pt x="2615175" y="118358"/>
                      <a:pt x="2421393" y="47948"/>
                    </a:cubicBezTo>
                    <a:cubicBezTo>
                      <a:pt x="2314436" y="9086"/>
                      <a:pt x="2304565" y="7865"/>
                      <a:pt x="2063750" y="3709"/>
                    </a:cubicBezTo>
                    <a:cubicBezTo>
                      <a:pt x="1848843" y="0"/>
                      <a:pt x="1805704" y="2615"/>
                      <a:pt x="1737471" y="23491"/>
                    </a:cubicBezTo>
                    <a:close/>
                  </a:path>
                </a:pathLst>
              </a:custGeom>
              <a:noFill/>
              <a:ln w="25400">
                <a:solidFill>
                  <a:srgbClr val="EFA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B9FB5CB1-29B9-AAC0-5B52-902EB630835E}"/>
                  </a:ext>
                </a:extLst>
              </p:cNvPr>
              <p:cNvSpPr/>
              <p:nvPr/>
            </p:nvSpPr>
            <p:spPr>
              <a:xfrm>
                <a:off x="4124754" y="1327273"/>
                <a:ext cx="3539344" cy="3254228"/>
              </a:xfrm>
              <a:custGeom>
                <a:avLst/>
                <a:gdLst/>
                <a:ahLst/>
                <a:cxnLst/>
                <a:rect l="0" t="0" r="0" b="0"/>
                <a:pathLst>
                  <a:path w="2933701" h="2697375">
                    <a:moveTo>
                      <a:pt x="1737471" y="23491"/>
                    </a:moveTo>
                    <a:cubicBezTo>
                      <a:pt x="1525242" y="88421"/>
                      <a:pt x="1403437" y="132354"/>
                      <a:pt x="1339850" y="166908"/>
                    </a:cubicBezTo>
                    <a:cubicBezTo>
                      <a:pt x="1171505" y="258389"/>
                      <a:pt x="1118979" y="289989"/>
                      <a:pt x="927100" y="415227"/>
                    </a:cubicBezTo>
                    <a:cubicBezTo>
                      <a:pt x="708253" y="558066"/>
                      <a:pt x="730451" y="536311"/>
                      <a:pt x="442173" y="890485"/>
                    </a:cubicBezTo>
                    <a:cubicBezTo>
                      <a:pt x="389443" y="955269"/>
                      <a:pt x="310660" y="1045422"/>
                      <a:pt x="267101" y="1090824"/>
                    </a:cubicBezTo>
                    <a:cubicBezTo>
                      <a:pt x="171413" y="1190560"/>
                      <a:pt x="149255" y="1232199"/>
                      <a:pt x="91381" y="1421024"/>
                    </a:cubicBezTo>
                    <a:cubicBezTo>
                      <a:pt x="8545" y="1691289"/>
                      <a:pt x="1026" y="1732444"/>
                      <a:pt x="495" y="1918458"/>
                    </a:cubicBezTo>
                    <a:lnTo>
                      <a:pt x="0" y="2092042"/>
                    </a:lnTo>
                    <a:lnTo>
                      <a:pt x="85962" y="2256281"/>
                    </a:lnTo>
                    <a:cubicBezTo>
                      <a:pt x="219310" y="2511054"/>
                      <a:pt x="340385" y="2629570"/>
                      <a:pt x="514264" y="2675531"/>
                    </a:cubicBezTo>
                    <a:cubicBezTo>
                      <a:pt x="582080" y="2693457"/>
                      <a:pt x="654978" y="2697374"/>
                      <a:pt x="920750" y="2697374"/>
                    </a:cubicBezTo>
                    <a:cubicBezTo>
                      <a:pt x="1284848" y="2697374"/>
                      <a:pt x="1387287" y="2684882"/>
                      <a:pt x="1517384" y="2624615"/>
                    </a:cubicBezTo>
                    <a:cubicBezTo>
                      <a:pt x="1562933" y="2603515"/>
                      <a:pt x="1637248" y="2571924"/>
                      <a:pt x="1682528" y="2554414"/>
                    </a:cubicBezTo>
                    <a:cubicBezTo>
                      <a:pt x="1791196" y="2512391"/>
                      <a:pt x="2139178" y="2304100"/>
                      <a:pt x="2256584" y="2210802"/>
                    </a:cubicBezTo>
                    <a:cubicBezTo>
                      <a:pt x="2342063" y="2142874"/>
                      <a:pt x="2446209" y="2026885"/>
                      <a:pt x="2646428" y="1776624"/>
                    </a:cubicBezTo>
                    <a:cubicBezTo>
                      <a:pt x="2782659" y="1606344"/>
                      <a:pt x="2859025" y="1457508"/>
                      <a:pt x="2910336" y="1262274"/>
                    </a:cubicBezTo>
                    <a:cubicBezTo>
                      <a:pt x="2929847" y="1188036"/>
                      <a:pt x="2933700" y="1123997"/>
                      <a:pt x="2933700" y="873989"/>
                    </a:cubicBezTo>
                    <a:lnTo>
                      <a:pt x="2933700" y="574604"/>
                    </a:lnTo>
                    <a:lnTo>
                      <a:pt x="2880358" y="467589"/>
                    </a:lnTo>
                    <a:cubicBezTo>
                      <a:pt x="2782574" y="271414"/>
                      <a:pt x="2615175" y="118358"/>
                      <a:pt x="2421393" y="47948"/>
                    </a:cubicBezTo>
                    <a:cubicBezTo>
                      <a:pt x="2314436" y="9086"/>
                      <a:pt x="2304565" y="7865"/>
                      <a:pt x="2063750" y="3709"/>
                    </a:cubicBezTo>
                    <a:cubicBezTo>
                      <a:pt x="1848843" y="0"/>
                      <a:pt x="1805704" y="2615"/>
                      <a:pt x="1737471" y="23491"/>
                    </a:cubicBezTo>
                    <a:close/>
                  </a:path>
                </a:pathLst>
              </a:custGeom>
              <a:noFill/>
              <a:ln w="25400">
                <a:solidFill>
                  <a:srgbClr val="EFA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9B767CCF-FCC6-2051-3D1C-36E14AEDDFA4}"/>
              </a:ext>
            </a:extLst>
          </p:cNvPr>
          <p:cNvSpPr/>
          <p:nvPr/>
        </p:nvSpPr>
        <p:spPr>
          <a:xfrm rot="13638549" flipH="1" flipV="1">
            <a:off x="8033738" y="1864470"/>
            <a:ext cx="1008361" cy="706136"/>
          </a:xfrm>
          <a:custGeom>
            <a:avLst/>
            <a:gdLst>
              <a:gd name="connsiteX0" fmla="*/ 4837124 w 4937750"/>
              <a:gd name="connsiteY0" fmla="*/ 1161817 h 3457813"/>
              <a:gd name="connsiteX1" fmla="*/ 2989677 w 4937750"/>
              <a:gd name="connsiteY1" fmla="*/ 24956 h 3457813"/>
              <a:gd name="connsiteX2" fmla="*/ 2737283 w 4937750"/>
              <a:gd name="connsiteY2" fmla="*/ 352132 h 3457813"/>
              <a:gd name="connsiteX3" fmla="*/ 3313629 w 4937750"/>
              <a:gd name="connsiteY3" fmla="*/ 835905 h 3457813"/>
              <a:gd name="connsiteX4" fmla="*/ 791061 w 4937750"/>
              <a:gd name="connsiteY4" fmla="*/ 1581830 h 3457813"/>
              <a:gd name="connsiteX5" fmla="*/ 29137 w 4937750"/>
              <a:gd name="connsiteY5" fmla="*/ 2742596 h 3457813"/>
              <a:gd name="connsiteX6" fmla="*/ 293082 w 4937750"/>
              <a:gd name="connsiteY6" fmla="*/ 3457248 h 3457813"/>
              <a:gd name="connsiteX7" fmla="*/ 330242 w 4937750"/>
              <a:gd name="connsiteY7" fmla="*/ 3320127 h 3457813"/>
              <a:gd name="connsiteX8" fmla="*/ 729554 w 4937750"/>
              <a:gd name="connsiteY8" fmla="*/ 2132420 h 3457813"/>
              <a:gd name="connsiteX9" fmla="*/ 1733467 w 4937750"/>
              <a:gd name="connsiteY9" fmla="*/ 1508499 h 3457813"/>
              <a:gd name="connsiteX10" fmla="*/ 4218121 w 4937750"/>
              <a:gd name="connsiteY10" fmla="*/ 1421320 h 3457813"/>
              <a:gd name="connsiteX11" fmla="*/ 4245599 w 4937750"/>
              <a:gd name="connsiteY11" fmla="*/ 1428782 h 3457813"/>
              <a:gd name="connsiteX12" fmla="*/ 3535002 w 4937750"/>
              <a:gd name="connsiteY12" fmla="*/ 2227827 h 3457813"/>
              <a:gd name="connsiteX13" fmla="*/ 3884711 w 4937750"/>
              <a:gd name="connsiteY13" fmla="*/ 2432264 h 3457813"/>
              <a:gd name="connsiteX14" fmla="*/ 4837102 w 4937750"/>
              <a:gd name="connsiteY14" fmla="*/ 1521512 h 3457813"/>
              <a:gd name="connsiteX15" fmla="*/ 4837140 w 4937750"/>
              <a:gd name="connsiteY15" fmla="*/ 1161888 h 3457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37750" h="3457813">
                <a:moveTo>
                  <a:pt x="4837124" y="1161817"/>
                </a:moveTo>
                <a:cubicBezTo>
                  <a:pt x="4243397" y="746124"/>
                  <a:pt x="3628254" y="367601"/>
                  <a:pt x="2989677" y="24956"/>
                </a:cubicBezTo>
                <a:cubicBezTo>
                  <a:pt x="2787875" y="-83273"/>
                  <a:pt x="2557721" y="185541"/>
                  <a:pt x="2737283" y="352132"/>
                </a:cubicBezTo>
                <a:cubicBezTo>
                  <a:pt x="2922282" y="523738"/>
                  <a:pt x="3114590" y="684549"/>
                  <a:pt x="3313629" y="835905"/>
                </a:cubicBezTo>
                <a:cubicBezTo>
                  <a:pt x="2417416" y="800773"/>
                  <a:pt x="1449233" y="1073290"/>
                  <a:pt x="791061" y="1581830"/>
                </a:cubicBezTo>
                <a:cubicBezTo>
                  <a:pt x="423668" y="1865722"/>
                  <a:pt x="117046" y="2278916"/>
                  <a:pt x="29137" y="2742596"/>
                </a:cubicBezTo>
                <a:cubicBezTo>
                  <a:pt x="-21265" y="3008804"/>
                  <a:pt x="-44609" y="3415767"/>
                  <a:pt x="293082" y="3457248"/>
                </a:cubicBezTo>
                <a:cubicBezTo>
                  <a:pt x="369736" y="3466701"/>
                  <a:pt x="387112" y="3355103"/>
                  <a:pt x="330242" y="3320127"/>
                </a:cubicBezTo>
                <a:cubicBezTo>
                  <a:pt x="13559" y="3125634"/>
                  <a:pt x="591934" y="2279671"/>
                  <a:pt x="729554" y="2132420"/>
                </a:cubicBezTo>
                <a:cubicBezTo>
                  <a:pt x="1003649" y="1839083"/>
                  <a:pt x="1357531" y="1641455"/>
                  <a:pt x="1733467" y="1508499"/>
                </a:cubicBezTo>
                <a:cubicBezTo>
                  <a:pt x="2517160" y="1231386"/>
                  <a:pt x="3430333" y="1119287"/>
                  <a:pt x="4218121" y="1421320"/>
                </a:cubicBezTo>
                <a:cubicBezTo>
                  <a:pt x="4227573" y="1424955"/>
                  <a:pt x="4236567" y="1426677"/>
                  <a:pt x="4245599" y="1428782"/>
                </a:cubicBezTo>
                <a:cubicBezTo>
                  <a:pt x="3965498" y="1651863"/>
                  <a:pt x="3722372" y="1915426"/>
                  <a:pt x="3535002" y="2227827"/>
                </a:cubicBezTo>
                <a:cubicBezTo>
                  <a:pt x="3398567" y="2455415"/>
                  <a:pt x="3735765" y="2640571"/>
                  <a:pt x="3884711" y="2432264"/>
                </a:cubicBezTo>
                <a:cubicBezTo>
                  <a:pt x="4151526" y="2059013"/>
                  <a:pt x="4443344" y="1761278"/>
                  <a:pt x="4837102" y="1521512"/>
                </a:cubicBezTo>
                <a:cubicBezTo>
                  <a:pt x="4978357" y="1435634"/>
                  <a:pt x="4964043" y="1250788"/>
                  <a:pt x="4837140" y="1161888"/>
                </a:cubicBezTo>
                <a:close/>
              </a:path>
            </a:pathLst>
          </a:custGeom>
          <a:solidFill>
            <a:srgbClr val="691713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7B844349-D76F-09E4-474D-3D21A0092796}"/>
              </a:ext>
            </a:extLst>
          </p:cNvPr>
          <p:cNvSpPr txBox="1"/>
          <p:nvPr/>
        </p:nvSpPr>
        <p:spPr>
          <a:xfrm>
            <a:off x="8531668" y="2898114"/>
            <a:ext cx="21904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>
                <a:solidFill>
                  <a:srgbClr val="691713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Pellentesque Habitant Morbi Tristique Senectus Et Netus Et Malesuada Fames Ac Turpis Egestas Fames Ac Turpis Egestas</a:t>
            </a:r>
            <a:endParaRPr lang="zh-CN" altLang="en-US">
              <a:solidFill>
                <a:srgbClr val="691713"/>
              </a:solidFill>
              <a:latin typeface="Dreaming Outloud Script Pro" panose="03050502040304050704" pitchFamily="66" charset="0"/>
              <a:cs typeface="Dreaming Outloud Script Pro" panose="03050502040304050704" pitchFamily="66" charset="0"/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63A8A33F-B3D3-42F9-A628-94DD30F39E90}"/>
              </a:ext>
            </a:extLst>
          </p:cNvPr>
          <p:cNvSpPr/>
          <p:nvPr/>
        </p:nvSpPr>
        <p:spPr>
          <a:xfrm rot="8614122" flipV="1">
            <a:off x="3029763" y="2267870"/>
            <a:ext cx="1641996" cy="816019"/>
          </a:xfrm>
          <a:custGeom>
            <a:avLst/>
            <a:gdLst>
              <a:gd name="connsiteX0" fmla="*/ 4882876 w 4937833"/>
              <a:gd name="connsiteY0" fmla="*/ 561154 h 2453943"/>
              <a:gd name="connsiteX1" fmla="*/ 3676260 w 4937833"/>
              <a:gd name="connsiteY1" fmla="*/ 8301 h 2453943"/>
              <a:gd name="connsiteX2" fmla="*/ 3560722 w 4937833"/>
              <a:gd name="connsiteY2" fmla="*/ 235056 h 2453943"/>
              <a:gd name="connsiteX3" fmla="*/ 3837188 w 4937833"/>
              <a:gd name="connsiteY3" fmla="*/ 429127 h 2453943"/>
              <a:gd name="connsiteX4" fmla="*/ 3029502 w 4937833"/>
              <a:gd name="connsiteY4" fmla="*/ 388753 h 2453943"/>
              <a:gd name="connsiteX5" fmla="*/ 2293609 w 4937833"/>
              <a:gd name="connsiteY5" fmla="*/ 554001 h 2453943"/>
              <a:gd name="connsiteX6" fmla="*/ 314292 w 4937833"/>
              <a:gd name="connsiteY6" fmla="*/ 352317 h 2453943"/>
              <a:gd name="connsiteX7" fmla="*/ 727535 w 4937833"/>
              <a:gd name="connsiteY7" fmla="*/ 2442635 h 2453943"/>
              <a:gd name="connsiteX8" fmla="*/ 807214 w 4937833"/>
              <a:gd name="connsiteY8" fmla="*/ 2355418 h 2453943"/>
              <a:gd name="connsiteX9" fmla="*/ 489727 w 4937833"/>
              <a:gd name="connsiteY9" fmla="*/ 494451 h 2453943"/>
              <a:gd name="connsiteX10" fmla="*/ 2102631 w 4937833"/>
              <a:gd name="connsiteY10" fmla="*/ 704208 h 2453943"/>
              <a:gd name="connsiteX11" fmla="*/ 1986212 w 4937833"/>
              <a:gd name="connsiteY11" fmla="*/ 1500725 h 2453943"/>
              <a:gd name="connsiteX12" fmla="*/ 2676685 w 4937833"/>
              <a:gd name="connsiteY12" fmla="*/ 1970146 h 2453943"/>
              <a:gd name="connsiteX13" fmla="*/ 2867347 w 4937833"/>
              <a:gd name="connsiteY13" fmla="*/ 1302794 h 2453943"/>
              <a:gd name="connsiteX14" fmla="*/ 2500914 w 4937833"/>
              <a:gd name="connsiteY14" fmla="*/ 734138 h 2453943"/>
              <a:gd name="connsiteX15" fmla="*/ 3419132 w 4937833"/>
              <a:gd name="connsiteY15" fmla="*/ 651168 h 2453943"/>
              <a:gd name="connsiteX16" fmla="*/ 4429805 w 4937833"/>
              <a:gd name="connsiteY16" fmla="*/ 782244 h 2453943"/>
              <a:gd name="connsiteX17" fmla="*/ 4103854 w 4937833"/>
              <a:gd name="connsiteY17" fmla="*/ 1016494 h 2453943"/>
              <a:gd name="connsiteX18" fmla="*/ 4268113 w 4937833"/>
              <a:gd name="connsiteY18" fmla="*/ 1213015 h 2453943"/>
              <a:gd name="connsiteX19" fmla="*/ 4892299 w 4937833"/>
              <a:gd name="connsiteY19" fmla="*/ 765177 h 2453943"/>
              <a:gd name="connsiteX20" fmla="*/ 4882961 w 4937833"/>
              <a:gd name="connsiteY20" fmla="*/ 561162 h 2453943"/>
              <a:gd name="connsiteX21" fmla="*/ 2501680 w 4937833"/>
              <a:gd name="connsiteY21" fmla="*/ 1663626 h 2453943"/>
              <a:gd name="connsiteX22" fmla="*/ 2193991 w 4937833"/>
              <a:gd name="connsiteY22" fmla="*/ 1344034 h 2453943"/>
              <a:gd name="connsiteX23" fmla="*/ 2297361 w 4937833"/>
              <a:gd name="connsiteY23" fmla="*/ 871439 h 2453943"/>
              <a:gd name="connsiteX24" fmla="*/ 2361540 w 4937833"/>
              <a:gd name="connsiteY24" fmla="*/ 936383 h 2453943"/>
              <a:gd name="connsiteX25" fmla="*/ 2501688 w 4937833"/>
              <a:gd name="connsiteY25" fmla="*/ 1663625 h 2453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937833" h="2453943">
                <a:moveTo>
                  <a:pt x="4882876" y="561154"/>
                </a:moveTo>
                <a:cubicBezTo>
                  <a:pt x="4494889" y="344549"/>
                  <a:pt x="4094088" y="159814"/>
                  <a:pt x="3676260" y="8301"/>
                </a:cubicBezTo>
                <a:cubicBezTo>
                  <a:pt x="3537454" y="-42024"/>
                  <a:pt x="3446223" y="149399"/>
                  <a:pt x="3560722" y="235056"/>
                </a:cubicBezTo>
                <a:cubicBezTo>
                  <a:pt x="3651231" y="302756"/>
                  <a:pt x="3743733" y="366739"/>
                  <a:pt x="3837188" y="429127"/>
                </a:cubicBezTo>
                <a:cubicBezTo>
                  <a:pt x="3569069" y="398128"/>
                  <a:pt x="3299266" y="382706"/>
                  <a:pt x="3029502" y="388753"/>
                </a:cubicBezTo>
                <a:cubicBezTo>
                  <a:pt x="2776157" y="394416"/>
                  <a:pt x="2511742" y="427329"/>
                  <a:pt x="2293609" y="554001"/>
                </a:cubicBezTo>
                <a:cubicBezTo>
                  <a:pt x="1748260" y="131538"/>
                  <a:pt x="895556" y="-171634"/>
                  <a:pt x="314292" y="352317"/>
                </a:cubicBezTo>
                <a:cubicBezTo>
                  <a:pt x="-345027" y="946494"/>
                  <a:pt x="150072" y="1996669"/>
                  <a:pt x="727535" y="2442635"/>
                </a:cubicBezTo>
                <a:cubicBezTo>
                  <a:pt x="780271" y="2483394"/>
                  <a:pt x="853448" y="2404557"/>
                  <a:pt x="807214" y="2355418"/>
                </a:cubicBezTo>
                <a:cubicBezTo>
                  <a:pt x="391031" y="1912901"/>
                  <a:pt x="-133694" y="998024"/>
                  <a:pt x="489727" y="494451"/>
                </a:cubicBezTo>
                <a:cubicBezTo>
                  <a:pt x="963164" y="112098"/>
                  <a:pt x="1639912" y="351050"/>
                  <a:pt x="2102631" y="704208"/>
                </a:cubicBezTo>
                <a:cubicBezTo>
                  <a:pt x="1894403" y="923762"/>
                  <a:pt x="1834738" y="1231872"/>
                  <a:pt x="1986212" y="1500725"/>
                </a:cubicBezTo>
                <a:cubicBezTo>
                  <a:pt x="2098957" y="1700763"/>
                  <a:pt x="2422067" y="2015957"/>
                  <a:pt x="2676685" y="1970146"/>
                </a:cubicBezTo>
                <a:cubicBezTo>
                  <a:pt x="2952112" y="1920548"/>
                  <a:pt x="2926629" y="1499804"/>
                  <a:pt x="2867347" y="1302794"/>
                </a:cubicBezTo>
                <a:cubicBezTo>
                  <a:pt x="2801446" y="1084004"/>
                  <a:pt x="2663900" y="894488"/>
                  <a:pt x="2500914" y="734138"/>
                </a:cubicBezTo>
                <a:cubicBezTo>
                  <a:pt x="2777605" y="608157"/>
                  <a:pt x="3126864" y="636358"/>
                  <a:pt x="3419132" y="651168"/>
                </a:cubicBezTo>
                <a:cubicBezTo>
                  <a:pt x="3759465" y="668389"/>
                  <a:pt x="4096056" y="715040"/>
                  <a:pt x="4429805" y="782244"/>
                </a:cubicBezTo>
                <a:cubicBezTo>
                  <a:pt x="4321155" y="860316"/>
                  <a:pt x="4212505" y="938391"/>
                  <a:pt x="4103854" y="1016494"/>
                </a:cubicBezTo>
                <a:cubicBezTo>
                  <a:pt x="3969751" y="1112896"/>
                  <a:pt x="4134968" y="1308537"/>
                  <a:pt x="4268113" y="1213015"/>
                </a:cubicBezTo>
                <a:cubicBezTo>
                  <a:pt x="4476146" y="1063726"/>
                  <a:pt x="4684267" y="914427"/>
                  <a:pt x="4892299" y="765177"/>
                </a:cubicBezTo>
                <a:cubicBezTo>
                  <a:pt x="4955827" y="719560"/>
                  <a:pt x="4953033" y="600272"/>
                  <a:pt x="4882961" y="561162"/>
                </a:cubicBezTo>
                <a:close/>
                <a:moveTo>
                  <a:pt x="2501680" y="1663626"/>
                </a:moveTo>
                <a:cubicBezTo>
                  <a:pt x="2377071" y="1641850"/>
                  <a:pt x="2241057" y="1449049"/>
                  <a:pt x="2193991" y="1344034"/>
                </a:cubicBezTo>
                <a:cubicBezTo>
                  <a:pt x="2113548" y="1164736"/>
                  <a:pt x="2171680" y="995971"/>
                  <a:pt x="2297361" y="871439"/>
                </a:cubicBezTo>
                <a:cubicBezTo>
                  <a:pt x="2319596" y="892985"/>
                  <a:pt x="2341181" y="914685"/>
                  <a:pt x="2361540" y="936383"/>
                </a:cubicBezTo>
                <a:cubicBezTo>
                  <a:pt x="2439343" y="1019583"/>
                  <a:pt x="2899619" y="1733205"/>
                  <a:pt x="2501688" y="1663625"/>
                </a:cubicBezTo>
                <a:close/>
              </a:path>
            </a:pathLst>
          </a:custGeom>
          <a:solidFill>
            <a:srgbClr val="691713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41EBA9D1-F8AB-17C0-CB96-4D580C2A568F}"/>
              </a:ext>
            </a:extLst>
          </p:cNvPr>
          <p:cNvSpPr txBox="1"/>
          <p:nvPr/>
        </p:nvSpPr>
        <p:spPr>
          <a:xfrm>
            <a:off x="1964027" y="3296564"/>
            <a:ext cx="21904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>
                <a:solidFill>
                  <a:srgbClr val="691713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Malesuada Fames Ac Turpis Egestas Fames Ac Turpis Egestas</a:t>
            </a:r>
            <a:endParaRPr lang="zh-CN" altLang="en-US">
              <a:solidFill>
                <a:srgbClr val="691713"/>
              </a:solidFill>
              <a:latin typeface="Dreaming Outloud Script Pro" panose="03050502040304050704" pitchFamily="66" charset="0"/>
              <a:cs typeface="Dreaming Outloud Script Pro" panose="03050502040304050704" pitchFamily="66" charset="0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0B985DA1-E1F5-DD50-311F-2D96BF1FE574}"/>
              </a:ext>
            </a:extLst>
          </p:cNvPr>
          <p:cNvSpPr txBox="1"/>
          <p:nvPr/>
        </p:nvSpPr>
        <p:spPr>
          <a:xfrm>
            <a:off x="2345990" y="857199"/>
            <a:ext cx="75000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3200">
                <a:solidFill>
                  <a:srgbClr val="691713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Powerpoint Templet</a:t>
            </a:r>
            <a:endParaRPr lang="zh-CN" altLang="en-US" sz="3200">
              <a:solidFill>
                <a:srgbClr val="691713"/>
              </a:solidFill>
              <a:latin typeface="Dreaming Outloud Script Pro" panose="03050502040304050704" pitchFamily="66" charset="0"/>
              <a:cs typeface="Dreaming Outloud Script Pro" panose="03050502040304050704" pitchFamily="66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4A786CC3-C4BF-BDC5-F70F-29ACA9013766}"/>
              </a:ext>
            </a:extLst>
          </p:cNvPr>
          <p:cNvSpPr txBox="1"/>
          <p:nvPr/>
        </p:nvSpPr>
        <p:spPr>
          <a:xfrm>
            <a:off x="2142274" y="5775938"/>
            <a:ext cx="79074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200">
                <a:solidFill>
                  <a:srgbClr val="691713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Pellentesque habitant morbi tristique senectus et netus et malesuada fames ac turpis egestas</a:t>
            </a:r>
            <a:endParaRPr lang="zh-CN" altLang="en-US" sz="1200">
              <a:solidFill>
                <a:srgbClr val="691713"/>
              </a:solidFill>
              <a:latin typeface="Dreaming Outloud Script Pro" panose="03050502040304050704" pitchFamily="66" charset="0"/>
              <a:cs typeface="Dreaming Outloud Script Pro" panose="03050502040304050704" pitchFamily="66" charset="0"/>
            </a:endParaRPr>
          </a:p>
        </p:txBody>
      </p:sp>
      <p:grpSp>
        <p:nvGrpSpPr>
          <p:cNvPr id="660" name="图形 69">
            <a:extLst>
              <a:ext uri="{FF2B5EF4-FFF2-40B4-BE49-F238E27FC236}">
                <a16:creationId xmlns:a16="http://schemas.microsoft.com/office/drawing/2014/main" id="{8D55E51B-094A-1748-FF37-F8D0743EBE0D}"/>
              </a:ext>
            </a:extLst>
          </p:cNvPr>
          <p:cNvGrpSpPr/>
          <p:nvPr/>
        </p:nvGrpSpPr>
        <p:grpSpPr>
          <a:xfrm>
            <a:off x="7352915" y="4376582"/>
            <a:ext cx="850801" cy="1267106"/>
            <a:chOff x="6388565" y="2170367"/>
            <a:chExt cx="2126509" cy="3167024"/>
          </a:xfrm>
        </p:grpSpPr>
        <p:sp>
          <p:nvSpPr>
            <p:cNvPr id="661" name="任意多边形: 形状 660">
              <a:extLst>
                <a:ext uri="{FF2B5EF4-FFF2-40B4-BE49-F238E27FC236}">
                  <a16:creationId xmlns:a16="http://schemas.microsoft.com/office/drawing/2014/main" id="{B06C82A7-CD58-DE7F-AA09-CB18BD979D9B}"/>
                </a:ext>
              </a:extLst>
            </p:cNvPr>
            <p:cNvSpPr/>
            <p:nvPr/>
          </p:nvSpPr>
          <p:spPr>
            <a:xfrm>
              <a:off x="7604771" y="2532449"/>
              <a:ext cx="553117" cy="267899"/>
            </a:xfrm>
            <a:custGeom>
              <a:avLst/>
              <a:gdLst>
                <a:gd name="connsiteX0" fmla="*/ 0 w 553116"/>
                <a:gd name="connsiteY0" fmla="*/ 267900 h 267900"/>
                <a:gd name="connsiteX1" fmla="*/ 553117 w 553116"/>
                <a:gd name="connsiteY1" fmla="*/ 20250 h 26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3116" h="267900">
                  <a:moveTo>
                    <a:pt x="0" y="267900"/>
                  </a:moveTo>
                  <a:cubicBezTo>
                    <a:pt x="0" y="267900"/>
                    <a:pt x="213931" y="-87192"/>
                    <a:pt x="553117" y="20250"/>
                  </a:cubicBezTo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2" name="任意多边形: 形状 661">
              <a:extLst>
                <a:ext uri="{FF2B5EF4-FFF2-40B4-BE49-F238E27FC236}">
                  <a16:creationId xmlns:a16="http://schemas.microsoft.com/office/drawing/2014/main" id="{95BB04E6-7F61-90B6-8D11-1F3B401B19B5}"/>
                </a:ext>
              </a:extLst>
            </p:cNvPr>
            <p:cNvSpPr/>
            <p:nvPr/>
          </p:nvSpPr>
          <p:spPr>
            <a:xfrm>
              <a:off x="7648206" y="2535450"/>
              <a:ext cx="193676" cy="195128"/>
            </a:xfrm>
            <a:custGeom>
              <a:avLst/>
              <a:gdLst>
                <a:gd name="connsiteX0" fmla="*/ 82391 w 193677"/>
                <a:gd name="connsiteY0" fmla="*/ 112499 h 195129"/>
                <a:gd name="connsiteX1" fmla="*/ 189452 w 193677"/>
                <a:gd name="connsiteY1" fmla="*/ 171364 h 195129"/>
                <a:gd name="connsiteX2" fmla="*/ 0 w 193677"/>
                <a:gd name="connsiteY2" fmla="*/ 186223 h 195129"/>
                <a:gd name="connsiteX3" fmla="*/ 80963 w 193677"/>
                <a:gd name="connsiteY3" fmla="*/ 9 h 195129"/>
                <a:gd name="connsiteX4" fmla="*/ 82391 w 193677"/>
                <a:gd name="connsiteY4" fmla="*/ 112499 h 195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677" h="195129">
                  <a:moveTo>
                    <a:pt x="82391" y="112499"/>
                  </a:moveTo>
                  <a:cubicBezTo>
                    <a:pt x="82391" y="112499"/>
                    <a:pt x="219170" y="103641"/>
                    <a:pt x="189452" y="171364"/>
                  </a:cubicBezTo>
                  <a:cubicBezTo>
                    <a:pt x="170402" y="214036"/>
                    <a:pt x="0" y="186223"/>
                    <a:pt x="0" y="186223"/>
                  </a:cubicBezTo>
                  <a:cubicBezTo>
                    <a:pt x="0" y="186223"/>
                    <a:pt x="5715" y="-1515"/>
                    <a:pt x="80963" y="9"/>
                  </a:cubicBezTo>
                  <a:cubicBezTo>
                    <a:pt x="140589" y="1057"/>
                    <a:pt x="82391" y="112499"/>
                    <a:pt x="82391" y="112499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3" name="任意多边形: 形状 662">
              <a:extLst>
                <a:ext uri="{FF2B5EF4-FFF2-40B4-BE49-F238E27FC236}">
                  <a16:creationId xmlns:a16="http://schemas.microsoft.com/office/drawing/2014/main" id="{6E37FA28-1F07-F639-7B92-A1EED98485A7}"/>
                </a:ext>
              </a:extLst>
            </p:cNvPr>
            <p:cNvSpPr/>
            <p:nvPr/>
          </p:nvSpPr>
          <p:spPr>
            <a:xfrm>
              <a:off x="7749170" y="2460432"/>
              <a:ext cx="174265" cy="178815"/>
            </a:xfrm>
            <a:custGeom>
              <a:avLst/>
              <a:gdLst>
                <a:gd name="connsiteX0" fmla="*/ 84582 w 174266"/>
                <a:gd name="connsiteY0" fmla="*/ 114842 h 178815"/>
                <a:gd name="connsiteX1" fmla="*/ 164402 w 174266"/>
                <a:gd name="connsiteY1" fmla="*/ 168753 h 178815"/>
                <a:gd name="connsiteX2" fmla="*/ 0 w 174266"/>
                <a:gd name="connsiteY2" fmla="*/ 172373 h 178815"/>
                <a:gd name="connsiteX3" fmla="*/ 124492 w 174266"/>
                <a:gd name="connsiteY3" fmla="*/ 161 h 178815"/>
                <a:gd name="connsiteX4" fmla="*/ 84582 w 174266"/>
                <a:gd name="connsiteY4" fmla="*/ 114842 h 17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266" h="178815">
                  <a:moveTo>
                    <a:pt x="84582" y="114842"/>
                  </a:moveTo>
                  <a:cubicBezTo>
                    <a:pt x="84582" y="114842"/>
                    <a:pt x="209645" y="128653"/>
                    <a:pt x="164402" y="168753"/>
                  </a:cubicBezTo>
                  <a:cubicBezTo>
                    <a:pt x="141351" y="189042"/>
                    <a:pt x="0" y="172373"/>
                    <a:pt x="0" y="172373"/>
                  </a:cubicBezTo>
                  <a:cubicBezTo>
                    <a:pt x="0" y="172373"/>
                    <a:pt x="63722" y="5304"/>
                    <a:pt x="124492" y="161"/>
                  </a:cubicBezTo>
                  <a:cubicBezTo>
                    <a:pt x="185261" y="-4983"/>
                    <a:pt x="84582" y="114842"/>
                    <a:pt x="84582" y="114842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4" name="任意多边形: 形状 663">
              <a:extLst>
                <a:ext uri="{FF2B5EF4-FFF2-40B4-BE49-F238E27FC236}">
                  <a16:creationId xmlns:a16="http://schemas.microsoft.com/office/drawing/2014/main" id="{76362CC9-893B-0683-BD71-BE0AEEFA4EA9}"/>
                </a:ext>
              </a:extLst>
            </p:cNvPr>
            <p:cNvSpPr/>
            <p:nvPr/>
          </p:nvSpPr>
          <p:spPr>
            <a:xfrm>
              <a:off x="7911190" y="2457735"/>
              <a:ext cx="155810" cy="141668"/>
            </a:xfrm>
            <a:custGeom>
              <a:avLst/>
              <a:gdLst>
                <a:gd name="connsiteX0" fmla="*/ 84963 w 155809"/>
                <a:gd name="connsiteY0" fmla="*/ 73535 h 141669"/>
                <a:gd name="connsiteX1" fmla="*/ 148685 w 155809"/>
                <a:gd name="connsiteY1" fmla="*/ 139162 h 141669"/>
                <a:gd name="connsiteX2" fmla="*/ 0 w 155809"/>
                <a:gd name="connsiteY2" fmla="*/ 92299 h 141669"/>
                <a:gd name="connsiteX3" fmla="*/ 117824 w 155809"/>
                <a:gd name="connsiteY3" fmla="*/ 1907 h 141669"/>
                <a:gd name="connsiteX4" fmla="*/ 84963 w 155809"/>
                <a:gd name="connsiteY4" fmla="*/ 73535 h 141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09" h="141669">
                  <a:moveTo>
                    <a:pt x="84963" y="73535"/>
                  </a:moveTo>
                  <a:cubicBezTo>
                    <a:pt x="84963" y="73535"/>
                    <a:pt x="182499" y="106872"/>
                    <a:pt x="148685" y="139162"/>
                  </a:cubicBezTo>
                  <a:cubicBezTo>
                    <a:pt x="132302" y="154783"/>
                    <a:pt x="0" y="92299"/>
                    <a:pt x="0" y="92299"/>
                  </a:cubicBezTo>
                  <a:cubicBezTo>
                    <a:pt x="0" y="92299"/>
                    <a:pt x="59722" y="-15524"/>
                    <a:pt x="117824" y="1907"/>
                  </a:cubicBezTo>
                  <a:cubicBezTo>
                    <a:pt x="156496" y="13432"/>
                    <a:pt x="84963" y="73535"/>
                    <a:pt x="84963" y="73535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5" name="任意多边形: 形状 664">
              <a:extLst>
                <a:ext uri="{FF2B5EF4-FFF2-40B4-BE49-F238E27FC236}">
                  <a16:creationId xmlns:a16="http://schemas.microsoft.com/office/drawing/2014/main" id="{C1446223-FA38-FABB-0422-96D65B637E27}"/>
                </a:ext>
              </a:extLst>
            </p:cNvPr>
            <p:cNvSpPr/>
            <p:nvPr/>
          </p:nvSpPr>
          <p:spPr>
            <a:xfrm>
              <a:off x="7257775" y="2474024"/>
              <a:ext cx="308053" cy="500920"/>
            </a:xfrm>
            <a:custGeom>
              <a:avLst/>
              <a:gdLst>
                <a:gd name="connsiteX0" fmla="*/ 306896 w 308052"/>
                <a:gd name="connsiteY0" fmla="*/ 500920 h 500919"/>
                <a:gd name="connsiteX1" fmla="*/ 0 w 308052"/>
                <a:gd name="connsiteY1" fmla="*/ 0 h 500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8052" h="500919">
                  <a:moveTo>
                    <a:pt x="306896" y="500920"/>
                  </a:moveTo>
                  <a:cubicBezTo>
                    <a:pt x="306896" y="500920"/>
                    <a:pt x="343853" y="93631"/>
                    <a:pt x="0" y="0"/>
                  </a:cubicBezTo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6" name="任意多边形: 形状 665">
              <a:extLst>
                <a:ext uri="{FF2B5EF4-FFF2-40B4-BE49-F238E27FC236}">
                  <a16:creationId xmlns:a16="http://schemas.microsoft.com/office/drawing/2014/main" id="{C6D4DB49-195C-CA69-608B-7515F90F2425}"/>
                </a:ext>
              </a:extLst>
            </p:cNvPr>
            <p:cNvSpPr/>
            <p:nvPr/>
          </p:nvSpPr>
          <p:spPr>
            <a:xfrm>
              <a:off x="7412224" y="2544670"/>
              <a:ext cx="155865" cy="214531"/>
            </a:xfrm>
            <a:custGeom>
              <a:avLst/>
              <a:gdLst>
                <a:gd name="connsiteX0" fmla="*/ 99201 w 155866"/>
                <a:gd name="connsiteY0" fmla="*/ 121664 h 214532"/>
                <a:gd name="connsiteX1" fmla="*/ 1094 w 155866"/>
                <a:gd name="connsiteY1" fmla="*/ 123093 h 214532"/>
                <a:gd name="connsiteX2" fmla="*/ 134444 w 155866"/>
                <a:gd name="connsiteY2" fmla="*/ 214533 h 214532"/>
                <a:gd name="connsiteX3" fmla="*/ 135301 w 155866"/>
                <a:gd name="connsiteY3" fmla="*/ 5840 h 214532"/>
                <a:gd name="connsiteX4" fmla="*/ 99201 w 155866"/>
                <a:gd name="connsiteY4" fmla="*/ 121664 h 214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66" h="214532">
                  <a:moveTo>
                    <a:pt x="99201" y="121664"/>
                  </a:moveTo>
                  <a:cubicBezTo>
                    <a:pt x="99201" y="121664"/>
                    <a:pt x="-12146" y="65848"/>
                    <a:pt x="1094" y="123093"/>
                  </a:cubicBezTo>
                  <a:cubicBezTo>
                    <a:pt x="7857" y="152239"/>
                    <a:pt x="134444" y="214533"/>
                    <a:pt x="134444" y="214533"/>
                  </a:cubicBezTo>
                  <a:cubicBezTo>
                    <a:pt x="134444" y="214533"/>
                    <a:pt x="182069" y="43083"/>
                    <a:pt x="135301" y="5840"/>
                  </a:cubicBezTo>
                  <a:cubicBezTo>
                    <a:pt x="88533" y="-31403"/>
                    <a:pt x="99201" y="121664"/>
                    <a:pt x="99201" y="121664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7" name="任意多边形: 形状 666">
              <a:extLst>
                <a:ext uri="{FF2B5EF4-FFF2-40B4-BE49-F238E27FC236}">
                  <a16:creationId xmlns:a16="http://schemas.microsoft.com/office/drawing/2014/main" id="{724805B9-5CC2-9DE3-DE72-64325E057731}"/>
                </a:ext>
              </a:extLst>
            </p:cNvPr>
            <p:cNvSpPr/>
            <p:nvPr/>
          </p:nvSpPr>
          <p:spPr>
            <a:xfrm>
              <a:off x="7311749" y="2465555"/>
              <a:ext cx="152878" cy="138770"/>
            </a:xfrm>
            <a:custGeom>
              <a:avLst/>
              <a:gdLst>
                <a:gd name="connsiteX0" fmla="*/ 92329 w 152878"/>
                <a:gd name="connsiteY0" fmla="*/ 77621 h 138771"/>
                <a:gd name="connsiteX1" fmla="*/ 509 w 152878"/>
                <a:gd name="connsiteY1" fmla="*/ 97337 h 138771"/>
                <a:gd name="connsiteX2" fmla="*/ 151004 w 152878"/>
                <a:gd name="connsiteY2" fmla="*/ 138771 h 138771"/>
                <a:gd name="connsiteX3" fmla="*/ 108236 w 152878"/>
                <a:gd name="connsiteY3" fmla="*/ 1040 h 138771"/>
                <a:gd name="connsiteX4" fmla="*/ 92329 w 152878"/>
                <a:gd name="connsiteY4" fmla="*/ 77621 h 138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878" h="138771">
                  <a:moveTo>
                    <a:pt x="92329" y="77621"/>
                  </a:moveTo>
                  <a:cubicBezTo>
                    <a:pt x="92329" y="77621"/>
                    <a:pt x="-7969" y="52665"/>
                    <a:pt x="509" y="97337"/>
                  </a:cubicBezTo>
                  <a:cubicBezTo>
                    <a:pt x="4700" y="119054"/>
                    <a:pt x="151004" y="138771"/>
                    <a:pt x="151004" y="138771"/>
                  </a:cubicBezTo>
                  <a:cubicBezTo>
                    <a:pt x="151004" y="138771"/>
                    <a:pt x="166529" y="17994"/>
                    <a:pt x="108236" y="1040"/>
                  </a:cubicBezTo>
                  <a:cubicBezTo>
                    <a:pt x="70136" y="-10486"/>
                    <a:pt x="92329" y="77621"/>
                    <a:pt x="92329" y="77621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8" name="任意多边形: 形状 667">
              <a:extLst>
                <a:ext uri="{FF2B5EF4-FFF2-40B4-BE49-F238E27FC236}">
                  <a16:creationId xmlns:a16="http://schemas.microsoft.com/office/drawing/2014/main" id="{F8C773DF-A3BA-394E-7F1E-5DF0928E7668}"/>
                </a:ext>
              </a:extLst>
            </p:cNvPr>
            <p:cNvSpPr/>
            <p:nvPr/>
          </p:nvSpPr>
          <p:spPr>
            <a:xfrm>
              <a:off x="7484184" y="2170367"/>
              <a:ext cx="137712" cy="609599"/>
            </a:xfrm>
            <a:custGeom>
              <a:avLst/>
              <a:gdLst>
                <a:gd name="connsiteX0" fmla="*/ 60770 w 137711"/>
                <a:gd name="connsiteY0" fmla="*/ 609600 h 609599"/>
                <a:gd name="connsiteX1" fmla="*/ 0 w 137711"/>
                <a:gd name="connsiteY1" fmla="*/ 0 h 60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7711" h="609599">
                  <a:moveTo>
                    <a:pt x="60770" y="609600"/>
                  </a:moveTo>
                  <a:cubicBezTo>
                    <a:pt x="60770" y="609600"/>
                    <a:pt x="269177" y="223171"/>
                    <a:pt x="0" y="0"/>
                  </a:cubicBezTo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9" name="任意多边形: 形状 668">
              <a:extLst>
                <a:ext uri="{FF2B5EF4-FFF2-40B4-BE49-F238E27FC236}">
                  <a16:creationId xmlns:a16="http://schemas.microsoft.com/office/drawing/2014/main" id="{CEABA3AA-4BE0-6D52-37F8-256DB7E520EB}"/>
                </a:ext>
              </a:extLst>
            </p:cNvPr>
            <p:cNvSpPr/>
            <p:nvPr/>
          </p:nvSpPr>
          <p:spPr>
            <a:xfrm>
              <a:off x="7537306" y="2339464"/>
              <a:ext cx="165385" cy="205045"/>
            </a:xfrm>
            <a:custGeom>
              <a:avLst/>
              <a:gdLst>
                <a:gd name="connsiteX0" fmla="*/ 79752 w 165385"/>
                <a:gd name="connsiteY0" fmla="*/ 97984 h 205045"/>
                <a:gd name="connsiteX1" fmla="*/ 409 w 165385"/>
                <a:gd name="connsiteY1" fmla="*/ 68933 h 205045"/>
                <a:gd name="connsiteX2" fmla="*/ 79752 w 165385"/>
                <a:gd name="connsiteY2" fmla="*/ 205045 h 205045"/>
                <a:gd name="connsiteX3" fmla="*/ 156810 w 165385"/>
                <a:gd name="connsiteY3" fmla="*/ 11592 h 205045"/>
                <a:gd name="connsiteX4" fmla="*/ 79752 w 165385"/>
                <a:gd name="connsiteY4" fmla="*/ 97984 h 205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385" h="205045">
                  <a:moveTo>
                    <a:pt x="79752" y="97984"/>
                  </a:moveTo>
                  <a:cubicBezTo>
                    <a:pt x="79752" y="97984"/>
                    <a:pt x="14220" y="11783"/>
                    <a:pt x="409" y="68933"/>
                  </a:cubicBezTo>
                  <a:cubicBezTo>
                    <a:pt x="-6639" y="97984"/>
                    <a:pt x="79752" y="205045"/>
                    <a:pt x="79752" y="205045"/>
                  </a:cubicBezTo>
                  <a:cubicBezTo>
                    <a:pt x="79752" y="205045"/>
                    <a:pt x="197577" y="89411"/>
                    <a:pt x="156810" y="11592"/>
                  </a:cubicBezTo>
                  <a:cubicBezTo>
                    <a:pt x="129759" y="-40129"/>
                    <a:pt x="79752" y="97984"/>
                    <a:pt x="79752" y="97984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0" name="任意多边形: 形状 669">
              <a:extLst>
                <a:ext uri="{FF2B5EF4-FFF2-40B4-BE49-F238E27FC236}">
                  <a16:creationId xmlns:a16="http://schemas.microsoft.com/office/drawing/2014/main" id="{19A64998-0A1E-97D1-93C6-9BFD41C99BBA}"/>
                </a:ext>
              </a:extLst>
            </p:cNvPr>
            <p:cNvSpPr/>
            <p:nvPr/>
          </p:nvSpPr>
          <p:spPr>
            <a:xfrm>
              <a:off x="7493403" y="2224194"/>
              <a:ext cx="156582" cy="146387"/>
            </a:xfrm>
            <a:custGeom>
              <a:avLst/>
              <a:gdLst>
                <a:gd name="connsiteX0" fmla="*/ 92223 w 156583"/>
                <a:gd name="connsiteY0" fmla="*/ 67521 h 146387"/>
                <a:gd name="connsiteX1" fmla="*/ 212 w 156583"/>
                <a:gd name="connsiteY1" fmla="*/ 48471 h 146387"/>
                <a:gd name="connsiteX2" fmla="*/ 117845 w 156583"/>
                <a:gd name="connsiteY2" fmla="*/ 146388 h 146387"/>
                <a:gd name="connsiteX3" fmla="*/ 141181 w 156583"/>
                <a:gd name="connsiteY3" fmla="*/ 4656 h 146387"/>
                <a:gd name="connsiteX4" fmla="*/ 92223 w 156583"/>
                <a:gd name="connsiteY4" fmla="*/ 67521 h 146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583" h="146387">
                  <a:moveTo>
                    <a:pt x="92223" y="67521"/>
                  </a:moveTo>
                  <a:cubicBezTo>
                    <a:pt x="92223" y="67521"/>
                    <a:pt x="12689" y="4561"/>
                    <a:pt x="212" y="48471"/>
                  </a:cubicBezTo>
                  <a:cubicBezTo>
                    <a:pt x="-5789" y="69807"/>
                    <a:pt x="117845" y="146388"/>
                    <a:pt x="117845" y="146388"/>
                  </a:cubicBezTo>
                  <a:cubicBezTo>
                    <a:pt x="117845" y="146388"/>
                    <a:pt x="186330" y="43423"/>
                    <a:pt x="141181" y="4656"/>
                  </a:cubicBezTo>
                  <a:cubicBezTo>
                    <a:pt x="111368" y="-20967"/>
                    <a:pt x="92223" y="67521"/>
                    <a:pt x="92223" y="67521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1" name="任意多边形: 形状 670">
              <a:extLst>
                <a:ext uri="{FF2B5EF4-FFF2-40B4-BE49-F238E27FC236}">
                  <a16:creationId xmlns:a16="http://schemas.microsoft.com/office/drawing/2014/main" id="{60F2AEB9-7AC3-9810-CD46-4154C605CEFF}"/>
                </a:ext>
              </a:extLst>
            </p:cNvPr>
            <p:cNvSpPr/>
            <p:nvPr/>
          </p:nvSpPr>
          <p:spPr>
            <a:xfrm>
              <a:off x="6790407" y="2766599"/>
              <a:ext cx="957635" cy="2221785"/>
            </a:xfrm>
            <a:custGeom>
              <a:avLst/>
              <a:gdLst>
                <a:gd name="connsiteX0" fmla="*/ 60173 w 957634"/>
                <a:gd name="connsiteY0" fmla="*/ 2218023 h 2221787"/>
                <a:gd name="connsiteX1" fmla="*/ 60173 w 957634"/>
                <a:gd name="connsiteY1" fmla="*/ 2218023 h 2221787"/>
                <a:gd name="connsiteX2" fmla="*/ 1785 w 957634"/>
                <a:gd name="connsiteY2" fmla="*/ 2123440 h 2221787"/>
                <a:gd name="connsiteX3" fmla="*/ 464319 w 957634"/>
                <a:gd name="connsiteY3" fmla="*/ 159766 h 2221787"/>
                <a:gd name="connsiteX4" fmla="*/ 741306 w 957634"/>
                <a:gd name="connsiteY4" fmla="*/ 9176 h 2221787"/>
                <a:gd name="connsiteX5" fmla="*/ 802647 w 957634"/>
                <a:gd name="connsiteY5" fmla="*/ 26988 h 2221787"/>
                <a:gd name="connsiteX6" fmla="*/ 943141 w 957634"/>
                <a:gd name="connsiteY6" fmla="*/ 298640 h 2221787"/>
                <a:gd name="connsiteX7" fmla="*/ 164472 w 957634"/>
                <a:gd name="connsiteY7" fmla="*/ 2170589 h 2221787"/>
                <a:gd name="connsiteX8" fmla="*/ 60173 w 957634"/>
                <a:gd name="connsiteY8" fmla="*/ 2218023 h 222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7634" h="2221787">
                  <a:moveTo>
                    <a:pt x="60173" y="2218023"/>
                  </a:moveTo>
                  <a:lnTo>
                    <a:pt x="60173" y="2218023"/>
                  </a:lnTo>
                  <a:cubicBezTo>
                    <a:pt x="18539" y="2207197"/>
                    <a:pt x="-7194" y="2165512"/>
                    <a:pt x="1785" y="2123440"/>
                  </a:cubicBezTo>
                  <a:lnTo>
                    <a:pt x="464319" y="159766"/>
                  </a:lnTo>
                  <a:cubicBezTo>
                    <a:pt x="492894" y="43180"/>
                    <a:pt x="620053" y="-25971"/>
                    <a:pt x="741306" y="9176"/>
                  </a:cubicBezTo>
                  <a:lnTo>
                    <a:pt x="802647" y="26988"/>
                  </a:lnTo>
                  <a:cubicBezTo>
                    <a:pt x="923901" y="62135"/>
                    <a:pt x="988384" y="186912"/>
                    <a:pt x="943141" y="298640"/>
                  </a:cubicBezTo>
                  <a:lnTo>
                    <a:pt x="164472" y="2170589"/>
                  </a:lnTo>
                  <a:cubicBezTo>
                    <a:pt x="146603" y="2210401"/>
                    <a:pt x="101923" y="2230721"/>
                    <a:pt x="60173" y="2218023"/>
                  </a:cubicBezTo>
                  <a:close/>
                </a:path>
              </a:pathLst>
            </a:custGeom>
            <a:solidFill>
              <a:srgbClr val="E57B07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2" name="任意多边形: 形状 671">
              <a:extLst>
                <a:ext uri="{FF2B5EF4-FFF2-40B4-BE49-F238E27FC236}">
                  <a16:creationId xmlns:a16="http://schemas.microsoft.com/office/drawing/2014/main" id="{DF1124C7-57FE-48E4-E236-2483864E100B}"/>
                </a:ext>
              </a:extLst>
            </p:cNvPr>
            <p:cNvSpPr/>
            <p:nvPr/>
          </p:nvSpPr>
          <p:spPr>
            <a:xfrm>
              <a:off x="7921667" y="3123962"/>
              <a:ext cx="593407" cy="193499"/>
            </a:xfrm>
            <a:custGeom>
              <a:avLst/>
              <a:gdLst>
                <a:gd name="connsiteX0" fmla="*/ 0 w 593407"/>
                <a:gd name="connsiteY0" fmla="*/ 193500 h 193499"/>
                <a:gd name="connsiteX1" fmla="*/ 593407 w 593407"/>
                <a:gd name="connsiteY1" fmla="*/ 48815 h 193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3407" h="193499">
                  <a:moveTo>
                    <a:pt x="0" y="193500"/>
                  </a:moveTo>
                  <a:cubicBezTo>
                    <a:pt x="0" y="193500"/>
                    <a:pt x="282416" y="-117205"/>
                    <a:pt x="593407" y="48815"/>
                  </a:cubicBezTo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3" name="任意多边形: 形状 672">
              <a:extLst>
                <a:ext uri="{FF2B5EF4-FFF2-40B4-BE49-F238E27FC236}">
                  <a16:creationId xmlns:a16="http://schemas.microsoft.com/office/drawing/2014/main" id="{AFF26DB9-5B2F-C61B-531A-6A6289BBF9E3}"/>
                </a:ext>
              </a:extLst>
            </p:cNvPr>
            <p:cNvSpPr/>
            <p:nvPr/>
          </p:nvSpPr>
          <p:spPr>
            <a:xfrm>
              <a:off x="7980439" y="3078099"/>
              <a:ext cx="197363" cy="201607"/>
            </a:xfrm>
            <a:custGeom>
              <a:avLst/>
              <a:gdLst>
                <a:gd name="connsiteX0" fmla="*/ 95916 w 197363"/>
                <a:gd name="connsiteY0" fmla="*/ 111538 h 201607"/>
                <a:gd name="connsiteX1" fmla="*/ 188976 w 197363"/>
                <a:gd name="connsiteY1" fmla="*/ 188309 h 201607"/>
                <a:gd name="connsiteX2" fmla="*/ 0 w 197363"/>
                <a:gd name="connsiteY2" fmla="*/ 169259 h 201607"/>
                <a:gd name="connsiteX3" fmla="*/ 117443 w 197363"/>
                <a:gd name="connsiteY3" fmla="*/ 857 h 201607"/>
                <a:gd name="connsiteX4" fmla="*/ 95916 w 197363"/>
                <a:gd name="connsiteY4" fmla="*/ 111538 h 201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363" h="201607">
                  <a:moveTo>
                    <a:pt x="95916" y="111538"/>
                  </a:moveTo>
                  <a:cubicBezTo>
                    <a:pt x="95916" y="111538"/>
                    <a:pt x="231934" y="127159"/>
                    <a:pt x="188976" y="188309"/>
                  </a:cubicBezTo>
                  <a:cubicBezTo>
                    <a:pt x="161925" y="226885"/>
                    <a:pt x="0" y="169259"/>
                    <a:pt x="0" y="169259"/>
                  </a:cubicBezTo>
                  <a:cubicBezTo>
                    <a:pt x="0" y="169259"/>
                    <a:pt x="43910" y="-14002"/>
                    <a:pt x="117443" y="857"/>
                  </a:cubicBezTo>
                  <a:cubicBezTo>
                    <a:pt x="175736" y="12668"/>
                    <a:pt x="95916" y="111538"/>
                    <a:pt x="95916" y="111538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4" name="任意多边形: 形状 673">
              <a:extLst>
                <a:ext uri="{FF2B5EF4-FFF2-40B4-BE49-F238E27FC236}">
                  <a16:creationId xmlns:a16="http://schemas.microsoft.com/office/drawing/2014/main" id="{4DF5CEC6-9113-C714-E7A5-F019B49E9690}"/>
                </a:ext>
              </a:extLst>
            </p:cNvPr>
            <p:cNvSpPr/>
            <p:nvPr/>
          </p:nvSpPr>
          <p:spPr>
            <a:xfrm>
              <a:off x="8097786" y="3030809"/>
              <a:ext cx="175290" cy="176275"/>
            </a:xfrm>
            <a:custGeom>
              <a:avLst/>
              <a:gdLst>
                <a:gd name="connsiteX0" fmla="*/ 94584 w 175290"/>
                <a:gd name="connsiteY0" fmla="*/ 105965 h 176275"/>
                <a:gd name="connsiteX1" fmla="*/ 161925 w 175290"/>
                <a:gd name="connsiteY1" fmla="*/ 172640 h 176275"/>
                <a:gd name="connsiteX2" fmla="*/ 0 w 175290"/>
                <a:gd name="connsiteY2" fmla="*/ 147113 h 176275"/>
                <a:gd name="connsiteX3" fmla="*/ 157353 w 175290"/>
                <a:gd name="connsiteY3" fmla="*/ 142 h 176275"/>
                <a:gd name="connsiteX4" fmla="*/ 94584 w 175290"/>
                <a:gd name="connsiteY4" fmla="*/ 105965 h 1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290" h="176275">
                  <a:moveTo>
                    <a:pt x="94584" y="105965"/>
                  </a:moveTo>
                  <a:cubicBezTo>
                    <a:pt x="94584" y="105965"/>
                    <a:pt x="214599" y="141778"/>
                    <a:pt x="161925" y="172640"/>
                  </a:cubicBezTo>
                  <a:cubicBezTo>
                    <a:pt x="135160" y="188546"/>
                    <a:pt x="0" y="147113"/>
                    <a:pt x="0" y="147113"/>
                  </a:cubicBezTo>
                  <a:cubicBezTo>
                    <a:pt x="0" y="147113"/>
                    <a:pt x="96679" y="-5287"/>
                    <a:pt x="157353" y="142"/>
                  </a:cubicBezTo>
                  <a:cubicBezTo>
                    <a:pt x="218027" y="5571"/>
                    <a:pt x="94584" y="105965"/>
                    <a:pt x="94584" y="105965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5" name="任意多边形: 形状 674">
              <a:extLst>
                <a:ext uri="{FF2B5EF4-FFF2-40B4-BE49-F238E27FC236}">
                  <a16:creationId xmlns:a16="http://schemas.microsoft.com/office/drawing/2014/main" id="{252AFC60-6A28-A39C-9CCC-0612F71CFE89}"/>
                </a:ext>
              </a:extLst>
            </p:cNvPr>
            <p:cNvSpPr/>
            <p:nvPr/>
          </p:nvSpPr>
          <p:spPr>
            <a:xfrm>
              <a:off x="8273523" y="3052944"/>
              <a:ext cx="146652" cy="146421"/>
            </a:xfrm>
            <a:custGeom>
              <a:avLst/>
              <a:gdLst>
                <a:gd name="connsiteX0" fmla="*/ 87249 w 146652"/>
                <a:gd name="connsiteY0" fmla="*/ 69446 h 146422"/>
                <a:gd name="connsiteX1" fmla="*/ 136398 w 146652"/>
                <a:gd name="connsiteY1" fmla="*/ 145170 h 146422"/>
                <a:gd name="connsiteX2" fmla="*/ 0 w 146652"/>
                <a:gd name="connsiteY2" fmla="*/ 72780 h 146422"/>
                <a:gd name="connsiteX3" fmla="*/ 134112 w 146652"/>
                <a:gd name="connsiteY3" fmla="*/ 4962 h 146422"/>
                <a:gd name="connsiteX4" fmla="*/ 87249 w 146652"/>
                <a:gd name="connsiteY4" fmla="*/ 69446 h 146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652" h="146422">
                  <a:moveTo>
                    <a:pt x="87249" y="69446"/>
                  </a:moveTo>
                  <a:cubicBezTo>
                    <a:pt x="87249" y="69446"/>
                    <a:pt x="176213" y="119548"/>
                    <a:pt x="136398" y="145170"/>
                  </a:cubicBezTo>
                  <a:cubicBezTo>
                    <a:pt x="117348" y="157648"/>
                    <a:pt x="0" y="72780"/>
                    <a:pt x="0" y="72780"/>
                  </a:cubicBezTo>
                  <a:cubicBezTo>
                    <a:pt x="0" y="72780"/>
                    <a:pt x="80582" y="-22470"/>
                    <a:pt x="134112" y="4962"/>
                  </a:cubicBezTo>
                  <a:cubicBezTo>
                    <a:pt x="169545" y="23631"/>
                    <a:pt x="87249" y="69446"/>
                    <a:pt x="87249" y="69446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6" name="任意多边形: 形状 675">
              <a:extLst>
                <a:ext uri="{FF2B5EF4-FFF2-40B4-BE49-F238E27FC236}">
                  <a16:creationId xmlns:a16="http://schemas.microsoft.com/office/drawing/2014/main" id="{28AD7DAF-2C3D-D2D9-4AA6-C5F20EDA2F62}"/>
                </a:ext>
              </a:extLst>
            </p:cNvPr>
            <p:cNvSpPr/>
            <p:nvPr/>
          </p:nvSpPr>
          <p:spPr>
            <a:xfrm>
              <a:off x="7647637" y="2935224"/>
              <a:ext cx="220980" cy="546163"/>
            </a:xfrm>
            <a:custGeom>
              <a:avLst/>
              <a:gdLst>
                <a:gd name="connsiteX0" fmla="*/ 199072 w 220980"/>
                <a:gd name="connsiteY0" fmla="*/ 546163 h 546163"/>
                <a:gd name="connsiteX1" fmla="*/ 0 w 220980"/>
                <a:gd name="connsiteY1" fmla="*/ 0 h 546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0980" h="546163">
                  <a:moveTo>
                    <a:pt x="199072" y="546163"/>
                  </a:moveTo>
                  <a:cubicBezTo>
                    <a:pt x="199072" y="546163"/>
                    <a:pt x="318421" y="152876"/>
                    <a:pt x="0" y="0"/>
                  </a:cubicBezTo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7" name="任意多边形: 形状 676">
              <a:extLst>
                <a:ext uri="{FF2B5EF4-FFF2-40B4-BE49-F238E27FC236}">
                  <a16:creationId xmlns:a16="http://schemas.microsoft.com/office/drawing/2014/main" id="{E816EE8F-EB4B-C099-6A9B-F92B63DB171D}"/>
                </a:ext>
              </a:extLst>
            </p:cNvPr>
            <p:cNvSpPr/>
            <p:nvPr/>
          </p:nvSpPr>
          <p:spPr>
            <a:xfrm>
              <a:off x="7760875" y="3053431"/>
              <a:ext cx="165685" cy="212978"/>
            </a:xfrm>
            <a:custGeom>
              <a:avLst/>
              <a:gdLst>
                <a:gd name="connsiteX0" fmla="*/ 96502 w 165685"/>
                <a:gd name="connsiteY0" fmla="*/ 115537 h 212977"/>
                <a:gd name="connsiteX1" fmla="*/ 14 w 165685"/>
                <a:gd name="connsiteY1" fmla="*/ 99630 h 212977"/>
                <a:gd name="connsiteX2" fmla="*/ 111932 w 165685"/>
                <a:gd name="connsiteY2" fmla="*/ 212977 h 212977"/>
                <a:gd name="connsiteX3" fmla="*/ 155366 w 165685"/>
                <a:gd name="connsiteY3" fmla="*/ 8190 h 212977"/>
                <a:gd name="connsiteX4" fmla="*/ 96502 w 165685"/>
                <a:gd name="connsiteY4" fmla="*/ 115537 h 212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685" h="212977">
                  <a:moveTo>
                    <a:pt x="96502" y="115537"/>
                  </a:moveTo>
                  <a:cubicBezTo>
                    <a:pt x="96502" y="115537"/>
                    <a:pt x="-1320" y="40956"/>
                    <a:pt x="14" y="99630"/>
                  </a:cubicBezTo>
                  <a:cubicBezTo>
                    <a:pt x="680" y="129443"/>
                    <a:pt x="111932" y="212977"/>
                    <a:pt x="111932" y="212977"/>
                  </a:cubicBezTo>
                  <a:cubicBezTo>
                    <a:pt x="111932" y="212977"/>
                    <a:pt x="193943" y="52767"/>
                    <a:pt x="155366" y="8190"/>
                  </a:cubicBezTo>
                  <a:cubicBezTo>
                    <a:pt x="116790" y="-36387"/>
                    <a:pt x="96502" y="115537"/>
                    <a:pt x="96502" y="115537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8" name="任意多边形: 形状 677">
              <a:extLst>
                <a:ext uri="{FF2B5EF4-FFF2-40B4-BE49-F238E27FC236}">
                  <a16:creationId xmlns:a16="http://schemas.microsoft.com/office/drawing/2014/main" id="{20FB1605-3525-F1F2-A431-711798E02B9C}"/>
                </a:ext>
              </a:extLst>
            </p:cNvPr>
            <p:cNvSpPr/>
            <p:nvPr/>
          </p:nvSpPr>
          <p:spPr>
            <a:xfrm>
              <a:off x="7683164" y="2954166"/>
              <a:ext cx="153494" cy="145267"/>
            </a:xfrm>
            <a:custGeom>
              <a:avLst/>
              <a:gdLst>
                <a:gd name="connsiteX0" fmla="*/ 94107 w 153493"/>
                <a:gd name="connsiteY0" fmla="*/ 74783 h 145268"/>
                <a:gd name="connsiteX1" fmla="*/ 0 w 153493"/>
                <a:gd name="connsiteY1" fmla="*/ 77926 h 145268"/>
                <a:gd name="connsiteX2" fmla="*/ 139255 w 153493"/>
                <a:gd name="connsiteY2" fmla="*/ 145268 h 145268"/>
                <a:gd name="connsiteX3" fmla="*/ 125349 w 153493"/>
                <a:gd name="connsiteY3" fmla="*/ 2393 h 145268"/>
                <a:gd name="connsiteX4" fmla="*/ 94107 w 153493"/>
                <a:gd name="connsiteY4" fmla="*/ 74783 h 14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493" h="145268">
                  <a:moveTo>
                    <a:pt x="94107" y="74783"/>
                  </a:moveTo>
                  <a:cubicBezTo>
                    <a:pt x="94107" y="74783"/>
                    <a:pt x="762" y="32492"/>
                    <a:pt x="0" y="77926"/>
                  </a:cubicBezTo>
                  <a:cubicBezTo>
                    <a:pt x="0" y="99929"/>
                    <a:pt x="139255" y="145268"/>
                    <a:pt x="139255" y="145268"/>
                  </a:cubicBezTo>
                  <a:cubicBezTo>
                    <a:pt x="139255" y="145268"/>
                    <a:pt x="179165" y="29349"/>
                    <a:pt x="125349" y="2393"/>
                  </a:cubicBezTo>
                  <a:cubicBezTo>
                    <a:pt x="89821" y="-15704"/>
                    <a:pt x="94107" y="74783"/>
                    <a:pt x="94107" y="74783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9" name="任意多边形: 形状 678">
              <a:extLst>
                <a:ext uri="{FF2B5EF4-FFF2-40B4-BE49-F238E27FC236}">
                  <a16:creationId xmlns:a16="http://schemas.microsoft.com/office/drawing/2014/main" id="{286057BD-8B3B-6854-D3EE-B8827A583DB4}"/>
                </a:ext>
              </a:extLst>
            </p:cNvPr>
            <p:cNvSpPr/>
            <p:nvPr/>
          </p:nvSpPr>
          <p:spPr>
            <a:xfrm>
              <a:off x="6690413" y="3255995"/>
              <a:ext cx="1336971" cy="2081396"/>
            </a:xfrm>
            <a:custGeom>
              <a:avLst/>
              <a:gdLst>
                <a:gd name="connsiteX0" fmla="*/ 45106 w 1336970"/>
                <a:gd name="connsiteY0" fmla="*/ 2071909 h 2081398"/>
                <a:gd name="connsiteX1" fmla="*/ 45106 w 1336970"/>
                <a:gd name="connsiteY1" fmla="*/ 2071909 h 2081398"/>
                <a:gd name="connsiteX2" fmla="*/ 7006 w 1336970"/>
                <a:gd name="connsiteY2" fmla="*/ 1968753 h 2081398"/>
                <a:gd name="connsiteX3" fmla="*/ 861970 w 1336970"/>
                <a:gd name="connsiteY3" fmla="*/ 122713 h 2081398"/>
                <a:gd name="connsiteX4" fmla="*/ 1164579 w 1336970"/>
                <a:gd name="connsiteY4" fmla="*/ 24130 h 2081398"/>
                <a:gd name="connsiteX5" fmla="*/ 1221157 w 1336970"/>
                <a:gd name="connsiteY5" fmla="*/ 52705 h 2081398"/>
                <a:gd name="connsiteX6" fmla="*/ 1303549 w 1336970"/>
                <a:gd name="connsiteY6" fmla="*/ 344360 h 2081398"/>
                <a:gd name="connsiteX7" fmla="*/ 157120 w 1336970"/>
                <a:gd name="connsiteY7" fmla="*/ 2043906 h 2081398"/>
                <a:gd name="connsiteX8" fmla="*/ 45106 w 1336970"/>
                <a:gd name="connsiteY8" fmla="*/ 2071909 h 2081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6970" h="2081398">
                  <a:moveTo>
                    <a:pt x="45106" y="2071909"/>
                  </a:moveTo>
                  <a:lnTo>
                    <a:pt x="45106" y="2071909"/>
                  </a:lnTo>
                  <a:cubicBezTo>
                    <a:pt x="6291" y="2053767"/>
                    <a:pt x="-10697" y="2007770"/>
                    <a:pt x="7006" y="1968753"/>
                  </a:cubicBezTo>
                  <a:lnTo>
                    <a:pt x="861970" y="122713"/>
                  </a:lnTo>
                  <a:cubicBezTo>
                    <a:pt x="913786" y="13366"/>
                    <a:pt x="1052470" y="-31972"/>
                    <a:pt x="1164579" y="24130"/>
                  </a:cubicBezTo>
                  <a:lnTo>
                    <a:pt x="1221157" y="52705"/>
                  </a:lnTo>
                  <a:cubicBezTo>
                    <a:pt x="1332981" y="108807"/>
                    <a:pt x="1370891" y="243205"/>
                    <a:pt x="1303549" y="344360"/>
                  </a:cubicBezTo>
                  <a:lnTo>
                    <a:pt x="157120" y="2043906"/>
                  </a:lnTo>
                  <a:cubicBezTo>
                    <a:pt x="131903" y="2079741"/>
                    <a:pt x="84220" y="2091662"/>
                    <a:pt x="45106" y="2071909"/>
                  </a:cubicBezTo>
                  <a:close/>
                </a:path>
              </a:pathLst>
            </a:custGeom>
            <a:solidFill>
              <a:srgbClr val="E57B07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0" name="任意多边形: 形状 679">
              <a:extLst>
                <a:ext uri="{FF2B5EF4-FFF2-40B4-BE49-F238E27FC236}">
                  <a16:creationId xmlns:a16="http://schemas.microsoft.com/office/drawing/2014/main" id="{BADCB7CB-118D-5CE2-C6A2-A41F4DB7CA1B}"/>
                </a:ext>
              </a:extLst>
            </p:cNvPr>
            <p:cNvSpPr/>
            <p:nvPr/>
          </p:nvSpPr>
          <p:spPr>
            <a:xfrm>
              <a:off x="6831340" y="3039826"/>
              <a:ext cx="432912" cy="274873"/>
            </a:xfrm>
            <a:custGeom>
              <a:avLst/>
              <a:gdLst>
                <a:gd name="connsiteX0" fmla="*/ 0 w 432911"/>
                <a:gd name="connsiteY0" fmla="*/ 274875 h 274874"/>
                <a:gd name="connsiteX1" fmla="*/ 432911 w 432911"/>
                <a:gd name="connsiteY1" fmla="*/ 2746 h 274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2911" h="274874">
                  <a:moveTo>
                    <a:pt x="0" y="274875"/>
                  </a:moveTo>
                  <a:cubicBezTo>
                    <a:pt x="0" y="274875"/>
                    <a:pt x="115443" y="-32021"/>
                    <a:pt x="432911" y="2746"/>
                  </a:cubicBezTo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1" name="任意多边形: 形状 680">
              <a:extLst>
                <a:ext uri="{FF2B5EF4-FFF2-40B4-BE49-F238E27FC236}">
                  <a16:creationId xmlns:a16="http://schemas.microsoft.com/office/drawing/2014/main" id="{BA759219-425D-0F2C-2F5A-6DFE0682E642}"/>
                </a:ext>
              </a:extLst>
            </p:cNvPr>
            <p:cNvSpPr/>
            <p:nvPr/>
          </p:nvSpPr>
          <p:spPr>
            <a:xfrm>
              <a:off x="6845674" y="3090227"/>
              <a:ext cx="170887" cy="156846"/>
            </a:xfrm>
            <a:custGeom>
              <a:avLst/>
              <a:gdLst>
                <a:gd name="connsiteX0" fmla="*/ 64723 w 170887"/>
                <a:gd name="connsiteY0" fmla="*/ 87695 h 156846"/>
                <a:gd name="connsiteX1" fmla="*/ 169974 w 170887"/>
                <a:gd name="connsiteY1" fmla="*/ 117889 h 156846"/>
                <a:gd name="connsiteX2" fmla="*/ 8049 w 170887"/>
                <a:gd name="connsiteY2" fmla="*/ 156846 h 156846"/>
                <a:gd name="connsiteX3" fmla="*/ 41387 w 170887"/>
                <a:gd name="connsiteY3" fmla="*/ 446 h 156846"/>
                <a:gd name="connsiteX4" fmla="*/ 64723 w 170887"/>
                <a:gd name="connsiteY4" fmla="*/ 87695 h 15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887" h="156846">
                  <a:moveTo>
                    <a:pt x="64723" y="87695"/>
                  </a:moveTo>
                  <a:cubicBezTo>
                    <a:pt x="64723" y="87695"/>
                    <a:pt x="182357" y="61025"/>
                    <a:pt x="169974" y="117889"/>
                  </a:cubicBezTo>
                  <a:cubicBezTo>
                    <a:pt x="162164" y="153798"/>
                    <a:pt x="8049" y="156846"/>
                    <a:pt x="8049" y="156846"/>
                  </a:cubicBezTo>
                  <a:cubicBezTo>
                    <a:pt x="8049" y="156846"/>
                    <a:pt x="-24526" y="10161"/>
                    <a:pt x="41387" y="446"/>
                  </a:cubicBezTo>
                  <a:cubicBezTo>
                    <a:pt x="93298" y="-7269"/>
                    <a:pt x="64723" y="87695"/>
                    <a:pt x="64723" y="87695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2" name="任意多边形: 形状 681">
              <a:extLst>
                <a:ext uri="{FF2B5EF4-FFF2-40B4-BE49-F238E27FC236}">
                  <a16:creationId xmlns:a16="http://schemas.microsoft.com/office/drawing/2014/main" id="{83D939D6-1A41-FFB2-649B-05290727C886}"/>
                </a:ext>
              </a:extLst>
            </p:cNvPr>
            <p:cNvSpPr/>
            <p:nvPr/>
          </p:nvSpPr>
          <p:spPr>
            <a:xfrm>
              <a:off x="6923447" y="3010754"/>
              <a:ext cx="148473" cy="152880"/>
            </a:xfrm>
            <a:custGeom>
              <a:avLst/>
              <a:gdLst>
                <a:gd name="connsiteX0" fmla="*/ 62484 w 148473"/>
                <a:gd name="connsiteY0" fmla="*/ 95921 h 152880"/>
                <a:gd name="connsiteX1" fmla="*/ 142875 w 148473"/>
                <a:gd name="connsiteY1" fmla="*/ 126305 h 152880"/>
                <a:gd name="connsiteX2" fmla="*/ 0 w 148473"/>
                <a:gd name="connsiteY2" fmla="*/ 152880 h 152880"/>
                <a:gd name="connsiteX3" fmla="*/ 74104 w 148473"/>
                <a:gd name="connsiteY3" fmla="*/ 1052 h 152880"/>
                <a:gd name="connsiteX4" fmla="*/ 62484 w 148473"/>
                <a:gd name="connsiteY4" fmla="*/ 95921 h 15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473" h="152880">
                  <a:moveTo>
                    <a:pt x="62484" y="95921"/>
                  </a:moveTo>
                  <a:cubicBezTo>
                    <a:pt x="62484" y="95921"/>
                    <a:pt x="174403" y="88586"/>
                    <a:pt x="142875" y="126305"/>
                  </a:cubicBezTo>
                  <a:cubicBezTo>
                    <a:pt x="126873" y="145355"/>
                    <a:pt x="0" y="152880"/>
                    <a:pt x="0" y="152880"/>
                  </a:cubicBezTo>
                  <a:cubicBezTo>
                    <a:pt x="0" y="152880"/>
                    <a:pt x="22193" y="13815"/>
                    <a:pt x="74104" y="1052"/>
                  </a:cubicBezTo>
                  <a:cubicBezTo>
                    <a:pt x="126016" y="-11712"/>
                    <a:pt x="62484" y="95921"/>
                    <a:pt x="62484" y="95921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3" name="任意多边形: 形状 682">
              <a:extLst>
                <a:ext uri="{FF2B5EF4-FFF2-40B4-BE49-F238E27FC236}">
                  <a16:creationId xmlns:a16="http://schemas.microsoft.com/office/drawing/2014/main" id="{3975991D-5266-B500-1230-F84AAC9031E7}"/>
                </a:ext>
              </a:extLst>
            </p:cNvPr>
            <p:cNvSpPr/>
            <p:nvPr/>
          </p:nvSpPr>
          <p:spPr>
            <a:xfrm>
              <a:off x="7048416" y="2988453"/>
              <a:ext cx="142777" cy="106366"/>
            </a:xfrm>
            <a:custGeom>
              <a:avLst/>
              <a:gdLst>
                <a:gd name="connsiteX0" fmla="*/ 70295 w 142777"/>
                <a:gd name="connsiteY0" fmla="*/ 60596 h 106366"/>
                <a:gd name="connsiteX1" fmla="*/ 139065 w 142777"/>
                <a:gd name="connsiteY1" fmla="*/ 102315 h 106366"/>
                <a:gd name="connsiteX2" fmla="*/ 0 w 142777"/>
                <a:gd name="connsiteY2" fmla="*/ 87456 h 106366"/>
                <a:gd name="connsiteX3" fmla="*/ 84677 w 142777"/>
                <a:gd name="connsiteY3" fmla="*/ 207 h 106366"/>
                <a:gd name="connsiteX4" fmla="*/ 70295 w 142777"/>
                <a:gd name="connsiteY4" fmla="*/ 60596 h 106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777" h="106366">
                  <a:moveTo>
                    <a:pt x="70295" y="60596"/>
                  </a:moveTo>
                  <a:cubicBezTo>
                    <a:pt x="70295" y="60596"/>
                    <a:pt x="162116" y="72407"/>
                    <a:pt x="139065" y="102315"/>
                  </a:cubicBezTo>
                  <a:cubicBezTo>
                    <a:pt x="127921" y="116888"/>
                    <a:pt x="0" y="87456"/>
                    <a:pt x="0" y="87456"/>
                  </a:cubicBezTo>
                  <a:cubicBezTo>
                    <a:pt x="0" y="87456"/>
                    <a:pt x="30480" y="-4936"/>
                    <a:pt x="84677" y="207"/>
                  </a:cubicBezTo>
                  <a:cubicBezTo>
                    <a:pt x="120491" y="3541"/>
                    <a:pt x="70295" y="60596"/>
                    <a:pt x="70295" y="60596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4" name="任意多边形: 形状 683">
              <a:extLst>
                <a:ext uri="{FF2B5EF4-FFF2-40B4-BE49-F238E27FC236}">
                  <a16:creationId xmlns:a16="http://schemas.microsoft.com/office/drawing/2014/main" id="{51D7D5BD-25F6-BB82-84B3-32B900DE3101}"/>
                </a:ext>
              </a:extLst>
            </p:cNvPr>
            <p:cNvSpPr/>
            <p:nvPr/>
          </p:nvSpPr>
          <p:spPr>
            <a:xfrm>
              <a:off x="6463196" y="3111151"/>
              <a:ext cx="368047" cy="344995"/>
            </a:xfrm>
            <a:custGeom>
              <a:avLst/>
              <a:gdLst>
                <a:gd name="connsiteX0" fmla="*/ 368046 w 368046"/>
                <a:gd name="connsiteY0" fmla="*/ 344996 h 344995"/>
                <a:gd name="connsiteX1" fmla="*/ 0 w 368046"/>
                <a:gd name="connsiteY1" fmla="*/ 0 h 344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8046" h="344995">
                  <a:moveTo>
                    <a:pt x="368046" y="344996"/>
                  </a:moveTo>
                  <a:cubicBezTo>
                    <a:pt x="368046" y="344996"/>
                    <a:pt x="318707" y="23146"/>
                    <a:pt x="0" y="0"/>
                  </a:cubicBezTo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5" name="任意多边形: 形状 684">
              <a:extLst>
                <a:ext uri="{FF2B5EF4-FFF2-40B4-BE49-F238E27FC236}">
                  <a16:creationId xmlns:a16="http://schemas.microsoft.com/office/drawing/2014/main" id="{FB7FD2A6-72CB-BB15-3F40-90F47178C73C}"/>
                </a:ext>
              </a:extLst>
            </p:cNvPr>
            <p:cNvSpPr/>
            <p:nvPr/>
          </p:nvSpPr>
          <p:spPr>
            <a:xfrm>
              <a:off x="6634569" y="3126497"/>
              <a:ext cx="138004" cy="164581"/>
            </a:xfrm>
            <a:custGeom>
              <a:avLst/>
              <a:gdLst>
                <a:gd name="connsiteX0" fmla="*/ 88375 w 138004"/>
                <a:gd name="connsiteY0" fmla="*/ 97525 h 164580"/>
                <a:gd name="connsiteX1" fmla="*/ 3222 w 138004"/>
                <a:gd name="connsiteY1" fmla="*/ 112765 h 164580"/>
                <a:gd name="connsiteX2" fmla="*/ 137619 w 138004"/>
                <a:gd name="connsiteY2" fmla="*/ 164581 h 164580"/>
                <a:gd name="connsiteX3" fmla="*/ 96566 w 138004"/>
                <a:gd name="connsiteY3" fmla="*/ 2656 h 164580"/>
                <a:gd name="connsiteX4" fmla="*/ 88375 w 138004"/>
                <a:gd name="connsiteY4" fmla="*/ 97525 h 16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004" h="164580">
                  <a:moveTo>
                    <a:pt x="88375" y="97525"/>
                  </a:moveTo>
                  <a:cubicBezTo>
                    <a:pt x="88375" y="97525"/>
                    <a:pt x="-19829" y="70188"/>
                    <a:pt x="3222" y="112765"/>
                  </a:cubicBezTo>
                  <a:cubicBezTo>
                    <a:pt x="14937" y="134482"/>
                    <a:pt x="137619" y="164581"/>
                    <a:pt x="137619" y="164581"/>
                  </a:cubicBezTo>
                  <a:cubicBezTo>
                    <a:pt x="137619" y="164581"/>
                    <a:pt x="144858" y="24183"/>
                    <a:pt x="96566" y="2656"/>
                  </a:cubicBezTo>
                  <a:cubicBezTo>
                    <a:pt x="48275" y="-18870"/>
                    <a:pt x="88375" y="97525"/>
                    <a:pt x="88375" y="97525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6" name="任意多边形: 形状 685">
              <a:extLst>
                <a:ext uri="{FF2B5EF4-FFF2-40B4-BE49-F238E27FC236}">
                  <a16:creationId xmlns:a16="http://schemas.microsoft.com/office/drawing/2014/main" id="{9290DC2A-EE62-58AF-6A19-149F32FB289C}"/>
                </a:ext>
              </a:extLst>
            </p:cNvPr>
            <p:cNvSpPr/>
            <p:nvPr/>
          </p:nvSpPr>
          <p:spPr>
            <a:xfrm>
              <a:off x="6526519" y="3081251"/>
              <a:ext cx="141466" cy="101998"/>
            </a:xfrm>
            <a:custGeom>
              <a:avLst/>
              <a:gdLst>
                <a:gd name="connsiteX0" fmla="*/ 78124 w 141465"/>
                <a:gd name="connsiteY0" fmla="*/ 61999 h 101999"/>
                <a:gd name="connsiteX1" fmla="*/ 1924 w 141465"/>
                <a:gd name="connsiteY1" fmla="*/ 90574 h 101999"/>
                <a:gd name="connsiteX2" fmla="*/ 141465 w 141465"/>
                <a:gd name="connsiteY2" fmla="*/ 100956 h 101999"/>
                <a:gd name="connsiteX3" fmla="*/ 76505 w 141465"/>
                <a:gd name="connsiteY3" fmla="*/ 86 h 101999"/>
                <a:gd name="connsiteX4" fmla="*/ 78124 w 141465"/>
                <a:gd name="connsiteY4" fmla="*/ 61999 h 101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465" h="101999">
                  <a:moveTo>
                    <a:pt x="78124" y="61999"/>
                  </a:moveTo>
                  <a:cubicBezTo>
                    <a:pt x="78124" y="61999"/>
                    <a:pt x="-14364" y="57046"/>
                    <a:pt x="1924" y="90574"/>
                  </a:cubicBezTo>
                  <a:cubicBezTo>
                    <a:pt x="9830" y="106861"/>
                    <a:pt x="141465" y="100956"/>
                    <a:pt x="141465" y="100956"/>
                  </a:cubicBezTo>
                  <a:cubicBezTo>
                    <a:pt x="141465" y="100956"/>
                    <a:pt x="130797" y="4849"/>
                    <a:pt x="76505" y="86"/>
                  </a:cubicBezTo>
                  <a:cubicBezTo>
                    <a:pt x="40786" y="-2676"/>
                    <a:pt x="78124" y="61999"/>
                    <a:pt x="78124" y="61999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7" name="任意多边形: 形状 686">
              <a:extLst>
                <a:ext uri="{FF2B5EF4-FFF2-40B4-BE49-F238E27FC236}">
                  <a16:creationId xmlns:a16="http://schemas.microsoft.com/office/drawing/2014/main" id="{D122667D-3AB5-8951-7DB7-3A21E3A48FB4}"/>
                </a:ext>
              </a:extLst>
            </p:cNvPr>
            <p:cNvSpPr/>
            <p:nvPr/>
          </p:nvSpPr>
          <p:spPr>
            <a:xfrm>
              <a:off x="6388565" y="3068576"/>
              <a:ext cx="180355" cy="62674"/>
            </a:xfrm>
            <a:custGeom>
              <a:avLst/>
              <a:gdLst>
                <a:gd name="connsiteX0" fmla="*/ 180354 w 180354"/>
                <a:gd name="connsiteY0" fmla="*/ 61054 h 62674"/>
                <a:gd name="connsiteX1" fmla="*/ 1094 w 180354"/>
                <a:gd name="connsiteY1" fmla="*/ 22954 h 62674"/>
                <a:gd name="connsiteX2" fmla="*/ 180354 w 180354"/>
                <a:gd name="connsiteY2" fmla="*/ 61054 h 62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0354" h="62674">
                  <a:moveTo>
                    <a:pt x="180354" y="61054"/>
                  </a:moveTo>
                  <a:cubicBezTo>
                    <a:pt x="180354" y="61054"/>
                    <a:pt x="23859" y="-45531"/>
                    <a:pt x="1094" y="22954"/>
                  </a:cubicBezTo>
                  <a:cubicBezTo>
                    <a:pt x="-16337" y="74674"/>
                    <a:pt x="180354" y="61054"/>
                    <a:pt x="180354" y="61054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8" name="任意多边形: 形状 687">
              <a:extLst>
                <a:ext uri="{FF2B5EF4-FFF2-40B4-BE49-F238E27FC236}">
                  <a16:creationId xmlns:a16="http://schemas.microsoft.com/office/drawing/2014/main" id="{B9FDDB1E-8C9D-E687-5399-4625419A1A52}"/>
                </a:ext>
              </a:extLst>
            </p:cNvPr>
            <p:cNvSpPr/>
            <p:nvPr/>
          </p:nvSpPr>
          <p:spPr>
            <a:xfrm>
              <a:off x="6599877" y="2842737"/>
              <a:ext cx="194216" cy="464724"/>
            </a:xfrm>
            <a:custGeom>
              <a:avLst/>
              <a:gdLst>
                <a:gd name="connsiteX0" fmla="*/ 175165 w 194217"/>
                <a:gd name="connsiteY0" fmla="*/ 464725 h 464724"/>
                <a:gd name="connsiteX1" fmla="*/ 0 w 194217"/>
                <a:gd name="connsiteY1" fmla="*/ 0 h 464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4217" h="464724">
                  <a:moveTo>
                    <a:pt x="175165" y="464725"/>
                  </a:moveTo>
                  <a:cubicBezTo>
                    <a:pt x="175165" y="464725"/>
                    <a:pt x="279463" y="134302"/>
                    <a:pt x="0" y="0"/>
                  </a:cubicBezTo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9" name="任意多边形: 形状 688">
              <a:extLst>
                <a:ext uri="{FF2B5EF4-FFF2-40B4-BE49-F238E27FC236}">
                  <a16:creationId xmlns:a16="http://schemas.microsoft.com/office/drawing/2014/main" id="{31F5C177-B44E-D0DD-C72E-D71619BBA213}"/>
                </a:ext>
              </a:extLst>
            </p:cNvPr>
            <p:cNvSpPr/>
            <p:nvPr/>
          </p:nvSpPr>
          <p:spPr>
            <a:xfrm>
              <a:off x="6628635" y="2863936"/>
              <a:ext cx="137440" cy="115768"/>
            </a:xfrm>
            <a:custGeom>
              <a:avLst/>
              <a:gdLst>
                <a:gd name="connsiteX0" fmla="*/ 84112 w 137439"/>
                <a:gd name="connsiteY0" fmla="*/ 58143 h 115768"/>
                <a:gd name="connsiteX1" fmla="*/ 7 w 137439"/>
                <a:gd name="connsiteY1" fmla="*/ 56619 h 115768"/>
                <a:gd name="connsiteX2" fmla="*/ 122212 w 137439"/>
                <a:gd name="connsiteY2" fmla="*/ 115769 h 115768"/>
                <a:gd name="connsiteX3" fmla="*/ 114116 w 137439"/>
                <a:gd name="connsiteY3" fmla="*/ 2231 h 115768"/>
                <a:gd name="connsiteX4" fmla="*/ 84112 w 137439"/>
                <a:gd name="connsiteY4" fmla="*/ 58143 h 115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439" h="115768">
                  <a:moveTo>
                    <a:pt x="84112" y="58143"/>
                  </a:moveTo>
                  <a:cubicBezTo>
                    <a:pt x="84112" y="58143"/>
                    <a:pt x="2102" y="20709"/>
                    <a:pt x="7" y="56619"/>
                  </a:cubicBezTo>
                  <a:cubicBezTo>
                    <a:pt x="-1041" y="74050"/>
                    <a:pt x="122212" y="115769"/>
                    <a:pt x="122212" y="115769"/>
                  </a:cubicBezTo>
                  <a:cubicBezTo>
                    <a:pt x="122212" y="115769"/>
                    <a:pt x="161360" y="25758"/>
                    <a:pt x="114116" y="2231"/>
                  </a:cubicBezTo>
                  <a:cubicBezTo>
                    <a:pt x="82969" y="-13390"/>
                    <a:pt x="84112" y="58143"/>
                    <a:pt x="84112" y="58143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0" name="任意多边形: 形状 689">
              <a:extLst>
                <a:ext uri="{FF2B5EF4-FFF2-40B4-BE49-F238E27FC236}">
                  <a16:creationId xmlns:a16="http://schemas.microsoft.com/office/drawing/2014/main" id="{DCB1A6F7-B39D-00C9-26E8-747E5CC34825}"/>
                </a:ext>
              </a:extLst>
            </p:cNvPr>
            <p:cNvSpPr/>
            <p:nvPr/>
          </p:nvSpPr>
          <p:spPr>
            <a:xfrm>
              <a:off x="6536585" y="2787474"/>
              <a:ext cx="150540" cy="109458"/>
            </a:xfrm>
            <a:custGeom>
              <a:avLst/>
              <a:gdLst>
                <a:gd name="connsiteX0" fmla="*/ 150541 w 150540"/>
                <a:gd name="connsiteY0" fmla="*/ 109459 h 109458"/>
                <a:gd name="connsiteX1" fmla="*/ 6142 w 150540"/>
                <a:gd name="connsiteY1" fmla="*/ 11351 h 109458"/>
                <a:gd name="connsiteX2" fmla="*/ 150541 w 150540"/>
                <a:gd name="connsiteY2" fmla="*/ 109459 h 109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0540" h="109458">
                  <a:moveTo>
                    <a:pt x="150541" y="109459"/>
                  </a:moveTo>
                  <a:cubicBezTo>
                    <a:pt x="150541" y="109459"/>
                    <a:pt x="61768" y="-41893"/>
                    <a:pt x="6142" y="11351"/>
                  </a:cubicBezTo>
                  <a:cubicBezTo>
                    <a:pt x="-35768" y="51451"/>
                    <a:pt x="150541" y="109459"/>
                    <a:pt x="150541" y="109459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1" name="任意多边形: 形状 690">
              <a:extLst>
                <a:ext uri="{FF2B5EF4-FFF2-40B4-BE49-F238E27FC236}">
                  <a16:creationId xmlns:a16="http://schemas.microsoft.com/office/drawing/2014/main" id="{87E455D3-2F10-FAED-45D0-77A20549F4C0}"/>
                </a:ext>
              </a:extLst>
            </p:cNvPr>
            <p:cNvSpPr/>
            <p:nvPr/>
          </p:nvSpPr>
          <p:spPr>
            <a:xfrm>
              <a:off x="6519234" y="3303981"/>
              <a:ext cx="501079" cy="2032358"/>
            </a:xfrm>
            <a:custGeom>
              <a:avLst/>
              <a:gdLst>
                <a:gd name="connsiteX0" fmla="*/ 178555 w 501078"/>
                <a:gd name="connsiteY0" fmla="*/ 2032305 h 2032358"/>
                <a:gd name="connsiteX1" fmla="*/ 178555 w 501078"/>
                <a:gd name="connsiteY1" fmla="*/ 2032305 h 2032358"/>
                <a:gd name="connsiteX2" fmla="*/ 96259 w 501078"/>
                <a:gd name="connsiteY2" fmla="*/ 1963916 h 2032358"/>
                <a:gd name="connsiteX3" fmla="*/ 152 w 501078"/>
                <a:gd name="connsiteY3" fmla="*/ 187884 h 2032358"/>
                <a:gd name="connsiteX4" fmla="*/ 225608 w 501078"/>
                <a:gd name="connsiteY4" fmla="*/ 146 h 2032358"/>
                <a:gd name="connsiteX5" fmla="*/ 289616 w 501078"/>
                <a:gd name="connsiteY5" fmla="*/ 2242 h 2032358"/>
                <a:gd name="connsiteX6" fmla="*/ 499929 w 501078"/>
                <a:gd name="connsiteY6" fmla="*/ 204267 h 2032358"/>
                <a:gd name="connsiteX7" fmla="*/ 265994 w 501078"/>
                <a:gd name="connsiteY7" fmla="*/ 1969536 h 2032358"/>
                <a:gd name="connsiteX8" fmla="*/ 178555 w 501078"/>
                <a:gd name="connsiteY8" fmla="*/ 2032305 h 2032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1078" h="2032358">
                  <a:moveTo>
                    <a:pt x="178555" y="2032305"/>
                  </a:moveTo>
                  <a:lnTo>
                    <a:pt x="178555" y="2032305"/>
                  </a:lnTo>
                  <a:cubicBezTo>
                    <a:pt x="134073" y="2030781"/>
                    <a:pt x="98259" y="2001063"/>
                    <a:pt x="96259" y="1963916"/>
                  </a:cubicBezTo>
                  <a:lnTo>
                    <a:pt x="152" y="187884"/>
                  </a:lnTo>
                  <a:cubicBezTo>
                    <a:pt x="-4516" y="82252"/>
                    <a:pt x="99021" y="-4045"/>
                    <a:pt x="225608" y="146"/>
                  </a:cubicBezTo>
                  <a:lnTo>
                    <a:pt x="289616" y="2242"/>
                  </a:lnTo>
                  <a:cubicBezTo>
                    <a:pt x="416204" y="6338"/>
                    <a:pt x="512787" y="99206"/>
                    <a:pt x="499929" y="204267"/>
                  </a:cubicBezTo>
                  <a:lnTo>
                    <a:pt x="265994" y="1969536"/>
                  </a:lnTo>
                  <a:cubicBezTo>
                    <a:pt x="261137" y="2006397"/>
                    <a:pt x="223037" y="2033734"/>
                    <a:pt x="178555" y="2032305"/>
                  </a:cubicBezTo>
                  <a:close/>
                </a:path>
              </a:pathLst>
            </a:custGeom>
            <a:solidFill>
              <a:srgbClr val="E57B07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92" name="组合 691">
            <a:extLst>
              <a:ext uri="{FF2B5EF4-FFF2-40B4-BE49-F238E27FC236}">
                <a16:creationId xmlns:a16="http://schemas.microsoft.com/office/drawing/2014/main" id="{262798D0-3A41-4B47-79CA-F19D69EA0AE5}"/>
              </a:ext>
            </a:extLst>
          </p:cNvPr>
          <p:cNvGrpSpPr/>
          <p:nvPr/>
        </p:nvGrpSpPr>
        <p:grpSpPr>
          <a:xfrm>
            <a:off x="10083234" y="2429192"/>
            <a:ext cx="777742" cy="599537"/>
            <a:chOff x="9023175" y="1260713"/>
            <a:chExt cx="536400" cy="413495"/>
          </a:xfrm>
        </p:grpSpPr>
        <p:sp>
          <p:nvSpPr>
            <p:cNvPr id="693" name="任意多边形: 形状 692">
              <a:extLst>
                <a:ext uri="{FF2B5EF4-FFF2-40B4-BE49-F238E27FC236}">
                  <a16:creationId xmlns:a16="http://schemas.microsoft.com/office/drawing/2014/main" id="{086FADF0-6793-444C-7551-768F34AD7D3D}"/>
                </a:ext>
              </a:extLst>
            </p:cNvPr>
            <p:cNvSpPr/>
            <p:nvPr/>
          </p:nvSpPr>
          <p:spPr>
            <a:xfrm rot="20188645">
              <a:off x="9023175" y="1260713"/>
              <a:ext cx="536400" cy="413495"/>
            </a:xfrm>
            <a:custGeom>
              <a:avLst/>
              <a:gdLst>
                <a:gd name="connsiteX0" fmla="*/ 657872 w 1899169"/>
                <a:gd name="connsiteY0" fmla="*/ 49737 h 1464012"/>
                <a:gd name="connsiteX1" fmla="*/ 70275 w 1899169"/>
                <a:gd name="connsiteY1" fmla="*/ 903844 h 1464012"/>
                <a:gd name="connsiteX2" fmla="*/ 49320 w 1899169"/>
                <a:gd name="connsiteY2" fmla="*/ 1269508 h 1464012"/>
                <a:gd name="connsiteX3" fmla="*/ 571671 w 1899169"/>
                <a:gd name="connsiteY3" fmla="*/ 1462771 h 1464012"/>
                <a:gd name="connsiteX4" fmla="*/ 1519980 w 1899169"/>
                <a:gd name="connsiteY4" fmla="*/ 1126252 h 1464012"/>
                <a:gd name="connsiteX5" fmla="*/ 1878787 w 1899169"/>
                <a:gd name="connsiteY5" fmla="*/ 942706 h 1464012"/>
                <a:gd name="connsiteX6" fmla="*/ 1851259 w 1899169"/>
                <a:gd name="connsiteY6" fmla="*/ 651526 h 1464012"/>
                <a:gd name="connsiteX7" fmla="*/ 1484928 w 1899169"/>
                <a:gd name="connsiteY7" fmla="*/ 215091 h 1464012"/>
                <a:gd name="connsiteX8" fmla="*/ 657872 w 1899169"/>
                <a:gd name="connsiteY8" fmla="*/ 49737 h 1464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9169" h="1464012">
                  <a:moveTo>
                    <a:pt x="657872" y="49737"/>
                  </a:moveTo>
                  <a:cubicBezTo>
                    <a:pt x="163810" y="229092"/>
                    <a:pt x="348119" y="502079"/>
                    <a:pt x="70275" y="903844"/>
                  </a:cubicBezTo>
                  <a:cubicBezTo>
                    <a:pt x="-29071" y="1047481"/>
                    <a:pt x="-10783" y="1201595"/>
                    <a:pt x="49320" y="1269508"/>
                  </a:cubicBezTo>
                  <a:cubicBezTo>
                    <a:pt x="112661" y="1341136"/>
                    <a:pt x="166858" y="1478487"/>
                    <a:pt x="571671" y="1462771"/>
                  </a:cubicBezTo>
                  <a:cubicBezTo>
                    <a:pt x="972578" y="1447340"/>
                    <a:pt x="1122883" y="1182831"/>
                    <a:pt x="1519980" y="1126252"/>
                  </a:cubicBezTo>
                  <a:cubicBezTo>
                    <a:pt x="1659140" y="1106440"/>
                    <a:pt x="1820684" y="1070626"/>
                    <a:pt x="1878787" y="942706"/>
                  </a:cubicBezTo>
                  <a:cubicBezTo>
                    <a:pt x="1920411" y="851170"/>
                    <a:pt x="1891741" y="743538"/>
                    <a:pt x="1851259" y="651526"/>
                  </a:cubicBezTo>
                  <a:cubicBezTo>
                    <a:pt x="1773631" y="474838"/>
                    <a:pt x="1650472" y="314246"/>
                    <a:pt x="1484928" y="215091"/>
                  </a:cubicBezTo>
                  <a:cubicBezTo>
                    <a:pt x="1280998" y="92980"/>
                    <a:pt x="1039253" y="-88662"/>
                    <a:pt x="657872" y="49737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4" name="任意多边形: 形状 693">
              <a:extLst>
                <a:ext uri="{FF2B5EF4-FFF2-40B4-BE49-F238E27FC236}">
                  <a16:creationId xmlns:a16="http://schemas.microsoft.com/office/drawing/2014/main" id="{113AA5C4-E970-149A-946B-5C90FC66B475}"/>
                </a:ext>
              </a:extLst>
            </p:cNvPr>
            <p:cNvSpPr/>
            <p:nvPr/>
          </p:nvSpPr>
          <p:spPr>
            <a:xfrm rot="20188645">
              <a:off x="9195942" y="1374671"/>
              <a:ext cx="164535" cy="164535"/>
            </a:xfrm>
            <a:custGeom>
              <a:avLst/>
              <a:gdLst>
                <a:gd name="connsiteX0" fmla="*/ 582549 w 582548"/>
                <a:gd name="connsiteY0" fmla="*/ 291275 h 582548"/>
                <a:gd name="connsiteX1" fmla="*/ 291274 w 582548"/>
                <a:gd name="connsiteY1" fmla="*/ 582549 h 582548"/>
                <a:gd name="connsiteX2" fmla="*/ 0 w 582548"/>
                <a:gd name="connsiteY2" fmla="*/ 291275 h 582548"/>
                <a:gd name="connsiteX3" fmla="*/ 291274 w 582548"/>
                <a:gd name="connsiteY3" fmla="*/ 0 h 582548"/>
                <a:gd name="connsiteX4" fmla="*/ 582549 w 582548"/>
                <a:gd name="connsiteY4" fmla="*/ 291275 h 582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2548" h="582548">
                  <a:moveTo>
                    <a:pt x="582549" y="291275"/>
                  </a:moveTo>
                  <a:cubicBezTo>
                    <a:pt x="582549" y="452141"/>
                    <a:pt x="452141" y="582549"/>
                    <a:pt x="291274" y="582549"/>
                  </a:cubicBezTo>
                  <a:cubicBezTo>
                    <a:pt x="130408" y="582549"/>
                    <a:pt x="0" y="452141"/>
                    <a:pt x="0" y="291275"/>
                  </a:cubicBezTo>
                  <a:cubicBezTo>
                    <a:pt x="0" y="130408"/>
                    <a:pt x="130408" y="0"/>
                    <a:pt x="291274" y="0"/>
                  </a:cubicBezTo>
                  <a:cubicBezTo>
                    <a:pt x="452141" y="0"/>
                    <a:pt x="582549" y="130408"/>
                    <a:pt x="582549" y="291275"/>
                  </a:cubicBezTo>
                  <a:close/>
                </a:path>
              </a:pathLst>
            </a:custGeom>
            <a:solidFill>
              <a:srgbClr val="EFAF00"/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00" name="图形 13">
            <a:extLst>
              <a:ext uri="{FF2B5EF4-FFF2-40B4-BE49-F238E27FC236}">
                <a16:creationId xmlns:a16="http://schemas.microsoft.com/office/drawing/2014/main" id="{33B6F8AB-5AD7-0678-6226-C6F98D1AFBD4}"/>
              </a:ext>
            </a:extLst>
          </p:cNvPr>
          <p:cNvGrpSpPr/>
          <p:nvPr/>
        </p:nvGrpSpPr>
        <p:grpSpPr>
          <a:xfrm>
            <a:off x="1599389" y="1466746"/>
            <a:ext cx="659287" cy="705825"/>
            <a:chOff x="5322677" y="2272569"/>
            <a:chExt cx="1012818" cy="1084311"/>
          </a:xfrm>
        </p:grpSpPr>
        <p:sp>
          <p:nvSpPr>
            <p:cNvPr id="701" name="任意多边形: 形状 700">
              <a:extLst>
                <a:ext uri="{FF2B5EF4-FFF2-40B4-BE49-F238E27FC236}">
                  <a16:creationId xmlns:a16="http://schemas.microsoft.com/office/drawing/2014/main" id="{019E7A36-49E5-15DF-A690-C1B31D7BD3BE}"/>
                </a:ext>
              </a:extLst>
            </p:cNvPr>
            <p:cNvSpPr/>
            <p:nvPr/>
          </p:nvSpPr>
          <p:spPr>
            <a:xfrm>
              <a:off x="5625465" y="2272569"/>
              <a:ext cx="152018" cy="216408"/>
            </a:xfrm>
            <a:custGeom>
              <a:avLst/>
              <a:gdLst>
                <a:gd name="connsiteX0" fmla="*/ 39243 w 152018"/>
                <a:gd name="connsiteY0" fmla="*/ 216408 h 216408"/>
                <a:gd name="connsiteX1" fmla="*/ 0 w 152018"/>
                <a:gd name="connsiteY1" fmla="*/ 14192 h 216408"/>
                <a:gd name="connsiteX2" fmla="*/ 39053 w 152018"/>
                <a:gd name="connsiteY2" fmla="*/ 0 h 216408"/>
                <a:gd name="connsiteX3" fmla="*/ 152019 w 152018"/>
                <a:gd name="connsiteY3" fmla="*/ 170307 h 216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018" h="216408">
                  <a:moveTo>
                    <a:pt x="39243" y="216408"/>
                  </a:moveTo>
                  <a:cubicBezTo>
                    <a:pt x="39243" y="216408"/>
                    <a:pt x="113919" y="117348"/>
                    <a:pt x="0" y="14192"/>
                  </a:cubicBezTo>
                  <a:lnTo>
                    <a:pt x="39053" y="0"/>
                  </a:lnTo>
                  <a:cubicBezTo>
                    <a:pt x="143161" y="68390"/>
                    <a:pt x="152019" y="170307"/>
                    <a:pt x="152019" y="170307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2" name="任意多边形: 形状 701">
              <a:extLst>
                <a:ext uri="{FF2B5EF4-FFF2-40B4-BE49-F238E27FC236}">
                  <a16:creationId xmlns:a16="http://schemas.microsoft.com/office/drawing/2014/main" id="{C816619D-7DB6-442A-2095-99B5DD552A22}"/>
                </a:ext>
              </a:extLst>
            </p:cNvPr>
            <p:cNvSpPr/>
            <p:nvPr/>
          </p:nvSpPr>
          <p:spPr>
            <a:xfrm>
              <a:off x="5322677" y="2540910"/>
              <a:ext cx="621419" cy="815971"/>
            </a:xfrm>
            <a:custGeom>
              <a:avLst/>
              <a:gdLst>
                <a:gd name="connsiteX0" fmla="*/ 490430 w 621419"/>
                <a:gd name="connsiteY0" fmla="*/ 803889 h 815971"/>
                <a:gd name="connsiteX1" fmla="*/ 490430 w 621419"/>
                <a:gd name="connsiteY1" fmla="*/ 803889 h 815971"/>
                <a:gd name="connsiteX2" fmla="*/ 243352 w 621419"/>
                <a:gd name="connsiteY2" fmla="*/ 704543 h 815971"/>
                <a:gd name="connsiteX3" fmla="*/ 17228 w 621419"/>
                <a:gd name="connsiteY3" fmla="*/ 296206 h 815971"/>
                <a:gd name="connsiteX4" fmla="*/ 149435 w 621419"/>
                <a:gd name="connsiteY4" fmla="*/ 13314 h 815971"/>
                <a:gd name="connsiteX5" fmla="*/ 152579 w 621419"/>
                <a:gd name="connsiteY5" fmla="*/ 12075 h 815971"/>
                <a:gd name="connsiteX6" fmla="*/ 407944 w 621419"/>
                <a:gd name="connsiteY6" fmla="*/ 131043 h 815971"/>
                <a:gd name="connsiteX7" fmla="*/ 609302 w 621419"/>
                <a:gd name="connsiteY7" fmla="*/ 548428 h 815971"/>
                <a:gd name="connsiteX8" fmla="*/ 490430 w 621419"/>
                <a:gd name="connsiteY8" fmla="*/ 803889 h 815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1419" h="815971">
                  <a:moveTo>
                    <a:pt x="490430" y="803889"/>
                  </a:moveTo>
                  <a:lnTo>
                    <a:pt x="490430" y="803889"/>
                  </a:lnTo>
                  <a:cubicBezTo>
                    <a:pt x="394785" y="838749"/>
                    <a:pt x="288243" y="795910"/>
                    <a:pt x="243352" y="704543"/>
                  </a:cubicBezTo>
                  <a:lnTo>
                    <a:pt x="17228" y="296206"/>
                  </a:lnTo>
                  <a:cubicBezTo>
                    <a:pt x="-35064" y="189907"/>
                    <a:pt x="38183" y="53795"/>
                    <a:pt x="149435" y="13314"/>
                  </a:cubicBezTo>
                  <a:lnTo>
                    <a:pt x="152579" y="12075"/>
                  </a:lnTo>
                  <a:cubicBezTo>
                    <a:pt x="255946" y="-25555"/>
                    <a:pt x="370253" y="27697"/>
                    <a:pt x="407944" y="131043"/>
                  </a:cubicBezTo>
                  <a:lnTo>
                    <a:pt x="609302" y="548428"/>
                  </a:lnTo>
                  <a:cubicBezTo>
                    <a:pt x="647005" y="651797"/>
                    <a:pt x="593789" y="766159"/>
                    <a:pt x="490430" y="803889"/>
                  </a:cubicBezTo>
                  <a:close/>
                </a:path>
              </a:pathLst>
            </a:custGeom>
            <a:solidFill>
              <a:srgbClr val="EFAF00"/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3" name="任意多边形: 形状 702">
              <a:extLst>
                <a:ext uri="{FF2B5EF4-FFF2-40B4-BE49-F238E27FC236}">
                  <a16:creationId xmlns:a16="http://schemas.microsoft.com/office/drawing/2014/main" id="{7A9DAD12-008A-67D4-3F82-065B479C54CC}"/>
                </a:ext>
              </a:extLst>
            </p:cNvPr>
            <p:cNvSpPr/>
            <p:nvPr/>
          </p:nvSpPr>
          <p:spPr>
            <a:xfrm>
              <a:off x="5822082" y="2364307"/>
              <a:ext cx="513413" cy="850041"/>
            </a:xfrm>
            <a:custGeom>
              <a:avLst/>
              <a:gdLst>
                <a:gd name="connsiteX0" fmla="*/ 382408 w 513413"/>
                <a:gd name="connsiteY0" fmla="*/ 837712 h 850041"/>
                <a:gd name="connsiteX1" fmla="*/ 382408 w 513413"/>
                <a:gd name="connsiteY1" fmla="*/ 837712 h 850041"/>
                <a:gd name="connsiteX2" fmla="*/ 507566 w 513413"/>
                <a:gd name="connsiteY2" fmla="*/ 602730 h 850041"/>
                <a:gd name="connsiteX3" fmla="*/ 421841 w 513413"/>
                <a:gd name="connsiteY3" fmla="*/ 143054 h 850041"/>
                <a:gd name="connsiteX4" fmla="*/ 134186 w 513413"/>
                <a:gd name="connsiteY4" fmla="*/ 13228 h 850041"/>
                <a:gd name="connsiteX5" fmla="*/ 131043 w 513413"/>
                <a:gd name="connsiteY5" fmla="*/ 14371 h 850041"/>
                <a:gd name="connsiteX6" fmla="*/ 12076 w 513413"/>
                <a:gd name="connsiteY6" fmla="*/ 269736 h 850041"/>
                <a:gd name="connsiteX7" fmla="*/ 126376 w 513413"/>
                <a:gd name="connsiteY7" fmla="*/ 718840 h 850041"/>
                <a:gd name="connsiteX8" fmla="*/ 381589 w 513413"/>
                <a:gd name="connsiteY8" fmla="*/ 838012 h 850041"/>
                <a:gd name="connsiteX9" fmla="*/ 382408 w 513413"/>
                <a:gd name="connsiteY9" fmla="*/ 837712 h 85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3413" h="850041">
                  <a:moveTo>
                    <a:pt x="382408" y="837712"/>
                  </a:moveTo>
                  <a:lnTo>
                    <a:pt x="382408" y="837712"/>
                  </a:lnTo>
                  <a:cubicBezTo>
                    <a:pt x="478010" y="802836"/>
                    <a:pt x="531971" y="701526"/>
                    <a:pt x="507566" y="602730"/>
                  </a:cubicBezTo>
                  <a:lnTo>
                    <a:pt x="421841" y="143054"/>
                  </a:lnTo>
                  <a:cubicBezTo>
                    <a:pt x="393266" y="28087"/>
                    <a:pt x="245438" y="-27348"/>
                    <a:pt x="134186" y="13228"/>
                  </a:cubicBezTo>
                  <a:lnTo>
                    <a:pt x="131043" y="14371"/>
                  </a:lnTo>
                  <a:cubicBezTo>
                    <a:pt x="27697" y="52062"/>
                    <a:pt x="-25555" y="166369"/>
                    <a:pt x="12076" y="269736"/>
                  </a:cubicBezTo>
                  <a:lnTo>
                    <a:pt x="126376" y="718840"/>
                  </a:lnTo>
                  <a:cubicBezTo>
                    <a:pt x="163942" y="822224"/>
                    <a:pt x="278205" y="875579"/>
                    <a:pt x="381589" y="838012"/>
                  </a:cubicBezTo>
                  <a:cubicBezTo>
                    <a:pt x="381862" y="837912"/>
                    <a:pt x="382135" y="837812"/>
                    <a:pt x="382408" y="837712"/>
                  </a:cubicBezTo>
                  <a:close/>
                </a:path>
              </a:pathLst>
            </a:custGeom>
            <a:solidFill>
              <a:srgbClr val="EFAF00"/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4" name="任意多边形: 形状 703">
              <a:extLst>
                <a:ext uri="{FF2B5EF4-FFF2-40B4-BE49-F238E27FC236}">
                  <a16:creationId xmlns:a16="http://schemas.microsoft.com/office/drawing/2014/main" id="{F4AA45CD-6096-8205-10FC-66125F2AA8F2}"/>
                </a:ext>
              </a:extLst>
            </p:cNvPr>
            <p:cNvSpPr/>
            <p:nvPr/>
          </p:nvSpPr>
          <p:spPr>
            <a:xfrm>
              <a:off x="5602353" y="2441302"/>
              <a:ext cx="530676" cy="868120"/>
            </a:xfrm>
            <a:custGeom>
              <a:avLst/>
              <a:gdLst>
                <a:gd name="connsiteX0" fmla="*/ 419828 w 530676"/>
                <a:gd name="connsiteY0" fmla="*/ 857871 h 868120"/>
                <a:gd name="connsiteX1" fmla="*/ 419828 w 530676"/>
                <a:gd name="connsiteY1" fmla="*/ 857871 h 868120"/>
                <a:gd name="connsiteX2" fmla="*/ 203902 w 530676"/>
                <a:gd name="connsiteY2" fmla="*/ 757400 h 868120"/>
                <a:gd name="connsiteX3" fmla="*/ 203896 w 530676"/>
                <a:gd name="connsiteY3" fmla="*/ 757383 h 868120"/>
                <a:gd name="connsiteX4" fmla="*/ 10253 w 530676"/>
                <a:gd name="connsiteY4" fmla="*/ 226269 h 868120"/>
                <a:gd name="connsiteX5" fmla="*/ 110741 w 530676"/>
                <a:gd name="connsiteY5" fmla="*/ 10242 h 868120"/>
                <a:gd name="connsiteX6" fmla="*/ 110741 w 530676"/>
                <a:gd name="connsiteY6" fmla="*/ 10242 h 868120"/>
                <a:gd name="connsiteX7" fmla="*/ 326766 w 530676"/>
                <a:gd name="connsiteY7" fmla="*/ 110820 h 868120"/>
                <a:gd name="connsiteX8" fmla="*/ 326769 w 530676"/>
                <a:gd name="connsiteY8" fmla="*/ 110826 h 868120"/>
                <a:gd name="connsiteX9" fmla="*/ 520412 w 530676"/>
                <a:gd name="connsiteY9" fmla="*/ 641940 h 868120"/>
                <a:gd name="connsiteX10" fmla="*/ 420077 w 530676"/>
                <a:gd name="connsiteY10" fmla="*/ 857781 h 868120"/>
                <a:gd name="connsiteX11" fmla="*/ 419828 w 530676"/>
                <a:gd name="connsiteY11" fmla="*/ 857872 h 868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30676" h="868120">
                  <a:moveTo>
                    <a:pt x="419828" y="857871"/>
                  </a:moveTo>
                  <a:lnTo>
                    <a:pt x="419828" y="857871"/>
                  </a:lnTo>
                  <a:cubicBezTo>
                    <a:pt x="332457" y="889753"/>
                    <a:pt x="235784" y="844770"/>
                    <a:pt x="203902" y="757400"/>
                  </a:cubicBezTo>
                  <a:cubicBezTo>
                    <a:pt x="203900" y="757394"/>
                    <a:pt x="203898" y="757388"/>
                    <a:pt x="203896" y="757383"/>
                  </a:cubicBezTo>
                  <a:lnTo>
                    <a:pt x="10253" y="226269"/>
                  </a:lnTo>
                  <a:cubicBezTo>
                    <a:pt x="-21637" y="138866"/>
                    <a:pt x="23348" y="42158"/>
                    <a:pt x="110741" y="10242"/>
                  </a:cubicBezTo>
                  <a:lnTo>
                    <a:pt x="110741" y="10242"/>
                  </a:lnTo>
                  <a:cubicBezTo>
                    <a:pt x="198169" y="-21638"/>
                    <a:pt x="294887" y="23392"/>
                    <a:pt x="326766" y="110820"/>
                  </a:cubicBezTo>
                  <a:cubicBezTo>
                    <a:pt x="326767" y="110822"/>
                    <a:pt x="326768" y="110824"/>
                    <a:pt x="326769" y="110826"/>
                  </a:cubicBezTo>
                  <a:lnTo>
                    <a:pt x="520412" y="641940"/>
                  </a:lnTo>
                  <a:cubicBezTo>
                    <a:pt x="552308" y="729249"/>
                    <a:pt x="507387" y="825884"/>
                    <a:pt x="420077" y="857781"/>
                  </a:cubicBezTo>
                  <a:cubicBezTo>
                    <a:pt x="419994" y="857811"/>
                    <a:pt x="419911" y="857841"/>
                    <a:pt x="419828" y="857872"/>
                  </a:cubicBezTo>
                  <a:close/>
                </a:path>
              </a:pathLst>
            </a:custGeom>
            <a:solidFill>
              <a:srgbClr val="EFAF00"/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05" name="组合 704">
            <a:extLst>
              <a:ext uri="{FF2B5EF4-FFF2-40B4-BE49-F238E27FC236}">
                <a16:creationId xmlns:a16="http://schemas.microsoft.com/office/drawing/2014/main" id="{5E4200DC-A21B-96C0-6CEE-85C27EC1762D}"/>
              </a:ext>
            </a:extLst>
          </p:cNvPr>
          <p:cNvGrpSpPr/>
          <p:nvPr/>
        </p:nvGrpSpPr>
        <p:grpSpPr>
          <a:xfrm>
            <a:off x="1937271" y="1755250"/>
            <a:ext cx="625672" cy="702113"/>
            <a:chOff x="9172691" y="3696495"/>
            <a:chExt cx="1117296" cy="1253801"/>
          </a:xfrm>
        </p:grpSpPr>
        <p:sp>
          <p:nvSpPr>
            <p:cNvPr id="706" name="任意多边形: 形状 705">
              <a:extLst>
                <a:ext uri="{FF2B5EF4-FFF2-40B4-BE49-F238E27FC236}">
                  <a16:creationId xmlns:a16="http://schemas.microsoft.com/office/drawing/2014/main" id="{E745B7DA-8BB9-88DE-C4A6-500383B84DBA}"/>
                </a:ext>
              </a:extLst>
            </p:cNvPr>
            <p:cNvSpPr/>
            <p:nvPr/>
          </p:nvSpPr>
          <p:spPr>
            <a:xfrm>
              <a:off x="9719693" y="3696495"/>
              <a:ext cx="156723" cy="250221"/>
            </a:xfrm>
            <a:custGeom>
              <a:avLst/>
              <a:gdLst>
                <a:gd name="connsiteX0" fmla="*/ 0 w 156723"/>
                <a:gd name="connsiteY0" fmla="*/ 224599 h 250221"/>
                <a:gd name="connsiteX1" fmla="*/ 78391 w 156723"/>
                <a:gd name="connsiteY1" fmla="*/ 0 h 250221"/>
                <a:gd name="connsiteX2" fmla="*/ 125540 w 156723"/>
                <a:gd name="connsiteY2" fmla="*/ 8954 h 250221"/>
                <a:gd name="connsiteX3" fmla="*/ 136208 w 156723"/>
                <a:gd name="connsiteY3" fmla="*/ 250222 h 250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723" h="250221">
                  <a:moveTo>
                    <a:pt x="0" y="224599"/>
                  </a:moveTo>
                  <a:cubicBezTo>
                    <a:pt x="0" y="224599"/>
                    <a:pt x="130588" y="169545"/>
                    <a:pt x="78391" y="0"/>
                  </a:cubicBezTo>
                  <a:lnTo>
                    <a:pt x="125540" y="8954"/>
                  </a:lnTo>
                  <a:cubicBezTo>
                    <a:pt x="163015" y="84259"/>
                    <a:pt x="166891" y="171903"/>
                    <a:pt x="136208" y="250222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7" name="任意多边形: 形状 706">
              <a:extLst>
                <a:ext uri="{FF2B5EF4-FFF2-40B4-BE49-F238E27FC236}">
                  <a16:creationId xmlns:a16="http://schemas.microsoft.com/office/drawing/2014/main" id="{EC4A336B-AF97-F468-7C22-F85C091BBDD8}"/>
                </a:ext>
              </a:extLst>
            </p:cNvPr>
            <p:cNvSpPr/>
            <p:nvPr/>
          </p:nvSpPr>
          <p:spPr>
            <a:xfrm>
              <a:off x="9172691" y="3867167"/>
              <a:ext cx="506377" cy="993977"/>
            </a:xfrm>
            <a:custGeom>
              <a:avLst/>
              <a:gdLst>
                <a:gd name="connsiteX0" fmla="*/ 187338 w 506377"/>
                <a:gd name="connsiteY0" fmla="*/ 989949 h 993977"/>
                <a:gd name="connsiteX1" fmla="*/ 187338 w 506377"/>
                <a:gd name="connsiteY1" fmla="*/ 989949 h 993977"/>
                <a:gd name="connsiteX2" fmla="*/ 743 w 506377"/>
                <a:gd name="connsiteY2" fmla="*/ 745632 h 993977"/>
                <a:gd name="connsiteX3" fmla="*/ 17126 w 506377"/>
                <a:gd name="connsiteY3" fmla="*/ 206994 h 993977"/>
                <a:gd name="connsiteX4" fmla="*/ 315164 w 506377"/>
                <a:gd name="connsiteY4" fmla="*/ 4206 h 993977"/>
                <a:gd name="connsiteX5" fmla="*/ 318974 w 506377"/>
                <a:gd name="connsiteY5" fmla="*/ 4968 h 993977"/>
                <a:gd name="connsiteX6" fmla="*/ 502377 w 506377"/>
                <a:gd name="connsiteY6" fmla="*/ 273324 h 993977"/>
                <a:gd name="connsiteX7" fmla="*/ 502330 w 506377"/>
                <a:gd name="connsiteY7" fmla="*/ 273574 h 993977"/>
                <a:gd name="connsiteX8" fmla="*/ 455943 w 506377"/>
                <a:gd name="connsiteY8" fmla="*/ 806973 h 993977"/>
                <a:gd name="connsiteX9" fmla="*/ 187338 w 506377"/>
                <a:gd name="connsiteY9" fmla="*/ 989949 h 993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6377" h="993977">
                  <a:moveTo>
                    <a:pt x="187338" y="989949"/>
                  </a:moveTo>
                  <a:lnTo>
                    <a:pt x="187338" y="989949"/>
                  </a:lnTo>
                  <a:cubicBezTo>
                    <a:pt x="71838" y="968170"/>
                    <a:pt x="-8644" y="862793"/>
                    <a:pt x="743" y="745632"/>
                  </a:cubicBezTo>
                  <a:lnTo>
                    <a:pt x="17126" y="206994"/>
                  </a:lnTo>
                  <a:cubicBezTo>
                    <a:pt x="27985" y="70691"/>
                    <a:pt x="180861" y="-21130"/>
                    <a:pt x="315164" y="4206"/>
                  </a:cubicBezTo>
                  <a:lnTo>
                    <a:pt x="318974" y="4968"/>
                  </a:lnTo>
                  <a:cubicBezTo>
                    <a:pt x="443723" y="28427"/>
                    <a:pt x="525836" y="148574"/>
                    <a:pt x="502377" y="273324"/>
                  </a:cubicBezTo>
                  <a:cubicBezTo>
                    <a:pt x="502361" y="273407"/>
                    <a:pt x="502346" y="273490"/>
                    <a:pt x="502330" y="273574"/>
                  </a:cubicBezTo>
                  <a:lnTo>
                    <a:pt x="455943" y="806973"/>
                  </a:lnTo>
                  <a:cubicBezTo>
                    <a:pt x="432190" y="931604"/>
                    <a:pt x="312012" y="1013469"/>
                    <a:pt x="187338" y="989949"/>
                  </a:cubicBezTo>
                  <a:close/>
                </a:path>
              </a:pathLst>
            </a:custGeom>
            <a:solidFill>
              <a:srgbClr val="EA631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8" name="任意多边形: 形状 707">
              <a:extLst>
                <a:ext uri="{FF2B5EF4-FFF2-40B4-BE49-F238E27FC236}">
                  <a16:creationId xmlns:a16="http://schemas.microsoft.com/office/drawing/2014/main" id="{F84288E2-7E3C-8483-99B2-FCA87EC6B326}"/>
                </a:ext>
              </a:extLst>
            </p:cNvPr>
            <p:cNvSpPr/>
            <p:nvPr/>
          </p:nvSpPr>
          <p:spPr>
            <a:xfrm>
              <a:off x="9645538" y="3977059"/>
              <a:ext cx="644449" cy="973237"/>
            </a:xfrm>
            <a:custGeom>
              <a:avLst/>
              <a:gdLst>
                <a:gd name="connsiteX0" fmla="*/ 187312 w 644449"/>
                <a:gd name="connsiteY0" fmla="*/ 969211 h 973237"/>
                <a:gd name="connsiteX1" fmla="*/ 187312 w 644449"/>
                <a:gd name="connsiteY1" fmla="*/ 969211 h 973237"/>
                <a:gd name="connsiteX2" fmla="*/ 450107 w 644449"/>
                <a:gd name="connsiteY2" fmla="*/ 809762 h 973237"/>
                <a:gd name="connsiteX3" fmla="*/ 636511 w 644449"/>
                <a:gd name="connsiteY3" fmla="*/ 303223 h 973237"/>
                <a:gd name="connsiteX4" fmla="*/ 427628 w 644449"/>
                <a:gd name="connsiteY4" fmla="*/ 4805 h 973237"/>
                <a:gd name="connsiteX5" fmla="*/ 423818 w 644449"/>
                <a:gd name="connsiteY5" fmla="*/ 4043 h 973237"/>
                <a:gd name="connsiteX6" fmla="*/ 155178 w 644449"/>
                <a:gd name="connsiteY6" fmla="*/ 187268 h 973237"/>
                <a:gd name="connsiteX7" fmla="*/ 155118 w 644449"/>
                <a:gd name="connsiteY7" fmla="*/ 187590 h 973237"/>
                <a:gd name="connsiteX8" fmla="*/ 4051 w 644449"/>
                <a:gd name="connsiteY8" fmla="*/ 700606 h 973237"/>
                <a:gd name="connsiteX9" fmla="*/ 187137 w 644449"/>
                <a:gd name="connsiteY9" fmla="*/ 969178 h 973237"/>
                <a:gd name="connsiteX10" fmla="*/ 187312 w 644449"/>
                <a:gd name="connsiteY10" fmla="*/ 969211 h 973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44449" h="973237">
                  <a:moveTo>
                    <a:pt x="187312" y="969211"/>
                  </a:moveTo>
                  <a:lnTo>
                    <a:pt x="187312" y="969211"/>
                  </a:lnTo>
                  <a:cubicBezTo>
                    <a:pt x="302786" y="991026"/>
                    <a:pt x="416126" y="922258"/>
                    <a:pt x="450107" y="809762"/>
                  </a:cubicBezTo>
                  <a:lnTo>
                    <a:pt x="636511" y="303223"/>
                  </a:lnTo>
                  <a:cubicBezTo>
                    <a:pt x="676040" y="172349"/>
                    <a:pt x="561931" y="30141"/>
                    <a:pt x="427628" y="4805"/>
                  </a:cubicBezTo>
                  <a:lnTo>
                    <a:pt x="423818" y="4043"/>
                  </a:lnTo>
                  <a:cubicBezTo>
                    <a:pt x="299039" y="-19544"/>
                    <a:pt x="178765" y="62489"/>
                    <a:pt x="155178" y="187268"/>
                  </a:cubicBezTo>
                  <a:cubicBezTo>
                    <a:pt x="155158" y="187375"/>
                    <a:pt x="155138" y="187482"/>
                    <a:pt x="155118" y="187590"/>
                  </a:cubicBezTo>
                  <a:lnTo>
                    <a:pt x="4051" y="700606"/>
                  </a:lnTo>
                  <a:cubicBezTo>
                    <a:pt x="-19555" y="825328"/>
                    <a:pt x="62415" y="945571"/>
                    <a:pt x="187137" y="969178"/>
                  </a:cubicBezTo>
                  <a:cubicBezTo>
                    <a:pt x="187195" y="969189"/>
                    <a:pt x="187254" y="969200"/>
                    <a:pt x="187312" y="969211"/>
                  </a:cubicBezTo>
                  <a:close/>
                </a:path>
              </a:pathLst>
            </a:custGeom>
            <a:solidFill>
              <a:srgbClr val="EA631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9" name="任意多边形: 形状 708">
              <a:extLst>
                <a:ext uri="{FF2B5EF4-FFF2-40B4-BE49-F238E27FC236}">
                  <a16:creationId xmlns:a16="http://schemas.microsoft.com/office/drawing/2014/main" id="{5A9341A3-4CCA-FC3B-8EA9-AF4902E0FC61}"/>
                </a:ext>
              </a:extLst>
            </p:cNvPr>
            <p:cNvSpPr/>
            <p:nvPr/>
          </p:nvSpPr>
          <p:spPr>
            <a:xfrm>
              <a:off x="9436255" y="3908260"/>
              <a:ext cx="510094" cy="1030383"/>
            </a:xfrm>
            <a:custGeom>
              <a:avLst/>
              <a:gdLst>
                <a:gd name="connsiteX0" fmla="*/ 158471 w 510094"/>
                <a:gd name="connsiteY0" fmla="*/ 1026961 h 1030383"/>
                <a:gd name="connsiteX1" fmla="*/ 158471 w 510094"/>
                <a:gd name="connsiteY1" fmla="*/ 1026961 h 1030383"/>
                <a:gd name="connsiteX2" fmla="*/ 3404 w 510094"/>
                <a:gd name="connsiteY2" fmla="*/ 799790 h 1030383"/>
                <a:gd name="connsiteX3" fmla="*/ 124467 w 510094"/>
                <a:gd name="connsiteY3" fmla="*/ 158471 h 1030383"/>
                <a:gd name="connsiteX4" fmla="*/ 351638 w 510094"/>
                <a:gd name="connsiteY4" fmla="*/ 3404 h 1030383"/>
                <a:gd name="connsiteX5" fmla="*/ 351638 w 510094"/>
                <a:gd name="connsiteY5" fmla="*/ 3404 h 1030383"/>
                <a:gd name="connsiteX6" fmla="*/ 506705 w 510094"/>
                <a:gd name="connsiteY6" fmla="*/ 230670 h 1030383"/>
                <a:gd name="connsiteX7" fmla="*/ 385642 w 510094"/>
                <a:gd name="connsiteY7" fmla="*/ 871989 h 1030383"/>
                <a:gd name="connsiteX8" fmla="*/ 158562 w 510094"/>
                <a:gd name="connsiteY8" fmla="*/ 1026978 h 1030383"/>
                <a:gd name="connsiteX9" fmla="*/ 158471 w 510094"/>
                <a:gd name="connsiteY9" fmla="*/ 1026960 h 1030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0094" h="1030383">
                  <a:moveTo>
                    <a:pt x="158471" y="1026961"/>
                  </a:moveTo>
                  <a:lnTo>
                    <a:pt x="158471" y="1026961"/>
                  </a:lnTo>
                  <a:cubicBezTo>
                    <a:pt x="52922" y="1007045"/>
                    <a:pt x="-16501" y="905340"/>
                    <a:pt x="3404" y="799790"/>
                  </a:cubicBezTo>
                  <a:lnTo>
                    <a:pt x="124467" y="158471"/>
                  </a:lnTo>
                  <a:cubicBezTo>
                    <a:pt x="144383" y="52922"/>
                    <a:pt x="246087" y="-16501"/>
                    <a:pt x="351638" y="3404"/>
                  </a:cubicBezTo>
                  <a:lnTo>
                    <a:pt x="351638" y="3404"/>
                  </a:lnTo>
                  <a:cubicBezTo>
                    <a:pt x="457169" y="23414"/>
                    <a:pt x="526557" y="125110"/>
                    <a:pt x="506705" y="230670"/>
                  </a:cubicBezTo>
                  <a:lnTo>
                    <a:pt x="385642" y="871989"/>
                  </a:lnTo>
                  <a:cubicBezTo>
                    <a:pt x="365735" y="977494"/>
                    <a:pt x="264068" y="1046885"/>
                    <a:pt x="158562" y="1026978"/>
                  </a:cubicBezTo>
                  <a:cubicBezTo>
                    <a:pt x="158532" y="1026972"/>
                    <a:pt x="158501" y="1026966"/>
                    <a:pt x="158471" y="1026960"/>
                  </a:cubicBezTo>
                  <a:close/>
                </a:path>
              </a:pathLst>
            </a:custGeom>
            <a:solidFill>
              <a:srgbClr val="EA631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64" name="图形 269">
            <a:extLst>
              <a:ext uri="{FF2B5EF4-FFF2-40B4-BE49-F238E27FC236}">
                <a16:creationId xmlns:a16="http://schemas.microsoft.com/office/drawing/2014/main" id="{59730829-7009-BF72-14F5-C4B8CDA4337B}"/>
              </a:ext>
            </a:extLst>
          </p:cNvPr>
          <p:cNvGrpSpPr/>
          <p:nvPr/>
        </p:nvGrpSpPr>
        <p:grpSpPr>
          <a:xfrm flipH="1">
            <a:off x="420666" y="4070893"/>
            <a:ext cx="1003774" cy="2660708"/>
            <a:chOff x="4893725" y="311560"/>
            <a:chExt cx="2320077" cy="6149841"/>
          </a:xfrm>
        </p:grpSpPr>
        <p:grpSp>
          <p:nvGrpSpPr>
            <p:cNvPr id="765" name="图形 269">
              <a:extLst>
                <a:ext uri="{FF2B5EF4-FFF2-40B4-BE49-F238E27FC236}">
                  <a16:creationId xmlns:a16="http://schemas.microsoft.com/office/drawing/2014/main" id="{91CBC9AE-DE00-B68B-C5B7-52EB521C20DC}"/>
                </a:ext>
              </a:extLst>
            </p:cNvPr>
            <p:cNvGrpSpPr/>
            <p:nvPr/>
          </p:nvGrpSpPr>
          <p:grpSpPr>
            <a:xfrm>
              <a:off x="4893725" y="311560"/>
              <a:ext cx="2320077" cy="6149841"/>
              <a:chOff x="4893725" y="311560"/>
              <a:chExt cx="2320077" cy="6149841"/>
            </a:xfrm>
          </p:grpSpPr>
          <p:grpSp>
            <p:nvGrpSpPr>
              <p:cNvPr id="773" name="图形 269">
                <a:extLst>
                  <a:ext uri="{FF2B5EF4-FFF2-40B4-BE49-F238E27FC236}">
                    <a16:creationId xmlns:a16="http://schemas.microsoft.com/office/drawing/2014/main" id="{C86D8C8F-1CA0-7539-95C3-C93B4DC1C814}"/>
                  </a:ext>
                </a:extLst>
              </p:cNvPr>
              <p:cNvGrpSpPr/>
              <p:nvPr/>
            </p:nvGrpSpPr>
            <p:grpSpPr>
              <a:xfrm>
                <a:off x="4893725" y="2455327"/>
                <a:ext cx="2178219" cy="4006074"/>
                <a:chOff x="4893725" y="2455327"/>
                <a:chExt cx="2178219" cy="4006074"/>
              </a:xfrm>
            </p:grpSpPr>
            <p:grpSp>
              <p:nvGrpSpPr>
                <p:cNvPr id="798" name="图形 269">
                  <a:extLst>
                    <a:ext uri="{FF2B5EF4-FFF2-40B4-BE49-F238E27FC236}">
                      <a16:creationId xmlns:a16="http://schemas.microsoft.com/office/drawing/2014/main" id="{0C80EBFC-A71D-31FD-8BD2-CBD1C428D57C}"/>
                    </a:ext>
                  </a:extLst>
                </p:cNvPr>
                <p:cNvGrpSpPr/>
                <p:nvPr/>
              </p:nvGrpSpPr>
              <p:grpSpPr>
                <a:xfrm>
                  <a:off x="4893725" y="5884890"/>
                  <a:ext cx="778724" cy="576511"/>
                  <a:chOff x="4893725" y="5884890"/>
                  <a:chExt cx="778724" cy="576511"/>
                </a:xfrm>
              </p:grpSpPr>
              <p:sp>
                <p:nvSpPr>
                  <p:cNvPr id="805" name="任意多边形: 形状 804">
                    <a:extLst>
                      <a:ext uri="{FF2B5EF4-FFF2-40B4-BE49-F238E27FC236}">
                        <a16:creationId xmlns:a16="http://schemas.microsoft.com/office/drawing/2014/main" id="{A2D86D4D-461A-73B6-686D-A8CE33810340}"/>
                      </a:ext>
                    </a:extLst>
                  </p:cNvPr>
                  <p:cNvSpPr/>
                  <p:nvPr/>
                </p:nvSpPr>
                <p:spPr>
                  <a:xfrm>
                    <a:off x="4893968" y="5884890"/>
                    <a:ext cx="778481" cy="576511"/>
                  </a:xfrm>
                  <a:custGeom>
                    <a:avLst/>
                    <a:gdLst>
                      <a:gd name="connsiteX0" fmla="*/ 621581 w 778481"/>
                      <a:gd name="connsiteY0" fmla="*/ 337633 h 576511"/>
                      <a:gd name="connsiteX1" fmla="*/ 778482 w 778481"/>
                      <a:gd name="connsiteY1" fmla="*/ 9819 h 576511"/>
                      <a:gd name="connsiteX2" fmla="*/ 503395 w 778481"/>
                      <a:gd name="connsiteY2" fmla="*/ 0 h 576511"/>
                      <a:gd name="connsiteX3" fmla="*/ 397277 w 778481"/>
                      <a:gd name="connsiteY3" fmla="*/ 291503 h 576511"/>
                      <a:gd name="connsiteX4" fmla="*/ 130884 w 778481"/>
                      <a:gd name="connsiteY4" fmla="*/ 477810 h 576511"/>
                      <a:gd name="connsiteX5" fmla="*/ 1191 w 778481"/>
                      <a:gd name="connsiteY5" fmla="*/ 576512 h 576511"/>
                      <a:gd name="connsiteX6" fmla="*/ 592022 w 778481"/>
                      <a:gd name="connsiteY6" fmla="*/ 576512 h 576511"/>
                      <a:gd name="connsiteX7" fmla="*/ 631656 w 778481"/>
                      <a:gd name="connsiteY7" fmla="*/ 380642 h 5765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78481" h="576511">
                        <a:moveTo>
                          <a:pt x="621581" y="337633"/>
                        </a:moveTo>
                        <a:cubicBezTo>
                          <a:pt x="622400" y="252125"/>
                          <a:pt x="745342" y="74615"/>
                          <a:pt x="778482" y="9819"/>
                        </a:cubicBezTo>
                        <a:lnTo>
                          <a:pt x="503395" y="0"/>
                        </a:lnTo>
                        <a:cubicBezTo>
                          <a:pt x="503395" y="0"/>
                          <a:pt x="460180" y="168254"/>
                          <a:pt x="397277" y="291503"/>
                        </a:cubicBezTo>
                        <a:cubicBezTo>
                          <a:pt x="375440" y="334308"/>
                          <a:pt x="294995" y="444568"/>
                          <a:pt x="130884" y="477810"/>
                        </a:cubicBezTo>
                        <a:cubicBezTo>
                          <a:pt x="-21465" y="508495"/>
                          <a:pt x="1191" y="576512"/>
                          <a:pt x="1191" y="576512"/>
                        </a:cubicBezTo>
                        <a:lnTo>
                          <a:pt x="592022" y="576512"/>
                        </a:lnTo>
                        <a:cubicBezTo>
                          <a:pt x="719056" y="576512"/>
                          <a:pt x="631656" y="380642"/>
                          <a:pt x="631656" y="380642"/>
                        </a:cubicBezTo>
                        <a:close/>
                      </a:path>
                    </a:pathLst>
                  </a:custGeom>
                  <a:solidFill>
                    <a:srgbClr val="FCBE9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06" name="任意多边形: 形状 805">
                    <a:extLst>
                      <a:ext uri="{FF2B5EF4-FFF2-40B4-BE49-F238E27FC236}">
                        <a16:creationId xmlns:a16="http://schemas.microsoft.com/office/drawing/2014/main" id="{4D02F98C-1633-BAE3-7438-1973BC4FFBE5}"/>
                      </a:ext>
                    </a:extLst>
                  </p:cNvPr>
                  <p:cNvSpPr/>
                  <p:nvPr/>
                </p:nvSpPr>
                <p:spPr>
                  <a:xfrm>
                    <a:off x="5389180" y="5885094"/>
                    <a:ext cx="283269" cy="109799"/>
                  </a:xfrm>
                  <a:custGeom>
                    <a:avLst/>
                    <a:gdLst>
                      <a:gd name="connsiteX0" fmla="*/ 0 w 283269"/>
                      <a:gd name="connsiteY0" fmla="*/ 37026 h 109799"/>
                      <a:gd name="connsiteX1" fmla="*/ 225020 w 283269"/>
                      <a:gd name="connsiteY1" fmla="*/ 109799 h 109799"/>
                      <a:gd name="connsiteX2" fmla="*/ 283270 w 283269"/>
                      <a:gd name="connsiteY2" fmla="*/ 9870 h 109799"/>
                      <a:gd name="connsiteX3" fmla="*/ 8183 w 283269"/>
                      <a:gd name="connsiteY3" fmla="*/ 0 h 109799"/>
                      <a:gd name="connsiteX4" fmla="*/ 0 w 283269"/>
                      <a:gd name="connsiteY4" fmla="*/ 37026 h 1097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3269" h="109799">
                        <a:moveTo>
                          <a:pt x="0" y="37026"/>
                        </a:moveTo>
                        <a:cubicBezTo>
                          <a:pt x="49351" y="59579"/>
                          <a:pt x="142325" y="98395"/>
                          <a:pt x="225020" y="109799"/>
                        </a:cubicBezTo>
                        <a:cubicBezTo>
                          <a:pt x="249312" y="68580"/>
                          <a:pt x="271763" y="32372"/>
                          <a:pt x="283270" y="9870"/>
                        </a:cubicBezTo>
                        <a:lnTo>
                          <a:pt x="8183" y="0"/>
                        </a:lnTo>
                        <a:cubicBezTo>
                          <a:pt x="8183" y="0"/>
                          <a:pt x="5728" y="13450"/>
                          <a:pt x="0" y="37026"/>
                        </a:cubicBezTo>
                        <a:close/>
                      </a:path>
                    </a:pathLst>
                  </a:custGeom>
                  <a:solidFill>
                    <a:srgbClr val="1C0E0C"/>
                  </a:solidFill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07" name="任意多边形: 形状 806">
                    <a:extLst>
                      <a:ext uri="{FF2B5EF4-FFF2-40B4-BE49-F238E27FC236}">
                        <a16:creationId xmlns:a16="http://schemas.microsoft.com/office/drawing/2014/main" id="{268D4AD9-42D8-5E8B-B9C1-BADC157D2E41}"/>
                      </a:ext>
                    </a:extLst>
                  </p:cNvPr>
                  <p:cNvSpPr/>
                  <p:nvPr/>
                </p:nvSpPr>
                <p:spPr>
                  <a:xfrm>
                    <a:off x="4893725" y="6265378"/>
                    <a:ext cx="661364" cy="195870"/>
                  </a:xfrm>
                  <a:custGeom>
                    <a:avLst/>
                    <a:gdLst>
                      <a:gd name="connsiteX0" fmla="*/ 632052 w 661364"/>
                      <a:gd name="connsiteY0" fmla="*/ 0 h 195870"/>
                      <a:gd name="connsiteX1" fmla="*/ 592418 w 661364"/>
                      <a:gd name="connsiteY1" fmla="*/ 195870 h 195870"/>
                      <a:gd name="connsiteX2" fmla="*/ 1331 w 661364"/>
                      <a:gd name="connsiteY2" fmla="*/ 195870 h 195870"/>
                      <a:gd name="connsiteX3" fmla="*/ 131024 w 661364"/>
                      <a:gd name="connsiteY3" fmla="*/ 97168 h 195870"/>
                      <a:gd name="connsiteX4" fmla="*/ 213413 w 661364"/>
                      <a:gd name="connsiteY4" fmla="*/ 78501 h 195870"/>
                      <a:gd name="connsiteX5" fmla="*/ 329502 w 661364"/>
                      <a:gd name="connsiteY5" fmla="*/ 130818 h 195870"/>
                      <a:gd name="connsiteX6" fmla="*/ 632052 w 661364"/>
                      <a:gd name="connsiteY6" fmla="*/ 0 h 1958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61364" h="195870">
                        <a:moveTo>
                          <a:pt x="632052" y="0"/>
                        </a:moveTo>
                        <a:cubicBezTo>
                          <a:pt x="632052" y="0"/>
                          <a:pt x="719452" y="195870"/>
                          <a:pt x="592418" y="195870"/>
                        </a:cubicBezTo>
                        <a:lnTo>
                          <a:pt x="1331" y="195870"/>
                        </a:lnTo>
                        <a:cubicBezTo>
                          <a:pt x="1331" y="195870"/>
                          <a:pt x="-22450" y="121767"/>
                          <a:pt x="131024" y="97168"/>
                        </a:cubicBezTo>
                        <a:cubicBezTo>
                          <a:pt x="152350" y="93741"/>
                          <a:pt x="213413" y="78501"/>
                          <a:pt x="213413" y="78501"/>
                        </a:cubicBezTo>
                        <a:cubicBezTo>
                          <a:pt x="213413" y="78501"/>
                          <a:pt x="194439" y="136802"/>
                          <a:pt x="329502" y="130818"/>
                        </a:cubicBezTo>
                        <a:cubicBezTo>
                          <a:pt x="464566" y="124835"/>
                          <a:pt x="525475" y="9615"/>
                          <a:pt x="632052" y="0"/>
                        </a:cubicBezTo>
                        <a:close/>
                      </a:path>
                    </a:pathLst>
                  </a:custGeom>
                  <a:solidFill>
                    <a:srgbClr val="E57B07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799" name="图形 269">
                  <a:extLst>
                    <a:ext uri="{FF2B5EF4-FFF2-40B4-BE49-F238E27FC236}">
                      <a16:creationId xmlns:a16="http://schemas.microsoft.com/office/drawing/2014/main" id="{2FF85A80-138B-07E5-9441-D00B4EF14E17}"/>
                    </a:ext>
                  </a:extLst>
                </p:cNvPr>
                <p:cNvGrpSpPr/>
                <p:nvPr/>
              </p:nvGrpSpPr>
              <p:grpSpPr>
                <a:xfrm>
                  <a:off x="6387981" y="5894709"/>
                  <a:ext cx="562285" cy="566539"/>
                  <a:chOff x="6387981" y="5894709"/>
                  <a:chExt cx="562285" cy="566539"/>
                </a:xfrm>
              </p:grpSpPr>
              <p:sp>
                <p:nvSpPr>
                  <p:cNvPr id="802" name="任意多边形: 形状 801">
                    <a:extLst>
                      <a:ext uri="{FF2B5EF4-FFF2-40B4-BE49-F238E27FC236}">
                        <a16:creationId xmlns:a16="http://schemas.microsoft.com/office/drawing/2014/main" id="{AE759324-246E-3E18-C32D-F301287EE652}"/>
                      </a:ext>
                    </a:extLst>
                  </p:cNvPr>
                  <p:cNvSpPr/>
                  <p:nvPr/>
                </p:nvSpPr>
                <p:spPr>
                  <a:xfrm>
                    <a:off x="6388032" y="5894709"/>
                    <a:ext cx="562234" cy="566283"/>
                  </a:xfrm>
                  <a:custGeom>
                    <a:avLst/>
                    <a:gdLst>
                      <a:gd name="connsiteX0" fmla="*/ 488838 w 562234"/>
                      <a:gd name="connsiteY0" fmla="*/ 308124 h 566283"/>
                      <a:gd name="connsiteX1" fmla="*/ 537269 w 562234"/>
                      <a:gd name="connsiteY1" fmla="*/ 0 h 566283"/>
                      <a:gd name="connsiteX2" fmla="*/ 291792 w 562234"/>
                      <a:gd name="connsiteY2" fmla="*/ 0 h 566283"/>
                      <a:gd name="connsiteX3" fmla="*/ 320534 w 562234"/>
                      <a:gd name="connsiteY3" fmla="*/ 281275 h 566283"/>
                      <a:gd name="connsiteX4" fmla="*/ 112032 w 562234"/>
                      <a:gd name="connsiteY4" fmla="*/ 467581 h 566283"/>
                      <a:gd name="connsiteX5" fmla="*/ 33 w 562234"/>
                      <a:gd name="connsiteY5" fmla="*/ 566284 h 566283"/>
                      <a:gd name="connsiteX6" fmla="*/ 500549 w 562234"/>
                      <a:gd name="connsiteY6" fmla="*/ 566284 h 566283"/>
                      <a:gd name="connsiteX7" fmla="*/ 518960 w 562234"/>
                      <a:gd name="connsiteY7" fmla="*/ 370413 h 5662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2234" h="566283">
                        <a:moveTo>
                          <a:pt x="488838" y="308124"/>
                        </a:moveTo>
                        <a:cubicBezTo>
                          <a:pt x="469916" y="241181"/>
                          <a:pt x="522693" y="54568"/>
                          <a:pt x="537269" y="0"/>
                        </a:cubicBezTo>
                        <a:lnTo>
                          <a:pt x="291792" y="0"/>
                        </a:lnTo>
                        <a:cubicBezTo>
                          <a:pt x="291792" y="0"/>
                          <a:pt x="324062" y="182624"/>
                          <a:pt x="320534" y="281275"/>
                        </a:cubicBezTo>
                        <a:cubicBezTo>
                          <a:pt x="318948" y="324950"/>
                          <a:pt x="270313" y="435516"/>
                          <a:pt x="112032" y="467581"/>
                        </a:cubicBezTo>
                        <a:cubicBezTo>
                          <a:pt x="-5081" y="496834"/>
                          <a:pt x="33" y="566284"/>
                          <a:pt x="33" y="566284"/>
                        </a:cubicBezTo>
                        <a:lnTo>
                          <a:pt x="500549" y="566284"/>
                        </a:lnTo>
                        <a:cubicBezTo>
                          <a:pt x="627635" y="566284"/>
                          <a:pt x="518960" y="370413"/>
                          <a:pt x="518960" y="370413"/>
                        </a:cubicBezTo>
                        <a:close/>
                      </a:path>
                    </a:pathLst>
                  </a:custGeom>
                  <a:solidFill>
                    <a:srgbClr val="FCBE9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03" name="任意多边形: 形状 802">
                    <a:extLst>
                      <a:ext uri="{FF2B5EF4-FFF2-40B4-BE49-F238E27FC236}">
                        <a16:creationId xmlns:a16="http://schemas.microsoft.com/office/drawing/2014/main" id="{625A89A1-CE0F-41B8-41E9-B41A97FAB7FD}"/>
                      </a:ext>
                    </a:extLst>
                  </p:cNvPr>
                  <p:cNvSpPr/>
                  <p:nvPr/>
                </p:nvSpPr>
                <p:spPr>
                  <a:xfrm>
                    <a:off x="6679773" y="5894760"/>
                    <a:ext cx="245476" cy="84280"/>
                  </a:xfrm>
                  <a:custGeom>
                    <a:avLst/>
                    <a:gdLst>
                      <a:gd name="connsiteX0" fmla="*/ 245477 w 245476"/>
                      <a:gd name="connsiteY0" fmla="*/ 0 h 84280"/>
                      <a:gd name="connsiteX1" fmla="*/ 0 w 245476"/>
                      <a:gd name="connsiteY1" fmla="*/ 0 h 84280"/>
                      <a:gd name="connsiteX2" fmla="*/ 12683 w 245476"/>
                      <a:gd name="connsiteY2" fmla="*/ 82797 h 84280"/>
                      <a:gd name="connsiteX3" fmla="*/ 232998 w 245476"/>
                      <a:gd name="connsiteY3" fmla="*/ 46998 h 84280"/>
                      <a:gd name="connsiteX4" fmla="*/ 245477 w 245476"/>
                      <a:gd name="connsiteY4" fmla="*/ 0 h 84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5476" h="84280">
                        <a:moveTo>
                          <a:pt x="245477" y="0"/>
                        </a:moveTo>
                        <a:lnTo>
                          <a:pt x="0" y="0"/>
                        </a:lnTo>
                        <a:cubicBezTo>
                          <a:pt x="0" y="0"/>
                          <a:pt x="6086" y="35083"/>
                          <a:pt x="12683" y="82797"/>
                        </a:cubicBezTo>
                        <a:cubicBezTo>
                          <a:pt x="102026" y="91235"/>
                          <a:pt x="193875" y="61573"/>
                          <a:pt x="232998" y="46998"/>
                        </a:cubicBezTo>
                        <a:cubicBezTo>
                          <a:pt x="238112" y="27360"/>
                          <a:pt x="242561" y="10944"/>
                          <a:pt x="245477" y="0"/>
                        </a:cubicBezTo>
                        <a:close/>
                      </a:path>
                    </a:pathLst>
                  </a:custGeom>
                  <a:solidFill>
                    <a:srgbClr val="1C0E0C"/>
                  </a:solidFill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04" name="任意多边形: 形状 803">
                    <a:extLst>
                      <a:ext uri="{FF2B5EF4-FFF2-40B4-BE49-F238E27FC236}">
                        <a16:creationId xmlns:a16="http://schemas.microsoft.com/office/drawing/2014/main" id="{5F81BFAD-858F-9046-36F7-2A7AEB8646B0}"/>
                      </a:ext>
                    </a:extLst>
                  </p:cNvPr>
                  <p:cNvSpPr/>
                  <p:nvPr/>
                </p:nvSpPr>
                <p:spPr>
                  <a:xfrm>
                    <a:off x="6387981" y="6265378"/>
                    <a:ext cx="562234" cy="195870"/>
                  </a:xfrm>
                  <a:custGeom>
                    <a:avLst/>
                    <a:gdLst>
                      <a:gd name="connsiteX0" fmla="*/ 518960 w 562234"/>
                      <a:gd name="connsiteY0" fmla="*/ 0 h 195870"/>
                      <a:gd name="connsiteX1" fmla="*/ 500549 w 562234"/>
                      <a:gd name="connsiteY1" fmla="*/ 195870 h 195870"/>
                      <a:gd name="connsiteX2" fmla="*/ 33 w 562234"/>
                      <a:gd name="connsiteY2" fmla="*/ 195870 h 195870"/>
                      <a:gd name="connsiteX3" fmla="*/ 112032 w 562234"/>
                      <a:gd name="connsiteY3" fmla="*/ 97168 h 195870"/>
                      <a:gd name="connsiteX4" fmla="*/ 176674 w 562234"/>
                      <a:gd name="connsiteY4" fmla="*/ 76711 h 195870"/>
                      <a:gd name="connsiteX5" fmla="*/ 345950 w 562234"/>
                      <a:gd name="connsiteY5" fmla="*/ 118443 h 195870"/>
                      <a:gd name="connsiteX6" fmla="*/ 518960 w 562234"/>
                      <a:gd name="connsiteY6" fmla="*/ 0 h 1958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62234" h="195870">
                        <a:moveTo>
                          <a:pt x="518960" y="0"/>
                        </a:moveTo>
                        <a:cubicBezTo>
                          <a:pt x="518960" y="0"/>
                          <a:pt x="627635" y="195870"/>
                          <a:pt x="500549" y="195870"/>
                        </a:cubicBezTo>
                        <a:lnTo>
                          <a:pt x="33" y="195870"/>
                        </a:lnTo>
                        <a:cubicBezTo>
                          <a:pt x="33" y="195870"/>
                          <a:pt x="-5081" y="126420"/>
                          <a:pt x="112032" y="97168"/>
                        </a:cubicBezTo>
                        <a:cubicBezTo>
                          <a:pt x="132999" y="92054"/>
                          <a:pt x="176674" y="76711"/>
                          <a:pt x="176674" y="76711"/>
                        </a:cubicBezTo>
                        <a:cubicBezTo>
                          <a:pt x="176674" y="76711"/>
                          <a:pt x="219990" y="39277"/>
                          <a:pt x="345950" y="118443"/>
                        </a:cubicBezTo>
                        <a:cubicBezTo>
                          <a:pt x="452119" y="185232"/>
                          <a:pt x="465569" y="0"/>
                          <a:pt x="518960" y="0"/>
                        </a:cubicBezTo>
                        <a:close/>
                      </a:path>
                    </a:pathLst>
                  </a:custGeom>
                  <a:solidFill>
                    <a:srgbClr val="E57B07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800" name="任意多边形: 形状 799">
                  <a:extLst>
                    <a:ext uri="{FF2B5EF4-FFF2-40B4-BE49-F238E27FC236}">
                      <a16:creationId xmlns:a16="http://schemas.microsoft.com/office/drawing/2014/main" id="{C62E6E28-1859-2153-D65D-EDD4B1934229}"/>
                    </a:ext>
                  </a:extLst>
                </p:cNvPr>
                <p:cNvSpPr/>
                <p:nvPr/>
              </p:nvSpPr>
              <p:spPr>
                <a:xfrm>
                  <a:off x="5354046" y="2455327"/>
                  <a:ext cx="1717898" cy="3459122"/>
                </a:xfrm>
                <a:custGeom>
                  <a:avLst/>
                  <a:gdLst>
                    <a:gd name="connsiteX0" fmla="*/ 1715472 w 1717898"/>
                    <a:gd name="connsiteY0" fmla="*/ 1118248 h 3459122"/>
                    <a:gd name="connsiteX1" fmla="*/ 1607206 w 1717898"/>
                    <a:gd name="connsiteY1" fmla="*/ 2101791 h 3459122"/>
                    <a:gd name="connsiteX2" fmla="*/ 1696243 w 1717898"/>
                    <a:gd name="connsiteY2" fmla="*/ 3439433 h 3459122"/>
                    <a:gd name="connsiteX3" fmla="*/ 1290388 w 1717898"/>
                    <a:gd name="connsiteY3" fmla="*/ 3439433 h 3459122"/>
                    <a:gd name="connsiteX4" fmla="*/ 1255868 w 1717898"/>
                    <a:gd name="connsiteY4" fmla="*/ 3242540 h 3459122"/>
                    <a:gd name="connsiteX5" fmla="*/ 1123822 w 1717898"/>
                    <a:gd name="connsiteY5" fmla="*/ 2405056 h 3459122"/>
                    <a:gd name="connsiteX6" fmla="*/ 983287 w 1717898"/>
                    <a:gd name="connsiteY6" fmla="*/ 1686475 h 3459122"/>
                    <a:gd name="connsiteX7" fmla="*/ 736327 w 1717898"/>
                    <a:gd name="connsiteY7" fmla="*/ 2259867 h 3459122"/>
                    <a:gd name="connsiteX8" fmla="*/ 458530 w 1717898"/>
                    <a:gd name="connsiteY8" fmla="*/ 3459122 h 3459122"/>
                    <a:gd name="connsiteX9" fmla="*/ 0 w 1717898"/>
                    <a:gd name="connsiteY9" fmla="*/ 3430330 h 3459122"/>
                    <a:gd name="connsiteX10" fmla="*/ 190500 w 1717898"/>
                    <a:gd name="connsiteY10" fmla="*/ 2285438 h 3459122"/>
                    <a:gd name="connsiteX11" fmla="*/ 578353 w 1717898"/>
                    <a:gd name="connsiteY11" fmla="*/ 0 h 3459122"/>
                    <a:gd name="connsiteX12" fmla="*/ 1271262 w 1717898"/>
                    <a:gd name="connsiteY12" fmla="*/ 0 h 3459122"/>
                    <a:gd name="connsiteX13" fmla="*/ 1715472 w 1717898"/>
                    <a:gd name="connsiteY13" fmla="*/ 1118248 h 34591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717898" h="3459122">
                      <a:moveTo>
                        <a:pt x="1715472" y="1118248"/>
                      </a:moveTo>
                      <a:cubicBezTo>
                        <a:pt x="1680849" y="1630834"/>
                        <a:pt x="1599177" y="2016999"/>
                        <a:pt x="1607206" y="2101791"/>
                      </a:cubicBezTo>
                      <a:cubicBezTo>
                        <a:pt x="1607206" y="2101791"/>
                        <a:pt x="1768300" y="2737063"/>
                        <a:pt x="1696243" y="3439433"/>
                      </a:cubicBezTo>
                      <a:cubicBezTo>
                        <a:pt x="1696243" y="3439433"/>
                        <a:pt x="1411490" y="3468890"/>
                        <a:pt x="1290388" y="3439433"/>
                      </a:cubicBezTo>
                      <a:cubicBezTo>
                        <a:pt x="1290388" y="3439433"/>
                        <a:pt x="1278728" y="3360676"/>
                        <a:pt x="1255868" y="3242540"/>
                      </a:cubicBezTo>
                      <a:cubicBezTo>
                        <a:pt x="1211989" y="3015782"/>
                        <a:pt x="1171537" y="2643782"/>
                        <a:pt x="1123822" y="2405056"/>
                      </a:cubicBezTo>
                      <a:cubicBezTo>
                        <a:pt x="1108020" y="2325941"/>
                        <a:pt x="1044656" y="2018277"/>
                        <a:pt x="983287" y="1686475"/>
                      </a:cubicBezTo>
                      <a:cubicBezTo>
                        <a:pt x="893586" y="1913592"/>
                        <a:pt x="809561" y="2060417"/>
                        <a:pt x="736327" y="2259867"/>
                      </a:cubicBezTo>
                      <a:cubicBezTo>
                        <a:pt x="736327" y="2259867"/>
                        <a:pt x="748908" y="3030203"/>
                        <a:pt x="458530" y="3459122"/>
                      </a:cubicBezTo>
                      <a:lnTo>
                        <a:pt x="0" y="3430330"/>
                      </a:lnTo>
                      <a:cubicBezTo>
                        <a:pt x="0" y="3430330"/>
                        <a:pt x="130000" y="2818991"/>
                        <a:pt x="190500" y="2285438"/>
                      </a:cubicBezTo>
                      <a:lnTo>
                        <a:pt x="578353" y="0"/>
                      </a:lnTo>
                      <a:lnTo>
                        <a:pt x="1271262" y="0"/>
                      </a:lnTo>
                      <a:cubicBezTo>
                        <a:pt x="1271262" y="0"/>
                        <a:pt x="1756180" y="406212"/>
                        <a:pt x="1715472" y="1118248"/>
                      </a:cubicBezTo>
                      <a:close/>
                    </a:path>
                  </a:pathLst>
                </a:custGeom>
                <a:solidFill>
                  <a:srgbClr val="E57B07"/>
                </a:solidFill>
                <a:ln w="1270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1" name="任意多边形: 形状 800">
                  <a:extLst>
                    <a:ext uri="{FF2B5EF4-FFF2-40B4-BE49-F238E27FC236}">
                      <a16:creationId xmlns:a16="http://schemas.microsoft.com/office/drawing/2014/main" id="{F1B08ADA-933C-F491-F1C3-FF326DC78A9A}"/>
                    </a:ext>
                  </a:extLst>
                </p:cNvPr>
                <p:cNvSpPr/>
                <p:nvPr/>
              </p:nvSpPr>
              <p:spPr>
                <a:xfrm>
                  <a:off x="6242416" y="3487965"/>
                  <a:ext cx="91337" cy="678640"/>
                </a:xfrm>
                <a:custGeom>
                  <a:avLst/>
                  <a:gdLst>
                    <a:gd name="connsiteX0" fmla="*/ 91338 w 91337"/>
                    <a:gd name="connsiteY0" fmla="*/ 678640 h 678640"/>
                    <a:gd name="connsiteX1" fmla="*/ 0 w 91337"/>
                    <a:gd name="connsiteY1" fmla="*/ 0 h 678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1337" h="678640">
                      <a:moveTo>
                        <a:pt x="91338" y="678640"/>
                      </a:moveTo>
                      <a:lnTo>
                        <a:pt x="0" y="0"/>
                      </a:lnTo>
                    </a:path>
                  </a:pathLst>
                </a:custGeom>
                <a:ln w="1270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74" name="任意多边形: 形状 773">
                <a:extLst>
                  <a:ext uri="{FF2B5EF4-FFF2-40B4-BE49-F238E27FC236}">
                    <a16:creationId xmlns:a16="http://schemas.microsoft.com/office/drawing/2014/main" id="{9080B188-4980-B4F2-7CAB-5255DE1F8EC9}"/>
                  </a:ext>
                </a:extLst>
              </p:cNvPr>
              <p:cNvSpPr/>
              <p:nvPr/>
            </p:nvSpPr>
            <p:spPr>
              <a:xfrm>
                <a:off x="5201595" y="1178440"/>
                <a:ext cx="1986263" cy="1276886"/>
              </a:xfrm>
              <a:custGeom>
                <a:avLst/>
                <a:gdLst>
                  <a:gd name="connsiteX0" fmla="*/ 1332375 w 1986263"/>
                  <a:gd name="connsiteY0" fmla="*/ 0 h 1276886"/>
                  <a:gd name="connsiteX1" fmla="*/ 1742014 w 1986263"/>
                  <a:gd name="connsiteY1" fmla="*/ 191369 h 1276886"/>
                  <a:gd name="connsiteX2" fmla="*/ 1986263 w 1986263"/>
                  <a:gd name="connsiteY2" fmla="*/ 989628 h 1276886"/>
                  <a:gd name="connsiteX3" fmla="*/ 1721353 w 1986263"/>
                  <a:gd name="connsiteY3" fmla="*/ 911485 h 1276886"/>
                  <a:gd name="connsiteX4" fmla="*/ 1539752 w 1986263"/>
                  <a:gd name="connsiteY4" fmla="*/ 603514 h 1276886"/>
                  <a:gd name="connsiteX5" fmla="*/ 1423713 w 1986263"/>
                  <a:gd name="connsiteY5" fmla="*/ 1276887 h 1276886"/>
                  <a:gd name="connsiteX6" fmla="*/ 730804 w 1986263"/>
                  <a:gd name="connsiteY6" fmla="*/ 1276887 h 1276886"/>
                  <a:gd name="connsiteX7" fmla="*/ 673373 w 1986263"/>
                  <a:gd name="connsiteY7" fmla="*/ 936749 h 1276886"/>
                  <a:gd name="connsiteX8" fmla="*/ 535292 w 1986263"/>
                  <a:gd name="connsiteY8" fmla="*/ 743692 h 1276886"/>
                  <a:gd name="connsiteX9" fmla="*/ 547259 w 1986263"/>
                  <a:gd name="connsiteY9" fmla="*/ 648569 h 1276886"/>
                  <a:gd name="connsiteX10" fmla="*/ 252585 w 1986263"/>
                  <a:gd name="connsiteY10" fmla="*/ 891233 h 1276886"/>
                  <a:gd name="connsiteX11" fmla="*/ 0 w 1986263"/>
                  <a:gd name="connsiteY11" fmla="*/ 780257 h 1276886"/>
                  <a:gd name="connsiteX12" fmla="*/ 503176 w 1986263"/>
                  <a:gd name="connsiteY12" fmla="*/ 161861 h 1276886"/>
                  <a:gd name="connsiteX13" fmla="*/ 749061 w 1986263"/>
                  <a:gd name="connsiteY13" fmla="*/ 81826 h 127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86263" h="1276886">
                    <a:moveTo>
                      <a:pt x="1332375" y="0"/>
                    </a:moveTo>
                    <a:cubicBezTo>
                      <a:pt x="1428520" y="23627"/>
                      <a:pt x="1670979" y="85815"/>
                      <a:pt x="1742014" y="191369"/>
                    </a:cubicBezTo>
                    <a:cubicBezTo>
                      <a:pt x="1834375" y="328581"/>
                      <a:pt x="1986263" y="989628"/>
                      <a:pt x="1986263" y="989628"/>
                    </a:cubicBezTo>
                    <a:lnTo>
                      <a:pt x="1721353" y="911485"/>
                    </a:lnTo>
                    <a:cubicBezTo>
                      <a:pt x="1721353" y="911485"/>
                      <a:pt x="1551258" y="603514"/>
                      <a:pt x="1539752" y="603514"/>
                    </a:cubicBezTo>
                    <a:cubicBezTo>
                      <a:pt x="1528245" y="603514"/>
                      <a:pt x="1423713" y="1276887"/>
                      <a:pt x="1423713" y="1276887"/>
                    </a:cubicBezTo>
                    <a:lnTo>
                      <a:pt x="730804" y="1276887"/>
                    </a:lnTo>
                    <a:lnTo>
                      <a:pt x="673373" y="936749"/>
                    </a:lnTo>
                    <a:cubicBezTo>
                      <a:pt x="673373" y="936749"/>
                      <a:pt x="526291" y="817232"/>
                      <a:pt x="535292" y="743692"/>
                    </a:cubicBezTo>
                    <a:cubicBezTo>
                      <a:pt x="544293" y="670151"/>
                      <a:pt x="547259" y="648569"/>
                      <a:pt x="547259" y="648569"/>
                    </a:cubicBezTo>
                    <a:cubicBezTo>
                      <a:pt x="547259" y="648569"/>
                      <a:pt x="468758" y="677515"/>
                      <a:pt x="252585" y="891233"/>
                    </a:cubicBezTo>
                    <a:lnTo>
                      <a:pt x="0" y="780257"/>
                    </a:lnTo>
                    <a:cubicBezTo>
                      <a:pt x="0" y="780257"/>
                      <a:pt x="390666" y="227935"/>
                      <a:pt x="503176" y="161861"/>
                    </a:cubicBezTo>
                    <a:cubicBezTo>
                      <a:pt x="615686" y="95787"/>
                      <a:pt x="749061" y="81826"/>
                      <a:pt x="749061" y="81826"/>
                    </a:cubicBezTo>
                    <a:close/>
                  </a:path>
                </a:pathLst>
              </a:custGeom>
              <a:solidFill>
                <a:srgbClr val="F7F3EF"/>
              </a:solidFill>
              <a:ln w="127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75" name="图形 269">
                <a:extLst>
                  <a:ext uri="{FF2B5EF4-FFF2-40B4-BE49-F238E27FC236}">
                    <a16:creationId xmlns:a16="http://schemas.microsoft.com/office/drawing/2014/main" id="{3BC360A3-2B06-0F6E-38E4-1E7613DBB3FC}"/>
                  </a:ext>
                </a:extLst>
              </p:cNvPr>
              <p:cNvGrpSpPr/>
              <p:nvPr/>
            </p:nvGrpSpPr>
            <p:grpSpPr>
              <a:xfrm>
                <a:off x="5690812" y="311560"/>
                <a:ext cx="990649" cy="983291"/>
                <a:chOff x="5690812" y="311560"/>
                <a:chExt cx="990649" cy="983291"/>
              </a:xfrm>
            </p:grpSpPr>
            <p:sp>
              <p:nvSpPr>
                <p:cNvPr id="791" name="任意多边形: 形状 790">
                  <a:extLst>
                    <a:ext uri="{FF2B5EF4-FFF2-40B4-BE49-F238E27FC236}">
                      <a16:creationId xmlns:a16="http://schemas.microsoft.com/office/drawing/2014/main" id="{46ECFACC-8906-ACCC-8D8F-D6262DD738A8}"/>
                    </a:ext>
                  </a:extLst>
                </p:cNvPr>
                <p:cNvSpPr/>
                <p:nvPr/>
              </p:nvSpPr>
              <p:spPr>
                <a:xfrm>
                  <a:off x="5923602" y="721497"/>
                  <a:ext cx="650563" cy="573354"/>
                </a:xfrm>
                <a:custGeom>
                  <a:avLst/>
                  <a:gdLst>
                    <a:gd name="connsiteX0" fmla="*/ 276877 w 650563"/>
                    <a:gd name="connsiteY0" fmla="*/ 0 h 573355"/>
                    <a:gd name="connsiteX1" fmla="*/ 650564 w 650563"/>
                    <a:gd name="connsiteY1" fmla="*/ 470088 h 573355"/>
                    <a:gd name="connsiteX2" fmla="*/ 0 w 650563"/>
                    <a:gd name="connsiteY2" fmla="*/ 561374 h 573355"/>
                    <a:gd name="connsiteX3" fmla="*/ 126830 w 650563"/>
                    <a:gd name="connsiteY3" fmla="*/ 185795 h 5733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50563" h="573355">
                      <a:moveTo>
                        <a:pt x="276877" y="0"/>
                      </a:moveTo>
                      <a:cubicBezTo>
                        <a:pt x="276877" y="0"/>
                        <a:pt x="363407" y="348781"/>
                        <a:pt x="650564" y="470088"/>
                      </a:cubicBezTo>
                      <a:cubicBezTo>
                        <a:pt x="650564" y="470088"/>
                        <a:pt x="440886" y="615226"/>
                        <a:pt x="0" y="561374"/>
                      </a:cubicBezTo>
                      <a:cubicBezTo>
                        <a:pt x="0" y="561374"/>
                        <a:pt x="156389" y="383404"/>
                        <a:pt x="126830" y="185795"/>
                      </a:cubicBezTo>
                      <a:close/>
                    </a:path>
                  </a:pathLst>
                </a:custGeom>
                <a:solidFill>
                  <a:srgbClr val="FCBE9F"/>
                </a:solidFill>
                <a:ln w="1270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2" name="任意多边形: 形状 791">
                  <a:extLst>
                    <a:ext uri="{FF2B5EF4-FFF2-40B4-BE49-F238E27FC236}">
                      <a16:creationId xmlns:a16="http://schemas.microsoft.com/office/drawing/2014/main" id="{85665523-F634-9269-4D39-84FF01F5B856}"/>
                    </a:ext>
                  </a:extLst>
                </p:cNvPr>
                <p:cNvSpPr/>
                <p:nvPr/>
              </p:nvSpPr>
              <p:spPr>
                <a:xfrm>
                  <a:off x="5739295" y="570952"/>
                  <a:ext cx="466984" cy="534774"/>
                </a:xfrm>
                <a:custGeom>
                  <a:avLst/>
                  <a:gdLst>
                    <a:gd name="connsiteX0" fmla="*/ 461185 w 466984"/>
                    <a:gd name="connsiteY0" fmla="*/ 150544 h 534774"/>
                    <a:gd name="connsiteX1" fmla="*/ 286999 w 466984"/>
                    <a:gd name="connsiteY1" fmla="*/ 534101 h 534774"/>
                    <a:gd name="connsiteX2" fmla="*/ 5417 w 466984"/>
                    <a:gd name="connsiteY2" fmla="*/ 241677 h 534774"/>
                    <a:gd name="connsiteX3" fmla="*/ 143497 w 466984"/>
                    <a:gd name="connsiteY3" fmla="*/ 9600 h 534774"/>
                    <a:gd name="connsiteX4" fmla="*/ 461185 w 466984"/>
                    <a:gd name="connsiteY4" fmla="*/ 150544 h 5347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6984" h="534774">
                      <a:moveTo>
                        <a:pt x="461185" y="150544"/>
                      </a:moveTo>
                      <a:cubicBezTo>
                        <a:pt x="481641" y="213448"/>
                        <a:pt x="453513" y="513645"/>
                        <a:pt x="286999" y="534101"/>
                      </a:cubicBezTo>
                      <a:cubicBezTo>
                        <a:pt x="161857" y="549444"/>
                        <a:pt x="23367" y="298086"/>
                        <a:pt x="5417" y="241677"/>
                      </a:cubicBezTo>
                      <a:cubicBezTo>
                        <a:pt x="-12534" y="185269"/>
                        <a:pt x="9406" y="50206"/>
                        <a:pt x="143497" y="9600"/>
                      </a:cubicBezTo>
                      <a:cubicBezTo>
                        <a:pt x="322746" y="-44916"/>
                        <a:pt x="461185" y="150544"/>
                        <a:pt x="461185" y="150544"/>
                      </a:cubicBezTo>
                      <a:close/>
                    </a:path>
                  </a:pathLst>
                </a:custGeom>
                <a:solidFill>
                  <a:srgbClr val="FCBE9F"/>
                </a:solidFill>
                <a:ln w="1270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793" name="图形 269">
                  <a:extLst>
                    <a:ext uri="{FF2B5EF4-FFF2-40B4-BE49-F238E27FC236}">
                      <a16:creationId xmlns:a16="http://schemas.microsoft.com/office/drawing/2014/main" id="{1F20CAC6-7794-42DF-E088-98B55D10445B}"/>
                    </a:ext>
                  </a:extLst>
                </p:cNvPr>
                <p:cNvGrpSpPr/>
                <p:nvPr/>
              </p:nvGrpSpPr>
              <p:grpSpPr>
                <a:xfrm>
                  <a:off x="5707434" y="400375"/>
                  <a:ext cx="974027" cy="791412"/>
                  <a:chOff x="5707434" y="400375"/>
                  <a:chExt cx="974027" cy="791412"/>
                </a:xfrm>
              </p:grpSpPr>
              <p:sp>
                <p:nvSpPr>
                  <p:cNvPr id="795" name="任意多边形: 形状 794">
                    <a:extLst>
                      <a:ext uri="{FF2B5EF4-FFF2-40B4-BE49-F238E27FC236}">
                        <a16:creationId xmlns:a16="http://schemas.microsoft.com/office/drawing/2014/main" id="{8A662316-7F10-56FD-3714-86C5C17C1C1B}"/>
                      </a:ext>
                    </a:extLst>
                  </p:cNvPr>
                  <p:cNvSpPr/>
                  <p:nvPr/>
                </p:nvSpPr>
                <p:spPr>
                  <a:xfrm>
                    <a:off x="5707434" y="400375"/>
                    <a:ext cx="974027" cy="791412"/>
                  </a:xfrm>
                  <a:custGeom>
                    <a:avLst/>
                    <a:gdLst>
                      <a:gd name="connsiteX0" fmla="*/ 105960 w 974027"/>
                      <a:gd name="connsiteY0" fmla="*/ 254740 h 791412"/>
                      <a:gd name="connsiteX1" fmla="*/ 493046 w 974027"/>
                      <a:gd name="connsiteY1" fmla="*/ 321223 h 791412"/>
                      <a:gd name="connsiteX2" fmla="*/ 866733 w 974027"/>
                      <a:gd name="connsiteY2" fmla="*/ 791413 h 791412"/>
                      <a:gd name="connsiteX3" fmla="*/ 929483 w 974027"/>
                      <a:gd name="connsiteY3" fmla="*/ 425039 h 791412"/>
                      <a:gd name="connsiteX4" fmla="*/ 664215 w 974027"/>
                      <a:gd name="connsiteY4" fmla="*/ 413532 h 791412"/>
                      <a:gd name="connsiteX5" fmla="*/ 421909 w 974027"/>
                      <a:gd name="connsiteY5" fmla="*/ 7 h 791412"/>
                      <a:gd name="connsiteX6" fmla="*/ 50882 w 974027"/>
                      <a:gd name="connsiteY6" fmla="*/ 444933 h 791412"/>
                      <a:gd name="connsiteX7" fmla="*/ 105960 w 974027"/>
                      <a:gd name="connsiteY7" fmla="*/ 254740 h 7914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74027" h="791412">
                        <a:moveTo>
                          <a:pt x="105960" y="254740"/>
                        </a:moveTo>
                        <a:cubicBezTo>
                          <a:pt x="105960" y="254740"/>
                          <a:pt x="229568" y="359579"/>
                          <a:pt x="493046" y="321223"/>
                        </a:cubicBezTo>
                        <a:cubicBezTo>
                          <a:pt x="493046" y="321223"/>
                          <a:pt x="569758" y="675732"/>
                          <a:pt x="866733" y="791413"/>
                        </a:cubicBezTo>
                        <a:cubicBezTo>
                          <a:pt x="866733" y="791413"/>
                          <a:pt x="1058307" y="574371"/>
                          <a:pt x="929483" y="425039"/>
                        </a:cubicBezTo>
                        <a:cubicBezTo>
                          <a:pt x="847658" y="330326"/>
                          <a:pt x="664215" y="413532"/>
                          <a:pt x="664215" y="413532"/>
                        </a:cubicBezTo>
                        <a:cubicBezTo>
                          <a:pt x="664215" y="413532"/>
                          <a:pt x="827866" y="1950"/>
                          <a:pt x="421909" y="7"/>
                        </a:cubicBezTo>
                        <a:cubicBezTo>
                          <a:pt x="15953" y="-1937"/>
                          <a:pt x="-70987" y="428926"/>
                          <a:pt x="50882" y="444933"/>
                        </a:cubicBezTo>
                        <a:cubicBezTo>
                          <a:pt x="50882" y="444779"/>
                          <a:pt x="-8851" y="321121"/>
                          <a:pt x="105960" y="254740"/>
                        </a:cubicBezTo>
                        <a:close/>
                      </a:path>
                    </a:pathLst>
                  </a:custGeom>
                  <a:solidFill>
                    <a:srgbClr val="1C0E0C"/>
                  </a:solidFill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6" name="任意多边形: 形状 795">
                    <a:extLst>
                      <a:ext uri="{FF2B5EF4-FFF2-40B4-BE49-F238E27FC236}">
                        <a16:creationId xmlns:a16="http://schemas.microsoft.com/office/drawing/2014/main" id="{56F1515C-9971-D99D-F91D-2026EB34926D}"/>
                      </a:ext>
                    </a:extLst>
                  </p:cNvPr>
                  <p:cNvSpPr/>
                  <p:nvPr/>
                </p:nvSpPr>
                <p:spPr>
                  <a:xfrm>
                    <a:off x="6363722" y="747275"/>
                    <a:ext cx="292270" cy="68473"/>
                  </a:xfrm>
                  <a:custGeom>
                    <a:avLst/>
                    <a:gdLst>
                      <a:gd name="connsiteX0" fmla="*/ 292271 w 292270"/>
                      <a:gd name="connsiteY0" fmla="*/ 41369 h 68473"/>
                      <a:gd name="connsiteX1" fmla="*/ 0 w 292270"/>
                      <a:gd name="connsiteY1" fmla="*/ 68474 h 684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92270" h="68473">
                        <a:moveTo>
                          <a:pt x="292271" y="41369"/>
                        </a:moveTo>
                        <a:cubicBezTo>
                          <a:pt x="151940" y="-65515"/>
                          <a:pt x="0" y="68474"/>
                          <a:pt x="0" y="68474"/>
                        </a:cubicBezTo>
                      </a:path>
                    </a:pathLst>
                  </a:custGeom>
                  <a:noFill/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7" name="任意多边形: 形状 796">
                    <a:extLst>
                      <a:ext uri="{FF2B5EF4-FFF2-40B4-BE49-F238E27FC236}">
                        <a16:creationId xmlns:a16="http://schemas.microsoft.com/office/drawing/2014/main" id="{DFE2A084-E1D6-36CA-2633-632864B73AE1}"/>
                      </a:ext>
                    </a:extLst>
                  </p:cNvPr>
                  <p:cNvSpPr/>
                  <p:nvPr/>
                </p:nvSpPr>
                <p:spPr>
                  <a:xfrm>
                    <a:off x="5809507" y="651228"/>
                    <a:ext cx="332415" cy="122830"/>
                  </a:xfrm>
                  <a:custGeom>
                    <a:avLst/>
                    <a:gdLst>
                      <a:gd name="connsiteX0" fmla="*/ 0 w 332415"/>
                      <a:gd name="connsiteY0" fmla="*/ 0 h 122830"/>
                      <a:gd name="connsiteX1" fmla="*/ 332416 w 332415"/>
                      <a:gd name="connsiteY1" fmla="*/ 116704 h 122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32415" h="122830">
                        <a:moveTo>
                          <a:pt x="0" y="0"/>
                        </a:moveTo>
                        <a:cubicBezTo>
                          <a:pt x="0" y="0"/>
                          <a:pt x="69091" y="155162"/>
                          <a:pt x="332416" y="116704"/>
                        </a:cubicBezTo>
                      </a:path>
                    </a:pathLst>
                  </a:custGeom>
                  <a:noFill/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794" name="任意多边形: 形状 793">
                  <a:extLst>
                    <a:ext uri="{FF2B5EF4-FFF2-40B4-BE49-F238E27FC236}">
                      <a16:creationId xmlns:a16="http://schemas.microsoft.com/office/drawing/2014/main" id="{3C87E9B5-FEAE-F134-D1BF-F4DCF08F08A3}"/>
                    </a:ext>
                  </a:extLst>
                </p:cNvPr>
                <p:cNvSpPr/>
                <p:nvPr/>
              </p:nvSpPr>
              <p:spPr>
                <a:xfrm>
                  <a:off x="5690812" y="311560"/>
                  <a:ext cx="825156" cy="476879"/>
                </a:xfrm>
                <a:custGeom>
                  <a:avLst/>
                  <a:gdLst>
                    <a:gd name="connsiteX0" fmla="*/ 17334 w 825156"/>
                    <a:gd name="connsiteY0" fmla="*/ 445888 h 476879"/>
                    <a:gd name="connsiteX1" fmla="*/ 19328 w 825156"/>
                    <a:gd name="connsiteY1" fmla="*/ 223425 h 476879"/>
                    <a:gd name="connsiteX2" fmla="*/ 390458 w 825156"/>
                    <a:gd name="connsiteY2" fmla="*/ 399 h 476879"/>
                    <a:gd name="connsiteX3" fmla="*/ 825156 w 825156"/>
                    <a:gd name="connsiteY3" fmla="*/ 156175 h 476879"/>
                    <a:gd name="connsiteX4" fmla="*/ 530175 w 825156"/>
                    <a:gd name="connsiteY4" fmla="*/ 476880 h 476879"/>
                    <a:gd name="connsiteX5" fmla="*/ 213102 w 825156"/>
                    <a:gd name="connsiteY5" fmla="*/ 263622 h 476879"/>
                    <a:gd name="connsiteX6" fmla="*/ 17334 w 825156"/>
                    <a:gd name="connsiteY6" fmla="*/ 445888 h 476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25156" h="476879">
                      <a:moveTo>
                        <a:pt x="17334" y="445888"/>
                      </a:moveTo>
                      <a:cubicBezTo>
                        <a:pt x="17334" y="445888"/>
                        <a:pt x="-22965" y="294562"/>
                        <a:pt x="19328" y="223425"/>
                      </a:cubicBezTo>
                      <a:cubicBezTo>
                        <a:pt x="61622" y="152288"/>
                        <a:pt x="253963" y="9963"/>
                        <a:pt x="390458" y="399"/>
                      </a:cubicBezTo>
                      <a:cubicBezTo>
                        <a:pt x="526954" y="-9164"/>
                        <a:pt x="825156" y="156175"/>
                        <a:pt x="825156" y="156175"/>
                      </a:cubicBezTo>
                      <a:cubicBezTo>
                        <a:pt x="825156" y="156175"/>
                        <a:pt x="575640" y="168755"/>
                        <a:pt x="530175" y="476880"/>
                      </a:cubicBezTo>
                      <a:cubicBezTo>
                        <a:pt x="530175" y="476880"/>
                        <a:pt x="416336" y="219947"/>
                        <a:pt x="213102" y="263622"/>
                      </a:cubicBezTo>
                      <a:cubicBezTo>
                        <a:pt x="9868" y="307296"/>
                        <a:pt x="17334" y="445888"/>
                        <a:pt x="17334" y="445888"/>
                      </a:cubicBezTo>
                      <a:close/>
                    </a:path>
                  </a:pathLst>
                </a:custGeom>
                <a:solidFill>
                  <a:srgbClr val="EFAF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76" name="任意多边形: 形状 775">
                <a:extLst>
                  <a:ext uri="{FF2B5EF4-FFF2-40B4-BE49-F238E27FC236}">
                    <a16:creationId xmlns:a16="http://schemas.microsoft.com/office/drawing/2014/main" id="{553391FC-E300-0F14-ED0B-7DA47404EA2E}"/>
                  </a:ext>
                </a:extLst>
              </p:cNvPr>
              <p:cNvSpPr/>
              <p:nvPr/>
            </p:nvSpPr>
            <p:spPr>
              <a:xfrm>
                <a:off x="5737283" y="1133896"/>
                <a:ext cx="1074523" cy="2297880"/>
              </a:xfrm>
              <a:custGeom>
                <a:avLst/>
                <a:gdLst>
                  <a:gd name="connsiteX0" fmla="*/ 719260 w 1074523"/>
                  <a:gd name="connsiteY0" fmla="*/ 0 h 2297880"/>
                  <a:gd name="connsiteX1" fmla="*/ 622757 w 1074523"/>
                  <a:gd name="connsiteY1" fmla="*/ 420021 h 2297880"/>
                  <a:gd name="connsiteX2" fmla="*/ 245644 w 1074523"/>
                  <a:gd name="connsiteY2" fmla="*/ 424368 h 2297880"/>
                  <a:gd name="connsiteX3" fmla="*/ 257764 w 1074523"/>
                  <a:gd name="connsiteY3" fmla="*/ 64744 h 2297880"/>
                  <a:gd name="connsiteX4" fmla="*/ 151595 w 1074523"/>
                  <a:gd name="connsiteY4" fmla="*/ 137109 h 2297880"/>
                  <a:gd name="connsiteX5" fmla="*/ 11623 w 1074523"/>
                  <a:gd name="connsiteY5" fmla="*/ 693113 h 2297880"/>
                  <a:gd name="connsiteX6" fmla="*/ 137532 w 1074523"/>
                  <a:gd name="connsiteY6" fmla="*/ 981292 h 2297880"/>
                  <a:gd name="connsiteX7" fmla="*/ 194963 w 1074523"/>
                  <a:gd name="connsiteY7" fmla="*/ 1321431 h 2297880"/>
                  <a:gd name="connsiteX8" fmla="*/ 7787 w 1074523"/>
                  <a:gd name="connsiteY8" fmla="*/ 2279096 h 2297880"/>
                  <a:gd name="connsiteX9" fmla="*/ 981102 w 1074523"/>
                  <a:gd name="connsiteY9" fmla="*/ 2263754 h 2297880"/>
                  <a:gd name="connsiteX10" fmla="*/ 888025 w 1074523"/>
                  <a:gd name="connsiteY10" fmla="*/ 1321431 h 2297880"/>
                  <a:gd name="connsiteX11" fmla="*/ 939728 w 1074523"/>
                  <a:gd name="connsiteY11" fmla="*/ 997760 h 2297880"/>
                  <a:gd name="connsiteX12" fmla="*/ 796943 w 1074523"/>
                  <a:gd name="connsiteY12" fmla="*/ 44544 h 2297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74523" h="2297880">
                    <a:moveTo>
                      <a:pt x="719260" y="0"/>
                    </a:moveTo>
                    <a:cubicBezTo>
                      <a:pt x="719260" y="0"/>
                      <a:pt x="631962" y="242510"/>
                      <a:pt x="622757" y="420021"/>
                    </a:cubicBezTo>
                    <a:cubicBezTo>
                      <a:pt x="622757" y="420021"/>
                      <a:pt x="316423" y="463388"/>
                      <a:pt x="245644" y="424368"/>
                    </a:cubicBezTo>
                    <a:cubicBezTo>
                      <a:pt x="201560" y="400076"/>
                      <a:pt x="257764" y="64744"/>
                      <a:pt x="257764" y="64744"/>
                    </a:cubicBezTo>
                    <a:lnTo>
                      <a:pt x="151595" y="137109"/>
                    </a:lnTo>
                    <a:cubicBezTo>
                      <a:pt x="151595" y="137109"/>
                      <a:pt x="23743" y="597991"/>
                      <a:pt x="11623" y="693113"/>
                    </a:cubicBezTo>
                    <a:cubicBezTo>
                      <a:pt x="-498" y="788235"/>
                      <a:pt x="-37115" y="845718"/>
                      <a:pt x="137532" y="981292"/>
                    </a:cubicBezTo>
                    <a:lnTo>
                      <a:pt x="194963" y="1321431"/>
                    </a:lnTo>
                    <a:lnTo>
                      <a:pt x="7787" y="2279096"/>
                    </a:lnTo>
                    <a:cubicBezTo>
                      <a:pt x="7787" y="2279096"/>
                      <a:pt x="726010" y="2330237"/>
                      <a:pt x="981102" y="2263754"/>
                    </a:cubicBezTo>
                    <a:cubicBezTo>
                      <a:pt x="1236193" y="2197271"/>
                      <a:pt x="888025" y="1321431"/>
                      <a:pt x="888025" y="1321431"/>
                    </a:cubicBezTo>
                    <a:lnTo>
                      <a:pt x="939728" y="997760"/>
                    </a:lnTo>
                    <a:cubicBezTo>
                      <a:pt x="939728" y="997760"/>
                      <a:pt x="648225" y="726201"/>
                      <a:pt x="796943" y="44544"/>
                    </a:cubicBezTo>
                    <a:close/>
                  </a:path>
                </a:pathLst>
              </a:custGeom>
              <a:solidFill>
                <a:srgbClr val="EFAF00"/>
              </a:solidFill>
              <a:ln w="127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77" name="图形 269">
                <a:extLst>
                  <a:ext uri="{FF2B5EF4-FFF2-40B4-BE49-F238E27FC236}">
                    <a16:creationId xmlns:a16="http://schemas.microsoft.com/office/drawing/2014/main" id="{A9952EE5-A15D-7DFB-1194-86C5178E5907}"/>
                  </a:ext>
                </a:extLst>
              </p:cNvPr>
              <p:cNvGrpSpPr/>
              <p:nvPr/>
            </p:nvGrpSpPr>
            <p:grpSpPr>
              <a:xfrm>
                <a:off x="5108988" y="1943570"/>
                <a:ext cx="2104815" cy="1096606"/>
                <a:chOff x="5108988" y="1943570"/>
                <a:chExt cx="2104815" cy="1096606"/>
              </a:xfrm>
            </p:grpSpPr>
            <p:grpSp>
              <p:nvGrpSpPr>
                <p:cNvPr id="778" name="图形 269">
                  <a:extLst>
                    <a:ext uri="{FF2B5EF4-FFF2-40B4-BE49-F238E27FC236}">
                      <a16:creationId xmlns:a16="http://schemas.microsoft.com/office/drawing/2014/main" id="{8D38E9A6-AF18-A69B-35D7-B4AE48492130}"/>
                    </a:ext>
                  </a:extLst>
                </p:cNvPr>
                <p:cNvGrpSpPr/>
                <p:nvPr/>
              </p:nvGrpSpPr>
              <p:grpSpPr>
                <a:xfrm>
                  <a:off x="5858647" y="1995974"/>
                  <a:ext cx="1355155" cy="1044203"/>
                  <a:chOff x="5858647" y="1995974"/>
                  <a:chExt cx="1355155" cy="1044203"/>
                </a:xfrm>
              </p:grpSpPr>
              <p:sp>
                <p:nvSpPr>
                  <p:cNvPr id="786" name="任意多边形: 形状 785">
                    <a:extLst>
                      <a:ext uri="{FF2B5EF4-FFF2-40B4-BE49-F238E27FC236}">
                        <a16:creationId xmlns:a16="http://schemas.microsoft.com/office/drawing/2014/main" id="{ABAC9A19-A4F3-1AB3-879E-DB5488AB17B7}"/>
                      </a:ext>
                    </a:extLst>
                  </p:cNvPr>
                  <p:cNvSpPr/>
                  <p:nvPr/>
                </p:nvSpPr>
                <p:spPr>
                  <a:xfrm>
                    <a:off x="6894835" y="1995974"/>
                    <a:ext cx="318968" cy="288571"/>
                  </a:xfrm>
                  <a:custGeom>
                    <a:avLst/>
                    <a:gdLst>
                      <a:gd name="connsiteX0" fmla="*/ 29648 w 318968"/>
                      <a:gd name="connsiteY0" fmla="*/ 248090 h 288571"/>
                      <a:gd name="connsiteX1" fmla="*/ 94648 w 318968"/>
                      <a:gd name="connsiteY1" fmla="*/ 14581 h 288571"/>
                      <a:gd name="connsiteX2" fmla="*/ 318543 w 318968"/>
                      <a:gd name="connsiteY2" fmla="*/ 142689 h 288571"/>
                      <a:gd name="connsiteX3" fmla="*/ 29648 w 318968"/>
                      <a:gd name="connsiteY3" fmla="*/ 248090 h 2885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8968" h="288571">
                        <a:moveTo>
                          <a:pt x="29648" y="248090"/>
                        </a:moveTo>
                        <a:cubicBezTo>
                          <a:pt x="9549" y="239856"/>
                          <a:pt x="-50950" y="54368"/>
                          <a:pt x="94648" y="14581"/>
                        </a:cubicBezTo>
                        <a:cubicBezTo>
                          <a:pt x="285557" y="-37634"/>
                          <a:pt x="323606" y="61017"/>
                          <a:pt x="318543" y="142689"/>
                        </a:cubicBezTo>
                        <a:cubicBezTo>
                          <a:pt x="308775" y="300254"/>
                          <a:pt x="208845" y="321375"/>
                          <a:pt x="29648" y="248090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87" name="任意多边形: 形状 786">
                    <a:extLst>
                      <a:ext uri="{FF2B5EF4-FFF2-40B4-BE49-F238E27FC236}">
                        <a16:creationId xmlns:a16="http://schemas.microsoft.com/office/drawing/2014/main" id="{218969B2-FEFE-6274-9664-5BB8CFD6E480}"/>
                      </a:ext>
                    </a:extLst>
                  </p:cNvPr>
                  <p:cNvSpPr/>
                  <p:nvPr/>
                </p:nvSpPr>
                <p:spPr>
                  <a:xfrm>
                    <a:off x="6196940" y="2130727"/>
                    <a:ext cx="179268" cy="293312"/>
                  </a:xfrm>
                  <a:custGeom>
                    <a:avLst/>
                    <a:gdLst>
                      <a:gd name="connsiteX0" fmla="*/ 10546 w 179268"/>
                      <a:gd name="connsiteY0" fmla="*/ 291512 h 293312"/>
                      <a:gd name="connsiteX1" fmla="*/ 8501 w 179268"/>
                      <a:gd name="connsiteY1" fmla="*/ 290438 h 293312"/>
                      <a:gd name="connsiteX2" fmla="*/ 1801 w 179268"/>
                      <a:gd name="connsiteY2" fmla="*/ 269061 h 293312"/>
                      <a:gd name="connsiteX3" fmla="*/ 122136 w 179268"/>
                      <a:gd name="connsiteY3" fmla="*/ 8498 h 293312"/>
                      <a:gd name="connsiteX4" fmla="*/ 143455 w 179268"/>
                      <a:gd name="connsiteY4" fmla="*/ 1795 h 293312"/>
                      <a:gd name="connsiteX5" fmla="*/ 143462 w 179268"/>
                      <a:gd name="connsiteY5" fmla="*/ 1798 h 293312"/>
                      <a:gd name="connsiteX6" fmla="*/ 170771 w 179268"/>
                      <a:gd name="connsiteY6" fmla="*/ 16118 h 293312"/>
                      <a:gd name="connsiteX7" fmla="*/ 177474 w 179268"/>
                      <a:gd name="connsiteY7" fmla="*/ 37437 h 293312"/>
                      <a:gd name="connsiteX8" fmla="*/ 177470 w 179268"/>
                      <a:gd name="connsiteY8" fmla="*/ 37443 h 293312"/>
                      <a:gd name="connsiteX9" fmla="*/ 31923 w 179268"/>
                      <a:gd name="connsiteY9" fmla="*/ 284812 h 293312"/>
                      <a:gd name="connsiteX10" fmla="*/ 10546 w 179268"/>
                      <a:gd name="connsiteY10" fmla="*/ 291511 h 293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79268" h="293312">
                        <a:moveTo>
                          <a:pt x="10546" y="291512"/>
                        </a:moveTo>
                        <a:lnTo>
                          <a:pt x="8501" y="290438"/>
                        </a:lnTo>
                        <a:cubicBezTo>
                          <a:pt x="754" y="286380"/>
                          <a:pt x="-2244" y="276814"/>
                          <a:pt x="1801" y="269061"/>
                        </a:cubicBezTo>
                        <a:lnTo>
                          <a:pt x="122136" y="8498"/>
                        </a:lnTo>
                        <a:cubicBezTo>
                          <a:pt x="126172" y="759"/>
                          <a:pt x="135717" y="-2241"/>
                          <a:pt x="143455" y="1795"/>
                        </a:cubicBezTo>
                        <a:cubicBezTo>
                          <a:pt x="143457" y="1796"/>
                          <a:pt x="143459" y="1797"/>
                          <a:pt x="143462" y="1798"/>
                        </a:cubicBezTo>
                        <a:lnTo>
                          <a:pt x="170771" y="16118"/>
                        </a:lnTo>
                        <a:cubicBezTo>
                          <a:pt x="178509" y="20154"/>
                          <a:pt x="181510" y="29699"/>
                          <a:pt x="177474" y="37437"/>
                        </a:cubicBezTo>
                        <a:cubicBezTo>
                          <a:pt x="177472" y="37439"/>
                          <a:pt x="177471" y="37441"/>
                          <a:pt x="177470" y="37443"/>
                        </a:cubicBezTo>
                        <a:lnTo>
                          <a:pt x="31923" y="284812"/>
                        </a:lnTo>
                        <a:cubicBezTo>
                          <a:pt x="27865" y="292559"/>
                          <a:pt x="18300" y="295557"/>
                          <a:pt x="10546" y="291511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88" name="任意多边形: 形状 787">
                    <a:extLst>
                      <a:ext uri="{FF2B5EF4-FFF2-40B4-BE49-F238E27FC236}">
                        <a16:creationId xmlns:a16="http://schemas.microsoft.com/office/drawing/2014/main" id="{D8C592F2-2282-B2E2-E25D-F2E7A9287084}"/>
                      </a:ext>
                    </a:extLst>
                  </p:cNvPr>
                  <p:cNvSpPr/>
                  <p:nvPr/>
                </p:nvSpPr>
                <p:spPr>
                  <a:xfrm rot="1657800">
                    <a:off x="6088878" y="2390333"/>
                    <a:ext cx="20354" cy="472797"/>
                  </a:xfrm>
                  <a:custGeom>
                    <a:avLst/>
                    <a:gdLst>
                      <a:gd name="connsiteX0" fmla="*/ 0 w 20354"/>
                      <a:gd name="connsiteY0" fmla="*/ 0 h 472797"/>
                      <a:gd name="connsiteX1" fmla="*/ 20354 w 20354"/>
                      <a:gd name="connsiteY1" fmla="*/ 0 h 472797"/>
                      <a:gd name="connsiteX2" fmla="*/ 20354 w 20354"/>
                      <a:gd name="connsiteY2" fmla="*/ 472798 h 472797"/>
                      <a:gd name="connsiteX3" fmla="*/ 0 w 20354"/>
                      <a:gd name="connsiteY3" fmla="*/ 472798 h 4727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354" h="472797">
                        <a:moveTo>
                          <a:pt x="0" y="0"/>
                        </a:moveTo>
                        <a:lnTo>
                          <a:pt x="20354" y="0"/>
                        </a:lnTo>
                        <a:lnTo>
                          <a:pt x="20354" y="472798"/>
                        </a:lnTo>
                        <a:lnTo>
                          <a:pt x="0" y="472798"/>
                        </a:ln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89" name="任意多边形: 形状 788">
                    <a:extLst>
                      <a:ext uri="{FF2B5EF4-FFF2-40B4-BE49-F238E27FC236}">
                        <a16:creationId xmlns:a16="http://schemas.microsoft.com/office/drawing/2014/main" id="{86A878BB-347A-D875-FF4D-E120773FF0AD}"/>
                      </a:ext>
                    </a:extLst>
                  </p:cNvPr>
                  <p:cNvSpPr/>
                  <p:nvPr/>
                </p:nvSpPr>
                <p:spPr>
                  <a:xfrm>
                    <a:off x="5858647" y="2825225"/>
                    <a:ext cx="172166" cy="214952"/>
                  </a:xfrm>
                  <a:custGeom>
                    <a:avLst/>
                    <a:gdLst>
                      <a:gd name="connsiteX0" fmla="*/ 158850 w 172166"/>
                      <a:gd name="connsiteY0" fmla="*/ 123510 h 214952"/>
                      <a:gd name="connsiteX1" fmla="*/ 25884 w 172166"/>
                      <a:gd name="connsiteY1" fmla="*/ 211114 h 214952"/>
                      <a:gd name="connsiteX2" fmla="*/ 22253 w 172166"/>
                      <a:gd name="connsiteY2" fmla="*/ 52117 h 214952"/>
                      <a:gd name="connsiteX3" fmla="*/ 131643 w 172166"/>
                      <a:gd name="connsiteY3" fmla="*/ 9057 h 214952"/>
                      <a:gd name="connsiteX4" fmla="*/ 158850 w 172166"/>
                      <a:gd name="connsiteY4" fmla="*/ 123510 h 2149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2166" h="214952">
                        <a:moveTo>
                          <a:pt x="158850" y="123510"/>
                        </a:moveTo>
                        <a:cubicBezTo>
                          <a:pt x="130416" y="177719"/>
                          <a:pt x="61682" y="229678"/>
                          <a:pt x="25884" y="211114"/>
                        </a:cubicBezTo>
                        <a:cubicBezTo>
                          <a:pt x="-9915" y="192550"/>
                          <a:pt x="-6130" y="106378"/>
                          <a:pt x="22253" y="52117"/>
                        </a:cubicBezTo>
                        <a:cubicBezTo>
                          <a:pt x="50636" y="-2143"/>
                          <a:pt x="96765" y="-9252"/>
                          <a:pt x="131643" y="9057"/>
                        </a:cubicBezTo>
                        <a:cubicBezTo>
                          <a:pt x="166521" y="27365"/>
                          <a:pt x="187233" y="69352"/>
                          <a:pt x="158850" y="123510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0" name="任意多边形: 形状 789">
                    <a:extLst>
                      <a:ext uri="{FF2B5EF4-FFF2-40B4-BE49-F238E27FC236}">
                        <a16:creationId xmlns:a16="http://schemas.microsoft.com/office/drawing/2014/main" id="{078D65A4-9D5A-0529-1DC1-126CC2141254}"/>
                      </a:ext>
                    </a:extLst>
                  </p:cNvPr>
                  <p:cNvSpPr/>
                  <p:nvPr/>
                </p:nvSpPr>
                <p:spPr>
                  <a:xfrm>
                    <a:off x="6029720" y="2091522"/>
                    <a:ext cx="1104290" cy="628995"/>
                  </a:xfrm>
                  <a:custGeom>
                    <a:avLst/>
                    <a:gdLst>
                      <a:gd name="connsiteX0" fmla="*/ 1050128 w 1104290"/>
                      <a:gd name="connsiteY0" fmla="*/ 193557 h 628995"/>
                      <a:gd name="connsiteX1" fmla="*/ 337223 w 1104290"/>
                      <a:gd name="connsiteY1" fmla="*/ 487106 h 628995"/>
                      <a:gd name="connsiteX2" fmla="*/ 213411 w 1104290"/>
                      <a:gd name="connsiteY2" fmla="*/ 627846 h 628995"/>
                      <a:gd name="connsiteX3" fmla="*/ 159407 w 1104290"/>
                      <a:gd name="connsiteY3" fmla="*/ 613066 h 628995"/>
                      <a:gd name="connsiteX4" fmla="*/ 113840 w 1104290"/>
                      <a:gd name="connsiteY4" fmla="*/ 566068 h 628995"/>
                      <a:gd name="connsiteX5" fmla="*/ 82644 w 1104290"/>
                      <a:gd name="connsiteY5" fmla="*/ 522700 h 628995"/>
                      <a:gd name="connsiteX6" fmla="*/ 44237 w 1104290"/>
                      <a:gd name="connsiteY6" fmla="*/ 565301 h 628995"/>
                      <a:gd name="connsiteX7" fmla="*/ 0 w 1104290"/>
                      <a:gd name="connsiteY7" fmla="*/ 603196 h 628995"/>
                      <a:gd name="connsiteX8" fmla="*/ 24855 w 1104290"/>
                      <a:gd name="connsiteY8" fmla="*/ 508176 h 628995"/>
                      <a:gd name="connsiteX9" fmla="*/ 88116 w 1104290"/>
                      <a:gd name="connsiteY9" fmla="*/ 441233 h 628995"/>
                      <a:gd name="connsiteX10" fmla="*/ 286901 w 1104290"/>
                      <a:gd name="connsiteY10" fmla="*/ 406610 h 628995"/>
                      <a:gd name="connsiteX11" fmla="*/ 873692 w 1104290"/>
                      <a:gd name="connsiteY11" fmla="*/ 10779 h 628995"/>
                      <a:gd name="connsiteX12" fmla="*/ 1050128 w 1104290"/>
                      <a:gd name="connsiteY12" fmla="*/ 193557 h 6289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104290" h="628995">
                        <a:moveTo>
                          <a:pt x="1050128" y="193557"/>
                        </a:moveTo>
                        <a:cubicBezTo>
                          <a:pt x="880698" y="294663"/>
                          <a:pt x="533605" y="443483"/>
                          <a:pt x="337223" y="487106"/>
                        </a:cubicBezTo>
                        <a:cubicBezTo>
                          <a:pt x="313238" y="540702"/>
                          <a:pt x="233305" y="623704"/>
                          <a:pt x="213411" y="627846"/>
                        </a:cubicBezTo>
                        <a:cubicBezTo>
                          <a:pt x="190500" y="632653"/>
                          <a:pt x="182011" y="621351"/>
                          <a:pt x="159407" y="613066"/>
                        </a:cubicBezTo>
                        <a:cubicBezTo>
                          <a:pt x="120795" y="598849"/>
                          <a:pt x="139308" y="571028"/>
                          <a:pt x="113840" y="566068"/>
                        </a:cubicBezTo>
                        <a:cubicBezTo>
                          <a:pt x="88372" y="561107"/>
                          <a:pt x="82644" y="522700"/>
                          <a:pt x="82644" y="522700"/>
                        </a:cubicBezTo>
                        <a:cubicBezTo>
                          <a:pt x="82644" y="522700"/>
                          <a:pt x="58659" y="525820"/>
                          <a:pt x="44237" y="565301"/>
                        </a:cubicBezTo>
                        <a:cubicBezTo>
                          <a:pt x="26235" y="614652"/>
                          <a:pt x="0" y="603196"/>
                          <a:pt x="0" y="603196"/>
                        </a:cubicBezTo>
                        <a:cubicBezTo>
                          <a:pt x="0" y="603196"/>
                          <a:pt x="13399" y="523263"/>
                          <a:pt x="24855" y="508176"/>
                        </a:cubicBezTo>
                        <a:cubicBezTo>
                          <a:pt x="43593" y="483754"/>
                          <a:pt x="64792" y="461322"/>
                          <a:pt x="88116" y="441233"/>
                        </a:cubicBezTo>
                        <a:cubicBezTo>
                          <a:pt x="102384" y="429164"/>
                          <a:pt x="225685" y="405997"/>
                          <a:pt x="286901" y="406610"/>
                        </a:cubicBezTo>
                        <a:cubicBezTo>
                          <a:pt x="440324" y="274973"/>
                          <a:pt x="701143" y="82070"/>
                          <a:pt x="873692" y="10779"/>
                        </a:cubicBezTo>
                        <a:cubicBezTo>
                          <a:pt x="997504" y="-40413"/>
                          <a:pt x="1202579" y="102424"/>
                          <a:pt x="1050128" y="193557"/>
                        </a:cubicBezTo>
                        <a:close/>
                      </a:path>
                    </a:pathLst>
                  </a:custGeom>
                  <a:solidFill>
                    <a:srgbClr val="FCBE9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779" name="图形 269">
                  <a:extLst>
                    <a:ext uri="{FF2B5EF4-FFF2-40B4-BE49-F238E27FC236}">
                      <a16:creationId xmlns:a16="http://schemas.microsoft.com/office/drawing/2014/main" id="{D9A2CC7B-2209-FDD1-9727-7EDAB010AFD8}"/>
                    </a:ext>
                  </a:extLst>
                </p:cNvPr>
                <p:cNvGrpSpPr/>
                <p:nvPr/>
              </p:nvGrpSpPr>
              <p:grpSpPr>
                <a:xfrm>
                  <a:off x="5108988" y="1943570"/>
                  <a:ext cx="701915" cy="949736"/>
                  <a:chOff x="5108988" y="1943570"/>
                  <a:chExt cx="701915" cy="949736"/>
                </a:xfrm>
              </p:grpSpPr>
              <p:sp>
                <p:nvSpPr>
                  <p:cNvPr id="780" name="任意多边形: 形状 779">
                    <a:extLst>
                      <a:ext uri="{FF2B5EF4-FFF2-40B4-BE49-F238E27FC236}">
                        <a16:creationId xmlns:a16="http://schemas.microsoft.com/office/drawing/2014/main" id="{CE3E2E19-0289-2672-4071-CE64F6BEBB30}"/>
                      </a:ext>
                    </a:extLst>
                  </p:cNvPr>
                  <p:cNvSpPr/>
                  <p:nvPr/>
                </p:nvSpPr>
                <p:spPr>
                  <a:xfrm>
                    <a:off x="5108988" y="1943570"/>
                    <a:ext cx="349472" cy="281157"/>
                  </a:xfrm>
                  <a:custGeom>
                    <a:avLst/>
                    <a:gdLst>
                      <a:gd name="connsiteX0" fmla="*/ 29345 w 349472"/>
                      <a:gd name="connsiteY0" fmla="*/ 261013 h 281157"/>
                      <a:gd name="connsiteX1" fmla="*/ 94346 w 349472"/>
                      <a:gd name="connsiteY1" fmla="*/ 10167 h 281157"/>
                      <a:gd name="connsiteX2" fmla="*/ 349437 w 349472"/>
                      <a:gd name="connsiteY2" fmla="*/ 148656 h 281157"/>
                      <a:gd name="connsiteX3" fmla="*/ 29345 w 349472"/>
                      <a:gd name="connsiteY3" fmla="*/ 261013 h 281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9472" h="281157">
                        <a:moveTo>
                          <a:pt x="29345" y="261013"/>
                        </a:moveTo>
                        <a:cubicBezTo>
                          <a:pt x="9247" y="252779"/>
                          <a:pt x="-50434" y="52665"/>
                          <a:pt x="94346" y="10167"/>
                        </a:cubicBezTo>
                        <a:cubicBezTo>
                          <a:pt x="239126" y="-32331"/>
                          <a:pt x="343658" y="67035"/>
                          <a:pt x="349437" y="148656"/>
                        </a:cubicBezTo>
                        <a:cubicBezTo>
                          <a:pt x="352096" y="186910"/>
                          <a:pt x="208543" y="334298"/>
                          <a:pt x="29345" y="261013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81" name="任意多边形: 形状 780">
                    <a:extLst>
                      <a:ext uri="{FF2B5EF4-FFF2-40B4-BE49-F238E27FC236}">
                        <a16:creationId xmlns:a16="http://schemas.microsoft.com/office/drawing/2014/main" id="{528C277E-32E7-E362-954B-802288A3C0F3}"/>
                      </a:ext>
                    </a:extLst>
                  </p:cNvPr>
                  <p:cNvSpPr/>
                  <p:nvPr/>
                </p:nvSpPr>
                <p:spPr>
                  <a:xfrm>
                    <a:off x="5124404" y="2045449"/>
                    <a:ext cx="297353" cy="308414"/>
                  </a:xfrm>
                  <a:custGeom>
                    <a:avLst/>
                    <a:gdLst>
                      <a:gd name="connsiteX0" fmla="*/ 159324 w 297353"/>
                      <a:gd name="connsiteY0" fmla="*/ 308415 h 308414"/>
                      <a:gd name="connsiteX1" fmla="*/ 45637 w 297353"/>
                      <a:gd name="connsiteY1" fmla="*/ 44220 h 308414"/>
                      <a:gd name="connsiteX2" fmla="*/ 297353 w 297353"/>
                      <a:gd name="connsiteY2" fmla="*/ 160873 h 3084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97353" h="308414">
                        <a:moveTo>
                          <a:pt x="159324" y="308415"/>
                        </a:moveTo>
                        <a:cubicBezTo>
                          <a:pt x="136310" y="299209"/>
                          <a:pt x="-96381" y="156015"/>
                          <a:pt x="45637" y="44220"/>
                        </a:cubicBezTo>
                        <a:cubicBezTo>
                          <a:pt x="231177" y="-101889"/>
                          <a:pt x="297353" y="160873"/>
                          <a:pt x="297353" y="160873"/>
                        </a:cubicBezTo>
                        <a:close/>
                      </a:path>
                    </a:pathLst>
                  </a:custGeom>
                  <a:solidFill>
                    <a:srgbClr val="FCBE9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82" name="任意多边形: 形状 781">
                    <a:extLst>
                      <a:ext uri="{FF2B5EF4-FFF2-40B4-BE49-F238E27FC236}">
                        <a16:creationId xmlns:a16="http://schemas.microsoft.com/office/drawing/2014/main" id="{C3C2667C-3405-C9CB-B6A0-68681678AEE1}"/>
                      </a:ext>
                    </a:extLst>
                  </p:cNvPr>
                  <p:cNvSpPr/>
                  <p:nvPr/>
                </p:nvSpPr>
                <p:spPr>
                  <a:xfrm>
                    <a:off x="5360089" y="1951779"/>
                    <a:ext cx="158865" cy="302001"/>
                  </a:xfrm>
                  <a:custGeom>
                    <a:avLst/>
                    <a:gdLst>
                      <a:gd name="connsiteX0" fmla="*/ 149221 w 158865"/>
                      <a:gd name="connsiteY0" fmla="*/ 299853 h 302001"/>
                      <a:gd name="connsiteX1" fmla="*/ 147073 w 158865"/>
                      <a:gd name="connsiteY1" fmla="*/ 300723 h 302001"/>
                      <a:gd name="connsiteX2" fmla="*/ 126390 w 158865"/>
                      <a:gd name="connsiteY2" fmla="*/ 292453 h 302001"/>
                      <a:gd name="connsiteX3" fmla="*/ 126361 w 158865"/>
                      <a:gd name="connsiteY3" fmla="*/ 292387 h 302001"/>
                      <a:gd name="connsiteX4" fmla="*/ 1271 w 158865"/>
                      <a:gd name="connsiteY4" fmla="*/ 34023 h 302001"/>
                      <a:gd name="connsiteX5" fmla="*/ 9567 w 158865"/>
                      <a:gd name="connsiteY5" fmla="*/ 13349 h 302001"/>
                      <a:gd name="connsiteX6" fmla="*/ 9658 w 158865"/>
                      <a:gd name="connsiteY6" fmla="*/ 13311 h 302001"/>
                      <a:gd name="connsiteX7" fmla="*/ 37990 w 158865"/>
                      <a:gd name="connsiteY7" fmla="*/ 1241 h 302001"/>
                      <a:gd name="connsiteX8" fmla="*/ 58753 w 158865"/>
                      <a:gd name="connsiteY8" fmla="*/ 9629 h 302001"/>
                      <a:gd name="connsiteX9" fmla="*/ 157609 w 158865"/>
                      <a:gd name="connsiteY9" fmla="*/ 279090 h 302001"/>
                      <a:gd name="connsiteX10" fmla="*/ 149221 w 158865"/>
                      <a:gd name="connsiteY10" fmla="*/ 299853 h 3020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58865" h="302001">
                        <a:moveTo>
                          <a:pt x="149221" y="299853"/>
                        </a:moveTo>
                        <a:lnTo>
                          <a:pt x="147073" y="300723"/>
                        </a:lnTo>
                        <a:cubicBezTo>
                          <a:pt x="139078" y="304151"/>
                          <a:pt x="129818" y="300448"/>
                          <a:pt x="126390" y="292453"/>
                        </a:cubicBezTo>
                        <a:cubicBezTo>
                          <a:pt x="126380" y="292431"/>
                          <a:pt x="126371" y="292409"/>
                          <a:pt x="126361" y="292387"/>
                        </a:cubicBezTo>
                        <a:lnTo>
                          <a:pt x="1271" y="34023"/>
                        </a:lnTo>
                        <a:cubicBezTo>
                          <a:pt x="-2147" y="26023"/>
                          <a:pt x="1567" y="16767"/>
                          <a:pt x="9567" y="13349"/>
                        </a:cubicBezTo>
                        <a:cubicBezTo>
                          <a:pt x="9597" y="13336"/>
                          <a:pt x="9627" y="13323"/>
                          <a:pt x="9658" y="13311"/>
                        </a:cubicBezTo>
                        <a:lnTo>
                          <a:pt x="37990" y="1241"/>
                        </a:lnTo>
                        <a:cubicBezTo>
                          <a:pt x="46040" y="-2134"/>
                          <a:pt x="55306" y="1609"/>
                          <a:pt x="58753" y="9629"/>
                        </a:cubicBezTo>
                        <a:lnTo>
                          <a:pt x="157609" y="279090"/>
                        </a:lnTo>
                        <a:cubicBezTo>
                          <a:pt x="161015" y="287140"/>
                          <a:pt x="157263" y="296428"/>
                          <a:pt x="149221" y="299853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83" name="任意多边形: 形状 782">
                    <a:extLst>
                      <a:ext uri="{FF2B5EF4-FFF2-40B4-BE49-F238E27FC236}">
                        <a16:creationId xmlns:a16="http://schemas.microsoft.com/office/drawing/2014/main" id="{120DE031-2E52-CEB6-E305-FD4F8A781A6A}"/>
                      </a:ext>
                    </a:extLst>
                  </p:cNvPr>
                  <p:cNvSpPr/>
                  <p:nvPr/>
                </p:nvSpPr>
                <p:spPr>
                  <a:xfrm rot="-1379400">
                    <a:off x="5588359" y="2228809"/>
                    <a:ext cx="20354" cy="472797"/>
                  </a:xfrm>
                  <a:custGeom>
                    <a:avLst/>
                    <a:gdLst>
                      <a:gd name="connsiteX0" fmla="*/ 0 w 20354"/>
                      <a:gd name="connsiteY0" fmla="*/ 0 h 472797"/>
                      <a:gd name="connsiteX1" fmla="*/ 20354 w 20354"/>
                      <a:gd name="connsiteY1" fmla="*/ 0 h 472797"/>
                      <a:gd name="connsiteX2" fmla="*/ 20354 w 20354"/>
                      <a:gd name="connsiteY2" fmla="*/ 472798 h 472797"/>
                      <a:gd name="connsiteX3" fmla="*/ 0 w 20354"/>
                      <a:gd name="connsiteY3" fmla="*/ 472798 h 4727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354" h="472797">
                        <a:moveTo>
                          <a:pt x="0" y="0"/>
                        </a:moveTo>
                        <a:lnTo>
                          <a:pt x="20354" y="0"/>
                        </a:lnTo>
                        <a:lnTo>
                          <a:pt x="20354" y="472798"/>
                        </a:lnTo>
                        <a:lnTo>
                          <a:pt x="0" y="472798"/>
                        </a:ln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84" name="任意多边形: 形状 783">
                    <a:extLst>
                      <a:ext uri="{FF2B5EF4-FFF2-40B4-BE49-F238E27FC236}">
                        <a16:creationId xmlns:a16="http://schemas.microsoft.com/office/drawing/2014/main" id="{9282AB4F-D680-CA7A-FF2F-AB88ECA8A573}"/>
                      </a:ext>
                    </a:extLst>
                  </p:cNvPr>
                  <p:cNvSpPr/>
                  <p:nvPr/>
                </p:nvSpPr>
                <p:spPr>
                  <a:xfrm>
                    <a:off x="5644409" y="2674459"/>
                    <a:ext cx="166494" cy="218846"/>
                  </a:xfrm>
                  <a:custGeom>
                    <a:avLst/>
                    <a:gdLst>
                      <a:gd name="connsiteX0" fmla="*/ 151290 w 166494"/>
                      <a:gd name="connsiteY0" fmla="*/ 58052 h 218846"/>
                      <a:gd name="connsiteX1" fmla="*/ 134823 w 166494"/>
                      <a:gd name="connsiteY1" fmla="*/ 216231 h 218846"/>
                      <a:gd name="connsiteX2" fmla="*/ 9630 w 166494"/>
                      <a:gd name="connsiteY2" fmla="*/ 118194 h 218846"/>
                      <a:gd name="connsiteX3" fmla="*/ 45735 w 166494"/>
                      <a:gd name="connsiteY3" fmla="*/ 6348 h 218846"/>
                      <a:gd name="connsiteX4" fmla="*/ 151290 w 166494"/>
                      <a:gd name="connsiteY4" fmla="*/ 58052 h 2188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6494" h="218846">
                        <a:moveTo>
                          <a:pt x="151290" y="58052"/>
                        </a:moveTo>
                        <a:cubicBezTo>
                          <a:pt x="175224" y="114307"/>
                          <a:pt x="171747" y="200582"/>
                          <a:pt x="134823" y="216231"/>
                        </a:cubicBezTo>
                        <a:cubicBezTo>
                          <a:pt x="97899" y="231880"/>
                          <a:pt x="33564" y="174551"/>
                          <a:pt x="9630" y="118194"/>
                        </a:cubicBezTo>
                        <a:cubicBezTo>
                          <a:pt x="-14304" y="61836"/>
                          <a:pt x="9630" y="21691"/>
                          <a:pt x="45735" y="6348"/>
                        </a:cubicBezTo>
                        <a:cubicBezTo>
                          <a:pt x="81841" y="-8994"/>
                          <a:pt x="127407" y="1694"/>
                          <a:pt x="151290" y="58052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85" name="任意多边形: 形状 784">
                    <a:extLst>
                      <a:ext uri="{FF2B5EF4-FFF2-40B4-BE49-F238E27FC236}">
                        <a16:creationId xmlns:a16="http://schemas.microsoft.com/office/drawing/2014/main" id="{1D58AA20-AD42-E61B-0B0B-568B32E49247}"/>
                      </a:ext>
                    </a:extLst>
                  </p:cNvPr>
                  <p:cNvSpPr/>
                  <p:nvPr/>
                </p:nvSpPr>
                <p:spPr>
                  <a:xfrm>
                    <a:off x="5273134" y="2198080"/>
                    <a:ext cx="362778" cy="290713"/>
                  </a:xfrm>
                  <a:custGeom>
                    <a:avLst/>
                    <a:gdLst>
                      <a:gd name="connsiteX0" fmla="*/ 132053 w 362778"/>
                      <a:gd name="connsiteY0" fmla="*/ 9163 h 290713"/>
                      <a:gd name="connsiteX1" fmla="*/ 217970 w 362778"/>
                      <a:gd name="connsiteY1" fmla="*/ 25886 h 290713"/>
                      <a:gd name="connsiteX2" fmla="*/ 361164 w 362778"/>
                      <a:gd name="connsiteY2" fmla="*/ 211476 h 290713"/>
                      <a:gd name="connsiteX3" fmla="*/ 254740 w 362778"/>
                      <a:gd name="connsiteY3" fmla="*/ 149084 h 290713"/>
                      <a:gd name="connsiteX4" fmla="*/ 251467 w 362778"/>
                      <a:gd name="connsiteY4" fmla="*/ 169541 h 290713"/>
                      <a:gd name="connsiteX5" fmla="*/ 231675 w 362778"/>
                      <a:gd name="connsiteY5" fmla="*/ 192401 h 290713"/>
                      <a:gd name="connsiteX6" fmla="*/ 204417 w 362778"/>
                      <a:gd name="connsiteY6" fmla="*/ 239348 h 290713"/>
                      <a:gd name="connsiteX7" fmla="*/ 170664 w 362778"/>
                      <a:gd name="connsiteY7" fmla="*/ 285375 h 290713"/>
                      <a:gd name="connsiteX8" fmla="*/ 2615 w 362778"/>
                      <a:gd name="connsiteY8" fmla="*/ 191634 h 290713"/>
                      <a:gd name="connsiteX9" fmla="*/ 132053 w 362778"/>
                      <a:gd name="connsiteY9" fmla="*/ 9163 h 2907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62778" h="290713">
                        <a:moveTo>
                          <a:pt x="132053" y="9163"/>
                        </a:moveTo>
                        <a:cubicBezTo>
                          <a:pt x="144327" y="1185"/>
                          <a:pt x="175062" y="-12828"/>
                          <a:pt x="217970" y="25886"/>
                        </a:cubicBezTo>
                        <a:cubicBezTo>
                          <a:pt x="260877" y="64600"/>
                          <a:pt x="377836" y="195060"/>
                          <a:pt x="361164" y="211476"/>
                        </a:cubicBezTo>
                        <a:cubicBezTo>
                          <a:pt x="329610" y="242979"/>
                          <a:pt x="267167" y="137169"/>
                          <a:pt x="254740" y="149084"/>
                        </a:cubicBezTo>
                        <a:cubicBezTo>
                          <a:pt x="251160" y="152511"/>
                          <a:pt x="252694" y="160744"/>
                          <a:pt x="251467" y="169541"/>
                        </a:cubicBezTo>
                        <a:cubicBezTo>
                          <a:pt x="250337" y="180566"/>
                          <a:pt x="242425" y="189704"/>
                          <a:pt x="231675" y="192401"/>
                        </a:cubicBezTo>
                        <a:cubicBezTo>
                          <a:pt x="212140" y="199254"/>
                          <a:pt x="231931" y="224262"/>
                          <a:pt x="204417" y="239348"/>
                        </a:cubicBezTo>
                        <a:cubicBezTo>
                          <a:pt x="176904" y="254435"/>
                          <a:pt x="190354" y="261799"/>
                          <a:pt x="170664" y="285375"/>
                        </a:cubicBezTo>
                        <a:cubicBezTo>
                          <a:pt x="148418" y="311815"/>
                          <a:pt x="22356" y="233620"/>
                          <a:pt x="2615" y="191634"/>
                        </a:cubicBezTo>
                        <a:cubicBezTo>
                          <a:pt x="-17125" y="149647"/>
                          <a:pt x="79685" y="43274"/>
                          <a:pt x="132053" y="9163"/>
                        </a:cubicBezTo>
                        <a:close/>
                      </a:path>
                    </a:pathLst>
                  </a:custGeom>
                  <a:solidFill>
                    <a:srgbClr val="FCBE9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sp>
          <p:nvSpPr>
            <p:cNvPr id="766" name="任意多边形: 形状 765">
              <a:extLst>
                <a:ext uri="{FF2B5EF4-FFF2-40B4-BE49-F238E27FC236}">
                  <a16:creationId xmlns:a16="http://schemas.microsoft.com/office/drawing/2014/main" id="{CB20EFB2-5D03-CC1B-71EF-37FDC4543448}"/>
                </a:ext>
              </a:extLst>
            </p:cNvPr>
            <p:cNvSpPr/>
            <p:nvPr/>
          </p:nvSpPr>
          <p:spPr>
            <a:xfrm>
              <a:off x="5812167" y="857275"/>
              <a:ext cx="58863" cy="28702"/>
            </a:xfrm>
            <a:custGeom>
              <a:avLst/>
              <a:gdLst>
                <a:gd name="connsiteX0" fmla="*/ 0 w 58863"/>
                <a:gd name="connsiteY0" fmla="*/ 22962 h 28702"/>
                <a:gd name="connsiteX1" fmla="*/ 58863 w 58863"/>
                <a:gd name="connsiteY1" fmla="*/ 0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863" h="28702">
                  <a:moveTo>
                    <a:pt x="0" y="22962"/>
                  </a:moveTo>
                  <a:cubicBezTo>
                    <a:pt x="0" y="22962"/>
                    <a:pt x="41884" y="45925"/>
                    <a:pt x="58863" y="0"/>
                  </a:cubicBezTo>
                </a:path>
              </a:pathLst>
            </a:custGeom>
            <a:noFill/>
            <a:ln w="1270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7" name="任意多边形: 形状 766">
              <a:extLst>
                <a:ext uri="{FF2B5EF4-FFF2-40B4-BE49-F238E27FC236}">
                  <a16:creationId xmlns:a16="http://schemas.microsoft.com/office/drawing/2014/main" id="{05F32372-E0FB-3665-F90F-377DBF45BCE3}"/>
                </a:ext>
              </a:extLst>
            </p:cNvPr>
            <p:cNvSpPr/>
            <p:nvPr/>
          </p:nvSpPr>
          <p:spPr>
            <a:xfrm>
              <a:off x="5954441" y="800304"/>
              <a:ext cx="81058" cy="33534"/>
            </a:xfrm>
            <a:custGeom>
              <a:avLst/>
              <a:gdLst>
                <a:gd name="connsiteX0" fmla="*/ 0 w 81058"/>
                <a:gd name="connsiteY0" fmla="*/ 26286 h 33534"/>
                <a:gd name="connsiteX1" fmla="*/ 81058 w 81058"/>
                <a:gd name="connsiteY1" fmla="*/ 0 h 3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058" h="33534">
                  <a:moveTo>
                    <a:pt x="0" y="26286"/>
                  </a:moveTo>
                  <a:cubicBezTo>
                    <a:pt x="0" y="26286"/>
                    <a:pt x="46641" y="54363"/>
                    <a:pt x="81058" y="0"/>
                  </a:cubicBezTo>
                </a:path>
              </a:pathLst>
            </a:custGeom>
            <a:noFill/>
            <a:ln w="1270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8" name="任意多边形: 形状 767">
              <a:extLst>
                <a:ext uri="{FF2B5EF4-FFF2-40B4-BE49-F238E27FC236}">
                  <a16:creationId xmlns:a16="http://schemas.microsoft.com/office/drawing/2014/main" id="{ED521567-272E-6E51-6886-0D2D6A83CE48}"/>
                </a:ext>
              </a:extLst>
            </p:cNvPr>
            <p:cNvSpPr/>
            <p:nvPr/>
          </p:nvSpPr>
          <p:spPr>
            <a:xfrm>
              <a:off x="5904834" y="850678"/>
              <a:ext cx="33292" cy="96247"/>
            </a:xfrm>
            <a:custGeom>
              <a:avLst/>
              <a:gdLst>
                <a:gd name="connsiteX0" fmla="*/ 0 w 33292"/>
                <a:gd name="connsiteY0" fmla="*/ 0 h 96247"/>
                <a:gd name="connsiteX1" fmla="*/ 0 w 33292"/>
                <a:gd name="connsiteY1" fmla="*/ 73336 h 96247"/>
                <a:gd name="connsiteX2" fmla="*/ 33293 w 33292"/>
                <a:gd name="connsiteY2" fmla="*/ 96247 h 96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92" h="96247">
                  <a:moveTo>
                    <a:pt x="0" y="0"/>
                  </a:moveTo>
                  <a:lnTo>
                    <a:pt x="0" y="73336"/>
                  </a:lnTo>
                  <a:lnTo>
                    <a:pt x="33293" y="96247"/>
                  </a:lnTo>
                </a:path>
              </a:pathLst>
            </a:custGeom>
            <a:noFill/>
            <a:ln w="1270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9" name="任意多边形: 形状 768">
              <a:extLst>
                <a:ext uri="{FF2B5EF4-FFF2-40B4-BE49-F238E27FC236}">
                  <a16:creationId xmlns:a16="http://schemas.microsoft.com/office/drawing/2014/main" id="{D4690F0B-FF49-0C0F-514D-3FEA119B9BC5}"/>
                </a:ext>
              </a:extLst>
            </p:cNvPr>
            <p:cNvSpPr/>
            <p:nvPr/>
          </p:nvSpPr>
          <p:spPr>
            <a:xfrm>
              <a:off x="5965590" y="944061"/>
              <a:ext cx="52879" cy="48890"/>
            </a:xfrm>
            <a:custGeom>
              <a:avLst/>
              <a:gdLst>
                <a:gd name="connsiteX0" fmla="*/ 0 w 52879"/>
                <a:gd name="connsiteY0" fmla="*/ 48891 h 48890"/>
                <a:gd name="connsiteX1" fmla="*/ 52880 w 52879"/>
                <a:gd name="connsiteY1" fmla="*/ 0 h 48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879" h="48890">
                  <a:moveTo>
                    <a:pt x="0" y="48891"/>
                  </a:moveTo>
                  <a:cubicBezTo>
                    <a:pt x="0" y="48891"/>
                    <a:pt x="46385" y="34316"/>
                    <a:pt x="52880" y="0"/>
                  </a:cubicBezTo>
                </a:path>
              </a:pathLst>
            </a:custGeom>
            <a:noFill/>
            <a:ln w="1270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0" name="任意多边形: 形状 769">
              <a:extLst>
                <a:ext uri="{FF2B5EF4-FFF2-40B4-BE49-F238E27FC236}">
                  <a16:creationId xmlns:a16="http://schemas.microsoft.com/office/drawing/2014/main" id="{3142CF94-B9E7-B0AA-66A5-51A7A2E66F47}"/>
                </a:ext>
              </a:extLst>
            </p:cNvPr>
            <p:cNvSpPr/>
            <p:nvPr/>
          </p:nvSpPr>
          <p:spPr>
            <a:xfrm>
              <a:off x="5967482" y="1638351"/>
              <a:ext cx="385807" cy="5114"/>
            </a:xfrm>
            <a:custGeom>
              <a:avLst/>
              <a:gdLst>
                <a:gd name="connsiteX0" fmla="*/ 0 w 385807"/>
                <a:gd name="connsiteY0" fmla="*/ 0 h 5114"/>
                <a:gd name="connsiteX1" fmla="*/ 385807 w 385807"/>
                <a:gd name="connsiteY1" fmla="*/ 0 h 5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5807" h="5114">
                  <a:moveTo>
                    <a:pt x="0" y="0"/>
                  </a:moveTo>
                  <a:lnTo>
                    <a:pt x="385807" y="0"/>
                  </a:lnTo>
                </a:path>
              </a:pathLst>
            </a:custGeom>
            <a:ln w="1270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1" name="任意多边形: 形状 770">
              <a:extLst>
                <a:ext uri="{FF2B5EF4-FFF2-40B4-BE49-F238E27FC236}">
                  <a16:creationId xmlns:a16="http://schemas.microsoft.com/office/drawing/2014/main" id="{91A79D37-599B-CB14-DEDC-246F38F81AC1}"/>
                </a:ext>
              </a:extLst>
            </p:cNvPr>
            <p:cNvSpPr/>
            <p:nvPr/>
          </p:nvSpPr>
          <p:spPr>
            <a:xfrm>
              <a:off x="5984154" y="2284465"/>
              <a:ext cx="191522" cy="5114"/>
            </a:xfrm>
            <a:custGeom>
              <a:avLst/>
              <a:gdLst>
                <a:gd name="connsiteX0" fmla="*/ 0 w 191522"/>
                <a:gd name="connsiteY0" fmla="*/ 0 h 5114"/>
                <a:gd name="connsiteX1" fmla="*/ 191523 w 191522"/>
                <a:gd name="connsiteY1" fmla="*/ 0 h 5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522" h="5114">
                  <a:moveTo>
                    <a:pt x="0" y="0"/>
                  </a:moveTo>
                  <a:lnTo>
                    <a:pt x="191523" y="0"/>
                  </a:lnTo>
                </a:path>
              </a:pathLst>
            </a:custGeom>
            <a:ln w="1270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2" name="任意多边形: 形状 771">
              <a:extLst>
                <a:ext uri="{FF2B5EF4-FFF2-40B4-BE49-F238E27FC236}">
                  <a16:creationId xmlns:a16="http://schemas.microsoft.com/office/drawing/2014/main" id="{D81768F1-48E2-3782-9D11-53494CF4B81C}"/>
                </a:ext>
              </a:extLst>
            </p:cNvPr>
            <p:cNvSpPr/>
            <p:nvPr/>
          </p:nvSpPr>
          <p:spPr>
            <a:xfrm rot="-2866800">
              <a:off x="6238259" y="779183"/>
              <a:ext cx="228088" cy="86325"/>
            </a:xfrm>
            <a:custGeom>
              <a:avLst/>
              <a:gdLst>
                <a:gd name="connsiteX0" fmla="*/ 228089 w 228088"/>
                <a:gd name="connsiteY0" fmla="*/ 43163 h 86325"/>
                <a:gd name="connsiteX1" fmla="*/ 114044 w 228088"/>
                <a:gd name="connsiteY1" fmla="*/ 86326 h 86325"/>
                <a:gd name="connsiteX2" fmla="*/ 0 w 228088"/>
                <a:gd name="connsiteY2" fmla="*/ 43163 h 86325"/>
                <a:gd name="connsiteX3" fmla="*/ 114044 w 228088"/>
                <a:gd name="connsiteY3" fmla="*/ 0 h 86325"/>
                <a:gd name="connsiteX4" fmla="*/ 228089 w 228088"/>
                <a:gd name="connsiteY4" fmla="*/ 43163 h 86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088" h="86325">
                  <a:moveTo>
                    <a:pt x="228089" y="43163"/>
                  </a:moveTo>
                  <a:cubicBezTo>
                    <a:pt x="228089" y="67001"/>
                    <a:pt x="177029" y="86326"/>
                    <a:pt x="114044" y="86326"/>
                  </a:cubicBezTo>
                  <a:cubicBezTo>
                    <a:pt x="51059" y="86326"/>
                    <a:pt x="0" y="67001"/>
                    <a:pt x="0" y="43163"/>
                  </a:cubicBezTo>
                  <a:cubicBezTo>
                    <a:pt x="0" y="19325"/>
                    <a:pt x="51060" y="0"/>
                    <a:pt x="114044" y="0"/>
                  </a:cubicBezTo>
                  <a:cubicBezTo>
                    <a:pt x="177029" y="0"/>
                    <a:pt x="228089" y="19325"/>
                    <a:pt x="228089" y="43163"/>
                  </a:cubicBezTo>
                  <a:close/>
                </a:path>
              </a:pathLst>
            </a:custGeom>
            <a:solidFill>
              <a:srgbClr val="E57B07"/>
            </a:solidFill>
            <a:ln w="1270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61" name="图形 669">
            <a:extLst>
              <a:ext uri="{FF2B5EF4-FFF2-40B4-BE49-F238E27FC236}">
                <a16:creationId xmlns:a16="http://schemas.microsoft.com/office/drawing/2014/main" id="{94A494D6-6525-D5AD-888F-26E71E535A14}"/>
              </a:ext>
            </a:extLst>
          </p:cNvPr>
          <p:cNvGrpSpPr/>
          <p:nvPr/>
        </p:nvGrpSpPr>
        <p:grpSpPr>
          <a:xfrm flipH="1">
            <a:off x="10096106" y="199251"/>
            <a:ext cx="1900705" cy="1843905"/>
            <a:chOff x="2537642" y="945527"/>
            <a:chExt cx="2572086" cy="2495223"/>
          </a:xfrm>
        </p:grpSpPr>
        <p:grpSp>
          <p:nvGrpSpPr>
            <p:cNvPr id="862" name="图形 669">
              <a:extLst>
                <a:ext uri="{FF2B5EF4-FFF2-40B4-BE49-F238E27FC236}">
                  <a16:creationId xmlns:a16="http://schemas.microsoft.com/office/drawing/2014/main" id="{2CDCCF48-0803-8A61-0E71-ACE0ACF83A46}"/>
                </a:ext>
              </a:extLst>
            </p:cNvPr>
            <p:cNvGrpSpPr/>
            <p:nvPr/>
          </p:nvGrpSpPr>
          <p:grpSpPr>
            <a:xfrm>
              <a:off x="2537642" y="2081480"/>
              <a:ext cx="2572086" cy="1359270"/>
              <a:chOff x="2537642" y="2081480"/>
              <a:chExt cx="2572086" cy="1359270"/>
            </a:xfrm>
          </p:grpSpPr>
          <p:grpSp>
            <p:nvGrpSpPr>
              <p:cNvPr id="901" name="图形 669">
                <a:extLst>
                  <a:ext uri="{FF2B5EF4-FFF2-40B4-BE49-F238E27FC236}">
                    <a16:creationId xmlns:a16="http://schemas.microsoft.com/office/drawing/2014/main" id="{B5CBCFFF-1F0B-20E7-044D-050BF1AABBB8}"/>
                  </a:ext>
                </a:extLst>
              </p:cNvPr>
              <p:cNvGrpSpPr/>
              <p:nvPr/>
            </p:nvGrpSpPr>
            <p:grpSpPr>
              <a:xfrm>
                <a:off x="2798621" y="2081480"/>
                <a:ext cx="645923" cy="432959"/>
                <a:chOff x="2798621" y="2081480"/>
                <a:chExt cx="645923" cy="432959"/>
              </a:xfrm>
            </p:grpSpPr>
            <p:sp>
              <p:nvSpPr>
                <p:cNvPr id="955" name="任意多边形: 形状 954">
                  <a:extLst>
                    <a:ext uri="{FF2B5EF4-FFF2-40B4-BE49-F238E27FC236}">
                      <a16:creationId xmlns:a16="http://schemas.microsoft.com/office/drawing/2014/main" id="{E9280A4D-A3F5-B462-8FFF-CD4A336AAA18}"/>
                    </a:ext>
                  </a:extLst>
                </p:cNvPr>
                <p:cNvSpPr/>
                <p:nvPr/>
              </p:nvSpPr>
              <p:spPr>
                <a:xfrm>
                  <a:off x="2867972" y="2081480"/>
                  <a:ext cx="149970" cy="56154"/>
                </a:xfrm>
                <a:custGeom>
                  <a:avLst/>
                  <a:gdLst>
                    <a:gd name="connsiteX0" fmla="*/ 149971 w 149970"/>
                    <a:gd name="connsiteY0" fmla="*/ 12473 h 56154"/>
                    <a:gd name="connsiteX1" fmla="*/ 149971 w 149970"/>
                    <a:gd name="connsiteY1" fmla="*/ 26633 h 56154"/>
                    <a:gd name="connsiteX2" fmla="*/ 141302 w 149970"/>
                    <a:gd name="connsiteY2" fmla="*/ 38480 h 56154"/>
                    <a:gd name="connsiteX3" fmla="*/ 141302 w 149970"/>
                    <a:gd name="connsiteY3" fmla="*/ 43681 h 56154"/>
                    <a:gd name="connsiteX4" fmla="*/ 128828 w 149970"/>
                    <a:gd name="connsiteY4" fmla="*/ 56155 h 56154"/>
                    <a:gd name="connsiteX5" fmla="*/ 21142 w 149970"/>
                    <a:gd name="connsiteY5" fmla="*/ 56155 h 56154"/>
                    <a:gd name="connsiteX6" fmla="*/ 8669 w 149970"/>
                    <a:gd name="connsiteY6" fmla="*/ 43778 h 56154"/>
                    <a:gd name="connsiteX7" fmla="*/ 8669 w 149970"/>
                    <a:gd name="connsiteY7" fmla="*/ 43681 h 56154"/>
                    <a:gd name="connsiteX8" fmla="*/ 8669 w 149970"/>
                    <a:gd name="connsiteY8" fmla="*/ 38480 h 56154"/>
                    <a:gd name="connsiteX9" fmla="*/ 0 w 149970"/>
                    <a:gd name="connsiteY9" fmla="*/ 26633 h 56154"/>
                    <a:gd name="connsiteX10" fmla="*/ 0 w 149970"/>
                    <a:gd name="connsiteY10" fmla="*/ 12473 h 56154"/>
                    <a:gd name="connsiteX11" fmla="*/ 12473 w 149970"/>
                    <a:gd name="connsiteY11" fmla="*/ 0 h 56154"/>
                    <a:gd name="connsiteX12" fmla="*/ 137690 w 149970"/>
                    <a:gd name="connsiteY12" fmla="*/ 0 h 56154"/>
                    <a:gd name="connsiteX13" fmla="*/ 149971 w 149970"/>
                    <a:gd name="connsiteY13" fmla="*/ 12473 h 56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49970" h="56154">
                      <a:moveTo>
                        <a:pt x="149971" y="12473"/>
                      </a:moveTo>
                      <a:lnTo>
                        <a:pt x="149971" y="26633"/>
                      </a:lnTo>
                      <a:cubicBezTo>
                        <a:pt x="149957" y="32044"/>
                        <a:pt x="146455" y="36829"/>
                        <a:pt x="141302" y="38480"/>
                      </a:cubicBezTo>
                      <a:lnTo>
                        <a:pt x="141302" y="43681"/>
                      </a:lnTo>
                      <a:cubicBezTo>
                        <a:pt x="141302" y="50570"/>
                        <a:pt x="135717" y="56155"/>
                        <a:pt x="128828" y="56155"/>
                      </a:cubicBezTo>
                      <a:lnTo>
                        <a:pt x="21142" y="56155"/>
                      </a:lnTo>
                      <a:cubicBezTo>
                        <a:pt x="14280" y="56181"/>
                        <a:pt x="8695" y="50640"/>
                        <a:pt x="8669" y="43778"/>
                      </a:cubicBezTo>
                      <a:cubicBezTo>
                        <a:pt x="8669" y="43745"/>
                        <a:pt x="8669" y="43713"/>
                        <a:pt x="8669" y="43681"/>
                      </a:cubicBezTo>
                      <a:lnTo>
                        <a:pt x="8669" y="38480"/>
                      </a:lnTo>
                      <a:cubicBezTo>
                        <a:pt x="3506" y="36842"/>
                        <a:pt x="-2" y="32049"/>
                        <a:pt x="0" y="26633"/>
                      </a:cubicBezTo>
                      <a:lnTo>
                        <a:pt x="0" y="12473"/>
                      </a:lnTo>
                      <a:cubicBezTo>
                        <a:pt x="0" y="5585"/>
                        <a:pt x="5585" y="0"/>
                        <a:pt x="12473" y="0"/>
                      </a:cubicBezTo>
                      <a:lnTo>
                        <a:pt x="137690" y="0"/>
                      </a:lnTo>
                      <a:cubicBezTo>
                        <a:pt x="144503" y="105"/>
                        <a:pt x="149971" y="5659"/>
                        <a:pt x="149971" y="12473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6" name="任意多边形: 形状 955">
                  <a:extLst>
                    <a:ext uri="{FF2B5EF4-FFF2-40B4-BE49-F238E27FC236}">
                      <a16:creationId xmlns:a16="http://schemas.microsoft.com/office/drawing/2014/main" id="{70ABDFD4-9CD3-FEA3-7CC9-B959FEA9DEE7}"/>
                    </a:ext>
                  </a:extLst>
                </p:cNvPr>
                <p:cNvSpPr/>
                <p:nvPr/>
              </p:nvSpPr>
              <p:spPr>
                <a:xfrm>
                  <a:off x="2798621" y="2116780"/>
                  <a:ext cx="288286" cy="397658"/>
                </a:xfrm>
                <a:custGeom>
                  <a:avLst/>
                  <a:gdLst>
                    <a:gd name="connsiteX0" fmla="*/ 77442 w 288286"/>
                    <a:gd name="connsiteY0" fmla="*/ 1 h 397658"/>
                    <a:gd name="connsiteX1" fmla="*/ 211230 w 288286"/>
                    <a:gd name="connsiteY1" fmla="*/ 1 h 397658"/>
                    <a:gd name="connsiteX2" fmla="*/ 288287 w 288286"/>
                    <a:gd name="connsiteY2" fmla="*/ 77057 h 397658"/>
                    <a:gd name="connsiteX3" fmla="*/ 288287 w 288286"/>
                    <a:gd name="connsiteY3" fmla="*/ 360720 h 397658"/>
                    <a:gd name="connsiteX4" fmla="*/ 251348 w 288286"/>
                    <a:gd name="connsiteY4" fmla="*/ 397659 h 397658"/>
                    <a:gd name="connsiteX5" fmla="*/ 36939 w 288286"/>
                    <a:gd name="connsiteY5" fmla="*/ 397659 h 397658"/>
                    <a:gd name="connsiteX6" fmla="*/ 0 w 288286"/>
                    <a:gd name="connsiteY6" fmla="*/ 360720 h 397658"/>
                    <a:gd name="connsiteX7" fmla="*/ 0 w 288286"/>
                    <a:gd name="connsiteY7" fmla="*/ 77057 h 397658"/>
                    <a:gd name="connsiteX8" fmla="*/ 77055 w 288286"/>
                    <a:gd name="connsiteY8" fmla="*/ 0 h 397658"/>
                    <a:gd name="connsiteX9" fmla="*/ 77441 w 288286"/>
                    <a:gd name="connsiteY9" fmla="*/ 1 h 3976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88286" h="397658">
                      <a:moveTo>
                        <a:pt x="77442" y="1"/>
                      </a:moveTo>
                      <a:lnTo>
                        <a:pt x="211230" y="1"/>
                      </a:lnTo>
                      <a:cubicBezTo>
                        <a:pt x="253787" y="1"/>
                        <a:pt x="288287" y="34500"/>
                        <a:pt x="288287" y="77057"/>
                      </a:cubicBezTo>
                      <a:lnTo>
                        <a:pt x="288287" y="360720"/>
                      </a:lnTo>
                      <a:cubicBezTo>
                        <a:pt x="288287" y="381121"/>
                        <a:pt x="271748" y="397659"/>
                        <a:pt x="251348" y="397659"/>
                      </a:cubicBezTo>
                      <a:lnTo>
                        <a:pt x="36939" y="397659"/>
                      </a:lnTo>
                      <a:cubicBezTo>
                        <a:pt x="16538" y="397659"/>
                        <a:pt x="0" y="381121"/>
                        <a:pt x="0" y="360720"/>
                      </a:cubicBezTo>
                      <a:lnTo>
                        <a:pt x="0" y="77057"/>
                      </a:lnTo>
                      <a:cubicBezTo>
                        <a:pt x="-1" y="34500"/>
                        <a:pt x="34498" y="1"/>
                        <a:pt x="77055" y="0"/>
                      </a:cubicBezTo>
                      <a:cubicBezTo>
                        <a:pt x="77184" y="0"/>
                        <a:pt x="77313" y="0"/>
                        <a:pt x="77441" y="1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7" name="任意多边形: 形状 956">
                  <a:extLst>
                    <a:ext uri="{FF2B5EF4-FFF2-40B4-BE49-F238E27FC236}">
                      <a16:creationId xmlns:a16="http://schemas.microsoft.com/office/drawing/2014/main" id="{564B105B-1A04-877E-8FFC-C71B979B93B2}"/>
                    </a:ext>
                  </a:extLst>
                </p:cNvPr>
                <p:cNvSpPr/>
                <p:nvPr/>
              </p:nvSpPr>
              <p:spPr>
                <a:xfrm>
                  <a:off x="2819667" y="2316934"/>
                  <a:ext cx="246579" cy="177132"/>
                </a:xfrm>
                <a:custGeom>
                  <a:avLst/>
                  <a:gdLst>
                    <a:gd name="connsiteX0" fmla="*/ 246580 w 246579"/>
                    <a:gd name="connsiteY0" fmla="*/ 30967 h 177132"/>
                    <a:gd name="connsiteX1" fmla="*/ 246580 w 246579"/>
                    <a:gd name="connsiteY1" fmla="*/ 141157 h 177132"/>
                    <a:gd name="connsiteX2" fmla="*/ 210652 w 246579"/>
                    <a:gd name="connsiteY2" fmla="*/ 177133 h 177132"/>
                    <a:gd name="connsiteX3" fmla="*/ 35927 w 246579"/>
                    <a:gd name="connsiteY3" fmla="*/ 177133 h 177132"/>
                    <a:gd name="connsiteX4" fmla="*/ 0 w 246579"/>
                    <a:gd name="connsiteY4" fmla="*/ 141157 h 177132"/>
                    <a:gd name="connsiteX5" fmla="*/ 0 w 246579"/>
                    <a:gd name="connsiteY5" fmla="*/ 30967 h 177132"/>
                    <a:gd name="connsiteX6" fmla="*/ 123290 w 246579"/>
                    <a:gd name="connsiteY6" fmla="*/ 0 h 177132"/>
                    <a:gd name="connsiteX7" fmla="*/ 246580 w 246579"/>
                    <a:gd name="connsiteY7" fmla="*/ 30967 h 177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6579" h="177132">
                      <a:moveTo>
                        <a:pt x="246580" y="30967"/>
                      </a:moveTo>
                      <a:lnTo>
                        <a:pt x="246580" y="141157"/>
                      </a:lnTo>
                      <a:cubicBezTo>
                        <a:pt x="246580" y="161007"/>
                        <a:pt x="230502" y="177106"/>
                        <a:pt x="210652" y="177133"/>
                      </a:cubicBezTo>
                      <a:lnTo>
                        <a:pt x="35927" y="177133"/>
                      </a:lnTo>
                      <a:cubicBezTo>
                        <a:pt x="16077" y="177106"/>
                        <a:pt x="0" y="161007"/>
                        <a:pt x="0" y="141157"/>
                      </a:cubicBezTo>
                      <a:lnTo>
                        <a:pt x="0" y="30967"/>
                      </a:lnTo>
                      <a:cubicBezTo>
                        <a:pt x="0" y="20083"/>
                        <a:pt x="55191" y="0"/>
                        <a:pt x="123290" y="0"/>
                      </a:cubicBezTo>
                      <a:cubicBezTo>
                        <a:pt x="191388" y="0"/>
                        <a:pt x="246580" y="20083"/>
                        <a:pt x="246580" y="30967"/>
                      </a:cubicBezTo>
                      <a:close/>
                    </a:path>
                  </a:pathLst>
                </a:custGeom>
                <a:solidFill>
                  <a:srgbClr val="EFAF00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8" name="任意多边形: 形状 957">
                  <a:extLst>
                    <a:ext uri="{FF2B5EF4-FFF2-40B4-BE49-F238E27FC236}">
                      <a16:creationId xmlns:a16="http://schemas.microsoft.com/office/drawing/2014/main" id="{D99A224E-126A-CF4B-7564-96A69D6E301D}"/>
                    </a:ext>
                  </a:extLst>
                </p:cNvPr>
                <p:cNvSpPr/>
                <p:nvPr/>
              </p:nvSpPr>
              <p:spPr>
                <a:xfrm>
                  <a:off x="3225609" y="2081480"/>
                  <a:ext cx="149970" cy="56154"/>
                </a:xfrm>
                <a:custGeom>
                  <a:avLst/>
                  <a:gdLst>
                    <a:gd name="connsiteX0" fmla="*/ 149971 w 149970"/>
                    <a:gd name="connsiteY0" fmla="*/ 12473 h 56154"/>
                    <a:gd name="connsiteX1" fmla="*/ 149971 w 149970"/>
                    <a:gd name="connsiteY1" fmla="*/ 26633 h 56154"/>
                    <a:gd name="connsiteX2" fmla="*/ 141350 w 149970"/>
                    <a:gd name="connsiteY2" fmla="*/ 38480 h 56154"/>
                    <a:gd name="connsiteX3" fmla="*/ 141350 w 149970"/>
                    <a:gd name="connsiteY3" fmla="*/ 43681 h 56154"/>
                    <a:gd name="connsiteX4" fmla="*/ 128877 w 149970"/>
                    <a:gd name="connsiteY4" fmla="*/ 56155 h 56154"/>
                    <a:gd name="connsiteX5" fmla="*/ 21142 w 149970"/>
                    <a:gd name="connsiteY5" fmla="*/ 56155 h 56154"/>
                    <a:gd name="connsiteX6" fmla="*/ 8669 w 149970"/>
                    <a:gd name="connsiteY6" fmla="*/ 43778 h 56154"/>
                    <a:gd name="connsiteX7" fmla="*/ 8669 w 149970"/>
                    <a:gd name="connsiteY7" fmla="*/ 43681 h 56154"/>
                    <a:gd name="connsiteX8" fmla="*/ 8669 w 149970"/>
                    <a:gd name="connsiteY8" fmla="*/ 38480 h 56154"/>
                    <a:gd name="connsiteX9" fmla="*/ 0 w 149970"/>
                    <a:gd name="connsiteY9" fmla="*/ 26633 h 56154"/>
                    <a:gd name="connsiteX10" fmla="*/ 0 w 149970"/>
                    <a:gd name="connsiteY10" fmla="*/ 12473 h 56154"/>
                    <a:gd name="connsiteX11" fmla="*/ 12473 w 149970"/>
                    <a:gd name="connsiteY11" fmla="*/ 0 h 56154"/>
                    <a:gd name="connsiteX12" fmla="*/ 137690 w 149970"/>
                    <a:gd name="connsiteY12" fmla="*/ 0 h 56154"/>
                    <a:gd name="connsiteX13" fmla="*/ 149971 w 149970"/>
                    <a:gd name="connsiteY13" fmla="*/ 12473 h 56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49970" h="56154">
                      <a:moveTo>
                        <a:pt x="149971" y="12473"/>
                      </a:moveTo>
                      <a:lnTo>
                        <a:pt x="149971" y="26633"/>
                      </a:lnTo>
                      <a:cubicBezTo>
                        <a:pt x="149964" y="32031"/>
                        <a:pt x="146485" y="36812"/>
                        <a:pt x="141350" y="38480"/>
                      </a:cubicBezTo>
                      <a:lnTo>
                        <a:pt x="141350" y="43681"/>
                      </a:lnTo>
                      <a:cubicBezTo>
                        <a:pt x="141324" y="50559"/>
                        <a:pt x="135754" y="56128"/>
                        <a:pt x="128877" y="56155"/>
                      </a:cubicBezTo>
                      <a:lnTo>
                        <a:pt x="21142" y="56155"/>
                      </a:lnTo>
                      <a:cubicBezTo>
                        <a:pt x="14280" y="56181"/>
                        <a:pt x="8696" y="50640"/>
                        <a:pt x="8669" y="43778"/>
                      </a:cubicBezTo>
                      <a:cubicBezTo>
                        <a:pt x="8669" y="43745"/>
                        <a:pt x="8669" y="43713"/>
                        <a:pt x="8669" y="43681"/>
                      </a:cubicBezTo>
                      <a:lnTo>
                        <a:pt x="8669" y="38480"/>
                      </a:lnTo>
                      <a:cubicBezTo>
                        <a:pt x="3506" y="36842"/>
                        <a:pt x="-1" y="32049"/>
                        <a:pt x="0" y="26633"/>
                      </a:cubicBezTo>
                      <a:lnTo>
                        <a:pt x="0" y="12473"/>
                      </a:lnTo>
                      <a:cubicBezTo>
                        <a:pt x="0" y="5585"/>
                        <a:pt x="5585" y="0"/>
                        <a:pt x="12473" y="0"/>
                      </a:cubicBezTo>
                      <a:lnTo>
                        <a:pt x="137690" y="0"/>
                      </a:lnTo>
                      <a:cubicBezTo>
                        <a:pt x="144503" y="105"/>
                        <a:pt x="149971" y="5659"/>
                        <a:pt x="149971" y="12473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9" name="任意多边形: 形状 958">
                  <a:extLst>
                    <a:ext uri="{FF2B5EF4-FFF2-40B4-BE49-F238E27FC236}">
                      <a16:creationId xmlns:a16="http://schemas.microsoft.com/office/drawing/2014/main" id="{3A1F2571-6117-46F3-50ED-DAD1A5EEBE06}"/>
                    </a:ext>
                  </a:extLst>
                </p:cNvPr>
                <p:cNvSpPr/>
                <p:nvPr/>
              </p:nvSpPr>
              <p:spPr>
                <a:xfrm>
                  <a:off x="3156451" y="2116781"/>
                  <a:ext cx="288093" cy="397658"/>
                </a:xfrm>
                <a:custGeom>
                  <a:avLst/>
                  <a:gdLst>
                    <a:gd name="connsiteX0" fmla="*/ 77249 w 288093"/>
                    <a:gd name="connsiteY0" fmla="*/ 0 h 397658"/>
                    <a:gd name="connsiteX1" fmla="*/ 211038 w 288093"/>
                    <a:gd name="connsiteY1" fmla="*/ 0 h 397658"/>
                    <a:gd name="connsiteX2" fmla="*/ 288094 w 288093"/>
                    <a:gd name="connsiteY2" fmla="*/ 77056 h 397658"/>
                    <a:gd name="connsiteX3" fmla="*/ 288094 w 288093"/>
                    <a:gd name="connsiteY3" fmla="*/ 360720 h 397658"/>
                    <a:gd name="connsiteX4" fmla="*/ 251155 w 288093"/>
                    <a:gd name="connsiteY4" fmla="*/ 397658 h 397658"/>
                    <a:gd name="connsiteX5" fmla="*/ 36939 w 288093"/>
                    <a:gd name="connsiteY5" fmla="*/ 397658 h 397658"/>
                    <a:gd name="connsiteX6" fmla="*/ 0 w 288093"/>
                    <a:gd name="connsiteY6" fmla="*/ 360720 h 397658"/>
                    <a:gd name="connsiteX7" fmla="*/ 0 w 288093"/>
                    <a:gd name="connsiteY7" fmla="*/ 77056 h 397658"/>
                    <a:gd name="connsiteX8" fmla="*/ 77056 w 288093"/>
                    <a:gd name="connsiteY8" fmla="*/ 0 h 397658"/>
                    <a:gd name="connsiteX9" fmla="*/ 77249 w 288093"/>
                    <a:gd name="connsiteY9" fmla="*/ 0 h 3976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88093" h="397658">
                      <a:moveTo>
                        <a:pt x="77249" y="0"/>
                      </a:moveTo>
                      <a:lnTo>
                        <a:pt x="211038" y="0"/>
                      </a:lnTo>
                      <a:cubicBezTo>
                        <a:pt x="253595" y="0"/>
                        <a:pt x="288094" y="34500"/>
                        <a:pt x="288094" y="77056"/>
                      </a:cubicBezTo>
                      <a:lnTo>
                        <a:pt x="288094" y="360720"/>
                      </a:lnTo>
                      <a:cubicBezTo>
                        <a:pt x="288094" y="381120"/>
                        <a:pt x="271556" y="397658"/>
                        <a:pt x="251155" y="397658"/>
                      </a:cubicBezTo>
                      <a:lnTo>
                        <a:pt x="36939" y="397658"/>
                      </a:lnTo>
                      <a:cubicBezTo>
                        <a:pt x="16538" y="397658"/>
                        <a:pt x="0" y="381120"/>
                        <a:pt x="0" y="360720"/>
                      </a:cubicBezTo>
                      <a:lnTo>
                        <a:pt x="0" y="77056"/>
                      </a:lnTo>
                      <a:cubicBezTo>
                        <a:pt x="0" y="34500"/>
                        <a:pt x="34499" y="0"/>
                        <a:pt x="77056" y="0"/>
                      </a:cubicBezTo>
                      <a:cubicBezTo>
                        <a:pt x="77120" y="0"/>
                        <a:pt x="77185" y="0"/>
                        <a:pt x="77249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0" name="任意多边形: 形状 959">
                  <a:extLst>
                    <a:ext uri="{FF2B5EF4-FFF2-40B4-BE49-F238E27FC236}">
                      <a16:creationId xmlns:a16="http://schemas.microsoft.com/office/drawing/2014/main" id="{F8E877E2-4306-AD90-6F38-8FDA0005FFBA}"/>
                    </a:ext>
                  </a:extLst>
                </p:cNvPr>
                <p:cNvSpPr/>
                <p:nvPr/>
              </p:nvSpPr>
              <p:spPr>
                <a:xfrm>
                  <a:off x="3177304" y="2265810"/>
                  <a:ext cx="246579" cy="228065"/>
                </a:xfrm>
                <a:custGeom>
                  <a:avLst/>
                  <a:gdLst>
                    <a:gd name="connsiteX0" fmla="*/ 246580 w 246579"/>
                    <a:gd name="connsiteY0" fmla="*/ 69137 h 228065"/>
                    <a:gd name="connsiteX1" fmla="*/ 246580 w 246579"/>
                    <a:gd name="connsiteY1" fmla="*/ 179905 h 228065"/>
                    <a:gd name="connsiteX2" fmla="*/ 210652 w 246579"/>
                    <a:gd name="connsiteY2" fmla="*/ 228065 h 228065"/>
                    <a:gd name="connsiteX3" fmla="*/ 35976 w 246579"/>
                    <a:gd name="connsiteY3" fmla="*/ 228065 h 228065"/>
                    <a:gd name="connsiteX4" fmla="*/ 0 w 246579"/>
                    <a:gd name="connsiteY4" fmla="*/ 179905 h 228065"/>
                    <a:gd name="connsiteX5" fmla="*/ 0 w 246579"/>
                    <a:gd name="connsiteY5" fmla="*/ 50402 h 228065"/>
                    <a:gd name="connsiteX6" fmla="*/ 147996 w 246579"/>
                    <a:gd name="connsiteY6" fmla="*/ 6769 h 228065"/>
                    <a:gd name="connsiteX7" fmla="*/ 246580 w 246579"/>
                    <a:gd name="connsiteY7" fmla="*/ 69137 h 228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6579" h="228065">
                      <a:moveTo>
                        <a:pt x="246580" y="69137"/>
                      </a:moveTo>
                      <a:lnTo>
                        <a:pt x="246580" y="179905"/>
                      </a:lnTo>
                      <a:cubicBezTo>
                        <a:pt x="246580" y="206586"/>
                        <a:pt x="230494" y="228065"/>
                        <a:pt x="210652" y="228065"/>
                      </a:cubicBezTo>
                      <a:lnTo>
                        <a:pt x="35976" y="228065"/>
                      </a:lnTo>
                      <a:cubicBezTo>
                        <a:pt x="16085" y="228065"/>
                        <a:pt x="0" y="206393"/>
                        <a:pt x="0" y="179905"/>
                      </a:cubicBezTo>
                      <a:lnTo>
                        <a:pt x="0" y="50402"/>
                      </a:lnTo>
                      <a:cubicBezTo>
                        <a:pt x="0" y="23288"/>
                        <a:pt x="52013" y="-15866"/>
                        <a:pt x="147996" y="6769"/>
                      </a:cubicBezTo>
                      <a:cubicBezTo>
                        <a:pt x="229146" y="25937"/>
                        <a:pt x="246580" y="69137"/>
                        <a:pt x="246580" y="69137"/>
                      </a:cubicBezTo>
                      <a:close/>
                    </a:path>
                  </a:pathLst>
                </a:custGeom>
                <a:solidFill>
                  <a:srgbClr val="E57B07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02" name="图形 669">
                <a:extLst>
                  <a:ext uri="{FF2B5EF4-FFF2-40B4-BE49-F238E27FC236}">
                    <a16:creationId xmlns:a16="http://schemas.microsoft.com/office/drawing/2014/main" id="{884A34FF-7C61-D14E-8691-83F8D2E6B1D6}"/>
                  </a:ext>
                </a:extLst>
              </p:cNvPr>
              <p:cNvGrpSpPr/>
              <p:nvPr/>
            </p:nvGrpSpPr>
            <p:grpSpPr>
              <a:xfrm>
                <a:off x="3533737" y="2289820"/>
                <a:ext cx="627044" cy="217250"/>
                <a:chOff x="3533737" y="2289820"/>
                <a:chExt cx="627044" cy="217250"/>
              </a:xfrm>
            </p:grpSpPr>
            <p:sp>
              <p:nvSpPr>
                <p:cNvPr id="940" name="任意多边形: 形状 939">
                  <a:extLst>
                    <a:ext uri="{FF2B5EF4-FFF2-40B4-BE49-F238E27FC236}">
                      <a16:creationId xmlns:a16="http://schemas.microsoft.com/office/drawing/2014/main" id="{2139971C-D6E2-6CA4-C1F9-7C0F6985FB36}"/>
                    </a:ext>
                  </a:extLst>
                </p:cNvPr>
                <p:cNvSpPr/>
                <p:nvPr/>
              </p:nvSpPr>
              <p:spPr>
                <a:xfrm>
                  <a:off x="3571254" y="2351465"/>
                  <a:ext cx="136004" cy="155605"/>
                </a:xfrm>
                <a:custGeom>
                  <a:avLst/>
                  <a:gdLst>
                    <a:gd name="connsiteX0" fmla="*/ 48449 w 136004"/>
                    <a:gd name="connsiteY0" fmla="*/ 0 h 155605"/>
                    <a:gd name="connsiteX1" fmla="*/ 87507 w 136004"/>
                    <a:gd name="connsiteY1" fmla="*/ 0 h 155605"/>
                    <a:gd name="connsiteX2" fmla="*/ 136004 w 136004"/>
                    <a:gd name="connsiteY2" fmla="*/ 48401 h 155605"/>
                    <a:gd name="connsiteX3" fmla="*/ 136004 w 136004"/>
                    <a:gd name="connsiteY3" fmla="*/ 48449 h 155605"/>
                    <a:gd name="connsiteX4" fmla="*/ 136004 w 136004"/>
                    <a:gd name="connsiteY4" fmla="*/ 117511 h 155605"/>
                    <a:gd name="connsiteX5" fmla="*/ 97909 w 136004"/>
                    <a:gd name="connsiteY5" fmla="*/ 155605 h 155605"/>
                    <a:gd name="connsiteX6" fmla="*/ 38095 w 136004"/>
                    <a:gd name="connsiteY6" fmla="*/ 155605 h 155605"/>
                    <a:gd name="connsiteX7" fmla="*/ 0 w 136004"/>
                    <a:gd name="connsiteY7" fmla="*/ 117511 h 155605"/>
                    <a:gd name="connsiteX8" fmla="*/ 0 w 136004"/>
                    <a:gd name="connsiteY8" fmla="*/ 48449 h 155605"/>
                    <a:gd name="connsiteX9" fmla="*/ 48449 w 136004"/>
                    <a:gd name="connsiteY9" fmla="*/ 0 h 155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6004" h="155605">
                      <a:moveTo>
                        <a:pt x="48449" y="0"/>
                      </a:moveTo>
                      <a:lnTo>
                        <a:pt x="87507" y="0"/>
                      </a:lnTo>
                      <a:cubicBezTo>
                        <a:pt x="114264" y="-27"/>
                        <a:pt x="135978" y="21643"/>
                        <a:pt x="136004" y="48401"/>
                      </a:cubicBezTo>
                      <a:cubicBezTo>
                        <a:pt x="136004" y="48417"/>
                        <a:pt x="136004" y="48433"/>
                        <a:pt x="136004" y="48449"/>
                      </a:cubicBezTo>
                      <a:lnTo>
                        <a:pt x="136004" y="117511"/>
                      </a:lnTo>
                      <a:cubicBezTo>
                        <a:pt x="136004" y="138550"/>
                        <a:pt x="118948" y="155605"/>
                        <a:pt x="97909" y="155605"/>
                      </a:cubicBezTo>
                      <a:lnTo>
                        <a:pt x="38095" y="155605"/>
                      </a:lnTo>
                      <a:cubicBezTo>
                        <a:pt x="17056" y="155605"/>
                        <a:pt x="0" y="138550"/>
                        <a:pt x="0" y="117511"/>
                      </a:cubicBezTo>
                      <a:lnTo>
                        <a:pt x="0" y="48449"/>
                      </a:lnTo>
                      <a:cubicBezTo>
                        <a:pt x="0" y="21691"/>
                        <a:pt x="21691" y="0"/>
                        <a:pt x="48449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1" name="任意多边形: 形状 940">
                  <a:extLst>
                    <a:ext uri="{FF2B5EF4-FFF2-40B4-BE49-F238E27FC236}">
                      <a16:creationId xmlns:a16="http://schemas.microsoft.com/office/drawing/2014/main" id="{5A954B67-9BA4-43F4-7B12-6C720DA9C825}"/>
                    </a:ext>
                  </a:extLst>
                </p:cNvPr>
                <p:cNvSpPr/>
                <p:nvPr/>
              </p:nvSpPr>
              <p:spPr>
                <a:xfrm>
                  <a:off x="3533737" y="2351465"/>
                  <a:ext cx="135956" cy="155605"/>
                </a:xfrm>
                <a:custGeom>
                  <a:avLst/>
                  <a:gdLst>
                    <a:gd name="connsiteX0" fmla="*/ 46908 w 135956"/>
                    <a:gd name="connsiteY0" fmla="*/ 0 h 155605"/>
                    <a:gd name="connsiteX1" fmla="*/ 89048 w 135956"/>
                    <a:gd name="connsiteY1" fmla="*/ 0 h 155605"/>
                    <a:gd name="connsiteX2" fmla="*/ 135956 w 135956"/>
                    <a:gd name="connsiteY2" fmla="*/ 46908 h 155605"/>
                    <a:gd name="connsiteX3" fmla="*/ 135956 w 135956"/>
                    <a:gd name="connsiteY3" fmla="*/ 116355 h 155605"/>
                    <a:gd name="connsiteX4" fmla="*/ 96706 w 135956"/>
                    <a:gd name="connsiteY4" fmla="*/ 155605 h 155605"/>
                    <a:gd name="connsiteX5" fmla="*/ 39250 w 135956"/>
                    <a:gd name="connsiteY5" fmla="*/ 155605 h 155605"/>
                    <a:gd name="connsiteX6" fmla="*/ 0 w 135956"/>
                    <a:gd name="connsiteY6" fmla="*/ 116355 h 155605"/>
                    <a:gd name="connsiteX7" fmla="*/ 0 w 135956"/>
                    <a:gd name="connsiteY7" fmla="*/ 46908 h 155605"/>
                    <a:gd name="connsiteX8" fmla="*/ 46908 w 135956"/>
                    <a:gd name="connsiteY8" fmla="*/ 0 h 155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5956" h="155605">
                      <a:moveTo>
                        <a:pt x="46908" y="0"/>
                      </a:moveTo>
                      <a:lnTo>
                        <a:pt x="89048" y="0"/>
                      </a:lnTo>
                      <a:cubicBezTo>
                        <a:pt x="114954" y="0"/>
                        <a:pt x="135956" y="21001"/>
                        <a:pt x="135956" y="46908"/>
                      </a:cubicBezTo>
                      <a:lnTo>
                        <a:pt x="135956" y="116355"/>
                      </a:lnTo>
                      <a:cubicBezTo>
                        <a:pt x="135956" y="138032"/>
                        <a:pt x="118383" y="155605"/>
                        <a:pt x="96706" y="155605"/>
                      </a:cubicBezTo>
                      <a:lnTo>
                        <a:pt x="39250" y="155605"/>
                      </a:lnTo>
                      <a:cubicBezTo>
                        <a:pt x="17573" y="155605"/>
                        <a:pt x="0" y="138032"/>
                        <a:pt x="0" y="116355"/>
                      </a:cubicBezTo>
                      <a:lnTo>
                        <a:pt x="0" y="46908"/>
                      </a:lnTo>
                      <a:cubicBezTo>
                        <a:pt x="0" y="21001"/>
                        <a:pt x="21001" y="0"/>
                        <a:pt x="46908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2" name="任意多边形: 形状 941">
                  <a:extLst>
                    <a:ext uri="{FF2B5EF4-FFF2-40B4-BE49-F238E27FC236}">
                      <a16:creationId xmlns:a16="http://schemas.microsoft.com/office/drawing/2014/main" id="{280FF11F-4070-6718-4F1E-825EDF742723}"/>
                    </a:ext>
                  </a:extLst>
                </p:cNvPr>
                <p:cNvSpPr/>
                <p:nvPr/>
              </p:nvSpPr>
              <p:spPr>
                <a:xfrm>
                  <a:off x="3557384" y="2401070"/>
                  <a:ext cx="87169" cy="54420"/>
                </a:xfrm>
                <a:custGeom>
                  <a:avLst/>
                  <a:gdLst>
                    <a:gd name="connsiteX0" fmla="*/ 0 w 87169"/>
                    <a:gd name="connsiteY0" fmla="*/ 0 h 54420"/>
                    <a:gd name="connsiteX1" fmla="*/ 87170 w 87169"/>
                    <a:gd name="connsiteY1" fmla="*/ 0 h 54420"/>
                    <a:gd name="connsiteX2" fmla="*/ 87170 w 87169"/>
                    <a:gd name="connsiteY2" fmla="*/ 54421 h 54420"/>
                    <a:gd name="connsiteX3" fmla="*/ 0 w 87169"/>
                    <a:gd name="connsiteY3" fmla="*/ 54421 h 54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7169" h="54420">
                      <a:moveTo>
                        <a:pt x="0" y="0"/>
                      </a:moveTo>
                      <a:lnTo>
                        <a:pt x="87170" y="0"/>
                      </a:lnTo>
                      <a:lnTo>
                        <a:pt x="87170" y="54421"/>
                      </a:lnTo>
                      <a:lnTo>
                        <a:pt x="0" y="54421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3" name="任意多边形: 形状 942">
                  <a:extLst>
                    <a:ext uri="{FF2B5EF4-FFF2-40B4-BE49-F238E27FC236}">
                      <a16:creationId xmlns:a16="http://schemas.microsoft.com/office/drawing/2014/main" id="{FF2CA572-FB25-EDC3-E586-A4E647F90E89}"/>
                    </a:ext>
                  </a:extLst>
                </p:cNvPr>
                <p:cNvSpPr/>
                <p:nvPr/>
              </p:nvSpPr>
              <p:spPr>
                <a:xfrm>
                  <a:off x="3595505" y="2289820"/>
                  <a:ext cx="77938" cy="61500"/>
                </a:xfrm>
                <a:custGeom>
                  <a:avLst/>
                  <a:gdLst>
                    <a:gd name="connsiteX0" fmla="*/ 51264 w 77938"/>
                    <a:gd name="connsiteY0" fmla="*/ 0 h 61500"/>
                    <a:gd name="connsiteX1" fmla="*/ 26750 w 77938"/>
                    <a:gd name="connsiteY1" fmla="*/ 0 h 61500"/>
                    <a:gd name="connsiteX2" fmla="*/ 1900 w 77938"/>
                    <a:gd name="connsiteY2" fmla="*/ 39395 h 61500"/>
                    <a:gd name="connsiteX3" fmla="*/ 9991 w 77938"/>
                    <a:gd name="connsiteY3" fmla="*/ 61501 h 61500"/>
                    <a:gd name="connsiteX4" fmla="*/ 68024 w 77938"/>
                    <a:gd name="connsiteY4" fmla="*/ 61501 h 61500"/>
                    <a:gd name="connsiteX5" fmla="*/ 76114 w 77938"/>
                    <a:gd name="connsiteY5" fmla="*/ 39395 h 61500"/>
                    <a:gd name="connsiteX6" fmla="*/ 51264 w 77938"/>
                    <a:gd name="connsiteY6" fmla="*/ 0 h 6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7938" h="61500">
                      <a:moveTo>
                        <a:pt x="51264" y="0"/>
                      </a:moveTo>
                      <a:lnTo>
                        <a:pt x="26750" y="0"/>
                      </a:lnTo>
                      <a:cubicBezTo>
                        <a:pt x="7872" y="0"/>
                        <a:pt x="-5035" y="20516"/>
                        <a:pt x="1900" y="39395"/>
                      </a:cubicBezTo>
                      <a:lnTo>
                        <a:pt x="9991" y="61501"/>
                      </a:lnTo>
                      <a:lnTo>
                        <a:pt x="68024" y="61501"/>
                      </a:lnTo>
                      <a:lnTo>
                        <a:pt x="76114" y="39395"/>
                      </a:lnTo>
                      <a:cubicBezTo>
                        <a:pt x="82857" y="20516"/>
                        <a:pt x="70094" y="0"/>
                        <a:pt x="51264" y="0"/>
                      </a:cubicBezTo>
                      <a:close/>
                    </a:path>
                  </a:pathLst>
                </a:custGeom>
                <a:solidFill>
                  <a:srgbClr val="1C0E0C"/>
                </a:solidFill>
                <a:ln w="1905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4" name="任意多边形: 形状 943">
                  <a:extLst>
                    <a:ext uri="{FF2B5EF4-FFF2-40B4-BE49-F238E27FC236}">
                      <a16:creationId xmlns:a16="http://schemas.microsoft.com/office/drawing/2014/main" id="{6D9098B1-E602-4195-D74B-B039BA58B84A}"/>
                    </a:ext>
                  </a:extLst>
                </p:cNvPr>
                <p:cNvSpPr/>
                <p:nvPr/>
              </p:nvSpPr>
              <p:spPr>
                <a:xfrm>
                  <a:off x="3568969" y="2289820"/>
                  <a:ext cx="78010" cy="61500"/>
                </a:xfrm>
                <a:custGeom>
                  <a:avLst/>
                  <a:gdLst>
                    <a:gd name="connsiteX0" fmla="*/ 51264 w 78010"/>
                    <a:gd name="connsiteY0" fmla="*/ 0 h 61500"/>
                    <a:gd name="connsiteX1" fmla="*/ 26750 w 78010"/>
                    <a:gd name="connsiteY1" fmla="*/ 0 h 61500"/>
                    <a:gd name="connsiteX2" fmla="*/ 1900 w 78010"/>
                    <a:gd name="connsiteY2" fmla="*/ 39395 h 61500"/>
                    <a:gd name="connsiteX3" fmla="*/ 9991 w 78010"/>
                    <a:gd name="connsiteY3" fmla="*/ 61501 h 61500"/>
                    <a:gd name="connsiteX4" fmla="*/ 68024 w 78010"/>
                    <a:gd name="connsiteY4" fmla="*/ 61501 h 61500"/>
                    <a:gd name="connsiteX5" fmla="*/ 76114 w 78010"/>
                    <a:gd name="connsiteY5" fmla="*/ 39395 h 61500"/>
                    <a:gd name="connsiteX6" fmla="*/ 51264 w 78010"/>
                    <a:gd name="connsiteY6" fmla="*/ 0 h 6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8010" h="61500">
                      <a:moveTo>
                        <a:pt x="51264" y="0"/>
                      </a:moveTo>
                      <a:lnTo>
                        <a:pt x="26750" y="0"/>
                      </a:lnTo>
                      <a:cubicBezTo>
                        <a:pt x="7872" y="0"/>
                        <a:pt x="-5035" y="20516"/>
                        <a:pt x="1900" y="39395"/>
                      </a:cubicBezTo>
                      <a:lnTo>
                        <a:pt x="9991" y="61501"/>
                      </a:lnTo>
                      <a:lnTo>
                        <a:pt x="68024" y="61501"/>
                      </a:lnTo>
                      <a:lnTo>
                        <a:pt x="76114" y="39395"/>
                      </a:lnTo>
                      <a:cubicBezTo>
                        <a:pt x="83050" y="20516"/>
                        <a:pt x="70094" y="0"/>
                        <a:pt x="51264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5" name="任意多边形: 形状 944">
                  <a:extLst>
                    <a:ext uri="{FF2B5EF4-FFF2-40B4-BE49-F238E27FC236}">
                      <a16:creationId xmlns:a16="http://schemas.microsoft.com/office/drawing/2014/main" id="{B4F61179-6C3D-BCB4-46EE-F1F60EE54F56}"/>
                    </a:ext>
                  </a:extLst>
                </p:cNvPr>
                <p:cNvSpPr/>
                <p:nvPr/>
              </p:nvSpPr>
              <p:spPr>
                <a:xfrm>
                  <a:off x="3798040" y="2351465"/>
                  <a:ext cx="135859" cy="155605"/>
                </a:xfrm>
                <a:custGeom>
                  <a:avLst/>
                  <a:gdLst>
                    <a:gd name="connsiteX0" fmla="*/ 48449 w 135859"/>
                    <a:gd name="connsiteY0" fmla="*/ 0 h 155605"/>
                    <a:gd name="connsiteX1" fmla="*/ 87411 w 135859"/>
                    <a:gd name="connsiteY1" fmla="*/ 0 h 155605"/>
                    <a:gd name="connsiteX2" fmla="*/ 135860 w 135859"/>
                    <a:gd name="connsiteY2" fmla="*/ 48449 h 155605"/>
                    <a:gd name="connsiteX3" fmla="*/ 135860 w 135859"/>
                    <a:gd name="connsiteY3" fmla="*/ 117511 h 155605"/>
                    <a:gd name="connsiteX4" fmla="*/ 97765 w 135859"/>
                    <a:gd name="connsiteY4" fmla="*/ 155605 h 155605"/>
                    <a:gd name="connsiteX5" fmla="*/ 38095 w 135859"/>
                    <a:gd name="connsiteY5" fmla="*/ 155605 h 155605"/>
                    <a:gd name="connsiteX6" fmla="*/ 0 w 135859"/>
                    <a:gd name="connsiteY6" fmla="*/ 117511 h 155605"/>
                    <a:gd name="connsiteX7" fmla="*/ 0 w 135859"/>
                    <a:gd name="connsiteY7" fmla="*/ 48449 h 155605"/>
                    <a:gd name="connsiteX8" fmla="*/ 48449 w 135859"/>
                    <a:gd name="connsiteY8" fmla="*/ 0 h 155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5859" h="155605">
                      <a:moveTo>
                        <a:pt x="48449" y="0"/>
                      </a:moveTo>
                      <a:lnTo>
                        <a:pt x="87411" y="0"/>
                      </a:lnTo>
                      <a:cubicBezTo>
                        <a:pt x="114168" y="0"/>
                        <a:pt x="135860" y="21691"/>
                        <a:pt x="135860" y="48449"/>
                      </a:cubicBezTo>
                      <a:lnTo>
                        <a:pt x="135860" y="117511"/>
                      </a:lnTo>
                      <a:cubicBezTo>
                        <a:pt x="135860" y="138550"/>
                        <a:pt x="118804" y="155605"/>
                        <a:pt x="97765" y="155605"/>
                      </a:cubicBezTo>
                      <a:lnTo>
                        <a:pt x="38095" y="155605"/>
                      </a:lnTo>
                      <a:cubicBezTo>
                        <a:pt x="17056" y="155605"/>
                        <a:pt x="0" y="138550"/>
                        <a:pt x="0" y="117511"/>
                      </a:cubicBezTo>
                      <a:lnTo>
                        <a:pt x="0" y="48449"/>
                      </a:lnTo>
                      <a:cubicBezTo>
                        <a:pt x="0" y="21691"/>
                        <a:pt x="21691" y="0"/>
                        <a:pt x="48449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6" name="任意多边形: 形状 945">
                  <a:extLst>
                    <a:ext uri="{FF2B5EF4-FFF2-40B4-BE49-F238E27FC236}">
                      <a16:creationId xmlns:a16="http://schemas.microsoft.com/office/drawing/2014/main" id="{B695DC60-BB69-1CE3-8F8D-99797B97920C}"/>
                    </a:ext>
                  </a:extLst>
                </p:cNvPr>
                <p:cNvSpPr/>
                <p:nvPr/>
              </p:nvSpPr>
              <p:spPr>
                <a:xfrm>
                  <a:off x="3760523" y="2351465"/>
                  <a:ext cx="136004" cy="155605"/>
                </a:xfrm>
                <a:custGeom>
                  <a:avLst/>
                  <a:gdLst>
                    <a:gd name="connsiteX0" fmla="*/ 46908 w 136004"/>
                    <a:gd name="connsiteY0" fmla="*/ 0 h 155605"/>
                    <a:gd name="connsiteX1" fmla="*/ 89048 w 136004"/>
                    <a:gd name="connsiteY1" fmla="*/ 0 h 155605"/>
                    <a:gd name="connsiteX2" fmla="*/ 136004 w 136004"/>
                    <a:gd name="connsiteY2" fmla="*/ 46860 h 155605"/>
                    <a:gd name="connsiteX3" fmla="*/ 136004 w 136004"/>
                    <a:gd name="connsiteY3" fmla="*/ 46908 h 155605"/>
                    <a:gd name="connsiteX4" fmla="*/ 136004 w 136004"/>
                    <a:gd name="connsiteY4" fmla="*/ 116355 h 155605"/>
                    <a:gd name="connsiteX5" fmla="*/ 96754 w 136004"/>
                    <a:gd name="connsiteY5" fmla="*/ 155605 h 155605"/>
                    <a:gd name="connsiteX6" fmla="*/ 39251 w 136004"/>
                    <a:gd name="connsiteY6" fmla="*/ 155605 h 155605"/>
                    <a:gd name="connsiteX7" fmla="*/ 0 w 136004"/>
                    <a:gd name="connsiteY7" fmla="*/ 116355 h 155605"/>
                    <a:gd name="connsiteX8" fmla="*/ 0 w 136004"/>
                    <a:gd name="connsiteY8" fmla="*/ 46908 h 155605"/>
                    <a:gd name="connsiteX9" fmla="*/ 46908 w 136004"/>
                    <a:gd name="connsiteY9" fmla="*/ 0 h 155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6004" h="155605">
                      <a:moveTo>
                        <a:pt x="46908" y="0"/>
                      </a:moveTo>
                      <a:lnTo>
                        <a:pt x="89048" y="0"/>
                      </a:lnTo>
                      <a:cubicBezTo>
                        <a:pt x="114955" y="-27"/>
                        <a:pt x="135977" y="20953"/>
                        <a:pt x="136004" y="46860"/>
                      </a:cubicBezTo>
                      <a:cubicBezTo>
                        <a:pt x="136004" y="46876"/>
                        <a:pt x="136004" y="46892"/>
                        <a:pt x="136004" y="46908"/>
                      </a:cubicBezTo>
                      <a:lnTo>
                        <a:pt x="136004" y="116355"/>
                      </a:lnTo>
                      <a:cubicBezTo>
                        <a:pt x="136004" y="138032"/>
                        <a:pt x="118431" y="155605"/>
                        <a:pt x="96754" y="155605"/>
                      </a:cubicBezTo>
                      <a:lnTo>
                        <a:pt x="39251" y="155605"/>
                      </a:lnTo>
                      <a:cubicBezTo>
                        <a:pt x="17573" y="155605"/>
                        <a:pt x="0" y="138032"/>
                        <a:pt x="0" y="116355"/>
                      </a:cubicBezTo>
                      <a:lnTo>
                        <a:pt x="0" y="46908"/>
                      </a:lnTo>
                      <a:cubicBezTo>
                        <a:pt x="0" y="21001"/>
                        <a:pt x="21001" y="0"/>
                        <a:pt x="46908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7" name="任意多边形: 形状 946">
                  <a:extLst>
                    <a:ext uri="{FF2B5EF4-FFF2-40B4-BE49-F238E27FC236}">
                      <a16:creationId xmlns:a16="http://schemas.microsoft.com/office/drawing/2014/main" id="{24251EA7-4A28-E5F5-1053-AD004A81C97C}"/>
                    </a:ext>
                  </a:extLst>
                </p:cNvPr>
                <p:cNvSpPr/>
                <p:nvPr/>
              </p:nvSpPr>
              <p:spPr>
                <a:xfrm>
                  <a:off x="3784170" y="2401070"/>
                  <a:ext cx="87169" cy="54420"/>
                </a:xfrm>
                <a:custGeom>
                  <a:avLst/>
                  <a:gdLst>
                    <a:gd name="connsiteX0" fmla="*/ 0 w 87169"/>
                    <a:gd name="connsiteY0" fmla="*/ 0 h 54420"/>
                    <a:gd name="connsiteX1" fmla="*/ 87170 w 87169"/>
                    <a:gd name="connsiteY1" fmla="*/ 0 h 54420"/>
                    <a:gd name="connsiteX2" fmla="*/ 87170 w 87169"/>
                    <a:gd name="connsiteY2" fmla="*/ 54421 h 54420"/>
                    <a:gd name="connsiteX3" fmla="*/ 0 w 87169"/>
                    <a:gd name="connsiteY3" fmla="*/ 54421 h 54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7169" h="54420">
                      <a:moveTo>
                        <a:pt x="0" y="0"/>
                      </a:moveTo>
                      <a:lnTo>
                        <a:pt x="87170" y="0"/>
                      </a:lnTo>
                      <a:lnTo>
                        <a:pt x="87170" y="54421"/>
                      </a:lnTo>
                      <a:lnTo>
                        <a:pt x="0" y="54421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8" name="任意多边形: 形状 947">
                  <a:extLst>
                    <a:ext uri="{FF2B5EF4-FFF2-40B4-BE49-F238E27FC236}">
                      <a16:creationId xmlns:a16="http://schemas.microsoft.com/office/drawing/2014/main" id="{83DC449D-EEE1-F95E-E0E7-907725877E6E}"/>
                    </a:ext>
                  </a:extLst>
                </p:cNvPr>
                <p:cNvSpPr/>
                <p:nvPr/>
              </p:nvSpPr>
              <p:spPr>
                <a:xfrm>
                  <a:off x="3826096" y="2289820"/>
                  <a:ext cx="76087" cy="61500"/>
                </a:xfrm>
                <a:custGeom>
                  <a:avLst/>
                  <a:gdLst>
                    <a:gd name="connsiteX0" fmla="*/ 49337 w 76087"/>
                    <a:gd name="connsiteY0" fmla="*/ 0 h 61500"/>
                    <a:gd name="connsiteX1" fmla="*/ 26750 w 76087"/>
                    <a:gd name="connsiteY1" fmla="*/ 0 h 61500"/>
                    <a:gd name="connsiteX2" fmla="*/ 1900 w 76087"/>
                    <a:gd name="connsiteY2" fmla="*/ 39395 h 61500"/>
                    <a:gd name="connsiteX3" fmla="*/ 9991 w 76087"/>
                    <a:gd name="connsiteY3" fmla="*/ 61501 h 61500"/>
                    <a:gd name="connsiteX4" fmla="*/ 66097 w 76087"/>
                    <a:gd name="connsiteY4" fmla="*/ 61501 h 61500"/>
                    <a:gd name="connsiteX5" fmla="*/ 74188 w 76087"/>
                    <a:gd name="connsiteY5" fmla="*/ 39395 h 61500"/>
                    <a:gd name="connsiteX6" fmla="*/ 49337 w 76087"/>
                    <a:gd name="connsiteY6" fmla="*/ 0 h 6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6087" h="61500">
                      <a:moveTo>
                        <a:pt x="49337" y="0"/>
                      </a:moveTo>
                      <a:lnTo>
                        <a:pt x="26750" y="0"/>
                      </a:lnTo>
                      <a:cubicBezTo>
                        <a:pt x="7872" y="0"/>
                        <a:pt x="-5035" y="20516"/>
                        <a:pt x="1900" y="39395"/>
                      </a:cubicBezTo>
                      <a:lnTo>
                        <a:pt x="9991" y="61501"/>
                      </a:lnTo>
                      <a:lnTo>
                        <a:pt x="66097" y="61501"/>
                      </a:lnTo>
                      <a:lnTo>
                        <a:pt x="74188" y="39395"/>
                      </a:lnTo>
                      <a:cubicBezTo>
                        <a:pt x="81123" y="20516"/>
                        <a:pt x="68216" y="0"/>
                        <a:pt x="49337" y="0"/>
                      </a:cubicBezTo>
                      <a:close/>
                    </a:path>
                  </a:pathLst>
                </a:custGeom>
                <a:solidFill>
                  <a:srgbClr val="1C0E0C"/>
                </a:solidFill>
                <a:ln w="1905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9" name="任意多边形: 形状 948">
                  <a:extLst>
                    <a:ext uri="{FF2B5EF4-FFF2-40B4-BE49-F238E27FC236}">
                      <a16:creationId xmlns:a16="http://schemas.microsoft.com/office/drawing/2014/main" id="{9D6AED50-AF4F-2E9E-FAAD-D10C608BC35F}"/>
                    </a:ext>
                  </a:extLst>
                </p:cNvPr>
                <p:cNvSpPr/>
                <p:nvPr/>
              </p:nvSpPr>
              <p:spPr>
                <a:xfrm>
                  <a:off x="3795755" y="2289820"/>
                  <a:ext cx="76131" cy="61500"/>
                </a:xfrm>
                <a:custGeom>
                  <a:avLst/>
                  <a:gdLst>
                    <a:gd name="connsiteX0" fmla="*/ 49386 w 76131"/>
                    <a:gd name="connsiteY0" fmla="*/ 0 h 61500"/>
                    <a:gd name="connsiteX1" fmla="*/ 26750 w 76131"/>
                    <a:gd name="connsiteY1" fmla="*/ 0 h 61500"/>
                    <a:gd name="connsiteX2" fmla="*/ 1900 w 76131"/>
                    <a:gd name="connsiteY2" fmla="*/ 39395 h 61500"/>
                    <a:gd name="connsiteX3" fmla="*/ 9991 w 76131"/>
                    <a:gd name="connsiteY3" fmla="*/ 61501 h 61500"/>
                    <a:gd name="connsiteX4" fmla="*/ 66145 w 76131"/>
                    <a:gd name="connsiteY4" fmla="*/ 61501 h 61500"/>
                    <a:gd name="connsiteX5" fmla="*/ 74236 w 76131"/>
                    <a:gd name="connsiteY5" fmla="*/ 39395 h 61500"/>
                    <a:gd name="connsiteX6" fmla="*/ 49386 w 76131"/>
                    <a:gd name="connsiteY6" fmla="*/ 0 h 6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6131" h="61500">
                      <a:moveTo>
                        <a:pt x="49386" y="0"/>
                      </a:moveTo>
                      <a:lnTo>
                        <a:pt x="26750" y="0"/>
                      </a:lnTo>
                      <a:cubicBezTo>
                        <a:pt x="7872" y="0"/>
                        <a:pt x="-5035" y="20516"/>
                        <a:pt x="1900" y="39395"/>
                      </a:cubicBezTo>
                      <a:lnTo>
                        <a:pt x="9991" y="61501"/>
                      </a:lnTo>
                      <a:lnTo>
                        <a:pt x="66145" y="61501"/>
                      </a:lnTo>
                      <a:lnTo>
                        <a:pt x="74236" y="39395"/>
                      </a:lnTo>
                      <a:cubicBezTo>
                        <a:pt x="81171" y="20516"/>
                        <a:pt x="68216" y="0"/>
                        <a:pt x="49386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0" name="任意多边形: 形状 949">
                  <a:extLst>
                    <a:ext uri="{FF2B5EF4-FFF2-40B4-BE49-F238E27FC236}">
                      <a16:creationId xmlns:a16="http://schemas.microsoft.com/office/drawing/2014/main" id="{E7914D25-58A0-4A58-7874-25D34D941FA8}"/>
                    </a:ext>
                  </a:extLst>
                </p:cNvPr>
                <p:cNvSpPr/>
                <p:nvPr/>
              </p:nvSpPr>
              <p:spPr>
                <a:xfrm>
                  <a:off x="4024826" y="2351465"/>
                  <a:ext cx="135955" cy="155605"/>
                </a:xfrm>
                <a:custGeom>
                  <a:avLst/>
                  <a:gdLst>
                    <a:gd name="connsiteX0" fmla="*/ 48449 w 135955"/>
                    <a:gd name="connsiteY0" fmla="*/ 0 h 155605"/>
                    <a:gd name="connsiteX1" fmla="*/ 87507 w 135955"/>
                    <a:gd name="connsiteY1" fmla="*/ 0 h 155605"/>
                    <a:gd name="connsiteX2" fmla="*/ 135956 w 135955"/>
                    <a:gd name="connsiteY2" fmla="*/ 48449 h 155605"/>
                    <a:gd name="connsiteX3" fmla="*/ 135956 w 135955"/>
                    <a:gd name="connsiteY3" fmla="*/ 117511 h 155605"/>
                    <a:gd name="connsiteX4" fmla="*/ 97861 w 135955"/>
                    <a:gd name="connsiteY4" fmla="*/ 155605 h 155605"/>
                    <a:gd name="connsiteX5" fmla="*/ 38095 w 135955"/>
                    <a:gd name="connsiteY5" fmla="*/ 155605 h 155605"/>
                    <a:gd name="connsiteX6" fmla="*/ 0 w 135955"/>
                    <a:gd name="connsiteY6" fmla="*/ 117511 h 155605"/>
                    <a:gd name="connsiteX7" fmla="*/ 0 w 135955"/>
                    <a:gd name="connsiteY7" fmla="*/ 48449 h 155605"/>
                    <a:gd name="connsiteX8" fmla="*/ 48449 w 135955"/>
                    <a:gd name="connsiteY8" fmla="*/ 0 h 155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5955" h="155605">
                      <a:moveTo>
                        <a:pt x="48449" y="0"/>
                      </a:moveTo>
                      <a:lnTo>
                        <a:pt x="87507" y="0"/>
                      </a:lnTo>
                      <a:cubicBezTo>
                        <a:pt x="114264" y="0"/>
                        <a:pt x="135956" y="21691"/>
                        <a:pt x="135956" y="48449"/>
                      </a:cubicBezTo>
                      <a:lnTo>
                        <a:pt x="135956" y="117511"/>
                      </a:lnTo>
                      <a:cubicBezTo>
                        <a:pt x="135956" y="138550"/>
                        <a:pt x="118900" y="155605"/>
                        <a:pt x="97861" y="155605"/>
                      </a:cubicBezTo>
                      <a:lnTo>
                        <a:pt x="38095" y="155605"/>
                      </a:lnTo>
                      <a:cubicBezTo>
                        <a:pt x="17055" y="155605"/>
                        <a:pt x="0" y="138550"/>
                        <a:pt x="0" y="117511"/>
                      </a:cubicBezTo>
                      <a:lnTo>
                        <a:pt x="0" y="48449"/>
                      </a:lnTo>
                      <a:cubicBezTo>
                        <a:pt x="0" y="21691"/>
                        <a:pt x="21691" y="0"/>
                        <a:pt x="48449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1" name="任意多边形: 形状 950">
                  <a:extLst>
                    <a:ext uri="{FF2B5EF4-FFF2-40B4-BE49-F238E27FC236}">
                      <a16:creationId xmlns:a16="http://schemas.microsoft.com/office/drawing/2014/main" id="{8CA9D950-5041-C37B-A995-C315752CBD71}"/>
                    </a:ext>
                  </a:extLst>
                </p:cNvPr>
                <p:cNvSpPr/>
                <p:nvPr/>
              </p:nvSpPr>
              <p:spPr>
                <a:xfrm>
                  <a:off x="3987309" y="2351465"/>
                  <a:ext cx="136004" cy="155605"/>
                </a:xfrm>
                <a:custGeom>
                  <a:avLst/>
                  <a:gdLst>
                    <a:gd name="connsiteX0" fmla="*/ 46956 w 136004"/>
                    <a:gd name="connsiteY0" fmla="*/ 0 h 155605"/>
                    <a:gd name="connsiteX1" fmla="*/ 89097 w 136004"/>
                    <a:gd name="connsiteY1" fmla="*/ 0 h 155605"/>
                    <a:gd name="connsiteX2" fmla="*/ 136004 w 136004"/>
                    <a:gd name="connsiteY2" fmla="*/ 46908 h 155605"/>
                    <a:gd name="connsiteX3" fmla="*/ 136004 w 136004"/>
                    <a:gd name="connsiteY3" fmla="*/ 116355 h 155605"/>
                    <a:gd name="connsiteX4" fmla="*/ 96754 w 136004"/>
                    <a:gd name="connsiteY4" fmla="*/ 155605 h 155605"/>
                    <a:gd name="connsiteX5" fmla="*/ 39251 w 136004"/>
                    <a:gd name="connsiteY5" fmla="*/ 155605 h 155605"/>
                    <a:gd name="connsiteX6" fmla="*/ 0 w 136004"/>
                    <a:gd name="connsiteY6" fmla="*/ 116355 h 155605"/>
                    <a:gd name="connsiteX7" fmla="*/ 0 w 136004"/>
                    <a:gd name="connsiteY7" fmla="*/ 46908 h 155605"/>
                    <a:gd name="connsiteX8" fmla="*/ 46908 w 136004"/>
                    <a:gd name="connsiteY8" fmla="*/ 0 h 155605"/>
                    <a:gd name="connsiteX9" fmla="*/ 46956 w 136004"/>
                    <a:gd name="connsiteY9" fmla="*/ 0 h 155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6004" h="155605">
                      <a:moveTo>
                        <a:pt x="46956" y="0"/>
                      </a:moveTo>
                      <a:lnTo>
                        <a:pt x="89097" y="0"/>
                      </a:lnTo>
                      <a:cubicBezTo>
                        <a:pt x="115003" y="0"/>
                        <a:pt x="136004" y="21001"/>
                        <a:pt x="136004" y="46908"/>
                      </a:cubicBezTo>
                      <a:lnTo>
                        <a:pt x="136004" y="116355"/>
                      </a:lnTo>
                      <a:cubicBezTo>
                        <a:pt x="136004" y="138032"/>
                        <a:pt x="118431" y="155605"/>
                        <a:pt x="96754" y="155605"/>
                      </a:cubicBezTo>
                      <a:lnTo>
                        <a:pt x="39251" y="155605"/>
                      </a:lnTo>
                      <a:cubicBezTo>
                        <a:pt x="17573" y="155605"/>
                        <a:pt x="0" y="138032"/>
                        <a:pt x="0" y="116355"/>
                      </a:cubicBezTo>
                      <a:lnTo>
                        <a:pt x="0" y="46908"/>
                      </a:lnTo>
                      <a:cubicBezTo>
                        <a:pt x="0" y="21001"/>
                        <a:pt x="21002" y="0"/>
                        <a:pt x="46908" y="0"/>
                      </a:cubicBezTo>
                      <a:cubicBezTo>
                        <a:pt x="46924" y="0"/>
                        <a:pt x="46940" y="0"/>
                        <a:pt x="46956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2" name="任意多边形: 形状 951">
                  <a:extLst>
                    <a:ext uri="{FF2B5EF4-FFF2-40B4-BE49-F238E27FC236}">
                      <a16:creationId xmlns:a16="http://schemas.microsoft.com/office/drawing/2014/main" id="{544CBD3E-08B5-B41B-CD51-DBB1F9A1DAB8}"/>
                    </a:ext>
                  </a:extLst>
                </p:cNvPr>
                <p:cNvSpPr/>
                <p:nvPr/>
              </p:nvSpPr>
              <p:spPr>
                <a:xfrm>
                  <a:off x="4011004" y="2401070"/>
                  <a:ext cx="87169" cy="54420"/>
                </a:xfrm>
                <a:custGeom>
                  <a:avLst/>
                  <a:gdLst>
                    <a:gd name="connsiteX0" fmla="*/ 0 w 87169"/>
                    <a:gd name="connsiteY0" fmla="*/ 0 h 54420"/>
                    <a:gd name="connsiteX1" fmla="*/ 87170 w 87169"/>
                    <a:gd name="connsiteY1" fmla="*/ 0 h 54420"/>
                    <a:gd name="connsiteX2" fmla="*/ 87170 w 87169"/>
                    <a:gd name="connsiteY2" fmla="*/ 54421 h 54420"/>
                    <a:gd name="connsiteX3" fmla="*/ 0 w 87169"/>
                    <a:gd name="connsiteY3" fmla="*/ 54421 h 54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7169" h="54420">
                      <a:moveTo>
                        <a:pt x="0" y="0"/>
                      </a:moveTo>
                      <a:lnTo>
                        <a:pt x="87170" y="0"/>
                      </a:lnTo>
                      <a:lnTo>
                        <a:pt x="87170" y="54421"/>
                      </a:lnTo>
                      <a:lnTo>
                        <a:pt x="0" y="54421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3" name="任意多边形: 形状 952">
                  <a:extLst>
                    <a:ext uri="{FF2B5EF4-FFF2-40B4-BE49-F238E27FC236}">
                      <a16:creationId xmlns:a16="http://schemas.microsoft.com/office/drawing/2014/main" id="{0030E48E-B067-AA62-79F2-8C41FD0E360E}"/>
                    </a:ext>
                  </a:extLst>
                </p:cNvPr>
                <p:cNvSpPr/>
                <p:nvPr/>
              </p:nvSpPr>
              <p:spPr>
                <a:xfrm>
                  <a:off x="4045277" y="2289820"/>
                  <a:ext cx="81814" cy="61500"/>
                </a:xfrm>
                <a:custGeom>
                  <a:avLst/>
                  <a:gdLst>
                    <a:gd name="connsiteX0" fmla="*/ 55064 w 81814"/>
                    <a:gd name="connsiteY0" fmla="*/ 0 h 61500"/>
                    <a:gd name="connsiteX1" fmla="*/ 26794 w 81814"/>
                    <a:gd name="connsiteY1" fmla="*/ 0 h 61500"/>
                    <a:gd name="connsiteX2" fmla="*/ 1895 w 81814"/>
                    <a:gd name="connsiteY2" fmla="*/ 39395 h 61500"/>
                    <a:gd name="connsiteX3" fmla="*/ 10034 w 81814"/>
                    <a:gd name="connsiteY3" fmla="*/ 61501 h 61500"/>
                    <a:gd name="connsiteX4" fmla="*/ 71824 w 81814"/>
                    <a:gd name="connsiteY4" fmla="*/ 61501 h 61500"/>
                    <a:gd name="connsiteX5" fmla="*/ 79915 w 81814"/>
                    <a:gd name="connsiteY5" fmla="*/ 39395 h 61500"/>
                    <a:gd name="connsiteX6" fmla="*/ 55064 w 81814"/>
                    <a:gd name="connsiteY6" fmla="*/ 0 h 6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1814" h="61500">
                      <a:moveTo>
                        <a:pt x="55064" y="0"/>
                      </a:moveTo>
                      <a:lnTo>
                        <a:pt x="26794" y="0"/>
                      </a:lnTo>
                      <a:cubicBezTo>
                        <a:pt x="7915" y="0"/>
                        <a:pt x="-5040" y="20516"/>
                        <a:pt x="1895" y="39395"/>
                      </a:cubicBezTo>
                      <a:lnTo>
                        <a:pt x="10034" y="61501"/>
                      </a:lnTo>
                      <a:lnTo>
                        <a:pt x="71824" y="61501"/>
                      </a:lnTo>
                      <a:lnTo>
                        <a:pt x="79915" y="39395"/>
                      </a:lnTo>
                      <a:cubicBezTo>
                        <a:pt x="86850" y="20516"/>
                        <a:pt x="73943" y="0"/>
                        <a:pt x="55064" y="0"/>
                      </a:cubicBezTo>
                      <a:close/>
                    </a:path>
                  </a:pathLst>
                </a:custGeom>
                <a:solidFill>
                  <a:srgbClr val="1C0E0C"/>
                </a:solidFill>
                <a:ln w="1905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4" name="任意多边形: 形状 953">
                  <a:extLst>
                    <a:ext uri="{FF2B5EF4-FFF2-40B4-BE49-F238E27FC236}">
                      <a16:creationId xmlns:a16="http://schemas.microsoft.com/office/drawing/2014/main" id="{E9E46F99-BE28-48AA-CA1F-78A339A00A87}"/>
                    </a:ext>
                  </a:extLst>
                </p:cNvPr>
                <p:cNvSpPr/>
                <p:nvPr/>
              </p:nvSpPr>
              <p:spPr>
                <a:xfrm>
                  <a:off x="4022449" y="2289820"/>
                  <a:ext cx="74327" cy="61500"/>
                </a:xfrm>
                <a:custGeom>
                  <a:avLst/>
                  <a:gdLst>
                    <a:gd name="connsiteX0" fmla="*/ 47551 w 74327"/>
                    <a:gd name="connsiteY0" fmla="*/ 0 h 61500"/>
                    <a:gd name="connsiteX1" fmla="*/ 26746 w 74327"/>
                    <a:gd name="connsiteY1" fmla="*/ 0 h 61500"/>
                    <a:gd name="connsiteX2" fmla="*/ 1896 w 74327"/>
                    <a:gd name="connsiteY2" fmla="*/ 39395 h 61500"/>
                    <a:gd name="connsiteX3" fmla="*/ 9986 w 74327"/>
                    <a:gd name="connsiteY3" fmla="*/ 61501 h 61500"/>
                    <a:gd name="connsiteX4" fmla="*/ 64311 w 74327"/>
                    <a:gd name="connsiteY4" fmla="*/ 61501 h 61500"/>
                    <a:gd name="connsiteX5" fmla="*/ 72450 w 74327"/>
                    <a:gd name="connsiteY5" fmla="*/ 39395 h 61500"/>
                    <a:gd name="connsiteX6" fmla="*/ 47551 w 74327"/>
                    <a:gd name="connsiteY6" fmla="*/ 0 h 6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4327" h="61500">
                      <a:moveTo>
                        <a:pt x="47551" y="0"/>
                      </a:moveTo>
                      <a:lnTo>
                        <a:pt x="26746" y="0"/>
                      </a:lnTo>
                      <a:cubicBezTo>
                        <a:pt x="7916" y="0"/>
                        <a:pt x="-5039" y="20516"/>
                        <a:pt x="1896" y="39395"/>
                      </a:cubicBezTo>
                      <a:lnTo>
                        <a:pt x="9986" y="61501"/>
                      </a:lnTo>
                      <a:lnTo>
                        <a:pt x="64311" y="61501"/>
                      </a:lnTo>
                      <a:lnTo>
                        <a:pt x="72450" y="39395"/>
                      </a:lnTo>
                      <a:cubicBezTo>
                        <a:pt x="79337" y="20516"/>
                        <a:pt x="66430" y="0"/>
                        <a:pt x="47551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03" name="图形 669">
                <a:extLst>
                  <a:ext uri="{FF2B5EF4-FFF2-40B4-BE49-F238E27FC236}">
                    <a16:creationId xmlns:a16="http://schemas.microsoft.com/office/drawing/2014/main" id="{4CCADE65-2C75-D623-E28F-87294C6D6B74}"/>
                  </a:ext>
                </a:extLst>
              </p:cNvPr>
              <p:cNvGrpSpPr/>
              <p:nvPr/>
            </p:nvGrpSpPr>
            <p:grpSpPr>
              <a:xfrm>
                <a:off x="4249300" y="2088607"/>
                <a:ext cx="642359" cy="420534"/>
                <a:chOff x="4249300" y="2088607"/>
                <a:chExt cx="642359" cy="420534"/>
              </a:xfrm>
            </p:grpSpPr>
            <p:sp>
              <p:nvSpPr>
                <p:cNvPr id="929" name="任意多边形: 形状 928">
                  <a:extLst>
                    <a:ext uri="{FF2B5EF4-FFF2-40B4-BE49-F238E27FC236}">
                      <a16:creationId xmlns:a16="http://schemas.microsoft.com/office/drawing/2014/main" id="{0C77EB2B-3046-8147-753B-8A4D55684549}"/>
                    </a:ext>
                  </a:extLst>
                </p:cNvPr>
                <p:cNvSpPr/>
                <p:nvPr/>
              </p:nvSpPr>
              <p:spPr>
                <a:xfrm>
                  <a:off x="4485429" y="2088607"/>
                  <a:ext cx="77585" cy="47871"/>
                </a:xfrm>
                <a:custGeom>
                  <a:avLst/>
                  <a:gdLst>
                    <a:gd name="connsiteX0" fmla="*/ 77586 w 77585"/>
                    <a:gd name="connsiteY0" fmla="*/ 27162 h 47871"/>
                    <a:gd name="connsiteX1" fmla="*/ 68484 w 77585"/>
                    <a:gd name="connsiteY1" fmla="*/ 27162 h 47871"/>
                    <a:gd name="connsiteX2" fmla="*/ 69639 w 77585"/>
                    <a:gd name="connsiteY2" fmla="*/ 31978 h 47871"/>
                    <a:gd name="connsiteX3" fmla="*/ 69639 w 77585"/>
                    <a:gd name="connsiteY3" fmla="*/ 40310 h 47871"/>
                    <a:gd name="connsiteX4" fmla="*/ 62078 w 77585"/>
                    <a:gd name="connsiteY4" fmla="*/ 47871 h 47871"/>
                    <a:gd name="connsiteX5" fmla="*/ 16085 w 77585"/>
                    <a:gd name="connsiteY5" fmla="*/ 47871 h 47871"/>
                    <a:gd name="connsiteX6" fmla="*/ 8476 w 77585"/>
                    <a:gd name="connsiteY6" fmla="*/ 40358 h 47871"/>
                    <a:gd name="connsiteX7" fmla="*/ 8476 w 77585"/>
                    <a:gd name="connsiteY7" fmla="*/ 40310 h 47871"/>
                    <a:gd name="connsiteX8" fmla="*/ 8476 w 77585"/>
                    <a:gd name="connsiteY8" fmla="*/ 31978 h 47871"/>
                    <a:gd name="connsiteX9" fmla="*/ 9632 w 77585"/>
                    <a:gd name="connsiteY9" fmla="*/ 27162 h 47871"/>
                    <a:gd name="connsiteX10" fmla="*/ 0 w 77585"/>
                    <a:gd name="connsiteY10" fmla="*/ 27162 h 47871"/>
                    <a:gd name="connsiteX11" fmla="*/ 0 w 77585"/>
                    <a:gd name="connsiteY11" fmla="*/ 11173 h 47871"/>
                    <a:gd name="connsiteX12" fmla="*/ 11173 w 77585"/>
                    <a:gd name="connsiteY12" fmla="*/ 0 h 47871"/>
                    <a:gd name="connsiteX13" fmla="*/ 66268 w 77585"/>
                    <a:gd name="connsiteY13" fmla="*/ 0 h 47871"/>
                    <a:gd name="connsiteX14" fmla="*/ 77442 w 77585"/>
                    <a:gd name="connsiteY14" fmla="*/ 11173 h 47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77585" h="47871">
                      <a:moveTo>
                        <a:pt x="77586" y="27162"/>
                      </a:moveTo>
                      <a:lnTo>
                        <a:pt x="68484" y="27162"/>
                      </a:lnTo>
                      <a:cubicBezTo>
                        <a:pt x="69234" y="28658"/>
                        <a:pt x="69629" y="30306"/>
                        <a:pt x="69639" y="31978"/>
                      </a:cubicBezTo>
                      <a:lnTo>
                        <a:pt x="69639" y="40310"/>
                      </a:lnTo>
                      <a:cubicBezTo>
                        <a:pt x="69639" y="44486"/>
                        <a:pt x="66254" y="47871"/>
                        <a:pt x="62078" y="47871"/>
                      </a:cubicBezTo>
                      <a:lnTo>
                        <a:pt x="16085" y="47871"/>
                      </a:lnTo>
                      <a:cubicBezTo>
                        <a:pt x="11910" y="47898"/>
                        <a:pt x="8503" y="44534"/>
                        <a:pt x="8476" y="40358"/>
                      </a:cubicBezTo>
                      <a:cubicBezTo>
                        <a:pt x="8476" y="40342"/>
                        <a:pt x="8476" y="40326"/>
                        <a:pt x="8476" y="40310"/>
                      </a:cubicBezTo>
                      <a:lnTo>
                        <a:pt x="8476" y="31978"/>
                      </a:lnTo>
                      <a:cubicBezTo>
                        <a:pt x="8509" y="30308"/>
                        <a:pt x="8903" y="28665"/>
                        <a:pt x="9632" y="27162"/>
                      </a:cubicBezTo>
                      <a:lnTo>
                        <a:pt x="0" y="27162"/>
                      </a:lnTo>
                      <a:lnTo>
                        <a:pt x="0" y="11173"/>
                      </a:lnTo>
                      <a:cubicBezTo>
                        <a:pt x="0" y="5002"/>
                        <a:pt x="5002" y="0"/>
                        <a:pt x="11173" y="0"/>
                      </a:cubicBezTo>
                      <a:lnTo>
                        <a:pt x="66268" y="0"/>
                      </a:lnTo>
                      <a:cubicBezTo>
                        <a:pt x="72439" y="0"/>
                        <a:pt x="77442" y="5002"/>
                        <a:pt x="77442" y="11173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0" name="任意多边形: 形状 929">
                  <a:extLst>
                    <a:ext uri="{FF2B5EF4-FFF2-40B4-BE49-F238E27FC236}">
                      <a16:creationId xmlns:a16="http://schemas.microsoft.com/office/drawing/2014/main" id="{AE7584EB-8062-735B-4F18-E611545A426D}"/>
                    </a:ext>
                  </a:extLst>
                </p:cNvPr>
                <p:cNvSpPr/>
                <p:nvPr/>
              </p:nvSpPr>
              <p:spPr>
                <a:xfrm>
                  <a:off x="4449164" y="2330034"/>
                  <a:ext cx="150211" cy="162107"/>
                </a:xfrm>
                <a:custGeom>
                  <a:avLst/>
                  <a:gdLst>
                    <a:gd name="connsiteX0" fmla="*/ 150211 w 150211"/>
                    <a:gd name="connsiteY0" fmla="*/ 0 h 162107"/>
                    <a:gd name="connsiteX1" fmla="*/ 140579 w 150211"/>
                    <a:gd name="connsiteY1" fmla="*/ 140098 h 162107"/>
                    <a:gd name="connsiteX2" fmla="*/ 117655 w 150211"/>
                    <a:gd name="connsiteY2" fmla="*/ 162107 h 162107"/>
                    <a:gd name="connsiteX3" fmla="*/ 32508 w 150211"/>
                    <a:gd name="connsiteY3" fmla="*/ 162107 h 162107"/>
                    <a:gd name="connsiteX4" fmla="*/ 9632 w 150211"/>
                    <a:gd name="connsiteY4" fmla="*/ 140098 h 162107"/>
                    <a:gd name="connsiteX5" fmla="*/ 0 w 150211"/>
                    <a:gd name="connsiteY5" fmla="*/ 0 h 162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0211" h="162107">
                      <a:moveTo>
                        <a:pt x="150211" y="0"/>
                      </a:moveTo>
                      <a:lnTo>
                        <a:pt x="140579" y="140098"/>
                      </a:lnTo>
                      <a:cubicBezTo>
                        <a:pt x="139898" y="152314"/>
                        <a:pt x="129889" y="161924"/>
                        <a:pt x="117655" y="162107"/>
                      </a:cubicBezTo>
                      <a:lnTo>
                        <a:pt x="32508" y="162107"/>
                      </a:lnTo>
                      <a:cubicBezTo>
                        <a:pt x="20284" y="161922"/>
                        <a:pt x="10289" y="152306"/>
                        <a:pt x="9632" y="140098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1" name="任意多边形: 形状 930">
                  <a:extLst>
                    <a:ext uri="{FF2B5EF4-FFF2-40B4-BE49-F238E27FC236}">
                      <a16:creationId xmlns:a16="http://schemas.microsoft.com/office/drawing/2014/main" id="{CF725B82-9E1F-2B94-3EE7-2322BADCDB5B}"/>
                    </a:ext>
                  </a:extLst>
                </p:cNvPr>
                <p:cNvSpPr/>
                <p:nvPr/>
              </p:nvSpPr>
              <p:spPr>
                <a:xfrm>
                  <a:off x="4431808" y="2115770"/>
                  <a:ext cx="184957" cy="393371"/>
                </a:xfrm>
                <a:custGeom>
                  <a:avLst/>
                  <a:gdLst>
                    <a:gd name="connsiteX0" fmla="*/ 184857 w 184957"/>
                    <a:gd name="connsiteY0" fmla="*/ 174051 h 393371"/>
                    <a:gd name="connsiteX1" fmla="*/ 171228 w 184957"/>
                    <a:gd name="connsiteY1" fmla="*/ 367510 h 393371"/>
                    <a:gd name="connsiteX2" fmla="*/ 143777 w 184957"/>
                    <a:gd name="connsiteY2" fmla="*/ 393372 h 393371"/>
                    <a:gd name="connsiteX3" fmla="*/ 41196 w 184957"/>
                    <a:gd name="connsiteY3" fmla="*/ 393372 h 393371"/>
                    <a:gd name="connsiteX4" fmla="*/ 13648 w 184957"/>
                    <a:gd name="connsiteY4" fmla="*/ 367702 h 393371"/>
                    <a:gd name="connsiteX5" fmla="*/ 115 w 184957"/>
                    <a:gd name="connsiteY5" fmla="*/ 174243 h 393371"/>
                    <a:gd name="connsiteX6" fmla="*/ 18897 w 184957"/>
                    <a:gd name="connsiteY6" fmla="*/ 134415 h 393371"/>
                    <a:gd name="connsiteX7" fmla="*/ 41147 w 184957"/>
                    <a:gd name="connsiteY7" fmla="*/ 91986 h 393371"/>
                    <a:gd name="connsiteX8" fmla="*/ 40521 w 184957"/>
                    <a:gd name="connsiteY8" fmla="*/ 19264 h 393371"/>
                    <a:gd name="connsiteX9" fmla="*/ 57834 w 184957"/>
                    <a:gd name="connsiteY9" fmla="*/ 25 h 393371"/>
                    <a:gd name="connsiteX10" fmla="*/ 58774 w 184957"/>
                    <a:gd name="connsiteY10" fmla="*/ 0 h 393371"/>
                    <a:gd name="connsiteX11" fmla="*/ 126198 w 184957"/>
                    <a:gd name="connsiteY11" fmla="*/ 0 h 393371"/>
                    <a:gd name="connsiteX12" fmla="*/ 144479 w 184957"/>
                    <a:gd name="connsiteY12" fmla="*/ 18225 h 393371"/>
                    <a:gd name="connsiteX13" fmla="*/ 144451 w 184957"/>
                    <a:gd name="connsiteY13" fmla="*/ 19264 h 393371"/>
                    <a:gd name="connsiteX14" fmla="*/ 143825 w 184957"/>
                    <a:gd name="connsiteY14" fmla="*/ 91986 h 393371"/>
                    <a:gd name="connsiteX15" fmla="*/ 166075 w 184957"/>
                    <a:gd name="connsiteY15" fmla="*/ 134367 h 393371"/>
                    <a:gd name="connsiteX16" fmla="*/ 184857 w 184957"/>
                    <a:gd name="connsiteY16" fmla="*/ 174051 h 393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84957" h="393371">
                      <a:moveTo>
                        <a:pt x="184857" y="174051"/>
                      </a:moveTo>
                      <a:lnTo>
                        <a:pt x="171228" y="367510"/>
                      </a:lnTo>
                      <a:cubicBezTo>
                        <a:pt x="170315" y="382014"/>
                        <a:pt x="158310" y="393324"/>
                        <a:pt x="143777" y="393372"/>
                      </a:cubicBezTo>
                      <a:lnTo>
                        <a:pt x="41196" y="393372"/>
                      </a:lnTo>
                      <a:cubicBezTo>
                        <a:pt x="26695" y="393382"/>
                        <a:pt x="14660" y="382167"/>
                        <a:pt x="13648" y="367702"/>
                      </a:cubicBezTo>
                      <a:lnTo>
                        <a:pt x="115" y="174243"/>
                      </a:lnTo>
                      <a:cubicBezTo>
                        <a:pt x="-1004" y="158599"/>
                        <a:pt x="6114" y="143503"/>
                        <a:pt x="18897" y="134415"/>
                      </a:cubicBezTo>
                      <a:cubicBezTo>
                        <a:pt x="32799" y="124755"/>
                        <a:pt x="41106" y="108914"/>
                        <a:pt x="41147" y="91986"/>
                      </a:cubicBezTo>
                      <a:lnTo>
                        <a:pt x="40521" y="19264"/>
                      </a:lnTo>
                      <a:cubicBezTo>
                        <a:pt x="39989" y="9171"/>
                        <a:pt x="47740" y="557"/>
                        <a:pt x="57834" y="25"/>
                      </a:cubicBezTo>
                      <a:cubicBezTo>
                        <a:pt x="58147" y="9"/>
                        <a:pt x="58460" y="0"/>
                        <a:pt x="58774" y="0"/>
                      </a:cubicBezTo>
                      <a:lnTo>
                        <a:pt x="126198" y="0"/>
                      </a:lnTo>
                      <a:cubicBezTo>
                        <a:pt x="136279" y="-15"/>
                        <a:pt x="144464" y="8144"/>
                        <a:pt x="144479" y="18225"/>
                      </a:cubicBezTo>
                      <a:cubicBezTo>
                        <a:pt x="144480" y="18571"/>
                        <a:pt x="144470" y="18918"/>
                        <a:pt x="144451" y="19264"/>
                      </a:cubicBezTo>
                      <a:lnTo>
                        <a:pt x="143825" y="91986"/>
                      </a:lnTo>
                      <a:cubicBezTo>
                        <a:pt x="143898" y="108893"/>
                        <a:pt x="152200" y="124706"/>
                        <a:pt x="166075" y="134367"/>
                      </a:cubicBezTo>
                      <a:cubicBezTo>
                        <a:pt x="178790" y="143446"/>
                        <a:pt x="185896" y="158462"/>
                        <a:pt x="184857" y="174051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2" name="任意多边形: 形状 931">
                  <a:extLst>
                    <a:ext uri="{FF2B5EF4-FFF2-40B4-BE49-F238E27FC236}">
                      <a16:creationId xmlns:a16="http://schemas.microsoft.com/office/drawing/2014/main" id="{3E764FB2-BD9E-BD90-FC48-1E4C2078C109}"/>
                    </a:ext>
                  </a:extLst>
                </p:cNvPr>
                <p:cNvSpPr/>
                <p:nvPr/>
              </p:nvSpPr>
              <p:spPr>
                <a:xfrm>
                  <a:off x="4476616" y="2287942"/>
                  <a:ext cx="95068" cy="137497"/>
                </a:xfrm>
                <a:custGeom>
                  <a:avLst/>
                  <a:gdLst>
                    <a:gd name="connsiteX0" fmla="*/ 95068 w 95068"/>
                    <a:gd name="connsiteY0" fmla="*/ 119293 h 137497"/>
                    <a:gd name="connsiteX1" fmla="*/ 47534 w 95068"/>
                    <a:gd name="connsiteY1" fmla="*/ 137497 h 137497"/>
                    <a:gd name="connsiteX2" fmla="*/ 0 w 95068"/>
                    <a:gd name="connsiteY2" fmla="*/ 119293 h 137497"/>
                    <a:gd name="connsiteX3" fmla="*/ 0 w 95068"/>
                    <a:gd name="connsiteY3" fmla="*/ 17434 h 137497"/>
                    <a:gd name="connsiteX4" fmla="*/ 47341 w 95068"/>
                    <a:gd name="connsiteY4" fmla="*/ 0 h 137497"/>
                    <a:gd name="connsiteX5" fmla="*/ 94683 w 95068"/>
                    <a:gd name="connsiteY5" fmla="*/ 17434 h 137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068" h="137497">
                      <a:moveTo>
                        <a:pt x="95068" y="119293"/>
                      </a:moveTo>
                      <a:cubicBezTo>
                        <a:pt x="93623" y="127335"/>
                        <a:pt x="72866" y="137497"/>
                        <a:pt x="47534" y="137497"/>
                      </a:cubicBezTo>
                      <a:cubicBezTo>
                        <a:pt x="22202" y="137497"/>
                        <a:pt x="1445" y="127335"/>
                        <a:pt x="0" y="119293"/>
                      </a:cubicBezTo>
                      <a:lnTo>
                        <a:pt x="0" y="17434"/>
                      </a:lnTo>
                      <a:cubicBezTo>
                        <a:pt x="2601" y="9728"/>
                        <a:pt x="22828" y="0"/>
                        <a:pt x="47341" y="0"/>
                      </a:cubicBezTo>
                      <a:cubicBezTo>
                        <a:pt x="71855" y="0"/>
                        <a:pt x="92082" y="9632"/>
                        <a:pt x="94683" y="17434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3" name="任意多边形: 形状 932">
                  <a:extLst>
                    <a:ext uri="{FF2B5EF4-FFF2-40B4-BE49-F238E27FC236}">
                      <a16:creationId xmlns:a16="http://schemas.microsoft.com/office/drawing/2014/main" id="{CEF18A38-F4D3-C300-978C-8C9D2DCE5DFE}"/>
                    </a:ext>
                  </a:extLst>
                </p:cNvPr>
                <p:cNvSpPr/>
                <p:nvPr/>
              </p:nvSpPr>
              <p:spPr>
                <a:xfrm>
                  <a:off x="4757437" y="2130073"/>
                  <a:ext cx="62945" cy="52061"/>
                </a:xfrm>
                <a:custGeom>
                  <a:avLst/>
                  <a:gdLst>
                    <a:gd name="connsiteX0" fmla="*/ 62945 w 62945"/>
                    <a:gd name="connsiteY0" fmla="*/ 10354 h 52061"/>
                    <a:gd name="connsiteX1" fmla="*/ 62945 w 62945"/>
                    <a:gd name="connsiteY1" fmla="*/ 15170 h 52061"/>
                    <a:gd name="connsiteX2" fmla="*/ 52591 w 62945"/>
                    <a:gd name="connsiteY2" fmla="*/ 25525 h 52061"/>
                    <a:gd name="connsiteX3" fmla="*/ 52591 w 62945"/>
                    <a:gd name="connsiteY3" fmla="*/ 25525 h 52061"/>
                    <a:gd name="connsiteX4" fmla="*/ 52591 w 62945"/>
                    <a:gd name="connsiteY4" fmla="*/ 41273 h 52061"/>
                    <a:gd name="connsiteX5" fmla="*/ 41899 w 62945"/>
                    <a:gd name="connsiteY5" fmla="*/ 52061 h 52061"/>
                    <a:gd name="connsiteX6" fmla="*/ 41851 w 62945"/>
                    <a:gd name="connsiteY6" fmla="*/ 52061 h 52061"/>
                    <a:gd name="connsiteX7" fmla="*/ 21094 w 62945"/>
                    <a:gd name="connsiteY7" fmla="*/ 52061 h 52061"/>
                    <a:gd name="connsiteX8" fmla="*/ 10354 w 62945"/>
                    <a:gd name="connsiteY8" fmla="*/ 41321 h 52061"/>
                    <a:gd name="connsiteX9" fmla="*/ 10354 w 62945"/>
                    <a:gd name="connsiteY9" fmla="*/ 41273 h 52061"/>
                    <a:gd name="connsiteX10" fmla="*/ 10355 w 62945"/>
                    <a:gd name="connsiteY10" fmla="*/ 25525 h 52061"/>
                    <a:gd name="connsiteX11" fmla="*/ 10355 w 62945"/>
                    <a:gd name="connsiteY11" fmla="*/ 25525 h 52061"/>
                    <a:gd name="connsiteX12" fmla="*/ 0 w 62945"/>
                    <a:gd name="connsiteY12" fmla="*/ 15170 h 52061"/>
                    <a:gd name="connsiteX13" fmla="*/ 0 w 62945"/>
                    <a:gd name="connsiteY13" fmla="*/ 10354 h 52061"/>
                    <a:gd name="connsiteX14" fmla="*/ 10355 w 62945"/>
                    <a:gd name="connsiteY14" fmla="*/ 0 h 52061"/>
                    <a:gd name="connsiteX15" fmla="*/ 52687 w 62945"/>
                    <a:gd name="connsiteY15" fmla="*/ 0 h 52061"/>
                    <a:gd name="connsiteX16" fmla="*/ 62945 w 62945"/>
                    <a:gd name="connsiteY16" fmla="*/ 10354 h 520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2945" h="52061">
                      <a:moveTo>
                        <a:pt x="62945" y="10354"/>
                      </a:moveTo>
                      <a:lnTo>
                        <a:pt x="62945" y="15170"/>
                      </a:lnTo>
                      <a:cubicBezTo>
                        <a:pt x="62945" y="20889"/>
                        <a:pt x="58309" y="25525"/>
                        <a:pt x="52591" y="25525"/>
                      </a:cubicBezTo>
                      <a:lnTo>
                        <a:pt x="52591" y="25525"/>
                      </a:lnTo>
                      <a:lnTo>
                        <a:pt x="52591" y="41273"/>
                      </a:lnTo>
                      <a:cubicBezTo>
                        <a:pt x="52617" y="47204"/>
                        <a:pt x="47831" y="52034"/>
                        <a:pt x="41899" y="52061"/>
                      </a:cubicBezTo>
                      <a:cubicBezTo>
                        <a:pt x="41883" y="52061"/>
                        <a:pt x="41867" y="52061"/>
                        <a:pt x="41851" y="52061"/>
                      </a:cubicBezTo>
                      <a:lnTo>
                        <a:pt x="21094" y="52061"/>
                      </a:lnTo>
                      <a:cubicBezTo>
                        <a:pt x="15163" y="52061"/>
                        <a:pt x="10355" y="47253"/>
                        <a:pt x="10354" y="41321"/>
                      </a:cubicBezTo>
                      <a:cubicBezTo>
                        <a:pt x="10354" y="41305"/>
                        <a:pt x="10354" y="41289"/>
                        <a:pt x="10354" y="41273"/>
                      </a:cubicBezTo>
                      <a:lnTo>
                        <a:pt x="10355" y="25525"/>
                      </a:lnTo>
                      <a:lnTo>
                        <a:pt x="10355" y="25525"/>
                      </a:lnTo>
                      <a:cubicBezTo>
                        <a:pt x="4636" y="25525"/>
                        <a:pt x="0" y="20889"/>
                        <a:pt x="0" y="15170"/>
                      </a:cubicBezTo>
                      <a:lnTo>
                        <a:pt x="0" y="10354"/>
                      </a:lnTo>
                      <a:cubicBezTo>
                        <a:pt x="0" y="4636"/>
                        <a:pt x="4636" y="0"/>
                        <a:pt x="10355" y="0"/>
                      </a:cubicBezTo>
                      <a:lnTo>
                        <a:pt x="52687" y="0"/>
                      </a:lnTo>
                      <a:cubicBezTo>
                        <a:pt x="58368" y="53"/>
                        <a:pt x="62946" y="4673"/>
                        <a:pt x="62945" y="10354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4" name="任意多边形: 形状 933">
                  <a:extLst>
                    <a:ext uri="{FF2B5EF4-FFF2-40B4-BE49-F238E27FC236}">
                      <a16:creationId xmlns:a16="http://schemas.microsoft.com/office/drawing/2014/main" id="{741DE98A-DA1E-05F6-6991-9F0A377A331B}"/>
                    </a:ext>
                  </a:extLst>
                </p:cNvPr>
                <p:cNvSpPr/>
                <p:nvPr/>
              </p:nvSpPr>
              <p:spPr>
                <a:xfrm>
                  <a:off x="4709753" y="2365432"/>
                  <a:ext cx="166261" cy="126661"/>
                </a:xfrm>
                <a:custGeom>
                  <a:avLst/>
                  <a:gdLst>
                    <a:gd name="connsiteX0" fmla="*/ 166255 w 166261"/>
                    <a:gd name="connsiteY0" fmla="*/ 42862 h 126661"/>
                    <a:gd name="connsiteX1" fmla="*/ 140393 w 166261"/>
                    <a:gd name="connsiteY1" fmla="*/ 119244 h 126661"/>
                    <a:gd name="connsiteX2" fmla="*/ 127053 w 166261"/>
                    <a:gd name="connsiteY2" fmla="*/ 126661 h 126661"/>
                    <a:gd name="connsiteX3" fmla="*/ 39305 w 166261"/>
                    <a:gd name="connsiteY3" fmla="*/ 126661 h 126661"/>
                    <a:gd name="connsiteX4" fmla="*/ 25868 w 166261"/>
                    <a:gd name="connsiteY4" fmla="*/ 119100 h 126661"/>
                    <a:gd name="connsiteX5" fmla="*/ 6 w 166261"/>
                    <a:gd name="connsiteY5" fmla="*/ 39684 h 126661"/>
                    <a:gd name="connsiteX6" fmla="*/ 6267 w 166261"/>
                    <a:gd name="connsiteY6" fmla="*/ 0 h 126661"/>
                    <a:gd name="connsiteX7" fmla="*/ 159176 w 166261"/>
                    <a:gd name="connsiteY7" fmla="*/ 0 h 126661"/>
                    <a:gd name="connsiteX8" fmla="*/ 166255 w 166261"/>
                    <a:gd name="connsiteY8" fmla="*/ 42862 h 1266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66261" h="126661">
                      <a:moveTo>
                        <a:pt x="166255" y="42862"/>
                      </a:moveTo>
                      <a:cubicBezTo>
                        <a:pt x="166255" y="65209"/>
                        <a:pt x="152722" y="99210"/>
                        <a:pt x="140393" y="119244"/>
                      </a:cubicBezTo>
                      <a:cubicBezTo>
                        <a:pt x="137528" y="123857"/>
                        <a:pt x="132483" y="126662"/>
                        <a:pt x="127053" y="126661"/>
                      </a:cubicBezTo>
                      <a:lnTo>
                        <a:pt x="39305" y="126661"/>
                      </a:lnTo>
                      <a:cubicBezTo>
                        <a:pt x="33809" y="126674"/>
                        <a:pt x="28709" y="123805"/>
                        <a:pt x="25868" y="119100"/>
                      </a:cubicBezTo>
                      <a:cubicBezTo>
                        <a:pt x="13539" y="98487"/>
                        <a:pt x="6" y="62030"/>
                        <a:pt x="6" y="39684"/>
                      </a:cubicBezTo>
                      <a:cubicBezTo>
                        <a:pt x="-130" y="26200"/>
                        <a:pt x="1986" y="12787"/>
                        <a:pt x="6267" y="0"/>
                      </a:cubicBezTo>
                      <a:lnTo>
                        <a:pt x="159176" y="0"/>
                      </a:lnTo>
                      <a:cubicBezTo>
                        <a:pt x="164007" y="13768"/>
                        <a:pt x="166403" y="28272"/>
                        <a:pt x="166255" y="42862"/>
                      </a:cubicBezTo>
                      <a:close/>
                    </a:path>
                  </a:pathLst>
                </a:custGeom>
                <a:solidFill>
                  <a:srgbClr val="EFAF00"/>
                </a:solidFill>
                <a:ln w="19050" cap="rnd">
                  <a:noFill/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5" name="任意多边形: 形状 934">
                  <a:extLst>
                    <a:ext uri="{FF2B5EF4-FFF2-40B4-BE49-F238E27FC236}">
                      <a16:creationId xmlns:a16="http://schemas.microsoft.com/office/drawing/2014/main" id="{3B9342BA-9DB5-B9E5-E06D-0CCF16CA2419}"/>
                    </a:ext>
                  </a:extLst>
                </p:cNvPr>
                <p:cNvSpPr/>
                <p:nvPr/>
              </p:nvSpPr>
              <p:spPr>
                <a:xfrm>
                  <a:off x="4694155" y="2155742"/>
                  <a:ext cx="197504" cy="351328"/>
                </a:xfrm>
                <a:custGeom>
                  <a:avLst/>
                  <a:gdLst>
                    <a:gd name="connsiteX0" fmla="*/ 197505 w 197504"/>
                    <a:gd name="connsiteY0" fmla="*/ 251733 h 351328"/>
                    <a:gd name="connsiteX1" fmla="*/ 166730 w 197504"/>
                    <a:gd name="connsiteY1" fmla="*/ 342515 h 351328"/>
                    <a:gd name="connsiteX2" fmla="*/ 150934 w 197504"/>
                    <a:gd name="connsiteY2" fmla="*/ 351328 h 351328"/>
                    <a:gd name="connsiteX3" fmla="*/ 46667 w 197504"/>
                    <a:gd name="connsiteY3" fmla="*/ 351328 h 351328"/>
                    <a:gd name="connsiteX4" fmla="*/ 30726 w 197504"/>
                    <a:gd name="connsiteY4" fmla="*/ 342322 h 351328"/>
                    <a:gd name="connsiteX5" fmla="*/ 0 w 197504"/>
                    <a:gd name="connsiteY5" fmla="*/ 248025 h 351328"/>
                    <a:gd name="connsiteX6" fmla="*/ 65546 w 197504"/>
                    <a:gd name="connsiteY6" fmla="*/ 139183 h 351328"/>
                    <a:gd name="connsiteX7" fmla="*/ 65546 w 197504"/>
                    <a:gd name="connsiteY7" fmla="*/ 34386 h 351328"/>
                    <a:gd name="connsiteX8" fmla="*/ 43103 w 197504"/>
                    <a:gd name="connsiteY8" fmla="*/ 0 h 351328"/>
                    <a:gd name="connsiteX9" fmla="*/ 131911 w 197504"/>
                    <a:gd name="connsiteY9" fmla="*/ 0 h 351328"/>
                    <a:gd name="connsiteX10" fmla="*/ 131911 w 197504"/>
                    <a:gd name="connsiteY10" fmla="*/ 139183 h 351328"/>
                    <a:gd name="connsiteX11" fmla="*/ 197505 w 197504"/>
                    <a:gd name="connsiteY11" fmla="*/ 251733 h 3513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7504" h="351328">
                      <a:moveTo>
                        <a:pt x="197505" y="251733"/>
                      </a:moveTo>
                      <a:cubicBezTo>
                        <a:pt x="197505" y="278317"/>
                        <a:pt x="181419" y="318724"/>
                        <a:pt x="166730" y="342515"/>
                      </a:cubicBezTo>
                      <a:cubicBezTo>
                        <a:pt x="163359" y="348003"/>
                        <a:pt x="157375" y="351342"/>
                        <a:pt x="150934" y="351328"/>
                      </a:cubicBezTo>
                      <a:lnTo>
                        <a:pt x="46667" y="351328"/>
                      </a:lnTo>
                      <a:cubicBezTo>
                        <a:pt x="40141" y="351332"/>
                        <a:pt x="34091" y="347914"/>
                        <a:pt x="30726" y="342322"/>
                      </a:cubicBezTo>
                      <a:cubicBezTo>
                        <a:pt x="16278" y="317809"/>
                        <a:pt x="0" y="274561"/>
                        <a:pt x="0" y="248025"/>
                      </a:cubicBezTo>
                      <a:cubicBezTo>
                        <a:pt x="0" y="194760"/>
                        <a:pt x="24080" y="155220"/>
                        <a:pt x="65546" y="139183"/>
                      </a:cubicBezTo>
                      <a:lnTo>
                        <a:pt x="65546" y="34386"/>
                      </a:lnTo>
                      <a:lnTo>
                        <a:pt x="43103" y="0"/>
                      </a:lnTo>
                      <a:lnTo>
                        <a:pt x="131911" y="0"/>
                      </a:lnTo>
                      <a:lnTo>
                        <a:pt x="131911" y="139183"/>
                      </a:lnTo>
                      <a:cubicBezTo>
                        <a:pt x="173328" y="155172"/>
                        <a:pt x="197505" y="198516"/>
                        <a:pt x="197505" y="251733"/>
                      </a:cubicBezTo>
                      <a:close/>
                    </a:path>
                  </a:pathLst>
                </a:custGeom>
                <a:noFill/>
                <a:ln w="1905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6" name="任意多边形: 形状 935">
                  <a:extLst>
                    <a:ext uri="{FF2B5EF4-FFF2-40B4-BE49-F238E27FC236}">
                      <a16:creationId xmlns:a16="http://schemas.microsoft.com/office/drawing/2014/main" id="{D5953589-974A-2D19-A5EF-7571BDBDE5A7}"/>
                    </a:ext>
                  </a:extLst>
                </p:cNvPr>
                <p:cNvSpPr/>
                <p:nvPr/>
              </p:nvSpPr>
              <p:spPr>
                <a:xfrm>
                  <a:off x="4826066" y="2182277"/>
                  <a:ext cx="58867" cy="126903"/>
                </a:xfrm>
                <a:custGeom>
                  <a:avLst/>
                  <a:gdLst>
                    <a:gd name="connsiteX0" fmla="*/ 0 w 58867"/>
                    <a:gd name="connsiteY0" fmla="*/ 2 h 126903"/>
                    <a:gd name="connsiteX1" fmla="*/ 29666 w 58867"/>
                    <a:gd name="connsiteY1" fmla="*/ 2 h 126903"/>
                    <a:gd name="connsiteX2" fmla="*/ 58866 w 58867"/>
                    <a:gd name="connsiteY2" fmla="*/ 28591 h 126903"/>
                    <a:gd name="connsiteX3" fmla="*/ 57021 w 58867"/>
                    <a:gd name="connsiteY3" fmla="*/ 39059 h 126903"/>
                    <a:gd name="connsiteX4" fmla="*/ 25043 w 58867"/>
                    <a:gd name="connsiteY4" fmla="*/ 126904 h 1269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867" h="126903">
                      <a:moveTo>
                        <a:pt x="0" y="2"/>
                      </a:moveTo>
                      <a:lnTo>
                        <a:pt x="29666" y="2"/>
                      </a:lnTo>
                      <a:cubicBezTo>
                        <a:pt x="45625" y="-167"/>
                        <a:pt x="58697" y="12633"/>
                        <a:pt x="58866" y="28591"/>
                      </a:cubicBezTo>
                      <a:cubicBezTo>
                        <a:pt x="58904" y="32164"/>
                        <a:pt x="58279" y="35714"/>
                        <a:pt x="57021" y="39059"/>
                      </a:cubicBezTo>
                      <a:lnTo>
                        <a:pt x="25043" y="126904"/>
                      </a:lnTo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7" name="任意多边形: 形状 936">
                  <a:extLst>
                    <a:ext uri="{FF2B5EF4-FFF2-40B4-BE49-F238E27FC236}">
                      <a16:creationId xmlns:a16="http://schemas.microsoft.com/office/drawing/2014/main" id="{83A3D1AE-86AA-8B8F-FBD4-5D3B490CFFD0}"/>
                    </a:ext>
                  </a:extLst>
                </p:cNvPr>
                <p:cNvSpPr/>
                <p:nvPr/>
              </p:nvSpPr>
              <p:spPr>
                <a:xfrm>
                  <a:off x="4249300" y="2147941"/>
                  <a:ext cx="120689" cy="361008"/>
                </a:xfrm>
                <a:custGeom>
                  <a:avLst/>
                  <a:gdLst>
                    <a:gd name="connsiteX0" fmla="*/ 120689 w 120689"/>
                    <a:gd name="connsiteY0" fmla="*/ 96031 h 361008"/>
                    <a:gd name="connsiteX1" fmla="*/ 120689 w 120689"/>
                    <a:gd name="connsiteY1" fmla="*/ 348824 h 361008"/>
                    <a:gd name="connsiteX2" fmla="*/ 108505 w 120689"/>
                    <a:gd name="connsiteY2" fmla="*/ 361008 h 361008"/>
                    <a:gd name="connsiteX3" fmla="*/ 12185 w 120689"/>
                    <a:gd name="connsiteY3" fmla="*/ 361008 h 361008"/>
                    <a:gd name="connsiteX4" fmla="*/ 0 w 120689"/>
                    <a:gd name="connsiteY4" fmla="*/ 348824 h 361008"/>
                    <a:gd name="connsiteX5" fmla="*/ 0 w 120689"/>
                    <a:gd name="connsiteY5" fmla="*/ 96031 h 361008"/>
                    <a:gd name="connsiteX6" fmla="*/ 29570 w 120689"/>
                    <a:gd name="connsiteY6" fmla="*/ 60152 h 361008"/>
                    <a:gd name="connsiteX7" fmla="*/ 29570 w 120689"/>
                    <a:gd name="connsiteY7" fmla="*/ 0 h 361008"/>
                    <a:gd name="connsiteX8" fmla="*/ 91119 w 120689"/>
                    <a:gd name="connsiteY8" fmla="*/ 0 h 361008"/>
                    <a:gd name="connsiteX9" fmla="*/ 91119 w 120689"/>
                    <a:gd name="connsiteY9" fmla="*/ 60296 h 361008"/>
                    <a:gd name="connsiteX10" fmla="*/ 120689 w 120689"/>
                    <a:gd name="connsiteY10" fmla="*/ 96031 h 361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0689" h="361008">
                      <a:moveTo>
                        <a:pt x="120689" y="96031"/>
                      </a:moveTo>
                      <a:lnTo>
                        <a:pt x="120689" y="348824"/>
                      </a:lnTo>
                      <a:cubicBezTo>
                        <a:pt x="120689" y="355553"/>
                        <a:pt x="115234" y="361008"/>
                        <a:pt x="108505" y="361008"/>
                      </a:cubicBezTo>
                      <a:lnTo>
                        <a:pt x="12185" y="361008"/>
                      </a:lnTo>
                      <a:cubicBezTo>
                        <a:pt x="5455" y="361008"/>
                        <a:pt x="0" y="355553"/>
                        <a:pt x="0" y="348824"/>
                      </a:cubicBezTo>
                      <a:lnTo>
                        <a:pt x="0" y="96031"/>
                      </a:lnTo>
                      <a:cubicBezTo>
                        <a:pt x="-18" y="78529"/>
                        <a:pt x="12387" y="63477"/>
                        <a:pt x="29570" y="60152"/>
                      </a:cubicBezTo>
                      <a:lnTo>
                        <a:pt x="29570" y="0"/>
                      </a:lnTo>
                      <a:lnTo>
                        <a:pt x="91119" y="0"/>
                      </a:lnTo>
                      <a:lnTo>
                        <a:pt x="91119" y="60296"/>
                      </a:lnTo>
                      <a:cubicBezTo>
                        <a:pt x="108249" y="63611"/>
                        <a:pt x="120639" y="78584"/>
                        <a:pt x="120689" y="96031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8" name="任意多边形: 形状 937">
                  <a:extLst>
                    <a:ext uri="{FF2B5EF4-FFF2-40B4-BE49-F238E27FC236}">
                      <a16:creationId xmlns:a16="http://schemas.microsoft.com/office/drawing/2014/main" id="{255F6B47-AA34-F9B9-FC54-CD026843EC5B}"/>
                    </a:ext>
                  </a:extLst>
                </p:cNvPr>
                <p:cNvSpPr/>
                <p:nvPr/>
              </p:nvSpPr>
              <p:spPr>
                <a:xfrm>
                  <a:off x="4266952" y="2280333"/>
                  <a:ext cx="85337" cy="213156"/>
                </a:xfrm>
                <a:custGeom>
                  <a:avLst/>
                  <a:gdLst>
                    <a:gd name="connsiteX0" fmla="*/ 85314 w 85337"/>
                    <a:gd name="connsiteY0" fmla="*/ 0 h 213156"/>
                    <a:gd name="connsiteX1" fmla="*/ 85314 w 85337"/>
                    <a:gd name="connsiteY1" fmla="*/ 199913 h 213156"/>
                    <a:gd name="connsiteX2" fmla="*/ 73708 w 85337"/>
                    <a:gd name="connsiteY2" fmla="*/ 213157 h 213156"/>
                    <a:gd name="connsiteX3" fmla="*/ 11678 w 85337"/>
                    <a:gd name="connsiteY3" fmla="*/ 213157 h 213156"/>
                    <a:gd name="connsiteX4" fmla="*/ 23 w 85337"/>
                    <a:gd name="connsiteY4" fmla="*/ 199913 h 213156"/>
                    <a:gd name="connsiteX5" fmla="*/ 23 w 85337"/>
                    <a:gd name="connsiteY5" fmla="*/ 0 h 213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5337" h="213156">
                      <a:moveTo>
                        <a:pt x="85314" y="0"/>
                      </a:moveTo>
                      <a:lnTo>
                        <a:pt x="85314" y="199913"/>
                      </a:lnTo>
                      <a:cubicBezTo>
                        <a:pt x="85728" y="206762"/>
                        <a:pt x="80552" y="212668"/>
                        <a:pt x="73708" y="213157"/>
                      </a:cubicBezTo>
                      <a:lnTo>
                        <a:pt x="11678" y="213157"/>
                      </a:lnTo>
                      <a:cubicBezTo>
                        <a:pt x="4814" y="212693"/>
                        <a:pt x="-390" y="206779"/>
                        <a:pt x="23" y="199913"/>
                      </a:cubicBez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E57B07"/>
                </a:solidFill>
                <a:ln w="190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9" name="任意多边形: 形状 938">
                  <a:extLst>
                    <a:ext uri="{FF2B5EF4-FFF2-40B4-BE49-F238E27FC236}">
                      <a16:creationId xmlns:a16="http://schemas.microsoft.com/office/drawing/2014/main" id="{168AFBD0-8027-B93B-857A-949DAC14EED3}"/>
                    </a:ext>
                  </a:extLst>
                </p:cNvPr>
                <p:cNvSpPr/>
                <p:nvPr/>
              </p:nvSpPr>
              <p:spPr>
                <a:xfrm>
                  <a:off x="4265097" y="2138357"/>
                  <a:ext cx="89048" cy="19553"/>
                </a:xfrm>
                <a:custGeom>
                  <a:avLst/>
                  <a:gdLst>
                    <a:gd name="connsiteX0" fmla="*/ 83413 w 89048"/>
                    <a:gd name="connsiteY0" fmla="*/ 0 h 19553"/>
                    <a:gd name="connsiteX1" fmla="*/ 89048 w 89048"/>
                    <a:gd name="connsiteY1" fmla="*/ 0 h 19553"/>
                    <a:gd name="connsiteX2" fmla="*/ 89048 w 89048"/>
                    <a:gd name="connsiteY2" fmla="*/ 19553 h 19553"/>
                    <a:gd name="connsiteX3" fmla="*/ 83413 w 89048"/>
                    <a:gd name="connsiteY3" fmla="*/ 19553 h 19553"/>
                    <a:gd name="connsiteX4" fmla="*/ 5635 w 89048"/>
                    <a:gd name="connsiteY4" fmla="*/ 19553 h 19553"/>
                    <a:gd name="connsiteX5" fmla="*/ 0 w 89048"/>
                    <a:gd name="connsiteY5" fmla="*/ 19553 h 19553"/>
                    <a:gd name="connsiteX6" fmla="*/ 0 w 89048"/>
                    <a:gd name="connsiteY6" fmla="*/ 0 h 19553"/>
                    <a:gd name="connsiteX7" fmla="*/ 5635 w 89048"/>
                    <a:gd name="connsiteY7" fmla="*/ 0 h 19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9048" h="19553">
                      <a:moveTo>
                        <a:pt x="83413" y="0"/>
                      </a:moveTo>
                      <a:cubicBezTo>
                        <a:pt x="86525" y="0"/>
                        <a:pt x="89048" y="0"/>
                        <a:pt x="89048" y="0"/>
                      </a:cubicBezTo>
                      <a:lnTo>
                        <a:pt x="89048" y="19553"/>
                      </a:lnTo>
                      <a:cubicBezTo>
                        <a:pt x="89048" y="19553"/>
                        <a:pt x="86525" y="19553"/>
                        <a:pt x="83413" y="19553"/>
                      </a:cubicBezTo>
                      <a:lnTo>
                        <a:pt x="5635" y="19553"/>
                      </a:lnTo>
                      <a:cubicBezTo>
                        <a:pt x="2523" y="19553"/>
                        <a:pt x="0" y="19553"/>
                        <a:pt x="0" y="19553"/>
                      </a:cubicBezTo>
                      <a:lnTo>
                        <a:pt x="0" y="0"/>
                      </a:lnTo>
                      <a:cubicBezTo>
                        <a:pt x="0" y="0"/>
                        <a:pt x="2523" y="0"/>
                        <a:pt x="5635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04" name="图形 669">
                <a:extLst>
                  <a:ext uri="{FF2B5EF4-FFF2-40B4-BE49-F238E27FC236}">
                    <a16:creationId xmlns:a16="http://schemas.microsoft.com/office/drawing/2014/main" id="{7A7328EB-784C-BBB5-1DF9-ECDDF6F60D59}"/>
                  </a:ext>
                </a:extLst>
              </p:cNvPr>
              <p:cNvGrpSpPr/>
              <p:nvPr/>
            </p:nvGrpSpPr>
            <p:grpSpPr>
              <a:xfrm>
                <a:off x="2537642" y="2516462"/>
                <a:ext cx="2572086" cy="314774"/>
                <a:chOff x="2537642" y="2516462"/>
                <a:chExt cx="2572086" cy="314774"/>
              </a:xfrm>
              <a:solidFill>
                <a:srgbClr val="F7F3EF"/>
              </a:solidFill>
            </p:grpSpPr>
            <p:sp>
              <p:nvSpPr>
                <p:cNvPr id="923" name="任意多边形: 形状 922">
                  <a:extLst>
                    <a:ext uri="{FF2B5EF4-FFF2-40B4-BE49-F238E27FC236}">
                      <a16:creationId xmlns:a16="http://schemas.microsoft.com/office/drawing/2014/main" id="{9175CE9D-3461-D0F2-3EB2-D5BBA36A34A5}"/>
                    </a:ext>
                  </a:extLst>
                </p:cNvPr>
                <p:cNvSpPr/>
                <p:nvPr/>
              </p:nvSpPr>
              <p:spPr>
                <a:xfrm>
                  <a:off x="2637285" y="2633057"/>
                  <a:ext cx="127816" cy="63716"/>
                </a:xfrm>
                <a:custGeom>
                  <a:avLst/>
                  <a:gdLst>
                    <a:gd name="connsiteX0" fmla="*/ 127817 w 127816"/>
                    <a:gd name="connsiteY0" fmla="*/ 0 h 63716"/>
                    <a:gd name="connsiteX1" fmla="*/ 0 w 127816"/>
                    <a:gd name="connsiteY1" fmla="*/ 0 h 63716"/>
                    <a:gd name="connsiteX2" fmla="*/ 0 w 127816"/>
                    <a:gd name="connsiteY2" fmla="*/ 63716 h 63716"/>
                    <a:gd name="connsiteX3" fmla="*/ 127817 w 127816"/>
                    <a:gd name="connsiteY3" fmla="*/ 44067 h 63716"/>
                    <a:gd name="connsiteX4" fmla="*/ 127817 w 127816"/>
                    <a:gd name="connsiteY4" fmla="*/ 0 h 63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7816" h="63716">
                      <a:moveTo>
                        <a:pt x="127817" y="0"/>
                      </a:moveTo>
                      <a:lnTo>
                        <a:pt x="0" y="0"/>
                      </a:lnTo>
                      <a:lnTo>
                        <a:pt x="0" y="63716"/>
                      </a:lnTo>
                      <a:lnTo>
                        <a:pt x="127817" y="44067"/>
                      </a:lnTo>
                      <a:lnTo>
                        <a:pt x="127817" y="0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4" name="任意多边形: 形状 923">
                  <a:extLst>
                    <a:ext uri="{FF2B5EF4-FFF2-40B4-BE49-F238E27FC236}">
                      <a16:creationId xmlns:a16="http://schemas.microsoft.com/office/drawing/2014/main" id="{A40C535F-3BA9-F5ED-001C-51F1E642422F}"/>
                    </a:ext>
                  </a:extLst>
                </p:cNvPr>
                <p:cNvSpPr/>
                <p:nvPr/>
              </p:nvSpPr>
              <p:spPr>
                <a:xfrm>
                  <a:off x="2763175" y="2831236"/>
                  <a:ext cx="2117166" cy="4816"/>
                </a:xfrm>
                <a:custGeom>
                  <a:avLst/>
                  <a:gdLst>
                    <a:gd name="connsiteX0" fmla="*/ 0 w 2117166"/>
                    <a:gd name="connsiteY0" fmla="*/ 0 h 4816"/>
                    <a:gd name="connsiteX1" fmla="*/ 2117167 w 2117166"/>
                    <a:gd name="connsiteY1" fmla="*/ 0 h 4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17166" h="4816">
                      <a:moveTo>
                        <a:pt x="0" y="0"/>
                      </a:moveTo>
                      <a:lnTo>
                        <a:pt x="2117167" y="0"/>
                      </a:lnTo>
                    </a:path>
                  </a:pathLst>
                </a:custGeom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5" name="任意多边形: 形状 924">
                  <a:extLst>
                    <a:ext uri="{FF2B5EF4-FFF2-40B4-BE49-F238E27FC236}">
                      <a16:creationId xmlns:a16="http://schemas.microsoft.com/office/drawing/2014/main" id="{FE743BDB-064C-59A9-CDEF-F5B6E53D6948}"/>
                    </a:ext>
                  </a:extLst>
                </p:cNvPr>
                <p:cNvSpPr/>
                <p:nvPr/>
              </p:nvSpPr>
              <p:spPr>
                <a:xfrm>
                  <a:off x="2537642" y="2516462"/>
                  <a:ext cx="2572086" cy="116643"/>
                </a:xfrm>
                <a:custGeom>
                  <a:avLst/>
                  <a:gdLst>
                    <a:gd name="connsiteX0" fmla="*/ 0 w 2572086"/>
                    <a:gd name="connsiteY0" fmla="*/ 0 h 116643"/>
                    <a:gd name="connsiteX1" fmla="*/ 2572087 w 2572086"/>
                    <a:gd name="connsiteY1" fmla="*/ 0 h 116643"/>
                    <a:gd name="connsiteX2" fmla="*/ 2572087 w 2572086"/>
                    <a:gd name="connsiteY2" fmla="*/ 116644 h 116643"/>
                    <a:gd name="connsiteX3" fmla="*/ 0 w 2572086"/>
                    <a:gd name="connsiteY3" fmla="*/ 116644 h 1166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2086" h="116643">
                      <a:moveTo>
                        <a:pt x="0" y="0"/>
                      </a:moveTo>
                      <a:lnTo>
                        <a:pt x="2572087" y="0"/>
                      </a:lnTo>
                      <a:lnTo>
                        <a:pt x="2572087" y="116644"/>
                      </a:lnTo>
                      <a:lnTo>
                        <a:pt x="0" y="116644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6" name="任意多边形: 形状 925">
                  <a:extLst>
                    <a:ext uri="{FF2B5EF4-FFF2-40B4-BE49-F238E27FC236}">
                      <a16:creationId xmlns:a16="http://schemas.microsoft.com/office/drawing/2014/main" id="{C0BF3397-50D5-1D31-7BF1-1C28C70C3A7E}"/>
                    </a:ext>
                  </a:extLst>
                </p:cNvPr>
                <p:cNvSpPr/>
                <p:nvPr/>
              </p:nvSpPr>
              <p:spPr>
                <a:xfrm>
                  <a:off x="2637333" y="2633057"/>
                  <a:ext cx="127768" cy="198178"/>
                </a:xfrm>
                <a:custGeom>
                  <a:avLst/>
                  <a:gdLst>
                    <a:gd name="connsiteX0" fmla="*/ 0 w 127768"/>
                    <a:gd name="connsiteY0" fmla="*/ 0 h 198178"/>
                    <a:gd name="connsiteX1" fmla="*/ 127769 w 127768"/>
                    <a:gd name="connsiteY1" fmla="*/ 0 h 198178"/>
                    <a:gd name="connsiteX2" fmla="*/ 127769 w 127768"/>
                    <a:gd name="connsiteY2" fmla="*/ 198179 h 198178"/>
                    <a:gd name="connsiteX3" fmla="*/ 0 w 127768"/>
                    <a:gd name="connsiteY3" fmla="*/ 198179 h 198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7768" h="198178">
                      <a:moveTo>
                        <a:pt x="0" y="0"/>
                      </a:moveTo>
                      <a:lnTo>
                        <a:pt x="127769" y="0"/>
                      </a:lnTo>
                      <a:lnTo>
                        <a:pt x="127769" y="198179"/>
                      </a:lnTo>
                      <a:lnTo>
                        <a:pt x="0" y="198179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7" name="任意多边形: 形状 926">
                  <a:extLst>
                    <a:ext uri="{FF2B5EF4-FFF2-40B4-BE49-F238E27FC236}">
                      <a16:creationId xmlns:a16="http://schemas.microsoft.com/office/drawing/2014/main" id="{3C7CF395-F029-BB8E-5434-6A130BC8C28E}"/>
                    </a:ext>
                  </a:extLst>
                </p:cNvPr>
                <p:cNvSpPr/>
                <p:nvPr/>
              </p:nvSpPr>
              <p:spPr>
                <a:xfrm>
                  <a:off x="4884195" y="2633057"/>
                  <a:ext cx="127816" cy="63716"/>
                </a:xfrm>
                <a:custGeom>
                  <a:avLst/>
                  <a:gdLst>
                    <a:gd name="connsiteX0" fmla="*/ 127817 w 127816"/>
                    <a:gd name="connsiteY0" fmla="*/ 0 h 63716"/>
                    <a:gd name="connsiteX1" fmla="*/ 0 w 127816"/>
                    <a:gd name="connsiteY1" fmla="*/ 0 h 63716"/>
                    <a:gd name="connsiteX2" fmla="*/ 0 w 127816"/>
                    <a:gd name="connsiteY2" fmla="*/ 63716 h 63716"/>
                    <a:gd name="connsiteX3" fmla="*/ 127817 w 127816"/>
                    <a:gd name="connsiteY3" fmla="*/ 44067 h 63716"/>
                    <a:gd name="connsiteX4" fmla="*/ 127817 w 127816"/>
                    <a:gd name="connsiteY4" fmla="*/ 0 h 63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7816" h="63716">
                      <a:moveTo>
                        <a:pt x="127817" y="0"/>
                      </a:moveTo>
                      <a:lnTo>
                        <a:pt x="0" y="0"/>
                      </a:lnTo>
                      <a:lnTo>
                        <a:pt x="0" y="63716"/>
                      </a:lnTo>
                      <a:lnTo>
                        <a:pt x="127817" y="44067"/>
                      </a:lnTo>
                      <a:lnTo>
                        <a:pt x="127817" y="0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8" name="任意多边形: 形状 927">
                  <a:extLst>
                    <a:ext uri="{FF2B5EF4-FFF2-40B4-BE49-F238E27FC236}">
                      <a16:creationId xmlns:a16="http://schemas.microsoft.com/office/drawing/2014/main" id="{00FD2C87-14A7-D8C6-8986-BD3C726514A1}"/>
                    </a:ext>
                  </a:extLst>
                </p:cNvPr>
                <p:cNvSpPr/>
                <p:nvPr/>
              </p:nvSpPr>
              <p:spPr>
                <a:xfrm>
                  <a:off x="4884195" y="2633057"/>
                  <a:ext cx="127768" cy="198178"/>
                </a:xfrm>
                <a:custGeom>
                  <a:avLst/>
                  <a:gdLst>
                    <a:gd name="connsiteX0" fmla="*/ 0 w 127768"/>
                    <a:gd name="connsiteY0" fmla="*/ 0 h 198178"/>
                    <a:gd name="connsiteX1" fmla="*/ 127769 w 127768"/>
                    <a:gd name="connsiteY1" fmla="*/ 0 h 198178"/>
                    <a:gd name="connsiteX2" fmla="*/ 127769 w 127768"/>
                    <a:gd name="connsiteY2" fmla="*/ 198179 h 198178"/>
                    <a:gd name="connsiteX3" fmla="*/ 0 w 127768"/>
                    <a:gd name="connsiteY3" fmla="*/ 198179 h 198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7768" h="198178">
                      <a:moveTo>
                        <a:pt x="0" y="0"/>
                      </a:moveTo>
                      <a:lnTo>
                        <a:pt x="127769" y="0"/>
                      </a:lnTo>
                      <a:lnTo>
                        <a:pt x="127769" y="198179"/>
                      </a:lnTo>
                      <a:lnTo>
                        <a:pt x="0" y="198179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05" name="图形 669">
                <a:extLst>
                  <a:ext uri="{FF2B5EF4-FFF2-40B4-BE49-F238E27FC236}">
                    <a16:creationId xmlns:a16="http://schemas.microsoft.com/office/drawing/2014/main" id="{1071DB89-3B95-1496-78D1-6E57E7BED541}"/>
                  </a:ext>
                </a:extLst>
              </p:cNvPr>
              <p:cNvGrpSpPr/>
              <p:nvPr/>
            </p:nvGrpSpPr>
            <p:grpSpPr>
              <a:xfrm>
                <a:off x="2994874" y="2755673"/>
                <a:ext cx="1684784" cy="685077"/>
                <a:chOff x="2994874" y="2755673"/>
                <a:chExt cx="1684784" cy="685077"/>
              </a:xfrm>
            </p:grpSpPr>
            <p:sp>
              <p:nvSpPr>
                <p:cNvPr id="906" name="任意多边形: 形状 905">
                  <a:extLst>
                    <a:ext uri="{FF2B5EF4-FFF2-40B4-BE49-F238E27FC236}">
                      <a16:creationId xmlns:a16="http://schemas.microsoft.com/office/drawing/2014/main" id="{E1EF66A2-F09D-04FC-48B1-77C39CC56ED9}"/>
                    </a:ext>
                  </a:extLst>
                </p:cNvPr>
                <p:cNvSpPr/>
                <p:nvPr/>
              </p:nvSpPr>
              <p:spPr>
                <a:xfrm>
                  <a:off x="2994874" y="2995847"/>
                  <a:ext cx="141398" cy="444903"/>
                </a:xfrm>
                <a:custGeom>
                  <a:avLst/>
                  <a:gdLst>
                    <a:gd name="connsiteX0" fmla="*/ 0 w 141398"/>
                    <a:gd name="connsiteY0" fmla="*/ 0 h 444903"/>
                    <a:gd name="connsiteX1" fmla="*/ 0 w 141398"/>
                    <a:gd name="connsiteY1" fmla="*/ 227894 h 444903"/>
                    <a:gd name="connsiteX2" fmla="*/ 63427 w 141398"/>
                    <a:gd name="connsiteY2" fmla="*/ 444903 h 444903"/>
                    <a:gd name="connsiteX3" fmla="*/ 63427 w 141398"/>
                    <a:gd name="connsiteY3" fmla="*/ 444903 h 444903"/>
                    <a:gd name="connsiteX4" fmla="*/ 141398 w 141398"/>
                    <a:gd name="connsiteY4" fmla="*/ 26392 h 4449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398" h="444903">
                      <a:moveTo>
                        <a:pt x="0" y="0"/>
                      </a:moveTo>
                      <a:lnTo>
                        <a:pt x="0" y="227894"/>
                      </a:lnTo>
                      <a:cubicBezTo>
                        <a:pt x="0" y="311162"/>
                        <a:pt x="21672" y="370110"/>
                        <a:pt x="63427" y="444903"/>
                      </a:cubicBezTo>
                      <a:lnTo>
                        <a:pt x="63427" y="444903"/>
                      </a:lnTo>
                      <a:cubicBezTo>
                        <a:pt x="63427" y="444903"/>
                        <a:pt x="136101" y="230687"/>
                        <a:pt x="141398" y="26392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7" name="任意多边形: 形状 906">
                  <a:extLst>
                    <a:ext uri="{FF2B5EF4-FFF2-40B4-BE49-F238E27FC236}">
                      <a16:creationId xmlns:a16="http://schemas.microsoft.com/office/drawing/2014/main" id="{1FDA7930-EE5C-71C7-AF55-7A8831D72598}"/>
                    </a:ext>
                  </a:extLst>
                </p:cNvPr>
                <p:cNvSpPr/>
                <p:nvPr/>
              </p:nvSpPr>
              <p:spPr>
                <a:xfrm>
                  <a:off x="2994874" y="2755866"/>
                  <a:ext cx="63426" cy="251588"/>
                </a:xfrm>
                <a:custGeom>
                  <a:avLst/>
                  <a:gdLst>
                    <a:gd name="connsiteX0" fmla="*/ 63427 w 63426"/>
                    <a:gd name="connsiteY0" fmla="*/ 251588 h 251588"/>
                    <a:gd name="connsiteX1" fmla="*/ 0 w 63426"/>
                    <a:gd name="connsiteY1" fmla="*/ 239982 h 251588"/>
                    <a:gd name="connsiteX2" fmla="*/ 0 w 63426"/>
                    <a:gd name="connsiteY2" fmla="*/ 27788 h 251588"/>
                    <a:gd name="connsiteX3" fmla="*/ 31689 w 63426"/>
                    <a:gd name="connsiteY3" fmla="*/ 0 h 251588"/>
                    <a:gd name="connsiteX4" fmla="*/ 31689 w 63426"/>
                    <a:gd name="connsiteY4" fmla="*/ 0 h 251588"/>
                    <a:gd name="connsiteX5" fmla="*/ 63427 w 63426"/>
                    <a:gd name="connsiteY5" fmla="*/ 27788 h 2515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426" h="251588">
                      <a:moveTo>
                        <a:pt x="63427" y="251588"/>
                      </a:moveTo>
                      <a:lnTo>
                        <a:pt x="0" y="239982"/>
                      </a:lnTo>
                      <a:lnTo>
                        <a:pt x="0" y="27788"/>
                      </a:lnTo>
                      <a:cubicBezTo>
                        <a:pt x="0" y="12425"/>
                        <a:pt x="14159" y="0"/>
                        <a:pt x="31689" y="0"/>
                      </a:cubicBezTo>
                      <a:lnTo>
                        <a:pt x="31689" y="0"/>
                      </a:lnTo>
                      <a:cubicBezTo>
                        <a:pt x="49220" y="0"/>
                        <a:pt x="63427" y="12425"/>
                        <a:pt x="63427" y="27788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8" name="任意多边形: 形状 907">
                  <a:extLst>
                    <a:ext uri="{FF2B5EF4-FFF2-40B4-BE49-F238E27FC236}">
                      <a16:creationId xmlns:a16="http://schemas.microsoft.com/office/drawing/2014/main" id="{6E8462BB-2FD0-1F82-B218-A88B1DC19DBB}"/>
                    </a:ext>
                  </a:extLst>
                </p:cNvPr>
                <p:cNvSpPr/>
                <p:nvPr/>
              </p:nvSpPr>
              <p:spPr>
                <a:xfrm>
                  <a:off x="3261392" y="2995847"/>
                  <a:ext cx="83365" cy="444903"/>
                </a:xfrm>
                <a:custGeom>
                  <a:avLst/>
                  <a:gdLst>
                    <a:gd name="connsiteX0" fmla="*/ 83365 w 83365"/>
                    <a:gd name="connsiteY0" fmla="*/ 0 h 444903"/>
                    <a:gd name="connsiteX1" fmla="*/ 0 w 83365"/>
                    <a:gd name="connsiteY1" fmla="*/ 0 h 444903"/>
                    <a:gd name="connsiteX2" fmla="*/ 0 w 83365"/>
                    <a:gd name="connsiteY2" fmla="*/ 444903 h 444903"/>
                    <a:gd name="connsiteX3" fmla="*/ 83365 w 83365"/>
                    <a:gd name="connsiteY3" fmla="*/ 0 h 4449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3365" h="444903">
                      <a:moveTo>
                        <a:pt x="83365" y="0"/>
                      </a:moveTo>
                      <a:lnTo>
                        <a:pt x="0" y="0"/>
                      </a:lnTo>
                      <a:lnTo>
                        <a:pt x="0" y="444903"/>
                      </a:lnTo>
                      <a:cubicBezTo>
                        <a:pt x="0" y="444903"/>
                        <a:pt x="83365" y="296811"/>
                        <a:pt x="83365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9" name="任意多边形: 形状 908">
                  <a:extLst>
                    <a:ext uri="{FF2B5EF4-FFF2-40B4-BE49-F238E27FC236}">
                      <a16:creationId xmlns:a16="http://schemas.microsoft.com/office/drawing/2014/main" id="{3A08C9ED-3FEB-96D6-5535-39542E086C43}"/>
                    </a:ext>
                  </a:extLst>
                </p:cNvPr>
                <p:cNvSpPr/>
                <p:nvPr/>
              </p:nvSpPr>
              <p:spPr>
                <a:xfrm>
                  <a:off x="3261392" y="2755866"/>
                  <a:ext cx="63426" cy="239981"/>
                </a:xfrm>
                <a:custGeom>
                  <a:avLst/>
                  <a:gdLst>
                    <a:gd name="connsiteX0" fmla="*/ 63427 w 63426"/>
                    <a:gd name="connsiteY0" fmla="*/ 239982 h 239981"/>
                    <a:gd name="connsiteX1" fmla="*/ 0 w 63426"/>
                    <a:gd name="connsiteY1" fmla="*/ 239982 h 239981"/>
                    <a:gd name="connsiteX2" fmla="*/ 0 w 63426"/>
                    <a:gd name="connsiteY2" fmla="*/ 27788 h 239981"/>
                    <a:gd name="connsiteX3" fmla="*/ 31737 w 63426"/>
                    <a:gd name="connsiteY3" fmla="*/ 0 h 239981"/>
                    <a:gd name="connsiteX4" fmla="*/ 31737 w 63426"/>
                    <a:gd name="connsiteY4" fmla="*/ 0 h 239981"/>
                    <a:gd name="connsiteX5" fmla="*/ 63427 w 63426"/>
                    <a:gd name="connsiteY5" fmla="*/ 27788 h 239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426" h="239981">
                      <a:moveTo>
                        <a:pt x="63427" y="239982"/>
                      </a:moveTo>
                      <a:lnTo>
                        <a:pt x="0" y="239982"/>
                      </a:lnTo>
                      <a:lnTo>
                        <a:pt x="0" y="27788"/>
                      </a:lnTo>
                      <a:cubicBezTo>
                        <a:pt x="0" y="12425"/>
                        <a:pt x="14207" y="0"/>
                        <a:pt x="31737" y="0"/>
                      </a:cubicBezTo>
                      <a:lnTo>
                        <a:pt x="31737" y="0"/>
                      </a:lnTo>
                      <a:cubicBezTo>
                        <a:pt x="49268" y="0"/>
                        <a:pt x="63427" y="12425"/>
                        <a:pt x="63427" y="27788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0" name="任意多边形: 形状 909">
                  <a:extLst>
                    <a:ext uri="{FF2B5EF4-FFF2-40B4-BE49-F238E27FC236}">
                      <a16:creationId xmlns:a16="http://schemas.microsoft.com/office/drawing/2014/main" id="{0DDAC5D6-9AE3-C567-CE3C-7F0D30F56B77}"/>
                    </a:ext>
                  </a:extLst>
                </p:cNvPr>
                <p:cNvSpPr/>
                <p:nvPr/>
              </p:nvSpPr>
              <p:spPr>
                <a:xfrm>
                  <a:off x="3474982" y="2994788"/>
                  <a:ext cx="100799" cy="444902"/>
                </a:xfrm>
                <a:custGeom>
                  <a:avLst/>
                  <a:gdLst>
                    <a:gd name="connsiteX0" fmla="*/ 97428 w 100799"/>
                    <a:gd name="connsiteY0" fmla="*/ 26536 h 444902"/>
                    <a:gd name="connsiteX1" fmla="*/ 96664 w 100799"/>
                    <a:gd name="connsiteY1" fmla="*/ 41569 h 444902"/>
                    <a:gd name="connsiteX2" fmla="*/ 97428 w 100799"/>
                    <a:gd name="connsiteY2" fmla="*/ 42333 h 444902"/>
                    <a:gd name="connsiteX3" fmla="*/ 97855 w 100799"/>
                    <a:gd name="connsiteY3" fmla="*/ 48311 h 444902"/>
                    <a:gd name="connsiteX4" fmla="*/ 97428 w 100799"/>
                    <a:gd name="connsiteY4" fmla="*/ 48738 h 444902"/>
                    <a:gd name="connsiteX5" fmla="*/ 97428 w 100799"/>
                    <a:gd name="connsiteY5" fmla="*/ 48738 h 444902"/>
                    <a:gd name="connsiteX6" fmla="*/ 96664 w 100799"/>
                    <a:gd name="connsiteY6" fmla="*/ 63771 h 444902"/>
                    <a:gd name="connsiteX7" fmla="*/ 97428 w 100799"/>
                    <a:gd name="connsiteY7" fmla="*/ 64535 h 444902"/>
                    <a:gd name="connsiteX8" fmla="*/ 97855 w 100799"/>
                    <a:gd name="connsiteY8" fmla="*/ 70513 h 444902"/>
                    <a:gd name="connsiteX9" fmla="*/ 97428 w 100799"/>
                    <a:gd name="connsiteY9" fmla="*/ 70940 h 444902"/>
                    <a:gd name="connsiteX10" fmla="*/ 97428 w 100799"/>
                    <a:gd name="connsiteY10" fmla="*/ 70940 h 444902"/>
                    <a:gd name="connsiteX11" fmla="*/ 96664 w 100799"/>
                    <a:gd name="connsiteY11" fmla="*/ 85972 h 444902"/>
                    <a:gd name="connsiteX12" fmla="*/ 97428 w 100799"/>
                    <a:gd name="connsiteY12" fmla="*/ 86736 h 444902"/>
                    <a:gd name="connsiteX13" fmla="*/ 97855 w 100799"/>
                    <a:gd name="connsiteY13" fmla="*/ 92715 h 444902"/>
                    <a:gd name="connsiteX14" fmla="*/ 97428 w 100799"/>
                    <a:gd name="connsiteY14" fmla="*/ 93142 h 444902"/>
                    <a:gd name="connsiteX15" fmla="*/ 97428 w 100799"/>
                    <a:gd name="connsiteY15" fmla="*/ 93141 h 444902"/>
                    <a:gd name="connsiteX16" fmla="*/ 96664 w 100799"/>
                    <a:gd name="connsiteY16" fmla="*/ 108174 h 444902"/>
                    <a:gd name="connsiteX17" fmla="*/ 97428 w 100799"/>
                    <a:gd name="connsiteY17" fmla="*/ 108938 h 444902"/>
                    <a:gd name="connsiteX18" fmla="*/ 97855 w 100799"/>
                    <a:gd name="connsiteY18" fmla="*/ 114916 h 444902"/>
                    <a:gd name="connsiteX19" fmla="*/ 97428 w 100799"/>
                    <a:gd name="connsiteY19" fmla="*/ 115344 h 444902"/>
                    <a:gd name="connsiteX20" fmla="*/ 97428 w 100799"/>
                    <a:gd name="connsiteY20" fmla="*/ 115343 h 444902"/>
                    <a:gd name="connsiteX21" fmla="*/ 96664 w 100799"/>
                    <a:gd name="connsiteY21" fmla="*/ 130376 h 444902"/>
                    <a:gd name="connsiteX22" fmla="*/ 97428 w 100799"/>
                    <a:gd name="connsiteY22" fmla="*/ 131140 h 444902"/>
                    <a:gd name="connsiteX23" fmla="*/ 97855 w 100799"/>
                    <a:gd name="connsiteY23" fmla="*/ 137118 h 444902"/>
                    <a:gd name="connsiteX24" fmla="*/ 97428 w 100799"/>
                    <a:gd name="connsiteY24" fmla="*/ 137545 h 444902"/>
                    <a:gd name="connsiteX25" fmla="*/ 97428 w 100799"/>
                    <a:gd name="connsiteY25" fmla="*/ 137545 h 444902"/>
                    <a:gd name="connsiteX26" fmla="*/ 96664 w 100799"/>
                    <a:gd name="connsiteY26" fmla="*/ 152578 h 444902"/>
                    <a:gd name="connsiteX27" fmla="*/ 97428 w 100799"/>
                    <a:gd name="connsiteY27" fmla="*/ 153342 h 444902"/>
                    <a:gd name="connsiteX28" fmla="*/ 97855 w 100799"/>
                    <a:gd name="connsiteY28" fmla="*/ 159320 h 444902"/>
                    <a:gd name="connsiteX29" fmla="*/ 97428 w 100799"/>
                    <a:gd name="connsiteY29" fmla="*/ 159747 h 444902"/>
                    <a:gd name="connsiteX30" fmla="*/ 97428 w 100799"/>
                    <a:gd name="connsiteY30" fmla="*/ 159747 h 444902"/>
                    <a:gd name="connsiteX31" fmla="*/ 96664 w 100799"/>
                    <a:gd name="connsiteY31" fmla="*/ 174780 h 444902"/>
                    <a:gd name="connsiteX32" fmla="*/ 97428 w 100799"/>
                    <a:gd name="connsiteY32" fmla="*/ 175544 h 444902"/>
                    <a:gd name="connsiteX33" fmla="*/ 97855 w 100799"/>
                    <a:gd name="connsiteY33" fmla="*/ 181522 h 444902"/>
                    <a:gd name="connsiteX34" fmla="*/ 97428 w 100799"/>
                    <a:gd name="connsiteY34" fmla="*/ 181949 h 444902"/>
                    <a:gd name="connsiteX35" fmla="*/ 97428 w 100799"/>
                    <a:gd name="connsiteY35" fmla="*/ 181949 h 444902"/>
                    <a:gd name="connsiteX36" fmla="*/ 96664 w 100799"/>
                    <a:gd name="connsiteY36" fmla="*/ 196981 h 444902"/>
                    <a:gd name="connsiteX37" fmla="*/ 97428 w 100799"/>
                    <a:gd name="connsiteY37" fmla="*/ 197745 h 444902"/>
                    <a:gd name="connsiteX38" fmla="*/ 97855 w 100799"/>
                    <a:gd name="connsiteY38" fmla="*/ 203724 h 444902"/>
                    <a:gd name="connsiteX39" fmla="*/ 97428 w 100799"/>
                    <a:gd name="connsiteY39" fmla="*/ 204151 h 444902"/>
                    <a:gd name="connsiteX40" fmla="*/ 97428 w 100799"/>
                    <a:gd name="connsiteY40" fmla="*/ 204151 h 444902"/>
                    <a:gd name="connsiteX41" fmla="*/ 96664 w 100799"/>
                    <a:gd name="connsiteY41" fmla="*/ 219183 h 444902"/>
                    <a:gd name="connsiteX42" fmla="*/ 97428 w 100799"/>
                    <a:gd name="connsiteY42" fmla="*/ 219947 h 444902"/>
                    <a:gd name="connsiteX43" fmla="*/ 97877 w 100799"/>
                    <a:gd name="connsiteY43" fmla="*/ 225855 h 444902"/>
                    <a:gd name="connsiteX44" fmla="*/ 97428 w 100799"/>
                    <a:gd name="connsiteY44" fmla="*/ 226304 h 444902"/>
                    <a:gd name="connsiteX45" fmla="*/ 97428 w 100799"/>
                    <a:gd name="connsiteY45" fmla="*/ 226304 h 444902"/>
                    <a:gd name="connsiteX46" fmla="*/ 93960 w 100799"/>
                    <a:gd name="connsiteY46" fmla="*/ 234154 h 444902"/>
                    <a:gd name="connsiteX47" fmla="*/ 97524 w 100799"/>
                    <a:gd name="connsiteY47" fmla="*/ 242101 h 444902"/>
                    <a:gd name="connsiteX48" fmla="*/ 97973 w 100799"/>
                    <a:gd name="connsiteY48" fmla="*/ 248009 h 444902"/>
                    <a:gd name="connsiteX49" fmla="*/ 97524 w 100799"/>
                    <a:gd name="connsiteY49" fmla="*/ 248458 h 444902"/>
                    <a:gd name="connsiteX50" fmla="*/ 97524 w 100799"/>
                    <a:gd name="connsiteY50" fmla="*/ 248458 h 444902"/>
                    <a:gd name="connsiteX51" fmla="*/ 94057 w 100799"/>
                    <a:gd name="connsiteY51" fmla="*/ 256308 h 444902"/>
                    <a:gd name="connsiteX52" fmla="*/ 97620 w 100799"/>
                    <a:gd name="connsiteY52" fmla="*/ 264255 h 444902"/>
                    <a:gd name="connsiteX53" fmla="*/ 98069 w 100799"/>
                    <a:gd name="connsiteY53" fmla="*/ 270163 h 444902"/>
                    <a:gd name="connsiteX54" fmla="*/ 97620 w 100799"/>
                    <a:gd name="connsiteY54" fmla="*/ 270611 h 444902"/>
                    <a:gd name="connsiteX55" fmla="*/ 97621 w 100799"/>
                    <a:gd name="connsiteY55" fmla="*/ 270612 h 444902"/>
                    <a:gd name="connsiteX56" fmla="*/ 94153 w 100799"/>
                    <a:gd name="connsiteY56" fmla="*/ 278462 h 444902"/>
                    <a:gd name="connsiteX57" fmla="*/ 97717 w 100799"/>
                    <a:gd name="connsiteY57" fmla="*/ 286408 h 444902"/>
                    <a:gd name="connsiteX58" fmla="*/ 98092 w 100799"/>
                    <a:gd name="connsiteY58" fmla="*/ 292390 h 444902"/>
                    <a:gd name="connsiteX59" fmla="*/ 97717 w 100799"/>
                    <a:gd name="connsiteY59" fmla="*/ 292766 h 444902"/>
                    <a:gd name="connsiteX60" fmla="*/ 97717 w 100799"/>
                    <a:gd name="connsiteY60" fmla="*/ 292765 h 444902"/>
                    <a:gd name="connsiteX61" fmla="*/ 96932 w 100799"/>
                    <a:gd name="connsiteY61" fmla="*/ 307729 h 444902"/>
                    <a:gd name="connsiteX62" fmla="*/ 97717 w 100799"/>
                    <a:gd name="connsiteY62" fmla="*/ 308514 h 444902"/>
                    <a:gd name="connsiteX63" fmla="*/ 98144 w 100799"/>
                    <a:gd name="connsiteY63" fmla="*/ 314492 h 444902"/>
                    <a:gd name="connsiteX64" fmla="*/ 97717 w 100799"/>
                    <a:gd name="connsiteY64" fmla="*/ 314919 h 444902"/>
                    <a:gd name="connsiteX65" fmla="*/ 97717 w 100799"/>
                    <a:gd name="connsiteY65" fmla="*/ 314919 h 444902"/>
                    <a:gd name="connsiteX66" fmla="*/ 96974 w 100799"/>
                    <a:gd name="connsiteY66" fmla="*/ 330021 h 444902"/>
                    <a:gd name="connsiteX67" fmla="*/ 97717 w 100799"/>
                    <a:gd name="connsiteY67" fmla="*/ 330763 h 444902"/>
                    <a:gd name="connsiteX68" fmla="*/ 98166 w 100799"/>
                    <a:gd name="connsiteY68" fmla="*/ 336672 h 444902"/>
                    <a:gd name="connsiteX69" fmla="*/ 97717 w 100799"/>
                    <a:gd name="connsiteY69" fmla="*/ 337120 h 444902"/>
                    <a:gd name="connsiteX70" fmla="*/ 97717 w 100799"/>
                    <a:gd name="connsiteY70" fmla="*/ 337121 h 444902"/>
                    <a:gd name="connsiteX71" fmla="*/ 96953 w 100799"/>
                    <a:gd name="connsiteY71" fmla="*/ 352153 h 444902"/>
                    <a:gd name="connsiteX72" fmla="*/ 97717 w 100799"/>
                    <a:gd name="connsiteY72" fmla="*/ 352917 h 444902"/>
                    <a:gd name="connsiteX73" fmla="*/ 98144 w 100799"/>
                    <a:gd name="connsiteY73" fmla="*/ 358896 h 444902"/>
                    <a:gd name="connsiteX74" fmla="*/ 97717 w 100799"/>
                    <a:gd name="connsiteY74" fmla="*/ 359323 h 444902"/>
                    <a:gd name="connsiteX75" fmla="*/ 97717 w 100799"/>
                    <a:gd name="connsiteY75" fmla="*/ 359323 h 444902"/>
                    <a:gd name="connsiteX76" fmla="*/ 96953 w 100799"/>
                    <a:gd name="connsiteY76" fmla="*/ 374355 h 444902"/>
                    <a:gd name="connsiteX77" fmla="*/ 97717 w 100799"/>
                    <a:gd name="connsiteY77" fmla="*/ 375119 h 444902"/>
                    <a:gd name="connsiteX78" fmla="*/ 98144 w 100799"/>
                    <a:gd name="connsiteY78" fmla="*/ 381097 h 444902"/>
                    <a:gd name="connsiteX79" fmla="*/ 97717 w 100799"/>
                    <a:gd name="connsiteY79" fmla="*/ 381525 h 444902"/>
                    <a:gd name="connsiteX80" fmla="*/ 97717 w 100799"/>
                    <a:gd name="connsiteY80" fmla="*/ 381524 h 444902"/>
                    <a:gd name="connsiteX81" fmla="*/ 96953 w 100799"/>
                    <a:gd name="connsiteY81" fmla="*/ 396557 h 444902"/>
                    <a:gd name="connsiteX82" fmla="*/ 97717 w 100799"/>
                    <a:gd name="connsiteY82" fmla="*/ 397321 h 444902"/>
                    <a:gd name="connsiteX83" fmla="*/ 98144 w 100799"/>
                    <a:gd name="connsiteY83" fmla="*/ 403299 h 444902"/>
                    <a:gd name="connsiteX84" fmla="*/ 97717 w 100799"/>
                    <a:gd name="connsiteY84" fmla="*/ 403726 h 444902"/>
                    <a:gd name="connsiteX85" fmla="*/ 97717 w 100799"/>
                    <a:gd name="connsiteY85" fmla="*/ 403726 h 444902"/>
                    <a:gd name="connsiteX86" fmla="*/ 96953 w 100799"/>
                    <a:gd name="connsiteY86" fmla="*/ 418759 h 444902"/>
                    <a:gd name="connsiteX87" fmla="*/ 97717 w 100799"/>
                    <a:gd name="connsiteY87" fmla="*/ 419523 h 444902"/>
                    <a:gd name="connsiteX88" fmla="*/ 98144 w 100799"/>
                    <a:gd name="connsiteY88" fmla="*/ 425501 h 444902"/>
                    <a:gd name="connsiteX89" fmla="*/ 97717 w 100799"/>
                    <a:gd name="connsiteY89" fmla="*/ 425928 h 444902"/>
                    <a:gd name="connsiteX90" fmla="*/ 97717 w 100799"/>
                    <a:gd name="connsiteY90" fmla="*/ 425928 h 444902"/>
                    <a:gd name="connsiteX91" fmla="*/ 94249 w 100799"/>
                    <a:gd name="connsiteY91" fmla="*/ 433778 h 444902"/>
                    <a:gd name="connsiteX92" fmla="*/ 100799 w 100799"/>
                    <a:gd name="connsiteY92" fmla="*/ 444903 h 444902"/>
                    <a:gd name="connsiteX93" fmla="*/ 97765 w 100799"/>
                    <a:gd name="connsiteY93" fmla="*/ 444903 h 444902"/>
                    <a:gd name="connsiteX94" fmla="*/ 0 w 100799"/>
                    <a:gd name="connsiteY94" fmla="*/ 359274 h 444902"/>
                    <a:gd name="connsiteX95" fmla="*/ 0 w 100799"/>
                    <a:gd name="connsiteY95" fmla="*/ 0 h 444902"/>
                    <a:gd name="connsiteX96" fmla="*/ 100799 w 100799"/>
                    <a:gd name="connsiteY96" fmla="*/ 0 h 444902"/>
                    <a:gd name="connsiteX97" fmla="*/ 97717 w 100799"/>
                    <a:gd name="connsiteY97" fmla="*/ 3227 h 444902"/>
                    <a:gd name="connsiteX98" fmla="*/ 96953 w 100799"/>
                    <a:gd name="connsiteY98" fmla="*/ 18259 h 444902"/>
                    <a:gd name="connsiteX99" fmla="*/ 97717 w 100799"/>
                    <a:gd name="connsiteY99" fmla="*/ 19023 h 444902"/>
                    <a:gd name="connsiteX100" fmla="*/ 98144 w 100799"/>
                    <a:gd name="connsiteY100" fmla="*/ 25002 h 444902"/>
                    <a:gd name="connsiteX101" fmla="*/ 97717 w 100799"/>
                    <a:gd name="connsiteY101" fmla="*/ 25429 h 444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</a:cxnLst>
                  <a:rect l="l" t="t" r="r" b="b"/>
                  <a:pathLst>
                    <a:path w="100799" h="444902">
                      <a:moveTo>
                        <a:pt x="97428" y="26536"/>
                      </a:moveTo>
                      <a:cubicBezTo>
                        <a:pt x="93066" y="30476"/>
                        <a:pt x="92724" y="37207"/>
                        <a:pt x="96664" y="41569"/>
                      </a:cubicBezTo>
                      <a:cubicBezTo>
                        <a:pt x="96905" y="41836"/>
                        <a:pt x="97160" y="42091"/>
                        <a:pt x="97428" y="42333"/>
                      </a:cubicBezTo>
                      <a:cubicBezTo>
                        <a:pt x="99197" y="43866"/>
                        <a:pt x="99388" y="46542"/>
                        <a:pt x="97855" y="48311"/>
                      </a:cubicBezTo>
                      <a:cubicBezTo>
                        <a:pt x="97723" y="48463"/>
                        <a:pt x="97580" y="48606"/>
                        <a:pt x="97428" y="48738"/>
                      </a:cubicBezTo>
                      <a:lnTo>
                        <a:pt x="97428" y="48738"/>
                      </a:lnTo>
                      <a:cubicBezTo>
                        <a:pt x="93066" y="52678"/>
                        <a:pt x="92724" y="59409"/>
                        <a:pt x="96664" y="63771"/>
                      </a:cubicBezTo>
                      <a:cubicBezTo>
                        <a:pt x="96905" y="64038"/>
                        <a:pt x="97160" y="64293"/>
                        <a:pt x="97428" y="64535"/>
                      </a:cubicBezTo>
                      <a:cubicBezTo>
                        <a:pt x="99197" y="66068"/>
                        <a:pt x="99388" y="68744"/>
                        <a:pt x="97855" y="70513"/>
                      </a:cubicBezTo>
                      <a:cubicBezTo>
                        <a:pt x="97723" y="70665"/>
                        <a:pt x="97580" y="70808"/>
                        <a:pt x="97428" y="70940"/>
                      </a:cubicBezTo>
                      <a:lnTo>
                        <a:pt x="97428" y="70940"/>
                      </a:lnTo>
                      <a:cubicBezTo>
                        <a:pt x="93066" y="74880"/>
                        <a:pt x="92724" y="81610"/>
                        <a:pt x="96664" y="85972"/>
                      </a:cubicBezTo>
                      <a:cubicBezTo>
                        <a:pt x="96905" y="86240"/>
                        <a:pt x="97160" y="86495"/>
                        <a:pt x="97428" y="86736"/>
                      </a:cubicBezTo>
                      <a:cubicBezTo>
                        <a:pt x="99197" y="88269"/>
                        <a:pt x="99388" y="90946"/>
                        <a:pt x="97855" y="92715"/>
                      </a:cubicBezTo>
                      <a:cubicBezTo>
                        <a:pt x="97723" y="92867"/>
                        <a:pt x="97580" y="93010"/>
                        <a:pt x="97428" y="93142"/>
                      </a:cubicBezTo>
                      <a:lnTo>
                        <a:pt x="97428" y="93141"/>
                      </a:lnTo>
                      <a:cubicBezTo>
                        <a:pt x="93066" y="97082"/>
                        <a:pt x="92724" y="103812"/>
                        <a:pt x="96664" y="108174"/>
                      </a:cubicBezTo>
                      <a:cubicBezTo>
                        <a:pt x="96905" y="108442"/>
                        <a:pt x="97160" y="108697"/>
                        <a:pt x="97428" y="108938"/>
                      </a:cubicBezTo>
                      <a:cubicBezTo>
                        <a:pt x="99197" y="110471"/>
                        <a:pt x="99388" y="113148"/>
                        <a:pt x="97855" y="114916"/>
                      </a:cubicBezTo>
                      <a:cubicBezTo>
                        <a:pt x="97723" y="115069"/>
                        <a:pt x="97580" y="115211"/>
                        <a:pt x="97428" y="115344"/>
                      </a:cubicBezTo>
                      <a:lnTo>
                        <a:pt x="97428" y="115343"/>
                      </a:lnTo>
                      <a:cubicBezTo>
                        <a:pt x="93066" y="119284"/>
                        <a:pt x="92724" y="126014"/>
                        <a:pt x="96664" y="130376"/>
                      </a:cubicBezTo>
                      <a:cubicBezTo>
                        <a:pt x="96905" y="130643"/>
                        <a:pt x="97160" y="130898"/>
                        <a:pt x="97428" y="131140"/>
                      </a:cubicBezTo>
                      <a:cubicBezTo>
                        <a:pt x="99197" y="132673"/>
                        <a:pt x="99388" y="135350"/>
                        <a:pt x="97855" y="137118"/>
                      </a:cubicBezTo>
                      <a:cubicBezTo>
                        <a:pt x="97723" y="137270"/>
                        <a:pt x="97580" y="137413"/>
                        <a:pt x="97428" y="137545"/>
                      </a:cubicBezTo>
                      <a:lnTo>
                        <a:pt x="97428" y="137545"/>
                      </a:lnTo>
                      <a:cubicBezTo>
                        <a:pt x="93066" y="141486"/>
                        <a:pt x="92724" y="148216"/>
                        <a:pt x="96664" y="152578"/>
                      </a:cubicBezTo>
                      <a:cubicBezTo>
                        <a:pt x="96905" y="152845"/>
                        <a:pt x="97160" y="153100"/>
                        <a:pt x="97428" y="153342"/>
                      </a:cubicBezTo>
                      <a:cubicBezTo>
                        <a:pt x="99197" y="154875"/>
                        <a:pt x="99388" y="157552"/>
                        <a:pt x="97855" y="159320"/>
                      </a:cubicBezTo>
                      <a:cubicBezTo>
                        <a:pt x="97723" y="159472"/>
                        <a:pt x="97580" y="159615"/>
                        <a:pt x="97428" y="159747"/>
                      </a:cubicBezTo>
                      <a:lnTo>
                        <a:pt x="97428" y="159747"/>
                      </a:lnTo>
                      <a:cubicBezTo>
                        <a:pt x="93066" y="163687"/>
                        <a:pt x="92724" y="170418"/>
                        <a:pt x="96664" y="174780"/>
                      </a:cubicBezTo>
                      <a:cubicBezTo>
                        <a:pt x="96905" y="175047"/>
                        <a:pt x="97160" y="175302"/>
                        <a:pt x="97428" y="175544"/>
                      </a:cubicBezTo>
                      <a:cubicBezTo>
                        <a:pt x="99197" y="177077"/>
                        <a:pt x="99388" y="179753"/>
                        <a:pt x="97855" y="181522"/>
                      </a:cubicBezTo>
                      <a:cubicBezTo>
                        <a:pt x="97723" y="181674"/>
                        <a:pt x="97580" y="181817"/>
                        <a:pt x="97428" y="181949"/>
                      </a:cubicBezTo>
                      <a:lnTo>
                        <a:pt x="97428" y="181949"/>
                      </a:lnTo>
                      <a:cubicBezTo>
                        <a:pt x="93066" y="185889"/>
                        <a:pt x="92724" y="192619"/>
                        <a:pt x="96664" y="196981"/>
                      </a:cubicBezTo>
                      <a:cubicBezTo>
                        <a:pt x="96905" y="197249"/>
                        <a:pt x="97160" y="197504"/>
                        <a:pt x="97428" y="197745"/>
                      </a:cubicBezTo>
                      <a:cubicBezTo>
                        <a:pt x="99197" y="199278"/>
                        <a:pt x="99388" y="201955"/>
                        <a:pt x="97855" y="203724"/>
                      </a:cubicBezTo>
                      <a:cubicBezTo>
                        <a:pt x="97723" y="203876"/>
                        <a:pt x="97580" y="204019"/>
                        <a:pt x="97428" y="204151"/>
                      </a:cubicBezTo>
                      <a:lnTo>
                        <a:pt x="97428" y="204151"/>
                      </a:lnTo>
                      <a:cubicBezTo>
                        <a:pt x="93066" y="208091"/>
                        <a:pt x="92724" y="214821"/>
                        <a:pt x="96664" y="219183"/>
                      </a:cubicBezTo>
                      <a:cubicBezTo>
                        <a:pt x="96905" y="219451"/>
                        <a:pt x="97160" y="219706"/>
                        <a:pt x="97428" y="219947"/>
                      </a:cubicBezTo>
                      <a:cubicBezTo>
                        <a:pt x="99183" y="221455"/>
                        <a:pt x="99384" y="224100"/>
                        <a:pt x="97877" y="225855"/>
                      </a:cubicBezTo>
                      <a:cubicBezTo>
                        <a:pt x="97739" y="226016"/>
                        <a:pt x="97589" y="226166"/>
                        <a:pt x="97428" y="226304"/>
                      </a:cubicBezTo>
                      <a:lnTo>
                        <a:pt x="97428" y="226304"/>
                      </a:lnTo>
                      <a:cubicBezTo>
                        <a:pt x="95212" y="228311"/>
                        <a:pt x="93951" y="231164"/>
                        <a:pt x="93960" y="234154"/>
                      </a:cubicBezTo>
                      <a:cubicBezTo>
                        <a:pt x="93967" y="237189"/>
                        <a:pt x="95262" y="240078"/>
                        <a:pt x="97524" y="242101"/>
                      </a:cubicBezTo>
                      <a:cubicBezTo>
                        <a:pt x="99280" y="243609"/>
                        <a:pt x="99481" y="246254"/>
                        <a:pt x="97973" y="248009"/>
                      </a:cubicBezTo>
                      <a:cubicBezTo>
                        <a:pt x="97835" y="248170"/>
                        <a:pt x="97685" y="248320"/>
                        <a:pt x="97524" y="248458"/>
                      </a:cubicBezTo>
                      <a:lnTo>
                        <a:pt x="97524" y="248458"/>
                      </a:lnTo>
                      <a:cubicBezTo>
                        <a:pt x="95308" y="250465"/>
                        <a:pt x="94048" y="253318"/>
                        <a:pt x="94057" y="256308"/>
                      </a:cubicBezTo>
                      <a:cubicBezTo>
                        <a:pt x="94069" y="259341"/>
                        <a:pt x="95364" y="262228"/>
                        <a:pt x="97620" y="264255"/>
                      </a:cubicBezTo>
                      <a:cubicBezTo>
                        <a:pt x="99376" y="265762"/>
                        <a:pt x="99577" y="268407"/>
                        <a:pt x="98069" y="270163"/>
                      </a:cubicBezTo>
                      <a:cubicBezTo>
                        <a:pt x="97931" y="270324"/>
                        <a:pt x="97781" y="270474"/>
                        <a:pt x="97620" y="270611"/>
                      </a:cubicBezTo>
                      <a:lnTo>
                        <a:pt x="97621" y="270612"/>
                      </a:lnTo>
                      <a:cubicBezTo>
                        <a:pt x="95404" y="272619"/>
                        <a:pt x="94144" y="275472"/>
                        <a:pt x="94153" y="278462"/>
                      </a:cubicBezTo>
                      <a:cubicBezTo>
                        <a:pt x="94166" y="281495"/>
                        <a:pt x="95460" y="284382"/>
                        <a:pt x="97717" y="286408"/>
                      </a:cubicBezTo>
                      <a:cubicBezTo>
                        <a:pt x="99472" y="287957"/>
                        <a:pt x="99640" y="290635"/>
                        <a:pt x="98092" y="292390"/>
                      </a:cubicBezTo>
                      <a:cubicBezTo>
                        <a:pt x="97975" y="292523"/>
                        <a:pt x="97850" y="292648"/>
                        <a:pt x="97717" y="292766"/>
                      </a:cubicBezTo>
                      <a:lnTo>
                        <a:pt x="97717" y="292765"/>
                      </a:lnTo>
                      <a:cubicBezTo>
                        <a:pt x="93368" y="296681"/>
                        <a:pt x="93017" y="303380"/>
                        <a:pt x="96932" y="307729"/>
                      </a:cubicBezTo>
                      <a:cubicBezTo>
                        <a:pt x="97180" y="308004"/>
                        <a:pt x="97442" y="308266"/>
                        <a:pt x="97717" y="308514"/>
                      </a:cubicBezTo>
                      <a:cubicBezTo>
                        <a:pt x="99486" y="310047"/>
                        <a:pt x="99677" y="312723"/>
                        <a:pt x="98144" y="314492"/>
                      </a:cubicBezTo>
                      <a:cubicBezTo>
                        <a:pt x="98012" y="314644"/>
                        <a:pt x="97869" y="314787"/>
                        <a:pt x="97717" y="314919"/>
                      </a:cubicBezTo>
                      <a:lnTo>
                        <a:pt x="97717" y="314919"/>
                      </a:lnTo>
                      <a:cubicBezTo>
                        <a:pt x="93342" y="318884"/>
                        <a:pt x="93009" y="325645"/>
                        <a:pt x="96974" y="330021"/>
                      </a:cubicBezTo>
                      <a:cubicBezTo>
                        <a:pt x="97209" y="330280"/>
                        <a:pt x="97457" y="330528"/>
                        <a:pt x="97717" y="330763"/>
                      </a:cubicBezTo>
                      <a:cubicBezTo>
                        <a:pt x="99472" y="332271"/>
                        <a:pt x="99673" y="334916"/>
                        <a:pt x="98166" y="336672"/>
                      </a:cubicBezTo>
                      <a:cubicBezTo>
                        <a:pt x="98028" y="336832"/>
                        <a:pt x="97878" y="336982"/>
                        <a:pt x="97717" y="337120"/>
                      </a:cubicBezTo>
                      <a:lnTo>
                        <a:pt x="97717" y="337121"/>
                      </a:lnTo>
                      <a:cubicBezTo>
                        <a:pt x="93355" y="341061"/>
                        <a:pt x="93013" y="347791"/>
                        <a:pt x="96953" y="352153"/>
                      </a:cubicBezTo>
                      <a:cubicBezTo>
                        <a:pt x="97194" y="352421"/>
                        <a:pt x="97449" y="352676"/>
                        <a:pt x="97717" y="352917"/>
                      </a:cubicBezTo>
                      <a:cubicBezTo>
                        <a:pt x="99486" y="354450"/>
                        <a:pt x="99677" y="357127"/>
                        <a:pt x="98144" y="358896"/>
                      </a:cubicBezTo>
                      <a:cubicBezTo>
                        <a:pt x="98012" y="359048"/>
                        <a:pt x="97869" y="359191"/>
                        <a:pt x="97717" y="359323"/>
                      </a:cubicBezTo>
                      <a:lnTo>
                        <a:pt x="97717" y="359323"/>
                      </a:lnTo>
                      <a:cubicBezTo>
                        <a:pt x="93355" y="363263"/>
                        <a:pt x="93013" y="369993"/>
                        <a:pt x="96953" y="374355"/>
                      </a:cubicBezTo>
                      <a:cubicBezTo>
                        <a:pt x="97194" y="374623"/>
                        <a:pt x="97449" y="374878"/>
                        <a:pt x="97717" y="375119"/>
                      </a:cubicBezTo>
                      <a:cubicBezTo>
                        <a:pt x="99486" y="376652"/>
                        <a:pt x="99677" y="379329"/>
                        <a:pt x="98144" y="381097"/>
                      </a:cubicBezTo>
                      <a:cubicBezTo>
                        <a:pt x="98012" y="381250"/>
                        <a:pt x="97869" y="381392"/>
                        <a:pt x="97717" y="381525"/>
                      </a:cubicBezTo>
                      <a:lnTo>
                        <a:pt x="97717" y="381524"/>
                      </a:lnTo>
                      <a:cubicBezTo>
                        <a:pt x="93355" y="385465"/>
                        <a:pt x="93013" y="392195"/>
                        <a:pt x="96953" y="396557"/>
                      </a:cubicBezTo>
                      <a:cubicBezTo>
                        <a:pt x="97194" y="396824"/>
                        <a:pt x="97449" y="397079"/>
                        <a:pt x="97717" y="397321"/>
                      </a:cubicBezTo>
                      <a:cubicBezTo>
                        <a:pt x="99486" y="398854"/>
                        <a:pt x="99677" y="401531"/>
                        <a:pt x="98144" y="403299"/>
                      </a:cubicBezTo>
                      <a:cubicBezTo>
                        <a:pt x="98012" y="403451"/>
                        <a:pt x="97869" y="403594"/>
                        <a:pt x="97717" y="403726"/>
                      </a:cubicBezTo>
                      <a:lnTo>
                        <a:pt x="97717" y="403726"/>
                      </a:lnTo>
                      <a:cubicBezTo>
                        <a:pt x="93355" y="407666"/>
                        <a:pt x="93013" y="414397"/>
                        <a:pt x="96953" y="418759"/>
                      </a:cubicBezTo>
                      <a:cubicBezTo>
                        <a:pt x="97194" y="419026"/>
                        <a:pt x="97449" y="419281"/>
                        <a:pt x="97717" y="419523"/>
                      </a:cubicBezTo>
                      <a:cubicBezTo>
                        <a:pt x="99486" y="421056"/>
                        <a:pt x="99677" y="423732"/>
                        <a:pt x="98144" y="425501"/>
                      </a:cubicBezTo>
                      <a:cubicBezTo>
                        <a:pt x="98012" y="425653"/>
                        <a:pt x="97869" y="425796"/>
                        <a:pt x="97717" y="425928"/>
                      </a:cubicBezTo>
                      <a:lnTo>
                        <a:pt x="97717" y="425928"/>
                      </a:lnTo>
                      <a:cubicBezTo>
                        <a:pt x="95737" y="428097"/>
                        <a:pt x="94520" y="430854"/>
                        <a:pt x="94249" y="433778"/>
                      </a:cubicBezTo>
                      <a:cubicBezTo>
                        <a:pt x="94249" y="436186"/>
                        <a:pt x="94249" y="444903"/>
                        <a:pt x="100799" y="444903"/>
                      </a:cubicBezTo>
                      <a:lnTo>
                        <a:pt x="97765" y="444903"/>
                      </a:lnTo>
                      <a:cubicBezTo>
                        <a:pt x="43778" y="444903"/>
                        <a:pt x="0" y="406375"/>
                        <a:pt x="0" y="359274"/>
                      </a:cubicBezTo>
                      <a:lnTo>
                        <a:pt x="0" y="0"/>
                      </a:lnTo>
                      <a:lnTo>
                        <a:pt x="100799" y="0"/>
                      </a:lnTo>
                      <a:cubicBezTo>
                        <a:pt x="97524" y="0"/>
                        <a:pt x="99884" y="1204"/>
                        <a:pt x="97717" y="3227"/>
                      </a:cubicBezTo>
                      <a:cubicBezTo>
                        <a:pt x="93355" y="7167"/>
                        <a:pt x="93013" y="13897"/>
                        <a:pt x="96953" y="18259"/>
                      </a:cubicBezTo>
                      <a:cubicBezTo>
                        <a:pt x="97194" y="18527"/>
                        <a:pt x="97449" y="18782"/>
                        <a:pt x="97717" y="19023"/>
                      </a:cubicBezTo>
                      <a:cubicBezTo>
                        <a:pt x="99486" y="20556"/>
                        <a:pt x="99677" y="23233"/>
                        <a:pt x="98144" y="25002"/>
                      </a:cubicBezTo>
                      <a:cubicBezTo>
                        <a:pt x="98012" y="25154"/>
                        <a:pt x="97869" y="25296"/>
                        <a:pt x="97717" y="25429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1" name="任意多边形: 形状 910">
                  <a:extLst>
                    <a:ext uri="{FF2B5EF4-FFF2-40B4-BE49-F238E27FC236}">
                      <a16:creationId xmlns:a16="http://schemas.microsoft.com/office/drawing/2014/main" id="{A624E4E4-7BDA-7D5C-22F5-8C15D022AA00}"/>
                    </a:ext>
                  </a:extLst>
                </p:cNvPr>
                <p:cNvSpPr/>
                <p:nvPr/>
              </p:nvSpPr>
              <p:spPr>
                <a:xfrm>
                  <a:off x="3474886" y="2755866"/>
                  <a:ext cx="63426" cy="239981"/>
                </a:xfrm>
                <a:custGeom>
                  <a:avLst/>
                  <a:gdLst>
                    <a:gd name="connsiteX0" fmla="*/ 63427 w 63426"/>
                    <a:gd name="connsiteY0" fmla="*/ 239982 h 239981"/>
                    <a:gd name="connsiteX1" fmla="*/ 0 w 63426"/>
                    <a:gd name="connsiteY1" fmla="*/ 239982 h 239981"/>
                    <a:gd name="connsiteX2" fmla="*/ 0 w 63426"/>
                    <a:gd name="connsiteY2" fmla="*/ 27788 h 239981"/>
                    <a:gd name="connsiteX3" fmla="*/ 31689 w 63426"/>
                    <a:gd name="connsiteY3" fmla="*/ 0 h 239981"/>
                    <a:gd name="connsiteX4" fmla="*/ 31689 w 63426"/>
                    <a:gd name="connsiteY4" fmla="*/ 0 h 239981"/>
                    <a:gd name="connsiteX5" fmla="*/ 63427 w 63426"/>
                    <a:gd name="connsiteY5" fmla="*/ 27788 h 239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426" h="239981">
                      <a:moveTo>
                        <a:pt x="63427" y="239982"/>
                      </a:moveTo>
                      <a:lnTo>
                        <a:pt x="0" y="239982"/>
                      </a:lnTo>
                      <a:lnTo>
                        <a:pt x="0" y="27788"/>
                      </a:lnTo>
                      <a:cubicBezTo>
                        <a:pt x="0" y="12425"/>
                        <a:pt x="14159" y="0"/>
                        <a:pt x="31689" y="0"/>
                      </a:cubicBezTo>
                      <a:lnTo>
                        <a:pt x="31689" y="0"/>
                      </a:lnTo>
                      <a:cubicBezTo>
                        <a:pt x="49220" y="0"/>
                        <a:pt x="63427" y="12425"/>
                        <a:pt x="63427" y="27788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2" name="任意多边形: 形状 911">
                  <a:extLst>
                    <a:ext uri="{FF2B5EF4-FFF2-40B4-BE49-F238E27FC236}">
                      <a16:creationId xmlns:a16="http://schemas.microsoft.com/office/drawing/2014/main" id="{5CAC0704-FBDE-315A-A62C-F76EF676AC11}"/>
                    </a:ext>
                  </a:extLst>
                </p:cNvPr>
                <p:cNvSpPr/>
                <p:nvPr/>
              </p:nvSpPr>
              <p:spPr>
                <a:xfrm>
                  <a:off x="3684093" y="2995847"/>
                  <a:ext cx="190040" cy="272539"/>
                </a:xfrm>
                <a:custGeom>
                  <a:avLst/>
                  <a:gdLst>
                    <a:gd name="connsiteX0" fmla="*/ 190040 w 190040"/>
                    <a:gd name="connsiteY0" fmla="*/ 136727 h 272539"/>
                    <a:gd name="connsiteX1" fmla="*/ 170198 w 190040"/>
                    <a:gd name="connsiteY1" fmla="*/ 272490 h 272539"/>
                    <a:gd name="connsiteX2" fmla="*/ 20131 w 190040"/>
                    <a:gd name="connsiteY2" fmla="*/ 272490 h 272539"/>
                    <a:gd name="connsiteX3" fmla="*/ 4250 w 190040"/>
                    <a:gd name="connsiteY3" fmla="*/ 258994 h 272539"/>
                    <a:gd name="connsiteX4" fmla="*/ 4334 w 190040"/>
                    <a:gd name="connsiteY4" fmla="*/ 255827 h 272539"/>
                    <a:gd name="connsiteX5" fmla="*/ 16374 w 190040"/>
                    <a:gd name="connsiteY5" fmla="*/ 136727 h 272539"/>
                    <a:gd name="connsiteX6" fmla="*/ 0 w 190040"/>
                    <a:gd name="connsiteY6" fmla="*/ 0 h 272539"/>
                    <a:gd name="connsiteX7" fmla="*/ 169957 w 190040"/>
                    <a:gd name="connsiteY7" fmla="*/ 0 h 272539"/>
                    <a:gd name="connsiteX8" fmla="*/ 190040 w 190040"/>
                    <a:gd name="connsiteY8" fmla="*/ 136727 h 272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0040" h="272539">
                      <a:moveTo>
                        <a:pt x="190040" y="136727"/>
                      </a:moveTo>
                      <a:cubicBezTo>
                        <a:pt x="189425" y="182657"/>
                        <a:pt x="182753" y="228305"/>
                        <a:pt x="170198" y="272490"/>
                      </a:cubicBezTo>
                      <a:lnTo>
                        <a:pt x="20131" y="272490"/>
                      </a:lnTo>
                      <a:cubicBezTo>
                        <a:pt x="12019" y="273148"/>
                        <a:pt x="4908" y="267106"/>
                        <a:pt x="4250" y="258994"/>
                      </a:cubicBezTo>
                      <a:cubicBezTo>
                        <a:pt x="4164" y="257938"/>
                        <a:pt x="4193" y="256876"/>
                        <a:pt x="4334" y="255827"/>
                      </a:cubicBezTo>
                      <a:cubicBezTo>
                        <a:pt x="12592" y="216671"/>
                        <a:pt x="16629" y="176743"/>
                        <a:pt x="16374" y="136727"/>
                      </a:cubicBezTo>
                      <a:cubicBezTo>
                        <a:pt x="16861" y="90634"/>
                        <a:pt x="11356" y="44674"/>
                        <a:pt x="0" y="0"/>
                      </a:cubicBezTo>
                      <a:lnTo>
                        <a:pt x="169957" y="0"/>
                      </a:lnTo>
                      <a:cubicBezTo>
                        <a:pt x="182665" y="44488"/>
                        <a:pt x="189418" y="90464"/>
                        <a:pt x="190040" y="136727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3" name="任意多边形: 形状 912">
                  <a:extLst>
                    <a:ext uri="{FF2B5EF4-FFF2-40B4-BE49-F238E27FC236}">
                      <a16:creationId xmlns:a16="http://schemas.microsoft.com/office/drawing/2014/main" id="{CF7295CD-EF41-ED22-8438-003A4A84EDAD}"/>
                    </a:ext>
                  </a:extLst>
                </p:cNvPr>
                <p:cNvSpPr/>
                <p:nvPr/>
              </p:nvSpPr>
              <p:spPr>
                <a:xfrm>
                  <a:off x="3683756" y="2755866"/>
                  <a:ext cx="63426" cy="239981"/>
                </a:xfrm>
                <a:custGeom>
                  <a:avLst/>
                  <a:gdLst>
                    <a:gd name="connsiteX0" fmla="*/ 63427 w 63426"/>
                    <a:gd name="connsiteY0" fmla="*/ 239982 h 239981"/>
                    <a:gd name="connsiteX1" fmla="*/ 0 w 63426"/>
                    <a:gd name="connsiteY1" fmla="*/ 239982 h 239981"/>
                    <a:gd name="connsiteX2" fmla="*/ 0 w 63426"/>
                    <a:gd name="connsiteY2" fmla="*/ 27788 h 239981"/>
                    <a:gd name="connsiteX3" fmla="*/ 31737 w 63426"/>
                    <a:gd name="connsiteY3" fmla="*/ 0 h 239981"/>
                    <a:gd name="connsiteX4" fmla="*/ 31737 w 63426"/>
                    <a:gd name="connsiteY4" fmla="*/ 0 h 239981"/>
                    <a:gd name="connsiteX5" fmla="*/ 63427 w 63426"/>
                    <a:gd name="connsiteY5" fmla="*/ 27788 h 239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426" h="239981">
                      <a:moveTo>
                        <a:pt x="63427" y="239982"/>
                      </a:moveTo>
                      <a:lnTo>
                        <a:pt x="0" y="239982"/>
                      </a:lnTo>
                      <a:lnTo>
                        <a:pt x="0" y="27788"/>
                      </a:lnTo>
                      <a:cubicBezTo>
                        <a:pt x="0" y="12425"/>
                        <a:pt x="14207" y="0"/>
                        <a:pt x="31737" y="0"/>
                      </a:cubicBezTo>
                      <a:lnTo>
                        <a:pt x="31737" y="0"/>
                      </a:lnTo>
                      <a:cubicBezTo>
                        <a:pt x="49268" y="0"/>
                        <a:pt x="63427" y="12425"/>
                        <a:pt x="63427" y="27788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4" name="任意多边形: 形状 913">
                  <a:extLst>
                    <a:ext uri="{FF2B5EF4-FFF2-40B4-BE49-F238E27FC236}">
                      <a16:creationId xmlns:a16="http://schemas.microsoft.com/office/drawing/2014/main" id="{6D959F6D-5A96-2241-F4CF-ED8DFCB07D09}"/>
                    </a:ext>
                  </a:extLst>
                </p:cNvPr>
                <p:cNvSpPr/>
                <p:nvPr/>
              </p:nvSpPr>
              <p:spPr>
                <a:xfrm>
                  <a:off x="4000938" y="2993921"/>
                  <a:ext cx="75274" cy="268540"/>
                </a:xfrm>
                <a:custGeom>
                  <a:avLst/>
                  <a:gdLst>
                    <a:gd name="connsiteX0" fmla="*/ 75274 w 75274"/>
                    <a:gd name="connsiteY0" fmla="*/ 0 h 268540"/>
                    <a:gd name="connsiteX1" fmla="*/ 0 w 75274"/>
                    <a:gd name="connsiteY1" fmla="*/ 268541 h 268540"/>
                    <a:gd name="connsiteX2" fmla="*/ 0 w 75274"/>
                    <a:gd name="connsiteY2" fmla="*/ 0 h 268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5274" h="268540">
                      <a:moveTo>
                        <a:pt x="75274" y="0"/>
                      </a:moveTo>
                      <a:cubicBezTo>
                        <a:pt x="72914" y="155124"/>
                        <a:pt x="0" y="268541"/>
                        <a:pt x="0" y="26854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5" name="任意多边形: 形状 914">
                  <a:extLst>
                    <a:ext uri="{FF2B5EF4-FFF2-40B4-BE49-F238E27FC236}">
                      <a16:creationId xmlns:a16="http://schemas.microsoft.com/office/drawing/2014/main" id="{3BDE5CE6-14B3-95F3-3F32-316A2530A8BB}"/>
                    </a:ext>
                  </a:extLst>
                </p:cNvPr>
                <p:cNvSpPr/>
                <p:nvPr/>
              </p:nvSpPr>
              <p:spPr>
                <a:xfrm>
                  <a:off x="4001025" y="2755673"/>
                  <a:ext cx="48853" cy="238247"/>
                </a:xfrm>
                <a:custGeom>
                  <a:avLst/>
                  <a:gdLst>
                    <a:gd name="connsiteX0" fmla="*/ 48748 w 48853"/>
                    <a:gd name="connsiteY0" fmla="*/ 238248 h 238247"/>
                    <a:gd name="connsiteX1" fmla="*/ 10 w 48853"/>
                    <a:gd name="connsiteY1" fmla="*/ 238248 h 238247"/>
                    <a:gd name="connsiteX2" fmla="*/ 10 w 48853"/>
                    <a:gd name="connsiteY2" fmla="*/ 25814 h 238247"/>
                    <a:gd name="connsiteX3" fmla="*/ 24427 w 48853"/>
                    <a:gd name="connsiteY3" fmla="*/ 0 h 238247"/>
                    <a:gd name="connsiteX4" fmla="*/ 24427 w 48853"/>
                    <a:gd name="connsiteY4" fmla="*/ 0 h 238247"/>
                    <a:gd name="connsiteX5" fmla="*/ 48844 w 48853"/>
                    <a:gd name="connsiteY5" fmla="*/ 25814 h 238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853" h="238247">
                      <a:moveTo>
                        <a:pt x="48748" y="238248"/>
                      </a:moveTo>
                      <a:lnTo>
                        <a:pt x="10" y="238248"/>
                      </a:lnTo>
                      <a:lnTo>
                        <a:pt x="10" y="25814"/>
                      </a:lnTo>
                      <a:cubicBezTo>
                        <a:pt x="-368" y="11946"/>
                        <a:pt x="10559" y="393"/>
                        <a:pt x="24427" y="0"/>
                      </a:cubicBezTo>
                      <a:lnTo>
                        <a:pt x="24427" y="0"/>
                      </a:lnTo>
                      <a:cubicBezTo>
                        <a:pt x="38294" y="394"/>
                        <a:pt x="49222" y="11946"/>
                        <a:pt x="48844" y="25814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6" name="任意多边形: 形状 915">
                  <a:extLst>
                    <a:ext uri="{FF2B5EF4-FFF2-40B4-BE49-F238E27FC236}">
                      <a16:creationId xmlns:a16="http://schemas.microsoft.com/office/drawing/2014/main" id="{8A97BC16-D209-82D8-FB55-104BA3C41BDE}"/>
                    </a:ext>
                  </a:extLst>
                </p:cNvPr>
                <p:cNvSpPr/>
                <p:nvPr/>
              </p:nvSpPr>
              <p:spPr>
                <a:xfrm>
                  <a:off x="4166561" y="2755769"/>
                  <a:ext cx="200490" cy="333846"/>
                </a:xfrm>
                <a:custGeom>
                  <a:avLst/>
                  <a:gdLst>
                    <a:gd name="connsiteX0" fmla="*/ 200491 w 200490"/>
                    <a:gd name="connsiteY0" fmla="*/ 320650 h 333846"/>
                    <a:gd name="connsiteX1" fmla="*/ 200491 w 200490"/>
                    <a:gd name="connsiteY1" fmla="*/ 320650 h 333846"/>
                    <a:gd name="connsiteX2" fmla="*/ 187054 w 200490"/>
                    <a:gd name="connsiteY2" fmla="*/ 333846 h 333846"/>
                    <a:gd name="connsiteX3" fmla="*/ 185224 w 200490"/>
                    <a:gd name="connsiteY3" fmla="*/ 333846 h 333846"/>
                    <a:gd name="connsiteX4" fmla="*/ 186091 w 200490"/>
                    <a:gd name="connsiteY4" fmla="*/ 320072 h 333846"/>
                    <a:gd name="connsiteX5" fmla="*/ 100269 w 200490"/>
                    <a:gd name="connsiteY5" fmla="*/ 222981 h 333846"/>
                    <a:gd name="connsiteX6" fmla="*/ 14400 w 200490"/>
                    <a:gd name="connsiteY6" fmla="*/ 320072 h 333846"/>
                    <a:gd name="connsiteX7" fmla="*/ 15267 w 200490"/>
                    <a:gd name="connsiteY7" fmla="*/ 333846 h 333846"/>
                    <a:gd name="connsiteX8" fmla="*/ 13389 w 200490"/>
                    <a:gd name="connsiteY8" fmla="*/ 333846 h 333846"/>
                    <a:gd name="connsiteX9" fmla="*/ 0 w 200490"/>
                    <a:gd name="connsiteY9" fmla="*/ 320602 h 333846"/>
                    <a:gd name="connsiteX10" fmla="*/ 0 w 200490"/>
                    <a:gd name="connsiteY10" fmla="*/ 320602 h 333846"/>
                    <a:gd name="connsiteX11" fmla="*/ 51724 w 200490"/>
                    <a:gd name="connsiteY11" fmla="*/ 221295 h 333846"/>
                    <a:gd name="connsiteX12" fmla="*/ 77730 w 200490"/>
                    <a:gd name="connsiteY12" fmla="*/ 175062 h 333846"/>
                    <a:gd name="connsiteX13" fmla="*/ 77730 w 200490"/>
                    <a:gd name="connsiteY13" fmla="*/ 24080 h 333846"/>
                    <a:gd name="connsiteX14" fmla="*/ 100221 w 200490"/>
                    <a:gd name="connsiteY14" fmla="*/ 0 h 333846"/>
                    <a:gd name="connsiteX15" fmla="*/ 116114 w 200490"/>
                    <a:gd name="connsiteY15" fmla="*/ 7079 h 333846"/>
                    <a:gd name="connsiteX16" fmla="*/ 122712 w 200490"/>
                    <a:gd name="connsiteY16" fmla="*/ 24176 h 333846"/>
                    <a:gd name="connsiteX17" fmla="*/ 122712 w 200490"/>
                    <a:gd name="connsiteY17" fmla="*/ 175207 h 333846"/>
                    <a:gd name="connsiteX18" fmla="*/ 148718 w 200490"/>
                    <a:gd name="connsiteY18" fmla="*/ 221440 h 333846"/>
                    <a:gd name="connsiteX19" fmla="*/ 200491 w 200490"/>
                    <a:gd name="connsiteY19" fmla="*/ 320650 h 3338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00490" h="333846">
                      <a:moveTo>
                        <a:pt x="200491" y="320650"/>
                      </a:moveTo>
                      <a:lnTo>
                        <a:pt x="200491" y="320650"/>
                      </a:lnTo>
                      <a:cubicBezTo>
                        <a:pt x="200411" y="327999"/>
                        <a:pt x="194403" y="333899"/>
                        <a:pt x="187054" y="333846"/>
                      </a:cubicBezTo>
                      <a:lnTo>
                        <a:pt x="185224" y="333846"/>
                      </a:lnTo>
                      <a:cubicBezTo>
                        <a:pt x="185806" y="329278"/>
                        <a:pt x="186096" y="324677"/>
                        <a:pt x="186091" y="320072"/>
                      </a:cubicBezTo>
                      <a:cubicBezTo>
                        <a:pt x="186091" y="266470"/>
                        <a:pt x="147563" y="222981"/>
                        <a:pt x="100269" y="222981"/>
                      </a:cubicBezTo>
                      <a:cubicBezTo>
                        <a:pt x="52976" y="222981"/>
                        <a:pt x="14400" y="266325"/>
                        <a:pt x="14400" y="320072"/>
                      </a:cubicBezTo>
                      <a:cubicBezTo>
                        <a:pt x="14395" y="324677"/>
                        <a:pt x="14684" y="329278"/>
                        <a:pt x="15267" y="333846"/>
                      </a:cubicBezTo>
                      <a:lnTo>
                        <a:pt x="13389" y="333846"/>
                      </a:lnTo>
                      <a:cubicBezTo>
                        <a:pt x="6040" y="333873"/>
                        <a:pt x="53" y="327951"/>
                        <a:pt x="0" y="320602"/>
                      </a:cubicBezTo>
                      <a:lnTo>
                        <a:pt x="0" y="320602"/>
                      </a:lnTo>
                      <a:cubicBezTo>
                        <a:pt x="0" y="277836"/>
                        <a:pt x="20902" y="240656"/>
                        <a:pt x="51724" y="221295"/>
                      </a:cubicBezTo>
                      <a:cubicBezTo>
                        <a:pt x="67798" y="211412"/>
                        <a:pt x="77631" y="193931"/>
                        <a:pt x="77730" y="175062"/>
                      </a:cubicBezTo>
                      <a:lnTo>
                        <a:pt x="77730" y="24080"/>
                      </a:lnTo>
                      <a:cubicBezTo>
                        <a:pt x="77351" y="11242"/>
                        <a:pt x="87387" y="496"/>
                        <a:pt x="100221" y="0"/>
                      </a:cubicBezTo>
                      <a:cubicBezTo>
                        <a:pt x="106278" y="25"/>
                        <a:pt x="112045" y="2594"/>
                        <a:pt x="116114" y="7079"/>
                      </a:cubicBezTo>
                      <a:cubicBezTo>
                        <a:pt x="120399" y="11738"/>
                        <a:pt x="122757" y="17848"/>
                        <a:pt x="122712" y="24176"/>
                      </a:cubicBezTo>
                      <a:lnTo>
                        <a:pt x="122712" y="175207"/>
                      </a:lnTo>
                      <a:cubicBezTo>
                        <a:pt x="122839" y="194068"/>
                        <a:pt x="132665" y="211537"/>
                        <a:pt x="148718" y="221440"/>
                      </a:cubicBezTo>
                      <a:cubicBezTo>
                        <a:pt x="179541" y="240704"/>
                        <a:pt x="200491" y="277884"/>
                        <a:pt x="200491" y="32065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7" name="任意多边形: 形状 916">
                  <a:extLst>
                    <a:ext uri="{FF2B5EF4-FFF2-40B4-BE49-F238E27FC236}">
                      <a16:creationId xmlns:a16="http://schemas.microsoft.com/office/drawing/2014/main" id="{B5FC7B8D-DFAA-6979-908E-C3539014500B}"/>
                    </a:ext>
                  </a:extLst>
                </p:cNvPr>
                <p:cNvSpPr/>
                <p:nvPr/>
              </p:nvSpPr>
              <p:spPr>
                <a:xfrm>
                  <a:off x="4180864" y="3067317"/>
                  <a:ext cx="171979" cy="51049"/>
                </a:xfrm>
                <a:custGeom>
                  <a:avLst/>
                  <a:gdLst>
                    <a:gd name="connsiteX0" fmla="*/ 154257 w 171979"/>
                    <a:gd name="connsiteY0" fmla="*/ 0 h 51049"/>
                    <a:gd name="connsiteX1" fmla="*/ 17627 w 171979"/>
                    <a:gd name="connsiteY1" fmla="*/ 0 h 51049"/>
                    <a:gd name="connsiteX2" fmla="*/ 0 w 171979"/>
                    <a:gd name="connsiteY2" fmla="*/ 17627 h 51049"/>
                    <a:gd name="connsiteX3" fmla="*/ 0 w 171979"/>
                    <a:gd name="connsiteY3" fmla="*/ 17675 h 51049"/>
                    <a:gd name="connsiteX4" fmla="*/ 0 w 171979"/>
                    <a:gd name="connsiteY4" fmla="*/ 33423 h 51049"/>
                    <a:gd name="connsiteX5" fmla="*/ 17627 w 171979"/>
                    <a:gd name="connsiteY5" fmla="*/ 51050 h 51049"/>
                    <a:gd name="connsiteX6" fmla="*/ 154353 w 171979"/>
                    <a:gd name="connsiteY6" fmla="*/ 51050 h 51049"/>
                    <a:gd name="connsiteX7" fmla="*/ 171980 w 171979"/>
                    <a:gd name="connsiteY7" fmla="*/ 33423 h 51049"/>
                    <a:gd name="connsiteX8" fmla="*/ 171980 w 171979"/>
                    <a:gd name="connsiteY8" fmla="*/ 17675 h 51049"/>
                    <a:gd name="connsiteX9" fmla="*/ 154402 w 171979"/>
                    <a:gd name="connsiteY9" fmla="*/ 0 h 51049"/>
                    <a:gd name="connsiteX10" fmla="*/ 154257 w 171979"/>
                    <a:gd name="connsiteY10" fmla="*/ 0 h 51049"/>
                    <a:gd name="connsiteX11" fmla="*/ 156472 w 171979"/>
                    <a:gd name="connsiteY11" fmla="*/ 35061 h 51049"/>
                    <a:gd name="connsiteX12" fmla="*/ 15267 w 171979"/>
                    <a:gd name="connsiteY12" fmla="*/ 35061 h 51049"/>
                    <a:gd name="connsiteX13" fmla="*/ 15267 w 171979"/>
                    <a:gd name="connsiteY13" fmla="*/ 16712 h 51049"/>
                    <a:gd name="connsiteX14" fmla="*/ 156472 w 171979"/>
                    <a:gd name="connsiteY14" fmla="*/ 16712 h 51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71979" h="51049">
                      <a:moveTo>
                        <a:pt x="154257" y="0"/>
                      </a:moveTo>
                      <a:lnTo>
                        <a:pt x="17627" y="0"/>
                      </a:lnTo>
                      <a:cubicBezTo>
                        <a:pt x="7892" y="0"/>
                        <a:pt x="0" y="7892"/>
                        <a:pt x="0" y="17627"/>
                      </a:cubicBezTo>
                      <a:cubicBezTo>
                        <a:pt x="0" y="17643"/>
                        <a:pt x="0" y="17659"/>
                        <a:pt x="0" y="17675"/>
                      </a:cubicBezTo>
                      <a:lnTo>
                        <a:pt x="0" y="33423"/>
                      </a:lnTo>
                      <a:cubicBezTo>
                        <a:pt x="0" y="43158"/>
                        <a:pt x="7892" y="51050"/>
                        <a:pt x="17627" y="51050"/>
                      </a:cubicBezTo>
                      <a:lnTo>
                        <a:pt x="154353" y="51050"/>
                      </a:lnTo>
                      <a:cubicBezTo>
                        <a:pt x="164088" y="51050"/>
                        <a:pt x="171980" y="43158"/>
                        <a:pt x="171980" y="33423"/>
                      </a:cubicBezTo>
                      <a:lnTo>
                        <a:pt x="171980" y="17675"/>
                      </a:lnTo>
                      <a:cubicBezTo>
                        <a:pt x="172007" y="7940"/>
                        <a:pt x="164137" y="27"/>
                        <a:pt x="154402" y="0"/>
                      </a:cubicBezTo>
                      <a:cubicBezTo>
                        <a:pt x="154354" y="0"/>
                        <a:pt x="154305" y="0"/>
                        <a:pt x="154257" y="0"/>
                      </a:cubicBezTo>
                      <a:close/>
                      <a:moveTo>
                        <a:pt x="156472" y="35061"/>
                      </a:moveTo>
                      <a:lnTo>
                        <a:pt x="15267" y="35061"/>
                      </a:lnTo>
                      <a:lnTo>
                        <a:pt x="15267" y="16712"/>
                      </a:lnTo>
                      <a:lnTo>
                        <a:pt x="156472" y="16712"/>
                      </a:lnTo>
                      <a:close/>
                    </a:path>
                  </a:pathLst>
                </a:custGeom>
                <a:solidFill>
                  <a:srgbClr val="070707"/>
                </a:solidFill>
                <a:ln w="190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8" name="任意多边形: 形状 917">
                  <a:extLst>
                    <a:ext uri="{FF2B5EF4-FFF2-40B4-BE49-F238E27FC236}">
                      <a16:creationId xmlns:a16="http://schemas.microsoft.com/office/drawing/2014/main" id="{1720F786-2523-1628-C7C4-AEB46F7EE980}"/>
                    </a:ext>
                  </a:extLst>
                </p:cNvPr>
                <p:cNvSpPr/>
                <p:nvPr/>
              </p:nvSpPr>
              <p:spPr>
                <a:xfrm>
                  <a:off x="4552083" y="2755673"/>
                  <a:ext cx="48834" cy="225100"/>
                </a:xfrm>
                <a:custGeom>
                  <a:avLst/>
                  <a:gdLst>
                    <a:gd name="connsiteX0" fmla="*/ 48834 w 48834"/>
                    <a:gd name="connsiteY0" fmla="*/ 225100 h 225100"/>
                    <a:gd name="connsiteX1" fmla="*/ 0 w 48834"/>
                    <a:gd name="connsiteY1" fmla="*/ 225100 h 225100"/>
                    <a:gd name="connsiteX2" fmla="*/ 0 w 48834"/>
                    <a:gd name="connsiteY2" fmla="*/ 24417 h 225100"/>
                    <a:gd name="connsiteX3" fmla="*/ 24417 w 48834"/>
                    <a:gd name="connsiteY3" fmla="*/ 0 h 225100"/>
                    <a:gd name="connsiteX4" fmla="*/ 24417 w 48834"/>
                    <a:gd name="connsiteY4" fmla="*/ 0 h 225100"/>
                    <a:gd name="connsiteX5" fmla="*/ 48834 w 48834"/>
                    <a:gd name="connsiteY5" fmla="*/ 24417 h 22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834" h="225100">
                      <a:moveTo>
                        <a:pt x="48834" y="225100"/>
                      </a:moveTo>
                      <a:lnTo>
                        <a:pt x="0" y="225100"/>
                      </a:lnTo>
                      <a:lnTo>
                        <a:pt x="0" y="24417"/>
                      </a:lnTo>
                      <a:cubicBezTo>
                        <a:pt x="0" y="10932"/>
                        <a:pt x="10932" y="0"/>
                        <a:pt x="24417" y="0"/>
                      </a:cubicBezTo>
                      <a:lnTo>
                        <a:pt x="24417" y="0"/>
                      </a:lnTo>
                      <a:cubicBezTo>
                        <a:pt x="37903" y="0"/>
                        <a:pt x="48834" y="10932"/>
                        <a:pt x="48834" y="24417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9" name="任意多边形: 形状 918">
                  <a:extLst>
                    <a:ext uri="{FF2B5EF4-FFF2-40B4-BE49-F238E27FC236}">
                      <a16:creationId xmlns:a16="http://schemas.microsoft.com/office/drawing/2014/main" id="{757444DF-6D45-29B5-1882-920E7899F2E5}"/>
                    </a:ext>
                  </a:extLst>
                </p:cNvPr>
                <p:cNvSpPr/>
                <p:nvPr/>
              </p:nvSpPr>
              <p:spPr>
                <a:xfrm rot="-2700000">
                  <a:off x="4483633" y="3002984"/>
                  <a:ext cx="185801" cy="185801"/>
                </a:xfrm>
                <a:custGeom>
                  <a:avLst/>
                  <a:gdLst>
                    <a:gd name="connsiteX0" fmla="*/ 185802 w 185801"/>
                    <a:gd name="connsiteY0" fmla="*/ 92901 h 185801"/>
                    <a:gd name="connsiteX1" fmla="*/ 92901 w 185801"/>
                    <a:gd name="connsiteY1" fmla="*/ 185802 h 185801"/>
                    <a:gd name="connsiteX2" fmla="*/ 0 w 185801"/>
                    <a:gd name="connsiteY2" fmla="*/ 92901 h 185801"/>
                    <a:gd name="connsiteX3" fmla="*/ 92901 w 185801"/>
                    <a:gd name="connsiteY3" fmla="*/ 0 h 185801"/>
                    <a:gd name="connsiteX4" fmla="*/ 185802 w 185801"/>
                    <a:gd name="connsiteY4" fmla="*/ 92901 h 185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5801" h="185801">
                      <a:moveTo>
                        <a:pt x="185802" y="92901"/>
                      </a:moveTo>
                      <a:cubicBezTo>
                        <a:pt x="185802" y="144209"/>
                        <a:pt x="144209" y="185802"/>
                        <a:pt x="92901" y="185802"/>
                      </a:cubicBezTo>
                      <a:cubicBezTo>
                        <a:pt x="41593" y="185802"/>
                        <a:pt x="0" y="144209"/>
                        <a:pt x="0" y="92901"/>
                      </a:cubicBezTo>
                      <a:cubicBezTo>
                        <a:pt x="0" y="41593"/>
                        <a:pt x="41593" y="0"/>
                        <a:pt x="92901" y="0"/>
                      </a:cubicBezTo>
                      <a:cubicBezTo>
                        <a:pt x="144209" y="0"/>
                        <a:pt x="185802" y="41593"/>
                        <a:pt x="185802" y="92901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0" name="任意多边形: 形状 919">
                  <a:extLst>
                    <a:ext uri="{FF2B5EF4-FFF2-40B4-BE49-F238E27FC236}">
                      <a16:creationId xmlns:a16="http://schemas.microsoft.com/office/drawing/2014/main" id="{5711ABFB-15CF-B213-0BDC-1768D33A7017}"/>
                    </a:ext>
                  </a:extLst>
                </p:cNvPr>
                <p:cNvSpPr/>
                <p:nvPr/>
              </p:nvSpPr>
              <p:spPr>
                <a:xfrm rot="-4600800">
                  <a:off x="4558419" y="3077814"/>
                  <a:ext cx="35831" cy="35831"/>
                </a:xfrm>
                <a:custGeom>
                  <a:avLst/>
                  <a:gdLst>
                    <a:gd name="connsiteX0" fmla="*/ 35831 w 35831"/>
                    <a:gd name="connsiteY0" fmla="*/ 17915 h 35831"/>
                    <a:gd name="connsiteX1" fmla="*/ 17916 w 35831"/>
                    <a:gd name="connsiteY1" fmla="*/ 35831 h 35831"/>
                    <a:gd name="connsiteX2" fmla="*/ 0 w 35831"/>
                    <a:gd name="connsiteY2" fmla="*/ 17915 h 35831"/>
                    <a:gd name="connsiteX3" fmla="*/ 17916 w 35831"/>
                    <a:gd name="connsiteY3" fmla="*/ 0 h 35831"/>
                    <a:gd name="connsiteX4" fmla="*/ 35831 w 35831"/>
                    <a:gd name="connsiteY4" fmla="*/ 17915 h 35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831" h="35831">
                      <a:moveTo>
                        <a:pt x="35831" y="17915"/>
                      </a:moveTo>
                      <a:cubicBezTo>
                        <a:pt x="35831" y="27810"/>
                        <a:pt x="27810" y="35831"/>
                        <a:pt x="17916" y="35831"/>
                      </a:cubicBezTo>
                      <a:cubicBezTo>
                        <a:pt x="8021" y="35831"/>
                        <a:pt x="0" y="27810"/>
                        <a:pt x="0" y="17915"/>
                      </a:cubicBezTo>
                      <a:cubicBezTo>
                        <a:pt x="0" y="8021"/>
                        <a:pt x="8022" y="0"/>
                        <a:pt x="17916" y="0"/>
                      </a:cubicBezTo>
                      <a:cubicBezTo>
                        <a:pt x="27810" y="0"/>
                        <a:pt x="35831" y="8021"/>
                        <a:pt x="35831" y="17915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1" name="任意多边形: 形状 920">
                  <a:extLst>
                    <a:ext uri="{FF2B5EF4-FFF2-40B4-BE49-F238E27FC236}">
                      <a16:creationId xmlns:a16="http://schemas.microsoft.com/office/drawing/2014/main" id="{CD17038E-06F0-7784-5CCC-0F5515EE8D11}"/>
                    </a:ext>
                  </a:extLst>
                </p:cNvPr>
                <p:cNvSpPr/>
                <p:nvPr/>
              </p:nvSpPr>
              <p:spPr>
                <a:xfrm>
                  <a:off x="4473389" y="2979681"/>
                  <a:ext cx="206269" cy="62736"/>
                </a:xfrm>
                <a:custGeom>
                  <a:avLst/>
                  <a:gdLst>
                    <a:gd name="connsiteX0" fmla="*/ 0 w 206269"/>
                    <a:gd name="connsiteY0" fmla="*/ 62737 h 62736"/>
                    <a:gd name="connsiteX1" fmla="*/ 156584 w 206269"/>
                    <a:gd name="connsiteY1" fmla="*/ 13051 h 62736"/>
                    <a:gd name="connsiteX2" fmla="*/ 206270 w 206269"/>
                    <a:gd name="connsiteY2" fmla="*/ 62737 h 62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6269" h="62736">
                      <a:moveTo>
                        <a:pt x="0" y="62737"/>
                      </a:moveTo>
                      <a:cubicBezTo>
                        <a:pt x="29519" y="5777"/>
                        <a:pt x="99624" y="-16468"/>
                        <a:pt x="156584" y="13051"/>
                      </a:cubicBezTo>
                      <a:cubicBezTo>
                        <a:pt x="177878" y="24087"/>
                        <a:pt x="195234" y="41443"/>
                        <a:pt x="206270" y="62737"/>
                      </a:cubicBezTo>
                    </a:path>
                  </a:pathLst>
                </a:custGeom>
                <a:noFill/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2" name="任意多边形: 形状 921">
                  <a:extLst>
                    <a:ext uri="{FF2B5EF4-FFF2-40B4-BE49-F238E27FC236}">
                      <a16:creationId xmlns:a16="http://schemas.microsoft.com/office/drawing/2014/main" id="{027B8EAB-04A9-EDFA-4FDE-BA63DE1CEFDD}"/>
                    </a:ext>
                  </a:extLst>
                </p:cNvPr>
                <p:cNvSpPr/>
                <p:nvPr/>
              </p:nvSpPr>
              <p:spPr>
                <a:xfrm>
                  <a:off x="4576500" y="2979714"/>
                  <a:ext cx="4816" cy="116258"/>
                </a:xfrm>
                <a:custGeom>
                  <a:avLst/>
                  <a:gdLst>
                    <a:gd name="connsiteX0" fmla="*/ 0 w 4816"/>
                    <a:gd name="connsiteY0" fmla="*/ 0 h 116258"/>
                    <a:gd name="connsiteX1" fmla="*/ 0 w 4816"/>
                    <a:gd name="connsiteY1" fmla="*/ 116258 h 116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816" h="116258">
                      <a:moveTo>
                        <a:pt x="0" y="0"/>
                      </a:moveTo>
                      <a:lnTo>
                        <a:pt x="0" y="116258"/>
                      </a:lnTo>
                    </a:path>
                  </a:pathLst>
                </a:custGeom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63" name="图形 669">
              <a:extLst>
                <a:ext uri="{FF2B5EF4-FFF2-40B4-BE49-F238E27FC236}">
                  <a16:creationId xmlns:a16="http://schemas.microsoft.com/office/drawing/2014/main" id="{85E17B97-C28F-A184-9252-50A1405051BB}"/>
                </a:ext>
              </a:extLst>
            </p:cNvPr>
            <p:cNvGrpSpPr/>
            <p:nvPr/>
          </p:nvGrpSpPr>
          <p:grpSpPr>
            <a:xfrm>
              <a:off x="2537642" y="945527"/>
              <a:ext cx="2572086" cy="1130028"/>
              <a:chOff x="2537642" y="945527"/>
              <a:chExt cx="2572086" cy="1130028"/>
            </a:xfrm>
            <a:solidFill>
              <a:srgbClr val="F7F3EF"/>
            </a:solidFill>
          </p:grpSpPr>
          <p:grpSp>
            <p:nvGrpSpPr>
              <p:cNvPr id="864" name="图形 669">
                <a:extLst>
                  <a:ext uri="{FF2B5EF4-FFF2-40B4-BE49-F238E27FC236}">
                    <a16:creationId xmlns:a16="http://schemas.microsoft.com/office/drawing/2014/main" id="{BD533589-4010-90E8-0EC6-67E07BDD6A2F}"/>
                  </a:ext>
                </a:extLst>
              </p:cNvPr>
              <p:cNvGrpSpPr/>
              <p:nvPr/>
            </p:nvGrpSpPr>
            <p:grpSpPr>
              <a:xfrm>
                <a:off x="2537642" y="1760733"/>
                <a:ext cx="2572086" cy="314822"/>
                <a:chOff x="2537642" y="1760733"/>
                <a:chExt cx="2572086" cy="314822"/>
              </a:xfrm>
              <a:solidFill>
                <a:srgbClr val="F7F3EF"/>
              </a:solidFill>
            </p:grpSpPr>
            <p:sp>
              <p:nvSpPr>
                <p:cNvPr id="896" name="任意多边形: 形状 895">
                  <a:extLst>
                    <a:ext uri="{FF2B5EF4-FFF2-40B4-BE49-F238E27FC236}">
                      <a16:creationId xmlns:a16="http://schemas.microsoft.com/office/drawing/2014/main" id="{3CF8F042-CA54-461B-999D-C07DB49DAFCD}"/>
                    </a:ext>
                  </a:extLst>
                </p:cNvPr>
                <p:cNvSpPr/>
                <p:nvPr/>
              </p:nvSpPr>
              <p:spPr>
                <a:xfrm>
                  <a:off x="2631409" y="1877425"/>
                  <a:ext cx="122615" cy="63715"/>
                </a:xfrm>
                <a:custGeom>
                  <a:avLst/>
                  <a:gdLst>
                    <a:gd name="connsiteX0" fmla="*/ 122616 w 122615"/>
                    <a:gd name="connsiteY0" fmla="*/ 0 h 63715"/>
                    <a:gd name="connsiteX1" fmla="*/ 0 w 122615"/>
                    <a:gd name="connsiteY1" fmla="*/ 0 h 63715"/>
                    <a:gd name="connsiteX2" fmla="*/ 0 w 122615"/>
                    <a:gd name="connsiteY2" fmla="*/ 63716 h 63715"/>
                    <a:gd name="connsiteX3" fmla="*/ 122616 w 122615"/>
                    <a:gd name="connsiteY3" fmla="*/ 44018 h 63715"/>
                    <a:gd name="connsiteX4" fmla="*/ 122616 w 122615"/>
                    <a:gd name="connsiteY4" fmla="*/ 0 h 63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615" h="63715">
                      <a:moveTo>
                        <a:pt x="122616" y="0"/>
                      </a:moveTo>
                      <a:lnTo>
                        <a:pt x="0" y="0"/>
                      </a:lnTo>
                      <a:lnTo>
                        <a:pt x="0" y="63716"/>
                      </a:lnTo>
                      <a:lnTo>
                        <a:pt x="122616" y="44018"/>
                      </a:lnTo>
                      <a:lnTo>
                        <a:pt x="122616" y="0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7" name="任意多边形: 形状 896">
                  <a:extLst>
                    <a:ext uri="{FF2B5EF4-FFF2-40B4-BE49-F238E27FC236}">
                      <a16:creationId xmlns:a16="http://schemas.microsoft.com/office/drawing/2014/main" id="{BADD40F1-7EBA-D903-0629-66D65D57DABA}"/>
                    </a:ext>
                  </a:extLst>
                </p:cNvPr>
                <p:cNvSpPr/>
                <p:nvPr/>
              </p:nvSpPr>
              <p:spPr>
                <a:xfrm rot="10800000">
                  <a:off x="2537642" y="1760733"/>
                  <a:ext cx="2572086" cy="116643"/>
                </a:xfrm>
                <a:custGeom>
                  <a:avLst/>
                  <a:gdLst>
                    <a:gd name="connsiteX0" fmla="*/ 0 w 2572086"/>
                    <a:gd name="connsiteY0" fmla="*/ 0 h 116643"/>
                    <a:gd name="connsiteX1" fmla="*/ 2572087 w 2572086"/>
                    <a:gd name="connsiteY1" fmla="*/ 0 h 116643"/>
                    <a:gd name="connsiteX2" fmla="*/ 2572087 w 2572086"/>
                    <a:gd name="connsiteY2" fmla="*/ 116644 h 116643"/>
                    <a:gd name="connsiteX3" fmla="*/ 0 w 2572086"/>
                    <a:gd name="connsiteY3" fmla="*/ 116644 h 1166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2086" h="116643">
                      <a:moveTo>
                        <a:pt x="0" y="0"/>
                      </a:moveTo>
                      <a:lnTo>
                        <a:pt x="2572087" y="0"/>
                      </a:lnTo>
                      <a:lnTo>
                        <a:pt x="2572087" y="116644"/>
                      </a:lnTo>
                      <a:lnTo>
                        <a:pt x="0" y="116644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8" name="任意多边形: 形状 897">
                  <a:extLst>
                    <a:ext uri="{FF2B5EF4-FFF2-40B4-BE49-F238E27FC236}">
                      <a16:creationId xmlns:a16="http://schemas.microsoft.com/office/drawing/2014/main" id="{23BC98B8-5A3B-84FC-0605-6ED5AA5FD262}"/>
                    </a:ext>
                  </a:extLst>
                </p:cNvPr>
                <p:cNvSpPr/>
                <p:nvPr/>
              </p:nvSpPr>
              <p:spPr>
                <a:xfrm rot="10800000">
                  <a:off x="4891467" y="1877377"/>
                  <a:ext cx="122615" cy="198178"/>
                </a:xfrm>
                <a:custGeom>
                  <a:avLst/>
                  <a:gdLst>
                    <a:gd name="connsiteX0" fmla="*/ 0 w 122615"/>
                    <a:gd name="connsiteY0" fmla="*/ 0 h 198178"/>
                    <a:gd name="connsiteX1" fmla="*/ 122616 w 122615"/>
                    <a:gd name="connsiteY1" fmla="*/ 0 h 198178"/>
                    <a:gd name="connsiteX2" fmla="*/ 122616 w 122615"/>
                    <a:gd name="connsiteY2" fmla="*/ 198179 h 198178"/>
                    <a:gd name="connsiteX3" fmla="*/ 0 w 122615"/>
                    <a:gd name="connsiteY3" fmla="*/ 198179 h 198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615" h="198178">
                      <a:moveTo>
                        <a:pt x="0" y="0"/>
                      </a:moveTo>
                      <a:lnTo>
                        <a:pt x="122616" y="0"/>
                      </a:lnTo>
                      <a:lnTo>
                        <a:pt x="122616" y="198179"/>
                      </a:lnTo>
                      <a:lnTo>
                        <a:pt x="0" y="198179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9" name="任意多边形: 形状 898">
                  <a:extLst>
                    <a:ext uri="{FF2B5EF4-FFF2-40B4-BE49-F238E27FC236}">
                      <a16:creationId xmlns:a16="http://schemas.microsoft.com/office/drawing/2014/main" id="{536102D4-5DA3-C4AD-36C4-EF94390BCAF0}"/>
                    </a:ext>
                  </a:extLst>
                </p:cNvPr>
                <p:cNvSpPr/>
                <p:nvPr/>
              </p:nvSpPr>
              <p:spPr>
                <a:xfrm>
                  <a:off x="4891467" y="1877425"/>
                  <a:ext cx="122615" cy="63715"/>
                </a:xfrm>
                <a:custGeom>
                  <a:avLst/>
                  <a:gdLst>
                    <a:gd name="connsiteX0" fmla="*/ 122615 w 122615"/>
                    <a:gd name="connsiteY0" fmla="*/ 0 h 63715"/>
                    <a:gd name="connsiteX1" fmla="*/ 0 w 122615"/>
                    <a:gd name="connsiteY1" fmla="*/ 0 h 63715"/>
                    <a:gd name="connsiteX2" fmla="*/ 0 w 122615"/>
                    <a:gd name="connsiteY2" fmla="*/ 63716 h 63715"/>
                    <a:gd name="connsiteX3" fmla="*/ 122615 w 122615"/>
                    <a:gd name="connsiteY3" fmla="*/ 44018 h 63715"/>
                    <a:gd name="connsiteX4" fmla="*/ 122615 w 122615"/>
                    <a:gd name="connsiteY4" fmla="*/ 0 h 63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615" h="63715">
                      <a:moveTo>
                        <a:pt x="122615" y="0"/>
                      </a:moveTo>
                      <a:lnTo>
                        <a:pt x="0" y="0"/>
                      </a:lnTo>
                      <a:lnTo>
                        <a:pt x="0" y="63716"/>
                      </a:lnTo>
                      <a:lnTo>
                        <a:pt x="122615" y="44018"/>
                      </a:lnTo>
                      <a:lnTo>
                        <a:pt x="122615" y="0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0" name="任意多边形: 形状 899">
                  <a:extLst>
                    <a:ext uri="{FF2B5EF4-FFF2-40B4-BE49-F238E27FC236}">
                      <a16:creationId xmlns:a16="http://schemas.microsoft.com/office/drawing/2014/main" id="{0480BE5F-2402-C676-DBA9-33C41E37D904}"/>
                    </a:ext>
                  </a:extLst>
                </p:cNvPr>
                <p:cNvSpPr/>
                <p:nvPr/>
              </p:nvSpPr>
              <p:spPr>
                <a:xfrm rot="10800000">
                  <a:off x="2631409" y="1877377"/>
                  <a:ext cx="122615" cy="198178"/>
                </a:xfrm>
                <a:custGeom>
                  <a:avLst/>
                  <a:gdLst>
                    <a:gd name="connsiteX0" fmla="*/ 0 w 122615"/>
                    <a:gd name="connsiteY0" fmla="*/ 0 h 198178"/>
                    <a:gd name="connsiteX1" fmla="*/ 122616 w 122615"/>
                    <a:gd name="connsiteY1" fmla="*/ 0 h 198178"/>
                    <a:gd name="connsiteX2" fmla="*/ 122616 w 122615"/>
                    <a:gd name="connsiteY2" fmla="*/ 198179 h 198178"/>
                    <a:gd name="connsiteX3" fmla="*/ 0 w 122615"/>
                    <a:gd name="connsiteY3" fmla="*/ 198179 h 198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615" h="198178">
                      <a:moveTo>
                        <a:pt x="0" y="0"/>
                      </a:moveTo>
                      <a:lnTo>
                        <a:pt x="122616" y="0"/>
                      </a:lnTo>
                      <a:lnTo>
                        <a:pt x="122616" y="198179"/>
                      </a:lnTo>
                      <a:lnTo>
                        <a:pt x="0" y="198179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65" name="任意多边形: 形状 864">
                <a:extLst>
                  <a:ext uri="{FF2B5EF4-FFF2-40B4-BE49-F238E27FC236}">
                    <a16:creationId xmlns:a16="http://schemas.microsoft.com/office/drawing/2014/main" id="{7ADA22AA-399F-57A2-756F-B6917DFBD1D0}"/>
                  </a:ext>
                </a:extLst>
              </p:cNvPr>
              <p:cNvSpPr/>
              <p:nvPr/>
            </p:nvSpPr>
            <p:spPr>
              <a:xfrm>
                <a:off x="4681537" y="1381231"/>
                <a:ext cx="331727" cy="110912"/>
              </a:xfrm>
              <a:custGeom>
                <a:avLst/>
                <a:gdLst>
                  <a:gd name="connsiteX0" fmla="*/ 331727 w 331727"/>
                  <a:gd name="connsiteY0" fmla="*/ 7754 h 110912"/>
                  <a:gd name="connsiteX1" fmla="*/ 324070 w 331727"/>
                  <a:gd name="connsiteY1" fmla="*/ 15508 h 110912"/>
                  <a:gd name="connsiteX2" fmla="*/ 323973 w 331727"/>
                  <a:gd name="connsiteY2" fmla="*/ 15508 h 110912"/>
                  <a:gd name="connsiteX3" fmla="*/ 111828 w 331727"/>
                  <a:gd name="connsiteY3" fmla="*/ 15508 h 110912"/>
                  <a:gd name="connsiteX4" fmla="*/ 111828 w 331727"/>
                  <a:gd name="connsiteY4" fmla="*/ 65450 h 110912"/>
                  <a:gd name="connsiteX5" fmla="*/ 66365 w 331727"/>
                  <a:gd name="connsiteY5" fmla="*/ 110913 h 110912"/>
                  <a:gd name="connsiteX6" fmla="*/ 45463 w 331727"/>
                  <a:gd name="connsiteY6" fmla="*/ 110913 h 110912"/>
                  <a:gd name="connsiteX7" fmla="*/ 0 w 331727"/>
                  <a:gd name="connsiteY7" fmla="*/ 65546 h 110912"/>
                  <a:gd name="connsiteX8" fmla="*/ 0 w 331727"/>
                  <a:gd name="connsiteY8" fmla="*/ 65450 h 110912"/>
                  <a:gd name="connsiteX9" fmla="*/ 0 w 331727"/>
                  <a:gd name="connsiteY9" fmla="*/ 0 h 110912"/>
                  <a:gd name="connsiteX10" fmla="*/ 323973 w 331727"/>
                  <a:gd name="connsiteY10" fmla="*/ 0 h 110912"/>
                  <a:gd name="connsiteX11" fmla="*/ 331727 w 331727"/>
                  <a:gd name="connsiteY11" fmla="*/ 7754 h 110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31727" h="110912">
                    <a:moveTo>
                      <a:pt x="331727" y="7754"/>
                    </a:moveTo>
                    <a:cubicBezTo>
                      <a:pt x="331754" y="12009"/>
                      <a:pt x="328325" y="15481"/>
                      <a:pt x="324070" y="15508"/>
                    </a:cubicBezTo>
                    <a:cubicBezTo>
                      <a:pt x="324037" y="15508"/>
                      <a:pt x="324005" y="15508"/>
                      <a:pt x="323973" y="15508"/>
                    </a:cubicBezTo>
                    <a:lnTo>
                      <a:pt x="111828" y="15508"/>
                    </a:lnTo>
                    <a:lnTo>
                      <a:pt x="111828" y="65450"/>
                    </a:lnTo>
                    <a:cubicBezTo>
                      <a:pt x="111828" y="90558"/>
                      <a:pt x="91473" y="110913"/>
                      <a:pt x="66365" y="110913"/>
                    </a:cubicBezTo>
                    <a:lnTo>
                      <a:pt x="45463" y="110913"/>
                    </a:lnTo>
                    <a:cubicBezTo>
                      <a:pt x="20381" y="110939"/>
                      <a:pt x="27" y="90628"/>
                      <a:pt x="0" y="65546"/>
                    </a:cubicBezTo>
                    <a:cubicBezTo>
                      <a:pt x="0" y="65514"/>
                      <a:pt x="0" y="65482"/>
                      <a:pt x="0" y="65450"/>
                    </a:cubicBezTo>
                    <a:lnTo>
                      <a:pt x="0" y="0"/>
                    </a:lnTo>
                    <a:lnTo>
                      <a:pt x="323973" y="0"/>
                    </a:lnTo>
                    <a:cubicBezTo>
                      <a:pt x="328244" y="26"/>
                      <a:pt x="331701" y="3482"/>
                      <a:pt x="331727" y="7754"/>
                    </a:cubicBezTo>
                    <a:close/>
                  </a:path>
                </a:pathLst>
              </a:custGeom>
              <a:solidFill>
                <a:srgbClr val="F7F3EF"/>
              </a:solidFill>
              <a:ln w="190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66" name="图形 669">
                <a:extLst>
                  <a:ext uri="{FF2B5EF4-FFF2-40B4-BE49-F238E27FC236}">
                    <a16:creationId xmlns:a16="http://schemas.microsoft.com/office/drawing/2014/main" id="{9D3B36DC-BD57-7559-C7E5-8BD3992A197B}"/>
                  </a:ext>
                </a:extLst>
              </p:cNvPr>
              <p:cNvGrpSpPr/>
              <p:nvPr/>
            </p:nvGrpSpPr>
            <p:grpSpPr>
              <a:xfrm>
                <a:off x="4198636" y="1287415"/>
                <a:ext cx="330666" cy="472788"/>
                <a:chOff x="4198636" y="1287415"/>
                <a:chExt cx="330666" cy="472788"/>
              </a:xfrm>
              <a:solidFill>
                <a:srgbClr val="F7F3EF"/>
              </a:solidFill>
            </p:grpSpPr>
            <p:sp>
              <p:nvSpPr>
                <p:cNvPr id="892" name="任意多边形: 形状 891">
                  <a:extLst>
                    <a:ext uri="{FF2B5EF4-FFF2-40B4-BE49-F238E27FC236}">
                      <a16:creationId xmlns:a16="http://schemas.microsoft.com/office/drawing/2014/main" id="{45BC0F2C-161A-4928-8FBD-FF9E921D57A5}"/>
                    </a:ext>
                  </a:extLst>
                </p:cNvPr>
                <p:cNvSpPr/>
                <p:nvPr/>
              </p:nvSpPr>
              <p:spPr>
                <a:xfrm>
                  <a:off x="4415115" y="1359752"/>
                  <a:ext cx="114187" cy="400451"/>
                </a:xfrm>
                <a:custGeom>
                  <a:avLst/>
                  <a:gdLst>
                    <a:gd name="connsiteX0" fmla="*/ 114188 w 114187"/>
                    <a:gd name="connsiteY0" fmla="*/ 400451 h 400451"/>
                    <a:gd name="connsiteX1" fmla="*/ 56155 w 114187"/>
                    <a:gd name="connsiteY1" fmla="*/ 400451 h 400451"/>
                    <a:gd name="connsiteX2" fmla="*/ 0 w 114187"/>
                    <a:gd name="connsiteY2" fmla="*/ 0 h 400451"/>
                    <a:gd name="connsiteX3" fmla="*/ 58033 w 114187"/>
                    <a:gd name="connsiteY3" fmla="*/ 0 h 400451"/>
                    <a:gd name="connsiteX4" fmla="*/ 114188 w 114187"/>
                    <a:gd name="connsiteY4" fmla="*/ 400451 h 4004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4187" h="400451">
                      <a:moveTo>
                        <a:pt x="114188" y="400451"/>
                      </a:moveTo>
                      <a:lnTo>
                        <a:pt x="56155" y="400451"/>
                      </a:lnTo>
                      <a:lnTo>
                        <a:pt x="0" y="0"/>
                      </a:lnTo>
                      <a:lnTo>
                        <a:pt x="58033" y="0"/>
                      </a:lnTo>
                      <a:lnTo>
                        <a:pt x="114188" y="400451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3" name="任意多边形: 形状 892">
                  <a:extLst>
                    <a:ext uri="{FF2B5EF4-FFF2-40B4-BE49-F238E27FC236}">
                      <a16:creationId xmlns:a16="http://schemas.microsoft.com/office/drawing/2014/main" id="{735FAA11-B665-94A8-E1D0-700CEFDEFD37}"/>
                    </a:ext>
                  </a:extLst>
                </p:cNvPr>
                <p:cNvSpPr/>
                <p:nvPr/>
              </p:nvSpPr>
              <p:spPr>
                <a:xfrm>
                  <a:off x="4198636" y="1359752"/>
                  <a:ext cx="272635" cy="400451"/>
                </a:xfrm>
                <a:custGeom>
                  <a:avLst/>
                  <a:gdLst>
                    <a:gd name="connsiteX0" fmla="*/ 272634 w 272634"/>
                    <a:gd name="connsiteY0" fmla="*/ 400451 h 400451"/>
                    <a:gd name="connsiteX1" fmla="*/ 0 w 272634"/>
                    <a:gd name="connsiteY1" fmla="*/ 400451 h 400451"/>
                    <a:gd name="connsiteX2" fmla="*/ 56203 w 272634"/>
                    <a:gd name="connsiteY2" fmla="*/ 0 h 400451"/>
                    <a:gd name="connsiteX3" fmla="*/ 216479 w 272634"/>
                    <a:gd name="connsiteY3" fmla="*/ 0 h 400451"/>
                    <a:gd name="connsiteX4" fmla="*/ 272634 w 272634"/>
                    <a:gd name="connsiteY4" fmla="*/ 400451 h 4004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2634" h="400451">
                      <a:moveTo>
                        <a:pt x="272634" y="400451"/>
                      </a:moveTo>
                      <a:lnTo>
                        <a:pt x="0" y="400451"/>
                      </a:lnTo>
                      <a:lnTo>
                        <a:pt x="56203" y="0"/>
                      </a:lnTo>
                      <a:lnTo>
                        <a:pt x="216479" y="0"/>
                      </a:lnTo>
                      <a:lnTo>
                        <a:pt x="272634" y="400451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4" name="任意多边形: 形状 893">
                  <a:extLst>
                    <a:ext uri="{FF2B5EF4-FFF2-40B4-BE49-F238E27FC236}">
                      <a16:creationId xmlns:a16="http://schemas.microsoft.com/office/drawing/2014/main" id="{FB0799BF-F005-EE4E-647F-7507262EB36D}"/>
                    </a:ext>
                  </a:extLst>
                </p:cNvPr>
                <p:cNvSpPr/>
                <p:nvPr/>
              </p:nvSpPr>
              <p:spPr>
                <a:xfrm>
                  <a:off x="4254935" y="1287416"/>
                  <a:ext cx="218069" cy="72240"/>
                </a:xfrm>
                <a:custGeom>
                  <a:avLst/>
                  <a:gdLst>
                    <a:gd name="connsiteX0" fmla="*/ 145829 w 218069"/>
                    <a:gd name="connsiteY0" fmla="*/ 0 h 72240"/>
                    <a:gd name="connsiteX1" fmla="*/ 72240 w 218069"/>
                    <a:gd name="connsiteY1" fmla="*/ 0 h 72240"/>
                    <a:gd name="connsiteX2" fmla="*/ 0 w 218069"/>
                    <a:gd name="connsiteY2" fmla="*/ 72240 h 72240"/>
                    <a:gd name="connsiteX3" fmla="*/ 218069 w 218069"/>
                    <a:gd name="connsiteY3" fmla="*/ 72240 h 72240"/>
                    <a:gd name="connsiteX4" fmla="*/ 145829 w 218069"/>
                    <a:gd name="connsiteY4" fmla="*/ 0 h 72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8069" h="72240">
                      <a:moveTo>
                        <a:pt x="145829" y="0"/>
                      </a:moveTo>
                      <a:lnTo>
                        <a:pt x="72240" y="0"/>
                      </a:lnTo>
                      <a:cubicBezTo>
                        <a:pt x="32343" y="0"/>
                        <a:pt x="0" y="32343"/>
                        <a:pt x="0" y="72240"/>
                      </a:cubicBezTo>
                      <a:lnTo>
                        <a:pt x="218069" y="72240"/>
                      </a:lnTo>
                      <a:cubicBezTo>
                        <a:pt x="218069" y="32343"/>
                        <a:pt x="185726" y="0"/>
                        <a:pt x="145829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5" name="任意多边形: 形状 894">
                  <a:extLst>
                    <a:ext uri="{FF2B5EF4-FFF2-40B4-BE49-F238E27FC236}">
                      <a16:creationId xmlns:a16="http://schemas.microsoft.com/office/drawing/2014/main" id="{AFF94B49-081C-861E-DB2F-AF3D46266CFC}"/>
                    </a:ext>
                  </a:extLst>
                </p:cNvPr>
                <p:cNvSpPr/>
                <p:nvPr/>
              </p:nvSpPr>
              <p:spPr>
                <a:xfrm>
                  <a:off x="4254839" y="1287415"/>
                  <a:ext cx="160373" cy="72384"/>
                </a:xfrm>
                <a:custGeom>
                  <a:avLst/>
                  <a:gdLst>
                    <a:gd name="connsiteX0" fmla="*/ 70458 w 160373"/>
                    <a:gd name="connsiteY0" fmla="*/ 0 h 72384"/>
                    <a:gd name="connsiteX1" fmla="*/ 89722 w 160373"/>
                    <a:gd name="connsiteY1" fmla="*/ 0 h 72384"/>
                    <a:gd name="connsiteX2" fmla="*/ 160373 w 160373"/>
                    <a:gd name="connsiteY2" fmla="*/ 70266 h 72384"/>
                    <a:gd name="connsiteX3" fmla="*/ 160373 w 160373"/>
                    <a:gd name="connsiteY3" fmla="*/ 70459 h 72384"/>
                    <a:gd name="connsiteX4" fmla="*/ 160373 w 160373"/>
                    <a:gd name="connsiteY4" fmla="*/ 72385 h 72384"/>
                    <a:gd name="connsiteX5" fmla="*/ 160373 w 160373"/>
                    <a:gd name="connsiteY5" fmla="*/ 72385 h 72384"/>
                    <a:gd name="connsiteX6" fmla="*/ 0 w 160373"/>
                    <a:gd name="connsiteY6" fmla="*/ 72385 h 72384"/>
                    <a:gd name="connsiteX7" fmla="*/ 0 w 160373"/>
                    <a:gd name="connsiteY7" fmla="*/ 72385 h 72384"/>
                    <a:gd name="connsiteX8" fmla="*/ 0 w 160373"/>
                    <a:gd name="connsiteY8" fmla="*/ 70459 h 72384"/>
                    <a:gd name="connsiteX9" fmla="*/ 70458 w 160373"/>
                    <a:gd name="connsiteY9" fmla="*/ 0 h 72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60373" h="72384">
                      <a:moveTo>
                        <a:pt x="70458" y="0"/>
                      </a:moveTo>
                      <a:lnTo>
                        <a:pt x="89722" y="0"/>
                      </a:lnTo>
                      <a:cubicBezTo>
                        <a:pt x="128635" y="-106"/>
                        <a:pt x="160266" y="31353"/>
                        <a:pt x="160373" y="70266"/>
                      </a:cubicBezTo>
                      <a:cubicBezTo>
                        <a:pt x="160373" y="70330"/>
                        <a:pt x="160373" y="70394"/>
                        <a:pt x="160373" y="70459"/>
                      </a:cubicBezTo>
                      <a:lnTo>
                        <a:pt x="160373" y="72385"/>
                      </a:lnTo>
                      <a:lnTo>
                        <a:pt x="160373" y="72385"/>
                      </a:lnTo>
                      <a:lnTo>
                        <a:pt x="0" y="72385"/>
                      </a:lnTo>
                      <a:lnTo>
                        <a:pt x="0" y="72385"/>
                      </a:lnTo>
                      <a:lnTo>
                        <a:pt x="0" y="70459"/>
                      </a:lnTo>
                      <a:cubicBezTo>
                        <a:pt x="0" y="31546"/>
                        <a:pt x="31545" y="0"/>
                        <a:pt x="70458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67" name="图形 669">
                <a:extLst>
                  <a:ext uri="{FF2B5EF4-FFF2-40B4-BE49-F238E27FC236}">
                    <a16:creationId xmlns:a16="http://schemas.microsoft.com/office/drawing/2014/main" id="{42098EF3-3FCC-D1A0-2B82-847972FDAB5A}"/>
                  </a:ext>
                </a:extLst>
              </p:cNvPr>
              <p:cNvGrpSpPr/>
              <p:nvPr/>
            </p:nvGrpSpPr>
            <p:grpSpPr>
              <a:xfrm>
                <a:off x="4619989" y="1418893"/>
                <a:ext cx="267192" cy="341310"/>
                <a:chOff x="4619989" y="1418893"/>
                <a:chExt cx="267192" cy="341310"/>
              </a:xfrm>
              <a:solidFill>
                <a:srgbClr val="F7F3EF"/>
              </a:solidFill>
            </p:grpSpPr>
            <p:sp>
              <p:nvSpPr>
                <p:cNvPr id="884" name="任意多边形: 形状 883">
                  <a:extLst>
                    <a:ext uri="{FF2B5EF4-FFF2-40B4-BE49-F238E27FC236}">
                      <a16:creationId xmlns:a16="http://schemas.microsoft.com/office/drawing/2014/main" id="{D658F375-8651-E054-BEA7-5B0688F93600}"/>
                    </a:ext>
                  </a:extLst>
                </p:cNvPr>
                <p:cNvSpPr/>
                <p:nvPr/>
              </p:nvSpPr>
              <p:spPr>
                <a:xfrm>
                  <a:off x="4619989" y="1418893"/>
                  <a:ext cx="267192" cy="341310"/>
                </a:xfrm>
                <a:custGeom>
                  <a:avLst/>
                  <a:gdLst>
                    <a:gd name="connsiteX0" fmla="*/ 267192 w 267192"/>
                    <a:gd name="connsiteY0" fmla="*/ 0 h 341310"/>
                    <a:gd name="connsiteX1" fmla="*/ 267192 w 267192"/>
                    <a:gd name="connsiteY1" fmla="*/ 313571 h 341310"/>
                    <a:gd name="connsiteX2" fmla="*/ 239548 w 267192"/>
                    <a:gd name="connsiteY2" fmla="*/ 341311 h 341310"/>
                    <a:gd name="connsiteX3" fmla="*/ 239500 w 267192"/>
                    <a:gd name="connsiteY3" fmla="*/ 341311 h 341310"/>
                    <a:gd name="connsiteX4" fmla="*/ 67039 w 267192"/>
                    <a:gd name="connsiteY4" fmla="*/ 341311 h 341310"/>
                    <a:gd name="connsiteX5" fmla="*/ 39347 w 267192"/>
                    <a:gd name="connsiteY5" fmla="*/ 313619 h 341310"/>
                    <a:gd name="connsiteX6" fmla="*/ 39347 w 267192"/>
                    <a:gd name="connsiteY6" fmla="*/ 313570 h 341310"/>
                    <a:gd name="connsiteX7" fmla="*/ 39347 w 267192"/>
                    <a:gd name="connsiteY7" fmla="*/ 150115 h 341310"/>
                    <a:gd name="connsiteX8" fmla="*/ 0 w 267192"/>
                    <a:gd name="connsiteY8" fmla="*/ 0 h 3413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7192" h="341310">
                      <a:moveTo>
                        <a:pt x="267192" y="0"/>
                      </a:moveTo>
                      <a:lnTo>
                        <a:pt x="267192" y="313571"/>
                      </a:lnTo>
                      <a:cubicBezTo>
                        <a:pt x="267219" y="328864"/>
                        <a:pt x="254842" y="341284"/>
                        <a:pt x="239548" y="341311"/>
                      </a:cubicBezTo>
                      <a:cubicBezTo>
                        <a:pt x="239532" y="341311"/>
                        <a:pt x="239516" y="341311"/>
                        <a:pt x="239500" y="341311"/>
                      </a:cubicBezTo>
                      <a:lnTo>
                        <a:pt x="67039" y="341311"/>
                      </a:lnTo>
                      <a:cubicBezTo>
                        <a:pt x="51745" y="341311"/>
                        <a:pt x="39347" y="328913"/>
                        <a:pt x="39347" y="313619"/>
                      </a:cubicBezTo>
                      <a:cubicBezTo>
                        <a:pt x="39347" y="313603"/>
                        <a:pt x="39347" y="313586"/>
                        <a:pt x="39347" y="313570"/>
                      </a:cubicBezTo>
                      <a:lnTo>
                        <a:pt x="39347" y="150115"/>
                      </a:lnTo>
                      <a:cubicBezTo>
                        <a:pt x="39330" y="97529"/>
                        <a:pt x="25780" y="45833"/>
                        <a:pt x="0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5" name="任意多边形: 形状 884">
                  <a:extLst>
                    <a:ext uri="{FF2B5EF4-FFF2-40B4-BE49-F238E27FC236}">
                      <a16:creationId xmlns:a16="http://schemas.microsoft.com/office/drawing/2014/main" id="{D6BFFE06-40CD-DC9F-8263-4994C7728DC7}"/>
                    </a:ext>
                  </a:extLst>
                </p:cNvPr>
                <p:cNvSpPr/>
                <p:nvPr/>
              </p:nvSpPr>
              <p:spPr>
                <a:xfrm>
                  <a:off x="4854576" y="1478708"/>
                  <a:ext cx="32459" cy="4816"/>
                </a:xfrm>
                <a:custGeom>
                  <a:avLst/>
                  <a:gdLst>
                    <a:gd name="connsiteX0" fmla="*/ 32460 w 32459"/>
                    <a:gd name="connsiteY0" fmla="*/ 0 h 4816"/>
                    <a:gd name="connsiteX1" fmla="*/ 0 w 32459"/>
                    <a:gd name="connsiteY1" fmla="*/ 0 h 4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2459" h="4816">
                      <a:moveTo>
                        <a:pt x="32460" y="0"/>
                      </a:moveTo>
                      <a:lnTo>
                        <a:pt x="0" y="0"/>
                      </a:lnTo>
                    </a:path>
                  </a:pathLst>
                </a:custGeom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6" name="任意多边形: 形状 885">
                  <a:extLst>
                    <a:ext uri="{FF2B5EF4-FFF2-40B4-BE49-F238E27FC236}">
                      <a16:creationId xmlns:a16="http://schemas.microsoft.com/office/drawing/2014/main" id="{5552148C-D68F-EBB1-DDBD-8371A1261D73}"/>
                    </a:ext>
                  </a:extLst>
                </p:cNvPr>
                <p:cNvSpPr/>
                <p:nvPr/>
              </p:nvSpPr>
              <p:spPr>
                <a:xfrm>
                  <a:off x="4854576" y="1554271"/>
                  <a:ext cx="32459" cy="4816"/>
                </a:xfrm>
                <a:custGeom>
                  <a:avLst/>
                  <a:gdLst>
                    <a:gd name="connsiteX0" fmla="*/ 32460 w 32459"/>
                    <a:gd name="connsiteY0" fmla="*/ 0 h 4816"/>
                    <a:gd name="connsiteX1" fmla="*/ 0 w 32459"/>
                    <a:gd name="connsiteY1" fmla="*/ 0 h 4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2459" h="4816">
                      <a:moveTo>
                        <a:pt x="32460" y="0"/>
                      </a:moveTo>
                      <a:lnTo>
                        <a:pt x="0" y="0"/>
                      </a:lnTo>
                    </a:path>
                  </a:pathLst>
                </a:custGeom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7" name="任意多边形: 形状 886">
                  <a:extLst>
                    <a:ext uri="{FF2B5EF4-FFF2-40B4-BE49-F238E27FC236}">
                      <a16:creationId xmlns:a16="http://schemas.microsoft.com/office/drawing/2014/main" id="{364C9071-7BB6-D5C5-6FD6-D1AB86F8A370}"/>
                    </a:ext>
                  </a:extLst>
                </p:cNvPr>
                <p:cNvSpPr/>
                <p:nvPr/>
              </p:nvSpPr>
              <p:spPr>
                <a:xfrm>
                  <a:off x="4822116" y="1516465"/>
                  <a:ext cx="64919" cy="4816"/>
                </a:xfrm>
                <a:custGeom>
                  <a:avLst/>
                  <a:gdLst>
                    <a:gd name="connsiteX0" fmla="*/ 64920 w 64919"/>
                    <a:gd name="connsiteY0" fmla="*/ 0 h 4816"/>
                    <a:gd name="connsiteX1" fmla="*/ 0 w 64919"/>
                    <a:gd name="connsiteY1" fmla="*/ 0 h 4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4919" h="4816">
                      <a:moveTo>
                        <a:pt x="64920" y="0"/>
                      </a:moveTo>
                      <a:lnTo>
                        <a:pt x="0" y="0"/>
                      </a:lnTo>
                    </a:path>
                  </a:pathLst>
                </a:custGeom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8" name="任意多边形: 形状 887">
                  <a:extLst>
                    <a:ext uri="{FF2B5EF4-FFF2-40B4-BE49-F238E27FC236}">
                      <a16:creationId xmlns:a16="http://schemas.microsoft.com/office/drawing/2014/main" id="{4C3C5A50-C626-1109-D5AA-83EE7F8D7B54}"/>
                    </a:ext>
                  </a:extLst>
                </p:cNvPr>
                <p:cNvSpPr/>
                <p:nvPr/>
              </p:nvSpPr>
              <p:spPr>
                <a:xfrm>
                  <a:off x="4822116" y="1592028"/>
                  <a:ext cx="64919" cy="4816"/>
                </a:xfrm>
                <a:custGeom>
                  <a:avLst/>
                  <a:gdLst>
                    <a:gd name="connsiteX0" fmla="*/ 64920 w 64919"/>
                    <a:gd name="connsiteY0" fmla="*/ 0 h 4816"/>
                    <a:gd name="connsiteX1" fmla="*/ 0 w 64919"/>
                    <a:gd name="connsiteY1" fmla="*/ 0 h 4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4919" h="4816">
                      <a:moveTo>
                        <a:pt x="64920" y="0"/>
                      </a:moveTo>
                      <a:lnTo>
                        <a:pt x="0" y="0"/>
                      </a:lnTo>
                    </a:path>
                  </a:pathLst>
                </a:custGeom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9" name="任意多边形: 形状 888">
                  <a:extLst>
                    <a:ext uri="{FF2B5EF4-FFF2-40B4-BE49-F238E27FC236}">
                      <a16:creationId xmlns:a16="http://schemas.microsoft.com/office/drawing/2014/main" id="{E89EFEE9-F1D3-AF78-972E-D4C4F610F606}"/>
                    </a:ext>
                  </a:extLst>
                </p:cNvPr>
                <p:cNvSpPr/>
                <p:nvPr/>
              </p:nvSpPr>
              <p:spPr>
                <a:xfrm>
                  <a:off x="4854576" y="1629786"/>
                  <a:ext cx="32459" cy="4816"/>
                </a:xfrm>
                <a:custGeom>
                  <a:avLst/>
                  <a:gdLst>
                    <a:gd name="connsiteX0" fmla="*/ 32460 w 32459"/>
                    <a:gd name="connsiteY0" fmla="*/ 0 h 4816"/>
                    <a:gd name="connsiteX1" fmla="*/ 0 w 32459"/>
                    <a:gd name="connsiteY1" fmla="*/ 0 h 4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2459" h="4816">
                      <a:moveTo>
                        <a:pt x="32460" y="0"/>
                      </a:moveTo>
                      <a:lnTo>
                        <a:pt x="0" y="0"/>
                      </a:lnTo>
                    </a:path>
                  </a:pathLst>
                </a:custGeom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0" name="任意多边形: 形状 889">
                  <a:extLst>
                    <a:ext uri="{FF2B5EF4-FFF2-40B4-BE49-F238E27FC236}">
                      <a16:creationId xmlns:a16="http://schemas.microsoft.com/office/drawing/2014/main" id="{8104E283-0668-3674-F085-00CCD16310BC}"/>
                    </a:ext>
                  </a:extLst>
                </p:cNvPr>
                <p:cNvSpPr/>
                <p:nvPr/>
              </p:nvSpPr>
              <p:spPr>
                <a:xfrm>
                  <a:off x="4854576" y="1705301"/>
                  <a:ext cx="32459" cy="4816"/>
                </a:xfrm>
                <a:custGeom>
                  <a:avLst/>
                  <a:gdLst>
                    <a:gd name="connsiteX0" fmla="*/ 32460 w 32459"/>
                    <a:gd name="connsiteY0" fmla="*/ 0 h 4816"/>
                    <a:gd name="connsiteX1" fmla="*/ 0 w 32459"/>
                    <a:gd name="connsiteY1" fmla="*/ 0 h 4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2459" h="4816">
                      <a:moveTo>
                        <a:pt x="32460" y="0"/>
                      </a:moveTo>
                      <a:lnTo>
                        <a:pt x="0" y="0"/>
                      </a:lnTo>
                    </a:path>
                  </a:pathLst>
                </a:custGeom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1" name="任意多边形: 形状 890">
                  <a:extLst>
                    <a:ext uri="{FF2B5EF4-FFF2-40B4-BE49-F238E27FC236}">
                      <a16:creationId xmlns:a16="http://schemas.microsoft.com/office/drawing/2014/main" id="{95E21AE5-912A-1F1A-ED33-F62A55A39E74}"/>
                    </a:ext>
                  </a:extLst>
                </p:cNvPr>
                <p:cNvSpPr/>
                <p:nvPr/>
              </p:nvSpPr>
              <p:spPr>
                <a:xfrm>
                  <a:off x="4822116" y="1667543"/>
                  <a:ext cx="64919" cy="4816"/>
                </a:xfrm>
                <a:custGeom>
                  <a:avLst/>
                  <a:gdLst>
                    <a:gd name="connsiteX0" fmla="*/ 64920 w 64919"/>
                    <a:gd name="connsiteY0" fmla="*/ 0 h 4816"/>
                    <a:gd name="connsiteX1" fmla="*/ 0 w 64919"/>
                    <a:gd name="connsiteY1" fmla="*/ 0 h 4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4919" h="4816">
                      <a:moveTo>
                        <a:pt x="64920" y="0"/>
                      </a:moveTo>
                      <a:lnTo>
                        <a:pt x="0" y="0"/>
                      </a:lnTo>
                    </a:path>
                  </a:pathLst>
                </a:custGeom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68" name="图形 669">
                <a:extLst>
                  <a:ext uri="{FF2B5EF4-FFF2-40B4-BE49-F238E27FC236}">
                    <a16:creationId xmlns:a16="http://schemas.microsoft.com/office/drawing/2014/main" id="{FEB02E74-FBDF-D54D-5A64-C44B13C5DFB4}"/>
                  </a:ext>
                </a:extLst>
              </p:cNvPr>
              <p:cNvGrpSpPr/>
              <p:nvPr/>
            </p:nvGrpSpPr>
            <p:grpSpPr>
              <a:xfrm>
                <a:off x="2682122" y="945527"/>
                <a:ext cx="990557" cy="813376"/>
                <a:chOff x="2682122" y="945527"/>
                <a:chExt cx="990557" cy="813376"/>
              </a:xfrm>
              <a:solidFill>
                <a:srgbClr val="F7F3EF"/>
              </a:solidFill>
            </p:grpSpPr>
            <p:sp>
              <p:nvSpPr>
                <p:cNvPr id="872" name="任意多边形: 形状 871">
                  <a:extLst>
                    <a:ext uri="{FF2B5EF4-FFF2-40B4-BE49-F238E27FC236}">
                      <a16:creationId xmlns:a16="http://schemas.microsoft.com/office/drawing/2014/main" id="{3CEAE293-EE32-1B4D-5D02-B3786545CD97}"/>
                    </a:ext>
                  </a:extLst>
                </p:cNvPr>
                <p:cNvSpPr/>
                <p:nvPr/>
              </p:nvSpPr>
              <p:spPr>
                <a:xfrm>
                  <a:off x="2975224" y="1058848"/>
                  <a:ext cx="404544" cy="283518"/>
                </a:xfrm>
                <a:custGeom>
                  <a:avLst/>
                  <a:gdLst>
                    <a:gd name="connsiteX0" fmla="*/ 0 w 404544"/>
                    <a:gd name="connsiteY0" fmla="*/ 0 h 283518"/>
                    <a:gd name="connsiteX1" fmla="*/ 404545 w 404544"/>
                    <a:gd name="connsiteY1" fmla="*/ 0 h 283518"/>
                    <a:gd name="connsiteX2" fmla="*/ 404545 w 404544"/>
                    <a:gd name="connsiteY2" fmla="*/ 0 h 283518"/>
                    <a:gd name="connsiteX3" fmla="*/ 404545 w 404544"/>
                    <a:gd name="connsiteY3" fmla="*/ 202947 h 283518"/>
                    <a:gd name="connsiteX4" fmla="*/ 323973 w 404544"/>
                    <a:gd name="connsiteY4" fmla="*/ 283519 h 283518"/>
                    <a:gd name="connsiteX5" fmla="*/ 80476 w 404544"/>
                    <a:gd name="connsiteY5" fmla="*/ 283519 h 283518"/>
                    <a:gd name="connsiteX6" fmla="*/ 0 w 404544"/>
                    <a:gd name="connsiteY6" fmla="*/ 202947 h 283518"/>
                    <a:gd name="connsiteX7" fmla="*/ 0 w 404544"/>
                    <a:gd name="connsiteY7" fmla="*/ 193 h 283518"/>
                    <a:gd name="connsiteX8" fmla="*/ 0 w 404544"/>
                    <a:gd name="connsiteY8" fmla="*/ 0 h 2835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04544" h="283518">
                      <a:moveTo>
                        <a:pt x="0" y="0"/>
                      </a:moveTo>
                      <a:lnTo>
                        <a:pt x="404545" y="0"/>
                      </a:lnTo>
                      <a:lnTo>
                        <a:pt x="404545" y="0"/>
                      </a:lnTo>
                      <a:lnTo>
                        <a:pt x="404545" y="202947"/>
                      </a:lnTo>
                      <a:cubicBezTo>
                        <a:pt x="404545" y="247445"/>
                        <a:pt x="368472" y="283519"/>
                        <a:pt x="323973" y="283519"/>
                      </a:cubicBezTo>
                      <a:lnTo>
                        <a:pt x="80476" y="283519"/>
                      </a:lnTo>
                      <a:cubicBezTo>
                        <a:pt x="36015" y="283465"/>
                        <a:pt x="0" y="247408"/>
                        <a:pt x="0" y="202947"/>
                      </a:cubicBezTo>
                      <a:lnTo>
                        <a:pt x="0" y="1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3" name="任意多边形: 形状 872">
                  <a:extLst>
                    <a:ext uri="{FF2B5EF4-FFF2-40B4-BE49-F238E27FC236}">
                      <a16:creationId xmlns:a16="http://schemas.microsoft.com/office/drawing/2014/main" id="{2F742A30-202B-AC43-5DAA-AD242B37975B}"/>
                    </a:ext>
                  </a:extLst>
                </p:cNvPr>
                <p:cNvSpPr/>
                <p:nvPr/>
              </p:nvSpPr>
              <p:spPr>
                <a:xfrm>
                  <a:off x="3379769" y="1058848"/>
                  <a:ext cx="87892" cy="47148"/>
                </a:xfrm>
                <a:custGeom>
                  <a:avLst/>
                  <a:gdLst>
                    <a:gd name="connsiteX0" fmla="*/ 0 w 87892"/>
                    <a:gd name="connsiteY0" fmla="*/ 0 h 47148"/>
                    <a:gd name="connsiteX1" fmla="*/ 65835 w 87892"/>
                    <a:gd name="connsiteY1" fmla="*/ 0 h 47148"/>
                    <a:gd name="connsiteX2" fmla="*/ 87892 w 87892"/>
                    <a:gd name="connsiteY2" fmla="*/ 22057 h 47148"/>
                    <a:gd name="connsiteX3" fmla="*/ 87892 w 87892"/>
                    <a:gd name="connsiteY3" fmla="*/ 25091 h 47148"/>
                    <a:gd name="connsiteX4" fmla="*/ 65835 w 87892"/>
                    <a:gd name="connsiteY4" fmla="*/ 47149 h 47148"/>
                    <a:gd name="connsiteX5" fmla="*/ 0 w 87892"/>
                    <a:gd name="connsiteY5" fmla="*/ 47149 h 47148"/>
                    <a:gd name="connsiteX6" fmla="*/ 0 w 87892"/>
                    <a:gd name="connsiteY6" fmla="*/ 47149 h 47148"/>
                    <a:gd name="connsiteX7" fmla="*/ 0 w 87892"/>
                    <a:gd name="connsiteY7" fmla="*/ 0 h 47148"/>
                    <a:gd name="connsiteX8" fmla="*/ 0 w 87892"/>
                    <a:gd name="connsiteY8" fmla="*/ 0 h 47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7892" h="47148">
                      <a:moveTo>
                        <a:pt x="0" y="0"/>
                      </a:moveTo>
                      <a:lnTo>
                        <a:pt x="65835" y="0"/>
                      </a:lnTo>
                      <a:cubicBezTo>
                        <a:pt x="78017" y="0"/>
                        <a:pt x="87892" y="9875"/>
                        <a:pt x="87892" y="22057"/>
                      </a:cubicBezTo>
                      <a:lnTo>
                        <a:pt x="87892" y="25091"/>
                      </a:lnTo>
                      <a:cubicBezTo>
                        <a:pt x="87892" y="37273"/>
                        <a:pt x="78017" y="47149"/>
                        <a:pt x="65835" y="47149"/>
                      </a:cubicBezTo>
                      <a:lnTo>
                        <a:pt x="0" y="47149"/>
                      </a:lnTo>
                      <a:lnTo>
                        <a:pt x="0" y="47149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4" name="任意多边形: 形状 873">
                  <a:extLst>
                    <a:ext uri="{FF2B5EF4-FFF2-40B4-BE49-F238E27FC236}">
                      <a16:creationId xmlns:a16="http://schemas.microsoft.com/office/drawing/2014/main" id="{457C08B8-B8C8-CEC6-8868-213C4431A4FD}"/>
                    </a:ext>
                  </a:extLst>
                </p:cNvPr>
                <p:cNvSpPr/>
                <p:nvPr/>
              </p:nvSpPr>
              <p:spPr>
                <a:xfrm rot="10800000">
                  <a:off x="2887284" y="1058896"/>
                  <a:ext cx="87844" cy="47148"/>
                </a:xfrm>
                <a:custGeom>
                  <a:avLst/>
                  <a:gdLst>
                    <a:gd name="connsiteX0" fmla="*/ 0 w 87844"/>
                    <a:gd name="connsiteY0" fmla="*/ 0 h 47148"/>
                    <a:gd name="connsiteX1" fmla="*/ 65787 w 87844"/>
                    <a:gd name="connsiteY1" fmla="*/ 0 h 47148"/>
                    <a:gd name="connsiteX2" fmla="*/ 87844 w 87844"/>
                    <a:gd name="connsiteY2" fmla="*/ 22057 h 47148"/>
                    <a:gd name="connsiteX3" fmla="*/ 87844 w 87844"/>
                    <a:gd name="connsiteY3" fmla="*/ 25091 h 47148"/>
                    <a:gd name="connsiteX4" fmla="*/ 65787 w 87844"/>
                    <a:gd name="connsiteY4" fmla="*/ 47149 h 47148"/>
                    <a:gd name="connsiteX5" fmla="*/ 0 w 87844"/>
                    <a:gd name="connsiteY5" fmla="*/ 47149 h 47148"/>
                    <a:gd name="connsiteX6" fmla="*/ 0 w 87844"/>
                    <a:gd name="connsiteY6" fmla="*/ 47149 h 47148"/>
                    <a:gd name="connsiteX7" fmla="*/ 0 w 87844"/>
                    <a:gd name="connsiteY7" fmla="*/ 0 h 47148"/>
                    <a:gd name="connsiteX8" fmla="*/ 0 w 87844"/>
                    <a:gd name="connsiteY8" fmla="*/ 0 h 47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7844" h="47148">
                      <a:moveTo>
                        <a:pt x="0" y="0"/>
                      </a:moveTo>
                      <a:lnTo>
                        <a:pt x="65787" y="0"/>
                      </a:lnTo>
                      <a:cubicBezTo>
                        <a:pt x="77969" y="0"/>
                        <a:pt x="87844" y="9875"/>
                        <a:pt x="87844" y="22057"/>
                      </a:cubicBezTo>
                      <a:lnTo>
                        <a:pt x="87844" y="25091"/>
                      </a:lnTo>
                      <a:cubicBezTo>
                        <a:pt x="87844" y="37273"/>
                        <a:pt x="77969" y="47149"/>
                        <a:pt x="65787" y="47149"/>
                      </a:cubicBezTo>
                      <a:lnTo>
                        <a:pt x="0" y="47149"/>
                      </a:lnTo>
                      <a:lnTo>
                        <a:pt x="0" y="47149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5" name="任意多边形: 形状 874">
                  <a:extLst>
                    <a:ext uri="{FF2B5EF4-FFF2-40B4-BE49-F238E27FC236}">
                      <a16:creationId xmlns:a16="http://schemas.microsoft.com/office/drawing/2014/main" id="{A48AAE04-A615-95B4-329D-7E941EECC852}"/>
                    </a:ext>
                  </a:extLst>
                </p:cNvPr>
                <p:cNvSpPr/>
                <p:nvPr/>
              </p:nvSpPr>
              <p:spPr>
                <a:xfrm>
                  <a:off x="2904140" y="1158250"/>
                  <a:ext cx="546521" cy="382872"/>
                </a:xfrm>
                <a:custGeom>
                  <a:avLst/>
                  <a:gdLst>
                    <a:gd name="connsiteX0" fmla="*/ 0 w 546521"/>
                    <a:gd name="connsiteY0" fmla="*/ 0 h 382872"/>
                    <a:gd name="connsiteX1" fmla="*/ 546521 w 546521"/>
                    <a:gd name="connsiteY1" fmla="*/ 0 h 382872"/>
                    <a:gd name="connsiteX2" fmla="*/ 546521 w 546521"/>
                    <a:gd name="connsiteY2" fmla="*/ 0 h 382872"/>
                    <a:gd name="connsiteX3" fmla="*/ 546521 w 546521"/>
                    <a:gd name="connsiteY3" fmla="*/ 302205 h 382872"/>
                    <a:gd name="connsiteX4" fmla="*/ 466045 w 546521"/>
                    <a:gd name="connsiteY4" fmla="*/ 382873 h 382872"/>
                    <a:gd name="connsiteX5" fmla="*/ 465997 w 546521"/>
                    <a:gd name="connsiteY5" fmla="*/ 382873 h 382872"/>
                    <a:gd name="connsiteX6" fmla="*/ 80716 w 546521"/>
                    <a:gd name="connsiteY6" fmla="*/ 382873 h 382872"/>
                    <a:gd name="connsiteX7" fmla="*/ 144 w 546521"/>
                    <a:gd name="connsiteY7" fmla="*/ 302301 h 382872"/>
                    <a:gd name="connsiteX8" fmla="*/ 144 w 546521"/>
                    <a:gd name="connsiteY8" fmla="*/ 0 h 382872"/>
                    <a:gd name="connsiteX9" fmla="*/ 0 w 546521"/>
                    <a:gd name="connsiteY9" fmla="*/ 0 h 382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6521" h="382872">
                      <a:moveTo>
                        <a:pt x="0" y="0"/>
                      </a:moveTo>
                      <a:lnTo>
                        <a:pt x="546521" y="0"/>
                      </a:lnTo>
                      <a:lnTo>
                        <a:pt x="546521" y="0"/>
                      </a:lnTo>
                      <a:lnTo>
                        <a:pt x="546521" y="302205"/>
                      </a:lnTo>
                      <a:cubicBezTo>
                        <a:pt x="546574" y="346703"/>
                        <a:pt x="510544" y="382820"/>
                        <a:pt x="466045" y="382873"/>
                      </a:cubicBezTo>
                      <a:cubicBezTo>
                        <a:pt x="466029" y="382873"/>
                        <a:pt x="466013" y="382873"/>
                        <a:pt x="465997" y="382873"/>
                      </a:cubicBezTo>
                      <a:lnTo>
                        <a:pt x="80716" y="382873"/>
                      </a:lnTo>
                      <a:cubicBezTo>
                        <a:pt x="36218" y="382873"/>
                        <a:pt x="144" y="346800"/>
                        <a:pt x="144" y="302301"/>
                      </a:cubicBezTo>
                      <a:lnTo>
                        <a:pt x="14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6" name="任意多边形: 形状 875">
                  <a:extLst>
                    <a:ext uri="{FF2B5EF4-FFF2-40B4-BE49-F238E27FC236}">
                      <a16:creationId xmlns:a16="http://schemas.microsoft.com/office/drawing/2014/main" id="{C8E49D10-C69C-600D-3E69-7ADE5125B92B}"/>
                    </a:ext>
                  </a:extLst>
                </p:cNvPr>
                <p:cNvSpPr/>
                <p:nvPr/>
              </p:nvSpPr>
              <p:spPr>
                <a:xfrm>
                  <a:off x="3450661" y="1158250"/>
                  <a:ext cx="118714" cy="63715"/>
                </a:xfrm>
                <a:custGeom>
                  <a:avLst/>
                  <a:gdLst>
                    <a:gd name="connsiteX0" fmla="*/ 0 w 118714"/>
                    <a:gd name="connsiteY0" fmla="*/ 0 h 63715"/>
                    <a:gd name="connsiteX1" fmla="*/ 88904 w 118714"/>
                    <a:gd name="connsiteY1" fmla="*/ 0 h 63715"/>
                    <a:gd name="connsiteX2" fmla="*/ 118715 w 118714"/>
                    <a:gd name="connsiteY2" fmla="*/ 29811 h 63715"/>
                    <a:gd name="connsiteX3" fmla="*/ 118715 w 118714"/>
                    <a:gd name="connsiteY3" fmla="*/ 33905 h 63715"/>
                    <a:gd name="connsiteX4" fmla="*/ 88904 w 118714"/>
                    <a:gd name="connsiteY4" fmla="*/ 63716 h 63715"/>
                    <a:gd name="connsiteX5" fmla="*/ 0 w 118714"/>
                    <a:gd name="connsiteY5" fmla="*/ 63716 h 63715"/>
                    <a:gd name="connsiteX6" fmla="*/ 0 w 118714"/>
                    <a:gd name="connsiteY6" fmla="*/ 63716 h 63715"/>
                    <a:gd name="connsiteX7" fmla="*/ 0 w 118714"/>
                    <a:gd name="connsiteY7" fmla="*/ 0 h 63715"/>
                    <a:gd name="connsiteX8" fmla="*/ 0 w 118714"/>
                    <a:gd name="connsiteY8" fmla="*/ 0 h 63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8714" h="63715">
                      <a:moveTo>
                        <a:pt x="0" y="0"/>
                      </a:moveTo>
                      <a:lnTo>
                        <a:pt x="88904" y="0"/>
                      </a:lnTo>
                      <a:cubicBezTo>
                        <a:pt x="105368" y="0"/>
                        <a:pt x="118715" y="13347"/>
                        <a:pt x="118715" y="29811"/>
                      </a:cubicBezTo>
                      <a:lnTo>
                        <a:pt x="118715" y="33905"/>
                      </a:lnTo>
                      <a:cubicBezTo>
                        <a:pt x="118715" y="50369"/>
                        <a:pt x="105368" y="63716"/>
                        <a:pt x="88904" y="63716"/>
                      </a:cubicBezTo>
                      <a:lnTo>
                        <a:pt x="0" y="63716"/>
                      </a:lnTo>
                      <a:lnTo>
                        <a:pt x="0" y="63716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7" name="任意多边形: 形状 876">
                  <a:extLst>
                    <a:ext uri="{FF2B5EF4-FFF2-40B4-BE49-F238E27FC236}">
                      <a16:creationId xmlns:a16="http://schemas.microsoft.com/office/drawing/2014/main" id="{23B16B2B-AE47-E30D-E1C8-DCB5D2B1D62F}"/>
                    </a:ext>
                  </a:extLst>
                </p:cNvPr>
                <p:cNvSpPr/>
                <p:nvPr/>
              </p:nvSpPr>
              <p:spPr>
                <a:xfrm rot="-10800000">
                  <a:off x="2785425" y="1158250"/>
                  <a:ext cx="118714" cy="63715"/>
                </a:xfrm>
                <a:custGeom>
                  <a:avLst/>
                  <a:gdLst>
                    <a:gd name="connsiteX0" fmla="*/ 0 w 118714"/>
                    <a:gd name="connsiteY0" fmla="*/ 0 h 63715"/>
                    <a:gd name="connsiteX1" fmla="*/ 88904 w 118714"/>
                    <a:gd name="connsiteY1" fmla="*/ 0 h 63715"/>
                    <a:gd name="connsiteX2" fmla="*/ 118715 w 118714"/>
                    <a:gd name="connsiteY2" fmla="*/ 29811 h 63715"/>
                    <a:gd name="connsiteX3" fmla="*/ 118715 w 118714"/>
                    <a:gd name="connsiteY3" fmla="*/ 33905 h 63715"/>
                    <a:gd name="connsiteX4" fmla="*/ 88904 w 118714"/>
                    <a:gd name="connsiteY4" fmla="*/ 63716 h 63715"/>
                    <a:gd name="connsiteX5" fmla="*/ 0 w 118714"/>
                    <a:gd name="connsiteY5" fmla="*/ 63716 h 63715"/>
                    <a:gd name="connsiteX6" fmla="*/ 0 w 118714"/>
                    <a:gd name="connsiteY6" fmla="*/ 63716 h 63715"/>
                    <a:gd name="connsiteX7" fmla="*/ 0 w 118714"/>
                    <a:gd name="connsiteY7" fmla="*/ 0 h 63715"/>
                    <a:gd name="connsiteX8" fmla="*/ 0 w 118714"/>
                    <a:gd name="connsiteY8" fmla="*/ 0 h 63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8714" h="63715">
                      <a:moveTo>
                        <a:pt x="0" y="0"/>
                      </a:moveTo>
                      <a:lnTo>
                        <a:pt x="88904" y="0"/>
                      </a:lnTo>
                      <a:cubicBezTo>
                        <a:pt x="105368" y="0"/>
                        <a:pt x="118715" y="13347"/>
                        <a:pt x="118715" y="29811"/>
                      </a:cubicBezTo>
                      <a:lnTo>
                        <a:pt x="118715" y="33905"/>
                      </a:lnTo>
                      <a:cubicBezTo>
                        <a:pt x="118715" y="50369"/>
                        <a:pt x="105368" y="63716"/>
                        <a:pt x="88904" y="63716"/>
                      </a:cubicBezTo>
                      <a:lnTo>
                        <a:pt x="0" y="63716"/>
                      </a:lnTo>
                      <a:lnTo>
                        <a:pt x="0" y="63716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8" name="任意多边形: 形状 877">
                  <a:extLst>
                    <a:ext uri="{FF2B5EF4-FFF2-40B4-BE49-F238E27FC236}">
                      <a16:creationId xmlns:a16="http://schemas.microsoft.com/office/drawing/2014/main" id="{9C92B4F6-2835-8FA6-8C80-B40A2CB224E9}"/>
                    </a:ext>
                  </a:extLst>
                </p:cNvPr>
                <p:cNvSpPr/>
                <p:nvPr/>
              </p:nvSpPr>
              <p:spPr>
                <a:xfrm>
                  <a:off x="2832044" y="1275279"/>
                  <a:ext cx="690616" cy="483623"/>
                </a:xfrm>
                <a:custGeom>
                  <a:avLst/>
                  <a:gdLst>
                    <a:gd name="connsiteX0" fmla="*/ 610333 w 690616"/>
                    <a:gd name="connsiteY0" fmla="*/ 483624 h 483623"/>
                    <a:gd name="connsiteX1" fmla="*/ 80572 w 690616"/>
                    <a:gd name="connsiteY1" fmla="*/ 483624 h 483623"/>
                    <a:gd name="connsiteX2" fmla="*/ 0 w 690616"/>
                    <a:gd name="connsiteY2" fmla="*/ 403100 h 483623"/>
                    <a:gd name="connsiteX3" fmla="*/ 0 w 690616"/>
                    <a:gd name="connsiteY3" fmla="*/ 0 h 483623"/>
                    <a:gd name="connsiteX4" fmla="*/ 690616 w 690616"/>
                    <a:gd name="connsiteY4" fmla="*/ 0 h 483623"/>
                    <a:gd name="connsiteX5" fmla="*/ 690616 w 690616"/>
                    <a:gd name="connsiteY5" fmla="*/ 403100 h 483623"/>
                    <a:gd name="connsiteX6" fmla="*/ 610333 w 690616"/>
                    <a:gd name="connsiteY6" fmla="*/ 483624 h 483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90616" h="483623">
                      <a:moveTo>
                        <a:pt x="610333" y="483624"/>
                      </a:moveTo>
                      <a:lnTo>
                        <a:pt x="80572" y="483624"/>
                      </a:lnTo>
                      <a:cubicBezTo>
                        <a:pt x="36092" y="483624"/>
                        <a:pt x="27" y="447580"/>
                        <a:pt x="0" y="403100"/>
                      </a:cubicBezTo>
                      <a:lnTo>
                        <a:pt x="0" y="0"/>
                      </a:lnTo>
                      <a:lnTo>
                        <a:pt x="690616" y="0"/>
                      </a:lnTo>
                      <a:lnTo>
                        <a:pt x="690616" y="403100"/>
                      </a:lnTo>
                      <a:cubicBezTo>
                        <a:pt x="690590" y="447467"/>
                        <a:pt x="654700" y="483465"/>
                        <a:pt x="610333" y="483624"/>
                      </a:cubicBezTo>
                      <a:close/>
                    </a:path>
                  </a:pathLst>
                </a:custGeom>
                <a:solidFill>
                  <a:srgbClr val="E57B07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9" name="任意多边形: 形状 878">
                  <a:extLst>
                    <a:ext uri="{FF2B5EF4-FFF2-40B4-BE49-F238E27FC236}">
                      <a16:creationId xmlns:a16="http://schemas.microsoft.com/office/drawing/2014/main" id="{ED32BE67-CDFB-3D1E-88E7-6AB113F24641}"/>
                    </a:ext>
                  </a:extLst>
                </p:cNvPr>
                <p:cNvSpPr/>
                <p:nvPr/>
              </p:nvSpPr>
              <p:spPr>
                <a:xfrm>
                  <a:off x="3522660" y="1297096"/>
                  <a:ext cx="150018" cy="58707"/>
                </a:xfrm>
                <a:custGeom>
                  <a:avLst/>
                  <a:gdLst>
                    <a:gd name="connsiteX0" fmla="*/ 120689 w 150018"/>
                    <a:gd name="connsiteY0" fmla="*/ 58707 h 58707"/>
                    <a:gd name="connsiteX1" fmla="*/ 0 w 150018"/>
                    <a:gd name="connsiteY1" fmla="*/ 58707 h 58707"/>
                    <a:gd name="connsiteX2" fmla="*/ 0 w 150018"/>
                    <a:gd name="connsiteY2" fmla="*/ 0 h 58707"/>
                    <a:gd name="connsiteX3" fmla="*/ 120689 w 150018"/>
                    <a:gd name="connsiteY3" fmla="*/ 0 h 58707"/>
                    <a:gd name="connsiteX4" fmla="*/ 150019 w 150018"/>
                    <a:gd name="connsiteY4" fmla="*/ 29378 h 58707"/>
                    <a:gd name="connsiteX5" fmla="*/ 150019 w 150018"/>
                    <a:gd name="connsiteY5" fmla="*/ 29378 h 58707"/>
                    <a:gd name="connsiteX6" fmla="*/ 120689 w 150018"/>
                    <a:gd name="connsiteY6" fmla="*/ 58707 h 587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0018" h="58707">
                      <a:moveTo>
                        <a:pt x="120689" y="58707"/>
                      </a:moveTo>
                      <a:lnTo>
                        <a:pt x="0" y="58707"/>
                      </a:lnTo>
                      <a:lnTo>
                        <a:pt x="0" y="0"/>
                      </a:lnTo>
                      <a:lnTo>
                        <a:pt x="120689" y="0"/>
                      </a:lnTo>
                      <a:cubicBezTo>
                        <a:pt x="136895" y="27"/>
                        <a:pt x="150019" y="13172"/>
                        <a:pt x="150019" y="29378"/>
                      </a:cubicBezTo>
                      <a:lnTo>
                        <a:pt x="150019" y="29378"/>
                      </a:lnTo>
                      <a:cubicBezTo>
                        <a:pt x="150019" y="45576"/>
                        <a:pt x="136887" y="58707"/>
                        <a:pt x="120689" y="58707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0" name="任意多边形: 形状 879">
                  <a:extLst>
                    <a:ext uri="{FF2B5EF4-FFF2-40B4-BE49-F238E27FC236}">
                      <a16:creationId xmlns:a16="http://schemas.microsoft.com/office/drawing/2014/main" id="{50879E26-E720-29EF-FBFE-25AE57248AF6}"/>
                    </a:ext>
                  </a:extLst>
                </p:cNvPr>
                <p:cNvSpPr/>
                <p:nvPr/>
              </p:nvSpPr>
              <p:spPr>
                <a:xfrm>
                  <a:off x="2682122" y="1297096"/>
                  <a:ext cx="150018" cy="58707"/>
                </a:xfrm>
                <a:custGeom>
                  <a:avLst/>
                  <a:gdLst>
                    <a:gd name="connsiteX0" fmla="*/ 29329 w 150018"/>
                    <a:gd name="connsiteY0" fmla="*/ 58707 h 58707"/>
                    <a:gd name="connsiteX1" fmla="*/ 150019 w 150018"/>
                    <a:gd name="connsiteY1" fmla="*/ 58707 h 58707"/>
                    <a:gd name="connsiteX2" fmla="*/ 150019 w 150018"/>
                    <a:gd name="connsiteY2" fmla="*/ 0 h 58707"/>
                    <a:gd name="connsiteX3" fmla="*/ 29329 w 150018"/>
                    <a:gd name="connsiteY3" fmla="*/ 0 h 58707"/>
                    <a:gd name="connsiteX4" fmla="*/ 0 w 150018"/>
                    <a:gd name="connsiteY4" fmla="*/ 29378 h 58707"/>
                    <a:gd name="connsiteX5" fmla="*/ 0 w 150018"/>
                    <a:gd name="connsiteY5" fmla="*/ 29378 h 58707"/>
                    <a:gd name="connsiteX6" fmla="*/ 29329 w 150018"/>
                    <a:gd name="connsiteY6" fmla="*/ 58707 h 587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0018" h="58707">
                      <a:moveTo>
                        <a:pt x="29329" y="58707"/>
                      </a:moveTo>
                      <a:lnTo>
                        <a:pt x="150019" y="58707"/>
                      </a:lnTo>
                      <a:lnTo>
                        <a:pt x="150019" y="0"/>
                      </a:lnTo>
                      <a:lnTo>
                        <a:pt x="29329" y="0"/>
                      </a:lnTo>
                      <a:cubicBezTo>
                        <a:pt x="13124" y="27"/>
                        <a:pt x="0" y="13172"/>
                        <a:pt x="0" y="29378"/>
                      </a:cubicBezTo>
                      <a:lnTo>
                        <a:pt x="0" y="29378"/>
                      </a:lnTo>
                      <a:cubicBezTo>
                        <a:pt x="0" y="45576"/>
                        <a:pt x="13131" y="58707"/>
                        <a:pt x="29329" y="58707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1" name="任意多边形: 形状 880">
                  <a:extLst>
                    <a:ext uri="{FF2B5EF4-FFF2-40B4-BE49-F238E27FC236}">
                      <a16:creationId xmlns:a16="http://schemas.microsoft.com/office/drawing/2014/main" id="{782FA1F2-9E62-9D7B-25CB-C76B96061745}"/>
                    </a:ext>
                  </a:extLst>
                </p:cNvPr>
                <p:cNvSpPr/>
                <p:nvPr/>
              </p:nvSpPr>
              <p:spPr>
                <a:xfrm>
                  <a:off x="2814466" y="1264443"/>
                  <a:ext cx="725532" cy="32700"/>
                </a:xfrm>
                <a:custGeom>
                  <a:avLst/>
                  <a:gdLst>
                    <a:gd name="connsiteX0" fmla="*/ 709206 w 725532"/>
                    <a:gd name="connsiteY0" fmla="*/ 0 h 32700"/>
                    <a:gd name="connsiteX1" fmla="*/ 725532 w 725532"/>
                    <a:gd name="connsiteY1" fmla="*/ 0 h 32700"/>
                    <a:gd name="connsiteX2" fmla="*/ 725532 w 725532"/>
                    <a:gd name="connsiteY2" fmla="*/ 32701 h 32700"/>
                    <a:gd name="connsiteX3" fmla="*/ 709206 w 725532"/>
                    <a:gd name="connsiteY3" fmla="*/ 32701 h 32700"/>
                    <a:gd name="connsiteX4" fmla="*/ 16326 w 725532"/>
                    <a:gd name="connsiteY4" fmla="*/ 32701 h 32700"/>
                    <a:gd name="connsiteX5" fmla="*/ 0 w 725532"/>
                    <a:gd name="connsiteY5" fmla="*/ 32701 h 32700"/>
                    <a:gd name="connsiteX6" fmla="*/ 0 w 725532"/>
                    <a:gd name="connsiteY6" fmla="*/ 0 h 32700"/>
                    <a:gd name="connsiteX7" fmla="*/ 16326 w 725532"/>
                    <a:gd name="connsiteY7" fmla="*/ 0 h 32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25532" h="32700">
                      <a:moveTo>
                        <a:pt x="709206" y="0"/>
                      </a:moveTo>
                      <a:cubicBezTo>
                        <a:pt x="718223" y="0"/>
                        <a:pt x="725532" y="0"/>
                        <a:pt x="725532" y="0"/>
                      </a:cubicBezTo>
                      <a:lnTo>
                        <a:pt x="725532" y="32701"/>
                      </a:lnTo>
                      <a:cubicBezTo>
                        <a:pt x="725532" y="32701"/>
                        <a:pt x="718223" y="32701"/>
                        <a:pt x="709206" y="32701"/>
                      </a:cubicBezTo>
                      <a:lnTo>
                        <a:pt x="16326" y="32701"/>
                      </a:lnTo>
                      <a:cubicBezTo>
                        <a:pt x="7310" y="32701"/>
                        <a:pt x="0" y="32701"/>
                        <a:pt x="0" y="32701"/>
                      </a:cubicBezTo>
                      <a:lnTo>
                        <a:pt x="0" y="0"/>
                      </a:lnTo>
                      <a:cubicBezTo>
                        <a:pt x="0" y="0"/>
                        <a:pt x="7310" y="0"/>
                        <a:pt x="16326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2" name="任意多边形: 形状 881">
                  <a:extLst>
                    <a:ext uri="{FF2B5EF4-FFF2-40B4-BE49-F238E27FC236}">
                      <a16:creationId xmlns:a16="http://schemas.microsoft.com/office/drawing/2014/main" id="{C261EDDF-F494-F700-C66F-EECC438C3947}"/>
                    </a:ext>
                  </a:extLst>
                </p:cNvPr>
                <p:cNvSpPr/>
                <p:nvPr/>
              </p:nvSpPr>
              <p:spPr>
                <a:xfrm>
                  <a:off x="2975224" y="992868"/>
                  <a:ext cx="404544" cy="65979"/>
                </a:xfrm>
                <a:custGeom>
                  <a:avLst/>
                  <a:gdLst>
                    <a:gd name="connsiteX0" fmla="*/ 404545 w 404544"/>
                    <a:gd name="connsiteY0" fmla="*/ 65979 h 65979"/>
                    <a:gd name="connsiteX1" fmla="*/ 0 w 404544"/>
                    <a:gd name="connsiteY1" fmla="*/ 65979 h 65979"/>
                    <a:gd name="connsiteX2" fmla="*/ 202272 w 404544"/>
                    <a:gd name="connsiteY2" fmla="*/ 0 h 65979"/>
                    <a:gd name="connsiteX3" fmla="*/ 404545 w 404544"/>
                    <a:gd name="connsiteY3" fmla="*/ 65979 h 659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4544" h="65979">
                      <a:moveTo>
                        <a:pt x="404545" y="65979"/>
                      </a:moveTo>
                      <a:lnTo>
                        <a:pt x="0" y="65979"/>
                      </a:lnTo>
                      <a:cubicBezTo>
                        <a:pt x="19601" y="28318"/>
                        <a:pt x="102725" y="0"/>
                        <a:pt x="202272" y="0"/>
                      </a:cubicBezTo>
                      <a:cubicBezTo>
                        <a:pt x="301819" y="0"/>
                        <a:pt x="384847" y="28125"/>
                        <a:pt x="404545" y="65979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3" name="任意多边形: 形状 882">
                  <a:extLst>
                    <a:ext uri="{FF2B5EF4-FFF2-40B4-BE49-F238E27FC236}">
                      <a16:creationId xmlns:a16="http://schemas.microsoft.com/office/drawing/2014/main" id="{7448341A-8F40-EAFE-5673-71ABF55DA680}"/>
                    </a:ext>
                  </a:extLst>
                </p:cNvPr>
                <p:cNvSpPr/>
                <p:nvPr/>
              </p:nvSpPr>
              <p:spPr>
                <a:xfrm>
                  <a:off x="3127911" y="945527"/>
                  <a:ext cx="98714" cy="49219"/>
                </a:xfrm>
                <a:custGeom>
                  <a:avLst/>
                  <a:gdLst>
                    <a:gd name="connsiteX0" fmla="*/ 88114 w 98714"/>
                    <a:gd name="connsiteY0" fmla="*/ 0 h 49219"/>
                    <a:gd name="connsiteX1" fmla="*/ 10576 w 98714"/>
                    <a:gd name="connsiteY1" fmla="*/ 0 h 49219"/>
                    <a:gd name="connsiteX2" fmla="*/ 0 w 98714"/>
                    <a:gd name="connsiteY2" fmla="*/ 10710 h 49219"/>
                    <a:gd name="connsiteX3" fmla="*/ 703 w 98714"/>
                    <a:gd name="connsiteY3" fmla="*/ 14448 h 49219"/>
                    <a:gd name="connsiteX4" fmla="*/ 14429 w 98714"/>
                    <a:gd name="connsiteY4" fmla="*/ 49220 h 49219"/>
                    <a:gd name="connsiteX5" fmla="*/ 84261 w 98714"/>
                    <a:gd name="connsiteY5" fmla="*/ 49220 h 49219"/>
                    <a:gd name="connsiteX6" fmla="*/ 97987 w 98714"/>
                    <a:gd name="connsiteY6" fmla="*/ 14448 h 49219"/>
                    <a:gd name="connsiteX7" fmla="*/ 91970 w 98714"/>
                    <a:gd name="connsiteY7" fmla="*/ 725 h 49219"/>
                    <a:gd name="connsiteX8" fmla="*/ 88114 w 98714"/>
                    <a:gd name="connsiteY8" fmla="*/ 0 h 49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8714" h="49219">
                      <a:moveTo>
                        <a:pt x="88114" y="0"/>
                      </a:moveTo>
                      <a:lnTo>
                        <a:pt x="10576" y="0"/>
                      </a:lnTo>
                      <a:cubicBezTo>
                        <a:pt x="4698" y="37"/>
                        <a:pt x="-37" y="4832"/>
                        <a:pt x="0" y="10710"/>
                      </a:cubicBezTo>
                      <a:cubicBezTo>
                        <a:pt x="8" y="11988"/>
                        <a:pt x="246" y="13255"/>
                        <a:pt x="703" y="14448"/>
                      </a:cubicBezTo>
                      <a:lnTo>
                        <a:pt x="14429" y="49220"/>
                      </a:lnTo>
                      <a:lnTo>
                        <a:pt x="84261" y="49220"/>
                      </a:lnTo>
                      <a:lnTo>
                        <a:pt x="97987" y="14448"/>
                      </a:lnTo>
                      <a:cubicBezTo>
                        <a:pt x="100115" y="8997"/>
                        <a:pt x="97421" y="2853"/>
                        <a:pt x="91970" y="725"/>
                      </a:cubicBezTo>
                      <a:cubicBezTo>
                        <a:pt x="90741" y="246"/>
                        <a:pt x="89433" y="0"/>
                        <a:pt x="88114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69" name="图形 669">
                <a:extLst>
                  <a:ext uri="{FF2B5EF4-FFF2-40B4-BE49-F238E27FC236}">
                    <a16:creationId xmlns:a16="http://schemas.microsoft.com/office/drawing/2014/main" id="{F52D8EEA-FA82-7064-A145-BE5F99D29C70}"/>
                  </a:ext>
                </a:extLst>
              </p:cNvPr>
              <p:cNvGrpSpPr/>
              <p:nvPr/>
            </p:nvGrpSpPr>
            <p:grpSpPr>
              <a:xfrm>
                <a:off x="3703263" y="1452749"/>
                <a:ext cx="421639" cy="307454"/>
                <a:chOff x="3703263" y="1452749"/>
                <a:chExt cx="421639" cy="307454"/>
              </a:xfrm>
              <a:solidFill>
                <a:srgbClr val="F7F3EF"/>
              </a:solidFill>
            </p:grpSpPr>
            <p:sp>
              <p:nvSpPr>
                <p:cNvPr id="870" name="任意多边形: 形状 869">
                  <a:extLst>
                    <a:ext uri="{FF2B5EF4-FFF2-40B4-BE49-F238E27FC236}">
                      <a16:creationId xmlns:a16="http://schemas.microsoft.com/office/drawing/2014/main" id="{AA557F3F-43AD-5DEB-E43B-B4919992128A}"/>
                    </a:ext>
                  </a:extLst>
                </p:cNvPr>
                <p:cNvSpPr/>
                <p:nvPr/>
              </p:nvSpPr>
              <p:spPr>
                <a:xfrm>
                  <a:off x="3703263" y="1452749"/>
                  <a:ext cx="310679" cy="307454"/>
                </a:xfrm>
                <a:custGeom>
                  <a:avLst/>
                  <a:gdLst>
                    <a:gd name="connsiteX0" fmla="*/ 310681 w 310680"/>
                    <a:gd name="connsiteY0" fmla="*/ 0 h 307454"/>
                    <a:gd name="connsiteX1" fmla="*/ 310681 w 310680"/>
                    <a:gd name="connsiteY1" fmla="*/ 282459 h 307454"/>
                    <a:gd name="connsiteX2" fmla="*/ 278462 w 310680"/>
                    <a:gd name="connsiteY2" fmla="*/ 307454 h 307454"/>
                    <a:gd name="connsiteX3" fmla="*/ 77971 w 310680"/>
                    <a:gd name="connsiteY3" fmla="*/ 307454 h 307454"/>
                    <a:gd name="connsiteX4" fmla="*/ 45752 w 310680"/>
                    <a:gd name="connsiteY4" fmla="*/ 282459 h 307454"/>
                    <a:gd name="connsiteX5" fmla="*/ 45752 w 310680"/>
                    <a:gd name="connsiteY5" fmla="*/ 135234 h 307454"/>
                    <a:gd name="connsiteX6" fmla="*/ 0 w 310680"/>
                    <a:gd name="connsiteY6" fmla="*/ 0 h 3074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10680" h="307454">
                      <a:moveTo>
                        <a:pt x="310681" y="0"/>
                      </a:moveTo>
                      <a:lnTo>
                        <a:pt x="310681" y="282459"/>
                      </a:lnTo>
                      <a:cubicBezTo>
                        <a:pt x="310681" y="296281"/>
                        <a:pt x="296233" y="307454"/>
                        <a:pt x="278462" y="307454"/>
                      </a:cubicBezTo>
                      <a:lnTo>
                        <a:pt x="77971" y="307454"/>
                      </a:lnTo>
                      <a:cubicBezTo>
                        <a:pt x="60152" y="307454"/>
                        <a:pt x="45752" y="296281"/>
                        <a:pt x="45752" y="282459"/>
                      </a:cubicBezTo>
                      <a:lnTo>
                        <a:pt x="45752" y="135234"/>
                      </a:lnTo>
                      <a:cubicBezTo>
                        <a:pt x="45261" y="86439"/>
                        <a:pt x="29235" y="39070"/>
                        <a:pt x="0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1" name="任意多边形: 形状 870">
                  <a:extLst>
                    <a:ext uri="{FF2B5EF4-FFF2-40B4-BE49-F238E27FC236}">
                      <a16:creationId xmlns:a16="http://schemas.microsoft.com/office/drawing/2014/main" id="{8826A000-E5E7-70CF-C390-D00FCB676AF8}"/>
                    </a:ext>
                  </a:extLst>
                </p:cNvPr>
                <p:cNvSpPr/>
                <p:nvPr/>
              </p:nvSpPr>
              <p:spPr>
                <a:xfrm>
                  <a:off x="4014182" y="1452749"/>
                  <a:ext cx="110720" cy="153582"/>
                </a:xfrm>
                <a:custGeom>
                  <a:avLst/>
                  <a:gdLst>
                    <a:gd name="connsiteX0" fmla="*/ 110720 w 110720"/>
                    <a:gd name="connsiteY0" fmla="*/ 16134 h 153582"/>
                    <a:gd name="connsiteX1" fmla="*/ 110720 w 110720"/>
                    <a:gd name="connsiteY1" fmla="*/ 153583 h 153582"/>
                    <a:gd name="connsiteX2" fmla="*/ 110720 w 110720"/>
                    <a:gd name="connsiteY2" fmla="*/ 153583 h 153582"/>
                    <a:gd name="connsiteX3" fmla="*/ 86639 w 110720"/>
                    <a:gd name="connsiteY3" fmla="*/ 129504 h 153582"/>
                    <a:gd name="connsiteX4" fmla="*/ 86640 w 110720"/>
                    <a:gd name="connsiteY4" fmla="*/ 129262 h 153582"/>
                    <a:gd name="connsiteX5" fmla="*/ 86640 w 110720"/>
                    <a:gd name="connsiteY5" fmla="*/ 41418 h 153582"/>
                    <a:gd name="connsiteX6" fmla="*/ 70314 w 110720"/>
                    <a:gd name="connsiteY6" fmla="*/ 25091 h 153582"/>
                    <a:gd name="connsiteX7" fmla="*/ 0 w 110720"/>
                    <a:gd name="connsiteY7" fmla="*/ 25091 h 153582"/>
                    <a:gd name="connsiteX8" fmla="*/ 0 w 110720"/>
                    <a:gd name="connsiteY8" fmla="*/ 0 h 153582"/>
                    <a:gd name="connsiteX9" fmla="*/ 94635 w 110720"/>
                    <a:gd name="connsiteY9" fmla="*/ 0 h 153582"/>
                    <a:gd name="connsiteX10" fmla="*/ 110720 w 110720"/>
                    <a:gd name="connsiteY10" fmla="*/ 16134 h 1535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0720" h="153582">
                      <a:moveTo>
                        <a:pt x="110720" y="16134"/>
                      </a:moveTo>
                      <a:lnTo>
                        <a:pt x="110720" y="153583"/>
                      </a:lnTo>
                      <a:lnTo>
                        <a:pt x="110720" y="153583"/>
                      </a:lnTo>
                      <a:cubicBezTo>
                        <a:pt x="97421" y="153583"/>
                        <a:pt x="86639" y="142803"/>
                        <a:pt x="86639" y="129504"/>
                      </a:cubicBezTo>
                      <a:cubicBezTo>
                        <a:pt x="86639" y="129423"/>
                        <a:pt x="86639" y="129342"/>
                        <a:pt x="86640" y="129262"/>
                      </a:cubicBezTo>
                      <a:lnTo>
                        <a:pt x="86640" y="41418"/>
                      </a:lnTo>
                      <a:cubicBezTo>
                        <a:pt x="86640" y="32401"/>
                        <a:pt x="79330" y="25091"/>
                        <a:pt x="70314" y="25091"/>
                      </a:cubicBezTo>
                      <a:lnTo>
                        <a:pt x="0" y="25091"/>
                      </a:lnTo>
                      <a:lnTo>
                        <a:pt x="0" y="0"/>
                      </a:lnTo>
                      <a:lnTo>
                        <a:pt x="94635" y="0"/>
                      </a:lnTo>
                      <a:cubicBezTo>
                        <a:pt x="103494" y="104"/>
                        <a:pt x="110642" y="7275"/>
                        <a:pt x="110720" y="16134"/>
                      </a:cubicBezTo>
                      <a:close/>
                    </a:path>
                  </a:pathLst>
                </a:custGeom>
                <a:noFill/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3914227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3" name="图片 352">
            <a:extLst>
              <a:ext uri="{FF2B5EF4-FFF2-40B4-BE49-F238E27FC236}">
                <a16:creationId xmlns:a16="http://schemas.microsoft.com/office/drawing/2014/main" id="{E5EF0320-8A19-3DD7-6415-00C6C3D6D40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C2BF5CDC-6E33-7BF5-DD5D-16FA00E390EA}"/>
              </a:ext>
            </a:extLst>
          </p:cNvPr>
          <p:cNvSpPr/>
          <p:nvPr/>
        </p:nvSpPr>
        <p:spPr>
          <a:xfrm>
            <a:off x="698500" y="591139"/>
            <a:ext cx="10795000" cy="5675722"/>
          </a:xfrm>
          <a:custGeom>
            <a:avLst/>
            <a:gdLst>
              <a:gd name="connsiteX0" fmla="*/ 0 w 10795000"/>
              <a:gd name="connsiteY0" fmla="*/ 0 h 5675722"/>
              <a:gd name="connsiteX1" fmla="*/ 10071100 w 10795000"/>
              <a:gd name="connsiteY1" fmla="*/ 0 h 5675722"/>
              <a:gd name="connsiteX2" fmla="*/ 10071100 w 10795000"/>
              <a:gd name="connsiteY2" fmla="*/ 831261 h 5675722"/>
              <a:gd name="connsiteX3" fmla="*/ 10795000 w 10795000"/>
              <a:gd name="connsiteY3" fmla="*/ 831261 h 5675722"/>
              <a:gd name="connsiteX4" fmla="*/ 10795000 w 10795000"/>
              <a:gd name="connsiteY4" fmla="*/ 5675722 h 5675722"/>
              <a:gd name="connsiteX5" fmla="*/ 723900 w 10795000"/>
              <a:gd name="connsiteY5" fmla="*/ 5675722 h 5675722"/>
              <a:gd name="connsiteX6" fmla="*/ 723900 w 10795000"/>
              <a:gd name="connsiteY6" fmla="*/ 4844461 h 5675722"/>
              <a:gd name="connsiteX7" fmla="*/ 0 w 10795000"/>
              <a:gd name="connsiteY7" fmla="*/ 4844461 h 5675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95000" h="5675722">
                <a:moveTo>
                  <a:pt x="0" y="0"/>
                </a:moveTo>
                <a:lnTo>
                  <a:pt x="10071100" y="0"/>
                </a:lnTo>
                <a:lnTo>
                  <a:pt x="10071100" y="831261"/>
                </a:lnTo>
                <a:lnTo>
                  <a:pt x="10795000" y="831261"/>
                </a:lnTo>
                <a:lnTo>
                  <a:pt x="10795000" y="5675722"/>
                </a:lnTo>
                <a:lnTo>
                  <a:pt x="723900" y="5675722"/>
                </a:lnTo>
                <a:lnTo>
                  <a:pt x="723900" y="4844461"/>
                </a:lnTo>
                <a:lnTo>
                  <a:pt x="0" y="4844461"/>
                </a:lnTo>
                <a:close/>
              </a:path>
            </a:pathLst>
          </a:custGeom>
          <a:noFill/>
          <a:ln w="19050">
            <a:solidFill>
              <a:srgbClr val="6917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7" name="图形 13">
            <a:extLst>
              <a:ext uri="{FF2B5EF4-FFF2-40B4-BE49-F238E27FC236}">
                <a16:creationId xmlns:a16="http://schemas.microsoft.com/office/drawing/2014/main" id="{C227706A-5716-026F-69B5-47D1D05E738B}"/>
              </a:ext>
            </a:extLst>
          </p:cNvPr>
          <p:cNvGrpSpPr/>
          <p:nvPr/>
        </p:nvGrpSpPr>
        <p:grpSpPr>
          <a:xfrm>
            <a:off x="10881713" y="273851"/>
            <a:ext cx="659287" cy="705825"/>
            <a:chOff x="5322677" y="2272569"/>
            <a:chExt cx="1012818" cy="1084311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37FDC507-9B11-F585-8A7C-37A9C22397A8}"/>
                </a:ext>
              </a:extLst>
            </p:cNvPr>
            <p:cNvSpPr/>
            <p:nvPr/>
          </p:nvSpPr>
          <p:spPr>
            <a:xfrm>
              <a:off x="5625465" y="2272569"/>
              <a:ext cx="152018" cy="216408"/>
            </a:xfrm>
            <a:custGeom>
              <a:avLst/>
              <a:gdLst>
                <a:gd name="connsiteX0" fmla="*/ 39243 w 152018"/>
                <a:gd name="connsiteY0" fmla="*/ 216408 h 216408"/>
                <a:gd name="connsiteX1" fmla="*/ 0 w 152018"/>
                <a:gd name="connsiteY1" fmla="*/ 14192 h 216408"/>
                <a:gd name="connsiteX2" fmla="*/ 39053 w 152018"/>
                <a:gd name="connsiteY2" fmla="*/ 0 h 216408"/>
                <a:gd name="connsiteX3" fmla="*/ 152019 w 152018"/>
                <a:gd name="connsiteY3" fmla="*/ 170307 h 216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018" h="216408">
                  <a:moveTo>
                    <a:pt x="39243" y="216408"/>
                  </a:moveTo>
                  <a:cubicBezTo>
                    <a:pt x="39243" y="216408"/>
                    <a:pt x="113919" y="117348"/>
                    <a:pt x="0" y="14192"/>
                  </a:cubicBezTo>
                  <a:lnTo>
                    <a:pt x="39053" y="0"/>
                  </a:lnTo>
                  <a:cubicBezTo>
                    <a:pt x="143161" y="68390"/>
                    <a:pt x="152019" y="170307"/>
                    <a:pt x="152019" y="170307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D6970F4-267B-F09B-3AF3-442D2F902195}"/>
                </a:ext>
              </a:extLst>
            </p:cNvPr>
            <p:cNvSpPr/>
            <p:nvPr/>
          </p:nvSpPr>
          <p:spPr>
            <a:xfrm>
              <a:off x="5322677" y="2540910"/>
              <a:ext cx="621419" cy="815971"/>
            </a:xfrm>
            <a:custGeom>
              <a:avLst/>
              <a:gdLst>
                <a:gd name="connsiteX0" fmla="*/ 490430 w 621419"/>
                <a:gd name="connsiteY0" fmla="*/ 803889 h 815971"/>
                <a:gd name="connsiteX1" fmla="*/ 490430 w 621419"/>
                <a:gd name="connsiteY1" fmla="*/ 803889 h 815971"/>
                <a:gd name="connsiteX2" fmla="*/ 243352 w 621419"/>
                <a:gd name="connsiteY2" fmla="*/ 704543 h 815971"/>
                <a:gd name="connsiteX3" fmla="*/ 17228 w 621419"/>
                <a:gd name="connsiteY3" fmla="*/ 296206 h 815971"/>
                <a:gd name="connsiteX4" fmla="*/ 149435 w 621419"/>
                <a:gd name="connsiteY4" fmla="*/ 13314 h 815971"/>
                <a:gd name="connsiteX5" fmla="*/ 152579 w 621419"/>
                <a:gd name="connsiteY5" fmla="*/ 12075 h 815971"/>
                <a:gd name="connsiteX6" fmla="*/ 407944 w 621419"/>
                <a:gd name="connsiteY6" fmla="*/ 131043 h 815971"/>
                <a:gd name="connsiteX7" fmla="*/ 609302 w 621419"/>
                <a:gd name="connsiteY7" fmla="*/ 548428 h 815971"/>
                <a:gd name="connsiteX8" fmla="*/ 490430 w 621419"/>
                <a:gd name="connsiteY8" fmla="*/ 803889 h 815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1419" h="815971">
                  <a:moveTo>
                    <a:pt x="490430" y="803889"/>
                  </a:moveTo>
                  <a:lnTo>
                    <a:pt x="490430" y="803889"/>
                  </a:lnTo>
                  <a:cubicBezTo>
                    <a:pt x="394785" y="838749"/>
                    <a:pt x="288243" y="795910"/>
                    <a:pt x="243352" y="704543"/>
                  </a:cubicBezTo>
                  <a:lnTo>
                    <a:pt x="17228" y="296206"/>
                  </a:lnTo>
                  <a:cubicBezTo>
                    <a:pt x="-35064" y="189907"/>
                    <a:pt x="38183" y="53795"/>
                    <a:pt x="149435" y="13314"/>
                  </a:cubicBezTo>
                  <a:lnTo>
                    <a:pt x="152579" y="12075"/>
                  </a:lnTo>
                  <a:cubicBezTo>
                    <a:pt x="255946" y="-25555"/>
                    <a:pt x="370253" y="27697"/>
                    <a:pt x="407944" y="131043"/>
                  </a:cubicBezTo>
                  <a:lnTo>
                    <a:pt x="609302" y="548428"/>
                  </a:lnTo>
                  <a:cubicBezTo>
                    <a:pt x="647005" y="651797"/>
                    <a:pt x="593789" y="766159"/>
                    <a:pt x="490430" y="803889"/>
                  </a:cubicBezTo>
                  <a:close/>
                </a:path>
              </a:pathLst>
            </a:custGeom>
            <a:solidFill>
              <a:srgbClr val="EFAF00"/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64B7D9B8-0ECD-4E80-499C-FE2540DD3FF3}"/>
                </a:ext>
              </a:extLst>
            </p:cNvPr>
            <p:cNvSpPr/>
            <p:nvPr/>
          </p:nvSpPr>
          <p:spPr>
            <a:xfrm>
              <a:off x="5822082" y="2364307"/>
              <a:ext cx="513413" cy="850041"/>
            </a:xfrm>
            <a:custGeom>
              <a:avLst/>
              <a:gdLst>
                <a:gd name="connsiteX0" fmla="*/ 382408 w 513413"/>
                <a:gd name="connsiteY0" fmla="*/ 837712 h 850041"/>
                <a:gd name="connsiteX1" fmla="*/ 382408 w 513413"/>
                <a:gd name="connsiteY1" fmla="*/ 837712 h 850041"/>
                <a:gd name="connsiteX2" fmla="*/ 507566 w 513413"/>
                <a:gd name="connsiteY2" fmla="*/ 602730 h 850041"/>
                <a:gd name="connsiteX3" fmla="*/ 421841 w 513413"/>
                <a:gd name="connsiteY3" fmla="*/ 143054 h 850041"/>
                <a:gd name="connsiteX4" fmla="*/ 134186 w 513413"/>
                <a:gd name="connsiteY4" fmla="*/ 13228 h 850041"/>
                <a:gd name="connsiteX5" fmla="*/ 131043 w 513413"/>
                <a:gd name="connsiteY5" fmla="*/ 14371 h 850041"/>
                <a:gd name="connsiteX6" fmla="*/ 12076 w 513413"/>
                <a:gd name="connsiteY6" fmla="*/ 269736 h 850041"/>
                <a:gd name="connsiteX7" fmla="*/ 126376 w 513413"/>
                <a:gd name="connsiteY7" fmla="*/ 718840 h 850041"/>
                <a:gd name="connsiteX8" fmla="*/ 381589 w 513413"/>
                <a:gd name="connsiteY8" fmla="*/ 838012 h 850041"/>
                <a:gd name="connsiteX9" fmla="*/ 382408 w 513413"/>
                <a:gd name="connsiteY9" fmla="*/ 837712 h 85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3413" h="850041">
                  <a:moveTo>
                    <a:pt x="382408" y="837712"/>
                  </a:moveTo>
                  <a:lnTo>
                    <a:pt x="382408" y="837712"/>
                  </a:lnTo>
                  <a:cubicBezTo>
                    <a:pt x="478010" y="802836"/>
                    <a:pt x="531971" y="701526"/>
                    <a:pt x="507566" y="602730"/>
                  </a:cubicBezTo>
                  <a:lnTo>
                    <a:pt x="421841" y="143054"/>
                  </a:lnTo>
                  <a:cubicBezTo>
                    <a:pt x="393266" y="28087"/>
                    <a:pt x="245438" y="-27348"/>
                    <a:pt x="134186" y="13228"/>
                  </a:cubicBezTo>
                  <a:lnTo>
                    <a:pt x="131043" y="14371"/>
                  </a:lnTo>
                  <a:cubicBezTo>
                    <a:pt x="27697" y="52062"/>
                    <a:pt x="-25555" y="166369"/>
                    <a:pt x="12076" y="269736"/>
                  </a:cubicBezTo>
                  <a:lnTo>
                    <a:pt x="126376" y="718840"/>
                  </a:lnTo>
                  <a:cubicBezTo>
                    <a:pt x="163942" y="822224"/>
                    <a:pt x="278205" y="875579"/>
                    <a:pt x="381589" y="838012"/>
                  </a:cubicBezTo>
                  <a:cubicBezTo>
                    <a:pt x="381862" y="837912"/>
                    <a:pt x="382135" y="837812"/>
                    <a:pt x="382408" y="837712"/>
                  </a:cubicBezTo>
                  <a:close/>
                </a:path>
              </a:pathLst>
            </a:custGeom>
            <a:solidFill>
              <a:srgbClr val="EFAF00"/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C011C2C-5FDD-50DD-CC9D-AD7A3D91F9C5}"/>
                </a:ext>
              </a:extLst>
            </p:cNvPr>
            <p:cNvSpPr/>
            <p:nvPr/>
          </p:nvSpPr>
          <p:spPr>
            <a:xfrm>
              <a:off x="5602353" y="2441302"/>
              <a:ext cx="530676" cy="868120"/>
            </a:xfrm>
            <a:custGeom>
              <a:avLst/>
              <a:gdLst>
                <a:gd name="connsiteX0" fmla="*/ 419828 w 530676"/>
                <a:gd name="connsiteY0" fmla="*/ 857871 h 868120"/>
                <a:gd name="connsiteX1" fmla="*/ 419828 w 530676"/>
                <a:gd name="connsiteY1" fmla="*/ 857871 h 868120"/>
                <a:gd name="connsiteX2" fmla="*/ 203902 w 530676"/>
                <a:gd name="connsiteY2" fmla="*/ 757400 h 868120"/>
                <a:gd name="connsiteX3" fmla="*/ 203896 w 530676"/>
                <a:gd name="connsiteY3" fmla="*/ 757383 h 868120"/>
                <a:gd name="connsiteX4" fmla="*/ 10253 w 530676"/>
                <a:gd name="connsiteY4" fmla="*/ 226269 h 868120"/>
                <a:gd name="connsiteX5" fmla="*/ 110741 w 530676"/>
                <a:gd name="connsiteY5" fmla="*/ 10242 h 868120"/>
                <a:gd name="connsiteX6" fmla="*/ 110741 w 530676"/>
                <a:gd name="connsiteY6" fmla="*/ 10242 h 868120"/>
                <a:gd name="connsiteX7" fmla="*/ 326766 w 530676"/>
                <a:gd name="connsiteY7" fmla="*/ 110820 h 868120"/>
                <a:gd name="connsiteX8" fmla="*/ 326769 w 530676"/>
                <a:gd name="connsiteY8" fmla="*/ 110826 h 868120"/>
                <a:gd name="connsiteX9" fmla="*/ 520412 w 530676"/>
                <a:gd name="connsiteY9" fmla="*/ 641940 h 868120"/>
                <a:gd name="connsiteX10" fmla="*/ 420077 w 530676"/>
                <a:gd name="connsiteY10" fmla="*/ 857781 h 868120"/>
                <a:gd name="connsiteX11" fmla="*/ 419828 w 530676"/>
                <a:gd name="connsiteY11" fmla="*/ 857872 h 868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30676" h="868120">
                  <a:moveTo>
                    <a:pt x="419828" y="857871"/>
                  </a:moveTo>
                  <a:lnTo>
                    <a:pt x="419828" y="857871"/>
                  </a:lnTo>
                  <a:cubicBezTo>
                    <a:pt x="332457" y="889753"/>
                    <a:pt x="235784" y="844770"/>
                    <a:pt x="203902" y="757400"/>
                  </a:cubicBezTo>
                  <a:cubicBezTo>
                    <a:pt x="203900" y="757394"/>
                    <a:pt x="203898" y="757388"/>
                    <a:pt x="203896" y="757383"/>
                  </a:cubicBezTo>
                  <a:lnTo>
                    <a:pt x="10253" y="226269"/>
                  </a:lnTo>
                  <a:cubicBezTo>
                    <a:pt x="-21637" y="138866"/>
                    <a:pt x="23348" y="42158"/>
                    <a:pt x="110741" y="10242"/>
                  </a:cubicBezTo>
                  <a:lnTo>
                    <a:pt x="110741" y="10242"/>
                  </a:lnTo>
                  <a:cubicBezTo>
                    <a:pt x="198169" y="-21638"/>
                    <a:pt x="294887" y="23392"/>
                    <a:pt x="326766" y="110820"/>
                  </a:cubicBezTo>
                  <a:cubicBezTo>
                    <a:pt x="326767" y="110822"/>
                    <a:pt x="326768" y="110824"/>
                    <a:pt x="326769" y="110826"/>
                  </a:cubicBezTo>
                  <a:lnTo>
                    <a:pt x="520412" y="641940"/>
                  </a:lnTo>
                  <a:cubicBezTo>
                    <a:pt x="552308" y="729249"/>
                    <a:pt x="507387" y="825884"/>
                    <a:pt x="420077" y="857781"/>
                  </a:cubicBezTo>
                  <a:cubicBezTo>
                    <a:pt x="419994" y="857811"/>
                    <a:pt x="419911" y="857841"/>
                    <a:pt x="419828" y="857872"/>
                  </a:cubicBezTo>
                  <a:close/>
                </a:path>
              </a:pathLst>
            </a:custGeom>
            <a:solidFill>
              <a:srgbClr val="EFAF00"/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" name="图形 13">
            <a:extLst>
              <a:ext uri="{FF2B5EF4-FFF2-40B4-BE49-F238E27FC236}">
                <a16:creationId xmlns:a16="http://schemas.microsoft.com/office/drawing/2014/main" id="{0E25CE9E-04B7-89A4-B006-190DD2C08CB9}"/>
              </a:ext>
            </a:extLst>
          </p:cNvPr>
          <p:cNvGrpSpPr/>
          <p:nvPr/>
        </p:nvGrpSpPr>
        <p:grpSpPr>
          <a:xfrm>
            <a:off x="11802859" y="226175"/>
            <a:ext cx="318221" cy="1162471"/>
            <a:chOff x="6193631" y="1076325"/>
            <a:chExt cx="805338" cy="2941924"/>
          </a:xfrm>
          <a:solidFill>
            <a:srgbClr val="F7F3EF"/>
          </a:solidFill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4283D3C1-AB56-AB5E-EC60-5F599B6C7380}"/>
                </a:ext>
              </a:extLst>
            </p:cNvPr>
            <p:cNvSpPr/>
            <p:nvPr/>
          </p:nvSpPr>
          <p:spPr>
            <a:xfrm>
              <a:off x="6193631" y="1590675"/>
              <a:ext cx="276908" cy="1807749"/>
            </a:xfrm>
            <a:custGeom>
              <a:avLst/>
              <a:gdLst>
                <a:gd name="connsiteX0" fmla="*/ 0 w 276908"/>
                <a:gd name="connsiteY0" fmla="*/ 0 h 1807749"/>
                <a:gd name="connsiteX1" fmla="*/ 130969 w 276908"/>
                <a:gd name="connsiteY1" fmla="*/ 1803178 h 1807749"/>
                <a:gd name="connsiteX2" fmla="*/ 274415 w 276908"/>
                <a:gd name="connsiteY2" fmla="*/ 1807750 h 1807749"/>
                <a:gd name="connsiteX3" fmla="*/ 0 w 276908"/>
                <a:gd name="connsiteY3" fmla="*/ 0 h 1807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908" h="1807749">
                  <a:moveTo>
                    <a:pt x="0" y="0"/>
                  </a:moveTo>
                  <a:cubicBezTo>
                    <a:pt x="0" y="0"/>
                    <a:pt x="203359" y="357759"/>
                    <a:pt x="130969" y="1803178"/>
                  </a:cubicBezTo>
                  <a:lnTo>
                    <a:pt x="274415" y="1807750"/>
                  </a:lnTo>
                  <a:cubicBezTo>
                    <a:pt x="274415" y="1807750"/>
                    <a:pt x="322136" y="447675"/>
                    <a:pt x="0" y="0"/>
                  </a:cubicBezTo>
                  <a:close/>
                </a:path>
              </a:pathLst>
            </a:custGeom>
            <a:solidFill>
              <a:srgbClr val="F7F3EF"/>
            </a:solidFill>
            <a:ln w="15875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D8699D01-3E3C-F0A1-4F7E-E03198CF09EF}"/>
                </a:ext>
              </a:extLst>
            </p:cNvPr>
            <p:cNvSpPr/>
            <p:nvPr/>
          </p:nvSpPr>
          <p:spPr>
            <a:xfrm>
              <a:off x="6324600" y="1076325"/>
              <a:ext cx="236011" cy="2321718"/>
            </a:xfrm>
            <a:custGeom>
              <a:avLst/>
              <a:gdLst>
                <a:gd name="connsiteX0" fmla="*/ 0 w 236011"/>
                <a:gd name="connsiteY0" fmla="*/ 2317528 h 2321718"/>
                <a:gd name="connsiteX1" fmla="*/ 80963 w 236011"/>
                <a:gd name="connsiteY1" fmla="*/ 0 h 2321718"/>
                <a:gd name="connsiteX2" fmla="*/ 143732 w 236011"/>
                <a:gd name="connsiteY2" fmla="*/ 2321719 h 2321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011" h="2321718">
                  <a:moveTo>
                    <a:pt x="0" y="2317528"/>
                  </a:moveTo>
                  <a:cubicBezTo>
                    <a:pt x="0" y="2317528"/>
                    <a:pt x="275177" y="459010"/>
                    <a:pt x="80963" y="0"/>
                  </a:cubicBezTo>
                  <a:cubicBezTo>
                    <a:pt x="80963" y="0"/>
                    <a:pt x="383191" y="459676"/>
                    <a:pt x="143732" y="2321719"/>
                  </a:cubicBezTo>
                  <a:close/>
                </a:path>
              </a:pathLst>
            </a:custGeom>
            <a:solidFill>
              <a:srgbClr val="F7F3EF"/>
            </a:solidFill>
            <a:ln w="15875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F5242571-942B-5F2D-B8F1-272A39D078D6}"/>
                </a:ext>
              </a:extLst>
            </p:cNvPr>
            <p:cNvSpPr/>
            <p:nvPr/>
          </p:nvSpPr>
          <p:spPr>
            <a:xfrm>
              <a:off x="6324600" y="1857375"/>
              <a:ext cx="674369" cy="1540764"/>
            </a:xfrm>
            <a:custGeom>
              <a:avLst/>
              <a:gdLst>
                <a:gd name="connsiteX0" fmla="*/ 0 w 674369"/>
                <a:gd name="connsiteY0" fmla="*/ 1536478 h 1540764"/>
                <a:gd name="connsiteX1" fmla="*/ 674370 w 674369"/>
                <a:gd name="connsiteY1" fmla="*/ 0 h 1540764"/>
                <a:gd name="connsiteX2" fmla="*/ 143732 w 674369"/>
                <a:gd name="connsiteY2" fmla="*/ 1540764 h 1540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4369" h="1540764">
                  <a:moveTo>
                    <a:pt x="0" y="1536478"/>
                  </a:moveTo>
                  <a:cubicBezTo>
                    <a:pt x="82963" y="869061"/>
                    <a:pt x="674370" y="0"/>
                    <a:pt x="674370" y="0"/>
                  </a:cubicBezTo>
                  <a:cubicBezTo>
                    <a:pt x="674370" y="0"/>
                    <a:pt x="201739" y="1050989"/>
                    <a:pt x="143732" y="1540764"/>
                  </a:cubicBezTo>
                  <a:close/>
                </a:path>
              </a:pathLst>
            </a:custGeom>
            <a:solidFill>
              <a:srgbClr val="F7F3EF"/>
            </a:solidFill>
            <a:ln w="15875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790BF370-F2D3-40E0-9367-EE5C8D0C92FE}"/>
                </a:ext>
              </a:extLst>
            </p:cNvPr>
            <p:cNvSpPr/>
            <p:nvPr/>
          </p:nvSpPr>
          <p:spPr>
            <a:xfrm>
              <a:off x="6263068" y="3367304"/>
              <a:ext cx="211931" cy="601477"/>
            </a:xfrm>
            <a:custGeom>
              <a:avLst/>
              <a:gdLst>
                <a:gd name="connsiteX0" fmla="*/ 0 w 211931"/>
                <a:gd name="connsiteY0" fmla="*/ 555853 h 601477"/>
                <a:gd name="connsiteX1" fmla="*/ 61817 w 211931"/>
                <a:gd name="connsiteY1" fmla="*/ 26548 h 601477"/>
                <a:gd name="connsiteX2" fmla="*/ 205264 w 211931"/>
                <a:gd name="connsiteY2" fmla="*/ 31121 h 601477"/>
                <a:gd name="connsiteX3" fmla="*/ 211931 w 211931"/>
                <a:gd name="connsiteY3" fmla="*/ 601478 h 601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31" h="601477">
                  <a:moveTo>
                    <a:pt x="0" y="555853"/>
                  </a:moveTo>
                  <a:cubicBezTo>
                    <a:pt x="0" y="555853"/>
                    <a:pt x="43910" y="301154"/>
                    <a:pt x="61817" y="26548"/>
                  </a:cubicBezTo>
                  <a:cubicBezTo>
                    <a:pt x="61817" y="26548"/>
                    <a:pt x="138017" y="-36126"/>
                    <a:pt x="205264" y="31121"/>
                  </a:cubicBezTo>
                  <a:cubicBezTo>
                    <a:pt x="191277" y="221084"/>
                    <a:pt x="193508" y="411893"/>
                    <a:pt x="211931" y="601478"/>
                  </a:cubicBezTo>
                  <a:close/>
                </a:path>
              </a:pathLst>
            </a:custGeom>
            <a:solidFill>
              <a:srgbClr val="F7F3EF"/>
            </a:solidFill>
            <a:ln w="15875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FDEBEC14-CFE8-C0E7-7D6F-645A9BD1A946}"/>
                </a:ext>
              </a:extLst>
            </p:cNvPr>
            <p:cNvSpPr/>
            <p:nvPr/>
          </p:nvSpPr>
          <p:spPr>
            <a:xfrm rot="-4443000">
              <a:off x="6304154" y="3844323"/>
              <a:ext cx="128587" cy="219265"/>
            </a:xfrm>
            <a:custGeom>
              <a:avLst/>
              <a:gdLst>
                <a:gd name="connsiteX0" fmla="*/ 128588 w 128587"/>
                <a:gd name="connsiteY0" fmla="*/ 109633 h 219265"/>
                <a:gd name="connsiteX1" fmla="*/ 64294 w 128587"/>
                <a:gd name="connsiteY1" fmla="*/ 219266 h 219265"/>
                <a:gd name="connsiteX2" fmla="*/ 0 w 128587"/>
                <a:gd name="connsiteY2" fmla="*/ 109633 h 219265"/>
                <a:gd name="connsiteX3" fmla="*/ 64294 w 128587"/>
                <a:gd name="connsiteY3" fmla="*/ 0 h 219265"/>
                <a:gd name="connsiteX4" fmla="*/ 128588 w 128587"/>
                <a:gd name="connsiteY4" fmla="*/ 109633 h 21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587" h="219265">
                  <a:moveTo>
                    <a:pt x="128588" y="109633"/>
                  </a:moveTo>
                  <a:cubicBezTo>
                    <a:pt x="128588" y="170181"/>
                    <a:pt x="99802" y="219266"/>
                    <a:pt x="64294" y="219266"/>
                  </a:cubicBezTo>
                  <a:cubicBezTo>
                    <a:pt x="28785" y="219266"/>
                    <a:pt x="0" y="170181"/>
                    <a:pt x="0" y="109633"/>
                  </a:cubicBezTo>
                  <a:cubicBezTo>
                    <a:pt x="0" y="49084"/>
                    <a:pt x="28785" y="0"/>
                    <a:pt x="64294" y="0"/>
                  </a:cubicBezTo>
                  <a:cubicBezTo>
                    <a:pt x="99802" y="0"/>
                    <a:pt x="128588" y="49084"/>
                    <a:pt x="128588" y="109633"/>
                  </a:cubicBezTo>
                  <a:close/>
                </a:path>
              </a:pathLst>
            </a:custGeom>
            <a:solidFill>
              <a:srgbClr val="F7F3EF"/>
            </a:solidFill>
            <a:ln w="15875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0E1587F0-1375-886D-8B85-560B2F2A3779}"/>
                </a:ext>
              </a:extLst>
            </p:cNvPr>
            <p:cNvSpPr/>
            <p:nvPr/>
          </p:nvSpPr>
          <p:spPr>
            <a:xfrm>
              <a:off x="6290086" y="3899757"/>
              <a:ext cx="163496" cy="109092"/>
            </a:xfrm>
            <a:custGeom>
              <a:avLst/>
              <a:gdLst>
                <a:gd name="connsiteX0" fmla="*/ 162339 w 163496"/>
                <a:gd name="connsiteY0" fmla="*/ 77120 h 109092"/>
                <a:gd name="connsiteX1" fmla="*/ 162339 w 163496"/>
                <a:gd name="connsiteY1" fmla="*/ 77691 h 109092"/>
                <a:gd name="connsiteX2" fmla="*/ 127287 w 163496"/>
                <a:gd name="connsiteY2" fmla="*/ 106266 h 109092"/>
                <a:gd name="connsiteX3" fmla="*/ 67756 w 163496"/>
                <a:gd name="connsiteY3" fmla="*/ 103981 h 109092"/>
                <a:gd name="connsiteX4" fmla="*/ 1081 w 163496"/>
                <a:gd name="connsiteY4" fmla="*/ 31972 h 109092"/>
                <a:gd name="connsiteX5" fmla="*/ 1081 w 163496"/>
                <a:gd name="connsiteY5" fmla="*/ 31400 h 109092"/>
                <a:gd name="connsiteX6" fmla="*/ 36133 w 163496"/>
                <a:gd name="connsiteY6" fmla="*/ 2825 h 109092"/>
                <a:gd name="connsiteX7" fmla="*/ 95759 w 163496"/>
                <a:gd name="connsiteY7" fmla="*/ 5111 h 109092"/>
                <a:gd name="connsiteX8" fmla="*/ 162339 w 163496"/>
                <a:gd name="connsiteY8" fmla="*/ 77120 h 109092"/>
                <a:gd name="connsiteX9" fmla="*/ 13082 w 163496"/>
                <a:gd name="connsiteY9" fmla="*/ 35496 h 109092"/>
                <a:gd name="connsiteX10" fmla="*/ 70899 w 163496"/>
                <a:gd name="connsiteY10" fmla="*/ 92646 h 109092"/>
                <a:gd name="connsiteX11" fmla="*/ 124048 w 163496"/>
                <a:gd name="connsiteY11" fmla="*/ 94837 h 109092"/>
                <a:gd name="connsiteX12" fmla="*/ 150242 w 163496"/>
                <a:gd name="connsiteY12" fmla="*/ 74548 h 109092"/>
                <a:gd name="connsiteX13" fmla="*/ 150242 w 163496"/>
                <a:gd name="connsiteY13" fmla="*/ 74548 h 109092"/>
                <a:gd name="connsiteX14" fmla="*/ 92425 w 163496"/>
                <a:gd name="connsiteY14" fmla="*/ 17398 h 109092"/>
                <a:gd name="connsiteX15" fmla="*/ 39276 w 163496"/>
                <a:gd name="connsiteY15" fmla="*/ 15207 h 109092"/>
                <a:gd name="connsiteX16" fmla="*/ 13082 w 163496"/>
                <a:gd name="connsiteY16" fmla="*/ 35496 h 109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3496" h="109092">
                  <a:moveTo>
                    <a:pt x="162339" y="77120"/>
                  </a:moveTo>
                  <a:lnTo>
                    <a:pt x="162339" y="77691"/>
                  </a:lnTo>
                  <a:cubicBezTo>
                    <a:pt x="158434" y="91598"/>
                    <a:pt x="145956" y="101885"/>
                    <a:pt x="127287" y="106266"/>
                  </a:cubicBezTo>
                  <a:cubicBezTo>
                    <a:pt x="107582" y="110695"/>
                    <a:pt x="87063" y="109907"/>
                    <a:pt x="67756" y="103981"/>
                  </a:cubicBezTo>
                  <a:cubicBezTo>
                    <a:pt x="22893" y="91217"/>
                    <a:pt x="-6063" y="59594"/>
                    <a:pt x="1081" y="31972"/>
                  </a:cubicBezTo>
                  <a:lnTo>
                    <a:pt x="1081" y="31400"/>
                  </a:lnTo>
                  <a:cubicBezTo>
                    <a:pt x="4986" y="17494"/>
                    <a:pt x="17464" y="7207"/>
                    <a:pt x="36133" y="2825"/>
                  </a:cubicBezTo>
                  <a:cubicBezTo>
                    <a:pt x="55870" y="-1603"/>
                    <a:pt x="76419" y="-815"/>
                    <a:pt x="95759" y="5111"/>
                  </a:cubicBezTo>
                  <a:cubicBezTo>
                    <a:pt x="140717" y="17874"/>
                    <a:pt x="169769" y="49498"/>
                    <a:pt x="162339" y="77120"/>
                  </a:cubicBezTo>
                  <a:close/>
                  <a:moveTo>
                    <a:pt x="13082" y="35496"/>
                  </a:moveTo>
                  <a:cubicBezTo>
                    <a:pt x="7653" y="55879"/>
                    <a:pt x="34037" y="81882"/>
                    <a:pt x="70899" y="92646"/>
                  </a:cubicBezTo>
                  <a:cubicBezTo>
                    <a:pt x="88119" y="98014"/>
                    <a:pt x="106446" y="98770"/>
                    <a:pt x="124048" y="94837"/>
                  </a:cubicBezTo>
                  <a:cubicBezTo>
                    <a:pt x="135776" y="93236"/>
                    <a:pt x="145759" y="85503"/>
                    <a:pt x="150242" y="74548"/>
                  </a:cubicBezTo>
                  <a:lnTo>
                    <a:pt x="150242" y="74548"/>
                  </a:lnTo>
                  <a:cubicBezTo>
                    <a:pt x="155767" y="54165"/>
                    <a:pt x="129382" y="28162"/>
                    <a:pt x="92425" y="17398"/>
                  </a:cubicBezTo>
                  <a:cubicBezTo>
                    <a:pt x="75206" y="12030"/>
                    <a:pt x="56879" y="11274"/>
                    <a:pt x="39276" y="15207"/>
                  </a:cubicBezTo>
                  <a:cubicBezTo>
                    <a:pt x="27549" y="16809"/>
                    <a:pt x="17565" y="24542"/>
                    <a:pt x="13082" y="35496"/>
                  </a:cubicBezTo>
                  <a:close/>
                </a:path>
              </a:pathLst>
            </a:custGeom>
            <a:solidFill>
              <a:srgbClr val="F7F3EF"/>
            </a:solidFill>
            <a:ln w="15875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F2D5EF4D-559A-B024-53A1-633AAE859896}"/>
              </a:ext>
            </a:extLst>
          </p:cNvPr>
          <p:cNvGrpSpPr/>
          <p:nvPr/>
        </p:nvGrpSpPr>
        <p:grpSpPr>
          <a:xfrm>
            <a:off x="11219595" y="562355"/>
            <a:ext cx="625672" cy="702113"/>
            <a:chOff x="9172691" y="3696495"/>
            <a:chExt cx="1117296" cy="1253801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59BCB8E7-F07F-63FC-529D-E60D31B47F5A}"/>
                </a:ext>
              </a:extLst>
            </p:cNvPr>
            <p:cNvSpPr/>
            <p:nvPr/>
          </p:nvSpPr>
          <p:spPr>
            <a:xfrm>
              <a:off x="9719693" y="3696495"/>
              <a:ext cx="156723" cy="250221"/>
            </a:xfrm>
            <a:custGeom>
              <a:avLst/>
              <a:gdLst>
                <a:gd name="connsiteX0" fmla="*/ 0 w 156723"/>
                <a:gd name="connsiteY0" fmla="*/ 224599 h 250221"/>
                <a:gd name="connsiteX1" fmla="*/ 78391 w 156723"/>
                <a:gd name="connsiteY1" fmla="*/ 0 h 250221"/>
                <a:gd name="connsiteX2" fmla="*/ 125540 w 156723"/>
                <a:gd name="connsiteY2" fmla="*/ 8954 h 250221"/>
                <a:gd name="connsiteX3" fmla="*/ 136208 w 156723"/>
                <a:gd name="connsiteY3" fmla="*/ 250222 h 250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723" h="250221">
                  <a:moveTo>
                    <a:pt x="0" y="224599"/>
                  </a:moveTo>
                  <a:cubicBezTo>
                    <a:pt x="0" y="224599"/>
                    <a:pt x="130588" y="169545"/>
                    <a:pt x="78391" y="0"/>
                  </a:cubicBezTo>
                  <a:lnTo>
                    <a:pt x="125540" y="8954"/>
                  </a:lnTo>
                  <a:cubicBezTo>
                    <a:pt x="163015" y="84259"/>
                    <a:pt x="166891" y="171903"/>
                    <a:pt x="136208" y="250222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A91C3886-A5EE-4176-F7E3-803803B50816}"/>
                </a:ext>
              </a:extLst>
            </p:cNvPr>
            <p:cNvSpPr/>
            <p:nvPr/>
          </p:nvSpPr>
          <p:spPr>
            <a:xfrm>
              <a:off x="9172691" y="3867167"/>
              <a:ext cx="506377" cy="993977"/>
            </a:xfrm>
            <a:custGeom>
              <a:avLst/>
              <a:gdLst>
                <a:gd name="connsiteX0" fmla="*/ 187338 w 506377"/>
                <a:gd name="connsiteY0" fmla="*/ 989949 h 993977"/>
                <a:gd name="connsiteX1" fmla="*/ 187338 w 506377"/>
                <a:gd name="connsiteY1" fmla="*/ 989949 h 993977"/>
                <a:gd name="connsiteX2" fmla="*/ 743 w 506377"/>
                <a:gd name="connsiteY2" fmla="*/ 745632 h 993977"/>
                <a:gd name="connsiteX3" fmla="*/ 17126 w 506377"/>
                <a:gd name="connsiteY3" fmla="*/ 206994 h 993977"/>
                <a:gd name="connsiteX4" fmla="*/ 315164 w 506377"/>
                <a:gd name="connsiteY4" fmla="*/ 4206 h 993977"/>
                <a:gd name="connsiteX5" fmla="*/ 318974 w 506377"/>
                <a:gd name="connsiteY5" fmla="*/ 4968 h 993977"/>
                <a:gd name="connsiteX6" fmla="*/ 502377 w 506377"/>
                <a:gd name="connsiteY6" fmla="*/ 273324 h 993977"/>
                <a:gd name="connsiteX7" fmla="*/ 502330 w 506377"/>
                <a:gd name="connsiteY7" fmla="*/ 273574 h 993977"/>
                <a:gd name="connsiteX8" fmla="*/ 455943 w 506377"/>
                <a:gd name="connsiteY8" fmla="*/ 806973 h 993977"/>
                <a:gd name="connsiteX9" fmla="*/ 187338 w 506377"/>
                <a:gd name="connsiteY9" fmla="*/ 989949 h 993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6377" h="993977">
                  <a:moveTo>
                    <a:pt x="187338" y="989949"/>
                  </a:moveTo>
                  <a:lnTo>
                    <a:pt x="187338" y="989949"/>
                  </a:lnTo>
                  <a:cubicBezTo>
                    <a:pt x="71838" y="968170"/>
                    <a:pt x="-8644" y="862793"/>
                    <a:pt x="743" y="745632"/>
                  </a:cubicBezTo>
                  <a:lnTo>
                    <a:pt x="17126" y="206994"/>
                  </a:lnTo>
                  <a:cubicBezTo>
                    <a:pt x="27985" y="70691"/>
                    <a:pt x="180861" y="-21130"/>
                    <a:pt x="315164" y="4206"/>
                  </a:cubicBezTo>
                  <a:lnTo>
                    <a:pt x="318974" y="4968"/>
                  </a:lnTo>
                  <a:cubicBezTo>
                    <a:pt x="443723" y="28427"/>
                    <a:pt x="525836" y="148574"/>
                    <a:pt x="502377" y="273324"/>
                  </a:cubicBezTo>
                  <a:cubicBezTo>
                    <a:pt x="502361" y="273407"/>
                    <a:pt x="502346" y="273490"/>
                    <a:pt x="502330" y="273574"/>
                  </a:cubicBezTo>
                  <a:lnTo>
                    <a:pt x="455943" y="806973"/>
                  </a:lnTo>
                  <a:cubicBezTo>
                    <a:pt x="432190" y="931604"/>
                    <a:pt x="312012" y="1013469"/>
                    <a:pt x="187338" y="989949"/>
                  </a:cubicBezTo>
                  <a:close/>
                </a:path>
              </a:pathLst>
            </a:custGeom>
            <a:solidFill>
              <a:srgbClr val="EA631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65A37DBB-94F1-53D5-60FF-CA7C04EDE1A1}"/>
                </a:ext>
              </a:extLst>
            </p:cNvPr>
            <p:cNvSpPr/>
            <p:nvPr/>
          </p:nvSpPr>
          <p:spPr>
            <a:xfrm>
              <a:off x="9645538" y="3977059"/>
              <a:ext cx="644449" cy="973237"/>
            </a:xfrm>
            <a:custGeom>
              <a:avLst/>
              <a:gdLst>
                <a:gd name="connsiteX0" fmla="*/ 187312 w 644449"/>
                <a:gd name="connsiteY0" fmla="*/ 969211 h 973237"/>
                <a:gd name="connsiteX1" fmla="*/ 187312 w 644449"/>
                <a:gd name="connsiteY1" fmla="*/ 969211 h 973237"/>
                <a:gd name="connsiteX2" fmla="*/ 450107 w 644449"/>
                <a:gd name="connsiteY2" fmla="*/ 809762 h 973237"/>
                <a:gd name="connsiteX3" fmla="*/ 636511 w 644449"/>
                <a:gd name="connsiteY3" fmla="*/ 303223 h 973237"/>
                <a:gd name="connsiteX4" fmla="*/ 427628 w 644449"/>
                <a:gd name="connsiteY4" fmla="*/ 4805 h 973237"/>
                <a:gd name="connsiteX5" fmla="*/ 423818 w 644449"/>
                <a:gd name="connsiteY5" fmla="*/ 4043 h 973237"/>
                <a:gd name="connsiteX6" fmla="*/ 155178 w 644449"/>
                <a:gd name="connsiteY6" fmla="*/ 187268 h 973237"/>
                <a:gd name="connsiteX7" fmla="*/ 155118 w 644449"/>
                <a:gd name="connsiteY7" fmla="*/ 187590 h 973237"/>
                <a:gd name="connsiteX8" fmla="*/ 4051 w 644449"/>
                <a:gd name="connsiteY8" fmla="*/ 700606 h 973237"/>
                <a:gd name="connsiteX9" fmla="*/ 187137 w 644449"/>
                <a:gd name="connsiteY9" fmla="*/ 969178 h 973237"/>
                <a:gd name="connsiteX10" fmla="*/ 187312 w 644449"/>
                <a:gd name="connsiteY10" fmla="*/ 969211 h 973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44449" h="973237">
                  <a:moveTo>
                    <a:pt x="187312" y="969211"/>
                  </a:moveTo>
                  <a:lnTo>
                    <a:pt x="187312" y="969211"/>
                  </a:lnTo>
                  <a:cubicBezTo>
                    <a:pt x="302786" y="991026"/>
                    <a:pt x="416126" y="922258"/>
                    <a:pt x="450107" y="809762"/>
                  </a:cubicBezTo>
                  <a:lnTo>
                    <a:pt x="636511" y="303223"/>
                  </a:lnTo>
                  <a:cubicBezTo>
                    <a:pt x="676040" y="172349"/>
                    <a:pt x="561931" y="30141"/>
                    <a:pt x="427628" y="4805"/>
                  </a:cubicBezTo>
                  <a:lnTo>
                    <a:pt x="423818" y="4043"/>
                  </a:lnTo>
                  <a:cubicBezTo>
                    <a:pt x="299039" y="-19544"/>
                    <a:pt x="178765" y="62489"/>
                    <a:pt x="155178" y="187268"/>
                  </a:cubicBezTo>
                  <a:cubicBezTo>
                    <a:pt x="155158" y="187375"/>
                    <a:pt x="155138" y="187482"/>
                    <a:pt x="155118" y="187590"/>
                  </a:cubicBezTo>
                  <a:lnTo>
                    <a:pt x="4051" y="700606"/>
                  </a:lnTo>
                  <a:cubicBezTo>
                    <a:pt x="-19555" y="825328"/>
                    <a:pt x="62415" y="945571"/>
                    <a:pt x="187137" y="969178"/>
                  </a:cubicBezTo>
                  <a:cubicBezTo>
                    <a:pt x="187195" y="969189"/>
                    <a:pt x="187254" y="969200"/>
                    <a:pt x="187312" y="969211"/>
                  </a:cubicBezTo>
                  <a:close/>
                </a:path>
              </a:pathLst>
            </a:custGeom>
            <a:solidFill>
              <a:srgbClr val="EA631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8A71829E-572C-EDA1-2D62-2C1D113065F6}"/>
                </a:ext>
              </a:extLst>
            </p:cNvPr>
            <p:cNvSpPr/>
            <p:nvPr/>
          </p:nvSpPr>
          <p:spPr>
            <a:xfrm>
              <a:off x="9436255" y="3908260"/>
              <a:ext cx="510094" cy="1030383"/>
            </a:xfrm>
            <a:custGeom>
              <a:avLst/>
              <a:gdLst>
                <a:gd name="connsiteX0" fmla="*/ 158471 w 510094"/>
                <a:gd name="connsiteY0" fmla="*/ 1026961 h 1030383"/>
                <a:gd name="connsiteX1" fmla="*/ 158471 w 510094"/>
                <a:gd name="connsiteY1" fmla="*/ 1026961 h 1030383"/>
                <a:gd name="connsiteX2" fmla="*/ 3404 w 510094"/>
                <a:gd name="connsiteY2" fmla="*/ 799790 h 1030383"/>
                <a:gd name="connsiteX3" fmla="*/ 124467 w 510094"/>
                <a:gd name="connsiteY3" fmla="*/ 158471 h 1030383"/>
                <a:gd name="connsiteX4" fmla="*/ 351638 w 510094"/>
                <a:gd name="connsiteY4" fmla="*/ 3404 h 1030383"/>
                <a:gd name="connsiteX5" fmla="*/ 351638 w 510094"/>
                <a:gd name="connsiteY5" fmla="*/ 3404 h 1030383"/>
                <a:gd name="connsiteX6" fmla="*/ 506705 w 510094"/>
                <a:gd name="connsiteY6" fmla="*/ 230670 h 1030383"/>
                <a:gd name="connsiteX7" fmla="*/ 385642 w 510094"/>
                <a:gd name="connsiteY7" fmla="*/ 871989 h 1030383"/>
                <a:gd name="connsiteX8" fmla="*/ 158562 w 510094"/>
                <a:gd name="connsiteY8" fmla="*/ 1026978 h 1030383"/>
                <a:gd name="connsiteX9" fmla="*/ 158471 w 510094"/>
                <a:gd name="connsiteY9" fmla="*/ 1026960 h 1030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0094" h="1030383">
                  <a:moveTo>
                    <a:pt x="158471" y="1026961"/>
                  </a:moveTo>
                  <a:lnTo>
                    <a:pt x="158471" y="1026961"/>
                  </a:lnTo>
                  <a:cubicBezTo>
                    <a:pt x="52922" y="1007045"/>
                    <a:pt x="-16501" y="905340"/>
                    <a:pt x="3404" y="799790"/>
                  </a:cubicBezTo>
                  <a:lnTo>
                    <a:pt x="124467" y="158471"/>
                  </a:lnTo>
                  <a:cubicBezTo>
                    <a:pt x="144383" y="52922"/>
                    <a:pt x="246087" y="-16501"/>
                    <a:pt x="351638" y="3404"/>
                  </a:cubicBezTo>
                  <a:lnTo>
                    <a:pt x="351638" y="3404"/>
                  </a:lnTo>
                  <a:cubicBezTo>
                    <a:pt x="457169" y="23414"/>
                    <a:pt x="526557" y="125110"/>
                    <a:pt x="506705" y="230670"/>
                  </a:cubicBezTo>
                  <a:lnTo>
                    <a:pt x="385642" y="871989"/>
                  </a:lnTo>
                  <a:cubicBezTo>
                    <a:pt x="365735" y="977494"/>
                    <a:pt x="264068" y="1046885"/>
                    <a:pt x="158562" y="1026978"/>
                  </a:cubicBezTo>
                  <a:cubicBezTo>
                    <a:pt x="158532" y="1026972"/>
                    <a:pt x="158501" y="1026966"/>
                    <a:pt x="158471" y="1026960"/>
                  </a:cubicBezTo>
                  <a:close/>
                </a:path>
              </a:pathLst>
            </a:custGeom>
            <a:solidFill>
              <a:srgbClr val="EA631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3" name="图形 69">
            <a:extLst>
              <a:ext uri="{FF2B5EF4-FFF2-40B4-BE49-F238E27FC236}">
                <a16:creationId xmlns:a16="http://schemas.microsoft.com/office/drawing/2014/main" id="{55152C9B-0BCC-B63D-D1F5-DAE0F529B9DD}"/>
              </a:ext>
            </a:extLst>
          </p:cNvPr>
          <p:cNvGrpSpPr/>
          <p:nvPr/>
        </p:nvGrpSpPr>
        <p:grpSpPr>
          <a:xfrm>
            <a:off x="126340" y="4971049"/>
            <a:ext cx="1144320" cy="1715938"/>
            <a:chOff x="5292207" y="3424233"/>
            <a:chExt cx="1261876" cy="1892217"/>
          </a:xfrm>
        </p:grpSpPr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DA04B706-ACE1-346A-2328-5A7130C3A9CD}"/>
                </a:ext>
              </a:extLst>
            </p:cNvPr>
            <p:cNvSpPr/>
            <p:nvPr/>
          </p:nvSpPr>
          <p:spPr>
            <a:xfrm>
              <a:off x="6036058" y="4734004"/>
              <a:ext cx="301114" cy="305958"/>
            </a:xfrm>
            <a:custGeom>
              <a:avLst/>
              <a:gdLst>
                <a:gd name="connsiteX0" fmla="*/ 23937 w 301114"/>
                <a:gd name="connsiteY0" fmla="*/ 80026 h 305958"/>
                <a:gd name="connsiteX1" fmla="*/ 153858 w 301114"/>
                <a:gd name="connsiteY1" fmla="*/ 6207 h 305958"/>
                <a:gd name="connsiteX2" fmla="*/ 218779 w 301114"/>
                <a:gd name="connsiteY2" fmla="*/ 24139 h 305958"/>
                <a:gd name="connsiteX3" fmla="*/ 220533 w 301114"/>
                <a:gd name="connsiteY3" fmla="*/ 27543 h 305958"/>
                <a:gd name="connsiteX4" fmla="*/ 301115 w 301114"/>
                <a:gd name="connsiteY4" fmla="*/ 201184 h 305958"/>
                <a:gd name="connsiteX5" fmla="*/ 116139 w 301114"/>
                <a:gd name="connsiteY5" fmla="*/ 305959 h 305958"/>
                <a:gd name="connsiteX6" fmla="*/ 8126 w 301114"/>
                <a:gd name="connsiteY6" fmla="*/ 147939 h 305958"/>
                <a:gd name="connsiteX7" fmla="*/ 21030 w 301114"/>
                <a:gd name="connsiteY7" fmla="*/ 81835 h 305958"/>
                <a:gd name="connsiteX8" fmla="*/ 23937 w 301114"/>
                <a:gd name="connsiteY8" fmla="*/ 80026 h 305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1114" h="305958">
                  <a:moveTo>
                    <a:pt x="23937" y="80026"/>
                  </a:moveTo>
                  <a:lnTo>
                    <a:pt x="153858" y="6207"/>
                  </a:lnTo>
                  <a:cubicBezTo>
                    <a:pt x="176737" y="-6769"/>
                    <a:pt x="205803" y="1259"/>
                    <a:pt x="218779" y="24139"/>
                  </a:cubicBezTo>
                  <a:cubicBezTo>
                    <a:pt x="219409" y="25250"/>
                    <a:pt x="219994" y="26385"/>
                    <a:pt x="220533" y="27543"/>
                  </a:cubicBezTo>
                  <a:lnTo>
                    <a:pt x="301115" y="201184"/>
                  </a:lnTo>
                  <a:lnTo>
                    <a:pt x="116139" y="305959"/>
                  </a:lnTo>
                  <a:lnTo>
                    <a:pt x="8126" y="147939"/>
                  </a:lnTo>
                  <a:cubicBezTo>
                    <a:pt x="-6565" y="126122"/>
                    <a:pt x="-788" y="96526"/>
                    <a:pt x="21030" y="81835"/>
                  </a:cubicBezTo>
                  <a:cubicBezTo>
                    <a:pt x="21977" y="81197"/>
                    <a:pt x="22947" y="80594"/>
                    <a:pt x="23937" y="80026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1AB69B4C-6264-1354-6592-52B9AD7740C1}"/>
                </a:ext>
              </a:extLst>
            </p:cNvPr>
            <p:cNvSpPr/>
            <p:nvPr/>
          </p:nvSpPr>
          <p:spPr>
            <a:xfrm>
              <a:off x="6050600" y="4875589"/>
              <a:ext cx="503483" cy="440861"/>
            </a:xfrm>
            <a:custGeom>
              <a:avLst/>
              <a:gdLst>
                <a:gd name="connsiteX0" fmla="*/ 124743 w 503483"/>
                <a:gd name="connsiteY0" fmla="*/ 86174 h 440861"/>
                <a:gd name="connsiteX1" fmla="*/ 207324 w 503483"/>
                <a:gd name="connsiteY1" fmla="*/ 39311 h 440861"/>
                <a:gd name="connsiteX2" fmla="*/ 482121 w 503483"/>
                <a:gd name="connsiteY2" fmla="*/ 85412 h 440861"/>
                <a:gd name="connsiteX3" fmla="*/ 482121 w 503483"/>
                <a:gd name="connsiteY3" fmla="*/ 85412 h 440861"/>
                <a:gd name="connsiteX4" fmla="*/ 366297 w 503483"/>
                <a:gd name="connsiteY4" fmla="*/ 399737 h 440861"/>
                <a:gd name="connsiteX5" fmla="*/ 353533 w 503483"/>
                <a:gd name="connsiteY5" fmla="*/ 406975 h 440861"/>
                <a:gd name="connsiteX6" fmla="*/ 24064 w 503483"/>
                <a:gd name="connsiteY6" fmla="*/ 345730 h 440861"/>
                <a:gd name="connsiteX7" fmla="*/ 24064 w 503483"/>
                <a:gd name="connsiteY7" fmla="*/ 345730 h 440861"/>
                <a:gd name="connsiteX8" fmla="*/ 124743 w 503483"/>
                <a:gd name="connsiteY8" fmla="*/ 86174 h 44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3483" h="440861">
                  <a:moveTo>
                    <a:pt x="124743" y="86174"/>
                  </a:moveTo>
                  <a:lnTo>
                    <a:pt x="207324" y="39311"/>
                  </a:lnTo>
                  <a:cubicBezTo>
                    <a:pt x="311052" y="-19744"/>
                    <a:pt x="423161" y="-18315"/>
                    <a:pt x="482121" y="85412"/>
                  </a:cubicBezTo>
                  <a:lnTo>
                    <a:pt x="482121" y="85412"/>
                  </a:lnTo>
                  <a:cubicBezTo>
                    <a:pt x="541081" y="189139"/>
                    <a:pt x="470024" y="340872"/>
                    <a:pt x="366297" y="399737"/>
                  </a:cubicBezTo>
                  <a:lnTo>
                    <a:pt x="353533" y="406975"/>
                  </a:lnTo>
                  <a:cubicBezTo>
                    <a:pt x="249806" y="465935"/>
                    <a:pt x="83023" y="449457"/>
                    <a:pt x="24064" y="345730"/>
                  </a:cubicBezTo>
                  <a:lnTo>
                    <a:pt x="24064" y="345730"/>
                  </a:lnTo>
                  <a:cubicBezTo>
                    <a:pt x="-35087" y="242193"/>
                    <a:pt x="21015" y="145133"/>
                    <a:pt x="124743" y="86174"/>
                  </a:cubicBezTo>
                  <a:close/>
                </a:path>
              </a:pathLst>
            </a:custGeom>
            <a:solidFill>
              <a:srgbClr val="E57B07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9FB577F7-D2E4-142A-7612-1073ECDC7EF0}"/>
                </a:ext>
              </a:extLst>
            </p:cNvPr>
            <p:cNvSpPr/>
            <p:nvPr/>
          </p:nvSpPr>
          <p:spPr>
            <a:xfrm>
              <a:off x="5736916" y="4758785"/>
              <a:ext cx="198345" cy="198600"/>
            </a:xfrm>
            <a:custGeom>
              <a:avLst/>
              <a:gdLst>
                <a:gd name="connsiteX0" fmla="*/ 160297 w 198345"/>
                <a:gd name="connsiteY0" fmla="*/ 196691 h 198600"/>
                <a:gd name="connsiteX1" fmla="*/ 39139 w 198345"/>
                <a:gd name="connsiteY1" fmla="*/ 198596 h 198600"/>
                <a:gd name="connsiteX2" fmla="*/ 4 w 198345"/>
                <a:gd name="connsiteY2" fmla="*/ 160586 h 198600"/>
                <a:gd name="connsiteX3" fmla="*/ 86 w 198345"/>
                <a:gd name="connsiteY3" fmla="*/ 157448 h 198600"/>
                <a:gd name="connsiteX4" fmla="*/ 10468 w 198345"/>
                <a:gd name="connsiteY4" fmla="*/ 2667 h 198600"/>
                <a:gd name="connsiteX5" fmla="*/ 182871 w 198345"/>
                <a:gd name="connsiteY5" fmla="*/ 0 h 198600"/>
                <a:gd name="connsiteX6" fmla="*/ 198111 w 198345"/>
                <a:gd name="connsiteY6" fmla="*/ 154400 h 198600"/>
                <a:gd name="connsiteX7" fmla="*/ 164433 w 198345"/>
                <a:gd name="connsiteY7" fmla="*/ 196460 h 198600"/>
                <a:gd name="connsiteX8" fmla="*/ 160297 w 198345"/>
                <a:gd name="connsiteY8" fmla="*/ 196691 h 19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345" h="198600">
                  <a:moveTo>
                    <a:pt x="160297" y="196691"/>
                  </a:moveTo>
                  <a:lnTo>
                    <a:pt x="39139" y="198596"/>
                  </a:lnTo>
                  <a:cubicBezTo>
                    <a:pt x="17836" y="198907"/>
                    <a:pt x="315" y="181889"/>
                    <a:pt x="4" y="160586"/>
                  </a:cubicBezTo>
                  <a:cubicBezTo>
                    <a:pt x="-11" y="159540"/>
                    <a:pt x="16" y="158493"/>
                    <a:pt x="86" y="157448"/>
                  </a:cubicBezTo>
                  <a:lnTo>
                    <a:pt x="10468" y="2667"/>
                  </a:lnTo>
                  <a:lnTo>
                    <a:pt x="182871" y="0"/>
                  </a:lnTo>
                  <a:lnTo>
                    <a:pt x="198111" y="154400"/>
                  </a:lnTo>
                  <a:cubicBezTo>
                    <a:pt x="200426" y="175315"/>
                    <a:pt x="185347" y="194146"/>
                    <a:pt x="164433" y="196460"/>
                  </a:cubicBezTo>
                  <a:cubicBezTo>
                    <a:pt x="163059" y="196612"/>
                    <a:pt x="161678" y="196689"/>
                    <a:pt x="160297" y="196691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EDFD233B-C7CC-C77F-9F98-7E8BBCB84D3B}"/>
                </a:ext>
              </a:extLst>
            </p:cNvPr>
            <p:cNvSpPr/>
            <p:nvPr/>
          </p:nvSpPr>
          <p:spPr>
            <a:xfrm>
              <a:off x="5618591" y="4488541"/>
              <a:ext cx="427043" cy="318287"/>
            </a:xfrm>
            <a:custGeom>
              <a:avLst/>
              <a:gdLst>
                <a:gd name="connsiteX0" fmla="*/ 254143 w 427043"/>
                <a:gd name="connsiteY0" fmla="*/ 317107 h 318287"/>
                <a:gd name="connsiteX1" fmla="*/ 177276 w 427043"/>
                <a:gd name="connsiteY1" fmla="*/ 318250 h 318287"/>
                <a:gd name="connsiteX2" fmla="*/ 16 w 427043"/>
                <a:gd name="connsiteY2" fmla="*/ 178328 h 318287"/>
                <a:gd name="connsiteX3" fmla="*/ 16 w 427043"/>
                <a:gd name="connsiteY3" fmla="*/ 178328 h 318287"/>
                <a:gd name="connsiteX4" fmla="*/ 204899 w 427043"/>
                <a:gd name="connsiteY4" fmla="*/ 20 h 318287"/>
                <a:gd name="connsiteX5" fmla="*/ 216805 w 427043"/>
                <a:gd name="connsiteY5" fmla="*/ 20 h 318287"/>
                <a:gd name="connsiteX6" fmla="*/ 427021 w 427043"/>
                <a:gd name="connsiteY6" fmla="*/ 171470 h 318287"/>
                <a:gd name="connsiteX7" fmla="*/ 427021 w 427043"/>
                <a:gd name="connsiteY7" fmla="*/ 171470 h 318287"/>
                <a:gd name="connsiteX8" fmla="*/ 254143 w 427043"/>
                <a:gd name="connsiteY8" fmla="*/ 317107 h 31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7043" h="318287">
                  <a:moveTo>
                    <a:pt x="254143" y="317107"/>
                  </a:moveTo>
                  <a:lnTo>
                    <a:pt x="177276" y="318250"/>
                  </a:lnTo>
                  <a:cubicBezTo>
                    <a:pt x="80597" y="319774"/>
                    <a:pt x="1540" y="275006"/>
                    <a:pt x="16" y="178328"/>
                  </a:cubicBezTo>
                  <a:lnTo>
                    <a:pt x="16" y="178328"/>
                  </a:lnTo>
                  <a:cubicBezTo>
                    <a:pt x="-1508" y="81649"/>
                    <a:pt x="108220" y="1544"/>
                    <a:pt x="204899" y="20"/>
                  </a:cubicBezTo>
                  <a:lnTo>
                    <a:pt x="216805" y="20"/>
                  </a:lnTo>
                  <a:cubicBezTo>
                    <a:pt x="313483" y="-1409"/>
                    <a:pt x="425593" y="75267"/>
                    <a:pt x="427021" y="171470"/>
                  </a:cubicBezTo>
                  <a:lnTo>
                    <a:pt x="427021" y="171470"/>
                  </a:lnTo>
                  <a:cubicBezTo>
                    <a:pt x="428545" y="268434"/>
                    <a:pt x="350821" y="315583"/>
                    <a:pt x="254143" y="317107"/>
                  </a:cubicBezTo>
                  <a:close/>
                </a:path>
              </a:pathLst>
            </a:custGeom>
            <a:solidFill>
              <a:srgbClr val="E57B07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95FE7DED-97EB-ECD2-EAF3-A11AE3223AFA}"/>
                </a:ext>
              </a:extLst>
            </p:cNvPr>
            <p:cNvSpPr/>
            <p:nvPr/>
          </p:nvSpPr>
          <p:spPr>
            <a:xfrm>
              <a:off x="6213062" y="4404169"/>
              <a:ext cx="246121" cy="249891"/>
            </a:xfrm>
            <a:custGeom>
              <a:avLst/>
              <a:gdLst>
                <a:gd name="connsiteX0" fmla="*/ 227552 w 246121"/>
                <a:gd name="connsiteY0" fmla="*/ 180784 h 249891"/>
                <a:gd name="connsiteX1" fmla="*/ 124206 w 246121"/>
                <a:gd name="connsiteY1" fmla="*/ 244030 h 249891"/>
                <a:gd name="connsiteX2" fmla="*/ 71666 w 246121"/>
                <a:gd name="connsiteY2" fmla="*/ 232082 h 249891"/>
                <a:gd name="connsiteX3" fmla="*/ 69627 w 246121"/>
                <a:gd name="connsiteY3" fmla="*/ 228409 h 249891"/>
                <a:gd name="connsiteX4" fmla="*/ 0 w 246121"/>
                <a:gd name="connsiteY4" fmla="*/ 89821 h 249891"/>
                <a:gd name="connsiteX5" fmla="*/ 147161 w 246121"/>
                <a:gd name="connsiteY5" fmla="*/ 0 h 249891"/>
                <a:gd name="connsiteX6" fmla="*/ 238601 w 246121"/>
                <a:gd name="connsiteY6" fmla="*/ 125349 h 249891"/>
                <a:gd name="connsiteX7" fmla="*/ 230743 w 246121"/>
                <a:gd name="connsiteY7" fmla="*/ 178655 h 249891"/>
                <a:gd name="connsiteX8" fmla="*/ 227552 w 246121"/>
                <a:gd name="connsiteY8" fmla="*/ 180785 h 249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6121" h="249891">
                  <a:moveTo>
                    <a:pt x="227552" y="180784"/>
                  </a:moveTo>
                  <a:lnTo>
                    <a:pt x="124206" y="244030"/>
                  </a:lnTo>
                  <a:cubicBezTo>
                    <a:pt x="106398" y="255240"/>
                    <a:pt x="82875" y="249890"/>
                    <a:pt x="71666" y="232082"/>
                  </a:cubicBezTo>
                  <a:cubicBezTo>
                    <a:pt x="70919" y="230896"/>
                    <a:pt x="70239" y="229670"/>
                    <a:pt x="69627" y="228409"/>
                  </a:cubicBezTo>
                  <a:lnTo>
                    <a:pt x="0" y="89821"/>
                  </a:lnTo>
                  <a:lnTo>
                    <a:pt x="147161" y="0"/>
                  </a:lnTo>
                  <a:lnTo>
                    <a:pt x="238601" y="125349"/>
                  </a:lnTo>
                  <a:cubicBezTo>
                    <a:pt x="251151" y="142239"/>
                    <a:pt x="247633" y="166105"/>
                    <a:pt x="230743" y="178655"/>
                  </a:cubicBezTo>
                  <a:cubicBezTo>
                    <a:pt x="229716" y="179418"/>
                    <a:pt x="228651" y="180129"/>
                    <a:pt x="227552" y="180785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6BCA2209-4D61-C940-EE61-2329E5749CFD}"/>
                </a:ext>
              </a:extLst>
            </p:cNvPr>
            <p:cNvSpPr/>
            <p:nvPr/>
          </p:nvSpPr>
          <p:spPr>
            <a:xfrm>
              <a:off x="6034764" y="4182890"/>
              <a:ext cx="405495" cy="360520"/>
            </a:xfrm>
            <a:custGeom>
              <a:avLst/>
              <a:gdLst>
                <a:gd name="connsiteX0" fmla="*/ 308886 w 405495"/>
                <a:gd name="connsiteY0" fmla="*/ 285287 h 360520"/>
                <a:gd name="connsiteX1" fmla="*/ 243258 w 405495"/>
                <a:gd name="connsiteY1" fmla="*/ 325387 h 360520"/>
                <a:gd name="connsiteX2" fmla="*/ 19516 w 405495"/>
                <a:gd name="connsiteY2" fmla="*/ 294812 h 360520"/>
                <a:gd name="connsiteX3" fmla="*/ 19516 w 405495"/>
                <a:gd name="connsiteY3" fmla="*/ 294812 h 360520"/>
                <a:gd name="connsiteX4" fmla="*/ 105241 w 405495"/>
                <a:gd name="connsiteY4" fmla="*/ 37160 h 360520"/>
                <a:gd name="connsiteX5" fmla="*/ 115433 w 405495"/>
                <a:gd name="connsiteY5" fmla="*/ 30969 h 360520"/>
                <a:gd name="connsiteX6" fmla="*/ 383847 w 405495"/>
                <a:gd name="connsiteY6" fmla="*/ 72403 h 360520"/>
                <a:gd name="connsiteX7" fmla="*/ 383847 w 405495"/>
                <a:gd name="connsiteY7" fmla="*/ 72403 h 360520"/>
                <a:gd name="connsiteX8" fmla="*/ 308886 w 405495"/>
                <a:gd name="connsiteY8" fmla="*/ 285287 h 36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5495" h="360520">
                  <a:moveTo>
                    <a:pt x="308886" y="285287"/>
                  </a:moveTo>
                  <a:lnTo>
                    <a:pt x="243258" y="325387"/>
                  </a:lnTo>
                  <a:cubicBezTo>
                    <a:pt x="160772" y="375679"/>
                    <a:pt x="69903" y="377393"/>
                    <a:pt x="19516" y="294812"/>
                  </a:cubicBezTo>
                  <a:lnTo>
                    <a:pt x="19516" y="294812"/>
                  </a:lnTo>
                  <a:cubicBezTo>
                    <a:pt x="-30871" y="212230"/>
                    <a:pt x="22945" y="87548"/>
                    <a:pt x="105241" y="37160"/>
                  </a:cubicBezTo>
                  <a:lnTo>
                    <a:pt x="115433" y="30969"/>
                  </a:lnTo>
                  <a:cubicBezTo>
                    <a:pt x="198014" y="-19418"/>
                    <a:pt x="333460" y="-10179"/>
                    <a:pt x="383847" y="72403"/>
                  </a:cubicBezTo>
                  <a:lnTo>
                    <a:pt x="383847" y="72403"/>
                  </a:lnTo>
                  <a:cubicBezTo>
                    <a:pt x="434330" y="154889"/>
                    <a:pt x="391277" y="234995"/>
                    <a:pt x="308886" y="285287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0CCC329B-20D5-1F85-E990-C45D62108D69}"/>
                </a:ext>
              </a:extLst>
            </p:cNvPr>
            <p:cNvSpPr/>
            <p:nvPr/>
          </p:nvSpPr>
          <p:spPr>
            <a:xfrm>
              <a:off x="5292207" y="3641598"/>
              <a:ext cx="177618" cy="179138"/>
            </a:xfrm>
            <a:custGeom>
              <a:avLst/>
              <a:gdLst>
                <a:gd name="connsiteX0" fmla="*/ 79130 w 177618"/>
                <a:gd name="connsiteY0" fmla="*/ 173546 h 179138"/>
                <a:gd name="connsiteX1" fmla="*/ 10836 w 177618"/>
                <a:gd name="connsiteY1" fmla="*/ 121729 h 179138"/>
                <a:gd name="connsiteX2" fmla="*/ 5497 w 177618"/>
                <a:gd name="connsiteY2" fmla="*/ 83576 h 179138"/>
                <a:gd name="connsiteX3" fmla="*/ 7026 w 177618"/>
                <a:gd name="connsiteY3" fmla="*/ 81724 h 179138"/>
                <a:gd name="connsiteX4" fmla="*/ 80368 w 177618"/>
                <a:gd name="connsiteY4" fmla="*/ 0 h 179138"/>
                <a:gd name="connsiteX5" fmla="*/ 177619 w 177618"/>
                <a:gd name="connsiteY5" fmla="*/ 73819 h 179138"/>
                <a:gd name="connsiteX6" fmla="*/ 118659 w 177618"/>
                <a:gd name="connsiteY6" fmla="*/ 166497 h 179138"/>
                <a:gd name="connsiteX7" fmla="*/ 81059 w 177618"/>
                <a:gd name="connsiteY7" fmla="*/ 174890 h 179138"/>
                <a:gd name="connsiteX8" fmla="*/ 79130 w 177618"/>
                <a:gd name="connsiteY8" fmla="*/ 173545 h 179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7618" h="179138">
                  <a:moveTo>
                    <a:pt x="79130" y="173546"/>
                  </a:moveTo>
                  <a:lnTo>
                    <a:pt x="10836" y="121729"/>
                  </a:lnTo>
                  <a:cubicBezTo>
                    <a:pt x="-1174" y="112668"/>
                    <a:pt x="-3565" y="95586"/>
                    <a:pt x="5497" y="83576"/>
                  </a:cubicBezTo>
                  <a:cubicBezTo>
                    <a:pt x="5979" y="82937"/>
                    <a:pt x="6489" y="82319"/>
                    <a:pt x="7026" y="81724"/>
                  </a:cubicBezTo>
                  <a:lnTo>
                    <a:pt x="80368" y="0"/>
                  </a:lnTo>
                  <a:lnTo>
                    <a:pt x="177619" y="73819"/>
                  </a:lnTo>
                  <a:lnTo>
                    <a:pt x="118659" y="166497"/>
                  </a:lnTo>
                  <a:cubicBezTo>
                    <a:pt x="110594" y="179198"/>
                    <a:pt x="93760" y="182955"/>
                    <a:pt x="81059" y="174890"/>
                  </a:cubicBezTo>
                  <a:cubicBezTo>
                    <a:pt x="80397" y="174470"/>
                    <a:pt x="79754" y="174021"/>
                    <a:pt x="79130" y="173545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2F28AE6E-A8AC-E03E-4394-00FB41CEE07A}"/>
                </a:ext>
              </a:extLst>
            </p:cNvPr>
            <p:cNvSpPr/>
            <p:nvPr/>
          </p:nvSpPr>
          <p:spPr>
            <a:xfrm>
              <a:off x="5321196" y="3491754"/>
              <a:ext cx="280971" cy="262482"/>
            </a:xfrm>
            <a:custGeom>
              <a:avLst/>
              <a:gdLst>
                <a:gd name="connsiteX0" fmla="*/ 101957 w 280971"/>
                <a:gd name="connsiteY0" fmla="*/ 229186 h 262482"/>
                <a:gd name="connsiteX1" fmla="*/ 58619 w 280971"/>
                <a:gd name="connsiteY1" fmla="*/ 196325 h 262482"/>
                <a:gd name="connsiteX2" fmla="*/ 20519 w 280971"/>
                <a:gd name="connsiteY2" fmla="*/ 40877 h 262482"/>
                <a:gd name="connsiteX3" fmla="*/ 20519 w 280971"/>
                <a:gd name="connsiteY3" fmla="*/ 40877 h 262482"/>
                <a:gd name="connsiteX4" fmla="*/ 212543 w 280971"/>
                <a:gd name="connsiteY4" fmla="*/ 31352 h 262482"/>
                <a:gd name="connsiteX5" fmla="*/ 219210 w 280971"/>
                <a:gd name="connsiteY5" fmla="*/ 36496 h 262482"/>
                <a:gd name="connsiteX6" fmla="*/ 261406 w 280971"/>
                <a:gd name="connsiteY6" fmla="*/ 224043 h 262482"/>
                <a:gd name="connsiteX7" fmla="*/ 261406 w 280971"/>
                <a:gd name="connsiteY7" fmla="*/ 224043 h 262482"/>
                <a:gd name="connsiteX8" fmla="*/ 101957 w 280971"/>
                <a:gd name="connsiteY8" fmla="*/ 229186 h 262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0971" h="262482">
                  <a:moveTo>
                    <a:pt x="101957" y="229186"/>
                  </a:moveTo>
                  <a:lnTo>
                    <a:pt x="58619" y="196325"/>
                  </a:lnTo>
                  <a:cubicBezTo>
                    <a:pt x="4040" y="154891"/>
                    <a:pt x="-20534" y="95455"/>
                    <a:pt x="20519" y="40877"/>
                  </a:cubicBezTo>
                  <a:lnTo>
                    <a:pt x="20519" y="40877"/>
                  </a:lnTo>
                  <a:cubicBezTo>
                    <a:pt x="61857" y="-13606"/>
                    <a:pt x="157964" y="-10367"/>
                    <a:pt x="212543" y="31352"/>
                  </a:cubicBezTo>
                  <a:lnTo>
                    <a:pt x="219210" y="36496"/>
                  </a:lnTo>
                  <a:cubicBezTo>
                    <a:pt x="273788" y="77834"/>
                    <a:pt x="302744" y="169846"/>
                    <a:pt x="261406" y="224043"/>
                  </a:cubicBezTo>
                  <a:lnTo>
                    <a:pt x="261406" y="224043"/>
                  </a:lnTo>
                  <a:cubicBezTo>
                    <a:pt x="220353" y="278240"/>
                    <a:pt x="156440" y="270620"/>
                    <a:pt x="101957" y="229186"/>
                  </a:cubicBezTo>
                  <a:close/>
                </a:path>
              </a:pathLst>
            </a:custGeom>
            <a:solidFill>
              <a:srgbClr val="EFAF00"/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45065BBA-F29C-549F-5E73-BC945F6B476D}"/>
                </a:ext>
              </a:extLst>
            </p:cNvPr>
            <p:cNvSpPr/>
            <p:nvPr/>
          </p:nvSpPr>
          <p:spPr>
            <a:xfrm>
              <a:off x="5421053" y="4116895"/>
              <a:ext cx="345286" cy="344938"/>
            </a:xfrm>
            <a:custGeom>
              <a:avLst/>
              <a:gdLst>
                <a:gd name="connsiteX0" fmla="*/ 157644 w 345286"/>
                <a:gd name="connsiteY0" fmla="*/ 332518 h 344938"/>
                <a:gd name="connsiteX1" fmla="*/ 22103 w 345286"/>
                <a:gd name="connsiteY1" fmla="*/ 226504 h 344938"/>
                <a:gd name="connsiteX2" fmla="*/ 9740 w 345286"/>
                <a:gd name="connsiteY2" fmla="*/ 153183 h 344938"/>
                <a:gd name="connsiteX3" fmla="*/ 12578 w 345286"/>
                <a:gd name="connsiteY3" fmla="*/ 149543 h 344938"/>
                <a:gd name="connsiteX4" fmla="*/ 152406 w 345286"/>
                <a:gd name="connsiteY4" fmla="*/ 0 h 344938"/>
                <a:gd name="connsiteX5" fmla="*/ 345287 w 345286"/>
                <a:gd name="connsiteY5" fmla="*/ 150590 h 344938"/>
                <a:gd name="connsiteX6" fmla="*/ 234511 w 345286"/>
                <a:gd name="connsiteY6" fmla="*/ 322707 h 344938"/>
                <a:gd name="connsiteX7" fmla="*/ 161227 w 345286"/>
                <a:gd name="connsiteY7" fmla="*/ 335289 h 344938"/>
                <a:gd name="connsiteX8" fmla="*/ 157644 w 345286"/>
                <a:gd name="connsiteY8" fmla="*/ 332518 h 344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5286" h="344938">
                  <a:moveTo>
                    <a:pt x="157644" y="332518"/>
                  </a:moveTo>
                  <a:lnTo>
                    <a:pt x="22103" y="226504"/>
                  </a:lnTo>
                  <a:cubicBezTo>
                    <a:pt x="-1558" y="209672"/>
                    <a:pt x="-7093" y="176844"/>
                    <a:pt x="9740" y="153183"/>
                  </a:cubicBezTo>
                  <a:cubicBezTo>
                    <a:pt x="10632" y="151929"/>
                    <a:pt x="11579" y="150714"/>
                    <a:pt x="12578" y="149543"/>
                  </a:cubicBezTo>
                  <a:lnTo>
                    <a:pt x="152406" y="0"/>
                  </a:lnTo>
                  <a:lnTo>
                    <a:pt x="345287" y="150590"/>
                  </a:lnTo>
                  <a:lnTo>
                    <a:pt x="234511" y="322707"/>
                  </a:lnTo>
                  <a:cubicBezTo>
                    <a:pt x="217749" y="346418"/>
                    <a:pt x="184938" y="352052"/>
                    <a:pt x="161227" y="335289"/>
                  </a:cubicBezTo>
                  <a:cubicBezTo>
                    <a:pt x="159994" y="334417"/>
                    <a:pt x="158798" y="333493"/>
                    <a:pt x="157644" y="332518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24D293BD-B887-AB65-AC92-7D105366F593}"/>
                </a:ext>
              </a:extLst>
            </p:cNvPr>
            <p:cNvSpPr/>
            <p:nvPr/>
          </p:nvSpPr>
          <p:spPr>
            <a:xfrm>
              <a:off x="5471790" y="3835727"/>
              <a:ext cx="551659" cy="510214"/>
            </a:xfrm>
            <a:custGeom>
              <a:avLst/>
              <a:gdLst>
                <a:gd name="connsiteX0" fmla="*/ 204062 w 551659"/>
                <a:gd name="connsiteY0" fmla="*/ 438140 h 510214"/>
                <a:gd name="connsiteX1" fmla="*/ 118337 w 551659"/>
                <a:gd name="connsiteY1" fmla="*/ 370988 h 510214"/>
                <a:gd name="connsiteX2" fmla="*/ 38137 w 551659"/>
                <a:gd name="connsiteY2" fmla="*/ 69808 h 510214"/>
                <a:gd name="connsiteX3" fmla="*/ 38137 w 551659"/>
                <a:gd name="connsiteY3" fmla="*/ 69808 h 510214"/>
                <a:gd name="connsiteX4" fmla="*/ 412469 w 551659"/>
                <a:gd name="connsiteY4" fmla="*/ 69141 h 510214"/>
                <a:gd name="connsiteX5" fmla="*/ 425804 w 551659"/>
                <a:gd name="connsiteY5" fmla="*/ 79523 h 510214"/>
                <a:gd name="connsiteX6" fmla="*/ 516006 w 551659"/>
                <a:gd name="connsiteY6" fmla="*/ 442902 h 510214"/>
                <a:gd name="connsiteX7" fmla="*/ 516006 w 551659"/>
                <a:gd name="connsiteY7" fmla="*/ 442902 h 510214"/>
                <a:gd name="connsiteX8" fmla="*/ 204062 w 551659"/>
                <a:gd name="connsiteY8" fmla="*/ 438140 h 510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1659" h="510214">
                  <a:moveTo>
                    <a:pt x="204062" y="438140"/>
                  </a:moveTo>
                  <a:lnTo>
                    <a:pt x="118337" y="370988"/>
                  </a:lnTo>
                  <a:cubicBezTo>
                    <a:pt x="10133" y="286502"/>
                    <a:pt x="-40349" y="170296"/>
                    <a:pt x="38137" y="69808"/>
                  </a:cubicBezTo>
                  <a:lnTo>
                    <a:pt x="38137" y="69808"/>
                  </a:lnTo>
                  <a:cubicBezTo>
                    <a:pt x="116622" y="-30681"/>
                    <a:pt x="304265" y="-15346"/>
                    <a:pt x="412469" y="69141"/>
                  </a:cubicBezTo>
                  <a:lnTo>
                    <a:pt x="425804" y="79523"/>
                  </a:lnTo>
                  <a:cubicBezTo>
                    <a:pt x="534008" y="164010"/>
                    <a:pt x="594492" y="342318"/>
                    <a:pt x="516006" y="442902"/>
                  </a:cubicBezTo>
                  <a:lnTo>
                    <a:pt x="516006" y="442902"/>
                  </a:lnTo>
                  <a:cubicBezTo>
                    <a:pt x="437234" y="543391"/>
                    <a:pt x="312266" y="522626"/>
                    <a:pt x="204062" y="438140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3E0BC420-6D2F-7EAF-FC93-9244FD0C5BBE}"/>
                </a:ext>
              </a:extLst>
            </p:cNvPr>
            <p:cNvSpPr/>
            <p:nvPr/>
          </p:nvSpPr>
          <p:spPr>
            <a:xfrm>
              <a:off x="6071330" y="3753802"/>
              <a:ext cx="289016" cy="299578"/>
            </a:xfrm>
            <a:custGeom>
              <a:avLst/>
              <a:gdLst>
                <a:gd name="connsiteX0" fmla="*/ 250507 w 289016"/>
                <a:gd name="connsiteY0" fmla="*/ 259366 h 299578"/>
                <a:gd name="connsiteX1" fmla="*/ 95536 w 289016"/>
                <a:gd name="connsiteY1" fmla="*/ 298037 h 299578"/>
                <a:gd name="connsiteX2" fmla="*/ 33932 w 289016"/>
                <a:gd name="connsiteY2" fmla="*/ 261163 h 299578"/>
                <a:gd name="connsiteX3" fmla="*/ 33052 w 289016"/>
                <a:gd name="connsiteY3" fmla="*/ 256889 h 299578"/>
                <a:gd name="connsiteX4" fmla="*/ 0 w 289016"/>
                <a:gd name="connsiteY4" fmla="*/ 55054 h 299578"/>
                <a:gd name="connsiteX5" fmla="*/ 220599 w 289016"/>
                <a:gd name="connsiteY5" fmla="*/ 0 h 299578"/>
                <a:gd name="connsiteX6" fmla="*/ 286321 w 289016"/>
                <a:gd name="connsiteY6" fmla="*/ 193643 h 299578"/>
                <a:gd name="connsiteX7" fmla="*/ 254355 w 289016"/>
                <a:gd name="connsiteY7" fmla="*/ 258232 h 299578"/>
                <a:gd name="connsiteX8" fmla="*/ 250508 w 289016"/>
                <a:gd name="connsiteY8" fmla="*/ 259366 h 299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9016" h="299578">
                  <a:moveTo>
                    <a:pt x="250507" y="259366"/>
                  </a:moveTo>
                  <a:lnTo>
                    <a:pt x="95536" y="298037"/>
                  </a:lnTo>
                  <a:cubicBezTo>
                    <a:pt x="68341" y="304866"/>
                    <a:pt x="40760" y="288357"/>
                    <a:pt x="33932" y="261163"/>
                  </a:cubicBezTo>
                  <a:cubicBezTo>
                    <a:pt x="33577" y="259751"/>
                    <a:pt x="33284" y="258326"/>
                    <a:pt x="33052" y="256889"/>
                  </a:cubicBezTo>
                  <a:lnTo>
                    <a:pt x="0" y="55054"/>
                  </a:lnTo>
                  <a:lnTo>
                    <a:pt x="220599" y="0"/>
                  </a:lnTo>
                  <a:lnTo>
                    <a:pt x="286321" y="193643"/>
                  </a:lnTo>
                  <a:cubicBezTo>
                    <a:pt x="295330" y="220306"/>
                    <a:pt x="281018" y="249224"/>
                    <a:pt x="254355" y="258232"/>
                  </a:cubicBezTo>
                  <a:cubicBezTo>
                    <a:pt x="253088" y="258660"/>
                    <a:pt x="251805" y="259039"/>
                    <a:pt x="250508" y="259366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CCF83B8E-9A8B-6305-BC67-A32A6FD6F508}"/>
                </a:ext>
              </a:extLst>
            </p:cNvPr>
            <p:cNvSpPr/>
            <p:nvPr/>
          </p:nvSpPr>
          <p:spPr>
            <a:xfrm>
              <a:off x="5872573" y="3424233"/>
              <a:ext cx="557639" cy="439079"/>
            </a:xfrm>
            <a:custGeom>
              <a:avLst/>
              <a:gdLst>
                <a:gd name="connsiteX0" fmla="*/ 372969 w 557639"/>
                <a:gd name="connsiteY0" fmla="*/ 403769 h 439079"/>
                <a:gd name="connsiteX1" fmla="*/ 274576 w 557639"/>
                <a:gd name="connsiteY1" fmla="*/ 428343 h 439079"/>
                <a:gd name="connsiteX2" fmla="*/ 5019 w 557639"/>
                <a:gd name="connsiteY2" fmla="*/ 301756 h 439079"/>
                <a:gd name="connsiteX3" fmla="*/ 5019 w 557639"/>
                <a:gd name="connsiteY3" fmla="*/ 301756 h 439079"/>
                <a:gd name="connsiteX4" fmla="*/ 214569 w 557639"/>
                <a:gd name="connsiteY4" fmla="*/ 11434 h 439079"/>
                <a:gd name="connsiteX5" fmla="*/ 229809 w 557639"/>
                <a:gd name="connsiteY5" fmla="*/ 7624 h 439079"/>
                <a:gd name="connsiteX6" fmla="*/ 551277 w 557639"/>
                <a:gd name="connsiteY6" fmla="*/ 165358 h 439079"/>
                <a:gd name="connsiteX7" fmla="*/ 551277 w 557639"/>
                <a:gd name="connsiteY7" fmla="*/ 165358 h 439079"/>
                <a:gd name="connsiteX8" fmla="*/ 372969 w 557639"/>
                <a:gd name="connsiteY8" fmla="*/ 403769 h 439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7639" h="439079">
                  <a:moveTo>
                    <a:pt x="372969" y="403769"/>
                  </a:moveTo>
                  <a:lnTo>
                    <a:pt x="274576" y="428343"/>
                  </a:lnTo>
                  <a:cubicBezTo>
                    <a:pt x="150751" y="459204"/>
                    <a:pt x="35975" y="425486"/>
                    <a:pt x="5019" y="301756"/>
                  </a:cubicBezTo>
                  <a:lnTo>
                    <a:pt x="5019" y="301756"/>
                  </a:lnTo>
                  <a:cubicBezTo>
                    <a:pt x="-25843" y="177931"/>
                    <a:pt x="90744" y="42390"/>
                    <a:pt x="214569" y="11434"/>
                  </a:cubicBezTo>
                  <a:lnTo>
                    <a:pt x="229809" y="7624"/>
                  </a:lnTo>
                  <a:cubicBezTo>
                    <a:pt x="353634" y="-23237"/>
                    <a:pt x="520416" y="41628"/>
                    <a:pt x="551277" y="165358"/>
                  </a:cubicBezTo>
                  <a:lnTo>
                    <a:pt x="551277" y="165358"/>
                  </a:lnTo>
                  <a:cubicBezTo>
                    <a:pt x="582234" y="289088"/>
                    <a:pt x="496604" y="372908"/>
                    <a:pt x="372969" y="403769"/>
                  </a:cubicBezTo>
                  <a:close/>
                </a:path>
              </a:pathLst>
            </a:custGeom>
            <a:solidFill>
              <a:srgbClr val="EFAF00"/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07" name="文本框 206">
            <a:extLst>
              <a:ext uri="{FF2B5EF4-FFF2-40B4-BE49-F238E27FC236}">
                <a16:creationId xmlns:a16="http://schemas.microsoft.com/office/drawing/2014/main" id="{0D4FEF88-EDD8-F19E-7500-A74731818391}"/>
              </a:ext>
            </a:extLst>
          </p:cNvPr>
          <p:cNvSpPr txBox="1"/>
          <p:nvPr/>
        </p:nvSpPr>
        <p:spPr>
          <a:xfrm>
            <a:off x="8808384" y="2273908"/>
            <a:ext cx="25699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>
                <a:solidFill>
                  <a:srgbClr val="691713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Pellentesque Habitant Morbi Tristique Senectus Et Netus Et Malesuada Fames Ac Turpis Egestas</a:t>
            </a:r>
            <a:endParaRPr lang="zh-CN" altLang="en-US">
              <a:solidFill>
                <a:srgbClr val="691713"/>
              </a:solidFill>
              <a:latin typeface="Dreaming Outloud Script Pro" panose="03050502040304050704" pitchFamily="66" charset="0"/>
              <a:cs typeface="Dreaming Outloud Script Pro" panose="03050502040304050704" pitchFamily="66" charset="0"/>
            </a:endParaRPr>
          </a:p>
        </p:txBody>
      </p:sp>
      <p:sp>
        <p:nvSpPr>
          <p:cNvPr id="252" name="文本框 251">
            <a:extLst>
              <a:ext uri="{FF2B5EF4-FFF2-40B4-BE49-F238E27FC236}">
                <a16:creationId xmlns:a16="http://schemas.microsoft.com/office/drawing/2014/main" id="{4EA335BD-B618-A00B-C13A-26E5D27AEB27}"/>
              </a:ext>
            </a:extLst>
          </p:cNvPr>
          <p:cNvSpPr txBox="1"/>
          <p:nvPr/>
        </p:nvSpPr>
        <p:spPr>
          <a:xfrm>
            <a:off x="983580" y="3168023"/>
            <a:ext cx="25699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>
                <a:solidFill>
                  <a:srgbClr val="691713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Senectus Et Netus Et Malesuada Fames Ac Turpis Egestas</a:t>
            </a:r>
            <a:endParaRPr lang="zh-CN" altLang="en-US">
              <a:solidFill>
                <a:srgbClr val="691713"/>
              </a:solidFill>
              <a:latin typeface="Dreaming Outloud Script Pro" panose="03050502040304050704" pitchFamily="66" charset="0"/>
              <a:cs typeface="Dreaming Outloud Script Pro" panose="03050502040304050704" pitchFamily="66" charset="0"/>
            </a:endParaRPr>
          </a:p>
        </p:txBody>
      </p:sp>
      <p:grpSp>
        <p:nvGrpSpPr>
          <p:cNvPr id="253" name="图形 69">
            <a:extLst>
              <a:ext uri="{FF2B5EF4-FFF2-40B4-BE49-F238E27FC236}">
                <a16:creationId xmlns:a16="http://schemas.microsoft.com/office/drawing/2014/main" id="{2979B205-D893-AB9E-E4CD-FC2333B94A94}"/>
              </a:ext>
            </a:extLst>
          </p:cNvPr>
          <p:cNvGrpSpPr/>
          <p:nvPr/>
        </p:nvGrpSpPr>
        <p:grpSpPr>
          <a:xfrm>
            <a:off x="2083697" y="794675"/>
            <a:ext cx="1545423" cy="2301613"/>
            <a:chOff x="6388565" y="2170367"/>
            <a:chExt cx="2126509" cy="3167024"/>
          </a:xfrm>
        </p:grpSpPr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6A42C489-9C82-6D96-8D5A-E3F07149EB07}"/>
                </a:ext>
              </a:extLst>
            </p:cNvPr>
            <p:cNvSpPr/>
            <p:nvPr/>
          </p:nvSpPr>
          <p:spPr>
            <a:xfrm>
              <a:off x="7604771" y="2532449"/>
              <a:ext cx="553117" cy="267899"/>
            </a:xfrm>
            <a:custGeom>
              <a:avLst/>
              <a:gdLst>
                <a:gd name="connsiteX0" fmla="*/ 0 w 553116"/>
                <a:gd name="connsiteY0" fmla="*/ 267900 h 267900"/>
                <a:gd name="connsiteX1" fmla="*/ 553117 w 553116"/>
                <a:gd name="connsiteY1" fmla="*/ 20250 h 26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3116" h="267900">
                  <a:moveTo>
                    <a:pt x="0" y="267900"/>
                  </a:moveTo>
                  <a:cubicBezTo>
                    <a:pt x="0" y="267900"/>
                    <a:pt x="213931" y="-87192"/>
                    <a:pt x="553117" y="20250"/>
                  </a:cubicBezTo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F67D795A-5D4A-DB4C-ADF8-182180EA5595}"/>
                </a:ext>
              </a:extLst>
            </p:cNvPr>
            <p:cNvSpPr/>
            <p:nvPr/>
          </p:nvSpPr>
          <p:spPr>
            <a:xfrm>
              <a:off x="7648206" y="2535450"/>
              <a:ext cx="193676" cy="195128"/>
            </a:xfrm>
            <a:custGeom>
              <a:avLst/>
              <a:gdLst>
                <a:gd name="connsiteX0" fmla="*/ 82391 w 193677"/>
                <a:gd name="connsiteY0" fmla="*/ 112499 h 195129"/>
                <a:gd name="connsiteX1" fmla="*/ 189452 w 193677"/>
                <a:gd name="connsiteY1" fmla="*/ 171364 h 195129"/>
                <a:gd name="connsiteX2" fmla="*/ 0 w 193677"/>
                <a:gd name="connsiteY2" fmla="*/ 186223 h 195129"/>
                <a:gd name="connsiteX3" fmla="*/ 80963 w 193677"/>
                <a:gd name="connsiteY3" fmla="*/ 9 h 195129"/>
                <a:gd name="connsiteX4" fmla="*/ 82391 w 193677"/>
                <a:gd name="connsiteY4" fmla="*/ 112499 h 195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677" h="195129">
                  <a:moveTo>
                    <a:pt x="82391" y="112499"/>
                  </a:moveTo>
                  <a:cubicBezTo>
                    <a:pt x="82391" y="112499"/>
                    <a:pt x="219170" y="103641"/>
                    <a:pt x="189452" y="171364"/>
                  </a:cubicBezTo>
                  <a:cubicBezTo>
                    <a:pt x="170402" y="214036"/>
                    <a:pt x="0" y="186223"/>
                    <a:pt x="0" y="186223"/>
                  </a:cubicBezTo>
                  <a:cubicBezTo>
                    <a:pt x="0" y="186223"/>
                    <a:pt x="5715" y="-1515"/>
                    <a:pt x="80963" y="9"/>
                  </a:cubicBezTo>
                  <a:cubicBezTo>
                    <a:pt x="140589" y="1057"/>
                    <a:pt x="82391" y="112499"/>
                    <a:pt x="82391" y="112499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E6123180-5DDB-8CCF-B278-051952B06780}"/>
                </a:ext>
              </a:extLst>
            </p:cNvPr>
            <p:cNvSpPr/>
            <p:nvPr/>
          </p:nvSpPr>
          <p:spPr>
            <a:xfrm>
              <a:off x="7749170" y="2460432"/>
              <a:ext cx="174265" cy="178815"/>
            </a:xfrm>
            <a:custGeom>
              <a:avLst/>
              <a:gdLst>
                <a:gd name="connsiteX0" fmla="*/ 84582 w 174266"/>
                <a:gd name="connsiteY0" fmla="*/ 114842 h 178815"/>
                <a:gd name="connsiteX1" fmla="*/ 164402 w 174266"/>
                <a:gd name="connsiteY1" fmla="*/ 168753 h 178815"/>
                <a:gd name="connsiteX2" fmla="*/ 0 w 174266"/>
                <a:gd name="connsiteY2" fmla="*/ 172373 h 178815"/>
                <a:gd name="connsiteX3" fmla="*/ 124492 w 174266"/>
                <a:gd name="connsiteY3" fmla="*/ 161 h 178815"/>
                <a:gd name="connsiteX4" fmla="*/ 84582 w 174266"/>
                <a:gd name="connsiteY4" fmla="*/ 114842 h 17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266" h="178815">
                  <a:moveTo>
                    <a:pt x="84582" y="114842"/>
                  </a:moveTo>
                  <a:cubicBezTo>
                    <a:pt x="84582" y="114842"/>
                    <a:pt x="209645" y="128653"/>
                    <a:pt x="164402" y="168753"/>
                  </a:cubicBezTo>
                  <a:cubicBezTo>
                    <a:pt x="141351" y="189042"/>
                    <a:pt x="0" y="172373"/>
                    <a:pt x="0" y="172373"/>
                  </a:cubicBezTo>
                  <a:cubicBezTo>
                    <a:pt x="0" y="172373"/>
                    <a:pt x="63722" y="5304"/>
                    <a:pt x="124492" y="161"/>
                  </a:cubicBezTo>
                  <a:cubicBezTo>
                    <a:pt x="185261" y="-4983"/>
                    <a:pt x="84582" y="114842"/>
                    <a:pt x="84582" y="114842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A9B3D480-F665-1658-9B19-383FE5BB775B}"/>
                </a:ext>
              </a:extLst>
            </p:cNvPr>
            <p:cNvSpPr/>
            <p:nvPr/>
          </p:nvSpPr>
          <p:spPr>
            <a:xfrm>
              <a:off x="7911190" y="2457735"/>
              <a:ext cx="155810" cy="141668"/>
            </a:xfrm>
            <a:custGeom>
              <a:avLst/>
              <a:gdLst>
                <a:gd name="connsiteX0" fmla="*/ 84963 w 155809"/>
                <a:gd name="connsiteY0" fmla="*/ 73535 h 141669"/>
                <a:gd name="connsiteX1" fmla="*/ 148685 w 155809"/>
                <a:gd name="connsiteY1" fmla="*/ 139162 h 141669"/>
                <a:gd name="connsiteX2" fmla="*/ 0 w 155809"/>
                <a:gd name="connsiteY2" fmla="*/ 92299 h 141669"/>
                <a:gd name="connsiteX3" fmla="*/ 117824 w 155809"/>
                <a:gd name="connsiteY3" fmla="*/ 1907 h 141669"/>
                <a:gd name="connsiteX4" fmla="*/ 84963 w 155809"/>
                <a:gd name="connsiteY4" fmla="*/ 73535 h 141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09" h="141669">
                  <a:moveTo>
                    <a:pt x="84963" y="73535"/>
                  </a:moveTo>
                  <a:cubicBezTo>
                    <a:pt x="84963" y="73535"/>
                    <a:pt x="182499" y="106872"/>
                    <a:pt x="148685" y="139162"/>
                  </a:cubicBezTo>
                  <a:cubicBezTo>
                    <a:pt x="132302" y="154783"/>
                    <a:pt x="0" y="92299"/>
                    <a:pt x="0" y="92299"/>
                  </a:cubicBezTo>
                  <a:cubicBezTo>
                    <a:pt x="0" y="92299"/>
                    <a:pt x="59722" y="-15524"/>
                    <a:pt x="117824" y="1907"/>
                  </a:cubicBezTo>
                  <a:cubicBezTo>
                    <a:pt x="156496" y="13432"/>
                    <a:pt x="84963" y="73535"/>
                    <a:pt x="84963" y="73535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61078E8D-98E2-DE5E-A065-CDA555985735}"/>
                </a:ext>
              </a:extLst>
            </p:cNvPr>
            <p:cNvSpPr/>
            <p:nvPr/>
          </p:nvSpPr>
          <p:spPr>
            <a:xfrm>
              <a:off x="7257775" y="2474024"/>
              <a:ext cx="308053" cy="500920"/>
            </a:xfrm>
            <a:custGeom>
              <a:avLst/>
              <a:gdLst>
                <a:gd name="connsiteX0" fmla="*/ 306896 w 308052"/>
                <a:gd name="connsiteY0" fmla="*/ 500920 h 500919"/>
                <a:gd name="connsiteX1" fmla="*/ 0 w 308052"/>
                <a:gd name="connsiteY1" fmla="*/ 0 h 500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8052" h="500919">
                  <a:moveTo>
                    <a:pt x="306896" y="500920"/>
                  </a:moveTo>
                  <a:cubicBezTo>
                    <a:pt x="306896" y="500920"/>
                    <a:pt x="343853" y="93631"/>
                    <a:pt x="0" y="0"/>
                  </a:cubicBezTo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4CA6B1EF-FF0D-D654-0822-E33357E5EFFF}"/>
                </a:ext>
              </a:extLst>
            </p:cNvPr>
            <p:cNvSpPr/>
            <p:nvPr/>
          </p:nvSpPr>
          <p:spPr>
            <a:xfrm>
              <a:off x="7412224" y="2544670"/>
              <a:ext cx="155865" cy="214531"/>
            </a:xfrm>
            <a:custGeom>
              <a:avLst/>
              <a:gdLst>
                <a:gd name="connsiteX0" fmla="*/ 99201 w 155866"/>
                <a:gd name="connsiteY0" fmla="*/ 121664 h 214532"/>
                <a:gd name="connsiteX1" fmla="*/ 1094 w 155866"/>
                <a:gd name="connsiteY1" fmla="*/ 123093 h 214532"/>
                <a:gd name="connsiteX2" fmla="*/ 134444 w 155866"/>
                <a:gd name="connsiteY2" fmla="*/ 214533 h 214532"/>
                <a:gd name="connsiteX3" fmla="*/ 135301 w 155866"/>
                <a:gd name="connsiteY3" fmla="*/ 5840 h 214532"/>
                <a:gd name="connsiteX4" fmla="*/ 99201 w 155866"/>
                <a:gd name="connsiteY4" fmla="*/ 121664 h 214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66" h="214532">
                  <a:moveTo>
                    <a:pt x="99201" y="121664"/>
                  </a:moveTo>
                  <a:cubicBezTo>
                    <a:pt x="99201" y="121664"/>
                    <a:pt x="-12146" y="65848"/>
                    <a:pt x="1094" y="123093"/>
                  </a:cubicBezTo>
                  <a:cubicBezTo>
                    <a:pt x="7857" y="152239"/>
                    <a:pt x="134444" y="214533"/>
                    <a:pt x="134444" y="214533"/>
                  </a:cubicBezTo>
                  <a:cubicBezTo>
                    <a:pt x="134444" y="214533"/>
                    <a:pt x="182069" y="43083"/>
                    <a:pt x="135301" y="5840"/>
                  </a:cubicBezTo>
                  <a:cubicBezTo>
                    <a:pt x="88533" y="-31403"/>
                    <a:pt x="99201" y="121664"/>
                    <a:pt x="99201" y="121664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C51ADB13-3D93-F044-3683-CBBEDBF23D7A}"/>
                </a:ext>
              </a:extLst>
            </p:cNvPr>
            <p:cNvSpPr/>
            <p:nvPr/>
          </p:nvSpPr>
          <p:spPr>
            <a:xfrm>
              <a:off x="7311749" y="2465555"/>
              <a:ext cx="152878" cy="138770"/>
            </a:xfrm>
            <a:custGeom>
              <a:avLst/>
              <a:gdLst>
                <a:gd name="connsiteX0" fmla="*/ 92329 w 152878"/>
                <a:gd name="connsiteY0" fmla="*/ 77621 h 138771"/>
                <a:gd name="connsiteX1" fmla="*/ 509 w 152878"/>
                <a:gd name="connsiteY1" fmla="*/ 97337 h 138771"/>
                <a:gd name="connsiteX2" fmla="*/ 151004 w 152878"/>
                <a:gd name="connsiteY2" fmla="*/ 138771 h 138771"/>
                <a:gd name="connsiteX3" fmla="*/ 108236 w 152878"/>
                <a:gd name="connsiteY3" fmla="*/ 1040 h 138771"/>
                <a:gd name="connsiteX4" fmla="*/ 92329 w 152878"/>
                <a:gd name="connsiteY4" fmla="*/ 77621 h 138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878" h="138771">
                  <a:moveTo>
                    <a:pt x="92329" y="77621"/>
                  </a:moveTo>
                  <a:cubicBezTo>
                    <a:pt x="92329" y="77621"/>
                    <a:pt x="-7969" y="52665"/>
                    <a:pt x="509" y="97337"/>
                  </a:cubicBezTo>
                  <a:cubicBezTo>
                    <a:pt x="4700" y="119054"/>
                    <a:pt x="151004" y="138771"/>
                    <a:pt x="151004" y="138771"/>
                  </a:cubicBezTo>
                  <a:cubicBezTo>
                    <a:pt x="151004" y="138771"/>
                    <a:pt x="166529" y="17994"/>
                    <a:pt x="108236" y="1040"/>
                  </a:cubicBezTo>
                  <a:cubicBezTo>
                    <a:pt x="70136" y="-10486"/>
                    <a:pt x="92329" y="77621"/>
                    <a:pt x="92329" y="77621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B04D9196-344A-5D91-41DC-52AA679975C2}"/>
                </a:ext>
              </a:extLst>
            </p:cNvPr>
            <p:cNvSpPr/>
            <p:nvPr/>
          </p:nvSpPr>
          <p:spPr>
            <a:xfrm>
              <a:off x="7484184" y="2170367"/>
              <a:ext cx="137712" cy="609599"/>
            </a:xfrm>
            <a:custGeom>
              <a:avLst/>
              <a:gdLst>
                <a:gd name="connsiteX0" fmla="*/ 60770 w 137711"/>
                <a:gd name="connsiteY0" fmla="*/ 609600 h 609599"/>
                <a:gd name="connsiteX1" fmla="*/ 0 w 137711"/>
                <a:gd name="connsiteY1" fmla="*/ 0 h 60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7711" h="609599">
                  <a:moveTo>
                    <a:pt x="60770" y="609600"/>
                  </a:moveTo>
                  <a:cubicBezTo>
                    <a:pt x="60770" y="609600"/>
                    <a:pt x="269177" y="223171"/>
                    <a:pt x="0" y="0"/>
                  </a:cubicBezTo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5545503F-0E23-C49A-F7C3-0929C06955D4}"/>
                </a:ext>
              </a:extLst>
            </p:cNvPr>
            <p:cNvSpPr/>
            <p:nvPr/>
          </p:nvSpPr>
          <p:spPr>
            <a:xfrm>
              <a:off x="7537306" y="2339464"/>
              <a:ext cx="165385" cy="205045"/>
            </a:xfrm>
            <a:custGeom>
              <a:avLst/>
              <a:gdLst>
                <a:gd name="connsiteX0" fmla="*/ 79752 w 165385"/>
                <a:gd name="connsiteY0" fmla="*/ 97984 h 205045"/>
                <a:gd name="connsiteX1" fmla="*/ 409 w 165385"/>
                <a:gd name="connsiteY1" fmla="*/ 68933 h 205045"/>
                <a:gd name="connsiteX2" fmla="*/ 79752 w 165385"/>
                <a:gd name="connsiteY2" fmla="*/ 205045 h 205045"/>
                <a:gd name="connsiteX3" fmla="*/ 156810 w 165385"/>
                <a:gd name="connsiteY3" fmla="*/ 11592 h 205045"/>
                <a:gd name="connsiteX4" fmla="*/ 79752 w 165385"/>
                <a:gd name="connsiteY4" fmla="*/ 97984 h 205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385" h="205045">
                  <a:moveTo>
                    <a:pt x="79752" y="97984"/>
                  </a:moveTo>
                  <a:cubicBezTo>
                    <a:pt x="79752" y="97984"/>
                    <a:pt x="14220" y="11783"/>
                    <a:pt x="409" y="68933"/>
                  </a:cubicBezTo>
                  <a:cubicBezTo>
                    <a:pt x="-6639" y="97984"/>
                    <a:pt x="79752" y="205045"/>
                    <a:pt x="79752" y="205045"/>
                  </a:cubicBezTo>
                  <a:cubicBezTo>
                    <a:pt x="79752" y="205045"/>
                    <a:pt x="197577" y="89411"/>
                    <a:pt x="156810" y="11592"/>
                  </a:cubicBezTo>
                  <a:cubicBezTo>
                    <a:pt x="129759" y="-40129"/>
                    <a:pt x="79752" y="97984"/>
                    <a:pt x="79752" y="97984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4CF6B8F5-7BDD-5FC6-DF94-12900F2F1BCB}"/>
                </a:ext>
              </a:extLst>
            </p:cNvPr>
            <p:cNvSpPr/>
            <p:nvPr/>
          </p:nvSpPr>
          <p:spPr>
            <a:xfrm>
              <a:off x="7493403" y="2224194"/>
              <a:ext cx="156582" cy="146387"/>
            </a:xfrm>
            <a:custGeom>
              <a:avLst/>
              <a:gdLst>
                <a:gd name="connsiteX0" fmla="*/ 92223 w 156583"/>
                <a:gd name="connsiteY0" fmla="*/ 67521 h 146387"/>
                <a:gd name="connsiteX1" fmla="*/ 212 w 156583"/>
                <a:gd name="connsiteY1" fmla="*/ 48471 h 146387"/>
                <a:gd name="connsiteX2" fmla="*/ 117845 w 156583"/>
                <a:gd name="connsiteY2" fmla="*/ 146388 h 146387"/>
                <a:gd name="connsiteX3" fmla="*/ 141181 w 156583"/>
                <a:gd name="connsiteY3" fmla="*/ 4656 h 146387"/>
                <a:gd name="connsiteX4" fmla="*/ 92223 w 156583"/>
                <a:gd name="connsiteY4" fmla="*/ 67521 h 146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583" h="146387">
                  <a:moveTo>
                    <a:pt x="92223" y="67521"/>
                  </a:moveTo>
                  <a:cubicBezTo>
                    <a:pt x="92223" y="67521"/>
                    <a:pt x="12689" y="4561"/>
                    <a:pt x="212" y="48471"/>
                  </a:cubicBezTo>
                  <a:cubicBezTo>
                    <a:pt x="-5789" y="69807"/>
                    <a:pt x="117845" y="146388"/>
                    <a:pt x="117845" y="146388"/>
                  </a:cubicBezTo>
                  <a:cubicBezTo>
                    <a:pt x="117845" y="146388"/>
                    <a:pt x="186330" y="43423"/>
                    <a:pt x="141181" y="4656"/>
                  </a:cubicBezTo>
                  <a:cubicBezTo>
                    <a:pt x="111368" y="-20967"/>
                    <a:pt x="92223" y="67521"/>
                    <a:pt x="92223" y="67521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4D6291AB-EB0E-2034-0AF9-2AA270DD0F5D}"/>
                </a:ext>
              </a:extLst>
            </p:cNvPr>
            <p:cNvSpPr/>
            <p:nvPr/>
          </p:nvSpPr>
          <p:spPr>
            <a:xfrm>
              <a:off x="6790407" y="2766599"/>
              <a:ext cx="957635" cy="2221785"/>
            </a:xfrm>
            <a:custGeom>
              <a:avLst/>
              <a:gdLst>
                <a:gd name="connsiteX0" fmla="*/ 60173 w 957634"/>
                <a:gd name="connsiteY0" fmla="*/ 2218023 h 2221787"/>
                <a:gd name="connsiteX1" fmla="*/ 60173 w 957634"/>
                <a:gd name="connsiteY1" fmla="*/ 2218023 h 2221787"/>
                <a:gd name="connsiteX2" fmla="*/ 1785 w 957634"/>
                <a:gd name="connsiteY2" fmla="*/ 2123440 h 2221787"/>
                <a:gd name="connsiteX3" fmla="*/ 464319 w 957634"/>
                <a:gd name="connsiteY3" fmla="*/ 159766 h 2221787"/>
                <a:gd name="connsiteX4" fmla="*/ 741306 w 957634"/>
                <a:gd name="connsiteY4" fmla="*/ 9176 h 2221787"/>
                <a:gd name="connsiteX5" fmla="*/ 802647 w 957634"/>
                <a:gd name="connsiteY5" fmla="*/ 26988 h 2221787"/>
                <a:gd name="connsiteX6" fmla="*/ 943141 w 957634"/>
                <a:gd name="connsiteY6" fmla="*/ 298640 h 2221787"/>
                <a:gd name="connsiteX7" fmla="*/ 164472 w 957634"/>
                <a:gd name="connsiteY7" fmla="*/ 2170589 h 2221787"/>
                <a:gd name="connsiteX8" fmla="*/ 60173 w 957634"/>
                <a:gd name="connsiteY8" fmla="*/ 2218023 h 222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7634" h="2221787">
                  <a:moveTo>
                    <a:pt x="60173" y="2218023"/>
                  </a:moveTo>
                  <a:lnTo>
                    <a:pt x="60173" y="2218023"/>
                  </a:lnTo>
                  <a:cubicBezTo>
                    <a:pt x="18539" y="2207197"/>
                    <a:pt x="-7194" y="2165512"/>
                    <a:pt x="1785" y="2123440"/>
                  </a:cubicBezTo>
                  <a:lnTo>
                    <a:pt x="464319" y="159766"/>
                  </a:lnTo>
                  <a:cubicBezTo>
                    <a:pt x="492894" y="43180"/>
                    <a:pt x="620053" y="-25971"/>
                    <a:pt x="741306" y="9176"/>
                  </a:cubicBezTo>
                  <a:lnTo>
                    <a:pt x="802647" y="26988"/>
                  </a:lnTo>
                  <a:cubicBezTo>
                    <a:pt x="923901" y="62135"/>
                    <a:pt x="988384" y="186912"/>
                    <a:pt x="943141" y="298640"/>
                  </a:cubicBezTo>
                  <a:lnTo>
                    <a:pt x="164472" y="2170589"/>
                  </a:lnTo>
                  <a:cubicBezTo>
                    <a:pt x="146603" y="2210401"/>
                    <a:pt x="101923" y="2230721"/>
                    <a:pt x="60173" y="2218023"/>
                  </a:cubicBezTo>
                  <a:close/>
                </a:path>
              </a:pathLst>
            </a:custGeom>
            <a:solidFill>
              <a:srgbClr val="E57B07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690E07A5-B303-2C87-3FB3-87F8C7C106DA}"/>
                </a:ext>
              </a:extLst>
            </p:cNvPr>
            <p:cNvSpPr/>
            <p:nvPr/>
          </p:nvSpPr>
          <p:spPr>
            <a:xfrm>
              <a:off x="7921667" y="3123962"/>
              <a:ext cx="593407" cy="193499"/>
            </a:xfrm>
            <a:custGeom>
              <a:avLst/>
              <a:gdLst>
                <a:gd name="connsiteX0" fmla="*/ 0 w 593407"/>
                <a:gd name="connsiteY0" fmla="*/ 193500 h 193499"/>
                <a:gd name="connsiteX1" fmla="*/ 593407 w 593407"/>
                <a:gd name="connsiteY1" fmla="*/ 48815 h 193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3407" h="193499">
                  <a:moveTo>
                    <a:pt x="0" y="193500"/>
                  </a:moveTo>
                  <a:cubicBezTo>
                    <a:pt x="0" y="193500"/>
                    <a:pt x="282416" y="-117205"/>
                    <a:pt x="593407" y="48815"/>
                  </a:cubicBezTo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AB4509F5-E140-3592-B384-35D256F15ECA}"/>
                </a:ext>
              </a:extLst>
            </p:cNvPr>
            <p:cNvSpPr/>
            <p:nvPr/>
          </p:nvSpPr>
          <p:spPr>
            <a:xfrm>
              <a:off x="7980439" y="3078099"/>
              <a:ext cx="197363" cy="201607"/>
            </a:xfrm>
            <a:custGeom>
              <a:avLst/>
              <a:gdLst>
                <a:gd name="connsiteX0" fmla="*/ 95916 w 197363"/>
                <a:gd name="connsiteY0" fmla="*/ 111538 h 201607"/>
                <a:gd name="connsiteX1" fmla="*/ 188976 w 197363"/>
                <a:gd name="connsiteY1" fmla="*/ 188309 h 201607"/>
                <a:gd name="connsiteX2" fmla="*/ 0 w 197363"/>
                <a:gd name="connsiteY2" fmla="*/ 169259 h 201607"/>
                <a:gd name="connsiteX3" fmla="*/ 117443 w 197363"/>
                <a:gd name="connsiteY3" fmla="*/ 857 h 201607"/>
                <a:gd name="connsiteX4" fmla="*/ 95916 w 197363"/>
                <a:gd name="connsiteY4" fmla="*/ 111538 h 201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363" h="201607">
                  <a:moveTo>
                    <a:pt x="95916" y="111538"/>
                  </a:moveTo>
                  <a:cubicBezTo>
                    <a:pt x="95916" y="111538"/>
                    <a:pt x="231934" y="127159"/>
                    <a:pt x="188976" y="188309"/>
                  </a:cubicBezTo>
                  <a:cubicBezTo>
                    <a:pt x="161925" y="226885"/>
                    <a:pt x="0" y="169259"/>
                    <a:pt x="0" y="169259"/>
                  </a:cubicBezTo>
                  <a:cubicBezTo>
                    <a:pt x="0" y="169259"/>
                    <a:pt x="43910" y="-14002"/>
                    <a:pt x="117443" y="857"/>
                  </a:cubicBezTo>
                  <a:cubicBezTo>
                    <a:pt x="175736" y="12668"/>
                    <a:pt x="95916" y="111538"/>
                    <a:pt x="95916" y="111538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8D709C27-429A-D362-87FE-0C6486D9FB19}"/>
                </a:ext>
              </a:extLst>
            </p:cNvPr>
            <p:cNvSpPr/>
            <p:nvPr/>
          </p:nvSpPr>
          <p:spPr>
            <a:xfrm>
              <a:off x="8097786" y="3030809"/>
              <a:ext cx="175290" cy="176275"/>
            </a:xfrm>
            <a:custGeom>
              <a:avLst/>
              <a:gdLst>
                <a:gd name="connsiteX0" fmla="*/ 94584 w 175290"/>
                <a:gd name="connsiteY0" fmla="*/ 105965 h 176275"/>
                <a:gd name="connsiteX1" fmla="*/ 161925 w 175290"/>
                <a:gd name="connsiteY1" fmla="*/ 172640 h 176275"/>
                <a:gd name="connsiteX2" fmla="*/ 0 w 175290"/>
                <a:gd name="connsiteY2" fmla="*/ 147113 h 176275"/>
                <a:gd name="connsiteX3" fmla="*/ 157353 w 175290"/>
                <a:gd name="connsiteY3" fmla="*/ 142 h 176275"/>
                <a:gd name="connsiteX4" fmla="*/ 94584 w 175290"/>
                <a:gd name="connsiteY4" fmla="*/ 105965 h 1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290" h="176275">
                  <a:moveTo>
                    <a:pt x="94584" y="105965"/>
                  </a:moveTo>
                  <a:cubicBezTo>
                    <a:pt x="94584" y="105965"/>
                    <a:pt x="214599" y="141778"/>
                    <a:pt x="161925" y="172640"/>
                  </a:cubicBezTo>
                  <a:cubicBezTo>
                    <a:pt x="135160" y="188546"/>
                    <a:pt x="0" y="147113"/>
                    <a:pt x="0" y="147113"/>
                  </a:cubicBezTo>
                  <a:cubicBezTo>
                    <a:pt x="0" y="147113"/>
                    <a:pt x="96679" y="-5287"/>
                    <a:pt x="157353" y="142"/>
                  </a:cubicBezTo>
                  <a:cubicBezTo>
                    <a:pt x="218027" y="5571"/>
                    <a:pt x="94584" y="105965"/>
                    <a:pt x="94584" y="105965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FEB346F4-954D-2735-3D0A-029C7DA55F07}"/>
                </a:ext>
              </a:extLst>
            </p:cNvPr>
            <p:cNvSpPr/>
            <p:nvPr/>
          </p:nvSpPr>
          <p:spPr>
            <a:xfrm>
              <a:off x="8273523" y="3052944"/>
              <a:ext cx="146652" cy="146421"/>
            </a:xfrm>
            <a:custGeom>
              <a:avLst/>
              <a:gdLst>
                <a:gd name="connsiteX0" fmla="*/ 87249 w 146652"/>
                <a:gd name="connsiteY0" fmla="*/ 69446 h 146422"/>
                <a:gd name="connsiteX1" fmla="*/ 136398 w 146652"/>
                <a:gd name="connsiteY1" fmla="*/ 145170 h 146422"/>
                <a:gd name="connsiteX2" fmla="*/ 0 w 146652"/>
                <a:gd name="connsiteY2" fmla="*/ 72780 h 146422"/>
                <a:gd name="connsiteX3" fmla="*/ 134112 w 146652"/>
                <a:gd name="connsiteY3" fmla="*/ 4962 h 146422"/>
                <a:gd name="connsiteX4" fmla="*/ 87249 w 146652"/>
                <a:gd name="connsiteY4" fmla="*/ 69446 h 146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652" h="146422">
                  <a:moveTo>
                    <a:pt x="87249" y="69446"/>
                  </a:moveTo>
                  <a:cubicBezTo>
                    <a:pt x="87249" y="69446"/>
                    <a:pt x="176213" y="119548"/>
                    <a:pt x="136398" y="145170"/>
                  </a:cubicBezTo>
                  <a:cubicBezTo>
                    <a:pt x="117348" y="157648"/>
                    <a:pt x="0" y="72780"/>
                    <a:pt x="0" y="72780"/>
                  </a:cubicBezTo>
                  <a:cubicBezTo>
                    <a:pt x="0" y="72780"/>
                    <a:pt x="80582" y="-22470"/>
                    <a:pt x="134112" y="4962"/>
                  </a:cubicBezTo>
                  <a:cubicBezTo>
                    <a:pt x="169545" y="23631"/>
                    <a:pt x="87249" y="69446"/>
                    <a:pt x="87249" y="69446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70E98486-B7DB-13BC-F92B-FEC56B71E68E}"/>
                </a:ext>
              </a:extLst>
            </p:cNvPr>
            <p:cNvSpPr/>
            <p:nvPr/>
          </p:nvSpPr>
          <p:spPr>
            <a:xfrm>
              <a:off x="7647637" y="2935224"/>
              <a:ext cx="220980" cy="546163"/>
            </a:xfrm>
            <a:custGeom>
              <a:avLst/>
              <a:gdLst>
                <a:gd name="connsiteX0" fmla="*/ 199072 w 220980"/>
                <a:gd name="connsiteY0" fmla="*/ 546163 h 546163"/>
                <a:gd name="connsiteX1" fmla="*/ 0 w 220980"/>
                <a:gd name="connsiteY1" fmla="*/ 0 h 546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0980" h="546163">
                  <a:moveTo>
                    <a:pt x="199072" y="546163"/>
                  </a:moveTo>
                  <a:cubicBezTo>
                    <a:pt x="199072" y="546163"/>
                    <a:pt x="318421" y="152876"/>
                    <a:pt x="0" y="0"/>
                  </a:cubicBezTo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65C03E06-B54F-D7D9-A4FD-9764004953D5}"/>
                </a:ext>
              </a:extLst>
            </p:cNvPr>
            <p:cNvSpPr/>
            <p:nvPr/>
          </p:nvSpPr>
          <p:spPr>
            <a:xfrm>
              <a:off x="7760875" y="3053431"/>
              <a:ext cx="165685" cy="212978"/>
            </a:xfrm>
            <a:custGeom>
              <a:avLst/>
              <a:gdLst>
                <a:gd name="connsiteX0" fmla="*/ 96502 w 165685"/>
                <a:gd name="connsiteY0" fmla="*/ 115537 h 212977"/>
                <a:gd name="connsiteX1" fmla="*/ 14 w 165685"/>
                <a:gd name="connsiteY1" fmla="*/ 99630 h 212977"/>
                <a:gd name="connsiteX2" fmla="*/ 111932 w 165685"/>
                <a:gd name="connsiteY2" fmla="*/ 212977 h 212977"/>
                <a:gd name="connsiteX3" fmla="*/ 155366 w 165685"/>
                <a:gd name="connsiteY3" fmla="*/ 8190 h 212977"/>
                <a:gd name="connsiteX4" fmla="*/ 96502 w 165685"/>
                <a:gd name="connsiteY4" fmla="*/ 115537 h 212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685" h="212977">
                  <a:moveTo>
                    <a:pt x="96502" y="115537"/>
                  </a:moveTo>
                  <a:cubicBezTo>
                    <a:pt x="96502" y="115537"/>
                    <a:pt x="-1320" y="40956"/>
                    <a:pt x="14" y="99630"/>
                  </a:cubicBezTo>
                  <a:cubicBezTo>
                    <a:pt x="680" y="129443"/>
                    <a:pt x="111932" y="212977"/>
                    <a:pt x="111932" y="212977"/>
                  </a:cubicBezTo>
                  <a:cubicBezTo>
                    <a:pt x="111932" y="212977"/>
                    <a:pt x="193943" y="52767"/>
                    <a:pt x="155366" y="8190"/>
                  </a:cubicBezTo>
                  <a:cubicBezTo>
                    <a:pt x="116790" y="-36387"/>
                    <a:pt x="96502" y="115537"/>
                    <a:pt x="96502" y="115537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206D0043-6B6B-C7E8-2117-E9245ACA5C45}"/>
                </a:ext>
              </a:extLst>
            </p:cNvPr>
            <p:cNvSpPr/>
            <p:nvPr/>
          </p:nvSpPr>
          <p:spPr>
            <a:xfrm>
              <a:off x="7683164" y="2954166"/>
              <a:ext cx="153494" cy="145267"/>
            </a:xfrm>
            <a:custGeom>
              <a:avLst/>
              <a:gdLst>
                <a:gd name="connsiteX0" fmla="*/ 94107 w 153493"/>
                <a:gd name="connsiteY0" fmla="*/ 74783 h 145268"/>
                <a:gd name="connsiteX1" fmla="*/ 0 w 153493"/>
                <a:gd name="connsiteY1" fmla="*/ 77926 h 145268"/>
                <a:gd name="connsiteX2" fmla="*/ 139255 w 153493"/>
                <a:gd name="connsiteY2" fmla="*/ 145268 h 145268"/>
                <a:gd name="connsiteX3" fmla="*/ 125349 w 153493"/>
                <a:gd name="connsiteY3" fmla="*/ 2393 h 145268"/>
                <a:gd name="connsiteX4" fmla="*/ 94107 w 153493"/>
                <a:gd name="connsiteY4" fmla="*/ 74783 h 14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493" h="145268">
                  <a:moveTo>
                    <a:pt x="94107" y="74783"/>
                  </a:moveTo>
                  <a:cubicBezTo>
                    <a:pt x="94107" y="74783"/>
                    <a:pt x="762" y="32492"/>
                    <a:pt x="0" y="77926"/>
                  </a:cubicBezTo>
                  <a:cubicBezTo>
                    <a:pt x="0" y="99929"/>
                    <a:pt x="139255" y="145268"/>
                    <a:pt x="139255" y="145268"/>
                  </a:cubicBezTo>
                  <a:cubicBezTo>
                    <a:pt x="139255" y="145268"/>
                    <a:pt x="179165" y="29349"/>
                    <a:pt x="125349" y="2393"/>
                  </a:cubicBezTo>
                  <a:cubicBezTo>
                    <a:pt x="89821" y="-15704"/>
                    <a:pt x="94107" y="74783"/>
                    <a:pt x="94107" y="74783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59AFB8F6-3BD5-71C7-9992-F4D0316B0CAA}"/>
                </a:ext>
              </a:extLst>
            </p:cNvPr>
            <p:cNvSpPr/>
            <p:nvPr/>
          </p:nvSpPr>
          <p:spPr>
            <a:xfrm>
              <a:off x="6690413" y="3255995"/>
              <a:ext cx="1336971" cy="2081396"/>
            </a:xfrm>
            <a:custGeom>
              <a:avLst/>
              <a:gdLst>
                <a:gd name="connsiteX0" fmla="*/ 45106 w 1336970"/>
                <a:gd name="connsiteY0" fmla="*/ 2071909 h 2081398"/>
                <a:gd name="connsiteX1" fmla="*/ 45106 w 1336970"/>
                <a:gd name="connsiteY1" fmla="*/ 2071909 h 2081398"/>
                <a:gd name="connsiteX2" fmla="*/ 7006 w 1336970"/>
                <a:gd name="connsiteY2" fmla="*/ 1968753 h 2081398"/>
                <a:gd name="connsiteX3" fmla="*/ 861970 w 1336970"/>
                <a:gd name="connsiteY3" fmla="*/ 122713 h 2081398"/>
                <a:gd name="connsiteX4" fmla="*/ 1164579 w 1336970"/>
                <a:gd name="connsiteY4" fmla="*/ 24130 h 2081398"/>
                <a:gd name="connsiteX5" fmla="*/ 1221157 w 1336970"/>
                <a:gd name="connsiteY5" fmla="*/ 52705 h 2081398"/>
                <a:gd name="connsiteX6" fmla="*/ 1303549 w 1336970"/>
                <a:gd name="connsiteY6" fmla="*/ 344360 h 2081398"/>
                <a:gd name="connsiteX7" fmla="*/ 157120 w 1336970"/>
                <a:gd name="connsiteY7" fmla="*/ 2043906 h 2081398"/>
                <a:gd name="connsiteX8" fmla="*/ 45106 w 1336970"/>
                <a:gd name="connsiteY8" fmla="*/ 2071909 h 2081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6970" h="2081398">
                  <a:moveTo>
                    <a:pt x="45106" y="2071909"/>
                  </a:moveTo>
                  <a:lnTo>
                    <a:pt x="45106" y="2071909"/>
                  </a:lnTo>
                  <a:cubicBezTo>
                    <a:pt x="6291" y="2053767"/>
                    <a:pt x="-10697" y="2007770"/>
                    <a:pt x="7006" y="1968753"/>
                  </a:cubicBezTo>
                  <a:lnTo>
                    <a:pt x="861970" y="122713"/>
                  </a:lnTo>
                  <a:cubicBezTo>
                    <a:pt x="913786" y="13366"/>
                    <a:pt x="1052470" y="-31972"/>
                    <a:pt x="1164579" y="24130"/>
                  </a:cubicBezTo>
                  <a:lnTo>
                    <a:pt x="1221157" y="52705"/>
                  </a:lnTo>
                  <a:cubicBezTo>
                    <a:pt x="1332981" y="108807"/>
                    <a:pt x="1370891" y="243205"/>
                    <a:pt x="1303549" y="344360"/>
                  </a:cubicBezTo>
                  <a:lnTo>
                    <a:pt x="157120" y="2043906"/>
                  </a:lnTo>
                  <a:cubicBezTo>
                    <a:pt x="131903" y="2079741"/>
                    <a:pt x="84220" y="2091662"/>
                    <a:pt x="45106" y="2071909"/>
                  </a:cubicBezTo>
                  <a:close/>
                </a:path>
              </a:pathLst>
            </a:custGeom>
            <a:solidFill>
              <a:srgbClr val="E57B07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99D5646A-ECE6-AA5D-9DC0-87D02628858F}"/>
                </a:ext>
              </a:extLst>
            </p:cNvPr>
            <p:cNvSpPr/>
            <p:nvPr/>
          </p:nvSpPr>
          <p:spPr>
            <a:xfrm>
              <a:off x="6831340" y="3039826"/>
              <a:ext cx="432912" cy="274873"/>
            </a:xfrm>
            <a:custGeom>
              <a:avLst/>
              <a:gdLst>
                <a:gd name="connsiteX0" fmla="*/ 0 w 432911"/>
                <a:gd name="connsiteY0" fmla="*/ 274875 h 274874"/>
                <a:gd name="connsiteX1" fmla="*/ 432911 w 432911"/>
                <a:gd name="connsiteY1" fmla="*/ 2746 h 274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2911" h="274874">
                  <a:moveTo>
                    <a:pt x="0" y="274875"/>
                  </a:moveTo>
                  <a:cubicBezTo>
                    <a:pt x="0" y="274875"/>
                    <a:pt x="115443" y="-32021"/>
                    <a:pt x="432911" y="2746"/>
                  </a:cubicBezTo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D64275D2-9D0B-CB33-B6F5-D9FED48AF3D3}"/>
                </a:ext>
              </a:extLst>
            </p:cNvPr>
            <p:cNvSpPr/>
            <p:nvPr/>
          </p:nvSpPr>
          <p:spPr>
            <a:xfrm>
              <a:off x="6845674" y="3090227"/>
              <a:ext cx="170887" cy="156846"/>
            </a:xfrm>
            <a:custGeom>
              <a:avLst/>
              <a:gdLst>
                <a:gd name="connsiteX0" fmla="*/ 64723 w 170887"/>
                <a:gd name="connsiteY0" fmla="*/ 87695 h 156846"/>
                <a:gd name="connsiteX1" fmla="*/ 169974 w 170887"/>
                <a:gd name="connsiteY1" fmla="*/ 117889 h 156846"/>
                <a:gd name="connsiteX2" fmla="*/ 8049 w 170887"/>
                <a:gd name="connsiteY2" fmla="*/ 156846 h 156846"/>
                <a:gd name="connsiteX3" fmla="*/ 41387 w 170887"/>
                <a:gd name="connsiteY3" fmla="*/ 446 h 156846"/>
                <a:gd name="connsiteX4" fmla="*/ 64723 w 170887"/>
                <a:gd name="connsiteY4" fmla="*/ 87695 h 15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887" h="156846">
                  <a:moveTo>
                    <a:pt x="64723" y="87695"/>
                  </a:moveTo>
                  <a:cubicBezTo>
                    <a:pt x="64723" y="87695"/>
                    <a:pt x="182357" y="61025"/>
                    <a:pt x="169974" y="117889"/>
                  </a:cubicBezTo>
                  <a:cubicBezTo>
                    <a:pt x="162164" y="153798"/>
                    <a:pt x="8049" y="156846"/>
                    <a:pt x="8049" y="156846"/>
                  </a:cubicBezTo>
                  <a:cubicBezTo>
                    <a:pt x="8049" y="156846"/>
                    <a:pt x="-24526" y="10161"/>
                    <a:pt x="41387" y="446"/>
                  </a:cubicBezTo>
                  <a:cubicBezTo>
                    <a:pt x="93298" y="-7269"/>
                    <a:pt x="64723" y="87695"/>
                    <a:pt x="64723" y="87695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6600CF37-5BE0-13D7-15ED-2FFC92C32388}"/>
                </a:ext>
              </a:extLst>
            </p:cNvPr>
            <p:cNvSpPr/>
            <p:nvPr/>
          </p:nvSpPr>
          <p:spPr>
            <a:xfrm>
              <a:off x="6923447" y="3010754"/>
              <a:ext cx="148473" cy="152880"/>
            </a:xfrm>
            <a:custGeom>
              <a:avLst/>
              <a:gdLst>
                <a:gd name="connsiteX0" fmla="*/ 62484 w 148473"/>
                <a:gd name="connsiteY0" fmla="*/ 95921 h 152880"/>
                <a:gd name="connsiteX1" fmla="*/ 142875 w 148473"/>
                <a:gd name="connsiteY1" fmla="*/ 126305 h 152880"/>
                <a:gd name="connsiteX2" fmla="*/ 0 w 148473"/>
                <a:gd name="connsiteY2" fmla="*/ 152880 h 152880"/>
                <a:gd name="connsiteX3" fmla="*/ 74104 w 148473"/>
                <a:gd name="connsiteY3" fmla="*/ 1052 h 152880"/>
                <a:gd name="connsiteX4" fmla="*/ 62484 w 148473"/>
                <a:gd name="connsiteY4" fmla="*/ 95921 h 15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473" h="152880">
                  <a:moveTo>
                    <a:pt x="62484" y="95921"/>
                  </a:moveTo>
                  <a:cubicBezTo>
                    <a:pt x="62484" y="95921"/>
                    <a:pt x="174403" y="88586"/>
                    <a:pt x="142875" y="126305"/>
                  </a:cubicBezTo>
                  <a:cubicBezTo>
                    <a:pt x="126873" y="145355"/>
                    <a:pt x="0" y="152880"/>
                    <a:pt x="0" y="152880"/>
                  </a:cubicBezTo>
                  <a:cubicBezTo>
                    <a:pt x="0" y="152880"/>
                    <a:pt x="22193" y="13815"/>
                    <a:pt x="74104" y="1052"/>
                  </a:cubicBezTo>
                  <a:cubicBezTo>
                    <a:pt x="126016" y="-11712"/>
                    <a:pt x="62484" y="95921"/>
                    <a:pt x="62484" y="95921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39227982-0813-8754-86A1-2BD8DC729016}"/>
                </a:ext>
              </a:extLst>
            </p:cNvPr>
            <p:cNvSpPr/>
            <p:nvPr/>
          </p:nvSpPr>
          <p:spPr>
            <a:xfrm>
              <a:off x="7048416" y="2988453"/>
              <a:ext cx="142777" cy="106366"/>
            </a:xfrm>
            <a:custGeom>
              <a:avLst/>
              <a:gdLst>
                <a:gd name="connsiteX0" fmla="*/ 70295 w 142777"/>
                <a:gd name="connsiteY0" fmla="*/ 60596 h 106366"/>
                <a:gd name="connsiteX1" fmla="*/ 139065 w 142777"/>
                <a:gd name="connsiteY1" fmla="*/ 102315 h 106366"/>
                <a:gd name="connsiteX2" fmla="*/ 0 w 142777"/>
                <a:gd name="connsiteY2" fmla="*/ 87456 h 106366"/>
                <a:gd name="connsiteX3" fmla="*/ 84677 w 142777"/>
                <a:gd name="connsiteY3" fmla="*/ 207 h 106366"/>
                <a:gd name="connsiteX4" fmla="*/ 70295 w 142777"/>
                <a:gd name="connsiteY4" fmla="*/ 60596 h 106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777" h="106366">
                  <a:moveTo>
                    <a:pt x="70295" y="60596"/>
                  </a:moveTo>
                  <a:cubicBezTo>
                    <a:pt x="70295" y="60596"/>
                    <a:pt x="162116" y="72407"/>
                    <a:pt x="139065" y="102315"/>
                  </a:cubicBezTo>
                  <a:cubicBezTo>
                    <a:pt x="127921" y="116888"/>
                    <a:pt x="0" y="87456"/>
                    <a:pt x="0" y="87456"/>
                  </a:cubicBezTo>
                  <a:cubicBezTo>
                    <a:pt x="0" y="87456"/>
                    <a:pt x="30480" y="-4936"/>
                    <a:pt x="84677" y="207"/>
                  </a:cubicBezTo>
                  <a:cubicBezTo>
                    <a:pt x="120491" y="3541"/>
                    <a:pt x="70295" y="60596"/>
                    <a:pt x="70295" y="60596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5A739803-5215-A74C-85BB-AD0BDA639952}"/>
                </a:ext>
              </a:extLst>
            </p:cNvPr>
            <p:cNvSpPr/>
            <p:nvPr/>
          </p:nvSpPr>
          <p:spPr>
            <a:xfrm>
              <a:off x="6463196" y="3111151"/>
              <a:ext cx="368047" cy="344995"/>
            </a:xfrm>
            <a:custGeom>
              <a:avLst/>
              <a:gdLst>
                <a:gd name="connsiteX0" fmla="*/ 368046 w 368046"/>
                <a:gd name="connsiteY0" fmla="*/ 344996 h 344995"/>
                <a:gd name="connsiteX1" fmla="*/ 0 w 368046"/>
                <a:gd name="connsiteY1" fmla="*/ 0 h 344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8046" h="344995">
                  <a:moveTo>
                    <a:pt x="368046" y="344996"/>
                  </a:moveTo>
                  <a:cubicBezTo>
                    <a:pt x="368046" y="344996"/>
                    <a:pt x="318707" y="23146"/>
                    <a:pt x="0" y="0"/>
                  </a:cubicBezTo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7B90A795-E012-2E65-158B-C578CDF1FB57}"/>
                </a:ext>
              </a:extLst>
            </p:cNvPr>
            <p:cNvSpPr/>
            <p:nvPr/>
          </p:nvSpPr>
          <p:spPr>
            <a:xfrm>
              <a:off x="6634569" y="3126497"/>
              <a:ext cx="138004" cy="164581"/>
            </a:xfrm>
            <a:custGeom>
              <a:avLst/>
              <a:gdLst>
                <a:gd name="connsiteX0" fmla="*/ 88375 w 138004"/>
                <a:gd name="connsiteY0" fmla="*/ 97525 h 164580"/>
                <a:gd name="connsiteX1" fmla="*/ 3222 w 138004"/>
                <a:gd name="connsiteY1" fmla="*/ 112765 h 164580"/>
                <a:gd name="connsiteX2" fmla="*/ 137619 w 138004"/>
                <a:gd name="connsiteY2" fmla="*/ 164581 h 164580"/>
                <a:gd name="connsiteX3" fmla="*/ 96566 w 138004"/>
                <a:gd name="connsiteY3" fmla="*/ 2656 h 164580"/>
                <a:gd name="connsiteX4" fmla="*/ 88375 w 138004"/>
                <a:gd name="connsiteY4" fmla="*/ 97525 h 16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004" h="164580">
                  <a:moveTo>
                    <a:pt x="88375" y="97525"/>
                  </a:moveTo>
                  <a:cubicBezTo>
                    <a:pt x="88375" y="97525"/>
                    <a:pt x="-19829" y="70188"/>
                    <a:pt x="3222" y="112765"/>
                  </a:cubicBezTo>
                  <a:cubicBezTo>
                    <a:pt x="14937" y="134482"/>
                    <a:pt x="137619" y="164581"/>
                    <a:pt x="137619" y="164581"/>
                  </a:cubicBezTo>
                  <a:cubicBezTo>
                    <a:pt x="137619" y="164581"/>
                    <a:pt x="144858" y="24183"/>
                    <a:pt x="96566" y="2656"/>
                  </a:cubicBezTo>
                  <a:cubicBezTo>
                    <a:pt x="48275" y="-18870"/>
                    <a:pt x="88375" y="97525"/>
                    <a:pt x="88375" y="97525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A6C4D6EB-8024-99D7-9149-3E6251B4BA42}"/>
                </a:ext>
              </a:extLst>
            </p:cNvPr>
            <p:cNvSpPr/>
            <p:nvPr/>
          </p:nvSpPr>
          <p:spPr>
            <a:xfrm>
              <a:off x="6526519" y="3081251"/>
              <a:ext cx="141466" cy="101998"/>
            </a:xfrm>
            <a:custGeom>
              <a:avLst/>
              <a:gdLst>
                <a:gd name="connsiteX0" fmla="*/ 78124 w 141465"/>
                <a:gd name="connsiteY0" fmla="*/ 61999 h 101999"/>
                <a:gd name="connsiteX1" fmla="*/ 1924 w 141465"/>
                <a:gd name="connsiteY1" fmla="*/ 90574 h 101999"/>
                <a:gd name="connsiteX2" fmla="*/ 141465 w 141465"/>
                <a:gd name="connsiteY2" fmla="*/ 100956 h 101999"/>
                <a:gd name="connsiteX3" fmla="*/ 76505 w 141465"/>
                <a:gd name="connsiteY3" fmla="*/ 86 h 101999"/>
                <a:gd name="connsiteX4" fmla="*/ 78124 w 141465"/>
                <a:gd name="connsiteY4" fmla="*/ 61999 h 101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465" h="101999">
                  <a:moveTo>
                    <a:pt x="78124" y="61999"/>
                  </a:moveTo>
                  <a:cubicBezTo>
                    <a:pt x="78124" y="61999"/>
                    <a:pt x="-14364" y="57046"/>
                    <a:pt x="1924" y="90574"/>
                  </a:cubicBezTo>
                  <a:cubicBezTo>
                    <a:pt x="9830" y="106861"/>
                    <a:pt x="141465" y="100956"/>
                    <a:pt x="141465" y="100956"/>
                  </a:cubicBezTo>
                  <a:cubicBezTo>
                    <a:pt x="141465" y="100956"/>
                    <a:pt x="130797" y="4849"/>
                    <a:pt x="76505" y="86"/>
                  </a:cubicBezTo>
                  <a:cubicBezTo>
                    <a:pt x="40786" y="-2676"/>
                    <a:pt x="78124" y="61999"/>
                    <a:pt x="78124" y="61999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4CBA995B-FD29-550C-6BCA-8EC27F477510}"/>
                </a:ext>
              </a:extLst>
            </p:cNvPr>
            <p:cNvSpPr/>
            <p:nvPr/>
          </p:nvSpPr>
          <p:spPr>
            <a:xfrm>
              <a:off x="6388565" y="3068576"/>
              <a:ext cx="180355" cy="62674"/>
            </a:xfrm>
            <a:custGeom>
              <a:avLst/>
              <a:gdLst>
                <a:gd name="connsiteX0" fmla="*/ 180354 w 180354"/>
                <a:gd name="connsiteY0" fmla="*/ 61054 h 62674"/>
                <a:gd name="connsiteX1" fmla="*/ 1094 w 180354"/>
                <a:gd name="connsiteY1" fmla="*/ 22954 h 62674"/>
                <a:gd name="connsiteX2" fmla="*/ 180354 w 180354"/>
                <a:gd name="connsiteY2" fmla="*/ 61054 h 62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0354" h="62674">
                  <a:moveTo>
                    <a:pt x="180354" y="61054"/>
                  </a:moveTo>
                  <a:cubicBezTo>
                    <a:pt x="180354" y="61054"/>
                    <a:pt x="23859" y="-45531"/>
                    <a:pt x="1094" y="22954"/>
                  </a:cubicBezTo>
                  <a:cubicBezTo>
                    <a:pt x="-16337" y="74674"/>
                    <a:pt x="180354" y="61054"/>
                    <a:pt x="180354" y="61054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04FCF129-A7C5-476B-8EA9-89BD515448CD}"/>
                </a:ext>
              </a:extLst>
            </p:cNvPr>
            <p:cNvSpPr/>
            <p:nvPr/>
          </p:nvSpPr>
          <p:spPr>
            <a:xfrm>
              <a:off x="6599877" y="2842737"/>
              <a:ext cx="194216" cy="464724"/>
            </a:xfrm>
            <a:custGeom>
              <a:avLst/>
              <a:gdLst>
                <a:gd name="connsiteX0" fmla="*/ 175165 w 194217"/>
                <a:gd name="connsiteY0" fmla="*/ 464725 h 464724"/>
                <a:gd name="connsiteX1" fmla="*/ 0 w 194217"/>
                <a:gd name="connsiteY1" fmla="*/ 0 h 464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4217" h="464724">
                  <a:moveTo>
                    <a:pt x="175165" y="464725"/>
                  </a:moveTo>
                  <a:cubicBezTo>
                    <a:pt x="175165" y="464725"/>
                    <a:pt x="279463" y="134302"/>
                    <a:pt x="0" y="0"/>
                  </a:cubicBezTo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1959BDE7-9630-C321-F4D9-6A2767EF47D4}"/>
                </a:ext>
              </a:extLst>
            </p:cNvPr>
            <p:cNvSpPr/>
            <p:nvPr/>
          </p:nvSpPr>
          <p:spPr>
            <a:xfrm>
              <a:off x="6628635" y="2863936"/>
              <a:ext cx="137440" cy="115768"/>
            </a:xfrm>
            <a:custGeom>
              <a:avLst/>
              <a:gdLst>
                <a:gd name="connsiteX0" fmla="*/ 84112 w 137439"/>
                <a:gd name="connsiteY0" fmla="*/ 58143 h 115768"/>
                <a:gd name="connsiteX1" fmla="*/ 7 w 137439"/>
                <a:gd name="connsiteY1" fmla="*/ 56619 h 115768"/>
                <a:gd name="connsiteX2" fmla="*/ 122212 w 137439"/>
                <a:gd name="connsiteY2" fmla="*/ 115769 h 115768"/>
                <a:gd name="connsiteX3" fmla="*/ 114116 w 137439"/>
                <a:gd name="connsiteY3" fmla="*/ 2231 h 115768"/>
                <a:gd name="connsiteX4" fmla="*/ 84112 w 137439"/>
                <a:gd name="connsiteY4" fmla="*/ 58143 h 115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439" h="115768">
                  <a:moveTo>
                    <a:pt x="84112" y="58143"/>
                  </a:moveTo>
                  <a:cubicBezTo>
                    <a:pt x="84112" y="58143"/>
                    <a:pt x="2102" y="20709"/>
                    <a:pt x="7" y="56619"/>
                  </a:cubicBezTo>
                  <a:cubicBezTo>
                    <a:pt x="-1041" y="74050"/>
                    <a:pt x="122212" y="115769"/>
                    <a:pt x="122212" y="115769"/>
                  </a:cubicBezTo>
                  <a:cubicBezTo>
                    <a:pt x="122212" y="115769"/>
                    <a:pt x="161360" y="25758"/>
                    <a:pt x="114116" y="2231"/>
                  </a:cubicBezTo>
                  <a:cubicBezTo>
                    <a:pt x="82969" y="-13390"/>
                    <a:pt x="84112" y="58143"/>
                    <a:pt x="84112" y="58143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F2D0173D-433E-B5CF-7071-5C357678347F}"/>
                </a:ext>
              </a:extLst>
            </p:cNvPr>
            <p:cNvSpPr/>
            <p:nvPr/>
          </p:nvSpPr>
          <p:spPr>
            <a:xfrm>
              <a:off x="6536585" y="2787474"/>
              <a:ext cx="150540" cy="109458"/>
            </a:xfrm>
            <a:custGeom>
              <a:avLst/>
              <a:gdLst>
                <a:gd name="connsiteX0" fmla="*/ 150541 w 150540"/>
                <a:gd name="connsiteY0" fmla="*/ 109459 h 109458"/>
                <a:gd name="connsiteX1" fmla="*/ 6142 w 150540"/>
                <a:gd name="connsiteY1" fmla="*/ 11351 h 109458"/>
                <a:gd name="connsiteX2" fmla="*/ 150541 w 150540"/>
                <a:gd name="connsiteY2" fmla="*/ 109459 h 109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0540" h="109458">
                  <a:moveTo>
                    <a:pt x="150541" y="109459"/>
                  </a:moveTo>
                  <a:cubicBezTo>
                    <a:pt x="150541" y="109459"/>
                    <a:pt x="61768" y="-41893"/>
                    <a:pt x="6142" y="11351"/>
                  </a:cubicBezTo>
                  <a:cubicBezTo>
                    <a:pt x="-35768" y="51451"/>
                    <a:pt x="150541" y="109459"/>
                    <a:pt x="150541" y="109459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DFDBE46E-10FA-A68E-D3D2-D21A6914B8A6}"/>
                </a:ext>
              </a:extLst>
            </p:cNvPr>
            <p:cNvSpPr/>
            <p:nvPr/>
          </p:nvSpPr>
          <p:spPr>
            <a:xfrm>
              <a:off x="6519234" y="3303981"/>
              <a:ext cx="501079" cy="2032358"/>
            </a:xfrm>
            <a:custGeom>
              <a:avLst/>
              <a:gdLst>
                <a:gd name="connsiteX0" fmla="*/ 178555 w 501078"/>
                <a:gd name="connsiteY0" fmla="*/ 2032305 h 2032358"/>
                <a:gd name="connsiteX1" fmla="*/ 178555 w 501078"/>
                <a:gd name="connsiteY1" fmla="*/ 2032305 h 2032358"/>
                <a:gd name="connsiteX2" fmla="*/ 96259 w 501078"/>
                <a:gd name="connsiteY2" fmla="*/ 1963916 h 2032358"/>
                <a:gd name="connsiteX3" fmla="*/ 152 w 501078"/>
                <a:gd name="connsiteY3" fmla="*/ 187884 h 2032358"/>
                <a:gd name="connsiteX4" fmla="*/ 225608 w 501078"/>
                <a:gd name="connsiteY4" fmla="*/ 146 h 2032358"/>
                <a:gd name="connsiteX5" fmla="*/ 289616 w 501078"/>
                <a:gd name="connsiteY5" fmla="*/ 2242 h 2032358"/>
                <a:gd name="connsiteX6" fmla="*/ 499929 w 501078"/>
                <a:gd name="connsiteY6" fmla="*/ 204267 h 2032358"/>
                <a:gd name="connsiteX7" fmla="*/ 265994 w 501078"/>
                <a:gd name="connsiteY7" fmla="*/ 1969536 h 2032358"/>
                <a:gd name="connsiteX8" fmla="*/ 178555 w 501078"/>
                <a:gd name="connsiteY8" fmla="*/ 2032305 h 2032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1078" h="2032358">
                  <a:moveTo>
                    <a:pt x="178555" y="2032305"/>
                  </a:moveTo>
                  <a:lnTo>
                    <a:pt x="178555" y="2032305"/>
                  </a:lnTo>
                  <a:cubicBezTo>
                    <a:pt x="134073" y="2030781"/>
                    <a:pt x="98259" y="2001063"/>
                    <a:pt x="96259" y="1963916"/>
                  </a:cubicBezTo>
                  <a:lnTo>
                    <a:pt x="152" y="187884"/>
                  </a:lnTo>
                  <a:cubicBezTo>
                    <a:pt x="-4516" y="82252"/>
                    <a:pt x="99021" y="-4045"/>
                    <a:pt x="225608" y="146"/>
                  </a:cubicBezTo>
                  <a:lnTo>
                    <a:pt x="289616" y="2242"/>
                  </a:lnTo>
                  <a:cubicBezTo>
                    <a:pt x="416204" y="6338"/>
                    <a:pt x="512787" y="99206"/>
                    <a:pt x="499929" y="204267"/>
                  </a:cubicBezTo>
                  <a:lnTo>
                    <a:pt x="265994" y="1969536"/>
                  </a:lnTo>
                  <a:cubicBezTo>
                    <a:pt x="261137" y="2006397"/>
                    <a:pt x="223037" y="2033734"/>
                    <a:pt x="178555" y="2032305"/>
                  </a:cubicBezTo>
                  <a:close/>
                </a:path>
              </a:pathLst>
            </a:custGeom>
            <a:solidFill>
              <a:srgbClr val="E57B07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2" name="组合 351">
            <a:extLst>
              <a:ext uri="{FF2B5EF4-FFF2-40B4-BE49-F238E27FC236}">
                <a16:creationId xmlns:a16="http://schemas.microsoft.com/office/drawing/2014/main" id="{92087B55-9706-47DC-8689-774AFA92C03A}"/>
              </a:ext>
            </a:extLst>
          </p:cNvPr>
          <p:cNvGrpSpPr/>
          <p:nvPr/>
        </p:nvGrpSpPr>
        <p:grpSpPr>
          <a:xfrm>
            <a:off x="9258655" y="4267940"/>
            <a:ext cx="1663190" cy="1620618"/>
            <a:chOff x="12245613" y="3896393"/>
            <a:chExt cx="3538823" cy="3448240"/>
          </a:xfrm>
        </p:grpSpPr>
        <p:grpSp>
          <p:nvGrpSpPr>
            <p:cNvPr id="326" name="图形 285">
              <a:extLst>
                <a:ext uri="{FF2B5EF4-FFF2-40B4-BE49-F238E27FC236}">
                  <a16:creationId xmlns:a16="http://schemas.microsoft.com/office/drawing/2014/main" id="{B6F50677-127E-0438-5876-83F54ADD976A}"/>
                </a:ext>
              </a:extLst>
            </p:cNvPr>
            <p:cNvGrpSpPr/>
            <p:nvPr/>
          </p:nvGrpSpPr>
          <p:grpSpPr>
            <a:xfrm>
              <a:off x="12245613" y="4369690"/>
              <a:ext cx="3538823" cy="2974943"/>
              <a:chOff x="4829270" y="1745265"/>
              <a:chExt cx="3538823" cy="2974943"/>
            </a:xfrm>
          </p:grpSpPr>
          <p:grpSp>
            <p:nvGrpSpPr>
              <p:cNvPr id="327" name="图形 285">
                <a:extLst>
                  <a:ext uri="{FF2B5EF4-FFF2-40B4-BE49-F238E27FC236}">
                    <a16:creationId xmlns:a16="http://schemas.microsoft.com/office/drawing/2014/main" id="{03DFFBF7-CB65-0612-0B6B-35613D303900}"/>
                  </a:ext>
                </a:extLst>
              </p:cNvPr>
              <p:cNvGrpSpPr/>
              <p:nvPr/>
            </p:nvGrpSpPr>
            <p:grpSpPr>
              <a:xfrm>
                <a:off x="5241893" y="1745265"/>
                <a:ext cx="2883550" cy="1720893"/>
                <a:chOff x="5241893" y="1745265"/>
                <a:chExt cx="2883550" cy="1720893"/>
              </a:xfrm>
            </p:grpSpPr>
            <p:sp>
              <p:nvSpPr>
                <p:cNvPr id="328" name="任意多边形: 形状 327">
                  <a:extLst>
                    <a:ext uri="{FF2B5EF4-FFF2-40B4-BE49-F238E27FC236}">
                      <a16:creationId xmlns:a16="http://schemas.microsoft.com/office/drawing/2014/main" id="{455E43D8-3BB6-BF78-99C2-98899F084C23}"/>
                    </a:ext>
                  </a:extLst>
                </p:cNvPr>
                <p:cNvSpPr/>
                <p:nvPr/>
              </p:nvSpPr>
              <p:spPr>
                <a:xfrm>
                  <a:off x="5241893" y="2377820"/>
                  <a:ext cx="2855214" cy="1068228"/>
                </a:xfrm>
                <a:custGeom>
                  <a:avLst/>
                  <a:gdLst>
                    <a:gd name="connsiteX0" fmla="*/ 252603 w 2855214"/>
                    <a:gd name="connsiteY0" fmla="*/ 0 h 1068228"/>
                    <a:gd name="connsiteX1" fmla="*/ 2602611 w 2855214"/>
                    <a:gd name="connsiteY1" fmla="*/ 0 h 1068228"/>
                    <a:gd name="connsiteX2" fmla="*/ 2855215 w 2855214"/>
                    <a:gd name="connsiteY2" fmla="*/ 252603 h 1068228"/>
                    <a:gd name="connsiteX3" fmla="*/ 2855215 w 2855214"/>
                    <a:gd name="connsiteY3" fmla="*/ 1068229 h 1068228"/>
                    <a:gd name="connsiteX4" fmla="*/ 2855215 w 2855214"/>
                    <a:gd name="connsiteY4" fmla="*/ 1068229 h 1068228"/>
                    <a:gd name="connsiteX5" fmla="*/ 0 w 2855214"/>
                    <a:gd name="connsiteY5" fmla="*/ 1068229 h 1068228"/>
                    <a:gd name="connsiteX6" fmla="*/ 0 w 2855214"/>
                    <a:gd name="connsiteY6" fmla="*/ 1068229 h 1068228"/>
                    <a:gd name="connsiteX7" fmla="*/ 0 w 2855214"/>
                    <a:gd name="connsiteY7" fmla="*/ 252603 h 1068228"/>
                    <a:gd name="connsiteX8" fmla="*/ 252603 w 2855214"/>
                    <a:gd name="connsiteY8" fmla="*/ 0 h 1068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55214" h="1068228">
                      <a:moveTo>
                        <a:pt x="252603" y="0"/>
                      </a:moveTo>
                      <a:lnTo>
                        <a:pt x="2602611" y="0"/>
                      </a:lnTo>
                      <a:cubicBezTo>
                        <a:pt x="2742120" y="0"/>
                        <a:pt x="2855215" y="113094"/>
                        <a:pt x="2855215" y="252603"/>
                      </a:cubicBezTo>
                      <a:lnTo>
                        <a:pt x="2855215" y="1068229"/>
                      </a:lnTo>
                      <a:lnTo>
                        <a:pt x="2855215" y="1068229"/>
                      </a:lnTo>
                      <a:lnTo>
                        <a:pt x="0" y="1068229"/>
                      </a:lnTo>
                      <a:lnTo>
                        <a:pt x="0" y="1068229"/>
                      </a:lnTo>
                      <a:lnTo>
                        <a:pt x="0" y="252603"/>
                      </a:lnTo>
                      <a:cubicBezTo>
                        <a:pt x="0" y="113094"/>
                        <a:pt x="113094" y="0"/>
                        <a:pt x="252603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9" name="任意多边形: 形状 328">
                  <a:extLst>
                    <a:ext uri="{FF2B5EF4-FFF2-40B4-BE49-F238E27FC236}">
                      <a16:creationId xmlns:a16="http://schemas.microsoft.com/office/drawing/2014/main" id="{DF564E7B-374C-8CD5-CAA7-23295929EBCA}"/>
                    </a:ext>
                  </a:extLst>
                </p:cNvPr>
                <p:cNvSpPr/>
                <p:nvPr/>
              </p:nvSpPr>
              <p:spPr>
                <a:xfrm>
                  <a:off x="5773102" y="1745265"/>
                  <a:ext cx="1838325" cy="632555"/>
                </a:xfrm>
                <a:custGeom>
                  <a:avLst/>
                  <a:gdLst>
                    <a:gd name="connsiteX0" fmla="*/ 1838325 w 1838325"/>
                    <a:gd name="connsiteY0" fmla="*/ 201359 h 632555"/>
                    <a:gd name="connsiteX1" fmla="*/ 1838325 w 1838325"/>
                    <a:gd name="connsiteY1" fmla="*/ 632555 h 632555"/>
                    <a:gd name="connsiteX2" fmla="*/ 0 w 1838325"/>
                    <a:gd name="connsiteY2" fmla="*/ 632555 h 632555"/>
                    <a:gd name="connsiteX3" fmla="*/ 0 w 1838325"/>
                    <a:gd name="connsiteY3" fmla="*/ 201359 h 632555"/>
                    <a:gd name="connsiteX4" fmla="*/ 201168 w 1838325"/>
                    <a:gd name="connsiteY4" fmla="*/ 0 h 632555"/>
                    <a:gd name="connsiteX5" fmla="*/ 201359 w 1838325"/>
                    <a:gd name="connsiteY5" fmla="*/ 0 h 632555"/>
                    <a:gd name="connsiteX6" fmla="*/ 1637348 w 1838325"/>
                    <a:gd name="connsiteY6" fmla="*/ 0 h 632555"/>
                    <a:gd name="connsiteX7" fmla="*/ 1837373 w 1838325"/>
                    <a:gd name="connsiteY7" fmla="*/ 184118 h 632555"/>
                    <a:gd name="connsiteX8" fmla="*/ 1838325 w 1838325"/>
                    <a:gd name="connsiteY8" fmla="*/ 201359 h 632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38325" h="632555">
                      <a:moveTo>
                        <a:pt x="1838325" y="201359"/>
                      </a:moveTo>
                      <a:lnTo>
                        <a:pt x="1838325" y="632555"/>
                      </a:lnTo>
                      <a:lnTo>
                        <a:pt x="0" y="632555"/>
                      </a:lnTo>
                      <a:lnTo>
                        <a:pt x="0" y="201359"/>
                      </a:lnTo>
                      <a:cubicBezTo>
                        <a:pt x="-53" y="90204"/>
                        <a:pt x="90013" y="53"/>
                        <a:pt x="201168" y="0"/>
                      </a:cubicBezTo>
                      <a:cubicBezTo>
                        <a:pt x="201232" y="0"/>
                        <a:pt x="201295" y="0"/>
                        <a:pt x="201359" y="0"/>
                      </a:cubicBezTo>
                      <a:lnTo>
                        <a:pt x="1637348" y="0"/>
                      </a:lnTo>
                      <a:cubicBezTo>
                        <a:pt x="1741662" y="263"/>
                        <a:pt x="1828487" y="80183"/>
                        <a:pt x="1837373" y="184118"/>
                      </a:cubicBezTo>
                      <a:cubicBezTo>
                        <a:pt x="1838039" y="189833"/>
                        <a:pt x="1838325" y="195548"/>
                        <a:pt x="1838325" y="201359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0" name="任意多边形: 形状 329">
                  <a:extLst>
                    <a:ext uri="{FF2B5EF4-FFF2-40B4-BE49-F238E27FC236}">
                      <a16:creationId xmlns:a16="http://schemas.microsoft.com/office/drawing/2014/main" id="{231930B5-10D6-B8F8-9D9A-AFDD3FBD5AA4}"/>
                    </a:ext>
                  </a:extLst>
                </p:cNvPr>
                <p:cNvSpPr/>
                <p:nvPr/>
              </p:nvSpPr>
              <p:spPr>
                <a:xfrm>
                  <a:off x="5255894" y="2392394"/>
                  <a:ext cx="2716530" cy="843235"/>
                </a:xfrm>
                <a:custGeom>
                  <a:avLst/>
                  <a:gdLst>
                    <a:gd name="connsiteX0" fmla="*/ 2716530 w 2716530"/>
                    <a:gd name="connsiteY0" fmla="*/ 15240 h 843235"/>
                    <a:gd name="connsiteX1" fmla="*/ 2716530 w 2716530"/>
                    <a:gd name="connsiteY1" fmla="*/ 290036 h 843235"/>
                    <a:gd name="connsiteX2" fmla="*/ 2543270 w 2716530"/>
                    <a:gd name="connsiteY2" fmla="*/ 463296 h 843235"/>
                    <a:gd name="connsiteX3" fmla="*/ 2370011 w 2716530"/>
                    <a:gd name="connsiteY3" fmla="*/ 290036 h 843235"/>
                    <a:gd name="connsiteX4" fmla="*/ 2370011 w 2716530"/>
                    <a:gd name="connsiteY4" fmla="*/ 257651 h 843235"/>
                    <a:gd name="connsiteX5" fmla="*/ 2199593 w 2716530"/>
                    <a:gd name="connsiteY5" fmla="*/ 75644 h 843235"/>
                    <a:gd name="connsiteX6" fmla="*/ 2017586 w 2716530"/>
                    <a:gd name="connsiteY6" fmla="*/ 246062 h 843235"/>
                    <a:gd name="connsiteX7" fmla="*/ 2017586 w 2716530"/>
                    <a:gd name="connsiteY7" fmla="*/ 257651 h 843235"/>
                    <a:gd name="connsiteX8" fmla="*/ 2017586 w 2716530"/>
                    <a:gd name="connsiteY8" fmla="*/ 644843 h 843235"/>
                    <a:gd name="connsiteX9" fmla="*/ 1810451 w 2716530"/>
                    <a:gd name="connsiteY9" fmla="*/ 843187 h 843235"/>
                    <a:gd name="connsiteX10" fmla="*/ 1612106 w 2716530"/>
                    <a:gd name="connsiteY10" fmla="*/ 644843 h 843235"/>
                    <a:gd name="connsiteX11" fmla="*/ 1612106 w 2716530"/>
                    <a:gd name="connsiteY11" fmla="*/ 397193 h 843235"/>
                    <a:gd name="connsiteX12" fmla="*/ 1484662 w 2716530"/>
                    <a:gd name="connsiteY12" fmla="*/ 269748 h 843235"/>
                    <a:gd name="connsiteX13" fmla="*/ 1480757 w 2716530"/>
                    <a:gd name="connsiteY13" fmla="*/ 269748 h 843235"/>
                    <a:gd name="connsiteX14" fmla="*/ 1356932 w 2716530"/>
                    <a:gd name="connsiteY14" fmla="*/ 393573 h 843235"/>
                    <a:gd name="connsiteX15" fmla="*/ 1356932 w 2716530"/>
                    <a:gd name="connsiteY15" fmla="*/ 527780 h 843235"/>
                    <a:gd name="connsiteX16" fmla="*/ 1199769 w 2716530"/>
                    <a:gd name="connsiteY16" fmla="*/ 684943 h 843235"/>
                    <a:gd name="connsiteX17" fmla="*/ 1042607 w 2716530"/>
                    <a:gd name="connsiteY17" fmla="*/ 527780 h 843235"/>
                    <a:gd name="connsiteX18" fmla="*/ 1042607 w 2716530"/>
                    <a:gd name="connsiteY18" fmla="*/ 204026 h 843235"/>
                    <a:gd name="connsiteX19" fmla="*/ 915448 w 2716530"/>
                    <a:gd name="connsiteY19" fmla="*/ 86678 h 843235"/>
                    <a:gd name="connsiteX20" fmla="*/ 911638 w 2716530"/>
                    <a:gd name="connsiteY20" fmla="*/ 86678 h 843235"/>
                    <a:gd name="connsiteX21" fmla="*/ 788384 w 2716530"/>
                    <a:gd name="connsiteY21" fmla="*/ 200311 h 843235"/>
                    <a:gd name="connsiteX22" fmla="*/ 788384 w 2716530"/>
                    <a:gd name="connsiteY22" fmla="*/ 446056 h 843235"/>
                    <a:gd name="connsiteX23" fmla="*/ 659797 w 2716530"/>
                    <a:gd name="connsiteY23" fmla="*/ 574643 h 843235"/>
                    <a:gd name="connsiteX24" fmla="*/ 659702 w 2716530"/>
                    <a:gd name="connsiteY24" fmla="*/ 574643 h 843235"/>
                    <a:gd name="connsiteX25" fmla="*/ 655892 w 2716530"/>
                    <a:gd name="connsiteY25" fmla="*/ 574643 h 843235"/>
                    <a:gd name="connsiteX26" fmla="*/ 531114 w 2716530"/>
                    <a:gd name="connsiteY26" fmla="*/ 449866 h 843235"/>
                    <a:gd name="connsiteX27" fmla="*/ 531114 w 2716530"/>
                    <a:gd name="connsiteY27" fmla="*/ 449770 h 843235"/>
                    <a:gd name="connsiteX28" fmla="*/ 531114 w 2716530"/>
                    <a:gd name="connsiteY28" fmla="*/ 398431 h 843235"/>
                    <a:gd name="connsiteX29" fmla="*/ 348044 w 2716530"/>
                    <a:gd name="connsiteY29" fmla="*/ 215360 h 843235"/>
                    <a:gd name="connsiteX30" fmla="*/ 164973 w 2716530"/>
                    <a:gd name="connsiteY30" fmla="*/ 398431 h 843235"/>
                    <a:gd name="connsiteX31" fmla="*/ 164973 w 2716530"/>
                    <a:gd name="connsiteY31" fmla="*/ 543782 h 843235"/>
                    <a:gd name="connsiteX32" fmla="*/ 95 w 2716530"/>
                    <a:gd name="connsiteY32" fmla="*/ 708660 h 843235"/>
                    <a:gd name="connsiteX33" fmla="*/ 0 w 2716530"/>
                    <a:gd name="connsiteY33" fmla="*/ 708660 h 843235"/>
                    <a:gd name="connsiteX34" fmla="*/ 0 w 2716530"/>
                    <a:gd name="connsiteY34" fmla="*/ 219837 h 843235"/>
                    <a:gd name="connsiteX35" fmla="*/ 219837 w 2716530"/>
                    <a:gd name="connsiteY35" fmla="*/ 0 h 843235"/>
                    <a:gd name="connsiteX36" fmla="*/ 2636044 w 2716530"/>
                    <a:gd name="connsiteY36" fmla="*/ 0 h 843235"/>
                    <a:gd name="connsiteX37" fmla="*/ 2716530 w 2716530"/>
                    <a:gd name="connsiteY37" fmla="*/ 15240 h 843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2716530" h="843235">
                      <a:moveTo>
                        <a:pt x="2716530" y="15240"/>
                      </a:moveTo>
                      <a:lnTo>
                        <a:pt x="2716530" y="290036"/>
                      </a:lnTo>
                      <a:cubicBezTo>
                        <a:pt x="2716530" y="385725"/>
                        <a:pt x="2638959" y="463296"/>
                        <a:pt x="2543270" y="463296"/>
                      </a:cubicBezTo>
                      <a:cubicBezTo>
                        <a:pt x="2447582" y="463296"/>
                        <a:pt x="2370011" y="385725"/>
                        <a:pt x="2370011" y="290036"/>
                      </a:cubicBezTo>
                      <a:lnTo>
                        <a:pt x="2370011" y="257651"/>
                      </a:lnTo>
                      <a:cubicBezTo>
                        <a:pt x="2373211" y="160332"/>
                        <a:pt x="2296912" y="78844"/>
                        <a:pt x="2199593" y="75644"/>
                      </a:cubicBezTo>
                      <a:cubicBezTo>
                        <a:pt x="2102274" y="72444"/>
                        <a:pt x="2020786" y="148743"/>
                        <a:pt x="2017586" y="246062"/>
                      </a:cubicBezTo>
                      <a:cubicBezTo>
                        <a:pt x="2017459" y="249924"/>
                        <a:pt x="2017459" y="253789"/>
                        <a:pt x="2017586" y="257651"/>
                      </a:cubicBezTo>
                      <a:lnTo>
                        <a:pt x="2017586" y="644843"/>
                      </a:lnTo>
                      <a:cubicBezTo>
                        <a:pt x="2015158" y="756812"/>
                        <a:pt x="1922421" y="845615"/>
                        <a:pt x="1810451" y="843187"/>
                      </a:cubicBezTo>
                      <a:cubicBezTo>
                        <a:pt x="1701898" y="840834"/>
                        <a:pt x="1614459" y="753396"/>
                        <a:pt x="1612106" y="644843"/>
                      </a:cubicBezTo>
                      <a:lnTo>
                        <a:pt x="1612106" y="397193"/>
                      </a:lnTo>
                      <a:cubicBezTo>
                        <a:pt x="1612106" y="326807"/>
                        <a:pt x="1555048" y="269748"/>
                        <a:pt x="1484662" y="269748"/>
                      </a:cubicBezTo>
                      <a:lnTo>
                        <a:pt x="1480757" y="269748"/>
                      </a:lnTo>
                      <a:cubicBezTo>
                        <a:pt x="1412370" y="269748"/>
                        <a:pt x="1356932" y="325186"/>
                        <a:pt x="1356932" y="393573"/>
                      </a:cubicBezTo>
                      <a:lnTo>
                        <a:pt x="1356932" y="527780"/>
                      </a:lnTo>
                      <a:cubicBezTo>
                        <a:pt x="1356932" y="614579"/>
                        <a:pt x="1286568" y="684943"/>
                        <a:pt x="1199769" y="684943"/>
                      </a:cubicBezTo>
                      <a:cubicBezTo>
                        <a:pt x="1112971" y="684943"/>
                        <a:pt x="1042607" y="614579"/>
                        <a:pt x="1042607" y="527780"/>
                      </a:cubicBezTo>
                      <a:lnTo>
                        <a:pt x="1042607" y="204026"/>
                      </a:lnTo>
                      <a:cubicBezTo>
                        <a:pt x="1042607" y="133922"/>
                        <a:pt x="985457" y="86678"/>
                        <a:pt x="915448" y="86678"/>
                      </a:cubicBezTo>
                      <a:lnTo>
                        <a:pt x="911638" y="86678"/>
                      </a:lnTo>
                      <a:cubicBezTo>
                        <a:pt x="843534" y="86678"/>
                        <a:pt x="788384" y="132207"/>
                        <a:pt x="788384" y="200311"/>
                      </a:cubicBezTo>
                      <a:lnTo>
                        <a:pt x="788384" y="446056"/>
                      </a:lnTo>
                      <a:cubicBezTo>
                        <a:pt x="788384" y="517073"/>
                        <a:pt x="730814" y="574643"/>
                        <a:pt x="659797" y="574643"/>
                      </a:cubicBezTo>
                      <a:cubicBezTo>
                        <a:pt x="659765" y="574643"/>
                        <a:pt x="659733" y="574643"/>
                        <a:pt x="659702" y="574643"/>
                      </a:cubicBezTo>
                      <a:lnTo>
                        <a:pt x="655892" y="574643"/>
                      </a:lnTo>
                      <a:cubicBezTo>
                        <a:pt x="586979" y="574643"/>
                        <a:pt x="531114" y="518779"/>
                        <a:pt x="531114" y="449866"/>
                      </a:cubicBezTo>
                      <a:cubicBezTo>
                        <a:pt x="531114" y="449834"/>
                        <a:pt x="531114" y="449802"/>
                        <a:pt x="531114" y="449770"/>
                      </a:cubicBezTo>
                      <a:lnTo>
                        <a:pt x="531114" y="398431"/>
                      </a:lnTo>
                      <a:cubicBezTo>
                        <a:pt x="531114" y="297324"/>
                        <a:pt x="449151" y="215360"/>
                        <a:pt x="348044" y="215360"/>
                      </a:cubicBezTo>
                      <a:cubicBezTo>
                        <a:pt x="246937" y="215360"/>
                        <a:pt x="164973" y="297324"/>
                        <a:pt x="164973" y="398431"/>
                      </a:cubicBezTo>
                      <a:lnTo>
                        <a:pt x="164973" y="543782"/>
                      </a:lnTo>
                      <a:cubicBezTo>
                        <a:pt x="164973" y="634842"/>
                        <a:pt x="91155" y="708660"/>
                        <a:pt x="95" y="708660"/>
                      </a:cubicBezTo>
                      <a:cubicBezTo>
                        <a:pt x="64" y="708660"/>
                        <a:pt x="32" y="708660"/>
                        <a:pt x="0" y="708660"/>
                      </a:cubicBezTo>
                      <a:lnTo>
                        <a:pt x="0" y="219837"/>
                      </a:lnTo>
                      <a:cubicBezTo>
                        <a:pt x="53" y="98446"/>
                        <a:pt x="98446" y="53"/>
                        <a:pt x="219837" y="0"/>
                      </a:cubicBezTo>
                      <a:lnTo>
                        <a:pt x="2636044" y="0"/>
                      </a:lnTo>
                      <a:cubicBezTo>
                        <a:pt x="2663591" y="-12"/>
                        <a:pt x="2690895" y="5158"/>
                        <a:pt x="2716530" y="15240"/>
                      </a:cubicBezTo>
                      <a:close/>
                    </a:path>
                  </a:pathLst>
                </a:custGeom>
                <a:solidFill>
                  <a:srgbClr val="EFAF00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1" name="任意多边形: 形状 330">
                  <a:extLst>
                    <a:ext uri="{FF2B5EF4-FFF2-40B4-BE49-F238E27FC236}">
                      <a16:creationId xmlns:a16="http://schemas.microsoft.com/office/drawing/2014/main" id="{F23C2928-B95A-7628-BBDA-E10B7F2BC8DF}"/>
                    </a:ext>
                  </a:extLst>
                </p:cNvPr>
                <p:cNvSpPr/>
                <p:nvPr/>
              </p:nvSpPr>
              <p:spPr>
                <a:xfrm>
                  <a:off x="6055614" y="3050000"/>
                  <a:ext cx="167629" cy="216503"/>
                </a:xfrm>
                <a:custGeom>
                  <a:avLst/>
                  <a:gdLst>
                    <a:gd name="connsiteX0" fmla="*/ 0 w 167629"/>
                    <a:gd name="connsiteY0" fmla="*/ 216503 h 216503"/>
                    <a:gd name="connsiteX1" fmla="*/ 164211 w 167629"/>
                    <a:gd name="connsiteY1" fmla="*/ 0 h 2165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7629" h="216503">
                      <a:moveTo>
                        <a:pt x="0" y="216503"/>
                      </a:moveTo>
                      <a:cubicBezTo>
                        <a:pt x="0" y="216503"/>
                        <a:pt x="195643" y="184213"/>
                        <a:pt x="164211" y="0"/>
                      </a:cubicBezTo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2" name="任意多边形: 形状 331">
                  <a:extLst>
                    <a:ext uri="{FF2B5EF4-FFF2-40B4-BE49-F238E27FC236}">
                      <a16:creationId xmlns:a16="http://schemas.microsoft.com/office/drawing/2014/main" id="{F483FF15-617E-ADBB-1677-3D9AD7E01D65}"/>
                    </a:ext>
                  </a:extLst>
                </p:cNvPr>
                <p:cNvSpPr/>
                <p:nvPr/>
              </p:nvSpPr>
              <p:spPr>
                <a:xfrm rot="-5220000">
                  <a:off x="5911515" y="3229970"/>
                  <a:ext cx="201168" cy="201168"/>
                </a:xfrm>
                <a:custGeom>
                  <a:avLst/>
                  <a:gdLst>
                    <a:gd name="connsiteX0" fmla="*/ 201168 w 201168"/>
                    <a:gd name="connsiteY0" fmla="*/ 100584 h 201168"/>
                    <a:gd name="connsiteX1" fmla="*/ 100584 w 201168"/>
                    <a:gd name="connsiteY1" fmla="*/ 201168 h 201168"/>
                    <a:gd name="connsiteX2" fmla="*/ 0 w 201168"/>
                    <a:gd name="connsiteY2" fmla="*/ 100584 h 201168"/>
                    <a:gd name="connsiteX3" fmla="*/ 100584 w 201168"/>
                    <a:gd name="connsiteY3" fmla="*/ 0 h 201168"/>
                    <a:gd name="connsiteX4" fmla="*/ 201168 w 201168"/>
                    <a:gd name="connsiteY4" fmla="*/ 100584 h 201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168" h="201168">
                      <a:moveTo>
                        <a:pt x="201168" y="100584"/>
                      </a:moveTo>
                      <a:cubicBezTo>
                        <a:pt x="201168" y="156135"/>
                        <a:pt x="156135" y="201168"/>
                        <a:pt x="100584" y="201168"/>
                      </a:cubicBezTo>
                      <a:cubicBezTo>
                        <a:pt x="45033" y="201168"/>
                        <a:pt x="0" y="156135"/>
                        <a:pt x="0" y="100584"/>
                      </a:cubicBezTo>
                      <a:cubicBezTo>
                        <a:pt x="0" y="45033"/>
                        <a:pt x="45033" y="0"/>
                        <a:pt x="100584" y="0"/>
                      </a:cubicBezTo>
                      <a:cubicBezTo>
                        <a:pt x="156135" y="0"/>
                        <a:pt x="201168" y="45033"/>
                        <a:pt x="201168" y="100584"/>
                      </a:cubicBezTo>
                      <a:close/>
                    </a:path>
                  </a:pathLst>
                </a:custGeom>
                <a:solidFill>
                  <a:srgbClr val="EA631F"/>
                </a:solidFill>
                <a:ln w="1905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3" name="任意多边形: 形状 332">
                  <a:extLst>
                    <a:ext uri="{FF2B5EF4-FFF2-40B4-BE49-F238E27FC236}">
                      <a16:creationId xmlns:a16="http://schemas.microsoft.com/office/drawing/2014/main" id="{1E72D1A5-12D8-4866-7731-DE2732A318F0}"/>
                    </a:ext>
                  </a:extLst>
                </p:cNvPr>
                <p:cNvSpPr/>
                <p:nvPr/>
              </p:nvSpPr>
              <p:spPr>
                <a:xfrm>
                  <a:off x="6212809" y="3148583"/>
                  <a:ext cx="87121" cy="140303"/>
                </a:xfrm>
                <a:custGeom>
                  <a:avLst/>
                  <a:gdLst>
                    <a:gd name="connsiteX0" fmla="*/ 87121 w 87121"/>
                    <a:gd name="connsiteY0" fmla="*/ 140303 h 140303"/>
                    <a:gd name="connsiteX1" fmla="*/ 62 w 87121"/>
                    <a:gd name="connsiteY1" fmla="*/ 0 h 1403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7121" h="140303">
                      <a:moveTo>
                        <a:pt x="87121" y="140303"/>
                      </a:moveTo>
                      <a:cubicBezTo>
                        <a:pt x="87121" y="140303"/>
                        <a:pt x="-2700" y="88392"/>
                        <a:pt x="62" y="0"/>
                      </a:cubicBezTo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4" name="任意多边形: 形状 333">
                  <a:extLst>
                    <a:ext uri="{FF2B5EF4-FFF2-40B4-BE49-F238E27FC236}">
                      <a16:creationId xmlns:a16="http://schemas.microsoft.com/office/drawing/2014/main" id="{0342FC33-2D68-633C-C518-971328B210A4}"/>
                    </a:ext>
                  </a:extLst>
                </p:cNvPr>
                <p:cNvSpPr/>
                <p:nvPr/>
              </p:nvSpPr>
              <p:spPr>
                <a:xfrm rot="-2092200">
                  <a:off x="6231846" y="3267698"/>
                  <a:ext cx="165925" cy="165925"/>
                </a:xfrm>
                <a:custGeom>
                  <a:avLst/>
                  <a:gdLst>
                    <a:gd name="connsiteX0" fmla="*/ 165925 w 165925"/>
                    <a:gd name="connsiteY0" fmla="*/ 82963 h 165925"/>
                    <a:gd name="connsiteX1" fmla="*/ 82963 w 165925"/>
                    <a:gd name="connsiteY1" fmla="*/ 165925 h 165925"/>
                    <a:gd name="connsiteX2" fmla="*/ 0 w 165925"/>
                    <a:gd name="connsiteY2" fmla="*/ 82963 h 165925"/>
                    <a:gd name="connsiteX3" fmla="*/ 82963 w 165925"/>
                    <a:gd name="connsiteY3" fmla="*/ 0 h 165925"/>
                    <a:gd name="connsiteX4" fmla="*/ 165925 w 165925"/>
                    <a:gd name="connsiteY4" fmla="*/ 82963 h 165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5925" h="165925">
                      <a:moveTo>
                        <a:pt x="165925" y="82963"/>
                      </a:moveTo>
                      <a:cubicBezTo>
                        <a:pt x="165925" y="128782"/>
                        <a:pt x="128782" y="165925"/>
                        <a:pt x="82963" y="165925"/>
                      </a:cubicBezTo>
                      <a:cubicBezTo>
                        <a:pt x="37144" y="165925"/>
                        <a:pt x="0" y="128782"/>
                        <a:pt x="0" y="82963"/>
                      </a:cubicBezTo>
                      <a:cubicBezTo>
                        <a:pt x="0" y="37144"/>
                        <a:pt x="37144" y="0"/>
                        <a:pt x="82963" y="0"/>
                      </a:cubicBezTo>
                      <a:cubicBezTo>
                        <a:pt x="128782" y="0"/>
                        <a:pt x="165925" y="37144"/>
                        <a:pt x="165925" y="82963"/>
                      </a:cubicBezTo>
                      <a:close/>
                    </a:path>
                  </a:pathLst>
                </a:custGeom>
                <a:solidFill>
                  <a:srgbClr val="EA631F"/>
                </a:solidFill>
                <a:ln w="1905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5" name="任意多边形: 形状 334">
                  <a:extLst>
                    <a:ext uri="{FF2B5EF4-FFF2-40B4-BE49-F238E27FC236}">
                      <a16:creationId xmlns:a16="http://schemas.microsoft.com/office/drawing/2014/main" id="{DDF7C1BC-B5C5-777E-B822-483E1C79F1BB}"/>
                    </a:ext>
                  </a:extLst>
                </p:cNvPr>
                <p:cNvSpPr/>
                <p:nvPr/>
              </p:nvSpPr>
              <p:spPr>
                <a:xfrm>
                  <a:off x="8040670" y="2959217"/>
                  <a:ext cx="84773" cy="136407"/>
                </a:xfrm>
                <a:custGeom>
                  <a:avLst/>
                  <a:gdLst>
                    <a:gd name="connsiteX0" fmla="*/ 42340 w 84773"/>
                    <a:gd name="connsiteY0" fmla="*/ 136407 h 136407"/>
                    <a:gd name="connsiteX1" fmla="*/ 48 w 84773"/>
                    <a:gd name="connsiteY1" fmla="*/ 94116 h 136407"/>
                    <a:gd name="connsiteX2" fmla="*/ 48 w 84773"/>
                    <a:gd name="connsiteY2" fmla="*/ 94021 h 136407"/>
                    <a:gd name="connsiteX3" fmla="*/ 48 w 84773"/>
                    <a:gd name="connsiteY3" fmla="*/ 44396 h 136407"/>
                    <a:gd name="connsiteX4" fmla="*/ 40379 w 84773"/>
                    <a:gd name="connsiteY4" fmla="*/ 49 h 136407"/>
                    <a:gd name="connsiteX5" fmla="*/ 84726 w 84773"/>
                    <a:gd name="connsiteY5" fmla="*/ 40378 h 136407"/>
                    <a:gd name="connsiteX6" fmla="*/ 84726 w 84773"/>
                    <a:gd name="connsiteY6" fmla="*/ 44396 h 136407"/>
                    <a:gd name="connsiteX7" fmla="*/ 84726 w 84773"/>
                    <a:gd name="connsiteY7" fmla="*/ 94021 h 136407"/>
                    <a:gd name="connsiteX8" fmla="*/ 42340 w 84773"/>
                    <a:gd name="connsiteY8" fmla="*/ 136407 h 136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4773" h="136407">
                      <a:moveTo>
                        <a:pt x="42340" y="136407"/>
                      </a:moveTo>
                      <a:cubicBezTo>
                        <a:pt x="18983" y="136407"/>
                        <a:pt x="48" y="117473"/>
                        <a:pt x="48" y="94116"/>
                      </a:cubicBezTo>
                      <a:cubicBezTo>
                        <a:pt x="48" y="94085"/>
                        <a:pt x="48" y="94053"/>
                        <a:pt x="48" y="94021"/>
                      </a:cubicBezTo>
                      <a:lnTo>
                        <a:pt x="48" y="44396"/>
                      </a:lnTo>
                      <a:cubicBezTo>
                        <a:pt x="-1061" y="21013"/>
                        <a:pt x="16995" y="1158"/>
                        <a:pt x="40379" y="49"/>
                      </a:cubicBezTo>
                      <a:cubicBezTo>
                        <a:pt x="63761" y="-1061"/>
                        <a:pt x="83617" y="16995"/>
                        <a:pt x="84726" y="40378"/>
                      </a:cubicBezTo>
                      <a:cubicBezTo>
                        <a:pt x="84789" y="41717"/>
                        <a:pt x="84789" y="43058"/>
                        <a:pt x="84726" y="44396"/>
                      </a:cubicBezTo>
                      <a:lnTo>
                        <a:pt x="84726" y="94021"/>
                      </a:lnTo>
                      <a:cubicBezTo>
                        <a:pt x="84726" y="117430"/>
                        <a:pt x="65749" y="136407"/>
                        <a:pt x="42340" y="136407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6" name="任意多边形: 形状 335">
                  <a:extLst>
                    <a:ext uri="{FF2B5EF4-FFF2-40B4-BE49-F238E27FC236}">
                      <a16:creationId xmlns:a16="http://schemas.microsoft.com/office/drawing/2014/main" id="{2A9D22A9-44A3-9108-B98C-41EFDAE803CF}"/>
                    </a:ext>
                  </a:extLst>
                </p:cNvPr>
                <p:cNvSpPr/>
                <p:nvPr/>
              </p:nvSpPr>
              <p:spPr>
                <a:xfrm>
                  <a:off x="7470552" y="2605087"/>
                  <a:ext cx="99631" cy="149351"/>
                </a:xfrm>
                <a:custGeom>
                  <a:avLst/>
                  <a:gdLst>
                    <a:gd name="connsiteX0" fmla="*/ 49816 w 99631"/>
                    <a:gd name="connsiteY0" fmla="*/ 149352 h 149351"/>
                    <a:gd name="connsiteX1" fmla="*/ 0 w 99631"/>
                    <a:gd name="connsiteY1" fmla="*/ 99441 h 149351"/>
                    <a:gd name="connsiteX2" fmla="*/ 0 w 99631"/>
                    <a:gd name="connsiteY2" fmla="*/ 49816 h 149351"/>
                    <a:gd name="connsiteX3" fmla="*/ 49816 w 99631"/>
                    <a:gd name="connsiteY3" fmla="*/ 0 h 149351"/>
                    <a:gd name="connsiteX4" fmla="*/ 99632 w 99631"/>
                    <a:gd name="connsiteY4" fmla="*/ 49816 h 149351"/>
                    <a:gd name="connsiteX5" fmla="*/ 99631 w 99631"/>
                    <a:gd name="connsiteY5" fmla="*/ 99441 h 149351"/>
                    <a:gd name="connsiteX6" fmla="*/ 49816 w 99631"/>
                    <a:gd name="connsiteY6" fmla="*/ 149352 h 149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9631" h="149351">
                      <a:moveTo>
                        <a:pt x="49816" y="149352"/>
                      </a:moveTo>
                      <a:cubicBezTo>
                        <a:pt x="22288" y="149299"/>
                        <a:pt x="0" y="126969"/>
                        <a:pt x="0" y="99441"/>
                      </a:cubicBezTo>
                      <a:lnTo>
                        <a:pt x="0" y="49816"/>
                      </a:lnTo>
                      <a:cubicBezTo>
                        <a:pt x="0" y="22303"/>
                        <a:pt x="22303" y="0"/>
                        <a:pt x="49816" y="0"/>
                      </a:cubicBezTo>
                      <a:cubicBezTo>
                        <a:pt x="77328" y="0"/>
                        <a:pt x="99632" y="22303"/>
                        <a:pt x="99632" y="49816"/>
                      </a:cubicBezTo>
                      <a:lnTo>
                        <a:pt x="99631" y="99441"/>
                      </a:lnTo>
                      <a:cubicBezTo>
                        <a:pt x="99631" y="126969"/>
                        <a:pt x="77344" y="149300"/>
                        <a:pt x="49816" y="149352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7" name="任意多边形: 形状 336">
                  <a:extLst>
                    <a:ext uri="{FF2B5EF4-FFF2-40B4-BE49-F238E27FC236}">
                      <a16:creationId xmlns:a16="http://schemas.microsoft.com/office/drawing/2014/main" id="{A84EF8A8-157A-3717-B1E2-020A75BE15D5}"/>
                    </a:ext>
                  </a:extLst>
                </p:cNvPr>
                <p:cNvSpPr/>
                <p:nvPr/>
              </p:nvSpPr>
              <p:spPr>
                <a:xfrm>
                  <a:off x="5314901" y="3141450"/>
                  <a:ext cx="99822" cy="151532"/>
                </a:xfrm>
                <a:custGeom>
                  <a:avLst/>
                  <a:gdLst>
                    <a:gd name="connsiteX0" fmla="*/ 49864 w 99822"/>
                    <a:gd name="connsiteY0" fmla="*/ 151533 h 151532"/>
                    <a:gd name="connsiteX1" fmla="*/ 49 w 99822"/>
                    <a:gd name="connsiteY1" fmla="*/ 101717 h 151532"/>
                    <a:gd name="connsiteX2" fmla="*/ 49 w 99822"/>
                    <a:gd name="connsiteY2" fmla="*/ 52092 h 151532"/>
                    <a:gd name="connsiteX3" fmla="*/ 47732 w 99822"/>
                    <a:gd name="connsiteY3" fmla="*/ 49 h 151532"/>
                    <a:gd name="connsiteX4" fmla="*/ 99775 w 99822"/>
                    <a:gd name="connsiteY4" fmla="*/ 47732 h 151532"/>
                    <a:gd name="connsiteX5" fmla="*/ 99775 w 99822"/>
                    <a:gd name="connsiteY5" fmla="*/ 52092 h 151532"/>
                    <a:gd name="connsiteX6" fmla="*/ 99775 w 99822"/>
                    <a:gd name="connsiteY6" fmla="*/ 101717 h 151532"/>
                    <a:gd name="connsiteX7" fmla="*/ 49864 w 99822"/>
                    <a:gd name="connsiteY7" fmla="*/ 151533 h 151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9822" h="151532">
                      <a:moveTo>
                        <a:pt x="49864" y="151533"/>
                      </a:moveTo>
                      <a:cubicBezTo>
                        <a:pt x="22352" y="151533"/>
                        <a:pt x="49" y="129230"/>
                        <a:pt x="49" y="101717"/>
                      </a:cubicBezTo>
                      <a:lnTo>
                        <a:pt x="49" y="52092"/>
                      </a:lnTo>
                      <a:cubicBezTo>
                        <a:pt x="-1155" y="24553"/>
                        <a:pt x="20193" y="1253"/>
                        <a:pt x="47732" y="49"/>
                      </a:cubicBezTo>
                      <a:cubicBezTo>
                        <a:pt x="75271" y="-1155"/>
                        <a:pt x="98571" y="20193"/>
                        <a:pt x="99775" y="47732"/>
                      </a:cubicBezTo>
                      <a:cubicBezTo>
                        <a:pt x="99839" y="49184"/>
                        <a:pt x="99839" y="50639"/>
                        <a:pt x="99775" y="52092"/>
                      </a:cubicBezTo>
                      <a:lnTo>
                        <a:pt x="99775" y="101717"/>
                      </a:lnTo>
                      <a:cubicBezTo>
                        <a:pt x="99723" y="129245"/>
                        <a:pt x="77392" y="151533"/>
                        <a:pt x="49864" y="151533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8" name="任意多边形: 形状 337">
                  <a:extLst>
                    <a:ext uri="{FF2B5EF4-FFF2-40B4-BE49-F238E27FC236}">
                      <a16:creationId xmlns:a16="http://schemas.microsoft.com/office/drawing/2014/main" id="{6ABE7AAD-D07F-731E-DCD3-7B303B8DC009}"/>
                    </a:ext>
                  </a:extLst>
                </p:cNvPr>
                <p:cNvSpPr/>
                <p:nvPr/>
              </p:nvSpPr>
              <p:spPr>
                <a:xfrm>
                  <a:off x="5773007" y="1745265"/>
                  <a:ext cx="1837277" cy="504829"/>
                </a:xfrm>
                <a:custGeom>
                  <a:avLst/>
                  <a:gdLst>
                    <a:gd name="connsiteX0" fmla="*/ 0 w 1837277"/>
                    <a:gd name="connsiteY0" fmla="*/ 184118 h 504829"/>
                    <a:gd name="connsiteX1" fmla="*/ 33623 w 1837277"/>
                    <a:gd name="connsiteY1" fmla="*/ 245555 h 504829"/>
                    <a:gd name="connsiteX2" fmla="*/ 116491 w 1837277"/>
                    <a:gd name="connsiteY2" fmla="*/ 275749 h 504829"/>
                    <a:gd name="connsiteX3" fmla="*/ 233744 w 1837277"/>
                    <a:gd name="connsiteY3" fmla="*/ 172593 h 504829"/>
                    <a:gd name="connsiteX4" fmla="*/ 233744 w 1837277"/>
                    <a:gd name="connsiteY4" fmla="*/ 153543 h 504829"/>
                    <a:gd name="connsiteX5" fmla="*/ 268700 w 1837277"/>
                    <a:gd name="connsiteY5" fmla="*/ 79343 h 504829"/>
                    <a:gd name="connsiteX6" fmla="*/ 353092 w 1837277"/>
                    <a:gd name="connsiteY6" fmla="*/ 48578 h 504829"/>
                    <a:gd name="connsiteX7" fmla="*/ 472440 w 1837277"/>
                    <a:gd name="connsiteY7" fmla="*/ 153353 h 504829"/>
                    <a:gd name="connsiteX8" fmla="*/ 472440 w 1837277"/>
                    <a:gd name="connsiteY8" fmla="*/ 383762 h 504829"/>
                    <a:gd name="connsiteX9" fmla="*/ 512636 w 1837277"/>
                    <a:gd name="connsiteY9" fmla="*/ 469487 h 504829"/>
                    <a:gd name="connsiteX10" fmla="*/ 609600 w 1837277"/>
                    <a:gd name="connsiteY10" fmla="*/ 504825 h 504829"/>
                    <a:gd name="connsiteX11" fmla="*/ 746855 w 1837277"/>
                    <a:gd name="connsiteY11" fmla="*/ 384143 h 504829"/>
                    <a:gd name="connsiteX12" fmla="*/ 746855 w 1837277"/>
                    <a:gd name="connsiteY12" fmla="*/ 235934 h 504829"/>
                    <a:gd name="connsiteX13" fmla="*/ 833152 w 1837277"/>
                    <a:gd name="connsiteY13" fmla="*/ 159734 h 504829"/>
                    <a:gd name="connsiteX14" fmla="*/ 835723 w 1837277"/>
                    <a:gd name="connsiteY14" fmla="*/ 159734 h 504829"/>
                    <a:gd name="connsiteX15" fmla="*/ 919448 w 1837277"/>
                    <a:gd name="connsiteY15" fmla="*/ 233363 h 504829"/>
                    <a:gd name="connsiteX16" fmla="*/ 919448 w 1837277"/>
                    <a:gd name="connsiteY16" fmla="*/ 313182 h 504829"/>
                    <a:gd name="connsiteX17" fmla="*/ 950595 w 1837277"/>
                    <a:gd name="connsiteY17" fmla="*/ 379286 h 504829"/>
                    <a:gd name="connsiteX18" fmla="*/ 1025747 w 1837277"/>
                    <a:gd name="connsiteY18" fmla="*/ 406622 h 504829"/>
                    <a:gd name="connsiteX19" fmla="*/ 1132046 w 1837277"/>
                    <a:gd name="connsiteY19" fmla="*/ 313182 h 504829"/>
                    <a:gd name="connsiteX20" fmla="*/ 1132046 w 1837277"/>
                    <a:gd name="connsiteY20" fmla="*/ 121634 h 504829"/>
                    <a:gd name="connsiteX21" fmla="*/ 1217771 w 1837277"/>
                    <a:gd name="connsiteY21" fmla="*/ 51816 h 504829"/>
                    <a:gd name="connsiteX22" fmla="*/ 1220343 w 1837277"/>
                    <a:gd name="connsiteY22" fmla="*/ 51816 h 504829"/>
                    <a:gd name="connsiteX23" fmla="*/ 1303782 w 1837277"/>
                    <a:gd name="connsiteY23" fmla="*/ 119348 h 504829"/>
                    <a:gd name="connsiteX24" fmla="*/ 1303782 w 1837277"/>
                    <a:gd name="connsiteY24" fmla="*/ 265843 h 504829"/>
                    <a:gd name="connsiteX25" fmla="*/ 1390840 w 1837277"/>
                    <a:gd name="connsiteY25" fmla="*/ 342043 h 504829"/>
                    <a:gd name="connsiteX26" fmla="*/ 1393412 w 1837277"/>
                    <a:gd name="connsiteY26" fmla="*/ 342043 h 504829"/>
                    <a:gd name="connsiteX27" fmla="*/ 1477899 w 1837277"/>
                    <a:gd name="connsiteY27" fmla="*/ 267748 h 504829"/>
                    <a:gd name="connsiteX28" fmla="*/ 1477899 w 1837277"/>
                    <a:gd name="connsiteY28" fmla="*/ 236887 h 504829"/>
                    <a:gd name="connsiteX29" fmla="*/ 1514189 w 1837277"/>
                    <a:gd name="connsiteY29" fmla="*/ 159830 h 504829"/>
                    <a:gd name="connsiteX30" fmla="*/ 1601819 w 1837277"/>
                    <a:gd name="connsiteY30" fmla="*/ 127921 h 504829"/>
                    <a:gd name="connsiteX31" fmla="*/ 1725644 w 1837277"/>
                    <a:gd name="connsiteY31" fmla="*/ 236887 h 504829"/>
                    <a:gd name="connsiteX32" fmla="*/ 1725644 w 1837277"/>
                    <a:gd name="connsiteY32" fmla="*/ 323374 h 504829"/>
                    <a:gd name="connsiteX33" fmla="*/ 1758315 w 1837277"/>
                    <a:gd name="connsiteY33" fmla="*/ 392716 h 504829"/>
                    <a:gd name="connsiteX34" fmla="*/ 1837277 w 1837277"/>
                    <a:gd name="connsiteY34" fmla="*/ 421291 h 504829"/>
                    <a:gd name="connsiteX35" fmla="*/ 1837277 w 1837277"/>
                    <a:gd name="connsiteY35" fmla="*/ 201359 h 504829"/>
                    <a:gd name="connsiteX36" fmla="*/ 1636109 w 1837277"/>
                    <a:gd name="connsiteY36" fmla="*/ 0 h 504829"/>
                    <a:gd name="connsiteX37" fmla="*/ 1635919 w 1837277"/>
                    <a:gd name="connsiteY37" fmla="*/ 0 h 504829"/>
                    <a:gd name="connsiteX38" fmla="*/ 200596 w 1837277"/>
                    <a:gd name="connsiteY38" fmla="*/ 0 h 504829"/>
                    <a:gd name="connsiteX39" fmla="*/ 0 w 1837277"/>
                    <a:gd name="connsiteY39" fmla="*/ 184118 h 504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1837277" h="504829">
                      <a:moveTo>
                        <a:pt x="0" y="184118"/>
                      </a:moveTo>
                      <a:cubicBezTo>
                        <a:pt x="3268" y="208036"/>
                        <a:pt x="15239" y="229910"/>
                        <a:pt x="33623" y="245555"/>
                      </a:cubicBezTo>
                      <a:cubicBezTo>
                        <a:pt x="56672" y="265333"/>
                        <a:pt x="86121" y="276064"/>
                        <a:pt x="116491" y="275749"/>
                      </a:cubicBezTo>
                      <a:cubicBezTo>
                        <a:pt x="181261" y="275749"/>
                        <a:pt x="233744" y="229553"/>
                        <a:pt x="233744" y="172593"/>
                      </a:cubicBezTo>
                      <a:lnTo>
                        <a:pt x="233744" y="153543"/>
                      </a:lnTo>
                      <a:cubicBezTo>
                        <a:pt x="234116" y="124918"/>
                        <a:pt x="246865" y="97857"/>
                        <a:pt x="268700" y="79343"/>
                      </a:cubicBezTo>
                      <a:cubicBezTo>
                        <a:pt x="292165" y="59186"/>
                        <a:pt x="322160" y="48251"/>
                        <a:pt x="353092" y="48578"/>
                      </a:cubicBezTo>
                      <a:cubicBezTo>
                        <a:pt x="419005" y="48578"/>
                        <a:pt x="472440" y="95536"/>
                        <a:pt x="472440" y="153353"/>
                      </a:cubicBezTo>
                      <a:lnTo>
                        <a:pt x="472440" y="383762"/>
                      </a:lnTo>
                      <a:cubicBezTo>
                        <a:pt x="472742" y="416821"/>
                        <a:pt x="487414" y="448113"/>
                        <a:pt x="512636" y="469487"/>
                      </a:cubicBezTo>
                      <a:cubicBezTo>
                        <a:pt x="539645" y="492563"/>
                        <a:pt x="574077" y="505111"/>
                        <a:pt x="609600" y="504825"/>
                      </a:cubicBezTo>
                      <a:cubicBezTo>
                        <a:pt x="685800" y="504825"/>
                        <a:pt x="746855" y="450723"/>
                        <a:pt x="746855" y="384143"/>
                      </a:cubicBezTo>
                      <a:lnTo>
                        <a:pt x="746855" y="235934"/>
                      </a:lnTo>
                      <a:cubicBezTo>
                        <a:pt x="746855" y="194024"/>
                        <a:pt x="785527" y="159734"/>
                        <a:pt x="833152" y="159734"/>
                      </a:cubicBezTo>
                      <a:lnTo>
                        <a:pt x="835723" y="159734"/>
                      </a:lnTo>
                      <a:cubicBezTo>
                        <a:pt x="881920" y="159734"/>
                        <a:pt x="919448" y="192691"/>
                        <a:pt x="919448" y="233363"/>
                      </a:cubicBezTo>
                      <a:lnTo>
                        <a:pt x="919448" y="313182"/>
                      </a:lnTo>
                      <a:cubicBezTo>
                        <a:pt x="919760" y="338689"/>
                        <a:pt x="931124" y="362806"/>
                        <a:pt x="950595" y="379286"/>
                      </a:cubicBezTo>
                      <a:cubicBezTo>
                        <a:pt x="971497" y="397218"/>
                        <a:pt x="998209" y="406934"/>
                        <a:pt x="1025747" y="406622"/>
                      </a:cubicBezTo>
                      <a:cubicBezTo>
                        <a:pt x="1084421" y="406622"/>
                        <a:pt x="1132046" y="364808"/>
                        <a:pt x="1132046" y="313182"/>
                      </a:cubicBezTo>
                      <a:lnTo>
                        <a:pt x="1132046" y="121634"/>
                      </a:lnTo>
                      <a:cubicBezTo>
                        <a:pt x="1132046" y="79820"/>
                        <a:pt x="1170146" y="51816"/>
                        <a:pt x="1217771" y="51816"/>
                      </a:cubicBezTo>
                      <a:lnTo>
                        <a:pt x="1220343" y="51816"/>
                      </a:lnTo>
                      <a:cubicBezTo>
                        <a:pt x="1266444" y="51816"/>
                        <a:pt x="1303782" y="78867"/>
                        <a:pt x="1303782" y="119348"/>
                      </a:cubicBezTo>
                      <a:lnTo>
                        <a:pt x="1303782" y="265843"/>
                      </a:lnTo>
                      <a:cubicBezTo>
                        <a:pt x="1303782" y="308229"/>
                        <a:pt x="1342739" y="342043"/>
                        <a:pt x="1390840" y="342043"/>
                      </a:cubicBezTo>
                      <a:lnTo>
                        <a:pt x="1393412" y="342043"/>
                      </a:lnTo>
                      <a:cubicBezTo>
                        <a:pt x="1440085" y="342043"/>
                        <a:pt x="1477899" y="308801"/>
                        <a:pt x="1477899" y="267748"/>
                      </a:cubicBezTo>
                      <a:lnTo>
                        <a:pt x="1477899" y="236887"/>
                      </a:lnTo>
                      <a:cubicBezTo>
                        <a:pt x="1478269" y="207159"/>
                        <a:pt x="1491507" y="179050"/>
                        <a:pt x="1514189" y="159830"/>
                      </a:cubicBezTo>
                      <a:cubicBezTo>
                        <a:pt x="1538572" y="138933"/>
                        <a:pt x="1569709" y="127595"/>
                        <a:pt x="1601819" y="127921"/>
                      </a:cubicBezTo>
                      <a:cubicBezTo>
                        <a:pt x="1670304" y="127921"/>
                        <a:pt x="1725644" y="176689"/>
                        <a:pt x="1725644" y="236887"/>
                      </a:cubicBezTo>
                      <a:lnTo>
                        <a:pt x="1725644" y="323374"/>
                      </a:lnTo>
                      <a:cubicBezTo>
                        <a:pt x="1725955" y="350134"/>
                        <a:pt x="1737878" y="375438"/>
                        <a:pt x="1758315" y="392716"/>
                      </a:cubicBezTo>
                      <a:cubicBezTo>
                        <a:pt x="1780296" y="411507"/>
                        <a:pt x="1808361" y="421663"/>
                        <a:pt x="1837277" y="421291"/>
                      </a:cubicBezTo>
                      <a:lnTo>
                        <a:pt x="1837277" y="201359"/>
                      </a:lnTo>
                      <a:cubicBezTo>
                        <a:pt x="1837330" y="90204"/>
                        <a:pt x="1747264" y="53"/>
                        <a:pt x="1636109" y="0"/>
                      </a:cubicBezTo>
                      <a:cubicBezTo>
                        <a:pt x="1636046" y="0"/>
                        <a:pt x="1635982" y="0"/>
                        <a:pt x="1635919" y="0"/>
                      </a:cubicBezTo>
                      <a:lnTo>
                        <a:pt x="200596" y="0"/>
                      </a:lnTo>
                      <a:cubicBezTo>
                        <a:pt x="96063" y="-34"/>
                        <a:pt x="8905" y="79965"/>
                        <a:pt x="0" y="184118"/>
                      </a:cubicBezTo>
                      <a:close/>
                    </a:path>
                  </a:pathLst>
                </a:custGeom>
                <a:solidFill>
                  <a:srgbClr val="EFAF00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9" name="任意多边形: 形状 338">
                  <a:extLst>
                    <a:ext uri="{FF2B5EF4-FFF2-40B4-BE49-F238E27FC236}">
                      <a16:creationId xmlns:a16="http://schemas.microsoft.com/office/drawing/2014/main" id="{06C5A393-4D97-0A4E-EAE5-411BA263FA44}"/>
                    </a:ext>
                  </a:extLst>
                </p:cNvPr>
                <p:cNvSpPr/>
                <p:nvPr/>
              </p:nvSpPr>
              <p:spPr>
                <a:xfrm>
                  <a:off x="7194327" y="2032158"/>
                  <a:ext cx="145920" cy="188785"/>
                </a:xfrm>
                <a:custGeom>
                  <a:avLst/>
                  <a:gdLst>
                    <a:gd name="connsiteX0" fmla="*/ 0 w 145920"/>
                    <a:gd name="connsiteY0" fmla="*/ 188785 h 188785"/>
                    <a:gd name="connsiteX1" fmla="*/ 142875 w 145920"/>
                    <a:gd name="connsiteY1" fmla="*/ 0 h 1887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5920" h="188785">
                      <a:moveTo>
                        <a:pt x="0" y="188785"/>
                      </a:moveTo>
                      <a:cubicBezTo>
                        <a:pt x="0" y="188785"/>
                        <a:pt x="170593" y="160210"/>
                        <a:pt x="142875" y="0"/>
                      </a:cubicBezTo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0" name="任意多边形: 形状 339">
                  <a:extLst>
                    <a:ext uri="{FF2B5EF4-FFF2-40B4-BE49-F238E27FC236}">
                      <a16:creationId xmlns:a16="http://schemas.microsoft.com/office/drawing/2014/main" id="{9DD216E6-922F-0DDB-D405-9C9A7D97B9D2}"/>
                    </a:ext>
                  </a:extLst>
                </p:cNvPr>
                <p:cNvSpPr/>
                <p:nvPr/>
              </p:nvSpPr>
              <p:spPr>
                <a:xfrm rot="-1268400">
                  <a:off x="7068745" y="2189270"/>
                  <a:ext cx="175450" cy="175450"/>
                </a:xfrm>
                <a:custGeom>
                  <a:avLst/>
                  <a:gdLst>
                    <a:gd name="connsiteX0" fmla="*/ 175450 w 175450"/>
                    <a:gd name="connsiteY0" fmla="*/ 87725 h 175450"/>
                    <a:gd name="connsiteX1" fmla="*/ 87725 w 175450"/>
                    <a:gd name="connsiteY1" fmla="*/ 175451 h 175450"/>
                    <a:gd name="connsiteX2" fmla="*/ 0 w 175450"/>
                    <a:gd name="connsiteY2" fmla="*/ 87725 h 175450"/>
                    <a:gd name="connsiteX3" fmla="*/ 87725 w 175450"/>
                    <a:gd name="connsiteY3" fmla="*/ 0 h 175450"/>
                    <a:gd name="connsiteX4" fmla="*/ 175450 w 175450"/>
                    <a:gd name="connsiteY4" fmla="*/ 87725 h 175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5450" h="175450">
                      <a:moveTo>
                        <a:pt x="175450" y="87725"/>
                      </a:moveTo>
                      <a:cubicBezTo>
                        <a:pt x="175450" y="136175"/>
                        <a:pt x="136175" y="175451"/>
                        <a:pt x="87725" y="175451"/>
                      </a:cubicBezTo>
                      <a:cubicBezTo>
                        <a:pt x="39276" y="175451"/>
                        <a:pt x="0" y="136175"/>
                        <a:pt x="0" y="87725"/>
                      </a:cubicBezTo>
                      <a:cubicBezTo>
                        <a:pt x="0" y="39276"/>
                        <a:pt x="39276" y="0"/>
                        <a:pt x="87725" y="0"/>
                      </a:cubicBezTo>
                      <a:cubicBezTo>
                        <a:pt x="136175" y="0"/>
                        <a:pt x="175450" y="39276"/>
                        <a:pt x="175450" y="87725"/>
                      </a:cubicBezTo>
                      <a:close/>
                    </a:path>
                  </a:pathLst>
                </a:custGeom>
                <a:solidFill>
                  <a:srgbClr val="EA631F"/>
                </a:solidFill>
                <a:ln w="1905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" name="任意多边形: 形状 340">
                  <a:extLst>
                    <a:ext uri="{FF2B5EF4-FFF2-40B4-BE49-F238E27FC236}">
                      <a16:creationId xmlns:a16="http://schemas.microsoft.com/office/drawing/2014/main" id="{12FAC987-080B-E744-17EF-A7E1BBE77613}"/>
                    </a:ext>
                  </a:extLst>
                </p:cNvPr>
                <p:cNvSpPr/>
                <p:nvPr/>
              </p:nvSpPr>
              <p:spPr>
                <a:xfrm>
                  <a:off x="7331156" y="2118074"/>
                  <a:ext cx="76245" cy="122396"/>
                </a:xfrm>
                <a:custGeom>
                  <a:avLst/>
                  <a:gdLst>
                    <a:gd name="connsiteX0" fmla="*/ 76245 w 76245"/>
                    <a:gd name="connsiteY0" fmla="*/ 122396 h 122396"/>
                    <a:gd name="connsiteX1" fmla="*/ 45 w 76245"/>
                    <a:gd name="connsiteY1" fmla="*/ 0 h 1223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6245" h="122396">
                      <a:moveTo>
                        <a:pt x="76245" y="122396"/>
                      </a:moveTo>
                      <a:cubicBezTo>
                        <a:pt x="76245" y="122396"/>
                        <a:pt x="-2145" y="77153"/>
                        <a:pt x="45" y="0"/>
                      </a:cubicBezTo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" name="任意多边形: 形状 341">
                  <a:extLst>
                    <a:ext uri="{FF2B5EF4-FFF2-40B4-BE49-F238E27FC236}">
                      <a16:creationId xmlns:a16="http://schemas.microsoft.com/office/drawing/2014/main" id="{FAE793E5-FF64-16A0-4BBB-6AAD0730C5CC}"/>
                    </a:ext>
                  </a:extLst>
                </p:cNvPr>
                <p:cNvSpPr/>
                <p:nvPr/>
              </p:nvSpPr>
              <p:spPr>
                <a:xfrm>
                  <a:off x="7347967" y="2222294"/>
                  <a:ext cx="144793" cy="144793"/>
                </a:xfrm>
                <a:custGeom>
                  <a:avLst/>
                  <a:gdLst>
                    <a:gd name="connsiteX0" fmla="*/ 474 w 144793"/>
                    <a:gd name="connsiteY0" fmla="*/ 64182 h 144793"/>
                    <a:gd name="connsiteX1" fmla="*/ 64182 w 144793"/>
                    <a:gd name="connsiteY1" fmla="*/ 144319 h 144793"/>
                    <a:gd name="connsiteX2" fmla="*/ 144319 w 144793"/>
                    <a:gd name="connsiteY2" fmla="*/ 80611 h 144793"/>
                    <a:gd name="connsiteX3" fmla="*/ 80611 w 144793"/>
                    <a:gd name="connsiteY3" fmla="*/ 474 h 144793"/>
                    <a:gd name="connsiteX4" fmla="*/ 80484 w 144793"/>
                    <a:gd name="connsiteY4" fmla="*/ 460 h 144793"/>
                    <a:gd name="connsiteX5" fmla="*/ 474 w 144793"/>
                    <a:gd name="connsiteY5" fmla="*/ 64182 h 144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4793" h="144793">
                      <a:moveTo>
                        <a:pt x="474" y="64182"/>
                      </a:moveTo>
                      <a:cubicBezTo>
                        <a:pt x="-4062" y="103904"/>
                        <a:pt x="24461" y="139782"/>
                        <a:pt x="64182" y="144319"/>
                      </a:cubicBezTo>
                      <a:cubicBezTo>
                        <a:pt x="103904" y="148856"/>
                        <a:pt x="139782" y="120333"/>
                        <a:pt x="144319" y="80611"/>
                      </a:cubicBezTo>
                      <a:cubicBezTo>
                        <a:pt x="148856" y="40889"/>
                        <a:pt x="120333" y="5011"/>
                        <a:pt x="80611" y="474"/>
                      </a:cubicBezTo>
                      <a:cubicBezTo>
                        <a:pt x="80569" y="469"/>
                        <a:pt x="80527" y="464"/>
                        <a:pt x="80484" y="460"/>
                      </a:cubicBezTo>
                      <a:cubicBezTo>
                        <a:pt x="40804" y="-4001"/>
                        <a:pt x="5005" y="24510"/>
                        <a:pt x="474" y="64182"/>
                      </a:cubicBezTo>
                      <a:close/>
                    </a:path>
                  </a:pathLst>
                </a:custGeom>
                <a:solidFill>
                  <a:srgbClr val="EA631F"/>
                </a:solidFill>
                <a:ln w="1905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43" name="图形 285">
                <a:extLst>
                  <a:ext uri="{FF2B5EF4-FFF2-40B4-BE49-F238E27FC236}">
                    <a16:creationId xmlns:a16="http://schemas.microsoft.com/office/drawing/2014/main" id="{D18C7A52-0C30-BE1A-126E-877999EE3E57}"/>
                  </a:ext>
                </a:extLst>
              </p:cNvPr>
              <p:cNvGrpSpPr/>
              <p:nvPr/>
            </p:nvGrpSpPr>
            <p:grpSpPr>
              <a:xfrm>
                <a:off x="4829270" y="3445954"/>
                <a:ext cx="3538823" cy="1274254"/>
                <a:chOff x="4829270" y="3445954"/>
                <a:chExt cx="3538823" cy="1274254"/>
              </a:xfrm>
              <a:solidFill>
                <a:srgbClr val="F7F3EF"/>
              </a:solidFill>
            </p:grpSpPr>
            <p:sp>
              <p:nvSpPr>
                <p:cNvPr id="344" name="任意多边形: 形状 343">
                  <a:extLst>
                    <a:ext uri="{FF2B5EF4-FFF2-40B4-BE49-F238E27FC236}">
                      <a16:creationId xmlns:a16="http://schemas.microsoft.com/office/drawing/2014/main" id="{25122C54-E411-D0AD-915D-B1CEF3E68926}"/>
                    </a:ext>
                  </a:extLst>
                </p:cNvPr>
                <p:cNvSpPr/>
                <p:nvPr/>
              </p:nvSpPr>
              <p:spPr>
                <a:xfrm>
                  <a:off x="6051518" y="4538567"/>
                  <a:ext cx="1093946" cy="181641"/>
                </a:xfrm>
                <a:custGeom>
                  <a:avLst/>
                  <a:gdLst>
                    <a:gd name="connsiteX0" fmla="*/ 148685 w 1093946"/>
                    <a:gd name="connsiteY0" fmla="*/ 0 h 181641"/>
                    <a:gd name="connsiteX1" fmla="*/ 945166 w 1093946"/>
                    <a:gd name="connsiteY1" fmla="*/ 0 h 181641"/>
                    <a:gd name="connsiteX2" fmla="*/ 1093946 w 1093946"/>
                    <a:gd name="connsiteY2" fmla="*/ 148780 h 181641"/>
                    <a:gd name="connsiteX3" fmla="*/ 1093946 w 1093946"/>
                    <a:gd name="connsiteY3" fmla="*/ 181642 h 181641"/>
                    <a:gd name="connsiteX4" fmla="*/ 1093946 w 1093946"/>
                    <a:gd name="connsiteY4" fmla="*/ 181642 h 181641"/>
                    <a:gd name="connsiteX5" fmla="*/ 0 w 1093946"/>
                    <a:gd name="connsiteY5" fmla="*/ 181642 h 181641"/>
                    <a:gd name="connsiteX6" fmla="*/ 0 w 1093946"/>
                    <a:gd name="connsiteY6" fmla="*/ 181642 h 181641"/>
                    <a:gd name="connsiteX7" fmla="*/ 0 w 1093946"/>
                    <a:gd name="connsiteY7" fmla="*/ 148685 h 181641"/>
                    <a:gd name="connsiteX8" fmla="*/ 148685 w 1093946"/>
                    <a:gd name="connsiteY8" fmla="*/ 0 h 181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93946" h="181641">
                      <a:moveTo>
                        <a:pt x="148685" y="0"/>
                      </a:moveTo>
                      <a:lnTo>
                        <a:pt x="945166" y="0"/>
                      </a:lnTo>
                      <a:cubicBezTo>
                        <a:pt x="1027335" y="0"/>
                        <a:pt x="1093946" y="66611"/>
                        <a:pt x="1093946" y="148780"/>
                      </a:cubicBezTo>
                      <a:lnTo>
                        <a:pt x="1093946" y="181642"/>
                      </a:lnTo>
                      <a:lnTo>
                        <a:pt x="1093946" y="181642"/>
                      </a:lnTo>
                      <a:lnTo>
                        <a:pt x="0" y="181642"/>
                      </a:lnTo>
                      <a:lnTo>
                        <a:pt x="0" y="181642"/>
                      </a:lnTo>
                      <a:lnTo>
                        <a:pt x="0" y="148685"/>
                      </a:lnTo>
                      <a:cubicBezTo>
                        <a:pt x="53" y="66591"/>
                        <a:pt x="66590" y="53"/>
                        <a:pt x="148685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5" name="任意多边形: 形状 344">
                  <a:extLst>
                    <a:ext uri="{FF2B5EF4-FFF2-40B4-BE49-F238E27FC236}">
                      <a16:creationId xmlns:a16="http://schemas.microsoft.com/office/drawing/2014/main" id="{D39612B1-0407-42F8-DFC8-3B188CA4AC72}"/>
                    </a:ext>
                  </a:extLst>
                </p:cNvPr>
                <p:cNvSpPr/>
                <p:nvPr/>
              </p:nvSpPr>
              <p:spPr>
                <a:xfrm>
                  <a:off x="6180867" y="3700272"/>
                  <a:ext cx="835152" cy="838295"/>
                </a:xfrm>
                <a:custGeom>
                  <a:avLst/>
                  <a:gdLst>
                    <a:gd name="connsiteX0" fmla="*/ 0 w 835152"/>
                    <a:gd name="connsiteY0" fmla="*/ 838295 h 838295"/>
                    <a:gd name="connsiteX1" fmla="*/ 0 w 835152"/>
                    <a:gd name="connsiteY1" fmla="*/ 838295 h 838295"/>
                    <a:gd name="connsiteX2" fmla="*/ 158591 w 835152"/>
                    <a:gd name="connsiteY2" fmla="*/ 679704 h 838295"/>
                    <a:gd name="connsiteX3" fmla="*/ 158591 w 835152"/>
                    <a:gd name="connsiteY3" fmla="*/ 158591 h 838295"/>
                    <a:gd name="connsiteX4" fmla="*/ 191 w 835152"/>
                    <a:gd name="connsiteY4" fmla="*/ 0 h 838295"/>
                    <a:gd name="connsiteX5" fmla="*/ 0 w 835152"/>
                    <a:gd name="connsiteY5" fmla="*/ 0 h 838295"/>
                    <a:gd name="connsiteX6" fmla="*/ 835152 w 835152"/>
                    <a:gd name="connsiteY6" fmla="*/ 0 h 838295"/>
                    <a:gd name="connsiteX7" fmla="*/ 676561 w 835152"/>
                    <a:gd name="connsiteY7" fmla="*/ 158591 h 838295"/>
                    <a:gd name="connsiteX8" fmla="*/ 676561 w 835152"/>
                    <a:gd name="connsiteY8" fmla="*/ 679704 h 838295"/>
                    <a:gd name="connsiteX9" fmla="*/ 835152 w 835152"/>
                    <a:gd name="connsiteY9" fmla="*/ 838295 h 838295"/>
                    <a:gd name="connsiteX10" fmla="*/ 0 w 835152"/>
                    <a:gd name="connsiteY10" fmla="*/ 838295 h 838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35152" h="838295">
                      <a:moveTo>
                        <a:pt x="0" y="838295"/>
                      </a:moveTo>
                      <a:lnTo>
                        <a:pt x="0" y="838295"/>
                      </a:lnTo>
                      <a:cubicBezTo>
                        <a:pt x="87588" y="838295"/>
                        <a:pt x="158591" y="767291"/>
                        <a:pt x="158591" y="679704"/>
                      </a:cubicBezTo>
                      <a:lnTo>
                        <a:pt x="158591" y="158591"/>
                      </a:lnTo>
                      <a:cubicBezTo>
                        <a:pt x="158644" y="71056"/>
                        <a:pt x="87726" y="53"/>
                        <a:pt x="191" y="0"/>
                      </a:cubicBezTo>
                      <a:cubicBezTo>
                        <a:pt x="127" y="0"/>
                        <a:pt x="64" y="0"/>
                        <a:pt x="0" y="0"/>
                      </a:cubicBezTo>
                      <a:lnTo>
                        <a:pt x="835152" y="0"/>
                      </a:lnTo>
                      <a:cubicBezTo>
                        <a:pt x="747565" y="0"/>
                        <a:pt x="676561" y="71004"/>
                        <a:pt x="676561" y="158591"/>
                      </a:cubicBezTo>
                      <a:lnTo>
                        <a:pt x="676561" y="679704"/>
                      </a:lnTo>
                      <a:cubicBezTo>
                        <a:pt x="676614" y="767270"/>
                        <a:pt x="747587" y="838242"/>
                        <a:pt x="835152" y="838295"/>
                      </a:cubicBezTo>
                      <a:lnTo>
                        <a:pt x="0" y="838295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6" name="任意多边形: 形状 345">
                  <a:extLst>
                    <a:ext uri="{FF2B5EF4-FFF2-40B4-BE49-F238E27FC236}">
                      <a16:creationId xmlns:a16="http://schemas.microsoft.com/office/drawing/2014/main" id="{E9F07E47-849D-6D46-D859-E5CD9B4A042D}"/>
                    </a:ext>
                  </a:extLst>
                </p:cNvPr>
                <p:cNvSpPr/>
                <p:nvPr/>
              </p:nvSpPr>
              <p:spPr>
                <a:xfrm>
                  <a:off x="6180867" y="3700367"/>
                  <a:ext cx="835151" cy="281082"/>
                </a:xfrm>
                <a:custGeom>
                  <a:avLst/>
                  <a:gdLst>
                    <a:gd name="connsiteX0" fmla="*/ 676561 w 835151"/>
                    <a:gd name="connsiteY0" fmla="*/ 128683 h 281082"/>
                    <a:gd name="connsiteX1" fmla="*/ 835152 w 835151"/>
                    <a:gd name="connsiteY1" fmla="*/ 0 h 281082"/>
                    <a:gd name="connsiteX2" fmla="*/ 0 w 835151"/>
                    <a:gd name="connsiteY2" fmla="*/ 0 h 281082"/>
                    <a:gd name="connsiteX3" fmla="*/ 158591 w 835151"/>
                    <a:gd name="connsiteY3" fmla="*/ 158401 h 281082"/>
                    <a:gd name="connsiteX4" fmla="*/ 158591 w 835151"/>
                    <a:gd name="connsiteY4" fmla="*/ 158592 h 281082"/>
                    <a:gd name="connsiteX5" fmla="*/ 158591 w 835151"/>
                    <a:gd name="connsiteY5" fmla="*/ 281083 h 281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5151" h="281082">
                      <a:moveTo>
                        <a:pt x="676561" y="128683"/>
                      </a:moveTo>
                      <a:cubicBezTo>
                        <a:pt x="675132" y="72771"/>
                        <a:pt x="747617" y="0"/>
                        <a:pt x="835152" y="0"/>
                      </a:cubicBezTo>
                      <a:lnTo>
                        <a:pt x="0" y="0"/>
                      </a:lnTo>
                      <a:cubicBezTo>
                        <a:pt x="87535" y="-53"/>
                        <a:pt x="158539" y="70866"/>
                        <a:pt x="158591" y="158401"/>
                      </a:cubicBezTo>
                      <a:cubicBezTo>
                        <a:pt x="158591" y="158464"/>
                        <a:pt x="158591" y="158528"/>
                        <a:pt x="158591" y="158592"/>
                      </a:cubicBezTo>
                      <a:lnTo>
                        <a:pt x="158591" y="281083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7" name="任意多边形: 形状 346">
                  <a:extLst>
                    <a:ext uri="{FF2B5EF4-FFF2-40B4-BE49-F238E27FC236}">
                      <a16:creationId xmlns:a16="http://schemas.microsoft.com/office/drawing/2014/main" id="{78D9331A-71CE-3E6C-6A6F-BD5CC6C231D1}"/>
                    </a:ext>
                  </a:extLst>
                </p:cNvPr>
                <p:cNvSpPr/>
                <p:nvPr/>
              </p:nvSpPr>
              <p:spPr>
                <a:xfrm>
                  <a:off x="6180867" y="3700272"/>
                  <a:ext cx="835152" cy="838295"/>
                </a:xfrm>
                <a:custGeom>
                  <a:avLst/>
                  <a:gdLst>
                    <a:gd name="connsiteX0" fmla="*/ 0 w 835152"/>
                    <a:gd name="connsiteY0" fmla="*/ 838295 h 838295"/>
                    <a:gd name="connsiteX1" fmla="*/ 0 w 835152"/>
                    <a:gd name="connsiteY1" fmla="*/ 838295 h 838295"/>
                    <a:gd name="connsiteX2" fmla="*/ 158591 w 835152"/>
                    <a:gd name="connsiteY2" fmla="*/ 679704 h 838295"/>
                    <a:gd name="connsiteX3" fmla="*/ 158591 w 835152"/>
                    <a:gd name="connsiteY3" fmla="*/ 158591 h 838295"/>
                    <a:gd name="connsiteX4" fmla="*/ 191 w 835152"/>
                    <a:gd name="connsiteY4" fmla="*/ 0 h 838295"/>
                    <a:gd name="connsiteX5" fmla="*/ 0 w 835152"/>
                    <a:gd name="connsiteY5" fmla="*/ 0 h 838295"/>
                    <a:gd name="connsiteX6" fmla="*/ 835152 w 835152"/>
                    <a:gd name="connsiteY6" fmla="*/ 0 h 838295"/>
                    <a:gd name="connsiteX7" fmla="*/ 676561 w 835152"/>
                    <a:gd name="connsiteY7" fmla="*/ 158591 h 838295"/>
                    <a:gd name="connsiteX8" fmla="*/ 676561 w 835152"/>
                    <a:gd name="connsiteY8" fmla="*/ 679704 h 838295"/>
                    <a:gd name="connsiteX9" fmla="*/ 835152 w 835152"/>
                    <a:gd name="connsiteY9" fmla="*/ 838295 h 838295"/>
                    <a:gd name="connsiteX10" fmla="*/ 0 w 835152"/>
                    <a:gd name="connsiteY10" fmla="*/ 838295 h 838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35152" h="838295">
                      <a:moveTo>
                        <a:pt x="0" y="838295"/>
                      </a:moveTo>
                      <a:lnTo>
                        <a:pt x="0" y="838295"/>
                      </a:lnTo>
                      <a:cubicBezTo>
                        <a:pt x="87588" y="838295"/>
                        <a:pt x="158591" y="767291"/>
                        <a:pt x="158591" y="679704"/>
                      </a:cubicBezTo>
                      <a:lnTo>
                        <a:pt x="158591" y="158591"/>
                      </a:lnTo>
                      <a:cubicBezTo>
                        <a:pt x="158644" y="71056"/>
                        <a:pt x="87726" y="53"/>
                        <a:pt x="191" y="0"/>
                      </a:cubicBezTo>
                      <a:cubicBezTo>
                        <a:pt x="127" y="0"/>
                        <a:pt x="64" y="0"/>
                        <a:pt x="0" y="0"/>
                      </a:cubicBezTo>
                      <a:lnTo>
                        <a:pt x="835152" y="0"/>
                      </a:lnTo>
                      <a:cubicBezTo>
                        <a:pt x="747565" y="0"/>
                        <a:pt x="676561" y="71004"/>
                        <a:pt x="676561" y="158591"/>
                      </a:cubicBezTo>
                      <a:lnTo>
                        <a:pt x="676561" y="679704"/>
                      </a:lnTo>
                      <a:cubicBezTo>
                        <a:pt x="676614" y="767270"/>
                        <a:pt x="747587" y="838242"/>
                        <a:pt x="835152" y="838295"/>
                      </a:cubicBezTo>
                      <a:lnTo>
                        <a:pt x="0" y="838295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8" name="任意多边形: 形状 347">
                  <a:extLst>
                    <a:ext uri="{FF2B5EF4-FFF2-40B4-BE49-F238E27FC236}">
                      <a16:creationId xmlns:a16="http://schemas.microsoft.com/office/drawing/2014/main" id="{7E596C43-1E54-67F0-6E6D-4D8BE884CC49}"/>
                    </a:ext>
                  </a:extLst>
                </p:cNvPr>
                <p:cNvSpPr/>
                <p:nvPr/>
              </p:nvSpPr>
              <p:spPr>
                <a:xfrm>
                  <a:off x="4829270" y="3445954"/>
                  <a:ext cx="3538823" cy="254317"/>
                </a:xfrm>
                <a:custGeom>
                  <a:avLst/>
                  <a:gdLst>
                    <a:gd name="connsiteX0" fmla="*/ 3255264 w 3538823"/>
                    <a:gd name="connsiteY0" fmla="*/ 254318 h 254317"/>
                    <a:gd name="connsiteX1" fmla="*/ 283464 w 3538823"/>
                    <a:gd name="connsiteY1" fmla="*/ 254318 h 254317"/>
                    <a:gd name="connsiteX2" fmla="*/ 23241 w 3538823"/>
                    <a:gd name="connsiteY2" fmla="*/ 66675 h 254317"/>
                    <a:gd name="connsiteX3" fmla="*/ 0 w 3538823"/>
                    <a:gd name="connsiteY3" fmla="*/ 0 h 254317"/>
                    <a:gd name="connsiteX4" fmla="*/ 3538823 w 3538823"/>
                    <a:gd name="connsiteY4" fmla="*/ 0 h 254317"/>
                    <a:gd name="connsiteX5" fmla="*/ 3515487 w 3538823"/>
                    <a:gd name="connsiteY5" fmla="*/ 66675 h 254317"/>
                    <a:gd name="connsiteX6" fmla="*/ 3255264 w 3538823"/>
                    <a:gd name="connsiteY6" fmla="*/ 254318 h 254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38823" h="254317">
                      <a:moveTo>
                        <a:pt x="3255264" y="254318"/>
                      </a:moveTo>
                      <a:lnTo>
                        <a:pt x="283464" y="254318"/>
                      </a:lnTo>
                      <a:cubicBezTo>
                        <a:pt x="165633" y="253512"/>
                        <a:pt x="61219" y="178221"/>
                        <a:pt x="23241" y="66675"/>
                      </a:cubicBezTo>
                      <a:lnTo>
                        <a:pt x="0" y="0"/>
                      </a:lnTo>
                      <a:lnTo>
                        <a:pt x="3538823" y="0"/>
                      </a:lnTo>
                      <a:lnTo>
                        <a:pt x="3515487" y="66675"/>
                      </a:lnTo>
                      <a:cubicBezTo>
                        <a:pt x="3477510" y="178221"/>
                        <a:pt x="3373096" y="253512"/>
                        <a:pt x="3255264" y="254318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49" name="图形 285">
              <a:extLst>
                <a:ext uri="{FF2B5EF4-FFF2-40B4-BE49-F238E27FC236}">
                  <a16:creationId xmlns:a16="http://schemas.microsoft.com/office/drawing/2014/main" id="{AA541F81-0E41-ACD6-4D3E-6B82DDEA4186}"/>
                </a:ext>
              </a:extLst>
            </p:cNvPr>
            <p:cNvGrpSpPr/>
            <p:nvPr/>
          </p:nvGrpSpPr>
          <p:grpSpPr>
            <a:xfrm>
              <a:off x="14030884" y="3896393"/>
              <a:ext cx="257280" cy="433482"/>
              <a:chOff x="6614541" y="1271968"/>
              <a:chExt cx="257280" cy="433482"/>
            </a:xfrm>
          </p:grpSpPr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467FF1E1-42DB-8F2A-815C-89BFF33A6352}"/>
                  </a:ext>
                </a:extLst>
              </p:cNvPr>
              <p:cNvSpPr/>
              <p:nvPr/>
            </p:nvSpPr>
            <p:spPr>
              <a:xfrm>
                <a:off x="6744461" y="1271968"/>
                <a:ext cx="127360" cy="256031"/>
              </a:xfrm>
              <a:custGeom>
                <a:avLst/>
                <a:gdLst>
                  <a:gd name="connsiteX0" fmla="*/ 0 w 127360"/>
                  <a:gd name="connsiteY0" fmla="*/ 256032 h 256031"/>
                  <a:gd name="connsiteX1" fmla="*/ 108490 w 127360"/>
                  <a:gd name="connsiteY1" fmla="*/ 0 h 256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360" h="256031">
                    <a:moveTo>
                      <a:pt x="0" y="256032"/>
                    </a:moveTo>
                    <a:cubicBezTo>
                      <a:pt x="0" y="256032"/>
                      <a:pt x="185928" y="174879"/>
                      <a:pt x="108490" y="0"/>
                    </a:cubicBezTo>
                  </a:path>
                </a:pathLst>
              </a:custGeom>
              <a:noFill/>
              <a:ln w="19050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FA4ACC73-E66A-D1CA-FFBB-D8221CC642E8}"/>
                  </a:ext>
                </a:extLst>
              </p:cNvPr>
              <p:cNvSpPr/>
              <p:nvPr/>
            </p:nvSpPr>
            <p:spPr>
              <a:xfrm>
                <a:off x="6614541" y="1499520"/>
                <a:ext cx="205930" cy="205930"/>
              </a:xfrm>
              <a:custGeom>
                <a:avLst/>
                <a:gdLst>
                  <a:gd name="connsiteX0" fmla="*/ 205930 w 205930"/>
                  <a:gd name="connsiteY0" fmla="*/ 102965 h 205930"/>
                  <a:gd name="connsiteX1" fmla="*/ 102965 w 205930"/>
                  <a:gd name="connsiteY1" fmla="*/ 205931 h 205930"/>
                  <a:gd name="connsiteX2" fmla="*/ 0 w 205930"/>
                  <a:gd name="connsiteY2" fmla="*/ 102965 h 205930"/>
                  <a:gd name="connsiteX3" fmla="*/ 102965 w 205930"/>
                  <a:gd name="connsiteY3" fmla="*/ 0 h 205930"/>
                  <a:gd name="connsiteX4" fmla="*/ 205930 w 205930"/>
                  <a:gd name="connsiteY4" fmla="*/ 102965 h 205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5930" h="205930">
                    <a:moveTo>
                      <a:pt x="205930" y="102965"/>
                    </a:moveTo>
                    <a:cubicBezTo>
                      <a:pt x="205930" y="159831"/>
                      <a:pt x="159831" y="205931"/>
                      <a:pt x="102965" y="205931"/>
                    </a:cubicBezTo>
                    <a:cubicBezTo>
                      <a:pt x="46099" y="205931"/>
                      <a:pt x="0" y="159831"/>
                      <a:pt x="0" y="102965"/>
                    </a:cubicBezTo>
                    <a:cubicBezTo>
                      <a:pt x="0" y="46099"/>
                      <a:pt x="46099" y="0"/>
                      <a:pt x="102965" y="0"/>
                    </a:cubicBezTo>
                    <a:cubicBezTo>
                      <a:pt x="159831" y="0"/>
                      <a:pt x="205930" y="46099"/>
                      <a:pt x="205930" y="102965"/>
                    </a:cubicBezTo>
                    <a:close/>
                  </a:path>
                </a:pathLst>
              </a:custGeom>
              <a:solidFill>
                <a:srgbClr val="EA631F"/>
              </a:solidFill>
              <a:ln w="19050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B184B73E-CBAD-36C6-A98C-D7E51F8FD78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320000" flipH="1" flipV="1">
            <a:off x="4365378" y="1163099"/>
            <a:ext cx="3450635" cy="4316342"/>
          </a:xfrm>
          <a:prstGeom prst="rect">
            <a:avLst/>
          </a:prstGeom>
          <a:ln w="2540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6" name="任意多边形: 形状 165">
            <a:extLst>
              <a:ext uri="{FF2B5EF4-FFF2-40B4-BE49-F238E27FC236}">
                <a16:creationId xmlns:a16="http://schemas.microsoft.com/office/drawing/2014/main" id="{A36EA5B1-C715-38B8-FB92-1283649774D4}"/>
              </a:ext>
            </a:extLst>
          </p:cNvPr>
          <p:cNvSpPr/>
          <p:nvPr/>
        </p:nvSpPr>
        <p:spPr>
          <a:xfrm rot="2140479">
            <a:off x="7866003" y="1371667"/>
            <a:ext cx="1641996" cy="816019"/>
          </a:xfrm>
          <a:custGeom>
            <a:avLst/>
            <a:gdLst>
              <a:gd name="connsiteX0" fmla="*/ 4882876 w 4937833"/>
              <a:gd name="connsiteY0" fmla="*/ 561154 h 2453943"/>
              <a:gd name="connsiteX1" fmla="*/ 3676260 w 4937833"/>
              <a:gd name="connsiteY1" fmla="*/ 8301 h 2453943"/>
              <a:gd name="connsiteX2" fmla="*/ 3560722 w 4937833"/>
              <a:gd name="connsiteY2" fmla="*/ 235056 h 2453943"/>
              <a:gd name="connsiteX3" fmla="*/ 3837188 w 4937833"/>
              <a:gd name="connsiteY3" fmla="*/ 429127 h 2453943"/>
              <a:gd name="connsiteX4" fmla="*/ 3029502 w 4937833"/>
              <a:gd name="connsiteY4" fmla="*/ 388753 h 2453943"/>
              <a:gd name="connsiteX5" fmla="*/ 2293609 w 4937833"/>
              <a:gd name="connsiteY5" fmla="*/ 554001 h 2453943"/>
              <a:gd name="connsiteX6" fmla="*/ 314292 w 4937833"/>
              <a:gd name="connsiteY6" fmla="*/ 352317 h 2453943"/>
              <a:gd name="connsiteX7" fmla="*/ 727535 w 4937833"/>
              <a:gd name="connsiteY7" fmla="*/ 2442635 h 2453943"/>
              <a:gd name="connsiteX8" fmla="*/ 807214 w 4937833"/>
              <a:gd name="connsiteY8" fmla="*/ 2355418 h 2453943"/>
              <a:gd name="connsiteX9" fmla="*/ 489727 w 4937833"/>
              <a:gd name="connsiteY9" fmla="*/ 494451 h 2453943"/>
              <a:gd name="connsiteX10" fmla="*/ 2102631 w 4937833"/>
              <a:gd name="connsiteY10" fmla="*/ 704208 h 2453943"/>
              <a:gd name="connsiteX11" fmla="*/ 1986212 w 4937833"/>
              <a:gd name="connsiteY11" fmla="*/ 1500725 h 2453943"/>
              <a:gd name="connsiteX12" fmla="*/ 2676685 w 4937833"/>
              <a:gd name="connsiteY12" fmla="*/ 1970146 h 2453943"/>
              <a:gd name="connsiteX13" fmla="*/ 2867347 w 4937833"/>
              <a:gd name="connsiteY13" fmla="*/ 1302794 h 2453943"/>
              <a:gd name="connsiteX14" fmla="*/ 2500914 w 4937833"/>
              <a:gd name="connsiteY14" fmla="*/ 734138 h 2453943"/>
              <a:gd name="connsiteX15" fmla="*/ 3419132 w 4937833"/>
              <a:gd name="connsiteY15" fmla="*/ 651168 h 2453943"/>
              <a:gd name="connsiteX16" fmla="*/ 4429805 w 4937833"/>
              <a:gd name="connsiteY16" fmla="*/ 782244 h 2453943"/>
              <a:gd name="connsiteX17" fmla="*/ 4103854 w 4937833"/>
              <a:gd name="connsiteY17" fmla="*/ 1016494 h 2453943"/>
              <a:gd name="connsiteX18" fmla="*/ 4268113 w 4937833"/>
              <a:gd name="connsiteY18" fmla="*/ 1213015 h 2453943"/>
              <a:gd name="connsiteX19" fmla="*/ 4892299 w 4937833"/>
              <a:gd name="connsiteY19" fmla="*/ 765177 h 2453943"/>
              <a:gd name="connsiteX20" fmla="*/ 4882961 w 4937833"/>
              <a:gd name="connsiteY20" fmla="*/ 561162 h 2453943"/>
              <a:gd name="connsiteX21" fmla="*/ 2501680 w 4937833"/>
              <a:gd name="connsiteY21" fmla="*/ 1663626 h 2453943"/>
              <a:gd name="connsiteX22" fmla="*/ 2193991 w 4937833"/>
              <a:gd name="connsiteY22" fmla="*/ 1344034 h 2453943"/>
              <a:gd name="connsiteX23" fmla="*/ 2297361 w 4937833"/>
              <a:gd name="connsiteY23" fmla="*/ 871439 h 2453943"/>
              <a:gd name="connsiteX24" fmla="*/ 2361540 w 4937833"/>
              <a:gd name="connsiteY24" fmla="*/ 936383 h 2453943"/>
              <a:gd name="connsiteX25" fmla="*/ 2501688 w 4937833"/>
              <a:gd name="connsiteY25" fmla="*/ 1663625 h 2453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937833" h="2453943">
                <a:moveTo>
                  <a:pt x="4882876" y="561154"/>
                </a:moveTo>
                <a:cubicBezTo>
                  <a:pt x="4494889" y="344549"/>
                  <a:pt x="4094088" y="159814"/>
                  <a:pt x="3676260" y="8301"/>
                </a:cubicBezTo>
                <a:cubicBezTo>
                  <a:pt x="3537454" y="-42024"/>
                  <a:pt x="3446223" y="149399"/>
                  <a:pt x="3560722" y="235056"/>
                </a:cubicBezTo>
                <a:cubicBezTo>
                  <a:pt x="3651231" y="302756"/>
                  <a:pt x="3743733" y="366739"/>
                  <a:pt x="3837188" y="429127"/>
                </a:cubicBezTo>
                <a:cubicBezTo>
                  <a:pt x="3569069" y="398128"/>
                  <a:pt x="3299266" y="382706"/>
                  <a:pt x="3029502" y="388753"/>
                </a:cubicBezTo>
                <a:cubicBezTo>
                  <a:pt x="2776157" y="394416"/>
                  <a:pt x="2511742" y="427329"/>
                  <a:pt x="2293609" y="554001"/>
                </a:cubicBezTo>
                <a:cubicBezTo>
                  <a:pt x="1748260" y="131538"/>
                  <a:pt x="895556" y="-171634"/>
                  <a:pt x="314292" y="352317"/>
                </a:cubicBezTo>
                <a:cubicBezTo>
                  <a:pt x="-345027" y="946494"/>
                  <a:pt x="150072" y="1996669"/>
                  <a:pt x="727535" y="2442635"/>
                </a:cubicBezTo>
                <a:cubicBezTo>
                  <a:pt x="780271" y="2483394"/>
                  <a:pt x="853448" y="2404557"/>
                  <a:pt x="807214" y="2355418"/>
                </a:cubicBezTo>
                <a:cubicBezTo>
                  <a:pt x="391031" y="1912901"/>
                  <a:pt x="-133694" y="998024"/>
                  <a:pt x="489727" y="494451"/>
                </a:cubicBezTo>
                <a:cubicBezTo>
                  <a:pt x="963164" y="112098"/>
                  <a:pt x="1639912" y="351050"/>
                  <a:pt x="2102631" y="704208"/>
                </a:cubicBezTo>
                <a:cubicBezTo>
                  <a:pt x="1894403" y="923762"/>
                  <a:pt x="1834738" y="1231872"/>
                  <a:pt x="1986212" y="1500725"/>
                </a:cubicBezTo>
                <a:cubicBezTo>
                  <a:pt x="2098957" y="1700763"/>
                  <a:pt x="2422067" y="2015957"/>
                  <a:pt x="2676685" y="1970146"/>
                </a:cubicBezTo>
                <a:cubicBezTo>
                  <a:pt x="2952112" y="1920548"/>
                  <a:pt x="2926629" y="1499804"/>
                  <a:pt x="2867347" y="1302794"/>
                </a:cubicBezTo>
                <a:cubicBezTo>
                  <a:pt x="2801446" y="1084004"/>
                  <a:pt x="2663900" y="894488"/>
                  <a:pt x="2500914" y="734138"/>
                </a:cubicBezTo>
                <a:cubicBezTo>
                  <a:pt x="2777605" y="608157"/>
                  <a:pt x="3126864" y="636358"/>
                  <a:pt x="3419132" y="651168"/>
                </a:cubicBezTo>
                <a:cubicBezTo>
                  <a:pt x="3759465" y="668389"/>
                  <a:pt x="4096056" y="715040"/>
                  <a:pt x="4429805" y="782244"/>
                </a:cubicBezTo>
                <a:cubicBezTo>
                  <a:pt x="4321155" y="860316"/>
                  <a:pt x="4212505" y="938391"/>
                  <a:pt x="4103854" y="1016494"/>
                </a:cubicBezTo>
                <a:cubicBezTo>
                  <a:pt x="3969751" y="1112896"/>
                  <a:pt x="4134968" y="1308537"/>
                  <a:pt x="4268113" y="1213015"/>
                </a:cubicBezTo>
                <a:cubicBezTo>
                  <a:pt x="4476146" y="1063726"/>
                  <a:pt x="4684267" y="914427"/>
                  <a:pt x="4892299" y="765177"/>
                </a:cubicBezTo>
                <a:cubicBezTo>
                  <a:pt x="4955827" y="719560"/>
                  <a:pt x="4953033" y="600272"/>
                  <a:pt x="4882961" y="561162"/>
                </a:cubicBezTo>
                <a:close/>
                <a:moveTo>
                  <a:pt x="2501680" y="1663626"/>
                </a:moveTo>
                <a:cubicBezTo>
                  <a:pt x="2377071" y="1641850"/>
                  <a:pt x="2241057" y="1449049"/>
                  <a:pt x="2193991" y="1344034"/>
                </a:cubicBezTo>
                <a:cubicBezTo>
                  <a:pt x="2113548" y="1164736"/>
                  <a:pt x="2171680" y="995971"/>
                  <a:pt x="2297361" y="871439"/>
                </a:cubicBezTo>
                <a:cubicBezTo>
                  <a:pt x="2319596" y="892985"/>
                  <a:pt x="2341181" y="914685"/>
                  <a:pt x="2361540" y="936383"/>
                </a:cubicBezTo>
                <a:cubicBezTo>
                  <a:pt x="2439343" y="1019583"/>
                  <a:pt x="2899619" y="1733205"/>
                  <a:pt x="2501688" y="1663625"/>
                </a:cubicBezTo>
                <a:close/>
              </a:path>
            </a:pathLst>
          </a:custGeom>
          <a:solidFill>
            <a:srgbClr val="EFAF00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1" name="任意多边形: 形状 210">
            <a:extLst>
              <a:ext uri="{FF2B5EF4-FFF2-40B4-BE49-F238E27FC236}">
                <a16:creationId xmlns:a16="http://schemas.microsoft.com/office/drawing/2014/main" id="{025A4977-1226-7181-BFAF-4F0D5315FF06}"/>
              </a:ext>
            </a:extLst>
          </p:cNvPr>
          <p:cNvSpPr/>
          <p:nvPr/>
        </p:nvSpPr>
        <p:spPr>
          <a:xfrm rot="2131905" flipH="1" flipV="1">
            <a:off x="2828600" y="3956126"/>
            <a:ext cx="1008361" cy="706136"/>
          </a:xfrm>
          <a:custGeom>
            <a:avLst/>
            <a:gdLst>
              <a:gd name="connsiteX0" fmla="*/ 4837124 w 4937750"/>
              <a:gd name="connsiteY0" fmla="*/ 1161817 h 3457813"/>
              <a:gd name="connsiteX1" fmla="*/ 2989677 w 4937750"/>
              <a:gd name="connsiteY1" fmla="*/ 24956 h 3457813"/>
              <a:gd name="connsiteX2" fmla="*/ 2737283 w 4937750"/>
              <a:gd name="connsiteY2" fmla="*/ 352132 h 3457813"/>
              <a:gd name="connsiteX3" fmla="*/ 3313629 w 4937750"/>
              <a:gd name="connsiteY3" fmla="*/ 835905 h 3457813"/>
              <a:gd name="connsiteX4" fmla="*/ 791061 w 4937750"/>
              <a:gd name="connsiteY4" fmla="*/ 1581830 h 3457813"/>
              <a:gd name="connsiteX5" fmla="*/ 29137 w 4937750"/>
              <a:gd name="connsiteY5" fmla="*/ 2742596 h 3457813"/>
              <a:gd name="connsiteX6" fmla="*/ 293082 w 4937750"/>
              <a:gd name="connsiteY6" fmla="*/ 3457248 h 3457813"/>
              <a:gd name="connsiteX7" fmla="*/ 330242 w 4937750"/>
              <a:gd name="connsiteY7" fmla="*/ 3320127 h 3457813"/>
              <a:gd name="connsiteX8" fmla="*/ 729554 w 4937750"/>
              <a:gd name="connsiteY8" fmla="*/ 2132420 h 3457813"/>
              <a:gd name="connsiteX9" fmla="*/ 1733467 w 4937750"/>
              <a:gd name="connsiteY9" fmla="*/ 1508499 h 3457813"/>
              <a:gd name="connsiteX10" fmla="*/ 4218121 w 4937750"/>
              <a:gd name="connsiteY10" fmla="*/ 1421320 h 3457813"/>
              <a:gd name="connsiteX11" fmla="*/ 4245599 w 4937750"/>
              <a:gd name="connsiteY11" fmla="*/ 1428782 h 3457813"/>
              <a:gd name="connsiteX12" fmla="*/ 3535002 w 4937750"/>
              <a:gd name="connsiteY12" fmla="*/ 2227827 h 3457813"/>
              <a:gd name="connsiteX13" fmla="*/ 3884711 w 4937750"/>
              <a:gd name="connsiteY13" fmla="*/ 2432264 h 3457813"/>
              <a:gd name="connsiteX14" fmla="*/ 4837102 w 4937750"/>
              <a:gd name="connsiteY14" fmla="*/ 1521512 h 3457813"/>
              <a:gd name="connsiteX15" fmla="*/ 4837140 w 4937750"/>
              <a:gd name="connsiteY15" fmla="*/ 1161888 h 3457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37750" h="3457813">
                <a:moveTo>
                  <a:pt x="4837124" y="1161817"/>
                </a:moveTo>
                <a:cubicBezTo>
                  <a:pt x="4243397" y="746124"/>
                  <a:pt x="3628254" y="367601"/>
                  <a:pt x="2989677" y="24956"/>
                </a:cubicBezTo>
                <a:cubicBezTo>
                  <a:pt x="2787875" y="-83273"/>
                  <a:pt x="2557721" y="185541"/>
                  <a:pt x="2737283" y="352132"/>
                </a:cubicBezTo>
                <a:cubicBezTo>
                  <a:pt x="2922282" y="523738"/>
                  <a:pt x="3114590" y="684549"/>
                  <a:pt x="3313629" y="835905"/>
                </a:cubicBezTo>
                <a:cubicBezTo>
                  <a:pt x="2417416" y="800773"/>
                  <a:pt x="1449233" y="1073290"/>
                  <a:pt x="791061" y="1581830"/>
                </a:cubicBezTo>
                <a:cubicBezTo>
                  <a:pt x="423668" y="1865722"/>
                  <a:pt x="117046" y="2278916"/>
                  <a:pt x="29137" y="2742596"/>
                </a:cubicBezTo>
                <a:cubicBezTo>
                  <a:pt x="-21265" y="3008804"/>
                  <a:pt x="-44609" y="3415767"/>
                  <a:pt x="293082" y="3457248"/>
                </a:cubicBezTo>
                <a:cubicBezTo>
                  <a:pt x="369736" y="3466701"/>
                  <a:pt x="387112" y="3355103"/>
                  <a:pt x="330242" y="3320127"/>
                </a:cubicBezTo>
                <a:cubicBezTo>
                  <a:pt x="13559" y="3125634"/>
                  <a:pt x="591934" y="2279671"/>
                  <a:pt x="729554" y="2132420"/>
                </a:cubicBezTo>
                <a:cubicBezTo>
                  <a:pt x="1003649" y="1839083"/>
                  <a:pt x="1357531" y="1641455"/>
                  <a:pt x="1733467" y="1508499"/>
                </a:cubicBezTo>
                <a:cubicBezTo>
                  <a:pt x="2517160" y="1231386"/>
                  <a:pt x="3430333" y="1119287"/>
                  <a:pt x="4218121" y="1421320"/>
                </a:cubicBezTo>
                <a:cubicBezTo>
                  <a:pt x="4227573" y="1424955"/>
                  <a:pt x="4236567" y="1426677"/>
                  <a:pt x="4245599" y="1428782"/>
                </a:cubicBezTo>
                <a:cubicBezTo>
                  <a:pt x="3965498" y="1651863"/>
                  <a:pt x="3722372" y="1915426"/>
                  <a:pt x="3535002" y="2227827"/>
                </a:cubicBezTo>
                <a:cubicBezTo>
                  <a:pt x="3398567" y="2455415"/>
                  <a:pt x="3735765" y="2640571"/>
                  <a:pt x="3884711" y="2432264"/>
                </a:cubicBezTo>
                <a:cubicBezTo>
                  <a:pt x="4151526" y="2059013"/>
                  <a:pt x="4443344" y="1761278"/>
                  <a:pt x="4837102" y="1521512"/>
                </a:cubicBezTo>
                <a:cubicBezTo>
                  <a:pt x="4978357" y="1435634"/>
                  <a:pt x="4964043" y="1250788"/>
                  <a:pt x="4837140" y="1161888"/>
                </a:cubicBezTo>
                <a:close/>
              </a:path>
            </a:pathLst>
          </a:custGeom>
          <a:solidFill>
            <a:srgbClr val="EFAF00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9899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19687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5AAB3EF-FCC4-DE90-887F-EF35907D157D}"/>
              </a:ext>
            </a:extLst>
          </p:cNvPr>
          <p:cNvSpPr txBox="1"/>
          <p:nvPr/>
        </p:nvSpPr>
        <p:spPr>
          <a:xfrm>
            <a:off x="3048828" y="3244334"/>
            <a:ext cx="609765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hlinkClick r:id="rId2"/>
              </a:rPr>
              <a:t>忘吃药的晓公子</a:t>
            </a:r>
            <a:r>
              <a:rPr lang="zh-CN" altLang="en-US" dirty="0"/>
              <a:t> 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4716719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3" name="图片 352">
            <a:extLst>
              <a:ext uri="{FF2B5EF4-FFF2-40B4-BE49-F238E27FC236}">
                <a16:creationId xmlns:a16="http://schemas.microsoft.com/office/drawing/2014/main" id="{E5EF0320-8A19-3DD7-6415-00C6C3D6D40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C2BF5CDC-6E33-7BF5-DD5D-16FA00E390EA}"/>
              </a:ext>
            </a:extLst>
          </p:cNvPr>
          <p:cNvSpPr/>
          <p:nvPr/>
        </p:nvSpPr>
        <p:spPr>
          <a:xfrm>
            <a:off x="698500" y="591139"/>
            <a:ext cx="10795000" cy="5675722"/>
          </a:xfrm>
          <a:custGeom>
            <a:avLst/>
            <a:gdLst>
              <a:gd name="connsiteX0" fmla="*/ 0 w 10795000"/>
              <a:gd name="connsiteY0" fmla="*/ 0 h 5675722"/>
              <a:gd name="connsiteX1" fmla="*/ 10071100 w 10795000"/>
              <a:gd name="connsiteY1" fmla="*/ 0 h 5675722"/>
              <a:gd name="connsiteX2" fmla="*/ 10071100 w 10795000"/>
              <a:gd name="connsiteY2" fmla="*/ 831261 h 5675722"/>
              <a:gd name="connsiteX3" fmla="*/ 10795000 w 10795000"/>
              <a:gd name="connsiteY3" fmla="*/ 831261 h 5675722"/>
              <a:gd name="connsiteX4" fmla="*/ 10795000 w 10795000"/>
              <a:gd name="connsiteY4" fmla="*/ 5675722 h 5675722"/>
              <a:gd name="connsiteX5" fmla="*/ 723900 w 10795000"/>
              <a:gd name="connsiteY5" fmla="*/ 5675722 h 5675722"/>
              <a:gd name="connsiteX6" fmla="*/ 723900 w 10795000"/>
              <a:gd name="connsiteY6" fmla="*/ 4844461 h 5675722"/>
              <a:gd name="connsiteX7" fmla="*/ 0 w 10795000"/>
              <a:gd name="connsiteY7" fmla="*/ 4844461 h 5675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95000" h="5675722">
                <a:moveTo>
                  <a:pt x="0" y="0"/>
                </a:moveTo>
                <a:lnTo>
                  <a:pt x="10071100" y="0"/>
                </a:lnTo>
                <a:lnTo>
                  <a:pt x="10071100" y="831261"/>
                </a:lnTo>
                <a:lnTo>
                  <a:pt x="10795000" y="831261"/>
                </a:lnTo>
                <a:lnTo>
                  <a:pt x="10795000" y="5675722"/>
                </a:lnTo>
                <a:lnTo>
                  <a:pt x="723900" y="5675722"/>
                </a:lnTo>
                <a:lnTo>
                  <a:pt x="723900" y="4844461"/>
                </a:lnTo>
                <a:lnTo>
                  <a:pt x="0" y="4844461"/>
                </a:lnTo>
                <a:close/>
              </a:path>
            </a:pathLst>
          </a:custGeom>
          <a:noFill/>
          <a:ln w="19050">
            <a:solidFill>
              <a:srgbClr val="6917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7" name="图形 13">
            <a:extLst>
              <a:ext uri="{FF2B5EF4-FFF2-40B4-BE49-F238E27FC236}">
                <a16:creationId xmlns:a16="http://schemas.microsoft.com/office/drawing/2014/main" id="{C227706A-5716-026F-69B5-47D1D05E738B}"/>
              </a:ext>
            </a:extLst>
          </p:cNvPr>
          <p:cNvGrpSpPr/>
          <p:nvPr/>
        </p:nvGrpSpPr>
        <p:grpSpPr>
          <a:xfrm>
            <a:off x="10881713" y="273851"/>
            <a:ext cx="659287" cy="705825"/>
            <a:chOff x="5322677" y="2272569"/>
            <a:chExt cx="1012818" cy="1084311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37FDC507-9B11-F585-8A7C-37A9C22397A8}"/>
                </a:ext>
              </a:extLst>
            </p:cNvPr>
            <p:cNvSpPr/>
            <p:nvPr/>
          </p:nvSpPr>
          <p:spPr>
            <a:xfrm>
              <a:off x="5625465" y="2272569"/>
              <a:ext cx="152018" cy="216408"/>
            </a:xfrm>
            <a:custGeom>
              <a:avLst/>
              <a:gdLst>
                <a:gd name="connsiteX0" fmla="*/ 39243 w 152018"/>
                <a:gd name="connsiteY0" fmla="*/ 216408 h 216408"/>
                <a:gd name="connsiteX1" fmla="*/ 0 w 152018"/>
                <a:gd name="connsiteY1" fmla="*/ 14192 h 216408"/>
                <a:gd name="connsiteX2" fmla="*/ 39053 w 152018"/>
                <a:gd name="connsiteY2" fmla="*/ 0 h 216408"/>
                <a:gd name="connsiteX3" fmla="*/ 152019 w 152018"/>
                <a:gd name="connsiteY3" fmla="*/ 170307 h 216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018" h="216408">
                  <a:moveTo>
                    <a:pt x="39243" y="216408"/>
                  </a:moveTo>
                  <a:cubicBezTo>
                    <a:pt x="39243" y="216408"/>
                    <a:pt x="113919" y="117348"/>
                    <a:pt x="0" y="14192"/>
                  </a:cubicBezTo>
                  <a:lnTo>
                    <a:pt x="39053" y="0"/>
                  </a:lnTo>
                  <a:cubicBezTo>
                    <a:pt x="143161" y="68390"/>
                    <a:pt x="152019" y="170307"/>
                    <a:pt x="152019" y="170307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D6970F4-267B-F09B-3AF3-442D2F902195}"/>
                </a:ext>
              </a:extLst>
            </p:cNvPr>
            <p:cNvSpPr/>
            <p:nvPr/>
          </p:nvSpPr>
          <p:spPr>
            <a:xfrm>
              <a:off x="5322677" y="2540910"/>
              <a:ext cx="621419" cy="815971"/>
            </a:xfrm>
            <a:custGeom>
              <a:avLst/>
              <a:gdLst>
                <a:gd name="connsiteX0" fmla="*/ 490430 w 621419"/>
                <a:gd name="connsiteY0" fmla="*/ 803889 h 815971"/>
                <a:gd name="connsiteX1" fmla="*/ 490430 w 621419"/>
                <a:gd name="connsiteY1" fmla="*/ 803889 h 815971"/>
                <a:gd name="connsiteX2" fmla="*/ 243352 w 621419"/>
                <a:gd name="connsiteY2" fmla="*/ 704543 h 815971"/>
                <a:gd name="connsiteX3" fmla="*/ 17228 w 621419"/>
                <a:gd name="connsiteY3" fmla="*/ 296206 h 815971"/>
                <a:gd name="connsiteX4" fmla="*/ 149435 w 621419"/>
                <a:gd name="connsiteY4" fmla="*/ 13314 h 815971"/>
                <a:gd name="connsiteX5" fmla="*/ 152579 w 621419"/>
                <a:gd name="connsiteY5" fmla="*/ 12075 h 815971"/>
                <a:gd name="connsiteX6" fmla="*/ 407944 w 621419"/>
                <a:gd name="connsiteY6" fmla="*/ 131043 h 815971"/>
                <a:gd name="connsiteX7" fmla="*/ 609302 w 621419"/>
                <a:gd name="connsiteY7" fmla="*/ 548428 h 815971"/>
                <a:gd name="connsiteX8" fmla="*/ 490430 w 621419"/>
                <a:gd name="connsiteY8" fmla="*/ 803889 h 815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1419" h="815971">
                  <a:moveTo>
                    <a:pt x="490430" y="803889"/>
                  </a:moveTo>
                  <a:lnTo>
                    <a:pt x="490430" y="803889"/>
                  </a:lnTo>
                  <a:cubicBezTo>
                    <a:pt x="394785" y="838749"/>
                    <a:pt x="288243" y="795910"/>
                    <a:pt x="243352" y="704543"/>
                  </a:cubicBezTo>
                  <a:lnTo>
                    <a:pt x="17228" y="296206"/>
                  </a:lnTo>
                  <a:cubicBezTo>
                    <a:pt x="-35064" y="189907"/>
                    <a:pt x="38183" y="53795"/>
                    <a:pt x="149435" y="13314"/>
                  </a:cubicBezTo>
                  <a:lnTo>
                    <a:pt x="152579" y="12075"/>
                  </a:lnTo>
                  <a:cubicBezTo>
                    <a:pt x="255946" y="-25555"/>
                    <a:pt x="370253" y="27697"/>
                    <a:pt x="407944" y="131043"/>
                  </a:cubicBezTo>
                  <a:lnTo>
                    <a:pt x="609302" y="548428"/>
                  </a:lnTo>
                  <a:cubicBezTo>
                    <a:pt x="647005" y="651797"/>
                    <a:pt x="593789" y="766159"/>
                    <a:pt x="490430" y="803889"/>
                  </a:cubicBezTo>
                  <a:close/>
                </a:path>
              </a:pathLst>
            </a:custGeom>
            <a:solidFill>
              <a:srgbClr val="EFAF00"/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64B7D9B8-0ECD-4E80-499C-FE2540DD3FF3}"/>
                </a:ext>
              </a:extLst>
            </p:cNvPr>
            <p:cNvSpPr/>
            <p:nvPr/>
          </p:nvSpPr>
          <p:spPr>
            <a:xfrm>
              <a:off x="5822082" y="2364307"/>
              <a:ext cx="513413" cy="850041"/>
            </a:xfrm>
            <a:custGeom>
              <a:avLst/>
              <a:gdLst>
                <a:gd name="connsiteX0" fmla="*/ 382408 w 513413"/>
                <a:gd name="connsiteY0" fmla="*/ 837712 h 850041"/>
                <a:gd name="connsiteX1" fmla="*/ 382408 w 513413"/>
                <a:gd name="connsiteY1" fmla="*/ 837712 h 850041"/>
                <a:gd name="connsiteX2" fmla="*/ 507566 w 513413"/>
                <a:gd name="connsiteY2" fmla="*/ 602730 h 850041"/>
                <a:gd name="connsiteX3" fmla="*/ 421841 w 513413"/>
                <a:gd name="connsiteY3" fmla="*/ 143054 h 850041"/>
                <a:gd name="connsiteX4" fmla="*/ 134186 w 513413"/>
                <a:gd name="connsiteY4" fmla="*/ 13228 h 850041"/>
                <a:gd name="connsiteX5" fmla="*/ 131043 w 513413"/>
                <a:gd name="connsiteY5" fmla="*/ 14371 h 850041"/>
                <a:gd name="connsiteX6" fmla="*/ 12076 w 513413"/>
                <a:gd name="connsiteY6" fmla="*/ 269736 h 850041"/>
                <a:gd name="connsiteX7" fmla="*/ 126376 w 513413"/>
                <a:gd name="connsiteY7" fmla="*/ 718840 h 850041"/>
                <a:gd name="connsiteX8" fmla="*/ 381589 w 513413"/>
                <a:gd name="connsiteY8" fmla="*/ 838012 h 850041"/>
                <a:gd name="connsiteX9" fmla="*/ 382408 w 513413"/>
                <a:gd name="connsiteY9" fmla="*/ 837712 h 85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3413" h="850041">
                  <a:moveTo>
                    <a:pt x="382408" y="837712"/>
                  </a:moveTo>
                  <a:lnTo>
                    <a:pt x="382408" y="837712"/>
                  </a:lnTo>
                  <a:cubicBezTo>
                    <a:pt x="478010" y="802836"/>
                    <a:pt x="531971" y="701526"/>
                    <a:pt x="507566" y="602730"/>
                  </a:cubicBezTo>
                  <a:lnTo>
                    <a:pt x="421841" y="143054"/>
                  </a:lnTo>
                  <a:cubicBezTo>
                    <a:pt x="393266" y="28087"/>
                    <a:pt x="245438" y="-27348"/>
                    <a:pt x="134186" y="13228"/>
                  </a:cubicBezTo>
                  <a:lnTo>
                    <a:pt x="131043" y="14371"/>
                  </a:lnTo>
                  <a:cubicBezTo>
                    <a:pt x="27697" y="52062"/>
                    <a:pt x="-25555" y="166369"/>
                    <a:pt x="12076" y="269736"/>
                  </a:cubicBezTo>
                  <a:lnTo>
                    <a:pt x="126376" y="718840"/>
                  </a:lnTo>
                  <a:cubicBezTo>
                    <a:pt x="163942" y="822224"/>
                    <a:pt x="278205" y="875579"/>
                    <a:pt x="381589" y="838012"/>
                  </a:cubicBezTo>
                  <a:cubicBezTo>
                    <a:pt x="381862" y="837912"/>
                    <a:pt x="382135" y="837812"/>
                    <a:pt x="382408" y="837712"/>
                  </a:cubicBezTo>
                  <a:close/>
                </a:path>
              </a:pathLst>
            </a:custGeom>
            <a:solidFill>
              <a:srgbClr val="EFAF00"/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C011C2C-5FDD-50DD-CC9D-AD7A3D91F9C5}"/>
                </a:ext>
              </a:extLst>
            </p:cNvPr>
            <p:cNvSpPr/>
            <p:nvPr/>
          </p:nvSpPr>
          <p:spPr>
            <a:xfrm>
              <a:off x="5602353" y="2441302"/>
              <a:ext cx="530676" cy="868120"/>
            </a:xfrm>
            <a:custGeom>
              <a:avLst/>
              <a:gdLst>
                <a:gd name="connsiteX0" fmla="*/ 419828 w 530676"/>
                <a:gd name="connsiteY0" fmla="*/ 857871 h 868120"/>
                <a:gd name="connsiteX1" fmla="*/ 419828 w 530676"/>
                <a:gd name="connsiteY1" fmla="*/ 857871 h 868120"/>
                <a:gd name="connsiteX2" fmla="*/ 203902 w 530676"/>
                <a:gd name="connsiteY2" fmla="*/ 757400 h 868120"/>
                <a:gd name="connsiteX3" fmla="*/ 203896 w 530676"/>
                <a:gd name="connsiteY3" fmla="*/ 757383 h 868120"/>
                <a:gd name="connsiteX4" fmla="*/ 10253 w 530676"/>
                <a:gd name="connsiteY4" fmla="*/ 226269 h 868120"/>
                <a:gd name="connsiteX5" fmla="*/ 110741 w 530676"/>
                <a:gd name="connsiteY5" fmla="*/ 10242 h 868120"/>
                <a:gd name="connsiteX6" fmla="*/ 110741 w 530676"/>
                <a:gd name="connsiteY6" fmla="*/ 10242 h 868120"/>
                <a:gd name="connsiteX7" fmla="*/ 326766 w 530676"/>
                <a:gd name="connsiteY7" fmla="*/ 110820 h 868120"/>
                <a:gd name="connsiteX8" fmla="*/ 326769 w 530676"/>
                <a:gd name="connsiteY8" fmla="*/ 110826 h 868120"/>
                <a:gd name="connsiteX9" fmla="*/ 520412 w 530676"/>
                <a:gd name="connsiteY9" fmla="*/ 641940 h 868120"/>
                <a:gd name="connsiteX10" fmla="*/ 420077 w 530676"/>
                <a:gd name="connsiteY10" fmla="*/ 857781 h 868120"/>
                <a:gd name="connsiteX11" fmla="*/ 419828 w 530676"/>
                <a:gd name="connsiteY11" fmla="*/ 857872 h 868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30676" h="868120">
                  <a:moveTo>
                    <a:pt x="419828" y="857871"/>
                  </a:moveTo>
                  <a:lnTo>
                    <a:pt x="419828" y="857871"/>
                  </a:lnTo>
                  <a:cubicBezTo>
                    <a:pt x="332457" y="889753"/>
                    <a:pt x="235784" y="844770"/>
                    <a:pt x="203902" y="757400"/>
                  </a:cubicBezTo>
                  <a:cubicBezTo>
                    <a:pt x="203900" y="757394"/>
                    <a:pt x="203898" y="757388"/>
                    <a:pt x="203896" y="757383"/>
                  </a:cubicBezTo>
                  <a:lnTo>
                    <a:pt x="10253" y="226269"/>
                  </a:lnTo>
                  <a:cubicBezTo>
                    <a:pt x="-21637" y="138866"/>
                    <a:pt x="23348" y="42158"/>
                    <a:pt x="110741" y="10242"/>
                  </a:cubicBezTo>
                  <a:lnTo>
                    <a:pt x="110741" y="10242"/>
                  </a:lnTo>
                  <a:cubicBezTo>
                    <a:pt x="198169" y="-21638"/>
                    <a:pt x="294887" y="23392"/>
                    <a:pt x="326766" y="110820"/>
                  </a:cubicBezTo>
                  <a:cubicBezTo>
                    <a:pt x="326767" y="110822"/>
                    <a:pt x="326768" y="110824"/>
                    <a:pt x="326769" y="110826"/>
                  </a:cubicBezTo>
                  <a:lnTo>
                    <a:pt x="520412" y="641940"/>
                  </a:lnTo>
                  <a:cubicBezTo>
                    <a:pt x="552308" y="729249"/>
                    <a:pt x="507387" y="825884"/>
                    <a:pt x="420077" y="857781"/>
                  </a:cubicBezTo>
                  <a:cubicBezTo>
                    <a:pt x="419994" y="857811"/>
                    <a:pt x="419911" y="857841"/>
                    <a:pt x="419828" y="857872"/>
                  </a:cubicBezTo>
                  <a:close/>
                </a:path>
              </a:pathLst>
            </a:custGeom>
            <a:solidFill>
              <a:srgbClr val="EFAF00"/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" name="图形 13">
            <a:extLst>
              <a:ext uri="{FF2B5EF4-FFF2-40B4-BE49-F238E27FC236}">
                <a16:creationId xmlns:a16="http://schemas.microsoft.com/office/drawing/2014/main" id="{0E25CE9E-04B7-89A4-B006-190DD2C08CB9}"/>
              </a:ext>
            </a:extLst>
          </p:cNvPr>
          <p:cNvGrpSpPr/>
          <p:nvPr/>
        </p:nvGrpSpPr>
        <p:grpSpPr>
          <a:xfrm>
            <a:off x="11802859" y="226175"/>
            <a:ext cx="318221" cy="1162471"/>
            <a:chOff x="6193631" y="1076325"/>
            <a:chExt cx="805338" cy="2941924"/>
          </a:xfrm>
          <a:solidFill>
            <a:srgbClr val="F7F3EF"/>
          </a:solidFill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4283D3C1-AB56-AB5E-EC60-5F599B6C7380}"/>
                </a:ext>
              </a:extLst>
            </p:cNvPr>
            <p:cNvSpPr/>
            <p:nvPr/>
          </p:nvSpPr>
          <p:spPr>
            <a:xfrm>
              <a:off x="6193631" y="1590675"/>
              <a:ext cx="276908" cy="1807749"/>
            </a:xfrm>
            <a:custGeom>
              <a:avLst/>
              <a:gdLst>
                <a:gd name="connsiteX0" fmla="*/ 0 w 276908"/>
                <a:gd name="connsiteY0" fmla="*/ 0 h 1807749"/>
                <a:gd name="connsiteX1" fmla="*/ 130969 w 276908"/>
                <a:gd name="connsiteY1" fmla="*/ 1803178 h 1807749"/>
                <a:gd name="connsiteX2" fmla="*/ 274415 w 276908"/>
                <a:gd name="connsiteY2" fmla="*/ 1807750 h 1807749"/>
                <a:gd name="connsiteX3" fmla="*/ 0 w 276908"/>
                <a:gd name="connsiteY3" fmla="*/ 0 h 1807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908" h="1807749">
                  <a:moveTo>
                    <a:pt x="0" y="0"/>
                  </a:moveTo>
                  <a:cubicBezTo>
                    <a:pt x="0" y="0"/>
                    <a:pt x="203359" y="357759"/>
                    <a:pt x="130969" y="1803178"/>
                  </a:cubicBezTo>
                  <a:lnTo>
                    <a:pt x="274415" y="1807750"/>
                  </a:lnTo>
                  <a:cubicBezTo>
                    <a:pt x="274415" y="1807750"/>
                    <a:pt x="322136" y="447675"/>
                    <a:pt x="0" y="0"/>
                  </a:cubicBezTo>
                  <a:close/>
                </a:path>
              </a:pathLst>
            </a:custGeom>
            <a:solidFill>
              <a:srgbClr val="F7F3EF"/>
            </a:solidFill>
            <a:ln w="15875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D8699D01-3E3C-F0A1-4F7E-E03198CF09EF}"/>
                </a:ext>
              </a:extLst>
            </p:cNvPr>
            <p:cNvSpPr/>
            <p:nvPr/>
          </p:nvSpPr>
          <p:spPr>
            <a:xfrm>
              <a:off x="6324600" y="1076325"/>
              <a:ext cx="236011" cy="2321718"/>
            </a:xfrm>
            <a:custGeom>
              <a:avLst/>
              <a:gdLst>
                <a:gd name="connsiteX0" fmla="*/ 0 w 236011"/>
                <a:gd name="connsiteY0" fmla="*/ 2317528 h 2321718"/>
                <a:gd name="connsiteX1" fmla="*/ 80963 w 236011"/>
                <a:gd name="connsiteY1" fmla="*/ 0 h 2321718"/>
                <a:gd name="connsiteX2" fmla="*/ 143732 w 236011"/>
                <a:gd name="connsiteY2" fmla="*/ 2321719 h 2321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011" h="2321718">
                  <a:moveTo>
                    <a:pt x="0" y="2317528"/>
                  </a:moveTo>
                  <a:cubicBezTo>
                    <a:pt x="0" y="2317528"/>
                    <a:pt x="275177" y="459010"/>
                    <a:pt x="80963" y="0"/>
                  </a:cubicBezTo>
                  <a:cubicBezTo>
                    <a:pt x="80963" y="0"/>
                    <a:pt x="383191" y="459676"/>
                    <a:pt x="143732" y="2321719"/>
                  </a:cubicBezTo>
                  <a:close/>
                </a:path>
              </a:pathLst>
            </a:custGeom>
            <a:solidFill>
              <a:srgbClr val="F7F3EF"/>
            </a:solidFill>
            <a:ln w="15875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F5242571-942B-5F2D-B8F1-272A39D078D6}"/>
                </a:ext>
              </a:extLst>
            </p:cNvPr>
            <p:cNvSpPr/>
            <p:nvPr/>
          </p:nvSpPr>
          <p:spPr>
            <a:xfrm>
              <a:off x="6324600" y="1857375"/>
              <a:ext cx="674369" cy="1540764"/>
            </a:xfrm>
            <a:custGeom>
              <a:avLst/>
              <a:gdLst>
                <a:gd name="connsiteX0" fmla="*/ 0 w 674369"/>
                <a:gd name="connsiteY0" fmla="*/ 1536478 h 1540764"/>
                <a:gd name="connsiteX1" fmla="*/ 674370 w 674369"/>
                <a:gd name="connsiteY1" fmla="*/ 0 h 1540764"/>
                <a:gd name="connsiteX2" fmla="*/ 143732 w 674369"/>
                <a:gd name="connsiteY2" fmla="*/ 1540764 h 1540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4369" h="1540764">
                  <a:moveTo>
                    <a:pt x="0" y="1536478"/>
                  </a:moveTo>
                  <a:cubicBezTo>
                    <a:pt x="82963" y="869061"/>
                    <a:pt x="674370" y="0"/>
                    <a:pt x="674370" y="0"/>
                  </a:cubicBezTo>
                  <a:cubicBezTo>
                    <a:pt x="674370" y="0"/>
                    <a:pt x="201739" y="1050989"/>
                    <a:pt x="143732" y="1540764"/>
                  </a:cubicBezTo>
                  <a:close/>
                </a:path>
              </a:pathLst>
            </a:custGeom>
            <a:solidFill>
              <a:srgbClr val="F7F3EF"/>
            </a:solidFill>
            <a:ln w="15875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790BF370-F2D3-40E0-9367-EE5C8D0C92FE}"/>
                </a:ext>
              </a:extLst>
            </p:cNvPr>
            <p:cNvSpPr/>
            <p:nvPr/>
          </p:nvSpPr>
          <p:spPr>
            <a:xfrm>
              <a:off x="6263068" y="3367304"/>
              <a:ext cx="211931" cy="601477"/>
            </a:xfrm>
            <a:custGeom>
              <a:avLst/>
              <a:gdLst>
                <a:gd name="connsiteX0" fmla="*/ 0 w 211931"/>
                <a:gd name="connsiteY0" fmla="*/ 555853 h 601477"/>
                <a:gd name="connsiteX1" fmla="*/ 61817 w 211931"/>
                <a:gd name="connsiteY1" fmla="*/ 26548 h 601477"/>
                <a:gd name="connsiteX2" fmla="*/ 205264 w 211931"/>
                <a:gd name="connsiteY2" fmla="*/ 31121 h 601477"/>
                <a:gd name="connsiteX3" fmla="*/ 211931 w 211931"/>
                <a:gd name="connsiteY3" fmla="*/ 601478 h 601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31" h="601477">
                  <a:moveTo>
                    <a:pt x="0" y="555853"/>
                  </a:moveTo>
                  <a:cubicBezTo>
                    <a:pt x="0" y="555853"/>
                    <a:pt x="43910" y="301154"/>
                    <a:pt x="61817" y="26548"/>
                  </a:cubicBezTo>
                  <a:cubicBezTo>
                    <a:pt x="61817" y="26548"/>
                    <a:pt x="138017" y="-36126"/>
                    <a:pt x="205264" y="31121"/>
                  </a:cubicBezTo>
                  <a:cubicBezTo>
                    <a:pt x="191277" y="221084"/>
                    <a:pt x="193508" y="411893"/>
                    <a:pt x="211931" y="601478"/>
                  </a:cubicBezTo>
                  <a:close/>
                </a:path>
              </a:pathLst>
            </a:custGeom>
            <a:solidFill>
              <a:srgbClr val="F7F3EF"/>
            </a:solidFill>
            <a:ln w="15875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FDEBEC14-CFE8-C0E7-7D6F-645A9BD1A946}"/>
                </a:ext>
              </a:extLst>
            </p:cNvPr>
            <p:cNvSpPr/>
            <p:nvPr/>
          </p:nvSpPr>
          <p:spPr>
            <a:xfrm rot="-4443000">
              <a:off x="6304154" y="3844323"/>
              <a:ext cx="128587" cy="219265"/>
            </a:xfrm>
            <a:custGeom>
              <a:avLst/>
              <a:gdLst>
                <a:gd name="connsiteX0" fmla="*/ 128588 w 128587"/>
                <a:gd name="connsiteY0" fmla="*/ 109633 h 219265"/>
                <a:gd name="connsiteX1" fmla="*/ 64294 w 128587"/>
                <a:gd name="connsiteY1" fmla="*/ 219266 h 219265"/>
                <a:gd name="connsiteX2" fmla="*/ 0 w 128587"/>
                <a:gd name="connsiteY2" fmla="*/ 109633 h 219265"/>
                <a:gd name="connsiteX3" fmla="*/ 64294 w 128587"/>
                <a:gd name="connsiteY3" fmla="*/ 0 h 219265"/>
                <a:gd name="connsiteX4" fmla="*/ 128588 w 128587"/>
                <a:gd name="connsiteY4" fmla="*/ 109633 h 21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587" h="219265">
                  <a:moveTo>
                    <a:pt x="128588" y="109633"/>
                  </a:moveTo>
                  <a:cubicBezTo>
                    <a:pt x="128588" y="170181"/>
                    <a:pt x="99802" y="219266"/>
                    <a:pt x="64294" y="219266"/>
                  </a:cubicBezTo>
                  <a:cubicBezTo>
                    <a:pt x="28785" y="219266"/>
                    <a:pt x="0" y="170181"/>
                    <a:pt x="0" y="109633"/>
                  </a:cubicBezTo>
                  <a:cubicBezTo>
                    <a:pt x="0" y="49084"/>
                    <a:pt x="28785" y="0"/>
                    <a:pt x="64294" y="0"/>
                  </a:cubicBezTo>
                  <a:cubicBezTo>
                    <a:pt x="99802" y="0"/>
                    <a:pt x="128588" y="49084"/>
                    <a:pt x="128588" y="109633"/>
                  </a:cubicBezTo>
                  <a:close/>
                </a:path>
              </a:pathLst>
            </a:custGeom>
            <a:solidFill>
              <a:srgbClr val="F7F3EF"/>
            </a:solidFill>
            <a:ln w="15875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0E1587F0-1375-886D-8B85-560B2F2A3779}"/>
                </a:ext>
              </a:extLst>
            </p:cNvPr>
            <p:cNvSpPr/>
            <p:nvPr/>
          </p:nvSpPr>
          <p:spPr>
            <a:xfrm>
              <a:off x="6290086" y="3899757"/>
              <a:ext cx="163496" cy="109092"/>
            </a:xfrm>
            <a:custGeom>
              <a:avLst/>
              <a:gdLst>
                <a:gd name="connsiteX0" fmla="*/ 162339 w 163496"/>
                <a:gd name="connsiteY0" fmla="*/ 77120 h 109092"/>
                <a:gd name="connsiteX1" fmla="*/ 162339 w 163496"/>
                <a:gd name="connsiteY1" fmla="*/ 77691 h 109092"/>
                <a:gd name="connsiteX2" fmla="*/ 127287 w 163496"/>
                <a:gd name="connsiteY2" fmla="*/ 106266 h 109092"/>
                <a:gd name="connsiteX3" fmla="*/ 67756 w 163496"/>
                <a:gd name="connsiteY3" fmla="*/ 103981 h 109092"/>
                <a:gd name="connsiteX4" fmla="*/ 1081 w 163496"/>
                <a:gd name="connsiteY4" fmla="*/ 31972 h 109092"/>
                <a:gd name="connsiteX5" fmla="*/ 1081 w 163496"/>
                <a:gd name="connsiteY5" fmla="*/ 31400 h 109092"/>
                <a:gd name="connsiteX6" fmla="*/ 36133 w 163496"/>
                <a:gd name="connsiteY6" fmla="*/ 2825 h 109092"/>
                <a:gd name="connsiteX7" fmla="*/ 95759 w 163496"/>
                <a:gd name="connsiteY7" fmla="*/ 5111 h 109092"/>
                <a:gd name="connsiteX8" fmla="*/ 162339 w 163496"/>
                <a:gd name="connsiteY8" fmla="*/ 77120 h 109092"/>
                <a:gd name="connsiteX9" fmla="*/ 13082 w 163496"/>
                <a:gd name="connsiteY9" fmla="*/ 35496 h 109092"/>
                <a:gd name="connsiteX10" fmla="*/ 70899 w 163496"/>
                <a:gd name="connsiteY10" fmla="*/ 92646 h 109092"/>
                <a:gd name="connsiteX11" fmla="*/ 124048 w 163496"/>
                <a:gd name="connsiteY11" fmla="*/ 94837 h 109092"/>
                <a:gd name="connsiteX12" fmla="*/ 150242 w 163496"/>
                <a:gd name="connsiteY12" fmla="*/ 74548 h 109092"/>
                <a:gd name="connsiteX13" fmla="*/ 150242 w 163496"/>
                <a:gd name="connsiteY13" fmla="*/ 74548 h 109092"/>
                <a:gd name="connsiteX14" fmla="*/ 92425 w 163496"/>
                <a:gd name="connsiteY14" fmla="*/ 17398 h 109092"/>
                <a:gd name="connsiteX15" fmla="*/ 39276 w 163496"/>
                <a:gd name="connsiteY15" fmla="*/ 15207 h 109092"/>
                <a:gd name="connsiteX16" fmla="*/ 13082 w 163496"/>
                <a:gd name="connsiteY16" fmla="*/ 35496 h 109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3496" h="109092">
                  <a:moveTo>
                    <a:pt x="162339" y="77120"/>
                  </a:moveTo>
                  <a:lnTo>
                    <a:pt x="162339" y="77691"/>
                  </a:lnTo>
                  <a:cubicBezTo>
                    <a:pt x="158434" y="91598"/>
                    <a:pt x="145956" y="101885"/>
                    <a:pt x="127287" y="106266"/>
                  </a:cubicBezTo>
                  <a:cubicBezTo>
                    <a:pt x="107582" y="110695"/>
                    <a:pt x="87063" y="109907"/>
                    <a:pt x="67756" y="103981"/>
                  </a:cubicBezTo>
                  <a:cubicBezTo>
                    <a:pt x="22893" y="91217"/>
                    <a:pt x="-6063" y="59594"/>
                    <a:pt x="1081" y="31972"/>
                  </a:cubicBezTo>
                  <a:lnTo>
                    <a:pt x="1081" y="31400"/>
                  </a:lnTo>
                  <a:cubicBezTo>
                    <a:pt x="4986" y="17494"/>
                    <a:pt x="17464" y="7207"/>
                    <a:pt x="36133" y="2825"/>
                  </a:cubicBezTo>
                  <a:cubicBezTo>
                    <a:pt x="55870" y="-1603"/>
                    <a:pt x="76419" y="-815"/>
                    <a:pt x="95759" y="5111"/>
                  </a:cubicBezTo>
                  <a:cubicBezTo>
                    <a:pt x="140717" y="17874"/>
                    <a:pt x="169769" y="49498"/>
                    <a:pt x="162339" y="77120"/>
                  </a:cubicBezTo>
                  <a:close/>
                  <a:moveTo>
                    <a:pt x="13082" y="35496"/>
                  </a:moveTo>
                  <a:cubicBezTo>
                    <a:pt x="7653" y="55879"/>
                    <a:pt x="34037" y="81882"/>
                    <a:pt x="70899" y="92646"/>
                  </a:cubicBezTo>
                  <a:cubicBezTo>
                    <a:pt x="88119" y="98014"/>
                    <a:pt x="106446" y="98770"/>
                    <a:pt x="124048" y="94837"/>
                  </a:cubicBezTo>
                  <a:cubicBezTo>
                    <a:pt x="135776" y="93236"/>
                    <a:pt x="145759" y="85503"/>
                    <a:pt x="150242" y="74548"/>
                  </a:cubicBezTo>
                  <a:lnTo>
                    <a:pt x="150242" y="74548"/>
                  </a:lnTo>
                  <a:cubicBezTo>
                    <a:pt x="155767" y="54165"/>
                    <a:pt x="129382" y="28162"/>
                    <a:pt x="92425" y="17398"/>
                  </a:cubicBezTo>
                  <a:cubicBezTo>
                    <a:pt x="75206" y="12030"/>
                    <a:pt x="56879" y="11274"/>
                    <a:pt x="39276" y="15207"/>
                  </a:cubicBezTo>
                  <a:cubicBezTo>
                    <a:pt x="27549" y="16809"/>
                    <a:pt x="17565" y="24542"/>
                    <a:pt x="13082" y="35496"/>
                  </a:cubicBezTo>
                  <a:close/>
                </a:path>
              </a:pathLst>
            </a:custGeom>
            <a:solidFill>
              <a:srgbClr val="F7F3EF"/>
            </a:solidFill>
            <a:ln w="15875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F2D5EF4D-559A-B024-53A1-633AAE859896}"/>
              </a:ext>
            </a:extLst>
          </p:cNvPr>
          <p:cNvGrpSpPr/>
          <p:nvPr/>
        </p:nvGrpSpPr>
        <p:grpSpPr>
          <a:xfrm>
            <a:off x="11219595" y="562355"/>
            <a:ext cx="625672" cy="702113"/>
            <a:chOff x="9172691" y="3696495"/>
            <a:chExt cx="1117296" cy="1253801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59BCB8E7-F07F-63FC-529D-E60D31B47F5A}"/>
                </a:ext>
              </a:extLst>
            </p:cNvPr>
            <p:cNvSpPr/>
            <p:nvPr/>
          </p:nvSpPr>
          <p:spPr>
            <a:xfrm>
              <a:off x="9719693" y="3696495"/>
              <a:ext cx="156723" cy="250221"/>
            </a:xfrm>
            <a:custGeom>
              <a:avLst/>
              <a:gdLst>
                <a:gd name="connsiteX0" fmla="*/ 0 w 156723"/>
                <a:gd name="connsiteY0" fmla="*/ 224599 h 250221"/>
                <a:gd name="connsiteX1" fmla="*/ 78391 w 156723"/>
                <a:gd name="connsiteY1" fmla="*/ 0 h 250221"/>
                <a:gd name="connsiteX2" fmla="*/ 125540 w 156723"/>
                <a:gd name="connsiteY2" fmla="*/ 8954 h 250221"/>
                <a:gd name="connsiteX3" fmla="*/ 136208 w 156723"/>
                <a:gd name="connsiteY3" fmla="*/ 250222 h 250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723" h="250221">
                  <a:moveTo>
                    <a:pt x="0" y="224599"/>
                  </a:moveTo>
                  <a:cubicBezTo>
                    <a:pt x="0" y="224599"/>
                    <a:pt x="130588" y="169545"/>
                    <a:pt x="78391" y="0"/>
                  </a:cubicBezTo>
                  <a:lnTo>
                    <a:pt x="125540" y="8954"/>
                  </a:lnTo>
                  <a:cubicBezTo>
                    <a:pt x="163015" y="84259"/>
                    <a:pt x="166891" y="171903"/>
                    <a:pt x="136208" y="250222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A91C3886-A5EE-4176-F7E3-803803B50816}"/>
                </a:ext>
              </a:extLst>
            </p:cNvPr>
            <p:cNvSpPr/>
            <p:nvPr/>
          </p:nvSpPr>
          <p:spPr>
            <a:xfrm>
              <a:off x="9172691" y="3867167"/>
              <a:ext cx="506377" cy="993977"/>
            </a:xfrm>
            <a:custGeom>
              <a:avLst/>
              <a:gdLst>
                <a:gd name="connsiteX0" fmla="*/ 187338 w 506377"/>
                <a:gd name="connsiteY0" fmla="*/ 989949 h 993977"/>
                <a:gd name="connsiteX1" fmla="*/ 187338 w 506377"/>
                <a:gd name="connsiteY1" fmla="*/ 989949 h 993977"/>
                <a:gd name="connsiteX2" fmla="*/ 743 w 506377"/>
                <a:gd name="connsiteY2" fmla="*/ 745632 h 993977"/>
                <a:gd name="connsiteX3" fmla="*/ 17126 w 506377"/>
                <a:gd name="connsiteY3" fmla="*/ 206994 h 993977"/>
                <a:gd name="connsiteX4" fmla="*/ 315164 w 506377"/>
                <a:gd name="connsiteY4" fmla="*/ 4206 h 993977"/>
                <a:gd name="connsiteX5" fmla="*/ 318974 w 506377"/>
                <a:gd name="connsiteY5" fmla="*/ 4968 h 993977"/>
                <a:gd name="connsiteX6" fmla="*/ 502377 w 506377"/>
                <a:gd name="connsiteY6" fmla="*/ 273324 h 993977"/>
                <a:gd name="connsiteX7" fmla="*/ 502330 w 506377"/>
                <a:gd name="connsiteY7" fmla="*/ 273574 h 993977"/>
                <a:gd name="connsiteX8" fmla="*/ 455943 w 506377"/>
                <a:gd name="connsiteY8" fmla="*/ 806973 h 993977"/>
                <a:gd name="connsiteX9" fmla="*/ 187338 w 506377"/>
                <a:gd name="connsiteY9" fmla="*/ 989949 h 993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6377" h="993977">
                  <a:moveTo>
                    <a:pt x="187338" y="989949"/>
                  </a:moveTo>
                  <a:lnTo>
                    <a:pt x="187338" y="989949"/>
                  </a:lnTo>
                  <a:cubicBezTo>
                    <a:pt x="71838" y="968170"/>
                    <a:pt x="-8644" y="862793"/>
                    <a:pt x="743" y="745632"/>
                  </a:cubicBezTo>
                  <a:lnTo>
                    <a:pt x="17126" y="206994"/>
                  </a:lnTo>
                  <a:cubicBezTo>
                    <a:pt x="27985" y="70691"/>
                    <a:pt x="180861" y="-21130"/>
                    <a:pt x="315164" y="4206"/>
                  </a:cubicBezTo>
                  <a:lnTo>
                    <a:pt x="318974" y="4968"/>
                  </a:lnTo>
                  <a:cubicBezTo>
                    <a:pt x="443723" y="28427"/>
                    <a:pt x="525836" y="148574"/>
                    <a:pt x="502377" y="273324"/>
                  </a:cubicBezTo>
                  <a:cubicBezTo>
                    <a:pt x="502361" y="273407"/>
                    <a:pt x="502346" y="273490"/>
                    <a:pt x="502330" y="273574"/>
                  </a:cubicBezTo>
                  <a:lnTo>
                    <a:pt x="455943" y="806973"/>
                  </a:lnTo>
                  <a:cubicBezTo>
                    <a:pt x="432190" y="931604"/>
                    <a:pt x="312012" y="1013469"/>
                    <a:pt x="187338" y="989949"/>
                  </a:cubicBezTo>
                  <a:close/>
                </a:path>
              </a:pathLst>
            </a:custGeom>
            <a:solidFill>
              <a:srgbClr val="EA631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65A37DBB-94F1-53D5-60FF-CA7C04EDE1A1}"/>
                </a:ext>
              </a:extLst>
            </p:cNvPr>
            <p:cNvSpPr/>
            <p:nvPr/>
          </p:nvSpPr>
          <p:spPr>
            <a:xfrm>
              <a:off x="9645538" y="3977059"/>
              <a:ext cx="644449" cy="973237"/>
            </a:xfrm>
            <a:custGeom>
              <a:avLst/>
              <a:gdLst>
                <a:gd name="connsiteX0" fmla="*/ 187312 w 644449"/>
                <a:gd name="connsiteY0" fmla="*/ 969211 h 973237"/>
                <a:gd name="connsiteX1" fmla="*/ 187312 w 644449"/>
                <a:gd name="connsiteY1" fmla="*/ 969211 h 973237"/>
                <a:gd name="connsiteX2" fmla="*/ 450107 w 644449"/>
                <a:gd name="connsiteY2" fmla="*/ 809762 h 973237"/>
                <a:gd name="connsiteX3" fmla="*/ 636511 w 644449"/>
                <a:gd name="connsiteY3" fmla="*/ 303223 h 973237"/>
                <a:gd name="connsiteX4" fmla="*/ 427628 w 644449"/>
                <a:gd name="connsiteY4" fmla="*/ 4805 h 973237"/>
                <a:gd name="connsiteX5" fmla="*/ 423818 w 644449"/>
                <a:gd name="connsiteY5" fmla="*/ 4043 h 973237"/>
                <a:gd name="connsiteX6" fmla="*/ 155178 w 644449"/>
                <a:gd name="connsiteY6" fmla="*/ 187268 h 973237"/>
                <a:gd name="connsiteX7" fmla="*/ 155118 w 644449"/>
                <a:gd name="connsiteY7" fmla="*/ 187590 h 973237"/>
                <a:gd name="connsiteX8" fmla="*/ 4051 w 644449"/>
                <a:gd name="connsiteY8" fmla="*/ 700606 h 973237"/>
                <a:gd name="connsiteX9" fmla="*/ 187137 w 644449"/>
                <a:gd name="connsiteY9" fmla="*/ 969178 h 973237"/>
                <a:gd name="connsiteX10" fmla="*/ 187312 w 644449"/>
                <a:gd name="connsiteY10" fmla="*/ 969211 h 973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44449" h="973237">
                  <a:moveTo>
                    <a:pt x="187312" y="969211"/>
                  </a:moveTo>
                  <a:lnTo>
                    <a:pt x="187312" y="969211"/>
                  </a:lnTo>
                  <a:cubicBezTo>
                    <a:pt x="302786" y="991026"/>
                    <a:pt x="416126" y="922258"/>
                    <a:pt x="450107" y="809762"/>
                  </a:cubicBezTo>
                  <a:lnTo>
                    <a:pt x="636511" y="303223"/>
                  </a:lnTo>
                  <a:cubicBezTo>
                    <a:pt x="676040" y="172349"/>
                    <a:pt x="561931" y="30141"/>
                    <a:pt x="427628" y="4805"/>
                  </a:cubicBezTo>
                  <a:lnTo>
                    <a:pt x="423818" y="4043"/>
                  </a:lnTo>
                  <a:cubicBezTo>
                    <a:pt x="299039" y="-19544"/>
                    <a:pt x="178765" y="62489"/>
                    <a:pt x="155178" y="187268"/>
                  </a:cubicBezTo>
                  <a:cubicBezTo>
                    <a:pt x="155158" y="187375"/>
                    <a:pt x="155138" y="187482"/>
                    <a:pt x="155118" y="187590"/>
                  </a:cubicBezTo>
                  <a:lnTo>
                    <a:pt x="4051" y="700606"/>
                  </a:lnTo>
                  <a:cubicBezTo>
                    <a:pt x="-19555" y="825328"/>
                    <a:pt x="62415" y="945571"/>
                    <a:pt x="187137" y="969178"/>
                  </a:cubicBezTo>
                  <a:cubicBezTo>
                    <a:pt x="187195" y="969189"/>
                    <a:pt x="187254" y="969200"/>
                    <a:pt x="187312" y="969211"/>
                  </a:cubicBezTo>
                  <a:close/>
                </a:path>
              </a:pathLst>
            </a:custGeom>
            <a:solidFill>
              <a:srgbClr val="EA631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8A71829E-572C-EDA1-2D62-2C1D113065F6}"/>
                </a:ext>
              </a:extLst>
            </p:cNvPr>
            <p:cNvSpPr/>
            <p:nvPr/>
          </p:nvSpPr>
          <p:spPr>
            <a:xfrm>
              <a:off x="9436255" y="3908260"/>
              <a:ext cx="510094" cy="1030383"/>
            </a:xfrm>
            <a:custGeom>
              <a:avLst/>
              <a:gdLst>
                <a:gd name="connsiteX0" fmla="*/ 158471 w 510094"/>
                <a:gd name="connsiteY0" fmla="*/ 1026961 h 1030383"/>
                <a:gd name="connsiteX1" fmla="*/ 158471 w 510094"/>
                <a:gd name="connsiteY1" fmla="*/ 1026961 h 1030383"/>
                <a:gd name="connsiteX2" fmla="*/ 3404 w 510094"/>
                <a:gd name="connsiteY2" fmla="*/ 799790 h 1030383"/>
                <a:gd name="connsiteX3" fmla="*/ 124467 w 510094"/>
                <a:gd name="connsiteY3" fmla="*/ 158471 h 1030383"/>
                <a:gd name="connsiteX4" fmla="*/ 351638 w 510094"/>
                <a:gd name="connsiteY4" fmla="*/ 3404 h 1030383"/>
                <a:gd name="connsiteX5" fmla="*/ 351638 w 510094"/>
                <a:gd name="connsiteY5" fmla="*/ 3404 h 1030383"/>
                <a:gd name="connsiteX6" fmla="*/ 506705 w 510094"/>
                <a:gd name="connsiteY6" fmla="*/ 230670 h 1030383"/>
                <a:gd name="connsiteX7" fmla="*/ 385642 w 510094"/>
                <a:gd name="connsiteY7" fmla="*/ 871989 h 1030383"/>
                <a:gd name="connsiteX8" fmla="*/ 158562 w 510094"/>
                <a:gd name="connsiteY8" fmla="*/ 1026978 h 1030383"/>
                <a:gd name="connsiteX9" fmla="*/ 158471 w 510094"/>
                <a:gd name="connsiteY9" fmla="*/ 1026960 h 1030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0094" h="1030383">
                  <a:moveTo>
                    <a:pt x="158471" y="1026961"/>
                  </a:moveTo>
                  <a:lnTo>
                    <a:pt x="158471" y="1026961"/>
                  </a:lnTo>
                  <a:cubicBezTo>
                    <a:pt x="52922" y="1007045"/>
                    <a:pt x="-16501" y="905340"/>
                    <a:pt x="3404" y="799790"/>
                  </a:cubicBezTo>
                  <a:lnTo>
                    <a:pt x="124467" y="158471"/>
                  </a:lnTo>
                  <a:cubicBezTo>
                    <a:pt x="144383" y="52922"/>
                    <a:pt x="246087" y="-16501"/>
                    <a:pt x="351638" y="3404"/>
                  </a:cubicBezTo>
                  <a:lnTo>
                    <a:pt x="351638" y="3404"/>
                  </a:lnTo>
                  <a:cubicBezTo>
                    <a:pt x="457169" y="23414"/>
                    <a:pt x="526557" y="125110"/>
                    <a:pt x="506705" y="230670"/>
                  </a:cubicBezTo>
                  <a:lnTo>
                    <a:pt x="385642" y="871989"/>
                  </a:lnTo>
                  <a:cubicBezTo>
                    <a:pt x="365735" y="977494"/>
                    <a:pt x="264068" y="1046885"/>
                    <a:pt x="158562" y="1026978"/>
                  </a:cubicBezTo>
                  <a:cubicBezTo>
                    <a:pt x="158532" y="1026972"/>
                    <a:pt x="158501" y="1026966"/>
                    <a:pt x="158471" y="1026960"/>
                  </a:cubicBezTo>
                  <a:close/>
                </a:path>
              </a:pathLst>
            </a:custGeom>
            <a:solidFill>
              <a:srgbClr val="EA631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3" name="图形 69">
            <a:extLst>
              <a:ext uri="{FF2B5EF4-FFF2-40B4-BE49-F238E27FC236}">
                <a16:creationId xmlns:a16="http://schemas.microsoft.com/office/drawing/2014/main" id="{55152C9B-0BCC-B63D-D1F5-DAE0F529B9DD}"/>
              </a:ext>
            </a:extLst>
          </p:cNvPr>
          <p:cNvGrpSpPr/>
          <p:nvPr/>
        </p:nvGrpSpPr>
        <p:grpSpPr>
          <a:xfrm>
            <a:off x="126340" y="4971049"/>
            <a:ext cx="1144320" cy="1715938"/>
            <a:chOff x="5292207" y="3424233"/>
            <a:chExt cx="1261876" cy="1892217"/>
          </a:xfrm>
        </p:grpSpPr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DA04B706-ACE1-346A-2328-5A7130C3A9CD}"/>
                </a:ext>
              </a:extLst>
            </p:cNvPr>
            <p:cNvSpPr/>
            <p:nvPr/>
          </p:nvSpPr>
          <p:spPr>
            <a:xfrm>
              <a:off x="6036058" y="4734004"/>
              <a:ext cx="301114" cy="305958"/>
            </a:xfrm>
            <a:custGeom>
              <a:avLst/>
              <a:gdLst>
                <a:gd name="connsiteX0" fmla="*/ 23937 w 301114"/>
                <a:gd name="connsiteY0" fmla="*/ 80026 h 305958"/>
                <a:gd name="connsiteX1" fmla="*/ 153858 w 301114"/>
                <a:gd name="connsiteY1" fmla="*/ 6207 h 305958"/>
                <a:gd name="connsiteX2" fmla="*/ 218779 w 301114"/>
                <a:gd name="connsiteY2" fmla="*/ 24139 h 305958"/>
                <a:gd name="connsiteX3" fmla="*/ 220533 w 301114"/>
                <a:gd name="connsiteY3" fmla="*/ 27543 h 305958"/>
                <a:gd name="connsiteX4" fmla="*/ 301115 w 301114"/>
                <a:gd name="connsiteY4" fmla="*/ 201184 h 305958"/>
                <a:gd name="connsiteX5" fmla="*/ 116139 w 301114"/>
                <a:gd name="connsiteY5" fmla="*/ 305959 h 305958"/>
                <a:gd name="connsiteX6" fmla="*/ 8126 w 301114"/>
                <a:gd name="connsiteY6" fmla="*/ 147939 h 305958"/>
                <a:gd name="connsiteX7" fmla="*/ 21030 w 301114"/>
                <a:gd name="connsiteY7" fmla="*/ 81835 h 305958"/>
                <a:gd name="connsiteX8" fmla="*/ 23937 w 301114"/>
                <a:gd name="connsiteY8" fmla="*/ 80026 h 305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1114" h="305958">
                  <a:moveTo>
                    <a:pt x="23937" y="80026"/>
                  </a:moveTo>
                  <a:lnTo>
                    <a:pt x="153858" y="6207"/>
                  </a:lnTo>
                  <a:cubicBezTo>
                    <a:pt x="176737" y="-6769"/>
                    <a:pt x="205803" y="1259"/>
                    <a:pt x="218779" y="24139"/>
                  </a:cubicBezTo>
                  <a:cubicBezTo>
                    <a:pt x="219409" y="25250"/>
                    <a:pt x="219994" y="26385"/>
                    <a:pt x="220533" y="27543"/>
                  </a:cubicBezTo>
                  <a:lnTo>
                    <a:pt x="301115" y="201184"/>
                  </a:lnTo>
                  <a:lnTo>
                    <a:pt x="116139" y="305959"/>
                  </a:lnTo>
                  <a:lnTo>
                    <a:pt x="8126" y="147939"/>
                  </a:lnTo>
                  <a:cubicBezTo>
                    <a:pt x="-6565" y="126122"/>
                    <a:pt x="-788" y="96526"/>
                    <a:pt x="21030" y="81835"/>
                  </a:cubicBezTo>
                  <a:cubicBezTo>
                    <a:pt x="21977" y="81197"/>
                    <a:pt x="22947" y="80594"/>
                    <a:pt x="23937" y="80026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1AB69B4C-6264-1354-6592-52B9AD7740C1}"/>
                </a:ext>
              </a:extLst>
            </p:cNvPr>
            <p:cNvSpPr/>
            <p:nvPr/>
          </p:nvSpPr>
          <p:spPr>
            <a:xfrm>
              <a:off x="6050600" y="4875589"/>
              <a:ext cx="503483" cy="440861"/>
            </a:xfrm>
            <a:custGeom>
              <a:avLst/>
              <a:gdLst>
                <a:gd name="connsiteX0" fmla="*/ 124743 w 503483"/>
                <a:gd name="connsiteY0" fmla="*/ 86174 h 440861"/>
                <a:gd name="connsiteX1" fmla="*/ 207324 w 503483"/>
                <a:gd name="connsiteY1" fmla="*/ 39311 h 440861"/>
                <a:gd name="connsiteX2" fmla="*/ 482121 w 503483"/>
                <a:gd name="connsiteY2" fmla="*/ 85412 h 440861"/>
                <a:gd name="connsiteX3" fmla="*/ 482121 w 503483"/>
                <a:gd name="connsiteY3" fmla="*/ 85412 h 440861"/>
                <a:gd name="connsiteX4" fmla="*/ 366297 w 503483"/>
                <a:gd name="connsiteY4" fmla="*/ 399737 h 440861"/>
                <a:gd name="connsiteX5" fmla="*/ 353533 w 503483"/>
                <a:gd name="connsiteY5" fmla="*/ 406975 h 440861"/>
                <a:gd name="connsiteX6" fmla="*/ 24064 w 503483"/>
                <a:gd name="connsiteY6" fmla="*/ 345730 h 440861"/>
                <a:gd name="connsiteX7" fmla="*/ 24064 w 503483"/>
                <a:gd name="connsiteY7" fmla="*/ 345730 h 440861"/>
                <a:gd name="connsiteX8" fmla="*/ 124743 w 503483"/>
                <a:gd name="connsiteY8" fmla="*/ 86174 h 44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3483" h="440861">
                  <a:moveTo>
                    <a:pt x="124743" y="86174"/>
                  </a:moveTo>
                  <a:lnTo>
                    <a:pt x="207324" y="39311"/>
                  </a:lnTo>
                  <a:cubicBezTo>
                    <a:pt x="311052" y="-19744"/>
                    <a:pt x="423161" y="-18315"/>
                    <a:pt x="482121" y="85412"/>
                  </a:cubicBezTo>
                  <a:lnTo>
                    <a:pt x="482121" y="85412"/>
                  </a:lnTo>
                  <a:cubicBezTo>
                    <a:pt x="541081" y="189139"/>
                    <a:pt x="470024" y="340872"/>
                    <a:pt x="366297" y="399737"/>
                  </a:cubicBezTo>
                  <a:lnTo>
                    <a:pt x="353533" y="406975"/>
                  </a:lnTo>
                  <a:cubicBezTo>
                    <a:pt x="249806" y="465935"/>
                    <a:pt x="83023" y="449457"/>
                    <a:pt x="24064" y="345730"/>
                  </a:cubicBezTo>
                  <a:lnTo>
                    <a:pt x="24064" y="345730"/>
                  </a:lnTo>
                  <a:cubicBezTo>
                    <a:pt x="-35087" y="242193"/>
                    <a:pt x="21015" y="145133"/>
                    <a:pt x="124743" y="86174"/>
                  </a:cubicBezTo>
                  <a:close/>
                </a:path>
              </a:pathLst>
            </a:custGeom>
            <a:solidFill>
              <a:srgbClr val="E57B07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9FB577F7-D2E4-142A-7612-1073ECDC7EF0}"/>
                </a:ext>
              </a:extLst>
            </p:cNvPr>
            <p:cNvSpPr/>
            <p:nvPr/>
          </p:nvSpPr>
          <p:spPr>
            <a:xfrm>
              <a:off x="5736916" y="4758785"/>
              <a:ext cx="198345" cy="198600"/>
            </a:xfrm>
            <a:custGeom>
              <a:avLst/>
              <a:gdLst>
                <a:gd name="connsiteX0" fmla="*/ 160297 w 198345"/>
                <a:gd name="connsiteY0" fmla="*/ 196691 h 198600"/>
                <a:gd name="connsiteX1" fmla="*/ 39139 w 198345"/>
                <a:gd name="connsiteY1" fmla="*/ 198596 h 198600"/>
                <a:gd name="connsiteX2" fmla="*/ 4 w 198345"/>
                <a:gd name="connsiteY2" fmla="*/ 160586 h 198600"/>
                <a:gd name="connsiteX3" fmla="*/ 86 w 198345"/>
                <a:gd name="connsiteY3" fmla="*/ 157448 h 198600"/>
                <a:gd name="connsiteX4" fmla="*/ 10468 w 198345"/>
                <a:gd name="connsiteY4" fmla="*/ 2667 h 198600"/>
                <a:gd name="connsiteX5" fmla="*/ 182871 w 198345"/>
                <a:gd name="connsiteY5" fmla="*/ 0 h 198600"/>
                <a:gd name="connsiteX6" fmla="*/ 198111 w 198345"/>
                <a:gd name="connsiteY6" fmla="*/ 154400 h 198600"/>
                <a:gd name="connsiteX7" fmla="*/ 164433 w 198345"/>
                <a:gd name="connsiteY7" fmla="*/ 196460 h 198600"/>
                <a:gd name="connsiteX8" fmla="*/ 160297 w 198345"/>
                <a:gd name="connsiteY8" fmla="*/ 196691 h 19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345" h="198600">
                  <a:moveTo>
                    <a:pt x="160297" y="196691"/>
                  </a:moveTo>
                  <a:lnTo>
                    <a:pt x="39139" y="198596"/>
                  </a:lnTo>
                  <a:cubicBezTo>
                    <a:pt x="17836" y="198907"/>
                    <a:pt x="315" y="181889"/>
                    <a:pt x="4" y="160586"/>
                  </a:cubicBezTo>
                  <a:cubicBezTo>
                    <a:pt x="-11" y="159540"/>
                    <a:pt x="16" y="158493"/>
                    <a:pt x="86" y="157448"/>
                  </a:cubicBezTo>
                  <a:lnTo>
                    <a:pt x="10468" y="2667"/>
                  </a:lnTo>
                  <a:lnTo>
                    <a:pt x="182871" y="0"/>
                  </a:lnTo>
                  <a:lnTo>
                    <a:pt x="198111" y="154400"/>
                  </a:lnTo>
                  <a:cubicBezTo>
                    <a:pt x="200426" y="175315"/>
                    <a:pt x="185347" y="194146"/>
                    <a:pt x="164433" y="196460"/>
                  </a:cubicBezTo>
                  <a:cubicBezTo>
                    <a:pt x="163059" y="196612"/>
                    <a:pt x="161678" y="196689"/>
                    <a:pt x="160297" y="196691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EDFD233B-C7CC-C77F-9F98-7E8BBCB84D3B}"/>
                </a:ext>
              </a:extLst>
            </p:cNvPr>
            <p:cNvSpPr/>
            <p:nvPr/>
          </p:nvSpPr>
          <p:spPr>
            <a:xfrm>
              <a:off x="5618591" y="4488541"/>
              <a:ext cx="427043" cy="318287"/>
            </a:xfrm>
            <a:custGeom>
              <a:avLst/>
              <a:gdLst>
                <a:gd name="connsiteX0" fmla="*/ 254143 w 427043"/>
                <a:gd name="connsiteY0" fmla="*/ 317107 h 318287"/>
                <a:gd name="connsiteX1" fmla="*/ 177276 w 427043"/>
                <a:gd name="connsiteY1" fmla="*/ 318250 h 318287"/>
                <a:gd name="connsiteX2" fmla="*/ 16 w 427043"/>
                <a:gd name="connsiteY2" fmla="*/ 178328 h 318287"/>
                <a:gd name="connsiteX3" fmla="*/ 16 w 427043"/>
                <a:gd name="connsiteY3" fmla="*/ 178328 h 318287"/>
                <a:gd name="connsiteX4" fmla="*/ 204899 w 427043"/>
                <a:gd name="connsiteY4" fmla="*/ 20 h 318287"/>
                <a:gd name="connsiteX5" fmla="*/ 216805 w 427043"/>
                <a:gd name="connsiteY5" fmla="*/ 20 h 318287"/>
                <a:gd name="connsiteX6" fmla="*/ 427021 w 427043"/>
                <a:gd name="connsiteY6" fmla="*/ 171470 h 318287"/>
                <a:gd name="connsiteX7" fmla="*/ 427021 w 427043"/>
                <a:gd name="connsiteY7" fmla="*/ 171470 h 318287"/>
                <a:gd name="connsiteX8" fmla="*/ 254143 w 427043"/>
                <a:gd name="connsiteY8" fmla="*/ 317107 h 31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7043" h="318287">
                  <a:moveTo>
                    <a:pt x="254143" y="317107"/>
                  </a:moveTo>
                  <a:lnTo>
                    <a:pt x="177276" y="318250"/>
                  </a:lnTo>
                  <a:cubicBezTo>
                    <a:pt x="80597" y="319774"/>
                    <a:pt x="1540" y="275006"/>
                    <a:pt x="16" y="178328"/>
                  </a:cubicBezTo>
                  <a:lnTo>
                    <a:pt x="16" y="178328"/>
                  </a:lnTo>
                  <a:cubicBezTo>
                    <a:pt x="-1508" y="81649"/>
                    <a:pt x="108220" y="1544"/>
                    <a:pt x="204899" y="20"/>
                  </a:cubicBezTo>
                  <a:lnTo>
                    <a:pt x="216805" y="20"/>
                  </a:lnTo>
                  <a:cubicBezTo>
                    <a:pt x="313483" y="-1409"/>
                    <a:pt x="425593" y="75267"/>
                    <a:pt x="427021" y="171470"/>
                  </a:cubicBezTo>
                  <a:lnTo>
                    <a:pt x="427021" y="171470"/>
                  </a:lnTo>
                  <a:cubicBezTo>
                    <a:pt x="428545" y="268434"/>
                    <a:pt x="350821" y="315583"/>
                    <a:pt x="254143" y="317107"/>
                  </a:cubicBezTo>
                  <a:close/>
                </a:path>
              </a:pathLst>
            </a:custGeom>
            <a:solidFill>
              <a:srgbClr val="E57B07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95FE7DED-97EB-ECD2-EAF3-A11AE3223AFA}"/>
                </a:ext>
              </a:extLst>
            </p:cNvPr>
            <p:cNvSpPr/>
            <p:nvPr/>
          </p:nvSpPr>
          <p:spPr>
            <a:xfrm>
              <a:off x="6213062" y="4404169"/>
              <a:ext cx="246121" cy="249891"/>
            </a:xfrm>
            <a:custGeom>
              <a:avLst/>
              <a:gdLst>
                <a:gd name="connsiteX0" fmla="*/ 227552 w 246121"/>
                <a:gd name="connsiteY0" fmla="*/ 180784 h 249891"/>
                <a:gd name="connsiteX1" fmla="*/ 124206 w 246121"/>
                <a:gd name="connsiteY1" fmla="*/ 244030 h 249891"/>
                <a:gd name="connsiteX2" fmla="*/ 71666 w 246121"/>
                <a:gd name="connsiteY2" fmla="*/ 232082 h 249891"/>
                <a:gd name="connsiteX3" fmla="*/ 69627 w 246121"/>
                <a:gd name="connsiteY3" fmla="*/ 228409 h 249891"/>
                <a:gd name="connsiteX4" fmla="*/ 0 w 246121"/>
                <a:gd name="connsiteY4" fmla="*/ 89821 h 249891"/>
                <a:gd name="connsiteX5" fmla="*/ 147161 w 246121"/>
                <a:gd name="connsiteY5" fmla="*/ 0 h 249891"/>
                <a:gd name="connsiteX6" fmla="*/ 238601 w 246121"/>
                <a:gd name="connsiteY6" fmla="*/ 125349 h 249891"/>
                <a:gd name="connsiteX7" fmla="*/ 230743 w 246121"/>
                <a:gd name="connsiteY7" fmla="*/ 178655 h 249891"/>
                <a:gd name="connsiteX8" fmla="*/ 227552 w 246121"/>
                <a:gd name="connsiteY8" fmla="*/ 180785 h 249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6121" h="249891">
                  <a:moveTo>
                    <a:pt x="227552" y="180784"/>
                  </a:moveTo>
                  <a:lnTo>
                    <a:pt x="124206" y="244030"/>
                  </a:lnTo>
                  <a:cubicBezTo>
                    <a:pt x="106398" y="255240"/>
                    <a:pt x="82875" y="249890"/>
                    <a:pt x="71666" y="232082"/>
                  </a:cubicBezTo>
                  <a:cubicBezTo>
                    <a:pt x="70919" y="230896"/>
                    <a:pt x="70239" y="229670"/>
                    <a:pt x="69627" y="228409"/>
                  </a:cubicBezTo>
                  <a:lnTo>
                    <a:pt x="0" y="89821"/>
                  </a:lnTo>
                  <a:lnTo>
                    <a:pt x="147161" y="0"/>
                  </a:lnTo>
                  <a:lnTo>
                    <a:pt x="238601" y="125349"/>
                  </a:lnTo>
                  <a:cubicBezTo>
                    <a:pt x="251151" y="142239"/>
                    <a:pt x="247633" y="166105"/>
                    <a:pt x="230743" y="178655"/>
                  </a:cubicBezTo>
                  <a:cubicBezTo>
                    <a:pt x="229716" y="179418"/>
                    <a:pt x="228651" y="180129"/>
                    <a:pt x="227552" y="180785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6BCA2209-4D61-C940-EE61-2329E5749CFD}"/>
                </a:ext>
              </a:extLst>
            </p:cNvPr>
            <p:cNvSpPr/>
            <p:nvPr/>
          </p:nvSpPr>
          <p:spPr>
            <a:xfrm>
              <a:off x="6034764" y="4182890"/>
              <a:ext cx="405495" cy="360520"/>
            </a:xfrm>
            <a:custGeom>
              <a:avLst/>
              <a:gdLst>
                <a:gd name="connsiteX0" fmla="*/ 308886 w 405495"/>
                <a:gd name="connsiteY0" fmla="*/ 285287 h 360520"/>
                <a:gd name="connsiteX1" fmla="*/ 243258 w 405495"/>
                <a:gd name="connsiteY1" fmla="*/ 325387 h 360520"/>
                <a:gd name="connsiteX2" fmla="*/ 19516 w 405495"/>
                <a:gd name="connsiteY2" fmla="*/ 294812 h 360520"/>
                <a:gd name="connsiteX3" fmla="*/ 19516 w 405495"/>
                <a:gd name="connsiteY3" fmla="*/ 294812 h 360520"/>
                <a:gd name="connsiteX4" fmla="*/ 105241 w 405495"/>
                <a:gd name="connsiteY4" fmla="*/ 37160 h 360520"/>
                <a:gd name="connsiteX5" fmla="*/ 115433 w 405495"/>
                <a:gd name="connsiteY5" fmla="*/ 30969 h 360520"/>
                <a:gd name="connsiteX6" fmla="*/ 383847 w 405495"/>
                <a:gd name="connsiteY6" fmla="*/ 72403 h 360520"/>
                <a:gd name="connsiteX7" fmla="*/ 383847 w 405495"/>
                <a:gd name="connsiteY7" fmla="*/ 72403 h 360520"/>
                <a:gd name="connsiteX8" fmla="*/ 308886 w 405495"/>
                <a:gd name="connsiteY8" fmla="*/ 285287 h 36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5495" h="360520">
                  <a:moveTo>
                    <a:pt x="308886" y="285287"/>
                  </a:moveTo>
                  <a:lnTo>
                    <a:pt x="243258" y="325387"/>
                  </a:lnTo>
                  <a:cubicBezTo>
                    <a:pt x="160772" y="375679"/>
                    <a:pt x="69903" y="377393"/>
                    <a:pt x="19516" y="294812"/>
                  </a:cubicBezTo>
                  <a:lnTo>
                    <a:pt x="19516" y="294812"/>
                  </a:lnTo>
                  <a:cubicBezTo>
                    <a:pt x="-30871" y="212230"/>
                    <a:pt x="22945" y="87548"/>
                    <a:pt x="105241" y="37160"/>
                  </a:cubicBezTo>
                  <a:lnTo>
                    <a:pt x="115433" y="30969"/>
                  </a:lnTo>
                  <a:cubicBezTo>
                    <a:pt x="198014" y="-19418"/>
                    <a:pt x="333460" y="-10179"/>
                    <a:pt x="383847" y="72403"/>
                  </a:cubicBezTo>
                  <a:lnTo>
                    <a:pt x="383847" y="72403"/>
                  </a:lnTo>
                  <a:cubicBezTo>
                    <a:pt x="434330" y="154889"/>
                    <a:pt x="391277" y="234995"/>
                    <a:pt x="308886" y="285287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0CCC329B-20D5-1F85-E990-C45D62108D69}"/>
                </a:ext>
              </a:extLst>
            </p:cNvPr>
            <p:cNvSpPr/>
            <p:nvPr/>
          </p:nvSpPr>
          <p:spPr>
            <a:xfrm>
              <a:off x="5292207" y="3641598"/>
              <a:ext cx="177618" cy="179138"/>
            </a:xfrm>
            <a:custGeom>
              <a:avLst/>
              <a:gdLst>
                <a:gd name="connsiteX0" fmla="*/ 79130 w 177618"/>
                <a:gd name="connsiteY0" fmla="*/ 173546 h 179138"/>
                <a:gd name="connsiteX1" fmla="*/ 10836 w 177618"/>
                <a:gd name="connsiteY1" fmla="*/ 121729 h 179138"/>
                <a:gd name="connsiteX2" fmla="*/ 5497 w 177618"/>
                <a:gd name="connsiteY2" fmla="*/ 83576 h 179138"/>
                <a:gd name="connsiteX3" fmla="*/ 7026 w 177618"/>
                <a:gd name="connsiteY3" fmla="*/ 81724 h 179138"/>
                <a:gd name="connsiteX4" fmla="*/ 80368 w 177618"/>
                <a:gd name="connsiteY4" fmla="*/ 0 h 179138"/>
                <a:gd name="connsiteX5" fmla="*/ 177619 w 177618"/>
                <a:gd name="connsiteY5" fmla="*/ 73819 h 179138"/>
                <a:gd name="connsiteX6" fmla="*/ 118659 w 177618"/>
                <a:gd name="connsiteY6" fmla="*/ 166497 h 179138"/>
                <a:gd name="connsiteX7" fmla="*/ 81059 w 177618"/>
                <a:gd name="connsiteY7" fmla="*/ 174890 h 179138"/>
                <a:gd name="connsiteX8" fmla="*/ 79130 w 177618"/>
                <a:gd name="connsiteY8" fmla="*/ 173545 h 179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7618" h="179138">
                  <a:moveTo>
                    <a:pt x="79130" y="173546"/>
                  </a:moveTo>
                  <a:lnTo>
                    <a:pt x="10836" y="121729"/>
                  </a:lnTo>
                  <a:cubicBezTo>
                    <a:pt x="-1174" y="112668"/>
                    <a:pt x="-3565" y="95586"/>
                    <a:pt x="5497" y="83576"/>
                  </a:cubicBezTo>
                  <a:cubicBezTo>
                    <a:pt x="5979" y="82937"/>
                    <a:pt x="6489" y="82319"/>
                    <a:pt x="7026" y="81724"/>
                  </a:cubicBezTo>
                  <a:lnTo>
                    <a:pt x="80368" y="0"/>
                  </a:lnTo>
                  <a:lnTo>
                    <a:pt x="177619" y="73819"/>
                  </a:lnTo>
                  <a:lnTo>
                    <a:pt x="118659" y="166497"/>
                  </a:lnTo>
                  <a:cubicBezTo>
                    <a:pt x="110594" y="179198"/>
                    <a:pt x="93760" y="182955"/>
                    <a:pt x="81059" y="174890"/>
                  </a:cubicBezTo>
                  <a:cubicBezTo>
                    <a:pt x="80397" y="174470"/>
                    <a:pt x="79754" y="174021"/>
                    <a:pt x="79130" y="173545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2F28AE6E-A8AC-E03E-4394-00FB41CEE07A}"/>
                </a:ext>
              </a:extLst>
            </p:cNvPr>
            <p:cNvSpPr/>
            <p:nvPr/>
          </p:nvSpPr>
          <p:spPr>
            <a:xfrm>
              <a:off x="5321196" y="3491754"/>
              <a:ext cx="280971" cy="262482"/>
            </a:xfrm>
            <a:custGeom>
              <a:avLst/>
              <a:gdLst>
                <a:gd name="connsiteX0" fmla="*/ 101957 w 280971"/>
                <a:gd name="connsiteY0" fmla="*/ 229186 h 262482"/>
                <a:gd name="connsiteX1" fmla="*/ 58619 w 280971"/>
                <a:gd name="connsiteY1" fmla="*/ 196325 h 262482"/>
                <a:gd name="connsiteX2" fmla="*/ 20519 w 280971"/>
                <a:gd name="connsiteY2" fmla="*/ 40877 h 262482"/>
                <a:gd name="connsiteX3" fmla="*/ 20519 w 280971"/>
                <a:gd name="connsiteY3" fmla="*/ 40877 h 262482"/>
                <a:gd name="connsiteX4" fmla="*/ 212543 w 280971"/>
                <a:gd name="connsiteY4" fmla="*/ 31352 h 262482"/>
                <a:gd name="connsiteX5" fmla="*/ 219210 w 280971"/>
                <a:gd name="connsiteY5" fmla="*/ 36496 h 262482"/>
                <a:gd name="connsiteX6" fmla="*/ 261406 w 280971"/>
                <a:gd name="connsiteY6" fmla="*/ 224043 h 262482"/>
                <a:gd name="connsiteX7" fmla="*/ 261406 w 280971"/>
                <a:gd name="connsiteY7" fmla="*/ 224043 h 262482"/>
                <a:gd name="connsiteX8" fmla="*/ 101957 w 280971"/>
                <a:gd name="connsiteY8" fmla="*/ 229186 h 262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0971" h="262482">
                  <a:moveTo>
                    <a:pt x="101957" y="229186"/>
                  </a:moveTo>
                  <a:lnTo>
                    <a:pt x="58619" y="196325"/>
                  </a:lnTo>
                  <a:cubicBezTo>
                    <a:pt x="4040" y="154891"/>
                    <a:pt x="-20534" y="95455"/>
                    <a:pt x="20519" y="40877"/>
                  </a:cubicBezTo>
                  <a:lnTo>
                    <a:pt x="20519" y="40877"/>
                  </a:lnTo>
                  <a:cubicBezTo>
                    <a:pt x="61857" y="-13606"/>
                    <a:pt x="157964" y="-10367"/>
                    <a:pt x="212543" y="31352"/>
                  </a:cubicBezTo>
                  <a:lnTo>
                    <a:pt x="219210" y="36496"/>
                  </a:lnTo>
                  <a:cubicBezTo>
                    <a:pt x="273788" y="77834"/>
                    <a:pt x="302744" y="169846"/>
                    <a:pt x="261406" y="224043"/>
                  </a:cubicBezTo>
                  <a:lnTo>
                    <a:pt x="261406" y="224043"/>
                  </a:lnTo>
                  <a:cubicBezTo>
                    <a:pt x="220353" y="278240"/>
                    <a:pt x="156440" y="270620"/>
                    <a:pt x="101957" y="229186"/>
                  </a:cubicBezTo>
                  <a:close/>
                </a:path>
              </a:pathLst>
            </a:custGeom>
            <a:solidFill>
              <a:srgbClr val="EFAF00"/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45065BBA-F29C-549F-5E73-BC945F6B476D}"/>
                </a:ext>
              </a:extLst>
            </p:cNvPr>
            <p:cNvSpPr/>
            <p:nvPr/>
          </p:nvSpPr>
          <p:spPr>
            <a:xfrm>
              <a:off x="5421053" y="4116895"/>
              <a:ext cx="345286" cy="344938"/>
            </a:xfrm>
            <a:custGeom>
              <a:avLst/>
              <a:gdLst>
                <a:gd name="connsiteX0" fmla="*/ 157644 w 345286"/>
                <a:gd name="connsiteY0" fmla="*/ 332518 h 344938"/>
                <a:gd name="connsiteX1" fmla="*/ 22103 w 345286"/>
                <a:gd name="connsiteY1" fmla="*/ 226504 h 344938"/>
                <a:gd name="connsiteX2" fmla="*/ 9740 w 345286"/>
                <a:gd name="connsiteY2" fmla="*/ 153183 h 344938"/>
                <a:gd name="connsiteX3" fmla="*/ 12578 w 345286"/>
                <a:gd name="connsiteY3" fmla="*/ 149543 h 344938"/>
                <a:gd name="connsiteX4" fmla="*/ 152406 w 345286"/>
                <a:gd name="connsiteY4" fmla="*/ 0 h 344938"/>
                <a:gd name="connsiteX5" fmla="*/ 345287 w 345286"/>
                <a:gd name="connsiteY5" fmla="*/ 150590 h 344938"/>
                <a:gd name="connsiteX6" fmla="*/ 234511 w 345286"/>
                <a:gd name="connsiteY6" fmla="*/ 322707 h 344938"/>
                <a:gd name="connsiteX7" fmla="*/ 161227 w 345286"/>
                <a:gd name="connsiteY7" fmla="*/ 335289 h 344938"/>
                <a:gd name="connsiteX8" fmla="*/ 157644 w 345286"/>
                <a:gd name="connsiteY8" fmla="*/ 332518 h 344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5286" h="344938">
                  <a:moveTo>
                    <a:pt x="157644" y="332518"/>
                  </a:moveTo>
                  <a:lnTo>
                    <a:pt x="22103" y="226504"/>
                  </a:lnTo>
                  <a:cubicBezTo>
                    <a:pt x="-1558" y="209672"/>
                    <a:pt x="-7093" y="176844"/>
                    <a:pt x="9740" y="153183"/>
                  </a:cubicBezTo>
                  <a:cubicBezTo>
                    <a:pt x="10632" y="151929"/>
                    <a:pt x="11579" y="150714"/>
                    <a:pt x="12578" y="149543"/>
                  </a:cubicBezTo>
                  <a:lnTo>
                    <a:pt x="152406" y="0"/>
                  </a:lnTo>
                  <a:lnTo>
                    <a:pt x="345287" y="150590"/>
                  </a:lnTo>
                  <a:lnTo>
                    <a:pt x="234511" y="322707"/>
                  </a:lnTo>
                  <a:cubicBezTo>
                    <a:pt x="217749" y="346418"/>
                    <a:pt x="184938" y="352052"/>
                    <a:pt x="161227" y="335289"/>
                  </a:cubicBezTo>
                  <a:cubicBezTo>
                    <a:pt x="159994" y="334417"/>
                    <a:pt x="158798" y="333493"/>
                    <a:pt x="157644" y="332518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24D293BD-B887-AB65-AC92-7D105366F593}"/>
                </a:ext>
              </a:extLst>
            </p:cNvPr>
            <p:cNvSpPr/>
            <p:nvPr/>
          </p:nvSpPr>
          <p:spPr>
            <a:xfrm>
              <a:off x="5471790" y="3835727"/>
              <a:ext cx="551659" cy="510214"/>
            </a:xfrm>
            <a:custGeom>
              <a:avLst/>
              <a:gdLst>
                <a:gd name="connsiteX0" fmla="*/ 204062 w 551659"/>
                <a:gd name="connsiteY0" fmla="*/ 438140 h 510214"/>
                <a:gd name="connsiteX1" fmla="*/ 118337 w 551659"/>
                <a:gd name="connsiteY1" fmla="*/ 370988 h 510214"/>
                <a:gd name="connsiteX2" fmla="*/ 38137 w 551659"/>
                <a:gd name="connsiteY2" fmla="*/ 69808 h 510214"/>
                <a:gd name="connsiteX3" fmla="*/ 38137 w 551659"/>
                <a:gd name="connsiteY3" fmla="*/ 69808 h 510214"/>
                <a:gd name="connsiteX4" fmla="*/ 412469 w 551659"/>
                <a:gd name="connsiteY4" fmla="*/ 69141 h 510214"/>
                <a:gd name="connsiteX5" fmla="*/ 425804 w 551659"/>
                <a:gd name="connsiteY5" fmla="*/ 79523 h 510214"/>
                <a:gd name="connsiteX6" fmla="*/ 516006 w 551659"/>
                <a:gd name="connsiteY6" fmla="*/ 442902 h 510214"/>
                <a:gd name="connsiteX7" fmla="*/ 516006 w 551659"/>
                <a:gd name="connsiteY7" fmla="*/ 442902 h 510214"/>
                <a:gd name="connsiteX8" fmla="*/ 204062 w 551659"/>
                <a:gd name="connsiteY8" fmla="*/ 438140 h 510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1659" h="510214">
                  <a:moveTo>
                    <a:pt x="204062" y="438140"/>
                  </a:moveTo>
                  <a:lnTo>
                    <a:pt x="118337" y="370988"/>
                  </a:lnTo>
                  <a:cubicBezTo>
                    <a:pt x="10133" y="286502"/>
                    <a:pt x="-40349" y="170296"/>
                    <a:pt x="38137" y="69808"/>
                  </a:cubicBezTo>
                  <a:lnTo>
                    <a:pt x="38137" y="69808"/>
                  </a:lnTo>
                  <a:cubicBezTo>
                    <a:pt x="116622" y="-30681"/>
                    <a:pt x="304265" y="-15346"/>
                    <a:pt x="412469" y="69141"/>
                  </a:cubicBezTo>
                  <a:lnTo>
                    <a:pt x="425804" y="79523"/>
                  </a:lnTo>
                  <a:cubicBezTo>
                    <a:pt x="534008" y="164010"/>
                    <a:pt x="594492" y="342318"/>
                    <a:pt x="516006" y="442902"/>
                  </a:cubicBezTo>
                  <a:lnTo>
                    <a:pt x="516006" y="442902"/>
                  </a:lnTo>
                  <a:cubicBezTo>
                    <a:pt x="437234" y="543391"/>
                    <a:pt x="312266" y="522626"/>
                    <a:pt x="204062" y="438140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3E0BC420-6D2F-7EAF-FC93-9244FD0C5BBE}"/>
                </a:ext>
              </a:extLst>
            </p:cNvPr>
            <p:cNvSpPr/>
            <p:nvPr/>
          </p:nvSpPr>
          <p:spPr>
            <a:xfrm>
              <a:off x="6071330" y="3753802"/>
              <a:ext cx="289016" cy="299578"/>
            </a:xfrm>
            <a:custGeom>
              <a:avLst/>
              <a:gdLst>
                <a:gd name="connsiteX0" fmla="*/ 250507 w 289016"/>
                <a:gd name="connsiteY0" fmla="*/ 259366 h 299578"/>
                <a:gd name="connsiteX1" fmla="*/ 95536 w 289016"/>
                <a:gd name="connsiteY1" fmla="*/ 298037 h 299578"/>
                <a:gd name="connsiteX2" fmla="*/ 33932 w 289016"/>
                <a:gd name="connsiteY2" fmla="*/ 261163 h 299578"/>
                <a:gd name="connsiteX3" fmla="*/ 33052 w 289016"/>
                <a:gd name="connsiteY3" fmla="*/ 256889 h 299578"/>
                <a:gd name="connsiteX4" fmla="*/ 0 w 289016"/>
                <a:gd name="connsiteY4" fmla="*/ 55054 h 299578"/>
                <a:gd name="connsiteX5" fmla="*/ 220599 w 289016"/>
                <a:gd name="connsiteY5" fmla="*/ 0 h 299578"/>
                <a:gd name="connsiteX6" fmla="*/ 286321 w 289016"/>
                <a:gd name="connsiteY6" fmla="*/ 193643 h 299578"/>
                <a:gd name="connsiteX7" fmla="*/ 254355 w 289016"/>
                <a:gd name="connsiteY7" fmla="*/ 258232 h 299578"/>
                <a:gd name="connsiteX8" fmla="*/ 250508 w 289016"/>
                <a:gd name="connsiteY8" fmla="*/ 259366 h 299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9016" h="299578">
                  <a:moveTo>
                    <a:pt x="250507" y="259366"/>
                  </a:moveTo>
                  <a:lnTo>
                    <a:pt x="95536" y="298037"/>
                  </a:lnTo>
                  <a:cubicBezTo>
                    <a:pt x="68341" y="304866"/>
                    <a:pt x="40760" y="288357"/>
                    <a:pt x="33932" y="261163"/>
                  </a:cubicBezTo>
                  <a:cubicBezTo>
                    <a:pt x="33577" y="259751"/>
                    <a:pt x="33284" y="258326"/>
                    <a:pt x="33052" y="256889"/>
                  </a:cubicBezTo>
                  <a:lnTo>
                    <a:pt x="0" y="55054"/>
                  </a:lnTo>
                  <a:lnTo>
                    <a:pt x="220599" y="0"/>
                  </a:lnTo>
                  <a:lnTo>
                    <a:pt x="286321" y="193643"/>
                  </a:lnTo>
                  <a:cubicBezTo>
                    <a:pt x="295330" y="220306"/>
                    <a:pt x="281018" y="249224"/>
                    <a:pt x="254355" y="258232"/>
                  </a:cubicBezTo>
                  <a:cubicBezTo>
                    <a:pt x="253088" y="258660"/>
                    <a:pt x="251805" y="259039"/>
                    <a:pt x="250508" y="259366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CCF83B8E-9A8B-6305-BC67-A32A6FD6F508}"/>
                </a:ext>
              </a:extLst>
            </p:cNvPr>
            <p:cNvSpPr/>
            <p:nvPr/>
          </p:nvSpPr>
          <p:spPr>
            <a:xfrm>
              <a:off x="5872573" y="3424233"/>
              <a:ext cx="557639" cy="439079"/>
            </a:xfrm>
            <a:custGeom>
              <a:avLst/>
              <a:gdLst>
                <a:gd name="connsiteX0" fmla="*/ 372969 w 557639"/>
                <a:gd name="connsiteY0" fmla="*/ 403769 h 439079"/>
                <a:gd name="connsiteX1" fmla="*/ 274576 w 557639"/>
                <a:gd name="connsiteY1" fmla="*/ 428343 h 439079"/>
                <a:gd name="connsiteX2" fmla="*/ 5019 w 557639"/>
                <a:gd name="connsiteY2" fmla="*/ 301756 h 439079"/>
                <a:gd name="connsiteX3" fmla="*/ 5019 w 557639"/>
                <a:gd name="connsiteY3" fmla="*/ 301756 h 439079"/>
                <a:gd name="connsiteX4" fmla="*/ 214569 w 557639"/>
                <a:gd name="connsiteY4" fmla="*/ 11434 h 439079"/>
                <a:gd name="connsiteX5" fmla="*/ 229809 w 557639"/>
                <a:gd name="connsiteY5" fmla="*/ 7624 h 439079"/>
                <a:gd name="connsiteX6" fmla="*/ 551277 w 557639"/>
                <a:gd name="connsiteY6" fmla="*/ 165358 h 439079"/>
                <a:gd name="connsiteX7" fmla="*/ 551277 w 557639"/>
                <a:gd name="connsiteY7" fmla="*/ 165358 h 439079"/>
                <a:gd name="connsiteX8" fmla="*/ 372969 w 557639"/>
                <a:gd name="connsiteY8" fmla="*/ 403769 h 439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7639" h="439079">
                  <a:moveTo>
                    <a:pt x="372969" y="403769"/>
                  </a:moveTo>
                  <a:lnTo>
                    <a:pt x="274576" y="428343"/>
                  </a:lnTo>
                  <a:cubicBezTo>
                    <a:pt x="150751" y="459204"/>
                    <a:pt x="35975" y="425486"/>
                    <a:pt x="5019" y="301756"/>
                  </a:cubicBezTo>
                  <a:lnTo>
                    <a:pt x="5019" y="301756"/>
                  </a:lnTo>
                  <a:cubicBezTo>
                    <a:pt x="-25843" y="177931"/>
                    <a:pt x="90744" y="42390"/>
                    <a:pt x="214569" y="11434"/>
                  </a:cubicBezTo>
                  <a:lnTo>
                    <a:pt x="229809" y="7624"/>
                  </a:lnTo>
                  <a:cubicBezTo>
                    <a:pt x="353634" y="-23237"/>
                    <a:pt x="520416" y="41628"/>
                    <a:pt x="551277" y="165358"/>
                  </a:cubicBezTo>
                  <a:lnTo>
                    <a:pt x="551277" y="165358"/>
                  </a:lnTo>
                  <a:cubicBezTo>
                    <a:pt x="582234" y="289088"/>
                    <a:pt x="496604" y="372908"/>
                    <a:pt x="372969" y="403769"/>
                  </a:cubicBezTo>
                  <a:close/>
                </a:path>
              </a:pathLst>
            </a:custGeom>
            <a:solidFill>
              <a:srgbClr val="EFAF00"/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162" name="图片 161">
            <a:extLst>
              <a:ext uri="{FF2B5EF4-FFF2-40B4-BE49-F238E27FC236}">
                <a16:creationId xmlns:a16="http://schemas.microsoft.com/office/drawing/2014/main" id="{2735985C-58B0-98AF-DB0D-90D6B6E1A88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301139">
            <a:off x="4370683" y="1270829"/>
            <a:ext cx="3450635" cy="4316342"/>
          </a:xfrm>
          <a:prstGeom prst="rect">
            <a:avLst/>
          </a:prstGeom>
          <a:ln w="2540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6" name="任意多边形: 形状 165">
            <a:extLst>
              <a:ext uri="{FF2B5EF4-FFF2-40B4-BE49-F238E27FC236}">
                <a16:creationId xmlns:a16="http://schemas.microsoft.com/office/drawing/2014/main" id="{A36EA5B1-C715-38B8-FB92-1283649774D4}"/>
              </a:ext>
            </a:extLst>
          </p:cNvPr>
          <p:cNvSpPr/>
          <p:nvPr/>
        </p:nvSpPr>
        <p:spPr>
          <a:xfrm rot="2140479">
            <a:off x="7866003" y="1371667"/>
            <a:ext cx="1641996" cy="816019"/>
          </a:xfrm>
          <a:custGeom>
            <a:avLst/>
            <a:gdLst>
              <a:gd name="connsiteX0" fmla="*/ 4882876 w 4937833"/>
              <a:gd name="connsiteY0" fmla="*/ 561154 h 2453943"/>
              <a:gd name="connsiteX1" fmla="*/ 3676260 w 4937833"/>
              <a:gd name="connsiteY1" fmla="*/ 8301 h 2453943"/>
              <a:gd name="connsiteX2" fmla="*/ 3560722 w 4937833"/>
              <a:gd name="connsiteY2" fmla="*/ 235056 h 2453943"/>
              <a:gd name="connsiteX3" fmla="*/ 3837188 w 4937833"/>
              <a:gd name="connsiteY3" fmla="*/ 429127 h 2453943"/>
              <a:gd name="connsiteX4" fmla="*/ 3029502 w 4937833"/>
              <a:gd name="connsiteY4" fmla="*/ 388753 h 2453943"/>
              <a:gd name="connsiteX5" fmla="*/ 2293609 w 4937833"/>
              <a:gd name="connsiteY5" fmla="*/ 554001 h 2453943"/>
              <a:gd name="connsiteX6" fmla="*/ 314292 w 4937833"/>
              <a:gd name="connsiteY6" fmla="*/ 352317 h 2453943"/>
              <a:gd name="connsiteX7" fmla="*/ 727535 w 4937833"/>
              <a:gd name="connsiteY7" fmla="*/ 2442635 h 2453943"/>
              <a:gd name="connsiteX8" fmla="*/ 807214 w 4937833"/>
              <a:gd name="connsiteY8" fmla="*/ 2355418 h 2453943"/>
              <a:gd name="connsiteX9" fmla="*/ 489727 w 4937833"/>
              <a:gd name="connsiteY9" fmla="*/ 494451 h 2453943"/>
              <a:gd name="connsiteX10" fmla="*/ 2102631 w 4937833"/>
              <a:gd name="connsiteY10" fmla="*/ 704208 h 2453943"/>
              <a:gd name="connsiteX11" fmla="*/ 1986212 w 4937833"/>
              <a:gd name="connsiteY11" fmla="*/ 1500725 h 2453943"/>
              <a:gd name="connsiteX12" fmla="*/ 2676685 w 4937833"/>
              <a:gd name="connsiteY12" fmla="*/ 1970146 h 2453943"/>
              <a:gd name="connsiteX13" fmla="*/ 2867347 w 4937833"/>
              <a:gd name="connsiteY13" fmla="*/ 1302794 h 2453943"/>
              <a:gd name="connsiteX14" fmla="*/ 2500914 w 4937833"/>
              <a:gd name="connsiteY14" fmla="*/ 734138 h 2453943"/>
              <a:gd name="connsiteX15" fmla="*/ 3419132 w 4937833"/>
              <a:gd name="connsiteY15" fmla="*/ 651168 h 2453943"/>
              <a:gd name="connsiteX16" fmla="*/ 4429805 w 4937833"/>
              <a:gd name="connsiteY16" fmla="*/ 782244 h 2453943"/>
              <a:gd name="connsiteX17" fmla="*/ 4103854 w 4937833"/>
              <a:gd name="connsiteY17" fmla="*/ 1016494 h 2453943"/>
              <a:gd name="connsiteX18" fmla="*/ 4268113 w 4937833"/>
              <a:gd name="connsiteY18" fmla="*/ 1213015 h 2453943"/>
              <a:gd name="connsiteX19" fmla="*/ 4892299 w 4937833"/>
              <a:gd name="connsiteY19" fmla="*/ 765177 h 2453943"/>
              <a:gd name="connsiteX20" fmla="*/ 4882961 w 4937833"/>
              <a:gd name="connsiteY20" fmla="*/ 561162 h 2453943"/>
              <a:gd name="connsiteX21" fmla="*/ 2501680 w 4937833"/>
              <a:gd name="connsiteY21" fmla="*/ 1663626 h 2453943"/>
              <a:gd name="connsiteX22" fmla="*/ 2193991 w 4937833"/>
              <a:gd name="connsiteY22" fmla="*/ 1344034 h 2453943"/>
              <a:gd name="connsiteX23" fmla="*/ 2297361 w 4937833"/>
              <a:gd name="connsiteY23" fmla="*/ 871439 h 2453943"/>
              <a:gd name="connsiteX24" fmla="*/ 2361540 w 4937833"/>
              <a:gd name="connsiteY24" fmla="*/ 936383 h 2453943"/>
              <a:gd name="connsiteX25" fmla="*/ 2501688 w 4937833"/>
              <a:gd name="connsiteY25" fmla="*/ 1663625 h 2453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937833" h="2453943">
                <a:moveTo>
                  <a:pt x="4882876" y="561154"/>
                </a:moveTo>
                <a:cubicBezTo>
                  <a:pt x="4494889" y="344549"/>
                  <a:pt x="4094088" y="159814"/>
                  <a:pt x="3676260" y="8301"/>
                </a:cubicBezTo>
                <a:cubicBezTo>
                  <a:pt x="3537454" y="-42024"/>
                  <a:pt x="3446223" y="149399"/>
                  <a:pt x="3560722" y="235056"/>
                </a:cubicBezTo>
                <a:cubicBezTo>
                  <a:pt x="3651231" y="302756"/>
                  <a:pt x="3743733" y="366739"/>
                  <a:pt x="3837188" y="429127"/>
                </a:cubicBezTo>
                <a:cubicBezTo>
                  <a:pt x="3569069" y="398128"/>
                  <a:pt x="3299266" y="382706"/>
                  <a:pt x="3029502" y="388753"/>
                </a:cubicBezTo>
                <a:cubicBezTo>
                  <a:pt x="2776157" y="394416"/>
                  <a:pt x="2511742" y="427329"/>
                  <a:pt x="2293609" y="554001"/>
                </a:cubicBezTo>
                <a:cubicBezTo>
                  <a:pt x="1748260" y="131538"/>
                  <a:pt x="895556" y="-171634"/>
                  <a:pt x="314292" y="352317"/>
                </a:cubicBezTo>
                <a:cubicBezTo>
                  <a:pt x="-345027" y="946494"/>
                  <a:pt x="150072" y="1996669"/>
                  <a:pt x="727535" y="2442635"/>
                </a:cubicBezTo>
                <a:cubicBezTo>
                  <a:pt x="780271" y="2483394"/>
                  <a:pt x="853448" y="2404557"/>
                  <a:pt x="807214" y="2355418"/>
                </a:cubicBezTo>
                <a:cubicBezTo>
                  <a:pt x="391031" y="1912901"/>
                  <a:pt x="-133694" y="998024"/>
                  <a:pt x="489727" y="494451"/>
                </a:cubicBezTo>
                <a:cubicBezTo>
                  <a:pt x="963164" y="112098"/>
                  <a:pt x="1639912" y="351050"/>
                  <a:pt x="2102631" y="704208"/>
                </a:cubicBezTo>
                <a:cubicBezTo>
                  <a:pt x="1894403" y="923762"/>
                  <a:pt x="1834738" y="1231872"/>
                  <a:pt x="1986212" y="1500725"/>
                </a:cubicBezTo>
                <a:cubicBezTo>
                  <a:pt x="2098957" y="1700763"/>
                  <a:pt x="2422067" y="2015957"/>
                  <a:pt x="2676685" y="1970146"/>
                </a:cubicBezTo>
                <a:cubicBezTo>
                  <a:pt x="2952112" y="1920548"/>
                  <a:pt x="2926629" y="1499804"/>
                  <a:pt x="2867347" y="1302794"/>
                </a:cubicBezTo>
                <a:cubicBezTo>
                  <a:pt x="2801446" y="1084004"/>
                  <a:pt x="2663900" y="894488"/>
                  <a:pt x="2500914" y="734138"/>
                </a:cubicBezTo>
                <a:cubicBezTo>
                  <a:pt x="2777605" y="608157"/>
                  <a:pt x="3126864" y="636358"/>
                  <a:pt x="3419132" y="651168"/>
                </a:cubicBezTo>
                <a:cubicBezTo>
                  <a:pt x="3759465" y="668389"/>
                  <a:pt x="4096056" y="715040"/>
                  <a:pt x="4429805" y="782244"/>
                </a:cubicBezTo>
                <a:cubicBezTo>
                  <a:pt x="4321155" y="860316"/>
                  <a:pt x="4212505" y="938391"/>
                  <a:pt x="4103854" y="1016494"/>
                </a:cubicBezTo>
                <a:cubicBezTo>
                  <a:pt x="3969751" y="1112896"/>
                  <a:pt x="4134968" y="1308537"/>
                  <a:pt x="4268113" y="1213015"/>
                </a:cubicBezTo>
                <a:cubicBezTo>
                  <a:pt x="4476146" y="1063726"/>
                  <a:pt x="4684267" y="914427"/>
                  <a:pt x="4892299" y="765177"/>
                </a:cubicBezTo>
                <a:cubicBezTo>
                  <a:pt x="4955827" y="719560"/>
                  <a:pt x="4953033" y="600272"/>
                  <a:pt x="4882961" y="561162"/>
                </a:cubicBezTo>
                <a:close/>
                <a:moveTo>
                  <a:pt x="2501680" y="1663626"/>
                </a:moveTo>
                <a:cubicBezTo>
                  <a:pt x="2377071" y="1641850"/>
                  <a:pt x="2241057" y="1449049"/>
                  <a:pt x="2193991" y="1344034"/>
                </a:cubicBezTo>
                <a:cubicBezTo>
                  <a:pt x="2113548" y="1164736"/>
                  <a:pt x="2171680" y="995971"/>
                  <a:pt x="2297361" y="871439"/>
                </a:cubicBezTo>
                <a:cubicBezTo>
                  <a:pt x="2319596" y="892985"/>
                  <a:pt x="2341181" y="914685"/>
                  <a:pt x="2361540" y="936383"/>
                </a:cubicBezTo>
                <a:cubicBezTo>
                  <a:pt x="2439343" y="1019583"/>
                  <a:pt x="2899619" y="1733205"/>
                  <a:pt x="2501688" y="1663625"/>
                </a:cubicBezTo>
                <a:close/>
              </a:path>
            </a:pathLst>
          </a:custGeom>
          <a:solidFill>
            <a:srgbClr val="EFAF00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7" name="文本框 206">
            <a:extLst>
              <a:ext uri="{FF2B5EF4-FFF2-40B4-BE49-F238E27FC236}">
                <a16:creationId xmlns:a16="http://schemas.microsoft.com/office/drawing/2014/main" id="{0D4FEF88-EDD8-F19E-7500-A74731818391}"/>
              </a:ext>
            </a:extLst>
          </p:cNvPr>
          <p:cNvSpPr txBox="1"/>
          <p:nvPr/>
        </p:nvSpPr>
        <p:spPr>
          <a:xfrm>
            <a:off x="8808384" y="2273908"/>
            <a:ext cx="25699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>
                <a:solidFill>
                  <a:srgbClr val="691713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Pellentesque Habitant Morbi Tristique Senectus Et Netus Et Malesuada Fames Ac Turpis Egestas</a:t>
            </a:r>
            <a:endParaRPr lang="zh-CN" altLang="en-US">
              <a:solidFill>
                <a:srgbClr val="691713"/>
              </a:solidFill>
              <a:latin typeface="Dreaming Outloud Script Pro" panose="03050502040304050704" pitchFamily="66" charset="0"/>
              <a:cs typeface="Dreaming Outloud Script Pro" panose="03050502040304050704" pitchFamily="66" charset="0"/>
            </a:endParaRPr>
          </a:p>
        </p:txBody>
      </p:sp>
      <p:sp>
        <p:nvSpPr>
          <p:cNvPr id="211" name="任意多边形: 形状 210">
            <a:extLst>
              <a:ext uri="{FF2B5EF4-FFF2-40B4-BE49-F238E27FC236}">
                <a16:creationId xmlns:a16="http://schemas.microsoft.com/office/drawing/2014/main" id="{025A4977-1226-7181-BFAF-4F0D5315FF06}"/>
              </a:ext>
            </a:extLst>
          </p:cNvPr>
          <p:cNvSpPr/>
          <p:nvPr/>
        </p:nvSpPr>
        <p:spPr>
          <a:xfrm rot="2131905" flipH="1" flipV="1">
            <a:off x="2828600" y="3956126"/>
            <a:ext cx="1008361" cy="706136"/>
          </a:xfrm>
          <a:custGeom>
            <a:avLst/>
            <a:gdLst>
              <a:gd name="connsiteX0" fmla="*/ 4837124 w 4937750"/>
              <a:gd name="connsiteY0" fmla="*/ 1161817 h 3457813"/>
              <a:gd name="connsiteX1" fmla="*/ 2989677 w 4937750"/>
              <a:gd name="connsiteY1" fmla="*/ 24956 h 3457813"/>
              <a:gd name="connsiteX2" fmla="*/ 2737283 w 4937750"/>
              <a:gd name="connsiteY2" fmla="*/ 352132 h 3457813"/>
              <a:gd name="connsiteX3" fmla="*/ 3313629 w 4937750"/>
              <a:gd name="connsiteY3" fmla="*/ 835905 h 3457813"/>
              <a:gd name="connsiteX4" fmla="*/ 791061 w 4937750"/>
              <a:gd name="connsiteY4" fmla="*/ 1581830 h 3457813"/>
              <a:gd name="connsiteX5" fmla="*/ 29137 w 4937750"/>
              <a:gd name="connsiteY5" fmla="*/ 2742596 h 3457813"/>
              <a:gd name="connsiteX6" fmla="*/ 293082 w 4937750"/>
              <a:gd name="connsiteY6" fmla="*/ 3457248 h 3457813"/>
              <a:gd name="connsiteX7" fmla="*/ 330242 w 4937750"/>
              <a:gd name="connsiteY7" fmla="*/ 3320127 h 3457813"/>
              <a:gd name="connsiteX8" fmla="*/ 729554 w 4937750"/>
              <a:gd name="connsiteY8" fmla="*/ 2132420 h 3457813"/>
              <a:gd name="connsiteX9" fmla="*/ 1733467 w 4937750"/>
              <a:gd name="connsiteY9" fmla="*/ 1508499 h 3457813"/>
              <a:gd name="connsiteX10" fmla="*/ 4218121 w 4937750"/>
              <a:gd name="connsiteY10" fmla="*/ 1421320 h 3457813"/>
              <a:gd name="connsiteX11" fmla="*/ 4245599 w 4937750"/>
              <a:gd name="connsiteY11" fmla="*/ 1428782 h 3457813"/>
              <a:gd name="connsiteX12" fmla="*/ 3535002 w 4937750"/>
              <a:gd name="connsiteY12" fmla="*/ 2227827 h 3457813"/>
              <a:gd name="connsiteX13" fmla="*/ 3884711 w 4937750"/>
              <a:gd name="connsiteY13" fmla="*/ 2432264 h 3457813"/>
              <a:gd name="connsiteX14" fmla="*/ 4837102 w 4937750"/>
              <a:gd name="connsiteY14" fmla="*/ 1521512 h 3457813"/>
              <a:gd name="connsiteX15" fmla="*/ 4837140 w 4937750"/>
              <a:gd name="connsiteY15" fmla="*/ 1161888 h 3457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37750" h="3457813">
                <a:moveTo>
                  <a:pt x="4837124" y="1161817"/>
                </a:moveTo>
                <a:cubicBezTo>
                  <a:pt x="4243397" y="746124"/>
                  <a:pt x="3628254" y="367601"/>
                  <a:pt x="2989677" y="24956"/>
                </a:cubicBezTo>
                <a:cubicBezTo>
                  <a:pt x="2787875" y="-83273"/>
                  <a:pt x="2557721" y="185541"/>
                  <a:pt x="2737283" y="352132"/>
                </a:cubicBezTo>
                <a:cubicBezTo>
                  <a:pt x="2922282" y="523738"/>
                  <a:pt x="3114590" y="684549"/>
                  <a:pt x="3313629" y="835905"/>
                </a:cubicBezTo>
                <a:cubicBezTo>
                  <a:pt x="2417416" y="800773"/>
                  <a:pt x="1449233" y="1073290"/>
                  <a:pt x="791061" y="1581830"/>
                </a:cubicBezTo>
                <a:cubicBezTo>
                  <a:pt x="423668" y="1865722"/>
                  <a:pt x="117046" y="2278916"/>
                  <a:pt x="29137" y="2742596"/>
                </a:cubicBezTo>
                <a:cubicBezTo>
                  <a:pt x="-21265" y="3008804"/>
                  <a:pt x="-44609" y="3415767"/>
                  <a:pt x="293082" y="3457248"/>
                </a:cubicBezTo>
                <a:cubicBezTo>
                  <a:pt x="369736" y="3466701"/>
                  <a:pt x="387112" y="3355103"/>
                  <a:pt x="330242" y="3320127"/>
                </a:cubicBezTo>
                <a:cubicBezTo>
                  <a:pt x="13559" y="3125634"/>
                  <a:pt x="591934" y="2279671"/>
                  <a:pt x="729554" y="2132420"/>
                </a:cubicBezTo>
                <a:cubicBezTo>
                  <a:pt x="1003649" y="1839083"/>
                  <a:pt x="1357531" y="1641455"/>
                  <a:pt x="1733467" y="1508499"/>
                </a:cubicBezTo>
                <a:cubicBezTo>
                  <a:pt x="2517160" y="1231386"/>
                  <a:pt x="3430333" y="1119287"/>
                  <a:pt x="4218121" y="1421320"/>
                </a:cubicBezTo>
                <a:cubicBezTo>
                  <a:pt x="4227573" y="1424955"/>
                  <a:pt x="4236567" y="1426677"/>
                  <a:pt x="4245599" y="1428782"/>
                </a:cubicBezTo>
                <a:cubicBezTo>
                  <a:pt x="3965498" y="1651863"/>
                  <a:pt x="3722372" y="1915426"/>
                  <a:pt x="3535002" y="2227827"/>
                </a:cubicBezTo>
                <a:cubicBezTo>
                  <a:pt x="3398567" y="2455415"/>
                  <a:pt x="3735765" y="2640571"/>
                  <a:pt x="3884711" y="2432264"/>
                </a:cubicBezTo>
                <a:cubicBezTo>
                  <a:pt x="4151526" y="2059013"/>
                  <a:pt x="4443344" y="1761278"/>
                  <a:pt x="4837102" y="1521512"/>
                </a:cubicBezTo>
                <a:cubicBezTo>
                  <a:pt x="4978357" y="1435634"/>
                  <a:pt x="4964043" y="1250788"/>
                  <a:pt x="4837140" y="1161888"/>
                </a:cubicBezTo>
                <a:close/>
              </a:path>
            </a:pathLst>
          </a:custGeom>
          <a:solidFill>
            <a:srgbClr val="EFAF00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2" name="文本框 251">
            <a:extLst>
              <a:ext uri="{FF2B5EF4-FFF2-40B4-BE49-F238E27FC236}">
                <a16:creationId xmlns:a16="http://schemas.microsoft.com/office/drawing/2014/main" id="{4EA335BD-B618-A00B-C13A-26E5D27AEB27}"/>
              </a:ext>
            </a:extLst>
          </p:cNvPr>
          <p:cNvSpPr txBox="1"/>
          <p:nvPr/>
        </p:nvSpPr>
        <p:spPr>
          <a:xfrm>
            <a:off x="983580" y="3168023"/>
            <a:ext cx="25699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>
                <a:solidFill>
                  <a:srgbClr val="691713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Senectus Et Netus Et Malesuada Fames Ac Turpis Egestas</a:t>
            </a:r>
            <a:endParaRPr lang="zh-CN" altLang="en-US">
              <a:solidFill>
                <a:srgbClr val="691713"/>
              </a:solidFill>
              <a:latin typeface="Dreaming Outloud Script Pro" panose="03050502040304050704" pitchFamily="66" charset="0"/>
              <a:cs typeface="Dreaming Outloud Script Pro" panose="03050502040304050704" pitchFamily="66" charset="0"/>
            </a:endParaRPr>
          </a:p>
        </p:txBody>
      </p:sp>
      <p:grpSp>
        <p:nvGrpSpPr>
          <p:cNvPr id="253" name="图形 69">
            <a:extLst>
              <a:ext uri="{FF2B5EF4-FFF2-40B4-BE49-F238E27FC236}">
                <a16:creationId xmlns:a16="http://schemas.microsoft.com/office/drawing/2014/main" id="{2979B205-D893-AB9E-E4CD-FC2333B94A94}"/>
              </a:ext>
            </a:extLst>
          </p:cNvPr>
          <p:cNvGrpSpPr/>
          <p:nvPr/>
        </p:nvGrpSpPr>
        <p:grpSpPr>
          <a:xfrm>
            <a:off x="2083697" y="794675"/>
            <a:ext cx="1545423" cy="2301613"/>
            <a:chOff x="6388565" y="2170367"/>
            <a:chExt cx="2126509" cy="3167024"/>
          </a:xfrm>
        </p:grpSpPr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6A42C489-9C82-6D96-8D5A-E3F07149EB07}"/>
                </a:ext>
              </a:extLst>
            </p:cNvPr>
            <p:cNvSpPr/>
            <p:nvPr/>
          </p:nvSpPr>
          <p:spPr>
            <a:xfrm>
              <a:off x="7604771" y="2532449"/>
              <a:ext cx="553117" cy="267899"/>
            </a:xfrm>
            <a:custGeom>
              <a:avLst/>
              <a:gdLst>
                <a:gd name="connsiteX0" fmla="*/ 0 w 553116"/>
                <a:gd name="connsiteY0" fmla="*/ 267900 h 267900"/>
                <a:gd name="connsiteX1" fmla="*/ 553117 w 553116"/>
                <a:gd name="connsiteY1" fmla="*/ 20250 h 26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3116" h="267900">
                  <a:moveTo>
                    <a:pt x="0" y="267900"/>
                  </a:moveTo>
                  <a:cubicBezTo>
                    <a:pt x="0" y="267900"/>
                    <a:pt x="213931" y="-87192"/>
                    <a:pt x="553117" y="20250"/>
                  </a:cubicBezTo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F67D795A-5D4A-DB4C-ADF8-182180EA5595}"/>
                </a:ext>
              </a:extLst>
            </p:cNvPr>
            <p:cNvSpPr/>
            <p:nvPr/>
          </p:nvSpPr>
          <p:spPr>
            <a:xfrm>
              <a:off x="7648206" y="2535450"/>
              <a:ext cx="193676" cy="195128"/>
            </a:xfrm>
            <a:custGeom>
              <a:avLst/>
              <a:gdLst>
                <a:gd name="connsiteX0" fmla="*/ 82391 w 193677"/>
                <a:gd name="connsiteY0" fmla="*/ 112499 h 195129"/>
                <a:gd name="connsiteX1" fmla="*/ 189452 w 193677"/>
                <a:gd name="connsiteY1" fmla="*/ 171364 h 195129"/>
                <a:gd name="connsiteX2" fmla="*/ 0 w 193677"/>
                <a:gd name="connsiteY2" fmla="*/ 186223 h 195129"/>
                <a:gd name="connsiteX3" fmla="*/ 80963 w 193677"/>
                <a:gd name="connsiteY3" fmla="*/ 9 h 195129"/>
                <a:gd name="connsiteX4" fmla="*/ 82391 w 193677"/>
                <a:gd name="connsiteY4" fmla="*/ 112499 h 195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677" h="195129">
                  <a:moveTo>
                    <a:pt x="82391" y="112499"/>
                  </a:moveTo>
                  <a:cubicBezTo>
                    <a:pt x="82391" y="112499"/>
                    <a:pt x="219170" y="103641"/>
                    <a:pt x="189452" y="171364"/>
                  </a:cubicBezTo>
                  <a:cubicBezTo>
                    <a:pt x="170402" y="214036"/>
                    <a:pt x="0" y="186223"/>
                    <a:pt x="0" y="186223"/>
                  </a:cubicBezTo>
                  <a:cubicBezTo>
                    <a:pt x="0" y="186223"/>
                    <a:pt x="5715" y="-1515"/>
                    <a:pt x="80963" y="9"/>
                  </a:cubicBezTo>
                  <a:cubicBezTo>
                    <a:pt x="140589" y="1057"/>
                    <a:pt x="82391" y="112499"/>
                    <a:pt x="82391" y="112499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E6123180-5DDB-8CCF-B278-051952B06780}"/>
                </a:ext>
              </a:extLst>
            </p:cNvPr>
            <p:cNvSpPr/>
            <p:nvPr/>
          </p:nvSpPr>
          <p:spPr>
            <a:xfrm>
              <a:off x="7749170" y="2460432"/>
              <a:ext cx="174265" cy="178815"/>
            </a:xfrm>
            <a:custGeom>
              <a:avLst/>
              <a:gdLst>
                <a:gd name="connsiteX0" fmla="*/ 84582 w 174266"/>
                <a:gd name="connsiteY0" fmla="*/ 114842 h 178815"/>
                <a:gd name="connsiteX1" fmla="*/ 164402 w 174266"/>
                <a:gd name="connsiteY1" fmla="*/ 168753 h 178815"/>
                <a:gd name="connsiteX2" fmla="*/ 0 w 174266"/>
                <a:gd name="connsiteY2" fmla="*/ 172373 h 178815"/>
                <a:gd name="connsiteX3" fmla="*/ 124492 w 174266"/>
                <a:gd name="connsiteY3" fmla="*/ 161 h 178815"/>
                <a:gd name="connsiteX4" fmla="*/ 84582 w 174266"/>
                <a:gd name="connsiteY4" fmla="*/ 114842 h 17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266" h="178815">
                  <a:moveTo>
                    <a:pt x="84582" y="114842"/>
                  </a:moveTo>
                  <a:cubicBezTo>
                    <a:pt x="84582" y="114842"/>
                    <a:pt x="209645" y="128653"/>
                    <a:pt x="164402" y="168753"/>
                  </a:cubicBezTo>
                  <a:cubicBezTo>
                    <a:pt x="141351" y="189042"/>
                    <a:pt x="0" y="172373"/>
                    <a:pt x="0" y="172373"/>
                  </a:cubicBezTo>
                  <a:cubicBezTo>
                    <a:pt x="0" y="172373"/>
                    <a:pt x="63722" y="5304"/>
                    <a:pt x="124492" y="161"/>
                  </a:cubicBezTo>
                  <a:cubicBezTo>
                    <a:pt x="185261" y="-4983"/>
                    <a:pt x="84582" y="114842"/>
                    <a:pt x="84582" y="114842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A9B3D480-F665-1658-9B19-383FE5BB775B}"/>
                </a:ext>
              </a:extLst>
            </p:cNvPr>
            <p:cNvSpPr/>
            <p:nvPr/>
          </p:nvSpPr>
          <p:spPr>
            <a:xfrm>
              <a:off x="7911190" y="2457735"/>
              <a:ext cx="155810" cy="141668"/>
            </a:xfrm>
            <a:custGeom>
              <a:avLst/>
              <a:gdLst>
                <a:gd name="connsiteX0" fmla="*/ 84963 w 155809"/>
                <a:gd name="connsiteY0" fmla="*/ 73535 h 141669"/>
                <a:gd name="connsiteX1" fmla="*/ 148685 w 155809"/>
                <a:gd name="connsiteY1" fmla="*/ 139162 h 141669"/>
                <a:gd name="connsiteX2" fmla="*/ 0 w 155809"/>
                <a:gd name="connsiteY2" fmla="*/ 92299 h 141669"/>
                <a:gd name="connsiteX3" fmla="*/ 117824 w 155809"/>
                <a:gd name="connsiteY3" fmla="*/ 1907 h 141669"/>
                <a:gd name="connsiteX4" fmla="*/ 84963 w 155809"/>
                <a:gd name="connsiteY4" fmla="*/ 73535 h 141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09" h="141669">
                  <a:moveTo>
                    <a:pt x="84963" y="73535"/>
                  </a:moveTo>
                  <a:cubicBezTo>
                    <a:pt x="84963" y="73535"/>
                    <a:pt x="182499" y="106872"/>
                    <a:pt x="148685" y="139162"/>
                  </a:cubicBezTo>
                  <a:cubicBezTo>
                    <a:pt x="132302" y="154783"/>
                    <a:pt x="0" y="92299"/>
                    <a:pt x="0" y="92299"/>
                  </a:cubicBezTo>
                  <a:cubicBezTo>
                    <a:pt x="0" y="92299"/>
                    <a:pt x="59722" y="-15524"/>
                    <a:pt x="117824" y="1907"/>
                  </a:cubicBezTo>
                  <a:cubicBezTo>
                    <a:pt x="156496" y="13432"/>
                    <a:pt x="84963" y="73535"/>
                    <a:pt x="84963" y="73535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61078E8D-98E2-DE5E-A065-CDA555985735}"/>
                </a:ext>
              </a:extLst>
            </p:cNvPr>
            <p:cNvSpPr/>
            <p:nvPr/>
          </p:nvSpPr>
          <p:spPr>
            <a:xfrm>
              <a:off x="7257775" y="2474024"/>
              <a:ext cx="308053" cy="500920"/>
            </a:xfrm>
            <a:custGeom>
              <a:avLst/>
              <a:gdLst>
                <a:gd name="connsiteX0" fmla="*/ 306896 w 308052"/>
                <a:gd name="connsiteY0" fmla="*/ 500920 h 500919"/>
                <a:gd name="connsiteX1" fmla="*/ 0 w 308052"/>
                <a:gd name="connsiteY1" fmla="*/ 0 h 500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8052" h="500919">
                  <a:moveTo>
                    <a:pt x="306896" y="500920"/>
                  </a:moveTo>
                  <a:cubicBezTo>
                    <a:pt x="306896" y="500920"/>
                    <a:pt x="343853" y="93631"/>
                    <a:pt x="0" y="0"/>
                  </a:cubicBezTo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4CA6B1EF-FF0D-D654-0822-E33357E5EFFF}"/>
                </a:ext>
              </a:extLst>
            </p:cNvPr>
            <p:cNvSpPr/>
            <p:nvPr/>
          </p:nvSpPr>
          <p:spPr>
            <a:xfrm>
              <a:off x="7412224" y="2544670"/>
              <a:ext cx="155865" cy="214531"/>
            </a:xfrm>
            <a:custGeom>
              <a:avLst/>
              <a:gdLst>
                <a:gd name="connsiteX0" fmla="*/ 99201 w 155866"/>
                <a:gd name="connsiteY0" fmla="*/ 121664 h 214532"/>
                <a:gd name="connsiteX1" fmla="*/ 1094 w 155866"/>
                <a:gd name="connsiteY1" fmla="*/ 123093 h 214532"/>
                <a:gd name="connsiteX2" fmla="*/ 134444 w 155866"/>
                <a:gd name="connsiteY2" fmla="*/ 214533 h 214532"/>
                <a:gd name="connsiteX3" fmla="*/ 135301 w 155866"/>
                <a:gd name="connsiteY3" fmla="*/ 5840 h 214532"/>
                <a:gd name="connsiteX4" fmla="*/ 99201 w 155866"/>
                <a:gd name="connsiteY4" fmla="*/ 121664 h 214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66" h="214532">
                  <a:moveTo>
                    <a:pt x="99201" y="121664"/>
                  </a:moveTo>
                  <a:cubicBezTo>
                    <a:pt x="99201" y="121664"/>
                    <a:pt x="-12146" y="65848"/>
                    <a:pt x="1094" y="123093"/>
                  </a:cubicBezTo>
                  <a:cubicBezTo>
                    <a:pt x="7857" y="152239"/>
                    <a:pt x="134444" y="214533"/>
                    <a:pt x="134444" y="214533"/>
                  </a:cubicBezTo>
                  <a:cubicBezTo>
                    <a:pt x="134444" y="214533"/>
                    <a:pt x="182069" y="43083"/>
                    <a:pt x="135301" y="5840"/>
                  </a:cubicBezTo>
                  <a:cubicBezTo>
                    <a:pt x="88533" y="-31403"/>
                    <a:pt x="99201" y="121664"/>
                    <a:pt x="99201" y="121664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C51ADB13-3D93-F044-3683-CBBEDBF23D7A}"/>
                </a:ext>
              </a:extLst>
            </p:cNvPr>
            <p:cNvSpPr/>
            <p:nvPr/>
          </p:nvSpPr>
          <p:spPr>
            <a:xfrm>
              <a:off x="7311749" y="2465555"/>
              <a:ext cx="152878" cy="138770"/>
            </a:xfrm>
            <a:custGeom>
              <a:avLst/>
              <a:gdLst>
                <a:gd name="connsiteX0" fmla="*/ 92329 w 152878"/>
                <a:gd name="connsiteY0" fmla="*/ 77621 h 138771"/>
                <a:gd name="connsiteX1" fmla="*/ 509 w 152878"/>
                <a:gd name="connsiteY1" fmla="*/ 97337 h 138771"/>
                <a:gd name="connsiteX2" fmla="*/ 151004 w 152878"/>
                <a:gd name="connsiteY2" fmla="*/ 138771 h 138771"/>
                <a:gd name="connsiteX3" fmla="*/ 108236 w 152878"/>
                <a:gd name="connsiteY3" fmla="*/ 1040 h 138771"/>
                <a:gd name="connsiteX4" fmla="*/ 92329 w 152878"/>
                <a:gd name="connsiteY4" fmla="*/ 77621 h 138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878" h="138771">
                  <a:moveTo>
                    <a:pt x="92329" y="77621"/>
                  </a:moveTo>
                  <a:cubicBezTo>
                    <a:pt x="92329" y="77621"/>
                    <a:pt x="-7969" y="52665"/>
                    <a:pt x="509" y="97337"/>
                  </a:cubicBezTo>
                  <a:cubicBezTo>
                    <a:pt x="4700" y="119054"/>
                    <a:pt x="151004" y="138771"/>
                    <a:pt x="151004" y="138771"/>
                  </a:cubicBezTo>
                  <a:cubicBezTo>
                    <a:pt x="151004" y="138771"/>
                    <a:pt x="166529" y="17994"/>
                    <a:pt x="108236" y="1040"/>
                  </a:cubicBezTo>
                  <a:cubicBezTo>
                    <a:pt x="70136" y="-10486"/>
                    <a:pt x="92329" y="77621"/>
                    <a:pt x="92329" y="77621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B04D9196-344A-5D91-41DC-52AA679975C2}"/>
                </a:ext>
              </a:extLst>
            </p:cNvPr>
            <p:cNvSpPr/>
            <p:nvPr/>
          </p:nvSpPr>
          <p:spPr>
            <a:xfrm>
              <a:off x="7484184" y="2170367"/>
              <a:ext cx="137712" cy="609599"/>
            </a:xfrm>
            <a:custGeom>
              <a:avLst/>
              <a:gdLst>
                <a:gd name="connsiteX0" fmla="*/ 60770 w 137711"/>
                <a:gd name="connsiteY0" fmla="*/ 609600 h 609599"/>
                <a:gd name="connsiteX1" fmla="*/ 0 w 137711"/>
                <a:gd name="connsiteY1" fmla="*/ 0 h 60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7711" h="609599">
                  <a:moveTo>
                    <a:pt x="60770" y="609600"/>
                  </a:moveTo>
                  <a:cubicBezTo>
                    <a:pt x="60770" y="609600"/>
                    <a:pt x="269177" y="223171"/>
                    <a:pt x="0" y="0"/>
                  </a:cubicBezTo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5545503F-0E23-C49A-F7C3-0929C06955D4}"/>
                </a:ext>
              </a:extLst>
            </p:cNvPr>
            <p:cNvSpPr/>
            <p:nvPr/>
          </p:nvSpPr>
          <p:spPr>
            <a:xfrm>
              <a:off x="7537306" y="2339464"/>
              <a:ext cx="165385" cy="205045"/>
            </a:xfrm>
            <a:custGeom>
              <a:avLst/>
              <a:gdLst>
                <a:gd name="connsiteX0" fmla="*/ 79752 w 165385"/>
                <a:gd name="connsiteY0" fmla="*/ 97984 h 205045"/>
                <a:gd name="connsiteX1" fmla="*/ 409 w 165385"/>
                <a:gd name="connsiteY1" fmla="*/ 68933 h 205045"/>
                <a:gd name="connsiteX2" fmla="*/ 79752 w 165385"/>
                <a:gd name="connsiteY2" fmla="*/ 205045 h 205045"/>
                <a:gd name="connsiteX3" fmla="*/ 156810 w 165385"/>
                <a:gd name="connsiteY3" fmla="*/ 11592 h 205045"/>
                <a:gd name="connsiteX4" fmla="*/ 79752 w 165385"/>
                <a:gd name="connsiteY4" fmla="*/ 97984 h 205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385" h="205045">
                  <a:moveTo>
                    <a:pt x="79752" y="97984"/>
                  </a:moveTo>
                  <a:cubicBezTo>
                    <a:pt x="79752" y="97984"/>
                    <a:pt x="14220" y="11783"/>
                    <a:pt x="409" y="68933"/>
                  </a:cubicBezTo>
                  <a:cubicBezTo>
                    <a:pt x="-6639" y="97984"/>
                    <a:pt x="79752" y="205045"/>
                    <a:pt x="79752" y="205045"/>
                  </a:cubicBezTo>
                  <a:cubicBezTo>
                    <a:pt x="79752" y="205045"/>
                    <a:pt x="197577" y="89411"/>
                    <a:pt x="156810" y="11592"/>
                  </a:cubicBezTo>
                  <a:cubicBezTo>
                    <a:pt x="129759" y="-40129"/>
                    <a:pt x="79752" y="97984"/>
                    <a:pt x="79752" y="97984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4CF6B8F5-7BDD-5FC6-DF94-12900F2F1BCB}"/>
                </a:ext>
              </a:extLst>
            </p:cNvPr>
            <p:cNvSpPr/>
            <p:nvPr/>
          </p:nvSpPr>
          <p:spPr>
            <a:xfrm>
              <a:off x="7493403" y="2224194"/>
              <a:ext cx="156582" cy="146387"/>
            </a:xfrm>
            <a:custGeom>
              <a:avLst/>
              <a:gdLst>
                <a:gd name="connsiteX0" fmla="*/ 92223 w 156583"/>
                <a:gd name="connsiteY0" fmla="*/ 67521 h 146387"/>
                <a:gd name="connsiteX1" fmla="*/ 212 w 156583"/>
                <a:gd name="connsiteY1" fmla="*/ 48471 h 146387"/>
                <a:gd name="connsiteX2" fmla="*/ 117845 w 156583"/>
                <a:gd name="connsiteY2" fmla="*/ 146388 h 146387"/>
                <a:gd name="connsiteX3" fmla="*/ 141181 w 156583"/>
                <a:gd name="connsiteY3" fmla="*/ 4656 h 146387"/>
                <a:gd name="connsiteX4" fmla="*/ 92223 w 156583"/>
                <a:gd name="connsiteY4" fmla="*/ 67521 h 146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583" h="146387">
                  <a:moveTo>
                    <a:pt x="92223" y="67521"/>
                  </a:moveTo>
                  <a:cubicBezTo>
                    <a:pt x="92223" y="67521"/>
                    <a:pt x="12689" y="4561"/>
                    <a:pt x="212" y="48471"/>
                  </a:cubicBezTo>
                  <a:cubicBezTo>
                    <a:pt x="-5789" y="69807"/>
                    <a:pt x="117845" y="146388"/>
                    <a:pt x="117845" y="146388"/>
                  </a:cubicBezTo>
                  <a:cubicBezTo>
                    <a:pt x="117845" y="146388"/>
                    <a:pt x="186330" y="43423"/>
                    <a:pt x="141181" y="4656"/>
                  </a:cubicBezTo>
                  <a:cubicBezTo>
                    <a:pt x="111368" y="-20967"/>
                    <a:pt x="92223" y="67521"/>
                    <a:pt x="92223" y="67521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4D6291AB-EB0E-2034-0AF9-2AA270DD0F5D}"/>
                </a:ext>
              </a:extLst>
            </p:cNvPr>
            <p:cNvSpPr/>
            <p:nvPr/>
          </p:nvSpPr>
          <p:spPr>
            <a:xfrm>
              <a:off x="6790407" y="2766599"/>
              <a:ext cx="957635" cy="2221785"/>
            </a:xfrm>
            <a:custGeom>
              <a:avLst/>
              <a:gdLst>
                <a:gd name="connsiteX0" fmla="*/ 60173 w 957634"/>
                <a:gd name="connsiteY0" fmla="*/ 2218023 h 2221787"/>
                <a:gd name="connsiteX1" fmla="*/ 60173 w 957634"/>
                <a:gd name="connsiteY1" fmla="*/ 2218023 h 2221787"/>
                <a:gd name="connsiteX2" fmla="*/ 1785 w 957634"/>
                <a:gd name="connsiteY2" fmla="*/ 2123440 h 2221787"/>
                <a:gd name="connsiteX3" fmla="*/ 464319 w 957634"/>
                <a:gd name="connsiteY3" fmla="*/ 159766 h 2221787"/>
                <a:gd name="connsiteX4" fmla="*/ 741306 w 957634"/>
                <a:gd name="connsiteY4" fmla="*/ 9176 h 2221787"/>
                <a:gd name="connsiteX5" fmla="*/ 802647 w 957634"/>
                <a:gd name="connsiteY5" fmla="*/ 26988 h 2221787"/>
                <a:gd name="connsiteX6" fmla="*/ 943141 w 957634"/>
                <a:gd name="connsiteY6" fmla="*/ 298640 h 2221787"/>
                <a:gd name="connsiteX7" fmla="*/ 164472 w 957634"/>
                <a:gd name="connsiteY7" fmla="*/ 2170589 h 2221787"/>
                <a:gd name="connsiteX8" fmla="*/ 60173 w 957634"/>
                <a:gd name="connsiteY8" fmla="*/ 2218023 h 222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7634" h="2221787">
                  <a:moveTo>
                    <a:pt x="60173" y="2218023"/>
                  </a:moveTo>
                  <a:lnTo>
                    <a:pt x="60173" y="2218023"/>
                  </a:lnTo>
                  <a:cubicBezTo>
                    <a:pt x="18539" y="2207197"/>
                    <a:pt x="-7194" y="2165512"/>
                    <a:pt x="1785" y="2123440"/>
                  </a:cubicBezTo>
                  <a:lnTo>
                    <a:pt x="464319" y="159766"/>
                  </a:lnTo>
                  <a:cubicBezTo>
                    <a:pt x="492894" y="43180"/>
                    <a:pt x="620053" y="-25971"/>
                    <a:pt x="741306" y="9176"/>
                  </a:cubicBezTo>
                  <a:lnTo>
                    <a:pt x="802647" y="26988"/>
                  </a:lnTo>
                  <a:cubicBezTo>
                    <a:pt x="923901" y="62135"/>
                    <a:pt x="988384" y="186912"/>
                    <a:pt x="943141" y="298640"/>
                  </a:cubicBezTo>
                  <a:lnTo>
                    <a:pt x="164472" y="2170589"/>
                  </a:lnTo>
                  <a:cubicBezTo>
                    <a:pt x="146603" y="2210401"/>
                    <a:pt x="101923" y="2230721"/>
                    <a:pt x="60173" y="2218023"/>
                  </a:cubicBezTo>
                  <a:close/>
                </a:path>
              </a:pathLst>
            </a:custGeom>
            <a:solidFill>
              <a:srgbClr val="E57B07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690E07A5-B303-2C87-3FB3-87F8C7C106DA}"/>
                </a:ext>
              </a:extLst>
            </p:cNvPr>
            <p:cNvSpPr/>
            <p:nvPr/>
          </p:nvSpPr>
          <p:spPr>
            <a:xfrm>
              <a:off x="7921667" y="3123962"/>
              <a:ext cx="593407" cy="193499"/>
            </a:xfrm>
            <a:custGeom>
              <a:avLst/>
              <a:gdLst>
                <a:gd name="connsiteX0" fmla="*/ 0 w 593407"/>
                <a:gd name="connsiteY0" fmla="*/ 193500 h 193499"/>
                <a:gd name="connsiteX1" fmla="*/ 593407 w 593407"/>
                <a:gd name="connsiteY1" fmla="*/ 48815 h 193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3407" h="193499">
                  <a:moveTo>
                    <a:pt x="0" y="193500"/>
                  </a:moveTo>
                  <a:cubicBezTo>
                    <a:pt x="0" y="193500"/>
                    <a:pt x="282416" y="-117205"/>
                    <a:pt x="593407" y="48815"/>
                  </a:cubicBezTo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AB4509F5-E140-3592-B384-35D256F15ECA}"/>
                </a:ext>
              </a:extLst>
            </p:cNvPr>
            <p:cNvSpPr/>
            <p:nvPr/>
          </p:nvSpPr>
          <p:spPr>
            <a:xfrm>
              <a:off x="7980439" y="3078099"/>
              <a:ext cx="197363" cy="201607"/>
            </a:xfrm>
            <a:custGeom>
              <a:avLst/>
              <a:gdLst>
                <a:gd name="connsiteX0" fmla="*/ 95916 w 197363"/>
                <a:gd name="connsiteY0" fmla="*/ 111538 h 201607"/>
                <a:gd name="connsiteX1" fmla="*/ 188976 w 197363"/>
                <a:gd name="connsiteY1" fmla="*/ 188309 h 201607"/>
                <a:gd name="connsiteX2" fmla="*/ 0 w 197363"/>
                <a:gd name="connsiteY2" fmla="*/ 169259 h 201607"/>
                <a:gd name="connsiteX3" fmla="*/ 117443 w 197363"/>
                <a:gd name="connsiteY3" fmla="*/ 857 h 201607"/>
                <a:gd name="connsiteX4" fmla="*/ 95916 w 197363"/>
                <a:gd name="connsiteY4" fmla="*/ 111538 h 201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363" h="201607">
                  <a:moveTo>
                    <a:pt x="95916" y="111538"/>
                  </a:moveTo>
                  <a:cubicBezTo>
                    <a:pt x="95916" y="111538"/>
                    <a:pt x="231934" y="127159"/>
                    <a:pt x="188976" y="188309"/>
                  </a:cubicBezTo>
                  <a:cubicBezTo>
                    <a:pt x="161925" y="226885"/>
                    <a:pt x="0" y="169259"/>
                    <a:pt x="0" y="169259"/>
                  </a:cubicBezTo>
                  <a:cubicBezTo>
                    <a:pt x="0" y="169259"/>
                    <a:pt x="43910" y="-14002"/>
                    <a:pt x="117443" y="857"/>
                  </a:cubicBezTo>
                  <a:cubicBezTo>
                    <a:pt x="175736" y="12668"/>
                    <a:pt x="95916" y="111538"/>
                    <a:pt x="95916" y="111538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8D709C27-429A-D362-87FE-0C6486D9FB19}"/>
                </a:ext>
              </a:extLst>
            </p:cNvPr>
            <p:cNvSpPr/>
            <p:nvPr/>
          </p:nvSpPr>
          <p:spPr>
            <a:xfrm>
              <a:off x="8097786" y="3030809"/>
              <a:ext cx="175290" cy="176275"/>
            </a:xfrm>
            <a:custGeom>
              <a:avLst/>
              <a:gdLst>
                <a:gd name="connsiteX0" fmla="*/ 94584 w 175290"/>
                <a:gd name="connsiteY0" fmla="*/ 105965 h 176275"/>
                <a:gd name="connsiteX1" fmla="*/ 161925 w 175290"/>
                <a:gd name="connsiteY1" fmla="*/ 172640 h 176275"/>
                <a:gd name="connsiteX2" fmla="*/ 0 w 175290"/>
                <a:gd name="connsiteY2" fmla="*/ 147113 h 176275"/>
                <a:gd name="connsiteX3" fmla="*/ 157353 w 175290"/>
                <a:gd name="connsiteY3" fmla="*/ 142 h 176275"/>
                <a:gd name="connsiteX4" fmla="*/ 94584 w 175290"/>
                <a:gd name="connsiteY4" fmla="*/ 105965 h 1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290" h="176275">
                  <a:moveTo>
                    <a:pt x="94584" y="105965"/>
                  </a:moveTo>
                  <a:cubicBezTo>
                    <a:pt x="94584" y="105965"/>
                    <a:pt x="214599" y="141778"/>
                    <a:pt x="161925" y="172640"/>
                  </a:cubicBezTo>
                  <a:cubicBezTo>
                    <a:pt x="135160" y="188546"/>
                    <a:pt x="0" y="147113"/>
                    <a:pt x="0" y="147113"/>
                  </a:cubicBezTo>
                  <a:cubicBezTo>
                    <a:pt x="0" y="147113"/>
                    <a:pt x="96679" y="-5287"/>
                    <a:pt x="157353" y="142"/>
                  </a:cubicBezTo>
                  <a:cubicBezTo>
                    <a:pt x="218027" y="5571"/>
                    <a:pt x="94584" y="105965"/>
                    <a:pt x="94584" y="105965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FEB346F4-954D-2735-3D0A-029C7DA55F07}"/>
                </a:ext>
              </a:extLst>
            </p:cNvPr>
            <p:cNvSpPr/>
            <p:nvPr/>
          </p:nvSpPr>
          <p:spPr>
            <a:xfrm>
              <a:off x="8273523" y="3052944"/>
              <a:ext cx="146652" cy="146421"/>
            </a:xfrm>
            <a:custGeom>
              <a:avLst/>
              <a:gdLst>
                <a:gd name="connsiteX0" fmla="*/ 87249 w 146652"/>
                <a:gd name="connsiteY0" fmla="*/ 69446 h 146422"/>
                <a:gd name="connsiteX1" fmla="*/ 136398 w 146652"/>
                <a:gd name="connsiteY1" fmla="*/ 145170 h 146422"/>
                <a:gd name="connsiteX2" fmla="*/ 0 w 146652"/>
                <a:gd name="connsiteY2" fmla="*/ 72780 h 146422"/>
                <a:gd name="connsiteX3" fmla="*/ 134112 w 146652"/>
                <a:gd name="connsiteY3" fmla="*/ 4962 h 146422"/>
                <a:gd name="connsiteX4" fmla="*/ 87249 w 146652"/>
                <a:gd name="connsiteY4" fmla="*/ 69446 h 146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652" h="146422">
                  <a:moveTo>
                    <a:pt x="87249" y="69446"/>
                  </a:moveTo>
                  <a:cubicBezTo>
                    <a:pt x="87249" y="69446"/>
                    <a:pt x="176213" y="119548"/>
                    <a:pt x="136398" y="145170"/>
                  </a:cubicBezTo>
                  <a:cubicBezTo>
                    <a:pt x="117348" y="157648"/>
                    <a:pt x="0" y="72780"/>
                    <a:pt x="0" y="72780"/>
                  </a:cubicBezTo>
                  <a:cubicBezTo>
                    <a:pt x="0" y="72780"/>
                    <a:pt x="80582" y="-22470"/>
                    <a:pt x="134112" y="4962"/>
                  </a:cubicBezTo>
                  <a:cubicBezTo>
                    <a:pt x="169545" y="23631"/>
                    <a:pt x="87249" y="69446"/>
                    <a:pt x="87249" y="69446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70E98486-B7DB-13BC-F92B-FEC56B71E68E}"/>
                </a:ext>
              </a:extLst>
            </p:cNvPr>
            <p:cNvSpPr/>
            <p:nvPr/>
          </p:nvSpPr>
          <p:spPr>
            <a:xfrm>
              <a:off x="7647637" y="2935224"/>
              <a:ext cx="220980" cy="546163"/>
            </a:xfrm>
            <a:custGeom>
              <a:avLst/>
              <a:gdLst>
                <a:gd name="connsiteX0" fmla="*/ 199072 w 220980"/>
                <a:gd name="connsiteY0" fmla="*/ 546163 h 546163"/>
                <a:gd name="connsiteX1" fmla="*/ 0 w 220980"/>
                <a:gd name="connsiteY1" fmla="*/ 0 h 546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0980" h="546163">
                  <a:moveTo>
                    <a:pt x="199072" y="546163"/>
                  </a:moveTo>
                  <a:cubicBezTo>
                    <a:pt x="199072" y="546163"/>
                    <a:pt x="318421" y="152876"/>
                    <a:pt x="0" y="0"/>
                  </a:cubicBezTo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65C03E06-B54F-D7D9-A4FD-9764004953D5}"/>
                </a:ext>
              </a:extLst>
            </p:cNvPr>
            <p:cNvSpPr/>
            <p:nvPr/>
          </p:nvSpPr>
          <p:spPr>
            <a:xfrm>
              <a:off x="7760875" y="3053431"/>
              <a:ext cx="165685" cy="212978"/>
            </a:xfrm>
            <a:custGeom>
              <a:avLst/>
              <a:gdLst>
                <a:gd name="connsiteX0" fmla="*/ 96502 w 165685"/>
                <a:gd name="connsiteY0" fmla="*/ 115537 h 212977"/>
                <a:gd name="connsiteX1" fmla="*/ 14 w 165685"/>
                <a:gd name="connsiteY1" fmla="*/ 99630 h 212977"/>
                <a:gd name="connsiteX2" fmla="*/ 111932 w 165685"/>
                <a:gd name="connsiteY2" fmla="*/ 212977 h 212977"/>
                <a:gd name="connsiteX3" fmla="*/ 155366 w 165685"/>
                <a:gd name="connsiteY3" fmla="*/ 8190 h 212977"/>
                <a:gd name="connsiteX4" fmla="*/ 96502 w 165685"/>
                <a:gd name="connsiteY4" fmla="*/ 115537 h 212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685" h="212977">
                  <a:moveTo>
                    <a:pt x="96502" y="115537"/>
                  </a:moveTo>
                  <a:cubicBezTo>
                    <a:pt x="96502" y="115537"/>
                    <a:pt x="-1320" y="40956"/>
                    <a:pt x="14" y="99630"/>
                  </a:cubicBezTo>
                  <a:cubicBezTo>
                    <a:pt x="680" y="129443"/>
                    <a:pt x="111932" y="212977"/>
                    <a:pt x="111932" y="212977"/>
                  </a:cubicBezTo>
                  <a:cubicBezTo>
                    <a:pt x="111932" y="212977"/>
                    <a:pt x="193943" y="52767"/>
                    <a:pt x="155366" y="8190"/>
                  </a:cubicBezTo>
                  <a:cubicBezTo>
                    <a:pt x="116790" y="-36387"/>
                    <a:pt x="96502" y="115537"/>
                    <a:pt x="96502" y="115537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206D0043-6B6B-C7E8-2117-E9245ACA5C45}"/>
                </a:ext>
              </a:extLst>
            </p:cNvPr>
            <p:cNvSpPr/>
            <p:nvPr/>
          </p:nvSpPr>
          <p:spPr>
            <a:xfrm>
              <a:off x="7683164" y="2954166"/>
              <a:ext cx="153494" cy="145267"/>
            </a:xfrm>
            <a:custGeom>
              <a:avLst/>
              <a:gdLst>
                <a:gd name="connsiteX0" fmla="*/ 94107 w 153493"/>
                <a:gd name="connsiteY0" fmla="*/ 74783 h 145268"/>
                <a:gd name="connsiteX1" fmla="*/ 0 w 153493"/>
                <a:gd name="connsiteY1" fmla="*/ 77926 h 145268"/>
                <a:gd name="connsiteX2" fmla="*/ 139255 w 153493"/>
                <a:gd name="connsiteY2" fmla="*/ 145268 h 145268"/>
                <a:gd name="connsiteX3" fmla="*/ 125349 w 153493"/>
                <a:gd name="connsiteY3" fmla="*/ 2393 h 145268"/>
                <a:gd name="connsiteX4" fmla="*/ 94107 w 153493"/>
                <a:gd name="connsiteY4" fmla="*/ 74783 h 14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493" h="145268">
                  <a:moveTo>
                    <a:pt x="94107" y="74783"/>
                  </a:moveTo>
                  <a:cubicBezTo>
                    <a:pt x="94107" y="74783"/>
                    <a:pt x="762" y="32492"/>
                    <a:pt x="0" y="77926"/>
                  </a:cubicBezTo>
                  <a:cubicBezTo>
                    <a:pt x="0" y="99929"/>
                    <a:pt x="139255" y="145268"/>
                    <a:pt x="139255" y="145268"/>
                  </a:cubicBezTo>
                  <a:cubicBezTo>
                    <a:pt x="139255" y="145268"/>
                    <a:pt x="179165" y="29349"/>
                    <a:pt x="125349" y="2393"/>
                  </a:cubicBezTo>
                  <a:cubicBezTo>
                    <a:pt x="89821" y="-15704"/>
                    <a:pt x="94107" y="74783"/>
                    <a:pt x="94107" y="74783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59AFB8F6-3BD5-71C7-9992-F4D0316B0CAA}"/>
                </a:ext>
              </a:extLst>
            </p:cNvPr>
            <p:cNvSpPr/>
            <p:nvPr/>
          </p:nvSpPr>
          <p:spPr>
            <a:xfrm>
              <a:off x="6690413" y="3255995"/>
              <a:ext cx="1336971" cy="2081396"/>
            </a:xfrm>
            <a:custGeom>
              <a:avLst/>
              <a:gdLst>
                <a:gd name="connsiteX0" fmla="*/ 45106 w 1336970"/>
                <a:gd name="connsiteY0" fmla="*/ 2071909 h 2081398"/>
                <a:gd name="connsiteX1" fmla="*/ 45106 w 1336970"/>
                <a:gd name="connsiteY1" fmla="*/ 2071909 h 2081398"/>
                <a:gd name="connsiteX2" fmla="*/ 7006 w 1336970"/>
                <a:gd name="connsiteY2" fmla="*/ 1968753 h 2081398"/>
                <a:gd name="connsiteX3" fmla="*/ 861970 w 1336970"/>
                <a:gd name="connsiteY3" fmla="*/ 122713 h 2081398"/>
                <a:gd name="connsiteX4" fmla="*/ 1164579 w 1336970"/>
                <a:gd name="connsiteY4" fmla="*/ 24130 h 2081398"/>
                <a:gd name="connsiteX5" fmla="*/ 1221157 w 1336970"/>
                <a:gd name="connsiteY5" fmla="*/ 52705 h 2081398"/>
                <a:gd name="connsiteX6" fmla="*/ 1303549 w 1336970"/>
                <a:gd name="connsiteY6" fmla="*/ 344360 h 2081398"/>
                <a:gd name="connsiteX7" fmla="*/ 157120 w 1336970"/>
                <a:gd name="connsiteY7" fmla="*/ 2043906 h 2081398"/>
                <a:gd name="connsiteX8" fmla="*/ 45106 w 1336970"/>
                <a:gd name="connsiteY8" fmla="*/ 2071909 h 2081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6970" h="2081398">
                  <a:moveTo>
                    <a:pt x="45106" y="2071909"/>
                  </a:moveTo>
                  <a:lnTo>
                    <a:pt x="45106" y="2071909"/>
                  </a:lnTo>
                  <a:cubicBezTo>
                    <a:pt x="6291" y="2053767"/>
                    <a:pt x="-10697" y="2007770"/>
                    <a:pt x="7006" y="1968753"/>
                  </a:cubicBezTo>
                  <a:lnTo>
                    <a:pt x="861970" y="122713"/>
                  </a:lnTo>
                  <a:cubicBezTo>
                    <a:pt x="913786" y="13366"/>
                    <a:pt x="1052470" y="-31972"/>
                    <a:pt x="1164579" y="24130"/>
                  </a:cubicBezTo>
                  <a:lnTo>
                    <a:pt x="1221157" y="52705"/>
                  </a:lnTo>
                  <a:cubicBezTo>
                    <a:pt x="1332981" y="108807"/>
                    <a:pt x="1370891" y="243205"/>
                    <a:pt x="1303549" y="344360"/>
                  </a:cubicBezTo>
                  <a:lnTo>
                    <a:pt x="157120" y="2043906"/>
                  </a:lnTo>
                  <a:cubicBezTo>
                    <a:pt x="131903" y="2079741"/>
                    <a:pt x="84220" y="2091662"/>
                    <a:pt x="45106" y="2071909"/>
                  </a:cubicBezTo>
                  <a:close/>
                </a:path>
              </a:pathLst>
            </a:custGeom>
            <a:solidFill>
              <a:srgbClr val="E57B07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99D5646A-ECE6-AA5D-9DC0-87D02628858F}"/>
                </a:ext>
              </a:extLst>
            </p:cNvPr>
            <p:cNvSpPr/>
            <p:nvPr/>
          </p:nvSpPr>
          <p:spPr>
            <a:xfrm>
              <a:off x="6831340" y="3039826"/>
              <a:ext cx="432912" cy="274873"/>
            </a:xfrm>
            <a:custGeom>
              <a:avLst/>
              <a:gdLst>
                <a:gd name="connsiteX0" fmla="*/ 0 w 432911"/>
                <a:gd name="connsiteY0" fmla="*/ 274875 h 274874"/>
                <a:gd name="connsiteX1" fmla="*/ 432911 w 432911"/>
                <a:gd name="connsiteY1" fmla="*/ 2746 h 274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2911" h="274874">
                  <a:moveTo>
                    <a:pt x="0" y="274875"/>
                  </a:moveTo>
                  <a:cubicBezTo>
                    <a:pt x="0" y="274875"/>
                    <a:pt x="115443" y="-32021"/>
                    <a:pt x="432911" y="2746"/>
                  </a:cubicBezTo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D64275D2-9D0B-CB33-B6F5-D9FED48AF3D3}"/>
                </a:ext>
              </a:extLst>
            </p:cNvPr>
            <p:cNvSpPr/>
            <p:nvPr/>
          </p:nvSpPr>
          <p:spPr>
            <a:xfrm>
              <a:off x="6845674" y="3090227"/>
              <a:ext cx="170887" cy="156846"/>
            </a:xfrm>
            <a:custGeom>
              <a:avLst/>
              <a:gdLst>
                <a:gd name="connsiteX0" fmla="*/ 64723 w 170887"/>
                <a:gd name="connsiteY0" fmla="*/ 87695 h 156846"/>
                <a:gd name="connsiteX1" fmla="*/ 169974 w 170887"/>
                <a:gd name="connsiteY1" fmla="*/ 117889 h 156846"/>
                <a:gd name="connsiteX2" fmla="*/ 8049 w 170887"/>
                <a:gd name="connsiteY2" fmla="*/ 156846 h 156846"/>
                <a:gd name="connsiteX3" fmla="*/ 41387 w 170887"/>
                <a:gd name="connsiteY3" fmla="*/ 446 h 156846"/>
                <a:gd name="connsiteX4" fmla="*/ 64723 w 170887"/>
                <a:gd name="connsiteY4" fmla="*/ 87695 h 15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887" h="156846">
                  <a:moveTo>
                    <a:pt x="64723" y="87695"/>
                  </a:moveTo>
                  <a:cubicBezTo>
                    <a:pt x="64723" y="87695"/>
                    <a:pt x="182357" y="61025"/>
                    <a:pt x="169974" y="117889"/>
                  </a:cubicBezTo>
                  <a:cubicBezTo>
                    <a:pt x="162164" y="153798"/>
                    <a:pt x="8049" y="156846"/>
                    <a:pt x="8049" y="156846"/>
                  </a:cubicBezTo>
                  <a:cubicBezTo>
                    <a:pt x="8049" y="156846"/>
                    <a:pt x="-24526" y="10161"/>
                    <a:pt x="41387" y="446"/>
                  </a:cubicBezTo>
                  <a:cubicBezTo>
                    <a:pt x="93298" y="-7269"/>
                    <a:pt x="64723" y="87695"/>
                    <a:pt x="64723" y="87695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6600CF37-5BE0-13D7-15ED-2FFC92C32388}"/>
                </a:ext>
              </a:extLst>
            </p:cNvPr>
            <p:cNvSpPr/>
            <p:nvPr/>
          </p:nvSpPr>
          <p:spPr>
            <a:xfrm>
              <a:off x="6923447" y="3010754"/>
              <a:ext cx="148473" cy="152880"/>
            </a:xfrm>
            <a:custGeom>
              <a:avLst/>
              <a:gdLst>
                <a:gd name="connsiteX0" fmla="*/ 62484 w 148473"/>
                <a:gd name="connsiteY0" fmla="*/ 95921 h 152880"/>
                <a:gd name="connsiteX1" fmla="*/ 142875 w 148473"/>
                <a:gd name="connsiteY1" fmla="*/ 126305 h 152880"/>
                <a:gd name="connsiteX2" fmla="*/ 0 w 148473"/>
                <a:gd name="connsiteY2" fmla="*/ 152880 h 152880"/>
                <a:gd name="connsiteX3" fmla="*/ 74104 w 148473"/>
                <a:gd name="connsiteY3" fmla="*/ 1052 h 152880"/>
                <a:gd name="connsiteX4" fmla="*/ 62484 w 148473"/>
                <a:gd name="connsiteY4" fmla="*/ 95921 h 15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473" h="152880">
                  <a:moveTo>
                    <a:pt x="62484" y="95921"/>
                  </a:moveTo>
                  <a:cubicBezTo>
                    <a:pt x="62484" y="95921"/>
                    <a:pt x="174403" y="88586"/>
                    <a:pt x="142875" y="126305"/>
                  </a:cubicBezTo>
                  <a:cubicBezTo>
                    <a:pt x="126873" y="145355"/>
                    <a:pt x="0" y="152880"/>
                    <a:pt x="0" y="152880"/>
                  </a:cubicBezTo>
                  <a:cubicBezTo>
                    <a:pt x="0" y="152880"/>
                    <a:pt x="22193" y="13815"/>
                    <a:pt x="74104" y="1052"/>
                  </a:cubicBezTo>
                  <a:cubicBezTo>
                    <a:pt x="126016" y="-11712"/>
                    <a:pt x="62484" y="95921"/>
                    <a:pt x="62484" y="95921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39227982-0813-8754-86A1-2BD8DC729016}"/>
                </a:ext>
              </a:extLst>
            </p:cNvPr>
            <p:cNvSpPr/>
            <p:nvPr/>
          </p:nvSpPr>
          <p:spPr>
            <a:xfrm>
              <a:off x="7048416" y="2988453"/>
              <a:ext cx="142777" cy="106366"/>
            </a:xfrm>
            <a:custGeom>
              <a:avLst/>
              <a:gdLst>
                <a:gd name="connsiteX0" fmla="*/ 70295 w 142777"/>
                <a:gd name="connsiteY0" fmla="*/ 60596 h 106366"/>
                <a:gd name="connsiteX1" fmla="*/ 139065 w 142777"/>
                <a:gd name="connsiteY1" fmla="*/ 102315 h 106366"/>
                <a:gd name="connsiteX2" fmla="*/ 0 w 142777"/>
                <a:gd name="connsiteY2" fmla="*/ 87456 h 106366"/>
                <a:gd name="connsiteX3" fmla="*/ 84677 w 142777"/>
                <a:gd name="connsiteY3" fmla="*/ 207 h 106366"/>
                <a:gd name="connsiteX4" fmla="*/ 70295 w 142777"/>
                <a:gd name="connsiteY4" fmla="*/ 60596 h 106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777" h="106366">
                  <a:moveTo>
                    <a:pt x="70295" y="60596"/>
                  </a:moveTo>
                  <a:cubicBezTo>
                    <a:pt x="70295" y="60596"/>
                    <a:pt x="162116" y="72407"/>
                    <a:pt x="139065" y="102315"/>
                  </a:cubicBezTo>
                  <a:cubicBezTo>
                    <a:pt x="127921" y="116888"/>
                    <a:pt x="0" y="87456"/>
                    <a:pt x="0" y="87456"/>
                  </a:cubicBezTo>
                  <a:cubicBezTo>
                    <a:pt x="0" y="87456"/>
                    <a:pt x="30480" y="-4936"/>
                    <a:pt x="84677" y="207"/>
                  </a:cubicBezTo>
                  <a:cubicBezTo>
                    <a:pt x="120491" y="3541"/>
                    <a:pt x="70295" y="60596"/>
                    <a:pt x="70295" y="60596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5A739803-5215-A74C-85BB-AD0BDA639952}"/>
                </a:ext>
              </a:extLst>
            </p:cNvPr>
            <p:cNvSpPr/>
            <p:nvPr/>
          </p:nvSpPr>
          <p:spPr>
            <a:xfrm>
              <a:off x="6463196" y="3111151"/>
              <a:ext cx="368047" cy="344995"/>
            </a:xfrm>
            <a:custGeom>
              <a:avLst/>
              <a:gdLst>
                <a:gd name="connsiteX0" fmla="*/ 368046 w 368046"/>
                <a:gd name="connsiteY0" fmla="*/ 344996 h 344995"/>
                <a:gd name="connsiteX1" fmla="*/ 0 w 368046"/>
                <a:gd name="connsiteY1" fmla="*/ 0 h 344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8046" h="344995">
                  <a:moveTo>
                    <a:pt x="368046" y="344996"/>
                  </a:moveTo>
                  <a:cubicBezTo>
                    <a:pt x="368046" y="344996"/>
                    <a:pt x="318707" y="23146"/>
                    <a:pt x="0" y="0"/>
                  </a:cubicBezTo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7B90A795-E012-2E65-158B-C578CDF1FB57}"/>
                </a:ext>
              </a:extLst>
            </p:cNvPr>
            <p:cNvSpPr/>
            <p:nvPr/>
          </p:nvSpPr>
          <p:spPr>
            <a:xfrm>
              <a:off x="6634569" y="3126497"/>
              <a:ext cx="138004" cy="164581"/>
            </a:xfrm>
            <a:custGeom>
              <a:avLst/>
              <a:gdLst>
                <a:gd name="connsiteX0" fmla="*/ 88375 w 138004"/>
                <a:gd name="connsiteY0" fmla="*/ 97525 h 164580"/>
                <a:gd name="connsiteX1" fmla="*/ 3222 w 138004"/>
                <a:gd name="connsiteY1" fmla="*/ 112765 h 164580"/>
                <a:gd name="connsiteX2" fmla="*/ 137619 w 138004"/>
                <a:gd name="connsiteY2" fmla="*/ 164581 h 164580"/>
                <a:gd name="connsiteX3" fmla="*/ 96566 w 138004"/>
                <a:gd name="connsiteY3" fmla="*/ 2656 h 164580"/>
                <a:gd name="connsiteX4" fmla="*/ 88375 w 138004"/>
                <a:gd name="connsiteY4" fmla="*/ 97525 h 16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004" h="164580">
                  <a:moveTo>
                    <a:pt x="88375" y="97525"/>
                  </a:moveTo>
                  <a:cubicBezTo>
                    <a:pt x="88375" y="97525"/>
                    <a:pt x="-19829" y="70188"/>
                    <a:pt x="3222" y="112765"/>
                  </a:cubicBezTo>
                  <a:cubicBezTo>
                    <a:pt x="14937" y="134482"/>
                    <a:pt x="137619" y="164581"/>
                    <a:pt x="137619" y="164581"/>
                  </a:cubicBezTo>
                  <a:cubicBezTo>
                    <a:pt x="137619" y="164581"/>
                    <a:pt x="144858" y="24183"/>
                    <a:pt x="96566" y="2656"/>
                  </a:cubicBezTo>
                  <a:cubicBezTo>
                    <a:pt x="48275" y="-18870"/>
                    <a:pt x="88375" y="97525"/>
                    <a:pt x="88375" y="97525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A6C4D6EB-8024-99D7-9149-3E6251B4BA42}"/>
                </a:ext>
              </a:extLst>
            </p:cNvPr>
            <p:cNvSpPr/>
            <p:nvPr/>
          </p:nvSpPr>
          <p:spPr>
            <a:xfrm>
              <a:off x="6526519" y="3081251"/>
              <a:ext cx="141466" cy="101998"/>
            </a:xfrm>
            <a:custGeom>
              <a:avLst/>
              <a:gdLst>
                <a:gd name="connsiteX0" fmla="*/ 78124 w 141465"/>
                <a:gd name="connsiteY0" fmla="*/ 61999 h 101999"/>
                <a:gd name="connsiteX1" fmla="*/ 1924 w 141465"/>
                <a:gd name="connsiteY1" fmla="*/ 90574 h 101999"/>
                <a:gd name="connsiteX2" fmla="*/ 141465 w 141465"/>
                <a:gd name="connsiteY2" fmla="*/ 100956 h 101999"/>
                <a:gd name="connsiteX3" fmla="*/ 76505 w 141465"/>
                <a:gd name="connsiteY3" fmla="*/ 86 h 101999"/>
                <a:gd name="connsiteX4" fmla="*/ 78124 w 141465"/>
                <a:gd name="connsiteY4" fmla="*/ 61999 h 101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465" h="101999">
                  <a:moveTo>
                    <a:pt x="78124" y="61999"/>
                  </a:moveTo>
                  <a:cubicBezTo>
                    <a:pt x="78124" y="61999"/>
                    <a:pt x="-14364" y="57046"/>
                    <a:pt x="1924" y="90574"/>
                  </a:cubicBezTo>
                  <a:cubicBezTo>
                    <a:pt x="9830" y="106861"/>
                    <a:pt x="141465" y="100956"/>
                    <a:pt x="141465" y="100956"/>
                  </a:cubicBezTo>
                  <a:cubicBezTo>
                    <a:pt x="141465" y="100956"/>
                    <a:pt x="130797" y="4849"/>
                    <a:pt x="76505" y="86"/>
                  </a:cubicBezTo>
                  <a:cubicBezTo>
                    <a:pt x="40786" y="-2676"/>
                    <a:pt x="78124" y="61999"/>
                    <a:pt x="78124" y="61999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4CBA995B-FD29-550C-6BCA-8EC27F477510}"/>
                </a:ext>
              </a:extLst>
            </p:cNvPr>
            <p:cNvSpPr/>
            <p:nvPr/>
          </p:nvSpPr>
          <p:spPr>
            <a:xfrm>
              <a:off x="6388565" y="3068576"/>
              <a:ext cx="180355" cy="62674"/>
            </a:xfrm>
            <a:custGeom>
              <a:avLst/>
              <a:gdLst>
                <a:gd name="connsiteX0" fmla="*/ 180354 w 180354"/>
                <a:gd name="connsiteY0" fmla="*/ 61054 h 62674"/>
                <a:gd name="connsiteX1" fmla="*/ 1094 w 180354"/>
                <a:gd name="connsiteY1" fmla="*/ 22954 h 62674"/>
                <a:gd name="connsiteX2" fmla="*/ 180354 w 180354"/>
                <a:gd name="connsiteY2" fmla="*/ 61054 h 62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0354" h="62674">
                  <a:moveTo>
                    <a:pt x="180354" y="61054"/>
                  </a:moveTo>
                  <a:cubicBezTo>
                    <a:pt x="180354" y="61054"/>
                    <a:pt x="23859" y="-45531"/>
                    <a:pt x="1094" y="22954"/>
                  </a:cubicBezTo>
                  <a:cubicBezTo>
                    <a:pt x="-16337" y="74674"/>
                    <a:pt x="180354" y="61054"/>
                    <a:pt x="180354" y="61054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04FCF129-A7C5-476B-8EA9-89BD515448CD}"/>
                </a:ext>
              </a:extLst>
            </p:cNvPr>
            <p:cNvSpPr/>
            <p:nvPr/>
          </p:nvSpPr>
          <p:spPr>
            <a:xfrm>
              <a:off x="6599877" y="2842737"/>
              <a:ext cx="194216" cy="464724"/>
            </a:xfrm>
            <a:custGeom>
              <a:avLst/>
              <a:gdLst>
                <a:gd name="connsiteX0" fmla="*/ 175165 w 194217"/>
                <a:gd name="connsiteY0" fmla="*/ 464725 h 464724"/>
                <a:gd name="connsiteX1" fmla="*/ 0 w 194217"/>
                <a:gd name="connsiteY1" fmla="*/ 0 h 464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4217" h="464724">
                  <a:moveTo>
                    <a:pt x="175165" y="464725"/>
                  </a:moveTo>
                  <a:cubicBezTo>
                    <a:pt x="175165" y="464725"/>
                    <a:pt x="279463" y="134302"/>
                    <a:pt x="0" y="0"/>
                  </a:cubicBezTo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1959BDE7-9630-C321-F4D9-6A2767EF47D4}"/>
                </a:ext>
              </a:extLst>
            </p:cNvPr>
            <p:cNvSpPr/>
            <p:nvPr/>
          </p:nvSpPr>
          <p:spPr>
            <a:xfrm>
              <a:off x="6628635" y="2863936"/>
              <a:ext cx="137440" cy="115768"/>
            </a:xfrm>
            <a:custGeom>
              <a:avLst/>
              <a:gdLst>
                <a:gd name="connsiteX0" fmla="*/ 84112 w 137439"/>
                <a:gd name="connsiteY0" fmla="*/ 58143 h 115768"/>
                <a:gd name="connsiteX1" fmla="*/ 7 w 137439"/>
                <a:gd name="connsiteY1" fmla="*/ 56619 h 115768"/>
                <a:gd name="connsiteX2" fmla="*/ 122212 w 137439"/>
                <a:gd name="connsiteY2" fmla="*/ 115769 h 115768"/>
                <a:gd name="connsiteX3" fmla="*/ 114116 w 137439"/>
                <a:gd name="connsiteY3" fmla="*/ 2231 h 115768"/>
                <a:gd name="connsiteX4" fmla="*/ 84112 w 137439"/>
                <a:gd name="connsiteY4" fmla="*/ 58143 h 115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439" h="115768">
                  <a:moveTo>
                    <a:pt x="84112" y="58143"/>
                  </a:moveTo>
                  <a:cubicBezTo>
                    <a:pt x="84112" y="58143"/>
                    <a:pt x="2102" y="20709"/>
                    <a:pt x="7" y="56619"/>
                  </a:cubicBezTo>
                  <a:cubicBezTo>
                    <a:pt x="-1041" y="74050"/>
                    <a:pt x="122212" y="115769"/>
                    <a:pt x="122212" y="115769"/>
                  </a:cubicBezTo>
                  <a:cubicBezTo>
                    <a:pt x="122212" y="115769"/>
                    <a:pt x="161360" y="25758"/>
                    <a:pt x="114116" y="2231"/>
                  </a:cubicBezTo>
                  <a:cubicBezTo>
                    <a:pt x="82969" y="-13390"/>
                    <a:pt x="84112" y="58143"/>
                    <a:pt x="84112" y="58143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F2D0173D-433E-B5CF-7071-5C357678347F}"/>
                </a:ext>
              </a:extLst>
            </p:cNvPr>
            <p:cNvSpPr/>
            <p:nvPr/>
          </p:nvSpPr>
          <p:spPr>
            <a:xfrm>
              <a:off x="6536585" y="2787474"/>
              <a:ext cx="150540" cy="109458"/>
            </a:xfrm>
            <a:custGeom>
              <a:avLst/>
              <a:gdLst>
                <a:gd name="connsiteX0" fmla="*/ 150541 w 150540"/>
                <a:gd name="connsiteY0" fmla="*/ 109459 h 109458"/>
                <a:gd name="connsiteX1" fmla="*/ 6142 w 150540"/>
                <a:gd name="connsiteY1" fmla="*/ 11351 h 109458"/>
                <a:gd name="connsiteX2" fmla="*/ 150541 w 150540"/>
                <a:gd name="connsiteY2" fmla="*/ 109459 h 109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0540" h="109458">
                  <a:moveTo>
                    <a:pt x="150541" y="109459"/>
                  </a:moveTo>
                  <a:cubicBezTo>
                    <a:pt x="150541" y="109459"/>
                    <a:pt x="61768" y="-41893"/>
                    <a:pt x="6142" y="11351"/>
                  </a:cubicBezTo>
                  <a:cubicBezTo>
                    <a:pt x="-35768" y="51451"/>
                    <a:pt x="150541" y="109459"/>
                    <a:pt x="150541" y="109459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DFDBE46E-10FA-A68E-D3D2-D21A6914B8A6}"/>
                </a:ext>
              </a:extLst>
            </p:cNvPr>
            <p:cNvSpPr/>
            <p:nvPr/>
          </p:nvSpPr>
          <p:spPr>
            <a:xfrm>
              <a:off x="6519234" y="3303981"/>
              <a:ext cx="501079" cy="2032358"/>
            </a:xfrm>
            <a:custGeom>
              <a:avLst/>
              <a:gdLst>
                <a:gd name="connsiteX0" fmla="*/ 178555 w 501078"/>
                <a:gd name="connsiteY0" fmla="*/ 2032305 h 2032358"/>
                <a:gd name="connsiteX1" fmla="*/ 178555 w 501078"/>
                <a:gd name="connsiteY1" fmla="*/ 2032305 h 2032358"/>
                <a:gd name="connsiteX2" fmla="*/ 96259 w 501078"/>
                <a:gd name="connsiteY2" fmla="*/ 1963916 h 2032358"/>
                <a:gd name="connsiteX3" fmla="*/ 152 w 501078"/>
                <a:gd name="connsiteY3" fmla="*/ 187884 h 2032358"/>
                <a:gd name="connsiteX4" fmla="*/ 225608 w 501078"/>
                <a:gd name="connsiteY4" fmla="*/ 146 h 2032358"/>
                <a:gd name="connsiteX5" fmla="*/ 289616 w 501078"/>
                <a:gd name="connsiteY5" fmla="*/ 2242 h 2032358"/>
                <a:gd name="connsiteX6" fmla="*/ 499929 w 501078"/>
                <a:gd name="connsiteY6" fmla="*/ 204267 h 2032358"/>
                <a:gd name="connsiteX7" fmla="*/ 265994 w 501078"/>
                <a:gd name="connsiteY7" fmla="*/ 1969536 h 2032358"/>
                <a:gd name="connsiteX8" fmla="*/ 178555 w 501078"/>
                <a:gd name="connsiteY8" fmla="*/ 2032305 h 2032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1078" h="2032358">
                  <a:moveTo>
                    <a:pt x="178555" y="2032305"/>
                  </a:moveTo>
                  <a:lnTo>
                    <a:pt x="178555" y="2032305"/>
                  </a:lnTo>
                  <a:cubicBezTo>
                    <a:pt x="134073" y="2030781"/>
                    <a:pt x="98259" y="2001063"/>
                    <a:pt x="96259" y="1963916"/>
                  </a:cubicBezTo>
                  <a:lnTo>
                    <a:pt x="152" y="187884"/>
                  </a:lnTo>
                  <a:cubicBezTo>
                    <a:pt x="-4516" y="82252"/>
                    <a:pt x="99021" y="-4045"/>
                    <a:pt x="225608" y="146"/>
                  </a:cubicBezTo>
                  <a:lnTo>
                    <a:pt x="289616" y="2242"/>
                  </a:lnTo>
                  <a:cubicBezTo>
                    <a:pt x="416204" y="6338"/>
                    <a:pt x="512787" y="99206"/>
                    <a:pt x="499929" y="204267"/>
                  </a:cubicBezTo>
                  <a:lnTo>
                    <a:pt x="265994" y="1969536"/>
                  </a:lnTo>
                  <a:cubicBezTo>
                    <a:pt x="261137" y="2006397"/>
                    <a:pt x="223037" y="2033734"/>
                    <a:pt x="178555" y="2032305"/>
                  </a:cubicBezTo>
                  <a:close/>
                </a:path>
              </a:pathLst>
            </a:custGeom>
            <a:solidFill>
              <a:srgbClr val="E57B07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2" name="组合 351">
            <a:extLst>
              <a:ext uri="{FF2B5EF4-FFF2-40B4-BE49-F238E27FC236}">
                <a16:creationId xmlns:a16="http://schemas.microsoft.com/office/drawing/2014/main" id="{92087B55-9706-47DC-8689-774AFA92C03A}"/>
              </a:ext>
            </a:extLst>
          </p:cNvPr>
          <p:cNvGrpSpPr/>
          <p:nvPr/>
        </p:nvGrpSpPr>
        <p:grpSpPr>
          <a:xfrm>
            <a:off x="9258655" y="4267940"/>
            <a:ext cx="1663190" cy="1620618"/>
            <a:chOff x="12245613" y="3896393"/>
            <a:chExt cx="3538823" cy="3448240"/>
          </a:xfrm>
        </p:grpSpPr>
        <p:grpSp>
          <p:nvGrpSpPr>
            <p:cNvPr id="326" name="图形 285">
              <a:extLst>
                <a:ext uri="{FF2B5EF4-FFF2-40B4-BE49-F238E27FC236}">
                  <a16:creationId xmlns:a16="http://schemas.microsoft.com/office/drawing/2014/main" id="{B6F50677-127E-0438-5876-83F54ADD976A}"/>
                </a:ext>
              </a:extLst>
            </p:cNvPr>
            <p:cNvGrpSpPr/>
            <p:nvPr/>
          </p:nvGrpSpPr>
          <p:grpSpPr>
            <a:xfrm>
              <a:off x="12245613" y="4369690"/>
              <a:ext cx="3538823" cy="2974943"/>
              <a:chOff x="4829270" y="1745265"/>
              <a:chExt cx="3538823" cy="2974943"/>
            </a:xfrm>
          </p:grpSpPr>
          <p:grpSp>
            <p:nvGrpSpPr>
              <p:cNvPr id="327" name="图形 285">
                <a:extLst>
                  <a:ext uri="{FF2B5EF4-FFF2-40B4-BE49-F238E27FC236}">
                    <a16:creationId xmlns:a16="http://schemas.microsoft.com/office/drawing/2014/main" id="{03DFFBF7-CB65-0612-0B6B-35613D303900}"/>
                  </a:ext>
                </a:extLst>
              </p:cNvPr>
              <p:cNvGrpSpPr/>
              <p:nvPr/>
            </p:nvGrpSpPr>
            <p:grpSpPr>
              <a:xfrm>
                <a:off x="5241893" y="1745265"/>
                <a:ext cx="2883550" cy="1720893"/>
                <a:chOff x="5241893" y="1745265"/>
                <a:chExt cx="2883550" cy="1720893"/>
              </a:xfrm>
            </p:grpSpPr>
            <p:sp>
              <p:nvSpPr>
                <p:cNvPr id="328" name="任意多边形: 形状 327">
                  <a:extLst>
                    <a:ext uri="{FF2B5EF4-FFF2-40B4-BE49-F238E27FC236}">
                      <a16:creationId xmlns:a16="http://schemas.microsoft.com/office/drawing/2014/main" id="{455E43D8-3BB6-BF78-99C2-98899F084C23}"/>
                    </a:ext>
                  </a:extLst>
                </p:cNvPr>
                <p:cNvSpPr/>
                <p:nvPr/>
              </p:nvSpPr>
              <p:spPr>
                <a:xfrm>
                  <a:off x="5241893" y="2377820"/>
                  <a:ext cx="2855214" cy="1068228"/>
                </a:xfrm>
                <a:custGeom>
                  <a:avLst/>
                  <a:gdLst>
                    <a:gd name="connsiteX0" fmla="*/ 252603 w 2855214"/>
                    <a:gd name="connsiteY0" fmla="*/ 0 h 1068228"/>
                    <a:gd name="connsiteX1" fmla="*/ 2602611 w 2855214"/>
                    <a:gd name="connsiteY1" fmla="*/ 0 h 1068228"/>
                    <a:gd name="connsiteX2" fmla="*/ 2855215 w 2855214"/>
                    <a:gd name="connsiteY2" fmla="*/ 252603 h 1068228"/>
                    <a:gd name="connsiteX3" fmla="*/ 2855215 w 2855214"/>
                    <a:gd name="connsiteY3" fmla="*/ 1068229 h 1068228"/>
                    <a:gd name="connsiteX4" fmla="*/ 2855215 w 2855214"/>
                    <a:gd name="connsiteY4" fmla="*/ 1068229 h 1068228"/>
                    <a:gd name="connsiteX5" fmla="*/ 0 w 2855214"/>
                    <a:gd name="connsiteY5" fmla="*/ 1068229 h 1068228"/>
                    <a:gd name="connsiteX6" fmla="*/ 0 w 2855214"/>
                    <a:gd name="connsiteY6" fmla="*/ 1068229 h 1068228"/>
                    <a:gd name="connsiteX7" fmla="*/ 0 w 2855214"/>
                    <a:gd name="connsiteY7" fmla="*/ 252603 h 1068228"/>
                    <a:gd name="connsiteX8" fmla="*/ 252603 w 2855214"/>
                    <a:gd name="connsiteY8" fmla="*/ 0 h 1068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55214" h="1068228">
                      <a:moveTo>
                        <a:pt x="252603" y="0"/>
                      </a:moveTo>
                      <a:lnTo>
                        <a:pt x="2602611" y="0"/>
                      </a:lnTo>
                      <a:cubicBezTo>
                        <a:pt x="2742120" y="0"/>
                        <a:pt x="2855215" y="113094"/>
                        <a:pt x="2855215" y="252603"/>
                      </a:cubicBezTo>
                      <a:lnTo>
                        <a:pt x="2855215" y="1068229"/>
                      </a:lnTo>
                      <a:lnTo>
                        <a:pt x="2855215" y="1068229"/>
                      </a:lnTo>
                      <a:lnTo>
                        <a:pt x="0" y="1068229"/>
                      </a:lnTo>
                      <a:lnTo>
                        <a:pt x="0" y="1068229"/>
                      </a:lnTo>
                      <a:lnTo>
                        <a:pt x="0" y="252603"/>
                      </a:lnTo>
                      <a:cubicBezTo>
                        <a:pt x="0" y="113094"/>
                        <a:pt x="113094" y="0"/>
                        <a:pt x="252603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9" name="任意多边形: 形状 328">
                  <a:extLst>
                    <a:ext uri="{FF2B5EF4-FFF2-40B4-BE49-F238E27FC236}">
                      <a16:creationId xmlns:a16="http://schemas.microsoft.com/office/drawing/2014/main" id="{DF564E7B-374C-8CD5-CAA7-23295929EBCA}"/>
                    </a:ext>
                  </a:extLst>
                </p:cNvPr>
                <p:cNvSpPr/>
                <p:nvPr/>
              </p:nvSpPr>
              <p:spPr>
                <a:xfrm>
                  <a:off x="5773102" y="1745265"/>
                  <a:ext cx="1838325" cy="632555"/>
                </a:xfrm>
                <a:custGeom>
                  <a:avLst/>
                  <a:gdLst>
                    <a:gd name="connsiteX0" fmla="*/ 1838325 w 1838325"/>
                    <a:gd name="connsiteY0" fmla="*/ 201359 h 632555"/>
                    <a:gd name="connsiteX1" fmla="*/ 1838325 w 1838325"/>
                    <a:gd name="connsiteY1" fmla="*/ 632555 h 632555"/>
                    <a:gd name="connsiteX2" fmla="*/ 0 w 1838325"/>
                    <a:gd name="connsiteY2" fmla="*/ 632555 h 632555"/>
                    <a:gd name="connsiteX3" fmla="*/ 0 w 1838325"/>
                    <a:gd name="connsiteY3" fmla="*/ 201359 h 632555"/>
                    <a:gd name="connsiteX4" fmla="*/ 201168 w 1838325"/>
                    <a:gd name="connsiteY4" fmla="*/ 0 h 632555"/>
                    <a:gd name="connsiteX5" fmla="*/ 201359 w 1838325"/>
                    <a:gd name="connsiteY5" fmla="*/ 0 h 632555"/>
                    <a:gd name="connsiteX6" fmla="*/ 1637348 w 1838325"/>
                    <a:gd name="connsiteY6" fmla="*/ 0 h 632555"/>
                    <a:gd name="connsiteX7" fmla="*/ 1837373 w 1838325"/>
                    <a:gd name="connsiteY7" fmla="*/ 184118 h 632555"/>
                    <a:gd name="connsiteX8" fmla="*/ 1838325 w 1838325"/>
                    <a:gd name="connsiteY8" fmla="*/ 201359 h 632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38325" h="632555">
                      <a:moveTo>
                        <a:pt x="1838325" y="201359"/>
                      </a:moveTo>
                      <a:lnTo>
                        <a:pt x="1838325" y="632555"/>
                      </a:lnTo>
                      <a:lnTo>
                        <a:pt x="0" y="632555"/>
                      </a:lnTo>
                      <a:lnTo>
                        <a:pt x="0" y="201359"/>
                      </a:lnTo>
                      <a:cubicBezTo>
                        <a:pt x="-53" y="90204"/>
                        <a:pt x="90013" y="53"/>
                        <a:pt x="201168" y="0"/>
                      </a:cubicBezTo>
                      <a:cubicBezTo>
                        <a:pt x="201232" y="0"/>
                        <a:pt x="201295" y="0"/>
                        <a:pt x="201359" y="0"/>
                      </a:cubicBezTo>
                      <a:lnTo>
                        <a:pt x="1637348" y="0"/>
                      </a:lnTo>
                      <a:cubicBezTo>
                        <a:pt x="1741662" y="263"/>
                        <a:pt x="1828487" y="80183"/>
                        <a:pt x="1837373" y="184118"/>
                      </a:cubicBezTo>
                      <a:cubicBezTo>
                        <a:pt x="1838039" y="189833"/>
                        <a:pt x="1838325" y="195548"/>
                        <a:pt x="1838325" y="201359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0" name="任意多边形: 形状 329">
                  <a:extLst>
                    <a:ext uri="{FF2B5EF4-FFF2-40B4-BE49-F238E27FC236}">
                      <a16:creationId xmlns:a16="http://schemas.microsoft.com/office/drawing/2014/main" id="{231930B5-10D6-B8F8-9D9A-AFDD3FBD5AA4}"/>
                    </a:ext>
                  </a:extLst>
                </p:cNvPr>
                <p:cNvSpPr/>
                <p:nvPr/>
              </p:nvSpPr>
              <p:spPr>
                <a:xfrm>
                  <a:off x="5255894" y="2392394"/>
                  <a:ext cx="2716530" cy="843235"/>
                </a:xfrm>
                <a:custGeom>
                  <a:avLst/>
                  <a:gdLst>
                    <a:gd name="connsiteX0" fmla="*/ 2716530 w 2716530"/>
                    <a:gd name="connsiteY0" fmla="*/ 15240 h 843235"/>
                    <a:gd name="connsiteX1" fmla="*/ 2716530 w 2716530"/>
                    <a:gd name="connsiteY1" fmla="*/ 290036 h 843235"/>
                    <a:gd name="connsiteX2" fmla="*/ 2543270 w 2716530"/>
                    <a:gd name="connsiteY2" fmla="*/ 463296 h 843235"/>
                    <a:gd name="connsiteX3" fmla="*/ 2370011 w 2716530"/>
                    <a:gd name="connsiteY3" fmla="*/ 290036 h 843235"/>
                    <a:gd name="connsiteX4" fmla="*/ 2370011 w 2716530"/>
                    <a:gd name="connsiteY4" fmla="*/ 257651 h 843235"/>
                    <a:gd name="connsiteX5" fmla="*/ 2199593 w 2716530"/>
                    <a:gd name="connsiteY5" fmla="*/ 75644 h 843235"/>
                    <a:gd name="connsiteX6" fmla="*/ 2017586 w 2716530"/>
                    <a:gd name="connsiteY6" fmla="*/ 246062 h 843235"/>
                    <a:gd name="connsiteX7" fmla="*/ 2017586 w 2716530"/>
                    <a:gd name="connsiteY7" fmla="*/ 257651 h 843235"/>
                    <a:gd name="connsiteX8" fmla="*/ 2017586 w 2716530"/>
                    <a:gd name="connsiteY8" fmla="*/ 644843 h 843235"/>
                    <a:gd name="connsiteX9" fmla="*/ 1810451 w 2716530"/>
                    <a:gd name="connsiteY9" fmla="*/ 843187 h 843235"/>
                    <a:gd name="connsiteX10" fmla="*/ 1612106 w 2716530"/>
                    <a:gd name="connsiteY10" fmla="*/ 644843 h 843235"/>
                    <a:gd name="connsiteX11" fmla="*/ 1612106 w 2716530"/>
                    <a:gd name="connsiteY11" fmla="*/ 397193 h 843235"/>
                    <a:gd name="connsiteX12" fmla="*/ 1484662 w 2716530"/>
                    <a:gd name="connsiteY12" fmla="*/ 269748 h 843235"/>
                    <a:gd name="connsiteX13" fmla="*/ 1480757 w 2716530"/>
                    <a:gd name="connsiteY13" fmla="*/ 269748 h 843235"/>
                    <a:gd name="connsiteX14" fmla="*/ 1356932 w 2716530"/>
                    <a:gd name="connsiteY14" fmla="*/ 393573 h 843235"/>
                    <a:gd name="connsiteX15" fmla="*/ 1356932 w 2716530"/>
                    <a:gd name="connsiteY15" fmla="*/ 527780 h 843235"/>
                    <a:gd name="connsiteX16" fmla="*/ 1199769 w 2716530"/>
                    <a:gd name="connsiteY16" fmla="*/ 684943 h 843235"/>
                    <a:gd name="connsiteX17" fmla="*/ 1042607 w 2716530"/>
                    <a:gd name="connsiteY17" fmla="*/ 527780 h 843235"/>
                    <a:gd name="connsiteX18" fmla="*/ 1042607 w 2716530"/>
                    <a:gd name="connsiteY18" fmla="*/ 204026 h 843235"/>
                    <a:gd name="connsiteX19" fmla="*/ 915448 w 2716530"/>
                    <a:gd name="connsiteY19" fmla="*/ 86678 h 843235"/>
                    <a:gd name="connsiteX20" fmla="*/ 911638 w 2716530"/>
                    <a:gd name="connsiteY20" fmla="*/ 86678 h 843235"/>
                    <a:gd name="connsiteX21" fmla="*/ 788384 w 2716530"/>
                    <a:gd name="connsiteY21" fmla="*/ 200311 h 843235"/>
                    <a:gd name="connsiteX22" fmla="*/ 788384 w 2716530"/>
                    <a:gd name="connsiteY22" fmla="*/ 446056 h 843235"/>
                    <a:gd name="connsiteX23" fmla="*/ 659797 w 2716530"/>
                    <a:gd name="connsiteY23" fmla="*/ 574643 h 843235"/>
                    <a:gd name="connsiteX24" fmla="*/ 659702 w 2716530"/>
                    <a:gd name="connsiteY24" fmla="*/ 574643 h 843235"/>
                    <a:gd name="connsiteX25" fmla="*/ 655892 w 2716530"/>
                    <a:gd name="connsiteY25" fmla="*/ 574643 h 843235"/>
                    <a:gd name="connsiteX26" fmla="*/ 531114 w 2716530"/>
                    <a:gd name="connsiteY26" fmla="*/ 449866 h 843235"/>
                    <a:gd name="connsiteX27" fmla="*/ 531114 w 2716530"/>
                    <a:gd name="connsiteY27" fmla="*/ 449770 h 843235"/>
                    <a:gd name="connsiteX28" fmla="*/ 531114 w 2716530"/>
                    <a:gd name="connsiteY28" fmla="*/ 398431 h 843235"/>
                    <a:gd name="connsiteX29" fmla="*/ 348044 w 2716530"/>
                    <a:gd name="connsiteY29" fmla="*/ 215360 h 843235"/>
                    <a:gd name="connsiteX30" fmla="*/ 164973 w 2716530"/>
                    <a:gd name="connsiteY30" fmla="*/ 398431 h 843235"/>
                    <a:gd name="connsiteX31" fmla="*/ 164973 w 2716530"/>
                    <a:gd name="connsiteY31" fmla="*/ 543782 h 843235"/>
                    <a:gd name="connsiteX32" fmla="*/ 95 w 2716530"/>
                    <a:gd name="connsiteY32" fmla="*/ 708660 h 843235"/>
                    <a:gd name="connsiteX33" fmla="*/ 0 w 2716530"/>
                    <a:gd name="connsiteY33" fmla="*/ 708660 h 843235"/>
                    <a:gd name="connsiteX34" fmla="*/ 0 w 2716530"/>
                    <a:gd name="connsiteY34" fmla="*/ 219837 h 843235"/>
                    <a:gd name="connsiteX35" fmla="*/ 219837 w 2716530"/>
                    <a:gd name="connsiteY35" fmla="*/ 0 h 843235"/>
                    <a:gd name="connsiteX36" fmla="*/ 2636044 w 2716530"/>
                    <a:gd name="connsiteY36" fmla="*/ 0 h 843235"/>
                    <a:gd name="connsiteX37" fmla="*/ 2716530 w 2716530"/>
                    <a:gd name="connsiteY37" fmla="*/ 15240 h 843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2716530" h="843235">
                      <a:moveTo>
                        <a:pt x="2716530" y="15240"/>
                      </a:moveTo>
                      <a:lnTo>
                        <a:pt x="2716530" y="290036"/>
                      </a:lnTo>
                      <a:cubicBezTo>
                        <a:pt x="2716530" y="385725"/>
                        <a:pt x="2638959" y="463296"/>
                        <a:pt x="2543270" y="463296"/>
                      </a:cubicBezTo>
                      <a:cubicBezTo>
                        <a:pt x="2447582" y="463296"/>
                        <a:pt x="2370011" y="385725"/>
                        <a:pt x="2370011" y="290036"/>
                      </a:cubicBezTo>
                      <a:lnTo>
                        <a:pt x="2370011" y="257651"/>
                      </a:lnTo>
                      <a:cubicBezTo>
                        <a:pt x="2373211" y="160332"/>
                        <a:pt x="2296912" y="78844"/>
                        <a:pt x="2199593" y="75644"/>
                      </a:cubicBezTo>
                      <a:cubicBezTo>
                        <a:pt x="2102274" y="72444"/>
                        <a:pt x="2020786" y="148743"/>
                        <a:pt x="2017586" y="246062"/>
                      </a:cubicBezTo>
                      <a:cubicBezTo>
                        <a:pt x="2017459" y="249924"/>
                        <a:pt x="2017459" y="253789"/>
                        <a:pt x="2017586" y="257651"/>
                      </a:cubicBezTo>
                      <a:lnTo>
                        <a:pt x="2017586" y="644843"/>
                      </a:lnTo>
                      <a:cubicBezTo>
                        <a:pt x="2015158" y="756812"/>
                        <a:pt x="1922421" y="845615"/>
                        <a:pt x="1810451" y="843187"/>
                      </a:cubicBezTo>
                      <a:cubicBezTo>
                        <a:pt x="1701898" y="840834"/>
                        <a:pt x="1614459" y="753396"/>
                        <a:pt x="1612106" y="644843"/>
                      </a:cubicBezTo>
                      <a:lnTo>
                        <a:pt x="1612106" y="397193"/>
                      </a:lnTo>
                      <a:cubicBezTo>
                        <a:pt x="1612106" y="326807"/>
                        <a:pt x="1555048" y="269748"/>
                        <a:pt x="1484662" y="269748"/>
                      </a:cubicBezTo>
                      <a:lnTo>
                        <a:pt x="1480757" y="269748"/>
                      </a:lnTo>
                      <a:cubicBezTo>
                        <a:pt x="1412370" y="269748"/>
                        <a:pt x="1356932" y="325186"/>
                        <a:pt x="1356932" y="393573"/>
                      </a:cubicBezTo>
                      <a:lnTo>
                        <a:pt x="1356932" y="527780"/>
                      </a:lnTo>
                      <a:cubicBezTo>
                        <a:pt x="1356932" y="614579"/>
                        <a:pt x="1286568" y="684943"/>
                        <a:pt x="1199769" y="684943"/>
                      </a:cubicBezTo>
                      <a:cubicBezTo>
                        <a:pt x="1112971" y="684943"/>
                        <a:pt x="1042607" y="614579"/>
                        <a:pt x="1042607" y="527780"/>
                      </a:cubicBezTo>
                      <a:lnTo>
                        <a:pt x="1042607" y="204026"/>
                      </a:lnTo>
                      <a:cubicBezTo>
                        <a:pt x="1042607" y="133922"/>
                        <a:pt x="985457" y="86678"/>
                        <a:pt x="915448" y="86678"/>
                      </a:cubicBezTo>
                      <a:lnTo>
                        <a:pt x="911638" y="86678"/>
                      </a:lnTo>
                      <a:cubicBezTo>
                        <a:pt x="843534" y="86678"/>
                        <a:pt x="788384" y="132207"/>
                        <a:pt x="788384" y="200311"/>
                      </a:cubicBezTo>
                      <a:lnTo>
                        <a:pt x="788384" y="446056"/>
                      </a:lnTo>
                      <a:cubicBezTo>
                        <a:pt x="788384" y="517073"/>
                        <a:pt x="730814" y="574643"/>
                        <a:pt x="659797" y="574643"/>
                      </a:cubicBezTo>
                      <a:cubicBezTo>
                        <a:pt x="659765" y="574643"/>
                        <a:pt x="659733" y="574643"/>
                        <a:pt x="659702" y="574643"/>
                      </a:cubicBezTo>
                      <a:lnTo>
                        <a:pt x="655892" y="574643"/>
                      </a:lnTo>
                      <a:cubicBezTo>
                        <a:pt x="586979" y="574643"/>
                        <a:pt x="531114" y="518779"/>
                        <a:pt x="531114" y="449866"/>
                      </a:cubicBezTo>
                      <a:cubicBezTo>
                        <a:pt x="531114" y="449834"/>
                        <a:pt x="531114" y="449802"/>
                        <a:pt x="531114" y="449770"/>
                      </a:cubicBezTo>
                      <a:lnTo>
                        <a:pt x="531114" y="398431"/>
                      </a:lnTo>
                      <a:cubicBezTo>
                        <a:pt x="531114" y="297324"/>
                        <a:pt x="449151" y="215360"/>
                        <a:pt x="348044" y="215360"/>
                      </a:cubicBezTo>
                      <a:cubicBezTo>
                        <a:pt x="246937" y="215360"/>
                        <a:pt x="164973" y="297324"/>
                        <a:pt x="164973" y="398431"/>
                      </a:cubicBezTo>
                      <a:lnTo>
                        <a:pt x="164973" y="543782"/>
                      </a:lnTo>
                      <a:cubicBezTo>
                        <a:pt x="164973" y="634842"/>
                        <a:pt x="91155" y="708660"/>
                        <a:pt x="95" y="708660"/>
                      </a:cubicBezTo>
                      <a:cubicBezTo>
                        <a:pt x="64" y="708660"/>
                        <a:pt x="32" y="708660"/>
                        <a:pt x="0" y="708660"/>
                      </a:cubicBezTo>
                      <a:lnTo>
                        <a:pt x="0" y="219837"/>
                      </a:lnTo>
                      <a:cubicBezTo>
                        <a:pt x="53" y="98446"/>
                        <a:pt x="98446" y="53"/>
                        <a:pt x="219837" y="0"/>
                      </a:cubicBezTo>
                      <a:lnTo>
                        <a:pt x="2636044" y="0"/>
                      </a:lnTo>
                      <a:cubicBezTo>
                        <a:pt x="2663591" y="-12"/>
                        <a:pt x="2690895" y="5158"/>
                        <a:pt x="2716530" y="15240"/>
                      </a:cubicBezTo>
                      <a:close/>
                    </a:path>
                  </a:pathLst>
                </a:custGeom>
                <a:solidFill>
                  <a:srgbClr val="EFAF00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1" name="任意多边形: 形状 330">
                  <a:extLst>
                    <a:ext uri="{FF2B5EF4-FFF2-40B4-BE49-F238E27FC236}">
                      <a16:creationId xmlns:a16="http://schemas.microsoft.com/office/drawing/2014/main" id="{F23C2928-B95A-7628-BBDA-E10B7F2BC8DF}"/>
                    </a:ext>
                  </a:extLst>
                </p:cNvPr>
                <p:cNvSpPr/>
                <p:nvPr/>
              </p:nvSpPr>
              <p:spPr>
                <a:xfrm>
                  <a:off x="6055614" y="3050000"/>
                  <a:ext cx="167629" cy="216503"/>
                </a:xfrm>
                <a:custGeom>
                  <a:avLst/>
                  <a:gdLst>
                    <a:gd name="connsiteX0" fmla="*/ 0 w 167629"/>
                    <a:gd name="connsiteY0" fmla="*/ 216503 h 216503"/>
                    <a:gd name="connsiteX1" fmla="*/ 164211 w 167629"/>
                    <a:gd name="connsiteY1" fmla="*/ 0 h 2165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7629" h="216503">
                      <a:moveTo>
                        <a:pt x="0" y="216503"/>
                      </a:moveTo>
                      <a:cubicBezTo>
                        <a:pt x="0" y="216503"/>
                        <a:pt x="195643" y="184213"/>
                        <a:pt x="164211" y="0"/>
                      </a:cubicBezTo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2" name="任意多边形: 形状 331">
                  <a:extLst>
                    <a:ext uri="{FF2B5EF4-FFF2-40B4-BE49-F238E27FC236}">
                      <a16:creationId xmlns:a16="http://schemas.microsoft.com/office/drawing/2014/main" id="{F483FF15-617E-ADBB-1677-3D9AD7E01D65}"/>
                    </a:ext>
                  </a:extLst>
                </p:cNvPr>
                <p:cNvSpPr/>
                <p:nvPr/>
              </p:nvSpPr>
              <p:spPr>
                <a:xfrm rot="-5220000">
                  <a:off x="5911515" y="3229970"/>
                  <a:ext cx="201168" cy="201168"/>
                </a:xfrm>
                <a:custGeom>
                  <a:avLst/>
                  <a:gdLst>
                    <a:gd name="connsiteX0" fmla="*/ 201168 w 201168"/>
                    <a:gd name="connsiteY0" fmla="*/ 100584 h 201168"/>
                    <a:gd name="connsiteX1" fmla="*/ 100584 w 201168"/>
                    <a:gd name="connsiteY1" fmla="*/ 201168 h 201168"/>
                    <a:gd name="connsiteX2" fmla="*/ 0 w 201168"/>
                    <a:gd name="connsiteY2" fmla="*/ 100584 h 201168"/>
                    <a:gd name="connsiteX3" fmla="*/ 100584 w 201168"/>
                    <a:gd name="connsiteY3" fmla="*/ 0 h 201168"/>
                    <a:gd name="connsiteX4" fmla="*/ 201168 w 201168"/>
                    <a:gd name="connsiteY4" fmla="*/ 100584 h 201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168" h="201168">
                      <a:moveTo>
                        <a:pt x="201168" y="100584"/>
                      </a:moveTo>
                      <a:cubicBezTo>
                        <a:pt x="201168" y="156135"/>
                        <a:pt x="156135" y="201168"/>
                        <a:pt x="100584" y="201168"/>
                      </a:cubicBezTo>
                      <a:cubicBezTo>
                        <a:pt x="45033" y="201168"/>
                        <a:pt x="0" y="156135"/>
                        <a:pt x="0" y="100584"/>
                      </a:cubicBezTo>
                      <a:cubicBezTo>
                        <a:pt x="0" y="45033"/>
                        <a:pt x="45033" y="0"/>
                        <a:pt x="100584" y="0"/>
                      </a:cubicBezTo>
                      <a:cubicBezTo>
                        <a:pt x="156135" y="0"/>
                        <a:pt x="201168" y="45033"/>
                        <a:pt x="201168" y="100584"/>
                      </a:cubicBezTo>
                      <a:close/>
                    </a:path>
                  </a:pathLst>
                </a:custGeom>
                <a:solidFill>
                  <a:srgbClr val="EA631F"/>
                </a:solidFill>
                <a:ln w="1905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3" name="任意多边形: 形状 332">
                  <a:extLst>
                    <a:ext uri="{FF2B5EF4-FFF2-40B4-BE49-F238E27FC236}">
                      <a16:creationId xmlns:a16="http://schemas.microsoft.com/office/drawing/2014/main" id="{1E72D1A5-12D8-4866-7731-DE2732A318F0}"/>
                    </a:ext>
                  </a:extLst>
                </p:cNvPr>
                <p:cNvSpPr/>
                <p:nvPr/>
              </p:nvSpPr>
              <p:spPr>
                <a:xfrm>
                  <a:off x="6212809" y="3148583"/>
                  <a:ext cx="87121" cy="140303"/>
                </a:xfrm>
                <a:custGeom>
                  <a:avLst/>
                  <a:gdLst>
                    <a:gd name="connsiteX0" fmla="*/ 87121 w 87121"/>
                    <a:gd name="connsiteY0" fmla="*/ 140303 h 140303"/>
                    <a:gd name="connsiteX1" fmla="*/ 62 w 87121"/>
                    <a:gd name="connsiteY1" fmla="*/ 0 h 1403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7121" h="140303">
                      <a:moveTo>
                        <a:pt x="87121" y="140303"/>
                      </a:moveTo>
                      <a:cubicBezTo>
                        <a:pt x="87121" y="140303"/>
                        <a:pt x="-2700" y="88392"/>
                        <a:pt x="62" y="0"/>
                      </a:cubicBezTo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4" name="任意多边形: 形状 333">
                  <a:extLst>
                    <a:ext uri="{FF2B5EF4-FFF2-40B4-BE49-F238E27FC236}">
                      <a16:creationId xmlns:a16="http://schemas.microsoft.com/office/drawing/2014/main" id="{0342FC33-2D68-633C-C518-971328B210A4}"/>
                    </a:ext>
                  </a:extLst>
                </p:cNvPr>
                <p:cNvSpPr/>
                <p:nvPr/>
              </p:nvSpPr>
              <p:spPr>
                <a:xfrm rot="-2092200">
                  <a:off x="6231846" y="3267698"/>
                  <a:ext cx="165925" cy="165925"/>
                </a:xfrm>
                <a:custGeom>
                  <a:avLst/>
                  <a:gdLst>
                    <a:gd name="connsiteX0" fmla="*/ 165925 w 165925"/>
                    <a:gd name="connsiteY0" fmla="*/ 82963 h 165925"/>
                    <a:gd name="connsiteX1" fmla="*/ 82963 w 165925"/>
                    <a:gd name="connsiteY1" fmla="*/ 165925 h 165925"/>
                    <a:gd name="connsiteX2" fmla="*/ 0 w 165925"/>
                    <a:gd name="connsiteY2" fmla="*/ 82963 h 165925"/>
                    <a:gd name="connsiteX3" fmla="*/ 82963 w 165925"/>
                    <a:gd name="connsiteY3" fmla="*/ 0 h 165925"/>
                    <a:gd name="connsiteX4" fmla="*/ 165925 w 165925"/>
                    <a:gd name="connsiteY4" fmla="*/ 82963 h 165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5925" h="165925">
                      <a:moveTo>
                        <a:pt x="165925" y="82963"/>
                      </a:moveTo>
                      <a:cubicBezTo>
                        <a:pt x="165925" y="128782"/>
                        <a:pt x="128782" y="165925"/>
                        <a:pt x="82963" y="165925"/>
                      </a:cubicBezTo>
                      <a:cubicBezTo>
                        <a:pt x="37144" y="165925"/>
                        <a:pt x="0" y="128782"/>
                        <a:pt x="0" y="82963"/>
                      </a:cubicBezTo>
                      <a:cubicBezTo>
                        <a:pt x="0" y="37144"/>
                        <a:pt x="37144" y="0"/>
                        <a:pt x="82963" y="0"/>
                      </a:cubicBezTo>
                      <a:cubicBezTo>
                        <a:pt x="128782" y="0"/>
                        <a:pt x="165925" y="37144"/>
                        <a:pt x="165925" y="82963"/>
                      </a:cubicBezTo>
                      <a:close/>
                    </a:path>
                  </a:pathLst>
                </a:custGeom>
                <a:solidFill>
                  <a:srgbClr val="EA631F"/>
                </a:solidFill>
                <a:ln w="1905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5" name="任意多边形: 形状 334">
                  <a:extLst>
                    <a:ext uri="{FF2B5EF4-FFF2-40B4-BE49-F238E27FC236}">
                      <a16:creationId xmlns:a16="http://schemas.microsoft.com/office/drawing/2014/main" id="{DDF7C1BC-B5C5-777E-B822-483E1C79F1BB}"/>
                    </a:ext>
                  </a:extLst>
                </p:cNvPr>
                <p:cNvSpPr/>
                <p:nvPr/>
              </p:nvSpPr>
              <p:spPr>
                <a:xfrm>
                  <a:off x="8040670" y="2959217"/>
                  <a:ext cx="84773" cy="136407"/>
                </a:xfrm>
                <a:custGeom>
                  <a:avLst/>
                  <a:gdLst>
                    <a:gd name="connsiteX0" fmla="*/ 42340 w 84773"/>
                    <a:gd name="connsiteY0" fmla="*/ 136407 h 136407"/>
                    <a:gd name="connsiteX1" fmla="*/ 48 w 84773"/>
                    <a:gd name="connsiteY1" fmla="*/ 94116 h 136407"/>
                    <a:gd name="connsiteX2" fmla="*/ 48 w 84773"/>
                    <a:gd name="connsiteY2" fmla="*/ 94021 h 136407"/>
                    <a:gd name="connsiteX3" fmla="*/ 48 w 84773"/>
                    <a:gd name="connsiteY3" fmla="*/ 44396 h 136407"/>
                    <a:gd name="connsiteX4" fmla="*/ 40379 w 84773"/>
                    <a:gd name="connsiteY4" fmla="*/ 49 h 136407"/>
                    <a:gd name="connsiteX5" fmla="*/ 84726 w 84773"/>
                    <a:gd name="connsiteY5" fmla="*/ 40378 h 136407"/>
                    <a:gd name="connsiteX6" fmla="*/ 84726 w 84773"/>
                    <a:gd name="connsiteY6" fmla="*/ 44396 h 136407"/>
                    <a:gd name="connsiteX7" fmla="*/ 84726 w 84773"/>
                    <a:gd name="connsiteY7" fmla="*/ 94021 h 136407"/>
                    <a:gd name="connsiteX8" fmla="*/ 42340 w 84773"/>
                    <a:gd name="connsiteY8" fmla="*/ 136407 h 136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4773" h="136407">
                      <a:moveTo>
                        <a:pt x="42340" y="136407"/>
                      </a:moveTo>
                      <a:cubicBezTo>
                        <a:pt x="18983" y="136407"/>
                        <a:pt x="48" y="117473"/>
                        <a:pt x="48" y="94116"/>
                      </a:cubicBezTo>
                      <a:cubicBezTo>
                        <a:pt x="48" y="94085"/>
                        <a:pt x="48" y="94053"/>
                        <a:pt x="48" y="94021"/>
                      </a:cubicBezTo>
                      <a:lnTo>
                        <a:pt x="48" y="44396"/>
                      </a:lnTo>
                      <a:cubicBezTo>
                        <a:pt x="-1061" y="21013"/>
                        <a:pt x="16995" y="1158"/>
                        <a:pt x="40379" y="49"/>
                      </a:cubicBezTo>
                      <a:cubicBezTo>
                        <a:pt x="63761" y="-1061"/>
                        <a:pt x="83617" y="16995"/>
                        <a:pt x="84726" y="40378"/>
                      </a:cubicBezTo>
                      <a:cubicBezTo>
                        <a:pt x="84789" y="41717"/>
                        <a:pt x="84789" y="43058"/>
                        <a:pt x="84726" y="44396"/>
                      </a:cubicBezTo>
                      <a:lnTo>
                        <a:pt x="84726" y="94021"/>
                      </a:lnTo>
                      <a:cubicBezTo>
                        <a:pt x="84726" y="117430"/>
                        <a:pt x="65749" y="136407"/>
                        <a:pt x="42340" y="136407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6" name="任意多边形: 形状 335">
                  <a:extLst>
                    <a:ext uri="{FF2B5EF4-FFF2-40B4-BE49-F238E27FC236}">
                      <a16:creationId xmlns:a16="http://schemas.microsoft.com/office/drawing/2014/main" id="{2A9D22A9-44A3-9108-B98C-41EFDAE803CF}"/>
                    </a:ext>
                  </a:extLst>
                </p:cNvPr>
                <p:cNvSpPr/>
                <p:nvPr/>
              </p:nvSpPr>
              <p:spPr>
                <a:xfrm>
                  <a:off x="7470552" y="2605087"/>
                  <a:ext cx="99631" cy="149351"/>
                </a:xfrm>
                <a:custGeom>
                  <a:avLst/>
                  <a:gdLst>
                    <a:gd name="connsiteX0" fmla="*/ 49816 w 99631"/>
                    <a:gd name="connsiteY0" fmla="*/ 149352 h 149351"/>
                    <a:gd name="connsiteX1" fmla="*/ 0 w 99631"/>
                    <a:gd name="connsiteY1" fmla="*/ 99441 h 149351"/>
                    <a:gd name="connsiteX2" fmla="*/ 0 w 99631"/>
                    <a:gd name="connsiteY2" fmla="*/ 49816 h 149351"/>
                    <a:gd name="connsiteX3" fmla="*/ 49816 w 99631"/>
                    <a:gd name="connsiteY3" fmla="*/ 0 h 149351"/>
                    <a:gd name="connsiteX4" fmla="*/ 99632 w 99631"/>
                    <a:gd name="connsiteY4" fmla="*/ 49816 h 149351"/>
                    <a:gd name="connsiteX5" fmla="*/ 99631 w 99631"/>
                    <a:gd name="connsiteY5" fmla="*/ 99441 h 149351"/>
                    <a:gd name="connsiteX6" fmla="*/ 49816 w 99631"/>
                    <a:gd name="connsiteY6" fmla="*/ 149352 h 149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9631" h="149351">
                      <a:moveTo>
                        <a:pt x="49816" y="149352"/>
                      </a:moveTo>
                      <a:cubicBezTo>
                        <a:pt x="22288" y="149299"/>
                        <a:pt x="0" y="126969"/>
                        <a:pt x="0" y="99441"/>
                      </a:cubicBezTo>
                      <a:lnTo>
                        <a:pt x="0" y="49816"/>
                      </a:lnTo>
                      <a:cubicBezTo>
                        <a:pt x="0" y="22303"/>
                        <a:pt x="22303" y="0"/>
                        <a:pt x="49816" y="0"/>
                      </a:cubicBezTo>
                      <a:cubicBezTo>
                        <a:pt x="77328" y="0"/>
                        <a:pt x="99632" y="22303"/>
                        <a:pt x="99632" y="49816"/>
                      </a:cubicBezTo>
                      <a:lnTo>
                        <a:pt x="99631" y="99441"/>
                      </a:lnTo>
                      <a:cubicBezTo>
                        <a:pt x="99631" y="126969"/>
                        <a:pt x="77344" y="149300"/>
                        <a:pt x="49816" y="149352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7" name="任意多边形: 形状 336">
                  <a:extLst>
                    <a:ext uri="{FF2B5EF4-FFF2-40B4-BE49-F238E27FC236}">
                      <a16:creationId xmlns:a16="http://schemas.microsoft.com/office/drawing/2014/main" id="{A84EF8A8-157A-3717-B1E2-020A75BE15D5}"/>
                    </a:ext>
                  </a:extLst>
                </p:cNvPr>
                <p:cNvSpPr/>
                <p:nvPr/>
              </p:nvSpPr>
              <p:spPr>
                <a:xfrm>
                  <a:off x="5314901" y="3141450"/>
                  <a:ext cx="99822" cy="151532"/>
                </a:xfrm>
                <a:custGeom>
                  <a:avLst/>
                  <a:gdLst>
                    <a:gd name="connsiteX0" fmla="*/ 49864 w 99822"/>
                    <a:gd name="connsiteY0" fmla="*/ 151533 h 151532"/>
                    <a:gd name="connsiteX1" fmla="*/ 49 w 99822"/>
                    <a:gd name="connsiteY1" fmla="*/ 101717 h 151532"/>
                    <a:gd name="connsiteX2" fmla="*/ 49 w 99822"/>
                    <a:gd name="connsiteY2" fmla="*/ 52092 h 151532"/>
                    <a:gd name="connsiteX3" fmla="*/ 47732 w 99822"/>
                    <a:gd name="connsiteY3" fmla="*/ 49 h 151532"/>
                    <a:gd name="connsiteX4" fmla="*/ 99775 w 99822"/>
                    <a:gd name="connsiteY4" fmla="*/ 47732 h 151532"/>
                    <a:gd name="connsiteX5" fmla="*/ 99775 w 99822"/>
                    <a:gd name="connsiteY5" fmla="*/ 52092 h 151532"/>
                    <a:gd name="connsiteX6" fmla="*/ 99775 w 99822"/>
                    <a:gd name="connsiteY6" fmla="*/ 101717 h 151532"/>
                    <a:gd name="connsiteX7" fmla="*/ 49864 w 99822"/>
                    <a:gd name="connsiteY7" fmla="*/ 151533 h 151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9822" h="151532">
                      <a:moveTo>
                        <a:pt x="49864" y="151533"/>
                      </a:moveTo>
                      <a:cubicBezTo>
                        <a:pt x="22352" y="151533"/>
                        <a:pt x="49" y="129230"/>
                        <a:pt x="49" y="101717"/>
                      </a:cubicBezTo>
                      <a:lnTo>
                        <a:pt x="49" y="52092"/>
                      </a:lnTo>
                      <a:cubicBezTo>
                        <a:pt x="-1155" y="24553"/>
                        <a:pt x="20193" y="1253"/>
                        <a:pt x="47732" y="49"/>
                      </a:cubicBezTo>
                      <a:cubicBezTo>
                        <a:pt x="75271" y="-1155"/>
                        <a:pt x="98571" y="20193"/>
                        <a:pt x="99775" y="47732"/>
                      </a:cubicBezTo>
                      <a:cubicBezTo>
                        <a:pt x="99839" y="49184"/>
                        <a:pt x="99839" y="50639"/>
                        <a:pt x="99775" y="52092"/>
                      </a:cubicBezTo>
                      <a:lnTo>
                        <a:pt x="99775" y="101717"/>
                      </a:lnTo>
                      <a:cubicBezTo>
                        <a:pt x="99723" y="129245"/>
                        <a:pt x="77392" y="151533"/>
                        <a:pt x="49864" y="151533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8" name="任意多边形: 形状 337">
                  <a:extLst>
                    <a:ext uri="{FF2B5EF4-FFF2-40B4-BE49-F238E27FC236}">
                      <a16:creationId xmlns:a16="http://schemas.microsoft.com/office/drawing/2014/main" id="{6ABE7AAD-D07F-731E-DCD3-7B303B8DC009}"/>
                    </a:ext>
                  </a:extLst>
                </p:cNvPr>
                <p:cNvSpPr/>
                <p:nvPr/>
              </p:nvSpPr>
              <p:spPr>
                <a:xfrm>
                  <a:off x="5773007" y="1745265"/>
                  <a:ext cx="1837277" cy="504829"/>
                </a:xfrm>
                <a:custGeom>
                  <a:avLst/>
                  <a:gdLst>
                    <a:gd name="connsiteX0" fmla="*/ 0 w 1837277"/>
                    <a:gd name="connsiteY0" fmla="*/ 184118 h 504829"/>
                    <a:gd name="connsiteX1" fmla="*/ 33623 w 1837277"/>
                    <a:gd name="connsiteY1" fmla="*/ 245555 h 504829"/>
                    <a:gd name="connsiteX2" fmla="*/ 116491 w 1837277"/>
                    <a:gd name="connsiteY2" fmla="*/ 275749 h 504829"/>
                    <a:gd name="connsiteX3" fmla="*/ 233744 w 1837277"/>
                    <a:gd name="connsiteY3" fmla="*/ 172593 h 504829"/>
                    <a:gd name="connsiteX4" fmla="*/ 233744 w 1837277"/>
                    <a:gd name="connsiteY4" fmla="*/ 153543 h 504829"/>
                    <a:gd name="connsiteX5" fmla="*/ 268700 w 1837277"/>
                    <a:gd name="connsiteY5" fmla="*/ 79343 h 504829"/>
                    <a:gd name="connsiteX6" fmla="*/ 353092 w 1837277"/>
                    <a:gd name="connsiteY6" fmla="*/ 48578 h 504829"/>
                    <a:gd name="connsiteX7" fmla="*/ 472440 w 1837277"/>
                    <a:gd name="connsiteY7" fmla="*/ 153353 h 504829"/>
                    <a:gd name="connsiteX8" fmla="*/ 472440 w 1837277"/>
                    <a:gd name="connsiteY8" fmla="*/ 383762 h 504829"/>
                    <a:gd name="connsiteX9" fmla="*/ 512636 w 1837277"/>
                    <a:gd name="connsiteY9" fmla="*/ 469487 h 504829"/>
                    <a:gd name="connsiteX10" fmla="*/ 609600 w 1837277"/>
                    <a:gd name="connsiteY10" fmla="*/ 504825 h 504829"/>
                    <a:gd name="connsiteX11" fmla="*/ 746855 w 1837277"/>
                    <a:gd name="connsiteY11" fmla="*/ 384143 h 504829"/>
                    <a:gd name="connsiteX12" fmla="*/ 746855 w 1837277"/>
                    <a:gd name="connsiteY12" fmla="*/ 235934 h 504829"/>
                    <a:gd name="connsiteX13" fmla="*/ 833152 w 1837277"/>
                    <a:gd name="connsiteY13" fmla="*/ 159734 h 504829"/>
                    <a:gd name="connsiteX14" fmla="*/ 835723 w 1837277"/>
                    <a:gd name="connsiteY14" fmla="*/ 159734 h 504829"/>
                    <a:gd name="connsiteX15" fmla="*/ 919448 w 1837277"/>
                    <a:gd name="connsiteY15" fmla="*/ 233363 h 504829"/>
                    <a:gd name="connsiteX16" fmla="*/ 919448 w 1837277"/>
                    <a:gd name="connsiteY16" fmla="*/ 313182 h 504829"/>
                    <a:gd name="connsiteX17" fmla="*/ 950595 w 1837277"/>
                    <a:gd name="connsiteY17" fmla="*/ 379286 h 504829"/>
                    <a:gd name="connsiteX18" fmla="*/ 1025747 w 1837277"/>
                    <a:gd name="connsiteY18" fmla="*/ 406622 h 504829"/>
                    <a:gd name="connsiteX19" fmla="*/ 1132046 w 1837277"/>
                    <a:gd name="connsiteY19" fmla="*/ 313182 h 504829"/>
                    <a:gd name="connsiteX20" fmla="*/ 1132046 w 1837277"/>
                    <a:gd name="connsiteY20" fmla="*/ 121634 h 504829"/>
                    <a:gd name="connsiteX21" fmla="*/ 1217771 w 1837277"/>
                    <a:gd name="connsiteY21" fmla="*/ 51816 h 504829"/>
                    <a:gd name="connsiteX22" fmla="*/ 1220343 w 1837277"/>
                    <a:gd name="connsiteY22" fmla="*/ 51816 h 504829"/>
                    <a:gd name="connsiteX23" fmla="*/ 1303782 w 1837277"/>
                    <a:gd name="connsiteY23" fmla="*/ 119348 h 504829"/>
                    <a:gd name="connsiteX24" fmla="*/ 1303782 w 1837277"/>
                    <a:gd name="connsiteY24" fmla="*/ 265843 h 504829"/>
                    <a:gd name="connsiteX25" fmla="*/ 1390840 w 1837277"/>
                    <a:gd name="connsiteY25" fmla="*/ 342043 h 504829"/>
                    <a:gd name="connsiteX26" fmla="*/ 1393412 w 1837277"/>
                    <a:gd name="connsiteY26" fmla="*/ 342043 h 504829"/>
                    <a:gd name="connsiteX27" fmla="*/ 1477899 w 1837277"/>
                    <a:gd name="connsiteY27" fmla="*/ 267748 h 504829"/>
                    <a:gd name="connsiteX28" fmla="*/ 1477899 w 1837277"/>
                    <a:gd name="connsiteY28" fmla="*/ 236887 h 504829"/>
                    <a:gd name="connsiteX29" fmla="*/ 1514189 w 1837277"/>
                    <a:gd name="connsiteY29" fmla="*/ 159830 h 504829"/>
                    <a:gd name="connsiteX30" fmla="*/ 1601819 w 1837277"/>
                    <a:gd name="connsiteY30" fmla="*/ 127921 h 504829"/>
                    <a:gd name="connsiteX31" fmla="*/ 1725644 w 1837277"/>
                    <a:gd name="connsiteY31" fmla="*/ 236887 h 504829"/>
                    <a:gd name="connsiteX32" fmla="*/ 1725644 w 1837277"/>
                    <a:gd name="connsiteY32" fmla="*/ 323374 h 504829"/>
                    <a:gd name="connsiteX33" fmla="*/ 1758315 w 1837277"/>
                    <a:gd name="connsiteY33" fmla="*/ 392716 h 504829"/>
                    <a:gd name="connsiteX34" fmla="*/ 1837277 w 1837277"/>
                    <a:gd name="connsiteY34" fmla="*/ 421291 h 504829"/>
                    <a:gd name="connsiteX35" fmla="*/ 1837277 w 1837277"/>
                    <a:gd name="connsiteY35" fmla="*/ 201359 h 504829"/>
                    <a:gd name="connsiteX36" fmla="*/ 1636109 w 1837277"/>
                    <a:gd name="connsiteY36" fmla="*/ 0 h 504829"/>
                    <a:gd name="connsiteX37" fmla="*/ 1635919 w 1837277"/>
                    <a:gd name="connsiteY37" fmla="*/ 0 h 504829"/>
                    <a:gd name="connsiteX38" fmla="*/ 200596 w 1837277"/>
                    <a:gd name="connsiteY38" fmla="*/ 0 h 504829"/>
                    <a:gd name="connsiteX39" fmla="*/ 0 w 1837277"/>
                    <a:gd name="connsiteY39" fmla="*/ 184118 h 504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1837277" h="504829">
                      <a:moveTo>
                        <a:pt x="0" y="184118"/>
                      </a:moveTo>
                      <a:cubicBezTo>
                        <a:pt x="3268" y="208036"/>
                        <a:pt x="15239" y="229910"/>
                        <a:pt x="33623" y="245555"/>
                      </a:cubicBezTo>
                      <a:cubicBezTo>
                        <a:pt x="56672" y="265333"/>
                        <a:pt x="86121" y="276064"/>
                        <a:pt x="116491" y="275749"/>
                      </a:cubicBezTo>
                      <a:cubicBezTo>
                        <a:pt x="181261" y="275749"/>
                        <a:pt x="233744" y="229553"/>
                        <a:pt x="233744" y="172593"/>
                      </a:cubicBezTo>
                      <a:lnTo>
                        <a:pt x="233744" y="153543"/>
                      </a:lnTo>
                      <a:cubicBezTo>
                        <a:pt x="234116" y="124918"/>
                        <a:pt x="246865" y="97857"/>
                        <a:pt x="268700" y="79343"/>
                      </a:cubicBezTo>
                      <a:cubicBezTo>
                        <a:pt x="292165" y="59186"/>
                        <a:pt x="322160" y="48251"/>
                        <a:pt x="353092" y="48578"/>
                      </a:cubicBezTo>
                      <a:cubicBezTo>
                        <a:pt x="419005" y="48578"/>
                        <a:pt x="472440" y="95536"/>
                        <a:pt x="472440" y="153353"/>
                      </a:cubicBezTo>
                      <a:lnTo>
                        <a:pt x="472440" y="383762"/>
                      </a:lnTo>
                      <a:cubicBezTo>
                        <a:pt x="472742" y="416821"/>
                        <a:pt x="487414" y="448113"/>
                        <a:pt x="512636" y="469487"/>
                      </a:cubicBezTo>
                      <a:cubicBezTo>
                        <a:pt x="539645" y="492563"/>
                        <a:pt x="574077" y="505111"/>
                        <a:pt x="609600" y="504825"/>
                      </a:cubicBezTo>
                      <a:cubicBezTo>
                        <a:pt x="685800" y="504825"/>
                        <a:pt x="746855" y="450723"/>
                        <a:pt x="746855" y="384143"/>
                      </a:cubicBezTo>
                      <a:lnTo>
                        <a:pt x="746855" y="235934"/>
                      </a:lnTo>
                      <a:cubicBezTo>
                        <a:pt x="746855" y="194024"/>
                        <a:pt x="785527" y="159734"/>
                        <a:pt x="833152" y="159734"/>
                      </a:cubicBezTo>
                      <a:lnTo>
                        <a:pt x="835723" y="159734"/>
                      </a:lnTo>
                      <a:cubicBezTo>
                        <a:pt x="881920" y="159734"/>
                        <a:pt x="919448" y="192691"/>
                        <a:pt x="919448" y="233363"/>
                      </a:cubicBezTo>
                      <a:lnTo>
                        <a:pt x="919448" y="313182"/>
                      </a:lnTo>
                      <a:cubicBezTo>
                        <a:pt x="919760" y="338689"/>
                        <a:pt x="931124" y="362806"/>
                        <a:pt x="950595" y="379286"/>
                      </a:cubicBezTo>
                      <a:cubicBezTo>
                        <a:pt x="971497" y="397218"/>
                        <a:pt x="998209" y="406934"/>
                        <a:pt x="1025747" y="406622"/>
                      </a:cubicBezTo>
                      <a:cubicBezTo>
                        <a:pt x="1084421" y="406622"/>
                        <a:pt x="1132046" y="364808"/>
                        <a:pt x="1132046" y="313182"/>
                      </a:cubicBezTo>
                      <a:lnTo>
                        <a:pt x="1132046" y="121634"/>
                      </a:lnTo>
                      <a:cubicBezTo>
                        <a:pt x="1132046" y="79820"/>
                        <a:pt x="1170146" y="51816"/>
                        <a:pt x="1217771" y="51816"/>
                      </a:cubicBezTo>
                      <a:lnTo>
                        <a:pt x="1220343" y="51816"/>
                      </a:lnTo>
                      <a:cubicBezTo>
                        <a:pt x="1266444" y="51816"/>
                        <a:pt x="1303782" y="78867"/>
                        <a:pt x="1303782" y="119348"/>
                      </a:cubicBezTo>
                      <a:lnTo>
                        <a:pt x="1303782" y="265843"/>
                      </a:lnTo>
                      <a:cubicBezTo>
                        <a:pt x="1303782" y="308229"/>
                        <a:pt x="1342739" y="342043"/>
                        <a:pt x="1390840" y="342043"/>
                      </a:cubicBezTo>
                      <a:lnTo>
                        <a:pt x="1393412" y="342043"/>
                      </a:lnTo>
                      <a:cubicBezTo>
                        <a:pt x="1440085" y="342043"/>
                        <a:pt x="1477899" y="308801"/>
                        <a:pt x="1477899" y="267748"/>
                      </a:cubicBezTo>
                      <a:lnTo>
                        <a:pt x="1477899" y="236887"/>
                      </a:lnTo>
                      <a:cubicBezTo>
                        <a:pt x="1478269" y="207159"/>
                        <a:pt x="1491507" y="179050"/>
                        <a:pt x="1514189" y="159830"/>
                      </a:cubicBezTo>
                      <a:cubicBezTo>
                        <a:pt x="1538572" y="138933"/>
                        <a:pt x="1569709" y="127595"/>
                        <a:pt x="1601819" y="127921"/>
                      </a:cubicBezTo>
                      <a:cubicBezTo>
                        <a:pt x="1670304" y="127921"/>
                        <a:pt x="1725644" y="176689"/>
                        <a:pt x="1725644" y="236887"/>
                      </a:cubicBezTo>
                      <a:lnTo>
                        <a:pt x="1725644" y="323374"/>
                      </a:lnTo>
                      <a:cubicBezTo>
                        <a:pt x="1725955" y="350134"/>
                        <a:pt x="1737878" y="375438"/>
                        <a:pt x="1758315" y="392716"/>
                      </a:cubicBezTo>
                      <a:cubicBezTo>
                        <a:pt x="1780296" y="411507"/>
                        <a:pt x="1808361" y="421663"/>
                        <a:pt x="1837277" y="421291"/>
                      </a:cubicBezTo>
                      <a:lnTo>
                        <a:pt x="1837277" y="201359"/>
                      </a:lnTo>
                      <a:cubicBezTo>
                        <a:pt x="1837330" y="90204"/>
                        <a:pt x="1747264" y="53"/>
                        <a:pt x="1636109" y="0"/>
                      </a:cubicBezTo>
                      <a:cubicBezTo>
                        <a:pt x="1636046" y="0"/>
                        <a:pt x="1635982" y="0"/>
                        <a:pt x="1635919" y="0"/>
                      </a:cubicBezTo>
                      <a:lnTo>
                        <a:pt x="200596" y="0"/>
                      </a:lnTo>
                      <a:cubicBezTo>
                        <a:pt x="96063" y="-34"/>
                        <a:pt x="8905" y="79965"/>
                        <a:pt x="0" y="184118"/>
                      </a:cubicBezTo>
                      <a:close/>
                    </a:path>
                  </a:pathLst>
                </a:custGeom>
                <a:solidFill>
                  <a:srgbClr val="EFAF00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9" name="任意多边形: 形状 338">
                  <a:extLst>
                    <a:ext uri="{FF2B5EF4-FFF2-40B4-BE49-F238E27FC236}">
                      <a16:creationId xmlns:a16="http://schemas.microsoft.com/office/drawing/2014/main" id="{06C5A393-4D97-0A4E-EAE5-411BA263FA44}"/>
                    </a:ext>
                  </a:extLst>
                </p:cNvPr>
                <p:cNvSpPr/>
                <p:nvPr/>
              </p:nvSpPr>
              <p:spPr>
                <a:xfrm>
                  <a:off x="7194327" y="2032158"/>
                  <a:ext cx="145920" cy="188785"/>
                </a:xfrm>
                <a:custGeom>
                  <a:avLst/>
                  <a:gdLst>
                    <a:gd name="connsiteX0" fmla="*/ 0 w 145920"/>
                    <a:gd name="connsiteY0" fmla="*/ 188785 h 188785"/>
                    <a:gd name="connsiteX1" fmla="*/ 142875 w 145920"/>
                    <a:gd name="connsiteY1" fmla="*/ 0 h 1887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5920" h="188785">
                      <a:moveTo>
                        <a:pt x="0" y="188785"/>
                      </a:moveTo>
                      <a:cubicBezTo>
                        <a:pt x="0" y="188785"/>
                        <a:pt x="170593" y="160210"/>
                        <a:pt x="142875" y="0"/>
                      </a:cubicBezTo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0" name="任意多边形: 形状 339">
                  <a:extLst>
                    <a:ext uri="{FF2B5EF4-FFF2-40B4-BE49-F238E27FC236}">
                      <a16:creationId xmlns:a16="http://schemas.microsoft.com/office/drawing/2014/main" id="{9DD216E6-922F-0DDB-D405-9C9A7D97B9D2}"/>
                    </a:ext>
                  </a:extLst>
                </p:cNvPr>
                <p:cNvSpPr/>
                <p:nvPr/>
              </p:nvSpPr>
              <p:spPr>
                <a:xfrm rot="-1268400">
                  <a:off x="7068745" y="2189270"/>
                  <a:ext cx="175450" cy="175450"/>
                </a:xfrm>
                <a:custGeom>
                  <a:avLst/>
                  <a:gdLst>
                    <a:gd name="connsiteX0" fmla="*/ 175450 w 175450"/>
                    <a:gd name="connsiteY0" fmla="*/ 87725 h 175450"/>
                    <a:gd name="connsiteX1" fmla="*/ 87725 w 175450"/>
                    <a:gd name="connsiteY1" fmla="*/ 175451 h 175450"/>
                    <a:gd name="connsiteX2" fmla="*/ 0 w 175450"/>
                    <a:gd name="connsiteY2" fmla="*/ 87725 h 175450"/>
                    <a:gd name="connsiteX3" fmla="*/ 87725 w 175450"/>
                    <a:gd name="connsiteY3" fmla="*/ 0 h 175450"/>
                    <a:gd name="connsiteX4" fmla="*/ 175450 w 175450"/>
                    <a:gd name="connsiteY4" fmla="*/ 87725 h 175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5450" h="175450">
                      <a:moveTo>
                        <a:pt x="175450" y="87725"/>
                      </a:moveTo>
                      <a:cubicBezTo>
                        <a:pt x="175450" y="136175"/>
                        <a:pt x="136175" y="175451"/>
                        <a:pt x="87725" y="175451"/>
                      </a:cubicBezTo>
                      <a:cubicBezTo>
                        <a:pt x="39276" y="175451"/>
                        <a:pt x="0" y="136175"/>
                        <a:pt x="0" y="87725"/>
                      </a:cubicBezTo>
                      <a:cubicBezTo>
                        <a:pt x="0" y="39276"/>
                        <a:pt x="39276" y="0"/>
                        <a:pt x="87725" y="0"/>
                      </a:cubicBezTo>
                      <a:cubicBezTo>
                        <a:pt x="136175" y="0"/>
                        <a:pt x="175450" y="39276"/>
                        <a:pt x="175450" y="87725"/>
                      </a:cubicBezTo>
                      <a:close/>
                    </a:path>
                  </a:pathLst>
                </a:custGeom>
                <a:solidFill>
                  <a:srgbClr val="EA631F"/>
                </a:solidFill>
                <a:ln w="1905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" name="任意多边形: 形状 340">
                  <a:extLst>
                    <a:ext uri="{FF2B5EF4-FFF2-40B4-BE49-F238E27FC236}">
                      <a16:creationId xmlns:a16="http://schemas.microsoft.com/office/drawing/2014/main" id="{12FAC987-080B-E744-17EF-A7E1BBE77613}"/>
                    </a:ext>
                  </a:extLst>
                </p:cNvPr>
                <p:cNvSpPr/>
                <p:nvPr/>
              </p:nvSpPr>
              <p:spPr>
                <a:xfrm>
                  <a:off x="7331156" y="2118074"/>
                  <a:ext cx="76245" cy="122396"/>
                </a:xfrm>
                <a:custGeom>
                  <a:avLst/>
                  <a:gdLst>
                    <a:gd name="connsiteX0" fmla="*/ 76245 w 76245"/>
                    <a:gd name="connsiteY0" fmla="*/ 122396 h 122396"/>
                    <a:gd name="connsiteX1" fmla="*/ 45 w 76245"/>
                    <a:gd name="connsiteY1" fmla="*/ 0 h 1223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6245" h="122396">
                      <a:moveTo>
                        <a:pt x="76245" y="122396"/>
                      </a:moveTo>
                      <a:cubicBezTo>
                        <a:pt x="76245" y="122396"/>
                        <a:pt x="-2145" y="77153"/>
                        <a:pt x="45" y="0"/>
                      </a:cubicBezTo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" name="任意多边形: 形状 341">
                  <a:extLst>
                    <a:ext uri="{FF2B5EF4-FFF2-40B4-BE49-F238E27FC236}">
                      <a16:creationId xmlns:a16="http://schemas.microsoft.com/office/drawing/2014/main" id="{FAE793E5-FF64-16A0-4BBB-6AAD0730C5CC}"/>
                    </a:ext>
                  </a:extLst>
                </p:cNvPr>
                <p:cNvSpPr/>
                <p:nvPr/>
              </p:nvSpPr>
              <p:spPr>
                <a:xfrm>
                  <a:off x="7347967" y="2222294"/>
                  <a:ext cx="144793" cy="144793"/>
                </a:xfrm>
                <a:custGeom>
                  <a:avLst/>
                  <a:gdLst>
                    <a:gd name="connsiteX0" fmla="*/ 474 w 144793"/>
                    <a:gd name="connsiteY0" fmla="*/ 64182 h 144793"/>
                    <a:gd name="connsiteX1" fmla="*/ 64182 w 144793"/>
                    <a:gd name="connsiteY1" fmla="*/ 144319 h 144793"/>
                    <a:gd name="connsiteX2" fmla="*/ 144319 w 144793"/>
                    <a:gd name="connsiteY2" fmla="*/ 80611 h 144793"/>
                    <a:gd name="connsiteX3" fmla="*/ 80611 w 144793"/>
                    <a:gd name="connsiteY3" fmla="*/ 474 h 144793"/>
                    <a:gd name="connsiteX4" fmla="*/ 80484 w 144793"/>
                    <a:gd name="connsiteY4" fmla="*/ 460 h 144793"/>
                    <a:gd name="connsiteX5" fmla="*/ 474 w 144793"/>
                    <a:gd name="connsiteY5" fmla="*/ 64182 h 144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4793" h="144793">
                      <a:moveTo>
                        <a:pt x="474" y="64182"/>
                      </a:moveTo>
                      <a:cubicBezTo>
                        <a:pt x="-4062" y="103904"/>
                        <a:pt x="24461" y="139782"/>
                        <a:pt x="64182" y="144319"/>
                      </a:cubicBezTo>
                      <a:cubicBezTo>
                        <a:pt x="103904" y="148856"/>
                        <a:pt x="139782" y="120333"/>
                        <a:pt x="144319" y="80611"/>
                      </a:cubicBezTo>
                      <a:cubicBezTo>
                        <a:pt x="148856" y="40889"/>
                        <a:pt x="120333" y="5011"/>
                        <a:pt x="80611" y="474"/>
                      </a:cubicBezTo>
                      <a:cubicBezTo>
                        <a:pt x="80569" y="469"/>
                        <a:pt x="80527" y="464"/>
                        <a:pt x="80484" y="460"/>
                      </a:cubicBezTo>
                      <a:cubicBezTo>
                        <a:pt x="40804" y="-4001"/>
                        <a:pt x="5005" y="24510"/>
                        <a:pt x="474" y="64182"/>
                      </a:cubicBezTo>
                      <a:close/>
                    </a:path>
                  </a:pathLst>
                </a:custGeom>
                <a:solidFill>
                  <a:srgbClr val="EA631F"/>
                </a:solidFill>
                <a:ln w="1905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43" name="图形 285">
                <a:extLst>
                  <a:ext uri="{FF2B5EF4-FFF2-40B4-BE49-F238E27FC236}">
                    <a16:creationId xmlns:a16="http://schemas.microsoft.com/office/drawing/2014/main" id="{D18C7A52-0C30-BE1A-126E-877999EE3E57}"/>
                  </a:ext>
                </a:extLst>
              </p:cNvPr>
              <p:cNvGrpSpPr/>
              <p:nvPr/>
            </p:nvGrpSpPr>
            <p:grpSpPr>
              <a:xfrm>
                <a:off x="4829270" y="3445954"/>
                <a:ext cx="3538823" cy="1274254"/>
                <a:chOff x="4829270" y="3445954"/>
                <a:chExt cx="3538823" cy="1274254"/>
              </a:xfrm>
              <a:solidFill>
                <a:srgbClr val="F7F3EF"/>
              </a:solidFill>
            </p:grpSpPr>
            <p:sp>
              <p:nvSpPr>
                <p:cNvPr id="344" name="任意多边形: 形状 343">
                  <a:extLst>
                    <a:ext uri="{FF2B5EF4-FFF2-40B4-BE49-F238E27FC236}">
                      <a16:creationId xmlns:a16="http://schemas.microsoft.com/office/drawing/2014/main" id="{25122C54-E411-D0AD-915D-B1CEF3E68926}"/>
                    </a:ext>
                  </a:extLst>
                </p:cNvPr>
                <p:cNvSpPr/>
                <p:nvPr/>
              </p:nvSpPr>
              <p:spPr>
                <a:xfrm>
                  <a:off x="6051518" y="4538567"/>
                  <a:ext cx="1093946" cy="181641"/>
                </a:xfrm>
                <a:custGeom>
                  <a:avLst/>
                  <a:gdLst>
                    <a:gd name="connsiteX0" fmla="*/ 148685 w 1093946"/>
                    <a:gd name="connsiteY0" fmla="*/ 0 h 181641"/>
                    <a:gd name="connsiteX1" fmla="*/ 945166 w 1093946"/>
                    <a:gd name="connsiteY1" fmla="*/ 0 h 181641"/>
                    <a:gd name="connsiteX2" fmla="*/ 1093946 w 1093946"/>
                    <a:gd name="connsiteY2" fmla="*/ 148780 h 181641"/>
                    <a:gd name="connsiteX3" fmla="*/ 1093946 w 1093946"/>
                    <a:gd name="connsiteY3" fmla="*/ 181642 h 181641"/>
                    <a:gd name="connsiteX4" fmla="*/ 1093946 w 1093946"/>
                    <a:gd name="connsiteY4" fmla="*/ 181642 h 181641"/>
                    <a:gd name="connsiteX5" fmla="*/ 0 w 1093946"/>
                    <a:gd name="connsiteY5" fmla="*/ 181642 h 181641"/>
                    <a:gd name="connsiteX6" fmla="*/ 0 w 1093946"/>
                    <a:gd name="connsiteY6" fmla="*/ 181642 h 181641"/>
                    <a:gd name="connsiteX7" fmla="*/ 0 w 1093946"/>
                    <a:gd name="connsiteY7" fmla="*/ 148685 h 181641"/>
                    <a:gd name="connsiteX8" fmla="*/ 148685 w 1093946"/>
                    <a:gd name="connsiteY8" fmla="*/ 0 h 181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93946" h="181641">
                      <a:moveTo>
                        <a:pt x="148685" y="0"/>
                      </a:moveTo>
                      <a:lnTo>
                        <a:pt x="945166" y="0"/>
                      </a:lnTo>
                      <a:cubicBezTo>
                        <a:pt x="1027335" y="0"/>
                        <a:pt x="1093946" y="66611"/>
                        <a:pt x="1093946" y="148780"/>
                      </a:cubicBezTo>
                      <a:lnTo>
                        <a:pt x="1093946" y="181642"/>
                      </a:lnTo>
                      <a:lnTo>
                        <a:pt x="1093946" y="181642"/>
                      </a:lnTo>
                      <a:lnTo>
                        <a:pt x="0" y="181642"/>
                      </a:lnTo>
                      <a:lnTo>
                        <a:pt x="0" y="181642"/>
                      </a:lnTo>
                      <a:lnTo>
                        <a:pt x="0" y="148685"/>
                      </a:lnTo>
                      <a:cubicBezTo>
                        <a:pt x="53" y="66591"/>
                        <a:pt x="66590" y="53"/>
                        <a:pt x="148685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5" name="任意多边形: 形状 344">
                  <a:extLst>
                    <a:ext uri="{FF2B5EF4-FFF2-40B4-BE49-F238E27FC236}">
                      <a16:creationId xmlns:a16="http://schemas.microsoft.com/office/drawing/2014/main" id="{D39612B1-0407-42F8-DFC8-3B188CA4AC72}"/>
                    </a:ext>
                  </a:extLst>
                </p:cNvPr>
                <p:cNvSpPr/>
                <p:nvPr/>
              </p:nvSpPr>
              <p:spPr>
                <a:xfrm>
                  <a:off x="6180867" y="3700272"/>
                  <a:ext cx="835152" cy="838295"/>
                </a:xfrm>
                <a:custGeom>
                  <a:avLst/>
                  <a:gdLst>
                    <a:gd name="connsiteX0" fmla="*/ 0 w 835152"/>
                    <a:gd name="connsiteY0" fmla="*/ 838295 h 838295"/>
                    <a:gd name="connsiteX1" fmla="*/ 0 w 835152"/>
                    <a:gd name="connsiteY1" fmla="*/ 838295 h 838295"/>
                    <a:gd name="connsiteX2" fmla="*/ 158591 w 835152"/>
                    <a:gd name="connsiteY2" fmla="*/ 679704 h 838295"/>
                    <a:gd name="connsiteX3" fmla="*/ 158591 w 835152"/>
                    <a:gd name="connsiteY3" fmla="*/ 158591 h 838295"/>
                    <a:gd name="connsiteX4" fmla="*/ 191 w 835152"/>
                    <a:gd name="connsiteY4" fmla="*/ 0 h 838295"/>
                    <a:gd name="connsiteX5" fmla="*/ 0 w 835152"/>
                    <a:gd name="connsiteY5" fmla="*/ 0 h 838295"/>
                    <a:gd name="connsiteX6" fmla="*/ 835152 w 835152"/>
                    <a:gd name="connsiteY6" fmla="*/ 0 h 838295"/>
                    <a:gd name="connsiteX7" fmla="*/ 676561 w 835152"/>
                    <a:gd name="connsiteY7" fmla="*/ 158591 h 838295"/>
                    <a:gd name="connsiteX8" fmla="*/ 676561 w 835152"/>
                    <a:gd name="connsiteY8" fmla="*/ 679704 h 838295"/>
                    <a:gd name="connsiteX9" fmla="*/ 835152 w 835152"/>
                    <a:gd name="connsiteY9" fmla="*/ 838295 h 838295"/>
                    <a:gd name="connsiteX10" fmla="*/ 0 w 835152"/>
                    <a:gd name="connsiteY10" fmla="*/ 838295 h 838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35152" h="838295">
                      <a:moveTo>
                        <a:pt x="0" y="838295"/>
                      </a:moveTo>
                      <a:lnTo>
                        <a:pt x="0" y="838295"/>
                      </a:lnTo>
                      <a:cubicBezTo>
                        <a:pt x="87588" y="838295"/>
                        <a:pt x="158591" y="767291"/>
                        <a:pt x="158591" y="679704"/>
                      </a:cubicBezTo>
                      <a:lnTo>
                        <a:pt x="158591" y="158591"/>
                      </a:lnTo>
                      <a:cubicBezTo>
                        <a:pt x="158644" y="71056"/>
                        <a:pt x="87726" y="53"/>
                        <a:pt x="191" y="0"/>
                      </a:cubicBezTo>
                      <a:cubicBezTo>
                        <a:pt x="127" y="0"/>
                        <a:pt x="64" y="0"/>
                        <a:pt x="0" y="0"/>
                      </a:cubicBezTo>
                      <a:lnTo>
                        <a:pt x="835152" y="0"/>
                      </a:lnTo>
                      <a:cubicBezTo>
                        <a:pt x="747565" y="0"/>
                        <a:pt x="676561" y="71004"/>
                        <a:pt x="676561" y="158591"/>
                      </a:cubicBezTo>
                      <a:lnTo>
                        <a:pt x="676561" y="679704"/>
                      </a:lnTo>
                      <a:cubicBezTo>
                        <a:pt x="676614" y="767270"/>
                        <a:pt x="747587" y="838242"/>
                        <a:pt x="835152" y="838295"/>
                      </a:cubicBezTo>
                      <a:lnTo>
                        <a:pt x="0" y="838295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6" name="任意多边形: 形状 345">
                  <a:extLst>
                    <a:ext uri="{FF2B5EF4-FFF2-40B4-BE49-F238E27FC236}">
                      <a16:creationId xmlns:a16="http://schemas.microsoft.com/office/drawing/2014/main" id="{E9F07E47-849D-6D46-D859-E5CD9B4A042D}"/>
                    </a:ext>
                  </a:extLst>
                </p:cNvPr>
                <p:cNvSpPr/>
                <p:nvPr/>
              </p:nvSpPr>
              <p:spPr>
                <a:xfrm>
                  <a:off x="6180867" y="3700367"/>
                  <a:ext cx="835151" cy="281082"/>
                </a:xfrm>
                <a:custGeom>
                  <a:avLst/>
                  <a:gdLst>
                    <a:gd name="connsiteX0" fmla="*/ 676561 w 835151"/>
                    <a:gd name="connsiteY0" fmla="*/ 128683 h 281082"/>
                    <a:gd name="connsiteX1" fmla="*/ 835152 w 835151"/>
                    <a:gd name="connsiteY1" fmla="*/ 0 h 281082"/>
                    <a:gd name="connsiteX2" fmla="*/ 0 w 835151"/>
                    <a:gd name="connsiteY2" fmla="*/ 0 h 281082"/>
                    <a:gd name="connsiteX3" fmla="*/ 158591 w 835151"/>
                    <a:gd name="connsiteY3" fmla="*/ 158401 h 281082"/>
                    <a:gd name="connsiteX4" fmla="*/ 158591 w 835151"/>
                    <a:gd name="connsiteY4" fmla="*/ 158592 h 281082"/>
                    <a:gd name="connsiteX5" fmla="*/ 158591 w 835151"/>
                    <a:gd name="connsiteY5" fmla="*/ 281083 h 281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5151" h="281082">
                      <a:moveTo>
                        <a:pt x="676561" y="128683"/>
                      </a:moveTo>
                      <a:cubicBezTo>
                        <a:pt x="675132" y="72771"/>
                        <a:pt x="747617" y="0"/>
                        <a:pt x="835152" y="0"/>
                      </a:cubicBezTo>
                      <a:lnTo>
                        <a:pt x="0" y="0"/>
                      </a:lnTo>
                      <a:cubicBezTo>
                        <a:pt x="87535" y="-53"/>
                        <a:pt x="158539" y="70866"/>
                        <a:pt x="158591" y="158401"/>
                      </a:cubicBezTo>
                      <a:cubicBezTo>
                        <a:pt x="158591" y="158464"/>
                        <a:pt x="158591" y="158528"/>
                        <a:pt x="158591" y="158592"/>
                      </a:cubicBezTo>
                      <a:lnTo>
                        <a:pt x="158591" y="281083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7" name="任意多边形: 形状 346">
                  <a:extLst>
                    <a:ext uri="{FF2B5EF4-FFF2-40B4-BE49-F238E27FC236}">
                      <a16:creationId xmlns:a16="http://schemas.microsoft.com/office/drawing/2014/main" id="{78D9331A-71CE-3E6C-6A6F-BD5CC6C231D1}"/>
                    </a:ext>
                  </a:extLst>
                </p:cNvPr>
                <p:cNvSpPr/>
                <p:nvPr/>
              </p:nvSpPr>
              <p:spPr>
                <a:xfrm>
                  <a:off x="6180867" y="3700272"/>
                  <a:ext cx="835152" cy="838295"/>
                </a:xfrm>
                <a:custGeom>
                  <a:avLst/>
                  <a:gdLst>
                    <a:gd name="connsiteX0" fmla="*/ 0 w 835152"/>
                    <a:gd name="connsiteY0" fmla="*/ 838295 h 838295"/>
                    <a:gd name="connsiteX1" fmla="*/ 0 w 835152"/>
                    <a:gd name="connsiteY1" fmla="*/ 838295 h 838295"/>
                    <a:gd name="connsiteX2" fmla="*/ 158591 w 835152"/>
                    <a:gd name="connsiteY2" fmla="*/ 679704 h 838295"/>
                    <a:gd name="connsiteX3" fmla="*/ 158591 w 835152"/>
                    <a:gd name="connsiteY3" fmla="*/ 158591 h 838295"/>
                    <a:gd name="connsiteX4" fmla="*/ 191 w 835152"/>
                    <a:gd name="connsiteY4" fmla="*/ 0 h 838295"/>
                    <a:gd name="connsiteX5" fmla="*/ 0 w 835152"/>
                    <a:gd name="connsiteY5" fmla="*/ 0 h 838295"/>
                    <a:gd name="connsiteX6" fmla="*/ 835152 w 835152"/>
                    <a:gd name="connsiteY6" fmla="*/ 0 h 838295"/>
                    <a:gd name="connsiteX7" fmla="*/ 676561 w 835152"/>
                    <a:gd name="connsiteY7" fmla="*/ 158591 h 838295"/>
                    <a:gd name="connsiteX8" fmla="*/ 676561 w 835152"/>
                    <a:gd name="connsiteY8" fmla="*/ 679704 h 838295"/>
                    <a:gd name="connsiteX9" fmla="*/ 835152 w 835152"/>
                    <a:gd name="connsiteY9" fmla="*/ 838295 h 838295"/>
                    <a:gd name="connsiteX10" fmla="*/ 0 w 835152"/>
                    <a:gd name="connsiteY10" fmla="*/ 838295 h 838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35152" h="838295">
                      <a:moveTo>
                        <a:pt x="0" y="838295"/>
                      </a:moveTo>
                      <a:lnTo>
                        <a:pt x="0" y="838295"/>
                      </a:lnTo>
                      <a:cubicBezTo>
                        <a:pt x="87588" y="838295"/>
                        <a:pt x="158591" y="767291"/>
                        <a:pt x="158591" y="679704"/>
                      </a:cubicBezTo>
                      <a:lnTo>
                        <a:pt x="158591" y="158591"/>
                      </a:lnTo>
                      <a:cubicBezTo>
                        <a:pt x="158644" y="71056"/>
                        <a:pt x="87726" y="53"/>
                        <a:pt x="191" y="0"/>
                      </a:cubicBezTo>
                      <a:cubicBezTo>
                        <a:pt x="127" y="0"/>
                        <a:pt x="64" y="0"/>
                        <a:pt x="0" y="0"/>
                      </a:cubicBezTo>
                      <a:lnTo>
                        <a:pt x="835152" y="0"/>
                      </a:lnTo>
                      <a:cubicBezTo>
                        <a:pt x="747565" y="0"/>
                        <a:pt x="676561" y="71004"/>
                        <a:pt x="676561" y="158591"/>
                      </a:cubicBezTo>
                      <a:lnTo>
                        <a:pt x="676561" y="679704"/>
                      </a:lnTo>
                      <a:cubicBezTo>
                        <a:pt x="676614" y="767270"/>
                        <a:pt x="747587" y="838242"/>
                        <a:pt x="835152" y="838295"/>
                      </a:cubicBezTo>
                      <a:lnTo>
                        <a:pt x="0" y="838295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8" name="任意多边形: 形状 347">
                  <a:extLst>
                    <a:ext uri="{FF2B5EF4-FFF2-40B4-BE49-F238E27FC236}">
                      <a16:creationId xmlns:a16="http://schemas.microsoft.com/office/drawing/2014/main" id="{7E596C43-1E54-67F0-6E6D-4D8BE884CC49}"/>
                    </a:ext>
                  </a:extLst>
                </p:cNvPr>
                <p:cNvSpPr/>
                <p:nvPr/>
              </p:nvSpPr>
              <p:spPr>
                <a:xfrm>
                  <a:off x="4829270" y="3445954"/>
                  <a:ext cx="3538823" cy="254317"/>
                </a:xfrm>
                <a:custGeom>
                  <a:avLst/>
                  <a:gdLst>
                    <a:gd name="connsiteX0" fmla="*/ 3255264 w 3538823"/>
                    <a:gd name="connsiteY0" fmla="*/ 254318 h 254317"/>
                    <a:gd name="connsiteX1" fmla="*/ 283464 w 3538823"/>
                    <a:gd name="connsiteY1" fmla="*/ 254318 h 254317"/>
                    <a:gd name="connsiteX2" fmla="*/ 23241 w 3538823"/>
                    <a:gd name="connsiteY2" fmla="*/ 66675 h 254317"/>
                    <a:gd name="connsiteX3" fmla="*/ 0 w 3538823"/>
                    <a:gd name="connsiteY3" fmla="*/ 0 h 254317"/>
                    <a:gd name="connsiteX4" fmla="*/ 3538823 w 3538823"/>
                    <a:gd name="connsiteY4" fmla="*/ 0 h 254317"/>
                    <a:gd name="connsiteX5" fmla="*/ 3515487 w 3538823"/>
                    <a:gd name="connsiteY5" fmla="*/ 66675 h 254317"/>
                    <a:gd name="connsiteX6" fmla="*/ 3255264 w 3538823"/>
                    <a:gd name="connsiteY6" fmla="*/ 254318 h 254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38823" h="254317">
                      <a:moveTo>
                        <a:pt x="3255264" y="254318"/>
                      </a:moveTo>
                      <a:lnTo>
                        <a:pt x="283464" y="254318"/>
                      </a:lnTo>
                      <a:cubicBezTo>
                        <a:pt x="165633" y="253512"/>
                        <a:pt x="61219" y="178221"/>
                        <a:pt x="23241" y="66675"/>
                      </a:cubicBezTo>
                      <a:lnTo>
                        <a:pt x="0" y="0"/>
                      </a:lnTo>
                      <a:lnTo>
                        <a:pt x="3538823" y="0"/>
                      </a:lnTo>
                      <a:lnTo>
                        <a:pt x="3515487" y="66675"/>
                      </a:lnTo>
                      <a:cubicBezTo>
                        <a:pt x="3477510" y="178221"/>
                        <a:pt x="3373096" y="253512"/>
                        <a:pt x="3255264" y="254318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49" name="图形 285">
              <a:extLst>
                <a:ext uri="{FF2B5EF4-FFF2-40B4-BE49-F238E27FC236}">
                  <a16:creationId xmlns:a16="http://schemas.microsoft.com/office/drawing/2014/main" id="{AA541F81-0E41-ACD6-4D3E-6B82DDEA4186}"/>
                </a:ext>
              </a:extLst>
            </p:cNvPr>
            <p:cNvGrpSpPr/>
            <p:nvPr/>
          </p:nvGrpSpPr>
          <p:grpSpPr>
            <a:xfrm>
              <a:off x="14030884" y="3896393"/>
              <a:ext cx="257280" cy="433482"/>
              <a:chOff x="6614541" y="1271968"/>
              <a:chExt cx="257280" cy="433482"/>
            </a:xfrm>
          </p:grpSpPr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467FF1E1-42DB-8F2A-815C-89BFF33A6352}"/>
                  </a:ext>
                </a:extLst>
              </p:cNvPr>
              <p:cNvSpPr/>
              <p:nvPr/>
            </p:nvSpPr>
            <p:spPr>
              <a:xfrm>
                <a:off x="6744461" y="1271968"/>
                <a:ext cx="127360" cy="256031"/>
              </a:xfrm>
              <a:custGeom>
                <a:avLst/>
                <a:gdLst>
                  <a:gd name="connsiteX0" fmla="*/ 0 w 127360"/>
                  <a:gd name="connsiteY0" fmla="*/ 256032 h 256031"/>
                  <a:gd name="connsiteX1" fmla="*/ 108490 w 127360"/>
                  <a:gd name="connsiteY1" fmla="*/ 0 h 256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360" h="256031">
                    <a:moveTo>
                      <a:pt x="0" y="256032"/>
                    </a:moveTo>
                    <a:cubicBezTo>
                      <a:pt x="0" y="256032"/>
                      <a:pt x="185928" y="174879"/>
                      <a:pt x="108490" y="0"/>
                    </a:cubicBezTo>
                  </a:path>
                </a:pathLst>
              </a:custGeom>
              <a:noFill/>
              <a:ln w="19050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FA4ACC73-E66A-D1CA-FFBB-D8221CC642E8}"/>
                  </a:ext>
                </a:extLst>
              </p:cNvPr>
              <p:cNvSpPr/>
              <p:nvPr/>
            </p:nvSpPr>
            <p:spPr>
              <a:xfrm>
                <a:off x="6614541" y="1499520"/>
                <a:ext cx="205930" cy="205930"/>
              </a:xfrm>
              <a:custGeom>
                <a:avLst/>
                <a:gdLst>
                  <a:gd name="connsiteX0" fmla="*/ 205930 w 205930"/>
                  <a:gd name="connsiteY0" fmla="*/ 102965 h 205930"/>
                  <a:gd name="connsiteX1" fmla="*/ 102965 w 205930"/>
                  <a:gd name="connsiteY1" fmla="*/ 205931 h 205930"/>
                  <a:gd name="connsiteX2" fmla="*/ 0 w 205930"/>
                  <a:gd name="connsiteY2" fmla="*/ 102965 h 205930"/>
                  <a:gd name="connsiteX3" fmla="*/ 102965 w 205930"/>
                  <a:gd name="connsiteY3" fmla="*/ 0 h 205930"/>
                  <a:gd name="connsiteX4" fmla="*/ 205930 w 205930"/>
                  <a:gd name="connsiteY4" fmla="*/ 102965 h 205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5930" h="205930">
                    <a:moveTo>
                      <a:pt x="205930" y="102965"/>
                    </a:moveTo>
                    <a:cubicBezTo>
                      <a:pt x="205930" y="159831"/>
                      <a:pt x="159831" y="205931"/>
                      <a:pt x="102965" y="205931"/>
                    </a:cubicBezTo>
                    <a:cubicBezTo>
                      <a:pt x="46099" y="205931"/>
                      <a:pt x="0" y="159831"/>
                      <a:pt x="0" y="102965"/>
                    </a:cubicBezTo>
                    <a:cubicBezTo>
                      <a:pt x="0" y="46099"/>
                      <a:pt x="46099" y="0"/>
                      <a:pt x="102965" y="0"/>
                    </a:cubicBezTo>
                    <a:cubicBezTo>
                      <a:pt x="159831" y="0"/>
                      <a:pt x="205930" y="46099"/>
                      <a:pt x="205930" y="102965"/>
                    </a:cubicBezTo>
                    <a:close/>
                  </a:path>
                </a:pathLst>
              </a:custGeom>
              <a:solidFill>
                <a:srgbClr val="EA631F"/>
              </a:solidFill>
              <a:ln w="19050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804817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9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03F9962-9E7B-5F5F-2A8B-6916A8AD03D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E9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BFF1B525-9394-0E45-E862-3A02F40318EB}"/>
              </a:ext>
            </a:extLst>
          </p:cNvPr>
          <p:cNvGrpSpPr/>
          <p:nvPr/>
        </p:nvGrpSpPr>
        <p:grpSpPr>
          <a:xfrm>
            <a:off x="0" y="-9322"/>
            <a:ext cx="12192000" cy="6858000"/>
            <a:chOff x="0" y="-9322"/>
            <a:chExt cx="12192000" cy="6858000"/>
          </a:xfrm>
        </p:grpSpPr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C0FAE5EE-BDCD-1000-6480-EE4F38CD1DB2}"/>
                </a:ext>
              </a:extLst>
            </p:cNvPr>
            <p:cNvGrpSpPr/>
            <p:nvPr/>
          </p:nvGrpSpPr>
          <p:grpSpPr>
            <a:xfrm>
              <a:off x="0" y="-9322"/>
              <a:ext cx="12192000" cy="6858000"/>
              <a:chOff x="0" y="-9322"/>
              <a:chExt cx="12192000" cy="6858000"/>
            </a:xfrm>
          </p:grpSpPr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id="{6F35CE7B-E774-9728-55E1-73CFF6B5C88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>
                <a:extLst>
                  <a:ext uri="{FF2B5EF4-FFF2-40B4-BE49-F238E27FC236}">
                    <a16:creationId xmlns:a16="http://schemas.microsoft.com/office/drawing/2014/main" id="{BEBC0723-4DB5-C217-0CD9-AFA3FDA86DB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5122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>
                <a:extLst>
                  <a:ext uri="{FF2B5EF4-FFF2-40B4-BE49-F238E27FC236}">
                    <a16:creationId xmlns:a16="http://schemas.microsoft.com/office/drawing/2014/main" id="{AD8ABA90-F7F0-6122-2074-1A42C62E43C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70244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:a16="http://schemas.microsoft.com/office/drawing/2014/main" id="{B5B0200E-1830-244D-A264-214692E9A39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05366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>
                <a:extLst>
                  <a:ext uri="{FF2B5EF4-FFF2-40B4-BE49-F238E27FC236}">
                    <a16:creationId xmlns:a16="http://schemas.microsoft.com/office/drawing/2014/main" id="{1FF7F7C5-4051-AA4D-8D3F-83B504DAB83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40488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>
                <a:extLst>
                  <a:ext uri="{FF2B5EF4-FFF2-40B4-BE49-F238E27FC236}">
                    <a16:creationId xmlns:a16="http://schemas.microsoft.com/office/drawing/2014/main" id="{DC7BC270-C052-1158-2235-5A9449E392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75610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:a16="http://schemas.microsoft.com/office/drawing/2014/main" id="{62C97DCD-3AD7-6362-06D7-54A343CD3DA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10732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>
                <a:extLst>
                  <a:ext uri="{FF2B5EF4-FFF2-40B4-BE49-F238E27FC236}">
                    <a16:creationId xmlns:a16="http://schemas.microsoft.com/office/drawing/2014/main" id="{2FAAF8A6-BF07-BEFF-A32E-010D570586A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45854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>
                <a:extLst>
                  <a:ext uri="{FF2B5EF4-FFF2-40B4-BE49-F238E27FC236}">
                    <a16:creationId xmlns:a16="http://schemas.microsoft.com/office/drawing/2014/main" id="{5ED1C7DC-4DC0-3E68-9370-43DAB907D3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80976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>
                <a:extLst>
                  <a:ext uri="{FF2B5EF4-FFF2-40B4-BE49-F238E27FC236}">
                    <a16:creationId xmlns:a16="http://schemas.microsoft.com/office/drawing/2014/main" id="{91689080-469D-8EE8-A500-46BC193E3C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16098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:a16="http://schemas.microsoft.com/office/drawing/2014/main" id="{6664EF40-33A5-7010-D763-226343BE2AC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51220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>
                <a:extLst>
                  <a:ext uri="{FF2B5EF4-FFF2-40B4-BE49-F238E27FC236}">
                    <a16:creationId xmlns:a16="http://schemas.microsoft.com/office/drawing/2014/main" id="{D8F1071E-DB25-5504-B2CD-E9914FCDC00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86342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>
                <a:extLst>
                  <a:ext uri="{FF2B5EF4-FFF2-40B4-BE49-F238E27FC236}">
                    <a16:creationId xmlns:a16="http://schemas.microsoft.com/office/drawing/2014/main" id="{0625FB6F-D63D-8B79-35D5-A91D366934C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221464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id="{16E372C4-B17B-6F37-1113-5704E555E9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156580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1422EB9F-5062-3251-9B81-326B6A6AF196}"/>
                </a:ext>
              </a:extLst>
            </p:cNvPr>
            <p:cNvGrpSpPr/>
            <p:nvPr/>
          </p:nvGrpSpPr>
          <p:grpSpPr>
            <a:xfrm>
              <a:off x="0" y="186118"/>
              <a:ext cx="12192000" cy="6485764"/>
              <a:chOff x="103085" y="152400"/>
              <a:chExt cx="12192000" cy="6485764"/>
            </a:xfrm>
          </p:grpSpPr>
          <p:cxnSp>
            <p:nvCxnSpPr>
              <p:cNvPr id="68" name="直接连接符 67">
                <a:extLst>
                  <a:ext uri="{FF2B5EF4-FFF2-40B4-BE49-F238E27FC236}">
                    <a16:creationId xmlns:a16="http://schemas.microsoft.com/office/drawing/2014/main" id="{E9EF6457-ED15-24B9-AD53-B6640F62BD9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085" y="152400"/>
                <a:ext cx="12192000" cy="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>
                <a:extLst>
                  <a:ext uri="{FF2B5EF4-FFF2-40B4-BE49-F238E27FC236}">
                    <a16:creationId xmlns:a16="http://schemas.microsoft.com/office/drawing/2014/main" id="{27FCA986-C2F8-3F12-2767-8D70BCFD47F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085" y="1078938"/>
                <a:ext cx="12192000" cy="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>
                <a:extLst>
                  <a:ext uri="{FF2B5EF4-FFF2-40B4-BE49-F238E27FC236}">
                    <a16:creationId xmlns:a16="http://schemas.microsoft.com/office/drawing/2014/main" id="{EA8A457A-7233-5352-01FD-D981AB2773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085" y="2005476"/>
                <a:ext cx="12192000" cy="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>
                <a:extLst>
                  <a:ext uri="{FF2B5EF4-FFF2-40B4-BE49-F238E27FC236}">
                    <a16:creationId xmlns:a16="http://schemas.microsoft.com/office/drawing/2014/main" id="{6F1FDB01-2342-EB9C-13CC-901534B59C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085" y="2932014"/>
                <a:ext cx="12192000" cy="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>
                <a:extLst>
                  <a:ext uri="{FF2B5EF4-FFF2-40B4-BE49-F238E27FC236}">
                    <a16:creationId xmlns:a16="http://schemas.microsoft.com/office/drawing/2014/main" id="{CFE0CFD2-D55B-D12F-9409-D94643725C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085" y="3858552"/>
                <a:ext cx="12192000" cy="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>
                <a:extLst>
                  <a:ext uri="{FF2B5EF4-FFF2-40B4-BE49-F238E27FC236}">
                    <a16:creationId xmlns:a16="http://schemas.microsoft.com/office/drawing/2014/main" id="{6E482A6F-66D9-7C2A-8E0F-0CDA98D666F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085" y="4785090"/>
                <a:ext cx="12192000" cy="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>
                <a:extLst>
                  <a:ext uri="{FF2B5EF4-FFF2-40B4-BE49-F238E27FC236}">
                    <a16:creationId xmlns:a16="http://schemas.microsoft.com/office/drawing/2014/main" id="{4274DD75-2217-91B5-0640-92758C4E01B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085" y="5711628"/>
                <a:ext cx="12192000" cy="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>
                <a:extLst>
                  <a:ext uri="{FF2B5EF4-FFF2-40B4-BE49-F238E27FC236}">
                    <a16:creationId xmlns:a16="http://schemas.microsoft.com/office/drawing/2014/main" id="{48A584B9-04FC-6745-0D29-47ED4E5320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085" y="6638164"/>
                <a:ext cx="12192000" cy="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5E1C11BC-4BAC-0344-3B19-315455FE3A25}"/>
              </a:ext>
            </a:extLst>
          </p:cNvPr>
          <p:cNvSpPr/>
          <p:nvPr/>
        </p:nvSpPr>
        <p:spPr>
          <a:xfrm>
            <a:off x="698500" y="591139"/>
            <a:ext cx="10795000" cy="5675722"/>
          </a:xfrm>
          <a:custGeom>
            <a:avLst/>
            <a:gdLst>
              <a:gd name="connsiteX0" fmla="*/ 0 w 10795000"/>
              <a:gd name="connsiteY0" fmla="*/ 0 h 5675722"/>
              <a:gd name="connsiteX1" fmla="*/ 10071100 w 10795000"/>
              <a:gd name="connsiteY1" fmla="*/ 0 h 5675722"/>
              <a:gd name="connsiteX2" fmla="*/ 10071100 w 10795000"/>
              <a:gd name="connsiteY2" fmla="*/ 831261 h 5675722"/>
              <a:gd name="connsiteX3" fmla="*/ 10795000 w 10795000"/>
              <a:gd name="connsiteY3" fmla="*/ 831261 h 5675722"/>
              <a:gd name="connsiteX4" fmla="*/ 10795000 w 10795000"/>
              <a:gd name="connsiteY4" fmla="*/ 5675722 h 5675722"/>
              <a:gd name="connsiteX5" fmla="*/ 723900 w 10795000"/>
              <a:gd name="connsiteY5" fmla="*/ 5675722 h 5675722"/>
              <a:gd name="connsiteX6" fmla="*/ 723900 w 10795000"/>
              <a:gd name="connsiteY6" fmla="*/ 4844461 h 5675722"/>
              <a:gd name="connsiteX7" fmla="*/ 0 w 10795000"/>
              <a:gd name="connsiteY7" fmla="*/ 4844461 h 5675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95000" h="5675722">
                <a:moveTo>
                  <a:pt x="0" y="0"/>
                </a:moveTo>
                <a:lnTo>
                  <a:pt x="10071100" y="0"/>
                </a:lnTo>
                <a:lnTo>
                  <a:pt x="10071100" y="831261"/>
                </a:lnTo>
                <a:lnTo>
                  <a:pt x="10795000" y="831261"/>
                </a:lnTo>
                <a:lnTo>
                  <a:pt x="10795000" y="5675722"/>
                </a:lnTo>
                <a:lnTo>
                  <a:pt x="723900" y="5675722"/>
                </a:lnTo>
                <a:lnTo>
                  <a:pt x="723900" y="4844461"/>
                </a:lnTo>
                <a:lnTo>
                  <a:pt x="0" y="4844461"/>
                </a:lnTo>
                <a:close/>
              </a:path>
            </a:pathLst>
          </a:custGeom>
          <a:noFill/>
          <a:ln w="19050">
            <a:solidFill>
              <a:srgbClr val="6917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1" name="图形 97">
            <a:extLst>
              <a:ext uri="{FF2B5EF4-FFF2-40B4-BE49-F238E27FC236}">
                <a16:creationId xmlns:a16="http://schemas.microsoft.com/office/drawing/2014/main" id="{EDE9B404-1F5F-D76A-8CBF-85AC219E7053}"/>
              </a:ext>
            </a:extLst>
          </p:cNvPr>
          <p:cNvGrpSpPr/>
          <p:nvPr/>
        </p:nvGrpSpPr>
        <p:grpSpPr>
          <a:xfrm>
            <a:off x="278295" y="5037985"/>
            <a:ext cx="1047138" cy="1614639"/>
            <a:chOff x="4867274" y="1168908"/>
            <a:chExt cx="3012757" cy="4645533"/>
          </a:xfrm>
        </p:grpSpPr>
        <p:grpSp>
          <p:nvGrpSpPr>
            <p:cNvPr id="102" name="图形 97">
              <a:extLst>
                <a:ext uri="{FF2B5EF4-FFF2-40B4-BE49-F238E27FC236}">
                  <a16:creationId xmlns:a16="http://schemas.microsoft.com/office/drawing/2014/main" id="{57C0D0FE-93AD-46D9-FEB1-EBD7C107776E}"/>
                </a:ext>
              </a:extLst>
            </p:cNvPr>
            <p:cNvGrpSpPr/>
            <p:nvPr/>
          </p:nvGrpSpPr>
          <p:grpSpPr>
            <a:xfrm>
              <a:off x="4867274" y="1168908"/>
              <a:ext cx="1161192" cy="4645533"/>
              <a:chOff x="4867274" y="1168908"/>
              <a:chExt cx="1161192" cy="4645533"/>
            </a:xfrm>
          </p:grpSpPr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AE114E56-9217-67AE-3E8C-DA340721690B}"/>
                  </a:ext>
                </a:extLst>
              </p:cNvPr>
              <p:cNvSpPr/>
              <p:nvPr/>
            </p:nvSpPr>
            <p:spPr>
              <a:xfrm>
                <a:off x="4867274" y="2187606"/>
                <a:ext cx="1161192" cy="3626835"/>
              </a:xfrm>
              <a:custGeom>
                <a:avLst/>
                <a:gdLst>
                  <a:gd name="connsiteX0" fmla="*/ 581025 w 1161192"/>
                  <a:gd name="connsiteY0" fmla="*/ 1 h 3626835"/>
                  <a:gd name="connsiteX1" fmla="*/ 581025 w 1161192"/>
                  <a:gd name="connsiteY1" fmla="*/ 1 h 3626835"/>
                  <a:gd name="connsiteX2" fmla="*/ 1161193 w 1161192"/>
                  <a:gd name="connsiteY2" fmla="*/ 580168 h 3626835"/>
                  <a:gd name="connsiteX3" fmla="*/ 1161193 w 1161192"/>
                  <a:gd name="connsiteY3" fmla="*/ 3390805 h 3626835"/>
                  <a:gd name="connsiteX4" fmla="*/ 925163 w 1161192"/>
                  <a:gd name="connsiteY4" fmla="*/ 3626835 h 3626835"/>
                  <a:gd name="connsiteX5" fmla="*/ 236506 w 1161192"/>
                  <a:gd name="connsiteY5" fmla="*/ 3626835 h 3626835"/>
                  <a:gd name="connsiteX6" fmla="*/ 0 w 1161192"/>
                  <a:gd name="connsiteY6" fmla="*/ 3391283 h 3626835"/>
                  <a:gd name="connsiteX7" fmla="*/ 0 w 1161192"/>
                  <a:gd name="connsiteY7" fmla="*/ 3390806 h 3626835"/>
                  <a:gd name="connsiteX8" fmla="*/ 0 w 1161192"/>
                  <a:gd name="connsiteY8" fmla="*/ 580168 h 3626835"/>
                  <a:gd name="connsiteX9" fmla="*/ 580167 w 1161192"/>
                  <a:gd name="connsiteY9" fmla="*/ 0 h 3626835"/>
                  <a:gd name="connsiteX10" fmla="*/ 581025 w 1161192"/>
                  <a:gd name="connsiteY10" fmla="*/ 1 h 362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61192" h="3626835">
                    <a:moveTo>
                      <a:pt x="581025" y="1"/>
                    </a:moveTo>
                    <a:lnTo>
                      <a:pt x="581025" y="1"/>
                    </a:lnTo>
                    <a:cubicBezTo>
                      <a:pt x="901443" y="1"/>
                      <a:pt x="1161193" y="259751"/>
                      <a:pt x="1161193" y="580168"/>
                    </a:cubicBezTo>
                    <a:lnTo>
                      <a:pt x="1161193" y="3390805"/>
                    </a:lnTo>
                    <a:cubicBezTo>
                      <a:pt x="1161193" y="3521161"/>
                      <a:pt x="1055519" y="3626835"/>
                      <a:pt x="925163" y="3626835"/>
                    </a:cubicBezTo>
                    <a:lnTo>
                      <a:pt x="236506" y="3626835"/>
                    </a:lnTo>
                    <a:cubicBezTo>
                      <a:pt x="106151" y="3627098"/>
                      <a:pt x="264" y="3521637"/>
                      <a:pt x="0" y="3391283"/>
                    </a:cubicBezTo>
                    <a:cubicBezTo>
                      <a:pt x="0" y="3391124"/>
                      <a:pt x="0" y="3390965"/>
                      <a:pt x="0" y="3390806"/>
                    </a:cubicBezTo>
                    <a:lnTo>
                      <a:pt x="0" y="580168"/>
                    </a:lnTo>
                    <a:cubicBezTo>
                      <a:pt x="0" y="259751"/>
                      <a:pt x="259749" y="0"/>
                      <a:pt x="580167" y="0"/>
                    </a:cubicBezTo>
                    <a:cubicBezTo>
                      <a:pt x="580453" y="0"/>
                      <a:pt x="580739" y="0"/>
                      <a:pt x="581025" y="1"/>
                    </a:cubicBezTo>
                    <a:close/>
                  </a:path>
                </a:pathLst>
              </a:custGeom>
              <a:solidFill>
                <a:srgbClr val="F7F3EF"/>
              </a:solidFill>
              <a:ln w="19050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F7F89225-F662-6CE8-9B7C-FEBCC462E042}"/>
                  </a:ext>
                </a:extLst>
              </p:cNvPr>
              <p:cNvSpPr/>
              <p:nvPr/>
            </p:nvSpPr>
            <p:spPr>
              <a:xfrm>
                <a:off x="4867751" y="1189100"/>
                <a:ext cx="1160359" cy="4625340"/>
              </a:xfrm>
              <a:custGeom>
                <a:avLst/>
                <a:gdLst>
                  <a:gd name="connsiteX0" fmla="*/ 1160335 w 1160359"/>
                  <a:gd name="connsiteY0" fmla="*/ 1642681 h 4625340"/>
                  <a:gd name="connsiteX1" fmla="*/ 1160335 w 1160359"/>
                  <a:gd name="connsiteY1" fmla="*/ 4363307 h 4625340"/>
                  <a:gd name="connsiteX2" fmla="*/ 924306 w 1160359"/>
                  <a:gd name="connsiteY2" fmla="*/ 4625340 h 4625340"/>
                  <a:gd name="connsiteX3" fmla="*/ 236029 w 1160359"/>
                  <a:gd name="connsiteY3" fmla="*/ 4625340 h 4625340"/>
                  <a:gd name="connsiteX4" fmla="*/ 0 w 1160359"/>
                  <a:gd name="connsiteY4" fmla="*/ 4363307 h 4625340"/>
                  <a:gd name="connsiteX5" fmla="*/ 0 w 1160359"/>
                  <a:gd name="connsiteY5" fmla="*/ 1642681 h 4625340"/>
                  <a:gd name="connsiteX6" fmla="*/ 407003 w 1160359"/>
                  <a:gd name="connsiteY6" fmla="*/ 1027748 h 4625340"/>
                  <a:gd name="connsiteX7" fmla="*/ 407003 w 1160359"/>
                  <a:gd name="connsiteY7" fmla="*/ 95250 h 4625340"/>
                  <a:gd name="connsiteX8" fmla="*/ 492728 w 1160359"/>
                  <a:gd name="connsiteY8" fmla="*/ 0 h 4625340"/>
                  <a:gd name="connsiteX9" fmla="*/ 667988 w 1160359"/>
                  <a:gd name="connsiteY9" fmla="*/ 0 h 4625340"/>
                  <a:gd name="connsiteX10" fmla="*/ 753713 w 1160359"/>
                  <a:gd name="connsiteY10" fmla="*/ 95250 h 4625340"/>
                  <a:gd name="connsiteX11" fmla="*/ 753713 w 1160359"/>
                  <a:gd name="connsiteY11" fmla="*/ 1027748 h 4625340"/>
                  <a:gd name="connsiteX12" fmla="*/ 990124 w 1160359"/>
                  <a:gd name="connsiteY12" fmla="*/ 1187291 h 4625340"/>
                  <a:gd name="connsiteX13" fmla="*/ 1160335 w 1160359"/>
                  <a:gd name="connsiteY13" fmla="*/ 1642682 h 4625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0359" h="4625340">
                    <a:moveTo>
                      <a:pt x="1160335" y="1642681"/>
                    </a:moveTo>
                    <a:lnTo>
                      <a:pt x="1160335" y="4363307"/>
                    </a:lnTo>
                    <a:cubicBezTo>
                      <a:pt x="1160335" y="4507992"/>
                      <a:pt x="1054608" y="4625340"/>
                      <a:pt x="924306" y="4625340"/>
                    </a:cubicBezTo>
                    <a:lnTo>
                      <a:pt x="236029" y="4625340"/>
                    </a:lnTo>
                    <a:cubicBezTo>
                      <a:pt x="105632" y="4625340"/>
                      <a:pt x="0" y="4507992"/>
                      <a:pt x="0" y="4363307"/>
                    </a:cubicBezTo>
                    <a:lnTo>
                      <a:pt x="0" y="1642681"/>
                    </a:lnTo>
                    <a:cubicBezTo>
                      <a:pt x="0" y="1353884"/>
                      <a:pt x="171450" y="1109282"/>
                      <a:pt x="407003" y="1027748"/>
                    </a:cubicBezTo>
                    <a:lnTo>
                      <a:pt x="407003" y="95250"/>
                    </a:lnTo>
                    <a:cubicBezTo>
                      <a:pt x="407003" y="42863"/>
                      <a:pt x="445103" y="0"/>
                      <a:pt x="492728" y="0"/>
                    </a:cubicBezTo>
                    <a:lnTo>
                      <a:pt x="667988" y="0"/>
                    </a:lnTo>
                    <a:cubicBezTo>
                      <a:pt x="715613" y="0"/>
                      <a:pt x="753713" y="42577"/>
                      <a:pt x="753713" y="95250"/>
                    </a:cubicBezTo>
                    <a:lnTo>
                      <a:pt x="753713" y="1027748"/>
                    </a:lnTo>
                    <a:cubicBezTo>
                      <a:pt x="844734" y="1060095"/>
                      <a:pt x="926070" y="1114985"/>
                      <a:pt x="990124" y="1187291"/>
                    </a:cubicBezTo>
                    <a:cubicBezTo>
                      <a:pt x="1101119" y="1312879"/>
                      <a:pt x="1161745" y="1475080"/>
                      <a:pt x="1160335" y="1642682"/>
                    </a:cubicBezTo>
                    <a:close/>
                  </a:path>
                </a:pathLst>
              </a:custGeom>
              <a:solidFill>
                <a:srgbClr val="F7F3EF"/>
              </a:solidFill>
              <a:ln w="19050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8BDB9327-0BE4-8C52-266C-F73EAB72D7B1}"/>
                  </a:ext>
                </a:extLst>
              </p:cNvPr>
              <p:cNvSpPr/>
              <p:nvPr/>
            </p:nvSpPr>
            <p:spPr>
              <a:xfrm>
                <a:off x="4954428" y="2835401"/>
                <a:ext cx="986980" cy="2868358"/>
              </a:xfrm>
              <a:custGeom>
                <a:avLst/>
                <a:gdLst>
                  <a:gd name="connsiteX0" fmla="*/ 0 w 986980"/>
                  <a:gd name="connsiteY0" fmla="*/ 2651665 h 2868358"/>
                  <a:gd name="connsiteX1" fmla="*/ 0 w 986980"/>
                  <a:gd name="connsiteY1" fmla="*/ 0 h 2868358"/>
                  <a:gd name="connsiteX2" fmla="*/ 986980 w 986980"/>
                  <a:gd name="connsiteY2" fmla="*/ 0 h 2868358"/>
                  <a:gd name="connsiteX3" fmla="*/ 986980 w 986980"/>
                  <a:gd name="connsiteY3" fmla="*/ 2651665 h 2868358"/>
                  <a:gd name="connsiteX4" fmla="*/ 800005 w 986980"/>
                  <a:gd name="connsiteY4" fmla="*/ 2868359 h 2868358"/>
                  <a:gd name="connsiteX5" fmla="*/ 186881 w 986980"/>
                  <a:gd name="connsiteY5" fmla="*/ 2868359 h 2868358"/>
                  <a:gd name="connsiteX6" fmla="*/ 0 w 986980"/>
                  <a:gd name="connsiteY6" fmla="*/ 2651665 h 286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86980" h="2868358">
                    <a:moveTo>
                      <a:pt x="0" y="2651665"/>
                    </a:moveTo>
                    <a:lnTo>
                      <a:pt x="0" y="0"/>
                    </a:lnTo>
                    <a:lnTo>
                      <a:pt x="986980" y="0"/>
                    </a:lnTo>
                    <a:lnTo>
                      <a:pt x="986980" y="2651665"/>
                    </a:lnTo>
                    <a:cubicBezTo>
                      <a:pt x="986980" y="2771299"/>
                      <a:pt x="903256" y="2868359"/>
                      <a:pt x="800005" y="2868359"/>
                    </a:cubicBezTo>
                    <a:lnTo>
                      <a:pt x="186881" y="2868359"/>
                    </a:lnTo>
                    <a:cubicBezTo>
                      <a:pt x="83725" y="2868359"/>
                      <a:pt x="0" y="2771299"/>
                      <a:pt x="0" y="2651665"/>
                    </a:cubicBezTo>
                    <a:close/>
                  </a:path>
                </a:pathLst>
              </a:custGeom>
              <a:solidFill>
                <a:srgbClr val="F7F3EF"/>
              </a:solidFill>
              <a:ln w="19050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A0C98347-91C2-E1F1-2798-193DDB880E46}"/>
                  </a:ext>
                </a:extLst>
              </p:cNvPr>
              <p:cNvSpPr/>
              <p:nvPr/>
            </p:nvSpPr>
            <p:spPr>
              <a:xfrm>
                <a:off x="4867736" y="1189100"/>
                <a:ext cx="1160374" cy="4593345"/>
              </a:xfrm>
              <a:custGeom>
                <a:avLst/>
                <a:gdLst>
                  <a:gd name="connsiteX0" fmla="*/ 1160350 w 1160374"/>
                  <a:gd name="connsiteY0" fmla="*/ 1642681 h 4593345"/>
                  <a:gd name="connsiteX1" fmla="*/ 1160350 w 1160374"/>
                  <a:gd name="connsiteY1" fmla="*/ 4363307 h 4593345"/>
                  <a:gd name="connsiteX2" fmla="*/ 1079483 w 1160374"/>
                  <a:gd name="connsiteY2" fmla="*/ 4560761 h 4593345"/>
                  <a:gd name="connsiteX3" fmla="*/ 887364 w 1160374"/>
                  <a:gd name="connsiteY3" fmla="*/ 4510183 h 4593345"/>
                  <a:gd name="connsiteX4" fmla="*/ 867552 w 1160374"/>
                  <a:gd name="connsiteY4" fmla="*/ 4459224 h 4593345"/>
                  <a:gd name="connsiteX5" fmla="*/ 580183 w 1160374"/>
                  <a:gd name="connsiteY5" fmla="*/ 4249674 h 4593345"/>
                  <a:gd name="connsiteX6" fmla="*/ 580183 w 1160374"/>
                  <a:gd name="connsiteY6" fmla="*/ 4249674 h 4593345"/>
                  <a:gd name="connsiteX7" fmla="*/ 292813 w 1160374"/>
                  <a:gd name="connsiteY7" fmla="*/ 4459224 h 4593345"/>
                  <a:gd name="connsiteX8" fmla="*/ 273097 w 1160374"/>
                  <a:gd name="connsiteY8" fmla="*/ 4510088 h 4593345"/>
                  <a:gd name="connsiteX9" fmla="*/ 80977 w 1160374"/>
                  <a:gd name="connsiteY9" fmla="*/ 4560761 h 4593345"/>
                  <a:gd name="connsiteX10" fmla="*/ 15 w 1160374"/>
                  <a:gd name="connsiteY10" fmla="*/ 4363212 h 4593345"/>
                  <a:gd name="connsiteX11" fmla="*/ 15 w 1160374"/>
                  <a:gd name="connsiteY11" fmla="*/ 1642681 h 4593345"/>
                  <a:gd name="connsiteX12" fmla="*/ 407018 w 1160374"/>
                  <a:gd name="connsiteY12" fmla="*/ 1027748 h 4593345"/>
                  <a:gd name="connsiteX13" fmla="*/ 407018 w 1160374"/>
                  <a:gd name="connsiteY13" fmla="*/ 95250 h 4593345"/>
                  <a:gd name="connsiteX14" fmla="*/ 492743 w 1160374"/>
                  <a:gd name="connsiteY14" fmla="*/ 0 h 4593345"/>
                  <a:gd name="connsiteX15" fmla="*/ 668003 w 1160374"/>
                  <a:gd name="connsiteY15" fmla="*/ 0 h 4593345"/>
                  <a:gd name="connsiteX16" fmla="*/ 753728 w 1160374"/>
                  <a:gd name="connsiteY16" fmla="*/ 95250 h 4593345"/>
                  <a:gd name="connsiteX17" fmla="*/ 753728 w 1160374"/>
                  <a:gd name="connsiteY17" fmla="*/ 1027748 h 4593345"/>
                  <a:gd name="connsiteX18" fmla="*/ 990139 w 1160374"/>
                  <a:gd name="connsiteY18" fmla="*/ 1187291 h 4593345"/>
                  <a:gd name="connsiteX19" fmla="*/ 1160350 w 1160374"/>
                  <a:gd name="connsiteY19" fmla="*/ 1642682 h 4593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160374" h="4593345">
                    <a:moveTo>
                      <a:pt x="1160350" y="1642681"/>
                    </a:moveTo>
                    <a:lnTo>
                      <a:pt x="1160350" y="4363307"/>
                    </a:lnTo>
                    <a:cubicBezTo>
                      <a:pt x="1161134" y="4437339"/>
                      <a:pt x="1131971" y="4508547"/>
                      <a:pt x="1079483" y="4560761"/>
                    </a:cubicBezTo>
                    <a:cubicBezTo>
                      <a:pt x="1017380" y="4620959"/>
                      <a:pt x="920035" y="4594098"/>
                      <a:pt x="887364" y="4510183"/>
                    </a:cubicBezTo>
                    <a:lnTo>
                      <a:pt x="867552" y="4459224"/>
                    </a:lnTo>
                    <a:cubicBezTo>
                      <a:pt x="818022" y="4331970"/>
                      <a:pt x="705056" y="4249674"/>
                      <a:pt x="580183" y="4249674"/>
                    </a:cubicBezTo>
                    <a:lnTo>
                      <a:pt x="580183" y="4249674"/>
                    </a:lnTo>
                    <a:cubicBezTo>
                      <a:pt x="455310" y="4249674"/>
                      <a:pt x="342058" y="4332066"/>
                      <a:pt x="292813" y="4459224"/>
                    </a:cubicBezTo>
                    <a:lnTo>
                      <a:pt x="273097" y="4510088"/>
                    </a:lnTo>
                    <a:cubicBezTo>
                      <a:pt x="240426" y="4594003"/>
                      <a:pt x="143081" y="4620863"/>
                      <a:pt x="80977" y="4560761"/>
                    </a:cubicBezTo>
                    <a:cubicBezTo>
                      <a:pt x="28440" y="4508533"/>
                      <a:pt x="-759" y="4437288"/>
                      <a:pt x="15" y="4363212"/>
                    </a:cubicBezTo>
                    <a:lnTo>
                      <a:pt x="15" y="1642681"/>
                    </a:lnTo>
                    <a:cubicBezTo>
                      <a:pt x="15" y="1353884"/>
                      <a:pt x="171465" y="1109282"/>
                      <a:pt x="407018" y="1027748"/>
                    </a:cubicBezTo>
                    <a:lnTo>
                      <a:pt x="407018" y="95250"/>
                    </a:lnTo>
                    <a:cubicBezTo>
                      <a:pt x="407018" y="42863"/>
                      <a:pt x="445118" y="0"/>
                      <a:pt x="492743" y="0"/>
                    </a:cubicBezTo>
                    <a:lnTo>
                      <a:pt x="668003" y="0"/>
                    </a:lnTo>
                    <a:cubicBezTo>
                      <a:pt x="715628" y="0"/>
                      <a:pt x="753728" y="42577"/>
                      <a:pt x="753728" y="95250"/>
                    </a:cubicBezTo>
                    <a:lnTo>
                      <a:pt x="753728" y="1027748"/>
                    </a:lnTo>
                    <a:cubicBezTo>
                      <a:pt x="844749" y="1060095"/>
                      <a:pt x="926085" y="1114985"/>
                      <a:pt x="990139" y="1187291"/>
                    </a:cubicBezTo>
                    <a:cubicBezTo>
                      <a:pt x="1101134" y="1312879"/>
                      <a:pt x="1161760" y="1475080"/>
                      <a:pt x="1160350" y="1642682"/>
                    </a:cubicBezTo>
                    <a:close/>
                  </a:path>
                </a:pathLst>
              </a:custGeom>
              <a:solidFill>
                <a:srgbClr val="E57B07"/>
              </a:solidFill>
              <a:ln w="19050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8F8ACDA7-9932-946F-DF7E-E23E1D1BE682}"/>
                  </a:ext>
                </a:extLst>
              </p:cNvPr>
              <p:cNvSpPr/>
              <p:nvPr/>
            </p:nvSpPr>
            <p:spPr>
              <a:xfrm>
                <a:off x="5112543" y="3278505"/>
                <a:ext cx="670845" cy="1394174"/>
              </a:xfrm>
              <a:custGeom>
                <a:avLst/>
                <a:gdLst>
                  <a:gd name="connsiteX0" fmla="*/ 0 w 670845"/>
                  <a:gd name="connsiteY0" fmla="*/ 0 h 1394174"/>
                  <a:gd name="connsiteX1" fmla="*/ 670846 w 670845"/>
                  <a:gd name="connsiteY1" fmla="*/ 0 h 1394174"/>
                  <a:gd name="connsiteX2" fmla="*/ 670846 w 670845"/>
                  <a:gd name="connsiteY2" fmla="*/ 1394174 h 1394174"/>
                  <a:gd name="connsiteX3" fmla="*/ 0 w 670845"/>
                  <a:gd name="connsiteY3" fmla="*/ 1394174 h 1394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845" h="1394174">
                    <a:moveTo>
                      <a:pt x="0" y="0"/>
                    </a:moveTo>
                    <a:lnTo>
                      <a:pt x="670846" y="0"/>
                    </a:lnTo>
                    <a:lnTo>
                      <a:pt x="670846" y="1394174"/>
                    </a:lnTo>
                    <a:lnTo>
                      <a:pt x="0" y="1394174"/>
                    </a:lnTo>
                    <a:close/>
                  </a:path>
                </a:pathLst>
              </a:custGeom>
              <a:solidFill>
                <a:srgbClr val="F7F3EF"/>
              </a:solidFill>
              <a:ln w="19050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8E8416D4-983C-C762-65C6-F56F8F1F63BB}"/>
                  </a:ext>
                </a:extLst>
              </p:cNvPr>
              <p:cNvSpPr/>
              <p:nvPr/>
            </p:nvSpPr>
            <p:spPr>
              <a:xfrm>
                <a:off x="5256466" y="1168908"/>
                <a:ext cx="382905" cy="417575"/>
              </a:xfrm>
              <a:custGeom>
                <a:avLst/>
                <a:gdLst>
                  <a:gd name="connsiteX0" fmla="*/ 99536 w 382905"/>
                  <a:gd name="connsiteY0" fmla="*/ 0 h 417575"/>
                  <a:gd name="connsiteX1" fmla="*/ 283464 w 382905"/>
                  <a:gd name="connsiteY1" fmla="*/ 0 h 417575"/>
                  <a:gd name="connsiteX2" fmla="*/ 382905 w 382905"/>
                  <a:gd name="connsiteY2" fmla="*/ 99441 h 417575"/>
                  <a:gd name="connsiteX3" fmla="*/ 382905 w 382905"/>
                  <a:gd name="connsiteY3" fmla="*/ 417576 h 417575"/>
                  <a:gd name="connsiteX4" fmla="*/ 382905 w 382905"/>
                  <a:gd name="connsiteY4" fmla="*/ 417576 h 417575"/>
                  <a:gd name="connsiteX5" fmla="*/ 0 w 382905"/>
                  <a:gd name="connsiteY5" fmla="*/ 417576 h 417575"/>
                  <a:gd name="connsiteX6" fmla="*/ 0 w 382905"/>
                  <a:gd name="connsiteY6" fmla="*/ 417576 h 417575"/>
                  <a:gd name="connsiteX7" fmla="*/ 0 w 382905"/>
                  <a:gd name="connsiteY7" fmla="*/ 99441 h 417575"/>
                  <a:gd name="connsiteX8" fmla="*/ 99441 w 382905"/>
                  <a:gd name="connsiteY8" fmla="*/ 0 h 417575"/>
                  <a:gd name="connsiteX9" fmla="*/ 99536 w 382905"/>
                  <a:gd name="connsiteY9" fmla="*/ 0 h 417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2905" h="417575">
                    <a:moveTo>
                      <a:pt x="99536" y="0"/>
                    </a:moveTo>
                    <a:lnTo>
                      <a:pt x="283464" y="0"/>
                    </a:lnTo>
                    <a:cubicBezTo>
                      <a:pt x="338384" y="0"/>
                      <a:pt x="382905" y="44521"/>
                      <a:pt x="382905" y="99441"/>
                    </a:cubicBezTo>
                    <a:lnTo>
                      <a:pt x="382905" y="417576"/>
                    </a:lnTo>
                    <a:lnTo>
                      <a:pt x="382905" y="417576"/>
                    </a:lnTo>
                    <a:lnTo>
                      <a:pt x="0" y="417576"/>
                    </a:lnTo>
                    <a:lnTo>
                      <a:pt x="0" y="417576"/>
                    </a:lnTo>
                    <a:lnTo>
                      <a:pt x="0" y="99441"/>
                    </a:lnTo>
                    <a:cubicBezTo>
                      <a:pt x="0" y="44521"/>
                      <a:pt x="44521" y="0"/>
                      <a:pt x="99441" y="0"/>
                    </a:cubicBezTo>
                    <a:cubicBezTo>
                      <a:pt x="99473" y="0"/>
                      <a:pt x="99505" y="0"/>
                      <a:pt x="99536" y="0"/>
                    </a:cubicBezTo>
                    <a:close/>
                  </a:path>
                </a:pathLst>
              </a:custGeom>
              <a:solidFill>
                <a:srgbClr val="F7F3EF"/>
              </a:solidFill>
              <a:ln w="19050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9" name="图形 97">
              <a:extLst>
                <a:ext uri="{FF2B5EF4-FFF2-40B4-BE49-F238E27FC236}">
                  <a16:creationId xmlns:a16="http://schemas.microsoft.com/office/drawing/2014/main" id="{BFA43847-CAA9-4835-CC24-D9A61D088B54}"/>
                </a:ext>
              </a:extLst>
            </p:cNvPr>
            <p:cNvGrpSpPr/>
            <p:nvPr/>
          </p:nvGrpSpPr>
          <p:grpSpPr>
            <a:xfrm>
              <a:off x="6380298" y="3028283"/>
              <a:ext cx="953021" cy="2752820"/>
              <a:chOff x="6380298" y="3028283"/>
              <a:chExt cx="953021" cy="2752820"/>
            </a:xfrm>
          </p:grpSpPr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634CFFDB-40FD-43B0-F8CC-07B4D00E4C5C}"/>
                  </a:ext>
                </a:extLst>
              </p:cNvPr>
              <p:cNvSpPr/>
              <p:nvPr/>
            </p:nvSpPr>
            <p:spPr>
              <a:xfrm>
                <a:off x="6481190" y="4433792"/>
                <a:ext cx="751444" cy="1347311"/>
              </a:xfrm>
              <a:custGeom>
                <a:avLst/>
                <a:gdLst>
                  <a:gd name="connsiteX0" fmla="*/ 593693 w 751444"/>
                  <a:gd name="connsiteY0" fmla="*/ 0 h 1347311"/>
                  <a:gd name="connsiteX1" fmla="*/ 593693 w 751444"/>
                  <a:gd name="connsiteY1" fmla="*/ 0 h 1347311"/>
                  <a:gd name="connsiteX2" fmla="*/ 407765 w 751444"/>
                  <a:gd name="connsiteY2" fmla="*/ 206407 h 1347311"/>
                  <a:gd name="connsiteX3" fmla="*/ 407765 w 751444"/>
                  <a:gd name="connsiteY3" fmla="*/ 1025557 h 1347311"/>
                  <a:gd name="connsiteX4" fmla="*/ 551307 w 751444"/>
                  <a:gd name="connsiteY4" fmla="*/ 1246537 h 1347311"/>
                  <a:gd name="connsiteX5" fmla="*/ 741807 w 751444"/>
                  <a:gd name="connsiteY5" fmla="*/ 1316831 h 1347311"/>
                  <a:gd name="connsiteX6" fmla="*/ 737330 w 751444"/>
                  <a:gd name="connsiteY6" fmla="*/ 1347311 h 1347311"/>
                  <a:gd name="connsiteX7" fmla="*/ 14097 w 751444"/>
                  <a:gd name="connsiteY7" fmla="*/ 1347311 h 1347311"/>
                  <a:gd name="connsiteX8" fmla="*/ 9715 w 751444"/>
                  <a:gd name="connsiteY8" fmla="*/ 1316831 h 1347311"/>
                  <a:gd name="connsiteX9" fmla="*/ 200215 w 751444"/>
                  <a:gd name="connsiteY9" fmla="*/ 1246537 h 1347311"/>
                  <a:gd name="connsiteX10" fmla="*/ 343757 w 751444"/>
                  <a:gd name="connsiteY10" fmla="*/ 1025557 h 1347311"/>
                  <a:gd name="connsiteX11" fmla="*/ 343757 w 751444"/>
                  <a:gd name="connsiteY11" fmla="*/ 206407 h 1347311"/>
                  <a:gd name="connsiteX12" fmla="*/ 157924 w 751444"/>
                  <a:gd name="connsiteY12" fmla="*/ 0 h 1347311"/>
                  <a:gd name="connsiteX13" fmla="*/ 593979 w 751444"/>
                  <a:gd name="connsiteY13" fmla="*/ 0 h 1347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51444" h="1347311">
                    <a:moveTo>
                      <a:pt x="593693" y="0"/>
                    </a:moveTo>
                    <a:lnTo>
                      <a:pt x="593693" y="0"/>
                    </a:lnTo>
                    <a:cubicBezTo>
                      <a:pt x="491014" y="0"/>
                      <a:pt x="407765" y="92393"/>
                      <a:pt x="407765" y="206407"/>
                    </a:cubicBezTo>
                    <a:lnTo>
                      <a:pt x="407765" y="1025557"/>
                    </a:lnTo>
                    <a:cubicBezTo>
                      <a:pt x="407765" y="1125855"/>
                      <a:pt x="465582" y="1214819"/>
                      <a:pt x="551307" y="1246537"/>
                    </a:cubicBezTo>
                    <a:lnTo>
                      <a:pt x="741807" y="1316831"/>
                    </a:lnTo>
                    <a:cubicBezTo>
                      <a:pt x="756952" y="1322356"/>
                      <a:pt x="753332" y="1347311"/>
                      <a:pt x="737330" y="1347311"/>
                    </a:cubicBezTo>
                    <a:lnTo>
                      <a:pt x="14097" y="1347311"/>
                    </a:lnTo>
                    <a:cubicBezTo>
                      <a:pt x="-1905" y="1347311"/>
                      <a:pt x="-5525" y="1322356"/>
                      <a:pt x="9715" y="1316831"/>
                    </a:cubicBezTo>
                    <a:lnTo>
                      <a:pt x="200215" y="1246537"/>
                    </a:lnTo>
                    <a:cubicBezTo>
                      <a:pt x="285940" y="1214819"/>
                      <a:pt x="343757" y="1125855"/>
                      <a:pt x="343757" y="1025557"/>
                    </a:cubicBezTo>
                    <a:lnTo>
                      <a:pt x="343757" y="206407"/>
                    </a:lnTo>
                    <a:cubicBezTo>
                      <a:pt x="343757" y="92107"/>
                      <a:pt x="260509" y="0"/>
                      <a:pt x="157924" y="0"/>
                    </a:cubicBezTo>
                    <a:lnTo>
                      <a:pt x="593979" y="0"/>
                    </a:lnTo>
                    <a:close/>
                  </a:path>
                </a:pathLst>
              </a:custGeom>
              <a:solidFill>
                <a:srgbClr val="F7F3EF"/>
              </a:solidFill>
              <a:ln w="19050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657B5093-F2E6-39C4-FB47-D1F02BDA90CC}"/>
                  </a:ext>
                </a:extLst>
              </p:cNvPr>
              <p:cNvSpPr/>
              <p:nvPr/>
            </p:nvSpPr>
            <p:spPr>
              <a:xfrm>
                <a:off x="6380298" y="3028283"/>
                <a:ext cx="953021" cy="1405508"/>
              </a:xfrm>
              <a:custGeom>
                <a:avLst/>
                <a:gdLst>
                  <a:gd name="connsiteX0" fmla="*/ 708111 w 953021"/>
                  <a:gd name="connsiteY0" fmla="*/ 1405509 h 1405508"/>
                  <a:gd name="connsiteX1" fmla="*/ 244910 w 953021"/>
                  <a:gd name="connsiteY1" fmla="*/ 1405509 h 1405508"/>
                  <a:gd name="connsiteX2" fmla="*/ 1070 w 953021"/>
                  <a:gd name="connsiteY2" fmla="*/ 1108329 h 1405508"/>
                  <a:gd name="connsiteX3" fmla="*/ 94320 w 953021"/>
                  <a:gd name="connsiteY3" fmla="*/ 0 h 1405508"/>
                  <a:gd name="connsiteX4" fmla="*/ 858701 w 953021"/>
                  <a:gd name="connsiteY4" fmla="*/ 0 h 1405508"/>
                  <a:gd name="connsiteX5" fmla="*/ 951951 w 953021"/>
                  <a:gd name="connsiteY5" fmla="*/ 1108329 h 1405508"/>
                  <a:gd name="connsiteX6" fmla="*/ 708111 w 953021"/>
                  <a:gd name="connsiteY6" fmla="*/ 1405509 h 1405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3021" h="1405508">
                    <a:moveTo>
                      <a:pt x="708111" y="1405509"/>
                    </a:moveTo>
                    <a:lnTo>
                      <a:pt x="244910" y="1405509"/>
                    </a:lnTo>
                    <a:cubicBezTo>
                      <a:pt x="100702" y="1405509"/>
                      <a:pt x="-12265" y="1267778"/>
                      <a:pt x="1070" y="1108329"/>
                    </a:cubicBezTo>
                    <a:lnTo>
                      <a:pt x="94320" y="0"/>
                    </a:lnTo>
                    <a:lnTo>
                      <a:pt x="858701" y="0"/>
                    </a:lnTo>
                    <a:lnTo>
                      <a:pt x="951951" y="1108329"/>
                    </a:lnTo>
                    <a:cubicBezTo>
                      <a:pt x="965286" y="1267492"/>
                      <a:pt x="852320" y="1405509"/>
                      <a:pt x="708111" y="1405509"/>
                    </a:cubicBezTo>
                    <a:close/>
                  </a:path>
                </a:pathLst>
              </a:custGeom>
              <a:solidFill>
                <a:srgbClr val="F7F3EF"/>
              </a:solidFill>
              <a:ln w="19050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B5C67981-3365-8DC4-0670-324272C8A400}"/>
                  </a:ext>
                </a:extLst>
              </p:cNvPr>
              <p:cNvSpPr/>
              <p:nvPr/>
            </p:nvSpPr>
            <p:spPr>
              <a:xfrm>
                <a:off x="6468685" y="3800475"/>
                <a:ext cx="776233" cy="542353"/>
              </a:xfrm>
              <a:custGeom>
                <a:avLst/>
                <a:gdLst>
                  <a:gd name="connsiteX0" fmla="*/ 576767 w 776233"/>
                  <a:gd name="connsiteY0" fmla="*/ 542354 h 542353"/>
                  <a:gd name="connsiteX1" fmla="*/ 199482 w 776233"/>
                  <a:gd name="connsiteY1" fmla="*/ 542354 h 542353"/>
                  <a:gd name="connsiteX2" fmla="*/ 885 w 776233"/>
                  <a:gd name="connsiteY2" fmla="*/ 300323 h 542353"/>
                  <a:gd name="connsiteX3" fmla="*/ 26222 w 776233"/>
                  <a:gd name="connsiteY3" fmla="*/ 0 h 542353"/>
                  <a:gd name="connsiteX4" fmla="*/ 750122 w 776233"/>
                  <a:gd name="connsiteY4" fmla="*/ 0 h 542353"/>
                  <a:gd name="connsiteX5" fmla="*/ 775363 w 776233"/>
                  <a:gd name="connsiteY5" fmla="*/ 300133 h 542353"/>
                  <a:gd name="connsiteX6" fmla="*/ 576767 w 776233"/>
                  <a:gd name="connsiteY6" fmla="*/ 542354 h 542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76233" h="542353">
                    <a:moveTo>
                      <a:pt x="576767" y="542354"/>
                    </a:moveTo>
                    <a:lnTo>
                      <a:pt x="199482" y="542354"/>
                    </a:lnTo>
                    <a:cubicBezTo>
                      <a:pt x="82038" y="542354"/>
                      <a:pt x="-10069" y="430244"/>
                      <a:pt x="885" y="300323"/>
                    </a:cubicBezTo>
                    <a:lnTo>
                      <a:pt x="26222" y="0"/>
                    </a:lnTo>
                    <a:lnTo>
                      <a:pt x="750122" y="0"/>
                    </a:lnTo>
                    <a:lnTo>
                      <a:pt x="775363" y="300133"/>
                    </a:lnTo>
                    <a:cubicBezTo>
                      <a:pt x="786222" y="430244"/>
                      <a:pt x="694115" y="542354"/>
                      <a:pt x="576767" y="542354"/>
                    </a:cubicBezTo>
                    <a:close/>
                  </a:path>
                </a:pathLst>
              </a:custGeom>
              <a:solidFill>
                <a:srgbClr val="E57B07"/>
              </a:solidFill>
              <a:ln w="19050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F44AD6D4-E7B0-1080-5AF7-4A89A0B2616A}"/>
                </a:ext>
              </a:extLst>
            </p:cNvPr>
            <p:cNvSpPr/>
            <p:nvPr/>
          </p:nvSpPr>
          <p:spPr>
            <a:xfrm>
              <a:off x="7051929" y="2032063"/>
              <a:ext cx="828103" cy="828103"/>
            </a:xfrm>
            <a:custGeom>
              <a:avLst/>
              <a:gdLst>
                <a:gd name="connsiteX0" fmla="*/ 828103 w 828103"/>
                <a:gd name="connsiteY0" fmla="*/ 414052 h 828103"/>
                <a:gd name="connsiteX1" fmla="*/ 414052 w 828103"/>
                <a:gd name="connsiteY1" fmla="*/ 828104 h 828103"/>
                <a:gd name="connsiteX2" fmla="*/ 0 w 828103"/>
                <a:gd name="connsiteY2" fmla="*/ 414052 h 828103"/>
                <a:gd name="connsiteX3" fmla="*/ 414052 w 828103"/>
                <a:gd name="connsiteY3" fmla="*/ 0 h 828103"/>
                <a:gd name="connsiteX4" fmla="*/ 828103 w 828103"/>
                <a:gd name="connsiteY4" fmla="*/ 414052 h 828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8103" h="828103">
                  <a:moveTo>
                    <a:pt x="828103" y="414052"/>
                  </a:moveTo>
                  <a:cubicBezTo>
                    <a:pt x="828103" y="642726"/>
                    <a:pt x="642726" y="828104"/>
                    <a:pt x="414052" y="828104"/>
                  </a:cubicBezTo>
                  <a:cubicBezTo>
                    <a:pt x="185377" y="828104"/>
                    <a:pt x="0" y="642726"/>
                    <a:pt x="0" y="414052"/>
                  </a:cubicBezTo>
                  <a:cubicBezTo>
                    <a:pt x="0" y="185377"/>
                    <a:pt x="185377" y="0"/>
                    <a:pt x="414052" y="0"/>
                  </a:cubicBezTo>
                  <a:cubicBezTo>
                    <a:pt x="642726" y="0"/>
                    <a:pt x="828103" y="185377"/>
                    <a:pt x="828103" y="414052"/>
                  </a:cubicBezTo>
                  <a:close/>
                </a:path>
              </a:pathLst>
            </a:custGeom>
            <a:solidFill>
              <a:srgbClr val="EFAF00"/>
            </a:solidFill>
            <a:ln w="19050" cap="flat">
              <a:solidFill>
                <a:srgbClr val="07070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1A3CD5BD-3FCB-3853-F50C-E639CBBB4125}"/>
                </a:ext>
              </a:extLst>
            </p:cNvPr>
            <p:cNvSpPr/>
            <p:nvPr/>
          </p:nvSpPr>
          <p:spPr>
            <a:xfrm>
              <a:off x="7051929" y="2032063"/>
              <a:ext cx="828103" cy="828103"/>
            </a:xfrm>
            <a:custGeom>
              <a:avLst/>
              <a:gdLst>
                <a:gd name="connsiteX0" fmla="*/ 828103 w 828103"/>
                <a:gd name="connsiteY0" fmla="*/ 414052 h 828103"/>
                <a:gd name="connsiteX1" fmla="*/ 414052 w 828103"/>
                <a:gd name="connsiteY1" fmla="*/ 828104 h 828103"/>
                <a:gd name="connsiteX2" fmla="*/ 0 w 828103"/>
                <a:gd name="connsiteY2" fmla="*/ 414052 h 828103"/>
                <a:gd name="connsiteX3" fmla="*/ 414052 w 828103"/>
                <a:gd name="connsiteY3" fmla="*/ 0 h 828103"/>
                <a:gd name="connsiteX4" fmla="*/ 828103 w 828103"/>
                <a:gd name="connsiteY4" fmla="*/ 414052 h 828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8103" h="828103">
                  <a:moveTo>
                    <a:pt x="828103" y="414052"/>
                  </a:moveTo>
                  <a:cubicBezTo>
                    <a:pt x="828103" y="642726"/>
                    <a:pt x="642726" y="828104"/>
                    <a:pt x="414052" y="828104"/>
                  </a:cubicBezTo>
                  <a:cubicBezTo>
                    <a:pt x="185377" y="828104"/>
                    <a:pt x="0" y="642726"/>
                    <a:pt x="0" y="414052"/>
                  </a:cubicBezTo>
                  <a:cubicBezTo>
                    <a:pt x="0" y="185377"/>
                    <a:pt x="185377" y="0"/>
                    <a:pt x="414052" y="0"/>
                  </a:cubicBezTo>
                  <a:cubicBezTo>
                    <a:pt x="642726" y="0"/>
                    <a:pt x="828103" y="185377"/>
                    <a:pt x="828103" y="414052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19" name="组合 318">
            <a:extLst>
              <a:ext uri="{FF2B5EF4-FFF2-40B4-BE49-F238E27FC236}">
                <a16:creationId xmlns:a16="http://schemas.microsoft.com/office/drawing/2014/main" id="{FC0A9CE6-0311-F511-E2EC-C30E434F55F6}"/>
              </a:ext>
            </a:extLst>
          </p:cNvPr>
          <p:cNvGrpSpPr/>
          <p:nvPr/>
        </p:nvGrpSpPr>
        <p:grpSpPr>
          <a:xfrm>
            <a:off x="4114620" y="1812935"/>
            <a:ext cx="3658492" cy="3410649"/>
            <a:chOff x="4029383" y="2097987"/>
            <a:chExt cx="3658492" cy="3410649"/>
          </a:xfrm>
        </p:grpSpPr>
        <p:pic>
          <p:nvPicPr>
            <p:cNvPr id="132" name="图片 131" descr="卡通人物&#10;&#10;低可信度描述已自动生成">
              <a:extLst>
                <a:ext uri="{FF2B5EF4-FFF2-40B4-BE49-F238E27FC236}">
                  <a16:creationId xmlns:a16="http://schemas.microsoft.com/office/drawing/2014/main" id="{1BE9CAA1-0301-A0DE-C36E-64FE64C1F2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3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7704914">
              <a:off x="4669455" y="2760649"/>
              <a:ext cx="2107915" cy="3388059"/>
            </a:xfrm>
            <a:custGeom>
              <a:avLst/>
              <a:gdLst>
                <a:gd name="connsiteX0" fmla="*/ 2398660 w 2462225"/>
                <a:gd name="connsiteY0" fmla="*/ 79168 h 3957543"/>
                <a:gd name="connsiteX1" fmla="*/ 2397366 w 2462225"/>
                <a:gd name="connsiteY1" fmla="*/ 81995 h 3957543"/>
                <a:gd name="connsiteX2" fmla="*/ 2381506 w 2462225"/>
                <a:gd name="connsiteY2" fmla="*/ 65293 h 3957543"/>
                <a:gd name="connsiteX3" fmla="*/ 2398660 w 2462225"/>
                <a:gd name="connsiteY3" fmla="*/ 79168 h 3957543"/>
                <a:gd name="connsiteX4" fmla="*/ 2462225 w 2462225"/>
                <a:gd name="connsiteY4" fmla="*/ 150302 h 3957543"/>
                <a:gd name="connsiteX5" fmla="*/ 2341400 w 2462225"/>
                <a:gd name="connsiteY5" fmla="*/ 3535814 h 3957543"/>
                <a:gd name="connsiteX6" fmla="*/ 2103517 w 2462225"/>
                <a:gd name="connsiteY6" fmla="*/ 3756302 h 3957543"/>
                <a:gd name="connsiteX7" fmla="*/ 280744 w 2462225"/>
                <a:gd name="connsiteY7" fmla="*/ 3913641 h 3957543"/>
                <a:gd name="connsiteX8" fmla="*/ 168383 w 2462225"/>
                <a:gd name="connsiteY8" fmla="*/ 2915699 h 3957543"/>
                <a:gd name="connsiteX9" fmla="*/ 138460 w 2462225"/>
                <a:gd name="connsiteY9" fmla="*/ 228335 h 3957543"/>
                <a:gd name="connsiteX10" fmla="*/ 2070288 w 2462225"/>
                <a:gd name="connsiteY10" fmla="*/ 129098 h 3957543"/>
                <a:gd name="connsiteX11" fmla="*/ 2395366 w 2462225"/>
                <a:gd name="connsiteY11" fmla="*/ 86365 h 3957543"/>
                <a:gd name="connsiteX12" fmla="*/ 2397366 w 2462225"/>
                <a:gd name="connsiteY12" fmla="*/ 81995 h 3957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62225" h="3957543">
                  <a:moveTo>
                    <a:pt x="2398660" y="79168"/>
                  </a:moveTo>
                  <a:lnTo>
                    <a:pt x="2397366" y="81995"/>
                  </a:lnTo>
                  <a:lnTo>
                    <a:pt x="2381506" y="65293"/>
                  </a:lnTo>
                  <a:cubicBezTo>
                    <a:pt x="2389334" y="69871"/>
                    <a:pt x="2397162" y="74450"/>
                    <a:pt x="2398660" y="79168"/>
                  </a:cubicBezTo>
                  <a:close/>
                  <a:moveTo>
                    <a:pt x="2462225" y="150302"/>
                  </a:moveTo>
                  <a:cubicBezTo>
                    <a:pt x="2437052" y="855617"/>
                    <a:pt x="2401184" y="2934814"/>
                    <a:pt x="2341400" y="3535814"/>
                  </a:cubicBezTo>
                  <a:cubicBezTo>
                    <a:pt x="2281615" y="4136814"/>
                    <a:pt x="2446959" y="3693331"/>
                    <a:pt x="2103517" y="3756302"/>
                  </a:cubicBezTo>
                  <a:cubicBezTo>
                    <a:pt x="1760074" y="3819273"/>
                    <a:pt x="603266" y="4053742"/>
                    <a:pt x="280744" y="3913641"/>
                  </a:cubicBezTo>
                  <a:cubicBezTo>
                    <a:pt x="-41779" y="3773541"/>
                    <a:pt x="192098" y="3529917"/>
                    <a:pt x="168383" y="2915699"/>
                  </a:cubicBezTo>
                  <a:cubicBezTo>
                    <a:pt x="144669" y="2301482"/>
                    <a:pt x="-178524" y="692769"/>
                    <a:pt x="138460" y="228335"/>
                  </a:cubicBezTo>
                  <a:cubicBezTo>
                    <a:pt x="455444" y="-236098"/>
                    <a:pt x="1696447" y="156271"/>
                    <a:pt x="2070288" y="129098"/>
                  </a:cubicBezTo>
                  <a:cubicBezTo>
                    <a:pt x="2303939" y="112114"/>
                    <a:pt x="2379327" y="98591"/>
                    <a:pt x="2395366" y="86365"/>
                  </a:cubicBezTo>
                  <a:lnTo>
                    <a:pt x="2397366" y="81995"/>
                  </a:lnTo>
                  <a:close/>
                </a:path>
              </a:pathLst>
            </a:cu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id="{CBA945C5-D09B-7DA3-A7E4-7321DE3D619D}"/>
                </a:ext>
              </a:extLst>
            </p:cNvPr>
            <p:cNvGrpSpPr/>
            <p:nvPr/>
          </p:nvGrpSpPr>
          <p:grpSpPr>
            <a:xfrm>
              <a:off x="4675343" y="2097987"/>
              <a:ext cx="3012532" cy="3022856"/>
              <a:chOff x="2415438" y="1325065"/>
              <a:chExt cx="4520345" cy="4535836"/>
            </a:xfrm>
          </p:grpSpPr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CF2A5130-0D1F-8139-269C-3ACC06950E45}"/>
                  </a:ext>
                </a:extLst>
              </p:cNvPr>
              <p:cNvSpPr/>
              <p:nvPr/>
            </p:nvSpPr>
            <p:spPr>
              <a:xfrm>
                <a:off x="2424504" y="1325065"/>
                <a:ext cx="4511279" cy="4511279"/>
              </a:xfrm>
              <a:custGeom>
                <a:avLst/>
                <a:gdLst>
                  <a:gd name="connsiteX0" fmla="*/ 0 w 4511279"/>
                  <a:gd name="connsiteY0" fmla="*/ 2255640 h 4511279"/>
                  <a:gd name="connsiteX1" fmla="*/ 2255640 w 4511279"/>
                  <a:gd name="connsiteY1" fmla="*/ 0 h 4511279"/>
                  <a:gd name="connsiteX2" fmla="*/ 4511280 w 4511279"/>
                  <a:gd name="connsiteY2" fmla="*/ 2255640 h 4511279"/>
                  <a:gd name="connsiteX3" fmla="*/ 2255640 w 4511279"/>
                  <a:gd name="connsiteY3" fmla="*/ 4511280 h 4511279"/>
                  <a:gd name="connsiteX4" fmla="*/ 0 w 4511279"/>
                  <a:gd name="connsiteY4" fmla="*/ 2255640 h 4511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11279" h="4511279" extrusionOk="0">
                    <a:moveTo>
                      <a:pt x="0" y="2255640"/>
                    </a:moveTo>
                    <a:cubicBezTo>
                      <a:pt x="-158468" y="912137"/>
                      <a:pt x="685994" y="121561"/>
                      <a:pt x="2255640" y="0"/>
                    </a:cubicBezTo>
                    <a:cubicBezTo>
                      <a:pt x="3860293" y="75556"/>
                      <a:pt x="4364809" y="1014541"/>
                      <a:pt x="4511280" y="2255640"/>
                    </a:cubicBezTo>
                    <a:cubicBezTo>
                      <a:pt x="4279236" y="3728000"/>
                      <a:pt x="3447788" y="4807589"/>
                      <a:pt x="2255640" y="4511280"/>
                    </a:cubicBezTo>
                    <a:cubicBezTo>
                      <a:pt x="783498" y="4387419"/>
                      <a:pt x="273752" y="3632197"/>
                      <a:pt x="0" y="2255640"/>
                    </a:cubicBezTo>
                    <a:close/>
                  </a:path>
                </a:pathLst>
              </a:custGeom>
              <a:noFill/>
              <a:ln w="190500">
                <a:solidFill>
                  <a:srgbClr val="691713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16" name="图片 115" descr="碗里的食物&#10;&#10;描述已自动生成">
                <a:extLst>
                  <a:ext uri="{FF2B5EF4-FFF2-40B4-BE49-F238E27FC236}">
                    <a16:creationId xmlns:a16="http://schemas.microsoft.com/office/drawing/2014/main" id="{E0F226E3-142F-0311-9A4B-84AFFCFCB7D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415438" y="1340557"/>
                <a:ext cx="4520344" cy="4520344"/>
              </a:xfrm>
              <a:prstGeom prst="ellipse">
                <a:avLst/>
              </a:prstGeom>
            </p:spPr>
          </p:pic>
        </p:grpSp>
      </p:grpSp>
      <p:sp>
        <p:nvSpPr>
          <p:cNvPr id="136" name="任意多边形: 形状 135">
            <a:extLst>
              <a:ext uri="{FF2B5EF4-FFF2-40B4-BE49-F238E27FC236}">
                <a16:creationId xmlns:a16="http://schemas.microsoft.com/office/drawing/2014/main" id="{C861567F-734D-0963-6AD7-92FBE3EF224F}"/>
              </a:ext>
            </a:extLst>
          </p:cNvPr>
          <p:cNvSpPr/>
          <p:nvPr/>
        </p:nvSpPr>
        <p:spPr>
          <a:xfrm rot="20333457" flipH="1">
            <a:off x="1143733" y="1187080"/>
            <a:ext cx="3808990" cy="2726705"/>
          </a:xfrm>
          <a:custGeom>
            <a:avLst/>
            <a:gdLst>
              <a:gd name="connsiteX0" fmla="*/ 2372677 w 5211655"/>
              <a:gd name="connsiteY0" fmla="*/ 2396092 h 3730817"/>
              <a:gd name="connsiteX1" fmla="*/ 1409079 w 5211655"/>
              <a:gd name="connsiteY1" fmla="*/ 2559008 h 3730817"/>
              <a:gd name="connsiteX2" fmla="*/ 459177 w 5211655"/>
              <a:gd name="connsiteY2" fmla="*/ 2469609 h 3730817"/>
              <a:gd name="connsiteX3" fmla="*/ 701 w 5211655"/>
              <a:gd name="connsiteY3" fmla="*/ 1590855 h 3730817"/>
              <a:gd name="connsiteX4" fmla="*/ 224967 w 5211655"/>
              <a:gd name="connsiteY4" fmla="*/ 675703 h 3730817"/>
              <a:gd name="connsiteX5" fmla="*/ 384631 w 5211655"/>
              <a:gd name="connsiteY5" fmla="*/ 490439 h 3730817"/>
              <a:gd name="connsiteX6" fmla="*/ 924238 w 5211655"/>
              <a:gd name="connsiteY6" fmla="*/ 93959 h 3730817"/>
              <a:gd name="connsiteX7" fmla="*/ 1484968 w 5211655"/>
              <a:gd name="connsiteY7" fmla="*/ 13132 h 3730817"/>
              <a:gd name="connsiteX8" fmla="*/ 2012485 w 5211655"/>
              <a:gd name="connsiteY8" fmla="*/ 89940 h 3730817"/>
              <a:gd name="connsiteX9" fmla="*/ 2529549 w 5211655"/>
              <a:gd name="connsiteY9" fmla="*/ 181329 h 3730817"/>
              <a:gd name="connsiteX10" fmla="*/ 3124647 w 5211655"/>
              <a:gd name="connsiteY10" fmla="*/ 190552 h 3730817"/>
              <a:gd name="connsiteX11" fmla="*/ 3955876 w 5211655"/>
              <a:gd name="connsiteY11" fmla="*/ 123923 h 3730817"/>
              <a:gd name="connsiteX12" fmla="*/ 4815193 w 5211655"/>
              <a:gd name="connsiteY12" fmla="*/ 267089 h 3730817"/>
              <a:gd name="connsiteX13" fmla="*/ 4815193 w 5211655"/>
              <a:gd name="connsiteY13" fmla="*/ 267127 h 3730817"/>
              <a:gd name="connsiteX14" fmla="*/ 5159435 w 5211655"/>
              <a:gd name="connsiteY14" fmla="*/ 669878 h 3730817"/>
              <a:gd name="connsiteX15" fmla="*/ 5080217 w 5211655"/>
              <a:gd name="connsiteY15" fmla="*/ 1773918 h 3730817"/>
              <a:gd name="connsiteX16" fmla="*/ 4761927 w 5211655"/>
              <a:gd name="connsiteY16" fmla="*/ 2392627 h 3730817"/>
              <a:gd name="connsiteX17" fmla="*/ 4073717 w 5211655"/>
              <a:gd name="connsiteY17" fmla="*/ 2715012 h 3730817"/>
              <a:gd name="connsiteX18" fmla="*/ 3862197 w 5211655"/>
              <a:gd name="connsiteY18" fmla="*/ 2901736 h 3730817"/>
              <a:gd name="connsiteX19" fmla="*/ 3176553 w 5211655"/>
              <a:gd name="connsiteY19" fmla="*/ 3691131 h 3730817"/>
              <a:gd name="connsiteX20" fmla="*/ 3176515 w 5211655"/>
              <a:gd name="connsiteY20" fmla="*/ 3691131 h 3730817"/>
              <a:gd name="connsiteX21" fmla="*/ 2995954 w 5211655"/>
              <a:gd name="connsiteY21" fmla="*/ 3730817 h 3730817"/>
              <a:gd name="connsiteX22" fmla="*/ 2911951 w 5211655"/>
              <a:gd name="connsiteY22" fmla="*/ 3709003 h 3730817"/>
              <a:gd name="connsiteX23" fmla="*/ 2955617 w 5211655"/>
              <a:gd name="connsiteY23" fmla="*/ 3625842 h 3730817"/>
              <a:gd name="connsiteX24" fmla="*/ 3146818 w 5211655"/>
              <a:gd name="connsiteY24" fmla="*/ 2787187 h 3730817"/>
              <a:gd name="connsiteX25" fmla="*/ 2512296 w 5211655"/>
              <a:gd name="connsiteY25" fmla="*/ 2423203 h 3730817"/>
              <a:gd name="connsiteX26" fmla="*/ 2377742 w 5211655"/>
              <a:gd name="connsiteY26" fmla="*/ 2423242 h 3730817"/>
              <a:gd name="connsiteX27" fmla="*/ 3193991 w 5211655"/>
              <a:gd name="connsiteY27" fmla="*/ 3547060 h 3730817"/>
              <a:gd name="connsiteX28" fmla="*/ 3365059 w 5211655"/>
              <a:gd name="connsiteY28" fmla="*/ 3418894 h 3730817"/>
              <a:gd name="connsiteX29" fmla="*/ 3365059 w 5211655"/>
              <a:gd name="connsiteY29" fmla="*/ 3418932 h 3730817"/>
              <a:gd name="connsiteX30" fmla="*/ 3563373 w 5211655"/>
              <a:gd name="connsiteY30" fmla="*/ 2721993 h 3730817"/>
              <a:gd name="connsiteX31" fmla="*/ 3815728 w 5211655"/>
              <a:gd name="connsiteY31" fmla="*/ 2462594 h 3730817"/>
              <a:gd name="connsiteX32" fmla="*/ 4172980 w 5211655"/>
              <a:gd name="connsiteY32" fmla="*/ 2437143 h 3730817"/>
              <a:gd name="connsiteX33" fmla="*/ 4813547 w 5211655"/>
              <a:gd name="connsiteY33" fmla="*/ 1797615 h 3730817"/>
              <a:gd name="connsiteX34" fmla="*/ 4902220 w 5211655"/>
              <a:gd name="connsiteY34" fmla="*/ 925826 h 3730817"/>
              <a:gd name="connsiteX35" fmla="*/ 4770801 w 5211655"/>
              <a:gd name="connsiteY35" fmla="*/ 654955 h 3730817"/>
              <a:gd name="connsiteX36" fmla="*/ 4502064 w 5211655"/>
              <a:gd name="connsiteY36" fmla="*/ 519216 h 3730817"/>
              <a:gd name="connsiteX37" fmla="*/ 4198196 w 5211655"/>
              <a:gd name="connsiteY37" fmla="*/ 490053 h 3730817"/>
              <a:gd name="connsiteX38" fmla="*/ 3325330 w 5211655"/>
              <a:gd name="connsiteY38" fmla="*/ 530122 h 3730817"/>
              <a:gd name="connsiteX39" fmla="*/ 2658585 w 5211655"/>
              <a:gd name="connsiteY39" fmla="*/ 571951 h 3730817"/>
              <a:gd name="connsiteX40" fmla="*/ 1654672 w 5211655"/>
              <a:gd name="connsiteY40" fmla="*/ 400618 h 3730817"/>
              <a:gd name="connsiteX41" fmla="*/ 730792 w 5211655"/>
              <a:gd name="connsiteY41" fmla="*/ 462960 h 3730817"/>
              <a:gd name="connsiteX42" fmla="*/ 146676 w 5211655"/>
              <a:gd name="connsiteY42" fmla="*/ 1125453 h 3730817"/>
              <a:gd name="connsiteX43" fmla="*/ 117361 w 5211655"/>
              <a:gd name="connsiteY43" fmla="*/ 1245772 h 3730817"/>
              <a:gd name="connsiteX44" fmla="*/ 117399 w 5211655"/>
              <a:gd name="connsiteY44" fmla="*/ 1245810 h 3730817"/>
              <a:gd name="connsiteX45" fmla="*/ 127120 w 5211655"/>
              <a:gd name="connsiteY45" fmla="*/ 2018638 h 3730817"/>
              <a:gd name="connsiteX46" fmla="*/ 738373 w 5211655"/>
              <a:gd name="connsiteY46" fmla="*/ 2498052 h 3730817"/>
              <a:gd name="connsiteX47" fmla="*/ 1742679 w 5211655"/>
              <a:gd name="connsiteY47" fmla="*/ 2426065 h 3730817"/>
              <a:gd name="connsiteX48" fmla="*/ 2540568 w 5211655"/>
              <a:gd name="connsiteY48" fmla="*/ 2345660 h 3730817"/>
              <a:gd name="connsiteX49" fmla="*/ 3284925 w 5211655"/>
              <a:gd name="connsiteY49" fmla="*/ 3000422 h 3730817"/>
              <a:gd name="connsiteX50" fmla="*/ 3193996 w 5211655"/>
              <a:gd name="connsiteY50" fmla="*/ 3547074 h 3730817"/>
              <a:gd name="connsiteX51" fmla="*/ 2694415 w 5211655"/>
              <a:gd name="connsiteY51" fmla="*/ 508084 h 3730817"/>
              <a:gd name="connsiteX52" fmla="*/ 3098773 w 5211655"/>
              <a:gd name="connsiteY52" fmla="*/ 299091 h 3730817"/>
              <a:gd name="connsiteX53" fmla="*/ 2694415 w 5211655"/>
              <a:gd name="connsiteY53" fmla="*/ 508084 h 3730817"/>
              <a:gd name="connsiteX54" fmla="*/ 1750676 w 5211655"/>
              <a:gd name="connsiteY54" fmla="*/ 325073 h 3730817"/>
              <a:gd name="connsiteX55" fmla="*/ 2108850 w 5211655"/>
              <a:gd name="connsiteY55" fmla="*/ 209839 h 3730817"/>
              <a:gd name="connsiteX56" fmla="*/ 1750676 w 5211655"/>
              <a:gd name="connsiteY56" fmla="*/ 325073 h 3730817"/>
              <a:gd name="connsiteX57" fmla="*/ 2083818 w 5211655"/>
              <a:gd name="connsiteY57" fmla="*/ 372107 h 3730817"/>
              <a:gd name="connsiteX58" fmla="*/ 2439190 w 5211655"/>
              <a:gd name="connsiteY58" fmla="*/ 275590 h 3730817"/>
              <a:gd name="connsiteX59" fmla="*/ 2083818 w 5211655"/>
              <a:gd name="connsiteY59" fmla="*/ 372107 h 3730817"/>
              <a:gd name="connsiteX60" fmla="*/ 1742760 w 5211655"/>
              <a:gd name="connsiteY60" fmla="*/ 177232 h 3730817"/>
              <a:gd name="connsiteX61" fmla="*/ 1398292 w 5211655"/>
              <a:gd name="connsiteY61" fmla="*/ 283473 h 3730817"/>
              <a:gd name="connsiteX62" fmla="*/ 1742760 w 5211655"/>
              <a:gd name="connsiteY62" fmla="*/ 177232 h 3730817"/>
              <a:gd name="connsiteX63" fmla="*/ 2719486 w 5211655"/>
              <a:gd name="connsiteY63" fmla="*/ 318145 h 3730817"/>
              <a:gd name="connsiteX64" fmla="*/ 2413100 w 5211655"/>
              <a:gd name="connsiteY64" fmla="*/ 463074 h 3730817"/>
              <a:gd name="connsiteX65" fmla="*/ 2615509 w 5211655"/>
              <a:gd name="connsiteY65" fmla="*/ 509381 h 3730817"/>
              <a:gd name="connsiteX66" fmla="*/ 2719486 w 5211655"/>
              <a:gd name="connsiteY66" fmla="*/ 318141 h 3730817"/>
              <a:gd name="connsiteX67" fmla="*/ 3976264 w 5211655"/>
              <a:gd name="connsiteY67" fmla="*/ 384352 h 3730817"/>
              <a:gd name="connsiteX68" fmla="*/ 4345264 w 5211655"/>
              <a:gd name="connsiteY68" fmla="*/ 260859 h 3730817"/>
              <a:gd name="connsiteX69" fmla="*/ 3976264 w 5211655"/>
              <a:gd name="connsiteY69" fmla="*/ 384352 h 3730817"/>
              <a:gd name="connsiteX70" fmla="*/ 3363903 w 5211655"/>
              <a:gd name="connsiteY70" fmla="*/ 446158 h 3730817"/>
              <a:gd name="connsiteX71" fmla="*/ 3764283 w 5211655"/>
              <a:gd name="connsiteY71" fmla="*/ 231042 h 3730817"/>
              <a:gd name="connsiteX72" fmla="*/ 3764283 w 5211655"/>
              <a:gd name="connsiteY72" fmla="*/ 231004 h 3730817"/>
              <a:gd name="connsiteX73" fmla="*/ 3363903 w 5211655"/>
              <a:gd name="connsiteY73" fmla="*/ 446159 h 3730817"/>
              <a:gd name="connsiteX74" fmla="*/ 3052158 w 5211655"/>
              <a:gd name="connsiteY74" fmla="*/ 482936 h 3730817"/>
              <a:gd name="connsiteX75" fmla="*/ 3382508 w 5211655"/>
              <a:gd name="connsiteY75" fmla="*/ 292499 h 3730817"/>
              <a:gd name="connsiteX76" fmla="*/ 3052158 w 5211655"/>
              <a:gd name="connsiteY76" fmla="*/ 482897 h 3730817"/>
              <a:gd name="connsiteX77" fmla="*/ 3714269 w 5211655"/>
              <a:gd name="connsiteY77" fmla="*/ 395603 h 3730817"/>
              <a:gd name="connsiteX78" fmla="*/ 4066006 w 5211655"/>
              <a:gd name="connsiteY78" fmla="*/ 235371 h 3730817"/>
              <a:gd name="connsiteX79" fmla="*/ 3714269 w 5211655"/>
              <a:gd name="connsiteY79" fmla="*/ 395574 h 3730817"/>
              <a:gd name="connsiteX80" fmla="*/ 700177 w 5211655"/>
              <a:gd name="connsiteY80" fmla="*/ 355457 h 3730817"/>
              <a:gd name="connsiteX81" fmla="*/ 1060066 w 5211655"/>
              <a:gd name="connsiteY81" fmla="*/ 136971 h 3730817"/>
              <a:gd name="connsiteX82" fmla="*/ 1110433 w 5211655"/>
              <a:gd name="connsiteY82" fmla="*/ 260433 h 3730817"/>
              <a:gd name="connsiteX83" fmla="*/ 1399027 w 5211655"/>
              <a:gd name="connsiteY83" fmla="*/ 123234 h 3730817"/>
              <a:gd name="connsiteX84" fmla="*/ 1110472 w 5211655"/>
              <a:gd name="connsiteY84" fmla="*/ 260354 h 3730817"/>
              <a:gd name="connsiteX85" fmla="*/ 4986085 w 5211655"/>
              <a:gd name="connsiteY85" fmla="*/ 520557 h 3730817"/>
              <a:gd name="connsiteX86" fmla="*/ 4939089 w 5211655"/>
              <a:gd name="connsiteY86" fmla="*/ 760812 h 3730817"/>
              <a:gd name="connsiteX87" fmla="*/ 5059829 w 5211655"/>
              <a:gd name="connsiteY87" fmla="*/ 676044 h 3730817"/>
              <a:gd name="connsiteX88" fmla="*/ 4986083 w 5211655"/>
              <a:gd name="connsiteY88" fmla="*/ 520475 h 3730817"/>
              <a:gd name="connsiteX89" fmla="*/ 4827146 w 5211655"/>
              <a:gd name="connsiteY89" fmla="*/ 400160 h 3730817"/>
              <a:gd name="connsiteX90" fmla="*/ 4590104 w 5211655"/>
              <a:gd name="connsiteY90" fmla="*/ 424691 h 3730817"/>
              <a:gd name="connsiteX91" fmla="*/ 4827146 w 5211655"/>
              <a:gd name="connsiteY91" fmla="*/ 400160 h 3730817"/>
              <a:gd name="connsiteX92" fmla="*/ 4602958 w 5211655"/>
              <a:gd name="connsiteY92" fmla="*/ 307316 h 3730817"/>
              <a:gd name="connsiteX93" fmla="*/ 4341991 w 5211655"/>
              <a:gd name="connsiteY93" fmla="*/ 391816 h 3730817"/>
              <a:gd name="connsiteX94" fmla="*/ 4602958 w 5211655"/>
              <a:gd name="connsiteY94" fmla="*/ 307278 h 3730817"/>
              <a:gd name="connsiteX95" fmla="*/ 5107854 w 5211655"/>
              <a:gd name="connsiteY95" fmla="*/ 1148185 h 3730817"/>
              <a:gd name="connsiteX96" fmla="*/ 4998517 w 5211655"/>
              <a:gd name="connsiteY96" fmla="*/ 1264301 h 3730817"/>
              <a:gd name="connsiteX97" fmla="*/ 4998517 w 5211655"/>
              <a:gd name="connsiteY97" fmla="*/ 1264263 h 3730817"/>
              <a:gd name="connsiteX98" fmla="*/ 5068896 w 5211655"/>
              <a:gd name="connsiteY98" fmla="*/ 1338775 h 3730817"/>
              <a:gd name="connsiteX99" fmla="*/ 5098517 w 5211655"/>
              <a:gd name="connsiteY99" fmla="*/ 1320138 h 3730817"/>
              <a:gd name="connsiteX100" fmla="*/ 3698240 w 5211655"/>
              <a:gd name="connsiteY100" fmla="*/ 2951154 h 3730817"/>
              <a:gd name="connsiteX101" fmla="*/ 3741524 w 5211655"/>
              <a:gd name="connsiteY101" fmla="*/ 2945183 h 3730817"/>
              <a:gd name="connsiteX102" fmla="*/ 3777268 w 5211655"/>
              <a:gd name="connsiteY102" fmla="*/ 2788733 h 3730817"/>
              <a:gd name="connsiteX103" fmla="*/ 3750441 w 5211655"/>
              <a:gd name="connsiteY103" fmla="*/ 2774343 h 3730817"/>
              <a:gd name="connsiteX104" fmla="*/ 3675852 w 5211655"/>
              <a:gd name="connsiteY104" fmla="*/ 2850921 h 3730817"/>
              <a:gd name="connsiteX105" fmla="*/ 3698240 w 5211655"/>
              <a:gd name="connsiteY105" fmla="*/ 2951146 h 3730817"/>
              <a:gd name="connsiteX106" fmla="*/ 5122549 w 5211655"/>
              <a:gd name="connsiteY106" fmla="*/ 992900 h 3730817"/>
              <a:gd name="connsiteX107" fmla="*/ 5074635 w 5211655"/>
              <a:gd name="connsiteY107" fmla="*/ 947551 h 3730817"/>
              <a:gd name="connsiteX108" fmla="*/ 4992622 w 5211655"/>
              <a:gd name="connsiteY108" fmla="*/ 1039628 h 3730817"/>
              <a:gd name="connsiteX109" fmla="*/ 4992584 w 5211655"/>
              <a:gd name="connsiteY109" fmla="*/ 1039628 h 3730817"/>
              <a:gd name="connsiteX110" fmla="*/ 5040345 w 5211655"/>
              <a:gd name="connsiteY110" fmla="*/ 1069134 h 3730817"/>
              <a:gd name="connsiteX111" fmla="*/ 5122549 w 5211655"/>
              <a:gd name="connsiteY111" fmla="*/ 992900 h 3730817"/>
              <a:gd name="connsiteX112" fmla="*/ 5106514 w 5211655"/>
              <a:gd name="connsiteY112" fmla="*/ 783869 h 3730817"/>
              <a:gd name="connsiteX113" fmla="*/ 5058677 w 5211655"/>
              <a:gd name="connsiteY113" fmla="*/ 757577 h 3730817"/>
              <a:gd name="connsiteX114" fmla="*/ 4985620 w 5211655"/>
              <a:gd name="connsiteY114" fmla="*/ 877631 h 3730817"/>
              <a:gd name="connsiteX115" fmla="*/ 4985620 w 5211655"/>
              <a:gd name="connsiteY115" fmla="*/ 877593 h 3730817"/>
              <a:gd name="connsiteX116" fmla="*/ 5045703 w 5211655"/>
              <a:gd name="connsiteY116" fmla="*/ 883372 h 3730817"/>
              <a:gd name="connsiteX117" fmla="*/ 5106514 w 5211655"/>
              <a:gd name="connsiteY117" fmla="*/ 783872 h 3730817"/>
              <a:gd name="connsiteX118" fmla="*/ 5034949 w 5211655"/>
              <a:gd name="connsiteY118" fmla="*/ 1614294 h 3730817"/>
              <a:gd name="connsiteX119" fmla="*/ 4973372 w 5211655"/>
              <a:gd name="connsiteY119" fmla="*/ 1786812 h 3730817"/>
              <a:gd name="connsiteX120" fmla="*/ 5034949 w 5211655"/>
              <a:gd name="connsiteY120" fmla="*/ 1614294 h 3730817"/>
              <a:gd name="connsiteX121" fmla="*/ 3703223 w 5211655"/>
              <a:gd name="connsiteY121" fmla="*/ 3054768 h 3730817"/>
              <a:gd name="connsiteX122" fmla="*/ 3660897 w 5211655"/>
              <a:gd name="connsiteY122" fmla="*/ 3032533 h 3730817"/>
              <a:gd name="connsiteX123" fmla="*/ 3599512 w 5211655"/>
              <a:gd name="connsiteY123" fmla="*/ 3183008 h 3730817"/>
              <a:gd name="connsiteX124" fmla="*/ 3635179 w 5211655"/>
              <a:gd name="connsiteY124" fmla="*/ 3198239 h 3730817"/>
              <a:gd name="connsiteX125" fmla="*/ 3703261 w 5211655"/>
              <a:gd name="connsiteY125" fmla="*/ 2609116 h 3730817"/>
              <a:gd name="connsiteX126" fmla="*/ 3680070 w 5211655"/>
              <a:gd name="connsiteY126" fmla="*/ 2628672 h 3730817"/>
              <a:gd name="connsiteX127" fmla="*/ 3770387 w 5211655"/>
              <a:gd name="connsiteY127" fmla="*/ 2744288 h 3730817"/>
              <a:gd name="connsiteX128" fmla="*/ 3703223 w 5211655"/>
              <a:gd name="connsiteY128" fmla="*/ 2609156 h 3730817"/>
              <a:gd name="connsiteX129" fmla="*/ 4642298 w 5211655"/>
              <a:gd name="connsiteY129" fmla="*/ 2380989 h 3730817"/>
              <a:gd name="connsiteX130" fmla="*/ 4520941 w 5211655"/>
              <a:gd name="connsiteY130" fmla="*/ 2481635 h 3730817"/>
              <a:gd name="connsiteX131" fmla="*/ 4642298 w 5211655"/>
              <a:gd name="connsiteY131" fmla="*/ 2380989 h 3730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5211655" h="3730817">
                <a:moveTo>
                  <a:pt x="2372677" y="2396092"/>
                </a:moveTo>
                <a:cubicBezTo>
                  <a:pt x="2051556" y="2450895"/>
                  <a:pt x="1731190" y="2510826"/>
                  <a:pt x="1409079" y="2559008"/>
                </a:cubicBezTo>
                <a:cubicBezTo>
                  <a:pt x="1086616" y="2607229"/>
                  <a:pt x="770276" y="2610137"/>
                  <a:pt x="459177" y="2469609"/>
                </a:cubicBezTo>
                <a:cubicBezTo>
                  <a:pt x="98672" y="2306810"/>
                  <a:pt x="-9939" y="1892303"/>
                  <a:pt x="701" y="1590855"/>
                </a:cubicBezTo>
                <a:cubicBezTo>
                  <a:pt x="11990" y="1271144"/>
                  <a:pt x="118070" y="972028"/>
                  <a:pt x="224967" y="675703"/>
                </a:cubicBezTo>
                <a:cubicBezTo>
                  <a:pt x="260979" y="601000"/>
                  <a:pt x="316050" y="537093"/>
                  <a:pt x="384631" y="490439"/>
                </a:cubicBezTo>
                <a:cubicBezTo>
                  <a:pt x="560176" y="352701"/>
                  <a:pt x="738670" y="217687"/>
                  <a:pt x="924238" y="93959"/>
                </a:cubicBezTo>
                <a:cubicBezTo>
                  <a:pt x="1094503" y="-19590"/>
                  <a:pt x="1292660" y="-6658"/>
                  <a:pt x="1484968" y="13132"/>
                </a:cubicBezTo>
                <a:cubicBezTo>
                  <a:pt x="1661581" y="31311"/>
                  <a:pt x="1837204" y="60855"/>
                  <a:pt x="2012485" y="89940"/>
                </a:cubicBezTo>
                <a:cubicBezTo>
                  <a:pt x="2185238" y="118604"/>
                  <a:pt x="2355885" y="165830"/>
                  <a:pt x="2529549" y="181329"/>
                </a:cubicBezTo>
                <a:cubicBezTo>
                  <a:pt x="2727441" y="198397"/>
                  <a:pt x="2926294" y="201497"/>
                  <a:pt x="3124647" y="190552"/>
                </a:cubicBezTo>
                <a:cubicBezTo>
                  <a:pt x="3402220" y="175971"/>
                  <a:pt x="3678725" y="125340"/>
                  <a:pt x="3955876" y="123923"/>
                </a:cubicBezTo>
                <a:cubicBezTo>
                  <a:pt x="4247419" y="122431"/>
                  <a:pt x="4546800" y="135864"/>
                  <a:pt x="4815193" y="267089"/>
                </a:cubicBezTo>
                <a:lnTo>
                  <a:pt x="4815193" y="267127"/>
                </a:lnTo>
                <a:cubicBezTo>
                  <a:pt x="4985115" y="342175"/>
                  <a:pt x="5111752" y="490316"/>
                  <a:pt x="5159435" y="669878"/>
                </a:cubicBezTo>
                <a:cubicBezTo>
                  <a:pt x="5249983" y="1037046"/>
                  <a:pt x="5222275" y="1423416"/>
                  <a:pt x="5080217" y="1773918"/>
                </a:cubicBezTo>
                <a:cubicBezTo>
                  <a:pt x="4996482" y="1990905"/>
                  <a:pt x="4889751" y="2198330"/>
                  <a:pt x="4761927" y="2392627"/>
                </a:cubicBezTo>
                <a:cubicBezTo>
                  <a:pt x="4604213" y="2629601"/>
                  <a:pt x="4337437" y="2682603"/>
                  <a:pt x="4073717" y="2715012"/>
                </a:cubicBezTo>
                <a:cubicBezTo>
                  <a:pt x="3919637" y="2733956"/>
                  <a:pt x="3892852" y="2752785"/>
                  <a:pt x="3862197" y="2901736"/>
                </a:cubicBezTo>
                <a:cubicBezTo>
                  <a:pt x="3781599" y="3292897"/>
                  <a:pt x="3564765" y="3567334"/>
                  <a:pt x="3176553" y="3691131"/>
                </a:cubicBezTo>
                <a:lnTo>
                  <a:pt x="3176515" y="3691131"/>
                </a:lnTo>
                <a:cubicBezTo>
                  <a:pt x="3117694" y="3709845"/>
                  <a:pt x="3057225" y="3723124"/>
                  <a:pt x="2995954" y="3730817"/>
                </a:cubicBezTo>
                <a:cubicBezTo>
                  <a:pt x="2966868" y="3728712"/>
                  <a:pt x="2938395" y="3721288"/>
                  <a:pt x="2911951" y="3709003"/>
                </a:cubicBezTo>
                <a:cubicBezTo>
                  <a:pt x="2921098" y="3678770"/>
                  <a:pt x="2935908" y="3650526"/>
                  <a:pt x="2955617" y="3625842"/>
                </a:cubicBezTo>
                <a:cubicBezTo>
                  <a:pt x="3184547" y="3440343"/>
                  <a:pt x="3281333" y="3048996"/>
                  <a:pt x="3146818" y="2787187"/>
                </a:cubicBezTo>
                <a:cubicBezTo>
                  <a:pt x="3016281" y="2533108"/>
                  <a:pt x="2794042" y="2422204"/>
                  <a:pt x="2512296" y="2423203"/>
                </a:cubicBezTo>
                <a:cubicBezTo>
                  <a:pt x="2467444" y="2423356"/>
                  <a:pt x="2422591" y="2423242"/>
                  <a:pt x="2377742" y="2423242"/>
                </a:cubicBezTo>
                <a:close/>
                <a:moveTo>
                  <a:pt x="3193991" y="3547060"/>
                </a:moveTo>
                <a:cubicBezTo>
                  <a:pt x="3251855" y="3504962"/>
                  <a:pt x="3323999" y="3473619"/>
                  <a:pt x="3365059" y="3418894"/>
                </a:cubicBezTo>
                <a:lnTo>
                  <a:pt x="3365059" y="3418932"/>
                </a:lnTo>
                <a:cubicBezTo>
                  <a:pt x="3516611" y="3219893"/>
                  <a:pt x="3587445" y="2971016"/>
                  <a:pt x="3563373" y="2721993"/>
                </a:cubicBezTo>
                <a:cubicBezTo>
                  <a:pt x="3546879" y="2534926"/>
                  <a:pt x="3626787" y="2447134"/>
                  <a:pt x="3815728" y="2462594"/>
                </a:cubicBezTo>
                <a:cubicBezTo>
                  <a:pt x="3935400" y="2469521"/>
                  <a:pt x="4055493" y="2460948"/>
                  <a:pt x="4172980" y="2437143"/>
                </a:cubicBezTo>
                <a:cubicBezTo>
                  <a:pt x="4530958" y="2372276"/>
                  <a:pt x="4690084" y="2095272"/>
                  <a:pt x="4813547" y="1797615"/>
                </a:cubicBezTo>
                <a:cubicBezTo>
                  <a:pt x="4929046" y="1519161"/>
                  <a:pt x="4940146" y="1223483"/>
                  <a:pt x="4902220" y="925826"/>
                </a:cubicBezTo>
                <a:cubicBezTo>
                  <a:pt x="4889246" y="823564"/>
                  <a:pt x="4843092" y="728434"/>
                  <a:pt x="4770801" y="654955"/>
                </a:cubicBezTo>
                <a:cubicBezTo>
                  <a:pt x="4698508" y="581515"/>
                  <a:pt x="4604092" y="533794"/>
                  <a:pt x="4502064" y="519216"/>
                </a:cubicBezTo>
                <a:cubicBezTo>
                  <a:pt x="4401341" y="505323"/>
                  <a:pt x="4299499" y="499774"/>
                  <a:pt x="4198196" y="490053"/>
                </a:cubicBezTo>
                <a:cubicBezTo>
                  <a:pt x="3906692" y="468622"/>
                  <a:pt x="3613660" y="482093"/>
                  <a:pt x="3325330" y="530122"/>
                </a:cubicBezTo>
                <a:cubicBezTo>
                  <a:pt x="3105433" y="569655"/>
                  <a:pt x="2881705" y="583661"/>
                  <a:pt x="2658585" y="571951"/>
                </a:cubicBezTo>
                <a:cubicBezTo>
                  <a:pt x="2321387" y="541029"/>
                  <a:pt x="1998081" y="415353"/>
                  <a:pt x="1654672" y="400618"/>
                </a:cubicBezTo>
                <a:cubicBezTo>
                  <a:pt x="1343691" y="387262"/>
                  <a:pt x="1034924" y="323044"/>
                  <a:pt x="730792" y="462960"/>
                </a:cubicBezTo>
                <a:cubicBezTo>
                  <a:pt x="433664" y="599660"/>
                  <a:pt x="213796" y="791811"/>
                  <a:pt x="146676" y="1125453"/>
                </a:cubicBezTo>
                <a:cubicBezTo>
                  <a:pt x="138525" y="1165904"/>
                  <a:pt x="128498" y="1206050"/>
                  <a:pt x="117361" y="1245772"/>
                </a:cubicBezTo>
                <a:lnTo>
                  <a:pt x="117399" y="1245810"/>
                </a:lnTo>
                <a:cubicBezTo>
                  <a:pt x="41471" y="1498312"/>
                  <a:pt x="44878" y="1768086"/>
                  <a:pt x="127120" y="2018638"/>
                </a:cubicBezTo>
                <a:cubicBezTo>
                  <a:pt x="209209" y="2264791"/>
                  <a:pt x="479170" y="2467122"/>
                  <a:pt x="738373" y="2498052"/>
                </a:cubicBezTo>
                <a:cubicBezTo>
                  <a:pt x="1074768" y="2533987"/>
                  <a:pt x="1414837" y="2509609"/>
                  <a:pt x="1742679" y="2426065"/>
                </a:cubicBezTo>
                <a:cubicBezTo>
                  <a:pt x="2004066" y="2365100"/>
                  <a:pt x="2272263" y="2338082"/>
                  <a:pt x="2540568" y="2345660"/>
                </a:cubicBezTo>
                <a:cubicBezTo>
                  <a:pt x="2971064" y="2354615"/>
                  <a:pt x="3254309" y="2600385"/>
                  <a:pt x="3284925" y="3000422"/>
                </a:cubicBezTo>
                <a:cubicBezTo>
                  <a:pt x="3303142" y="3187489"/>
                  <a:pt x="3271760" y="3376006"/>
                  <a:pt x="3193996" y="3547074"/>
                </a:cubicBezTo>
                <a:close/>
                <a:moveTo>
                  <a:pt x="2694415" y="508084"/>
                </a:moveTo>
                <a:cubicBezTo>
                  <a:pt x="2856715" y="561509"/>
                  <a:pt x="2943400" y="516695"/>
                  <a:pt x="3098773" y="299091"/>
                </a:cubicBezTo>
                <a:cubicBezTo>
                  <a:pt x="2917104" y="275632"/>
                  <a:pt x="2833065" y="303110"/>
                  <a:pt x="2694415" y="508084"/>
                </a:cubicBezTo>
                <a:close/>
                <a:moveTo>
                  <a:pt x="1750676" y="325073"/>
                </a:moveTo>
                <a:cubicBezTo>
                  <a:pt x="1910683" y="398207"/>
                  <a:pt x="2022086" y="340994"/>
                  <a:pt x="2108850" y="209839"/>
                </a:cubicBezTo>
                <a:cubicBezTo>
                  <a:pt x="1938203" y="140914"/>
                  <a:pt x="1843445" y="171378"/>
                  <a:pt x="1750676" y="325073"/>
                </a:cubicBezTo>
                <a:close/>
                <a:moveTo>
                  <a:pt x="2083818" y="372107"/>
                </a:moveTo>
                <a:cubicBezTo>
                  <a:pt x="2275862" y="446543"/>
                  <a:pt x="2318068" y="434373"/>
                  <a:pt x="2439190" y="275590"/>
                </a:cubicBezTo>
                <a:cubicBezTo>
                  <a:pt x="2268279" y="207239"/>
                  <a:pt x="2216883" y="220481"/>
                  <a:pt x="2083818" y="372107"/>
                </a:cubicBezTo>
                <a:close/>
                <a:moveTo>
                  <a:pt x="1742760" y="177232"/>
                </a:moveTo>
                <a:cubicBezTo>
                  <a:pt x="1595920" y="115733"/>
                  <a:pt x="1451981" y="141067"/>
                  <a:pt x="1398292" y="283473"/>
                </a:cubicBezTo>
                <a:cubicBezTo>
                  <a:pt x="1605982" y="330889"/>
                  <a:pt x="1648159" y="318604"/>
                  <a:pt x="1742760" y="177232"/>
                </a:cubicBezTo>
                <a:close/>
                <a:moveTo>
                  <a:pt x="2719486" y="318145"/>
                </a:moveTo>
                <a:cubicBezTo>
                  <a:pt x="2550486" y="293078"/>
                  <a:pt x="2470041" y="329243"/>
                  <a:pt x="2413100" y="463074"/>
                </a:cubicBezTo>
                <a:lnTo>
                  <a:pt x="2615509" y="509381"/>
                </a:lnTo>
                <a:cubicBezTo>
                  <a:pt x="2654965" y="436822"/>
                  <a:pt x="2685123" y="381332"/>
                  <a:pt x="2719486" y="318141"/>
                </a:cubicBezTo>
                <a:close/>
                <a:moveTo>
                  <a:pt x="3976264" y="384352"/>
                </a:moveTo>
                <a:cubicBezTo>
                  <a:pt x="4173813" y="430850"/>
                  <a:pt x="4252915" y="400540"/>
                  <a:pt x="4345264" y="260859"/>
                </a:cubicBezTo>
                <a:cubicBezTo>
                  <a:pt x="4173970" y="150298"/>
                  <a:pt x="4109936" y="328636"/>
                  <a:pt x="3976264" y="384352"/>
                </a:cubicBezTo>
                <a:close/>
                <a:moveTo>
                  <a:pt x="3363903" y="446158"/>
                </a:moveTo>
                <a:cubicBezTo>
                  <a:pt x="3589698" y="398818"/>
                  <a:pt x="3589698" y="398818"/>
                  <a:pt x="3764283" y="231042"/>
                </a:cubicBezTo>
                <a:lnTo>
                  <a:pt x="3764283" y="231004"/>
                </a:lnTo>
                <a:cubicBezTo>
                  <a:pt x="3604315" y="235367"/>
                  <a:pt x="3455830" y="315121"/>
                  <a:pt x="3363903" y="446159"/>
                </a:cubicBezTo>
                <a:close/>
                <a:moveTo>
                  <a:pt x="3052158" y="482936"/>
                </a:moveTo>
                <a:cubicBezTo>
                  <a:pt x="3221198" y="523272"/>
                  <a:pt x="3284154" y="394914"/>
                  <a:pt x="3382508" y="292499"/>
                </a:cubicBezTo>
                <a:cubicBezTo>
                  <a:pt x="3215418" y="281094"/>
                  <a:pt x="3143056" y="397475"/>
                  <a:pt x="3052158" y="482897"/>
                </a:cubicBezTo>
                <a:close/>
                <a:moveTo>
                  <a:pt x="3714269" y="395603"/>
                </a:moveTo>
                <a:cubicBezTo>
                  <a:pt x="3890353" y="442561"/>
                  <a:pt x="3947754" y="290744"/>
                  <a:pt x="4066006" y="235371"/>
                </a:cubicBezTo>
                <a:cubicBezTo>
                  <a:pt x="3881310" y="153090"/>
                  <a:pt x="3825397" y="313480"/>
                  <a:pt x="3714269" y="395574"/>
                </a:cubicBezTo>
                <a:close/>
                <a:moveTo>
                  <a:pt x="700177" y="355457"/>
                </a:moveTo>
                <a:cubicBezTo>
                  <a:pt x="995091" y="277922"/>
                  <a:pt x="1024747" y="260280"/>
                  <a:pt x="1060066" y="136971"/>
                </a:cubicBezTo>
                <a:close/>
                <a:moveTo>
                  <a:pt x="1110433" y="260433"/>
                </a:moveTo>
                <a:cubicBezTo>
                  <a:pt x="1276524" y="333950"/>
                  <a:pt x="1315565" y="200311"/>
                  <a:pt x="1399027" y="123234"/>
                </a:cubicBezTo>
                <a:cubicBezTo>
                  <a:pt x="1259340" y="95832"/>
                  <a:pt x="1203466" y="203180"/>
                  <a:pt x="1110472" y="260354"/>
                </a:cubicBezTo>
                <a:close/>
                <a:moveTo>
                  <a:pt x="4986085" y="520557"/>
                </a:moveTo>
                <a:cubicBezTo>
                  <a:pt x="4940084" y="610568"/>
                  <a:pt x="4880687" y="666828"/>
                  <a:pt x="4939089" y="760812"/>
                </a:cubicBezTo>
                <a:cubicBezTo>
                  <a:pt x="4983482" y="729622"/>
                  <a:pt x="5020834" y="703445"/>
                  <a:pt x="5059829" y="676044"/>
                </a:cubicBezTo>
                <a:cubicBezTo>
                  <a:pt x="5036790" y="627442"/>
                  <a:pt x="5018229" y="588329"/>
                  <a:pt x="4986083" y="520475"/>
                </a:cubicBezTo>
                <a:close/>
                <a:moveTo>
                  <a:pt x="4827146" y="400160"/>
                </a:moveTo>
                <a:cubicBezTo>
                  <a:pt x="4737479" y="300964"/>
                  <a:pt x="4670049" y="381254"/>
                  <a:pt x="4590104" y="424691"/>
                </a:cubicBezTo>
                <a:cubicBezTo>
                  <a:pt x="4754706" y="488678"/>
                  <a:pt x="4754706" y="488678"/>
                  <a:pt x="4827146" y="400160"/>
                </a:cubicBezTo>
                <a:close/>
                <a:moveTo>
                  <a:pt x="4602958" y="307316"/>
                </a:moveTo>
                <a:cubicBezTo>
                  <a:pt x="4471999" y="243711"/>
                  <a:pt x="4419222" y="337894"/>
                  <a:pt x="4341991" y="391816"/>
                </a:cubicBezTo>
                <a:cubicBezTo>
                  <a:pt x="4458675" y="443940"/>
                  <a:pt x="4521475" y="368816"/>
                  <a:pt x="4602958" y="307278"/>
                </a:cubicBezTo>
                <a:close/>
                <a:moveTo>
                  <a:pt x="5107854" y="1148185"/>
                </a:moveTo>
                <a:cubicBezTo>
                  <a:pt x="5012522" y="1152816"/>
                  <a:pt x="4984507" y="1200233"/>
                  <a:pt x="4998517" y="1264301"/>
                </a:cubicBezTo>
                <a:lnTo>
                  <a:pt x="4998517" y="1264263"/>
                </a:lnTo>
                <a:cubicBezTo>
                  <a:pt x="5015815" y="1294305"/>
                  <a:pt x="5039926" y="1319793"/>
                  <a:pt x="5068896" y="1338775"/>
                </a:cubicBezTo>
                <a:lnTo>
                  <a:pt x="5098517" y="1320138"/>
                </a:lnTo>
                <a:close/>
                <a:moveTo>
                  <a:pt x="3698240" y="2951154"/>
                </a:moveTo>
                <a:lnTo>
                  <a:pt x="3741524" y="2945183"/>
                </a:lnTo>
                <a:cubicBezTo>
                  <a:pt x="3753426" y="2893021"/>
                  <a:pt x="3765367" y="2840893"/>
                  <a:pt x="3777268" y="2788733"/>
                </a:cubicBezTo>
                <a:lnTo>
                  <a:pt x="3750441" y="2774343"/>
                </a:lnTo>
                <a:cubicBezTo>
                  <a:pt x="3720284" y="2794128"/>
                  <a:pt x="3694834" y="2820267"/>
                  <a:pt x="3675852" y="2850921"/>
                </a:cubicBezTo>
                <a:cubicBezTo>
                  <a:pt x="3675393" y="2885632"/>
                  <a:pt x="3683047" y="2919961"/>
                  <a:pt x="3698240" y="2951146"/>
                </a:cubicBezTo>
                <a:close/>
                <a:moveTo>
                  <a:pt x="5122549" y="992900"/>
                </a:moveTo>
                <a:lnTo>
                  <a:pt x="5074635" y="947551"/>
                </a:lnTo>
                <a:lnTo>
                  <a:pt x="4992622" y="1039628"/>
                </a:lnTo>
                <a:lnTo>
                  <a:pt x="4992584" y="1039628"/>
                </a:lnTo>
                <a:cubicBezTo>
                  <a:pt x="5006400" y="1052487"/>
                  <a:pt x="5022664" y="1062513"/>
                  <a:pt x="5040345" y="1069134"/>
                </a:cubicBezTo>
                <a:cubicBezTo>
                  <a:pt x="5069622" y="1045789"/>
                  <a:pt x="5097100" y="1020301"/>
                  <a:pt x="5122549" y="992900"/>
                </a:cubicBezTo>
                <a:close/>
                <a:moveTo>
                  <a:pt x="5106514" y="783869"/>
                </a:moveTo>
                <a:lnTo>
                  <a:pt x="5058677" y="757577"/>
                </a:lnTo>
                <a:cubicBezTo>
                  <a:pt x="5034337" y="797607"/>
                  <a:pt x="5009958" y="837600"/>
                  <a:pt x="4985620" y="877631"/>
                </a:cubicBezTo>
                <a:lnTo>
                  <a:pt x="4985620" y="877593"/>
                </a:lnTo>
                <a:cubicBezTo>
                  <a:pt x="5004831" y="884635"/>
                  <a:pt x="5025496" y="886586"/>
                  <a:pt x="5045703" y="883372"/>
                </a:cubicBezTo>
                <a:cubicBezTo>
                  <a:pt x="5068934" y="852105"/>
                  <a:pt x="5089293" y="818771"/>
                  <a:pt x="5106514" y="783872"/>
                </a:cubicBezTo>
                <a:close/>
                <a:moveTo>
                  <a:pt x="5034949" y="1614294"/>
                </a:moveTo>
                <a:cubicBezTo>
                  <a:pt x="4936135" y="1648278"/>
                  <a:pt x="4919107" y="1699636"/>
                  <a:pt x="4973372" y="1786812"/>
                </a:cubicBezTo>
                <a:cubicBezTo>
                  <a:pt x="4994918" y="1726422"/>
                  <a:pt x="5012522" y="1677133"/>
                  <a:pt x="5034949" y="1614294"/>
                </a:cubicBezTo>
                <a:close/>
                <a:moveTo>
                  <a:pt x="3703223" y="3054768"/>
                </a:moveTo>
                <a:lnTo>
                  <a:pt x="3660897" y="3032533"/>
                </a:lnTo>
                <a:cubicBezTo>
                  <a:pt x="3640423" y="3082706"/>
                  <a:pt x="3619947" y="3132837"/>
                  <a:pt x="3599512" y="3183008"/>
                </a:cubicBezTo>
                <a:lnTo>
                  <a:pt x="3635179" y="3198239"/>
                </a:lnTo>
                <a:close/>
                <a:moveTo>
                  <a:pt x="3703261" y="2609116"/>
                </a:moveTo>
                <a:lnTo>
                  <a:pt x="3680070" y="2628672"/>
                </a:lnTo>
                <a:lnTo>
                  <a:pt x="3770387" y="2744288"/>
                </a:lnTo>
                <a:cubicBezTo>
                  <a:pt x="3843025" y="2625880"/>
                  <a:pt x="3738088" y="2641761"/>
                  <a:pt x="3703223" y="2609156"/>
                </a:cubicBezTo>
                <a:close/>
                <a:moveTo>
                  <a:pt x="4642298" y="2380989"/>
                </a:moveTo>
                <a:cubicBezTo>
                  <a:pt x="4536176" y="2366485"/>
                  <a:pt x="4500318" y="2397522"/>
                  <a:pt x="4520941" y="2481635"/>
                </a:cubicBezTo>
                <a:cubicBezTo>
                  <a:pt x="4561009" y="2448417"/>
                  <a:pt x="4596409" y="2419026"/>
                  <a:pt x="4642298" y="2380989"/>
                </a:cubicBezTo>
                <a:close/>
              </a:path>
            </a:pathLst>
          </a:custGeom>
          <a:solidFill>
            <a:srgbClr val="691713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67543210-4E87-387A-322E-B76A218CADE6}"/>
              </a:ext>
            </a:extLst>
          </p:cNvPr>
          <p:cNvSpPr txBox="1"/>
          <p:nvPr/>
        </p:nvSpPr>
        <p:spPr>
          <a:xfrm rot="20340000">
            <a:off x="1463011" y="1639766"/>
            <a:ext cx="32350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>
                <a:solidFill>
                  <a:srgbClr val="691713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Pellentesque Habitant Morbi Tristique Senectus Et Netus Et Malesuada Fames Ac Turpis Egestas</a:t>
            </a:r>
            <a:endParaRPr lang="zh-CN" altLang="en-US">
              <a:solidFill>
                <a:srgbClr val="691713"/>
              </a:solidFill>
              <a:latin typeface="Dreaming Outloud Script Pro" panose="03050502040304050704" pitchFamily="66" charset="0"/>
              <a:cs typeface="Dreaming Outloud Script Pro" panose="03050502040304050704" pitchFamily="66" charset="0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36924975-529D-CCDC-79FC-639EFE07F269}"/>
              </a:ext>
            </a:extLst>
          </p:cNvPr>
          <p:cNvSpPr txBox="1"/>
          <p:nvPr/>
        </p:nvSpPr>
        <p:spPr>
          <a:xfrm>
            <a:off x="7711705" y="4596756"/>
            <a:ext cx="3608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>
                <a:solidFill>
                  <a:srgbClr val="691713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Pellentesque Habitant Morbi Tristique Senectus Et Netus Et Malesuada Fames Ac Turpis Egestas Fames Ac Turpis Egestas</a:t>
            </a:r>
            <a:endParaRPr lang="zh-CN" altLang="en-US">
              <a:solidFill>
                <a:srgbClr val="691713"/>
              </a:solidFill>
              <a:latin typeface="Dreaming Outloud Script Pro" panose="03050502040304050704" pitchFamily="66" charset="0"/>
              <a:cs typeface="Dreaming Outloud Script Pro" panose="03050502040304050704" pitchFamily="66" charset="0"/>
            </a:endParaRPr>
          </a:p>
        </p:txBody>
      </p:sp>
      <p:grpSp>
        <p:nvGrpSpPr>
          <p:cNvPr id="177" name="图形 173">
            <a:extLst>
              <a:ext uri="{FF2B5EF4-FFF2-40B4-BE49-F238E27FC236}">
                <a16:creationId xmlns:a16="http://schemas.microsoft.com/office/drawing/2014/main" id="{31458AAB-94C6-D741-1230-F54B9DCAD8C3}"/>
              </a:ext>
            </a:extLst>
          </p:cNvPr>
          <p:cNvGrpSpPr/>
          <p:nvPr/>
        </p:nvGrpSpPr>
        <p:grpSpPr>
          <a:xfrm>
            <a:off x="7560773" y="1418238"/>
            <a:ext cx="1282250" cy="2534188"/>
            <a:chOff x="4204500" y="395519"/>
            <a:chExt cx="3072584" cy="6072531"/>
          </a:xfrm>
        </p:grpSpPr>
        <p:grpSp>
          <p:nvGrpSpPr>
            <p:cNvPr id="178" name="图形 173">
              <a:extLst>
                <a:ext uri="{FF2B5EF4-FFF2-40B4-BE49-F238E27FC236}">
                  <a16:creationId xmlns:a16="http://schemas.microsoft.com/office/drawing/2014/main" id="{58C24059-0A3E-E306-7984-0CECCA5BD8CB}"/>
                </a:ext>
              </a:extLst>
            </p:cNvPr>
            <p:cNvGrpSpPr/>
            <p:nvPr/>
          </p:nvGrpSpPr>
          <p:grpSpPr>
            <a:xfrm>
              <a:off x="4204500" y="395519"/>
              <a:ext cx="3072584" cy="6072531"/>
              <a:chOff x="4204500" y="395519"/>
              <a:chExt cx="3072584" cy="6072531"/>
            </a:xfrm>
          </p:grpSpPr>
          <p:grpSp>
            <p:nvGrpSpPr>
              <p:cNvPr id="179" name="图形 173">
                <a:extLst>
                  <a:ext uri="{FF2B5EF4-FFF2-40B4-BE49-F238E27FC236}">
                    <a16:creationId xmlns:a16="http://schemas.microsoft.com/office/drawing/2014/main" id="{974BE795-BD38-B10B-8B8A-2861FFE1EF57}"/>
                  </a:ext>
                </a:extLst>
              </p:cNvPr>
              <p:cNvGrpSpPr/>
              <p:nvPr/>
            </p:nvGrpSpPr>
            <p:grpSpPr>
              <a:xfrm>
                <a:off x="5380026" y="2736960"/>
                <a:ext cx="1897058" cy="3731089"/>
                <a:chOff x="5380026" y="2736960"/>
                <a:chExt cx="1897058" cy="3731089"/>
              </a:xfrm>
            </p:grpSpPr>
            <p:grpSp>
              <p:nvGrpSpPr>
                <p:cNvPr id="180" name="图形 173">
                  <a:extLst>
                    <a:ext uri="{FF2B5EF4-FFF2-40B4-BE49-F238E27FC236}">
                      <a16:creationId xmlns:a16="http://schemas.microsoft.com/office/drawing/2014/main" id="{957EE71B-A3BD-731B-554E-285689102D27}"/>
                    </a:ext>
                  </a:extLst>
                </p:cNvPr>
                <p:cNvGrpSpPr/>
                <p:nvPr/>
              </p:nvGrpSpPr>
              <p:grpSpPr>
                <a:xfrm>
                  <a:off x="5380026" y="6202446"/>
                  <a:ext cx="1843937" cy="265603"/>
                  <a:chOff x="5380026" y="6202446"/>
                  <a:chExt cx="1843937" cy="265603"/>
                </a:xfrm>
              </p:grpSpPr>
              <p:sp>
                <p:nvSpPr>
                  <p:cNvPr id="181" name="任意多边形: 形状 180">
                    <a:extLst>
                      <a:ext uri="{FF2B5EF4-FFF2-40B4-BE49-F238E27FC236}">
                        <a16:creationId xmlns:a16="http://schemas.microsoft.com/office/drawing/2014/main" id="{08341223-4DF1-8081-2C39-03795B040119}"/>
                      </a:ext>
                    </a:extLst>
                  </p:cNvPr>
                  <p:cNvSpPr/>
                  <p:nvPr/>
                </p:nvSpPr>
                <p:spPr>
                  <a:xfrm>
                    <a:off x="6606032" y="6202446"/>
                    <a:ext cx="617931" cy="247346"/>
                  </a:xfrm>
                  <a:custGeom>
                    <a:avLst/>
                    <a:gdLst>
                      <a:gd name="connsiteX0" fmla="*/ 560449 w 617931"/>
                      <a:gd name="connsiteY0" fmla="*/ 5296 h 247346"/>
                      <a:gd name="connsiteX1" fmla="*/ 617931 w 617931"/>
                      <a:gd name="connsiteY1" fmla="*/ 247346 h 247346"/>
                      <a:gd name="connsiteX2" fmla="*/ 149 w 617931"/>
                      <a:gd name="connsiteY2" fmla="*/ 247346 h 247346"/>
                      <a:gd name="connsiteX3" fmla="*/ 139047 w 617931"/>
                      <a:gd name="connsiteY3" fmla="*/ 101901 h 247346"/>
                      <a:gd name="connsiteX4" fmla="*/ 354095 w 617931"/>
                      <a:gd name="connsiteY4" fmla="*/ 5296 h 247346"/>
                      <a:gd name="connsiteX5" fmla="*/ 560449 w 617931"/>
                      <a:gd name="connsiteY5" fmla="*/ 5296 h 2473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17931" h="247346">
                        <a:moveTo>
                          <a:pt x="560449" y="5296"/>
                        </a:moveTo>
                        <a:cubicBezTo>
                          <a:pt x="560449" y="82366"/>
                          <a:pt x="617983" y="110544"/>
                          <a:pt x="617931" y="247346"/>
                        </a:cubicBezTo>
                        <a:lnTo>
                          <a:pt x="149" y="247346"/>
                        </a:lnTo>
                        <a:cubicBezTo>
                          <a:pt x="149" y="247346"/>
                          <a:pt x="-10079" y="106197"/>
                          <a:pt x="139047" y="101901"/>
                        </a:cubicBezTo>
                        <a:cubicBezTo>
                          <a:pt x="267258" y="98168"/>
                          <a:pt x="355476" y="17212"/>
                          <a:pt x="354095" y="5296"/>
                        </a:cubicBezTo>
                        <a:cubicBezTo>
                          <a:pt x="352715" y="-6620"/>
                          <a:pt x="560449" y="5296"/>
                          <a:pt x="560449" y="5296"/>
                        </a:cubicBezTo>
                        <a:close/>
                      </a:path>
                    </a:pathLst>
                  </a:custGeom>
                  <a:solidFill>
                    <a:srgbClr val="1C0E0C"/>
                  </a:solidFill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2" name="任意多边形: 形状 181">
                    <a:extLst>
                      <a:ext uri="{FF2B5EF4-FFF2-40B4-BE49-F238E27FC236}">
                        <a16:creationId xmlns:a16="http://schemas.microsoft.com/office/drawing/2014/main" id="{B15BE00B-DF38-AF6A-A3E7-95FB377E8C4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602448" y="6435780"/>
                    <a:ext cx="621515" cy="32270"/>
                  </a:xfrm>
                  <a:custGeom>
                    <a:avLst/>
                    <a:gdLst>
                      <a:gd name="connsiteX0" fmla="*/ 12274 w 621515"/>
                      <a:gd name="connsiteY0" fmla="*/ 1 h 32270"/>
                      <a:gd name="connsiteX1" fmla="*/ 609242 w 621515"/>
                      <a:gd name="connsiteY1" fmla="*/ 1 h 32270"/>
                      <a:gd name="connsiteX2" fmla="*/ 621516 w 621515"/>
                      <a:gd name="connsiteY2" fmla="*/ 12275 h 32270"/>
                      <a:gd name="connsiteX3" fmla="*/ 621516 w 621515"/>
                      <a:gd name="connsiteY3" fmla="*/ 32270 h 32270"/>
                      <a:gd name="connsiteX4" fmla="*/ 621516 w 621515"/>
                      <a:gd name="connsiteY4" fmla="*/ 32270 h 32270"/>
                      <a:gd name="connsiteX5" fmla="*/ 0 w 621515"/>
                      <a:gd name="connsiteY5" fmla="*/ 32270 h 32270"/>
                      <a:gd name="connsiteX6" fmla="*/ 0 w 621515"/>
                      <a:gd name="connsiteY6" fmla="*/ 32270 h 32270"/>
                      <a:gd name="connsiteX7" fmla="*/ 0 w 621515"/>
                      <a:gd name="connsiteY7" fmla="*/ 12274 h 32270"/>
                      <a:gd name="connsiteX8" fmla="*/ 12274 w 621515"/>
                      <a:gd name="connsiteY8" fmla="*/ 0 h 32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21515" h="32270">
                        <a:moveTo>
                          <a:pt x="12274" y="1"/>
                        </a:moveTo>
                        <a:lnTo>
                          <a:pt x="609242" y="1"/>
                        </a:lnTo>
                        <a:cubicBezTo>
                          <a:pt x="616021" y="1"/>
                          <a:pt x="621516" y="5496"/>
                          <a:pt x="621516" y="12275"/>
                        </a:cubicBezTo>
                        <a:lnTo>
                          <a:pt x="621516" y="32270"/>
                        </a:lnTo>
                        <a:lnTo>
                          <a:pt x="621516" y="32270"/>
                        </a:lnTo>
                        <a:lnTo>
                          <a:pt x="0" y="32270"/>
                        </a:lnTo>
                        <a:lnTo>
                          <a:pt x="0" y="32270"/>
                        </a:lnTo>
                        <a:lnTo>
                          <a:pt x="0" y="12274"/>
                        </a:lnTo>
                        <a:cubicBezTo>
                          <a:pt x="0" y="5496"/>
                          <a:pt x="5495" y="0"/>
                          <a:pt x="12274" y="0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3" name="任意多边形: 形状 182">
                    <a:extLst>
                      <a:ext uri="{FF2B5EF4-FFF2-40B4-BE49-F238E27FC236}">
                        <a16:creationId xmlns:a16="http://schemas.microsoft.com/office/drawing/2014/main" id="{5043D9D8-E330-1F20-B212-264E08EECCEC}"/>
                      </a:ext>
                    </a:extLst>
                  </p:cNvPr>
                  <p:cNvSpPr/>
                  <p:nvPr/>
                </p:nvSpPr>
                <p:spPr>
                  <a:xfrm>
                    <a:off x="5383649" y="6202446"/>
                    <a:ext cx="617943" cy="247346"/>
                  </a:xfrm>
                  <a:custGeom>
                    <a:avLst/>
                    <a:gdLst>
                      <a:gd name="connsiteX0" fmla="*/ 560410 w 617943"/>
                      <a:gd name="connsiteY0" fmla="*/ 5296 h 247346"/>
                      <a:gd name="connsiteX1" fmla="*/ 617944 w 617943"/>
                      <a:gd name="connsiteY1" fmla="*/ 247346 h 247346"/>
                      <a:gd name="connsiteX2" fmla="*/ 161 w 617943"/>
                      <a:gd name="connsiteY2" fmla="*/ 247346 h 247346"/>
                      <a:gd name="connsiteX3" fmla="*/ 139009 w 617943"/>
                      <a:gd name="connsiteY3" fmla="*/ 101901 h 247346"/>
                      <a:gd name="connsiteX4" fmla="*/ 354056 w 617943"/>
                      <a:gd name="connsiteY4" fmla="*/ 5296 h 247346"/>
                      <a:gd name="connsiteX5" fmla="*/ 560410 w 617943"/>
                      <a:gd name="connsiteY5" fmla="*/ 5296 h 2473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17943" h="247346">
                        <a:moveTo>
                          <a:pt x="560410" y="5296"/>
                        </a:moveTo>
                        <a:cubicBezTo>
                          <a:pt x="560717" y="82366"/>
                          <a:pt x="617995" y="110544"/>
                          <a:pt x="617944" y="247346"/>
                        </a:cubicBezTo>
                        <a:lnTo>
                          <a:pt x="161" y="247346"/>
                        </a:lnTo>
                        <a:cubicBezTo>
                          <a:pt x="161" y="247346"/>
                          <a:pt x="-10374" y="106197"/>
                          <a:pt x="139009" y="101901"/>
                        </a:cubicBezTo>
                        <a:cubicBezTo>
                          <a:pt x="267270" y="98168"/>
                          <a:pt x="355488" y="17212"/>
                          <a:pt x="354056" y="5296"/>
                        </a:cubicBezTo>
                        <a:cubicBezTo>
                          <a:pt x="352624" y="-6620"/>
                          <a:pt x="560410" y="5296"/>
                          <a:pt x="560410" y="5296"/>
                        </a:cubicBezTo>
                        <a:close/>
                      </a:path>
                    </a:pathLst>
                  </a:custGeom>
                  <a:solidFill>
                    <a:srgbClr val="1C0E0C"/>
                  </a:solidFill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" name="任意多边形: 形状 183">
                    <a:extLst>
                      <a:ext uri="{FF2B5EF4-FFF2-40B4-BE49-F238E27FC236}">
                        <a16:creationId xmlns:a16="http://schemas.microsoft.com/office/drawing/2014/main" id="{B7304EBD-ED12-6DCA-507A-F8B3D24A014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5380026" y="6435780"/>
                    <a:ext cx="621567" cy="32270"/>
                  </a:xfrm>
                  <a:custGeom>
                    <a:avLst/>
                    <a:gdLst>
                      <a:gd name="connsiteX0" fmla="*/ 12274 w 621567"/>
                      <a:gd name="connsiteY0" fmla="*/ 1 h 32270"/>
                      <a:gd name="connsiteX1" fmla="*/ 609293 w 621567"/>
                      <a:gd name="connsiteY1" fmla="*/ 1 h 32270"/>
                      <a:gd name="connsiteX2" fmla="*/ 621567 w 621567"/>
                      <a:gd name="connsiteY2" fmla="*/ 12275 h 32270"/>
                      <a:gd name="connsiteX3" fmla="*/ 621567 w 621567"/>
                      <a:gd name="connsiteY3" fmla="*/ 32270 h 32270"/>
                      <a:gd name="connsiteX4" fmla="*/ 621567 w 621567"/>
                      <a:gd name="connsiteY4" fmla="*/ 32270 h 32270"/>
                      <a:gd name="connsiteX5" fmla="*/ 0 w 621567"/>
                      <a:gd name="connsiteY5" fmla="*/ 32270 h 32270"/>
                      <a:gd name="connsiteX6" fmla="*/ 0 w 621567"/>
                      <a:gd name="connsiteY6" fmla="*/ 32270 h 32270"/>
                      <a:gd name="connsiteX7" fmla="*/ 0 w 621567"/>
                      <a:gd name="connsiteY7" fmla="*/ 12274 h 32270"/>
                      <a:gd name="connsiteX8" fmla="*/ 12274 w 621567"/>
                      <a:gd name="connsiteY8" fmla="*/ 0 h 32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21567" h="32270">
                        <a:moveTo>
                          <a:pt x="12274" y="1"/>
                        </a:moveTo>
                        <a:lnTo>
                          <a:pt x="609293" y="1"/>
                        </a:lnTo>
                        <a:cubicBezTo>
                          <a:pt x="616072" y="1"/>
                          <a:pt x="621567" y="5496"/>
                          <a:pt x="621567" y="12275"/>
                        </a:cubicBezTo>
                        <a:lnTo>
                          <a:pt x="621567" y="32270"/>
                        </a:lnTo>
                        <a:lnTo>
                          <a:pt x="621567" y="32270"/>
                        </a:lnTo>
                        <a:lnTo>
                          <a:pt x="0" y="32270"/>
                        </a:lnTo>
                        <a:lnTo>
                          <a:pt x="0" y="32270"/>
                        </a:lnTo>
                        <a:lnTo>
                          <a:pt x="0" y="12274"/>
                        </a:lnTo>
                        <a:cubicBezTo>
                          <a:pt x="0" y="5496"/>
                          <a:pt x="5495" y="0"/>
                          <a:pt x="12274" y="0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85" name="任意多边形: 形状 184">
                  <a:extLst>
                    <a:ext uri="{FF2B5EF4-FFF2-40B4-BE49-F238E27FC236}">
                      <a16:creationId xmlns:a16="http://schemas.microsoft.com/office/drawing/2014/main" id="{6EE4053E-2C78-F619-6A8B-2480A266886F}"/>
                    </a:ext>
                  </a:extLst>
                </p:cNvPr>
                <p:cNvSpPr/>
                <p:nvPr/>
              </p:nvSpPr>
              <p:spPr>
                <a:xfrm>
                  <a:off x="5591442" y="2736960"/>
                  <a:ext cx="1685642" cy="3513535"/>
                </a:xfrm>
                <a:custGeom>
                  <a:avLst/>
                  <a:gdLst>
                    <a:gd name="connsiteX0" fmla="*/ 323007 w 1685642"/>
                    <a:gd name="connsiteY0" fmla="*/ 1279 h 3513535"/>
                    <a:gd name="connsiteX1" fmla="*/ 1530547 w 1685642"/>
                    <a:gd name="connsiteY1" fmla="*/ 0 h 3513535"/>
                    <a:gd name="connsiteX2" fmla="*/ 1428265 w 1685642"/>
                    <a:gd name="connsiteY2" fmla="*/ 1456494 h 3513535"/>
                    <a:gd name="connsiteX3" fmla="*/ 1611247 w 1685642"/>
                    <a:gd name="connsiteY3" fmla="*/ 2198038 h 3513535"/>
                    <a:gd name="connsiteX4" fmla="*/ 1612576 w 1685642"/>
                    <a:gd name="connsiteY4" fmla="*/ 3511337 h 3513535"/>
                    <a:gd name="connsiteX5" fmla="*/ 1285274 w 1685642"/>
                    <a:gd name="connsiteY5" fmla="*/ 3513536 h 3513535"/>
                    <a:gd name="connsiteX6" fmla="*/ 869243 w 1685642"/>
                    <a:gd name="connsiteY6" fmla="*/ 1642954 h 3513535"/>
                    <a:gd name="connsiteX7" fmla="*/ 755761 w 1685642"/>
                    <a:gd name="connsiteY7" fmla="*/ 1099121 h 3513535"/>
                    <a:gd name="connsiteX8" fmla="*/ 637012 w 1685642"/>
                    <a:gd name="connsiteY8" fmla="*/ 1588847 h 3513535"/>
                    <a:gd name="connsiteX9" fmla="*/ 598196 w 1685642"/>
                    <a:gd name="connsiteY9" fmla="*/ 2170013 h 3513535"/>
                    <a:gd name="connsiteX10" fmla="*/ 393990 w 1685642"/>
                    <a:gd name="connsiteY10" fmla="*/ 3509343 h 3513535"/>
                    <a:gd name="connsiteX11" fmla="*/ 23014 w 1685642"/>
                    <a:gd name="connsiteY11" fmla="*/ 3503666 h 3513535"/>
                    <a:gd name="connsiteX12" fmla="*/ 2251 w 1685642"/>
                    <a:gd name="connsiteY12" fmla="*/ 1624952 h 3513535"/>
                    <a:gd name="connsiteX13" fmla="*/ 323007 w 1685642"/>
                    <a:gd name="connsiteY13" fmla="*/ 1279 h 3513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685642" h="3513535">
                      <a:moveTo>
                        <a:pt x="323007" y="1279"/>
                      </a:moveTo>
                      <a:lnTo>
                        <a:pt x="1530547" y="0"/>
                      </a:lnTo>
                      <a:cubicBezTo>
                        <a:pt x="1631090" y="571602"/>
                        <a:pt x="1435578" y="1359684"/>
                        <a:pt x="1428265" y="1456494"/>
                      </a:cubicBezTo>
                      <a:cubicBezTo>
                        <a:pt x="1407808" y="1737769"/>
                        <a:pt x="1542156" y="1913643"/>
                        <a:pt x="1611247" y="2198038"/>
                      </a:cubicBezTo>
                      <a:cubicBezTo>
                        <a:pt x="1723757" y="2662142"/>
                        <a:pt x="1695783" y="3277930"/>
                        <a:pt x="1612576" y="3511337"/>
                      </a:cubicBezTo>
                      <a:lnTo>
                        <a:pt x="1285274" y="3513536"/>
                      </a:lnTo>
                      <a:cubicBezTo>
                        <a:pt x="1275762" y="3433091"/>
                        <a:pt x="888216" y="1836113"/>
                        <a:pt x="869243" y="1642954"/>
                      </a:cubicBezTo>
                      <a:lnTo>
                        <a:pt x="755761" y="1099121"/>
                      </a:lnTo>
                      <a:lnTo>
                        <a:pt x="637012" y="1588847"/>
                      </a:lnTo>
                      <a:cubicBezTo>
                        <a:pt x="543271" y="1878407"/>
                        <a:pt x="584848" y="1877589"/>
                        <a:pt x="598196" y="2170013"/>
                      </a:cubicBezTo>
                      <a:cubicBezTo>
                        <a:pt x="621107" y="2673188"/>
                        <a:pt x="529821" y="3296136"/>
                        <a:pt x="393990" y="3509343"/>
                      </a:cubicBezTo>
                      <a:lnTo>
                        <a:pt x="23014" y="3503666"/>
                      </a:lnTo>
                      <a:cubicBezTo>
                        <a:pt x="23576" y="2631048"/>
                        <a:pt x="-8642" y="1788757"/>
                        <a:pt x="2251" y="1624952"/>
                      </a:cubicBezTo>
                      <a:cubicBezTo>
                        <a:pt x="4808" y="1522568"/>
                        <a:pt x="131177" y="688101"/>
                        <a:pt x="323007" y="1279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270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id="{4454F8DE-190C-25AC-31D2-D57978518C06}"/>
                    </a:ext>
                  </a:extLst>
                </p:cNvPr>
                <p:cNvSpPr/>
                <p:nvPr/>
              </p:nvSpPr>
              <p:spPr>
                <a:xfrm>
                  <a:off x="6259752" y="3434267"/>
                  <a:ext cx="87450" cy="401814"/>
                </a:xfrm>
                <a:custGeom>
                  <a:avLst/>
                  <a:gdLst>
                    <a:gd name="connsiteX0" fmla="*/ 87451 w 87450"/>
                    <a:gd name="connsiteY0" fmla="*/ 401814 h 401814"/>
                    <a:gd name="connsiteX1" fmla="*/ 0 w 87450"/>
                    <a:gd name="connsiteY1" fmla="*/ 0 h 401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7450" h="401814">
                      <a:moveTo>
                        <a:pt x="87451" y="401814"/>
                      </a:moveTo>
                      <a:cubicBezTo>
                        <a:pt x="68989" y="324080"/>
                        <a:pt x="27923" y="13143"/>
                        <a:pt x="0" y="0"/>
                      </a:cubicBezTo>
                    </a:path>
                  </a:pathLst>
                </a:custGeom>
                <a:solidFill>
                  <a:srgbClr val="F7F3EF"/>
                </a:solidFill>
                <a:ln w="1270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7" name="图形 173">
                <a:extLst>
                  <a:ext uri="{FF2B5EF4-FFF2-40B4-BE49-F238E27FC236}">
                    <a16:creationId xmlns:a16="http://schemas.microsoft.com/office/drawing/2014/main" id="{B312D35E-06E9-71D0-0877-D548BDD6F517}"/>
                  </a:ext>
                </a:extLst>
              </p:cNvPr>
              <p:cNvGrpSpPr/>
              <p:nvPr/>
            </p:nvGrpSpPr>
            <p:grpSpPr>
              <a:xfrm>
                <a:off x="5306012" y="1046701"/>
                <a:ext cx="1878777" cy="2154007"/>
                <a:chOff x="5306012" y="1046701"/>
                <a:chExt cx="1878777" cy="2154007"/>
              </a:xfrm>
            </p:grpSpPr>
            <p:sp>
              <p:nvSpPr>
                <p:cNvPr id="188" name="任意多边形: 形状 187">
                  <a:extLst>
                    <a:ext uri="{FF2B5EF4-FFF2-40B4-BE49-F238E27FC236}">
                      <a16:creationId xmlns:a16="http://schemas.microsoft.com/office/drawing/2014/main" id="{A6EEEF04-DF03-AEA0-CB28-2D6B852C33C8}"/>
                    </a:ext>
                  </a:extLst>
                </p:cNvPr>
                <p:cNvSpPr/>
                <p:nvPr/>
              </p:nvSpPr>
              <p:spPr>
                <a:xfrm>
                  <a:off x="5306012" y="1057811"/>
                  <a:ext cx="1878777" cy="2142898"/>
                </a:xfrm>
                <a:custGeom>
                  <a:avLst/>
                  <a:gdLst>
                    <a:gd name="connsiteX0" fmla="*/ 1878778 w 1878777"/>
                    <a:gd name="connsiteY0" fmla="*/ 2101881 h 2142898"/>
                    <a:gd name="connsiteX1" fmla="*/ 1603179 w 1878777"/>
                    <a:gd name="connsiteY1" fmla="*/ 402262 h 2142898"/>
                    <a:gd name="connsiteX2" fmla="*/ 810034 w 1878777"/>
                    <a:gd name="connsiteY2" fmla="*/ 1982 h 2142898"/>
                    <a:gd name="connsiteX3" fmla="*/ 241756 w 1878777"/>
                    <a:gd name="connsiteY3" fmla="*/ 95417 h 2142898"/>
                    <a:gd name="connsiteX4" fmla="*/ 60001 w 1878777"/>
                    <a:gd name="connsiteY4" fmla="*/ 690032 h 2142898"/>
                    <a:gd name="connsiteX5" fmla="*/ 573456 w 1878777"/>
                    <a:gd name="connsiteY5" fmla="*/ 1679149 h 2142898"/>
                    <a:gd name="connsiteX6" fmla="*/ 483908 w 1878777"/>
                    <a:gd name="connsiteY6" fmla="*/ 2120803 h 2142898"/>
                    <a:gd name="connsiteX7" fmla="*/ 1878778 w 1878777"/>
                    <a:gd name="connsiteY7" fmla="*/ 2101881 h 2142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78777" h="2142898">
                      <a:moveTo>
                        <a:pt x="1878778" y="2101881"/>
                      </a:moveTo>
                      <a:cubicBezTo>
                        <a:pt x="1878778" y="2101881"/>
                        <a:pt x="1861338" y="874498"/>
                        <a:pt x="1603179" y="402262"/>
                      </a:cubicBezTo>
                      <a:cubicBezTo>
                        <a:pt x="1452927" y="127226"/>
                        <a:pt x="886490" y="6943"/>
                        <a:pt x="810034" y="1982"/>
                      </a:cubicBezTo>
                      <a:cubicBezTo>
                        <a:pt x="709849" y="-4461"/>
                        <a:pt x="531981" y="-370"/>
                        <a:pt x="241756" y="95417"/>
                      </a:cubicBezTo>
                      <a:cubicBezTo>
                        <a:pt x="-15892" y="180464"/>
                        <a:pt x="-51947" y="413616"/>
                        <a:pt x="60001" y="690032"/>
                      </a:cubicBezTo>
                      <a:cubicBezTo>
                        <a:pt x="171948" y="966449"/>
                        <a:pt x="573456" y="1679149"/>
                        <a:pt x="573456" y="1679149"/>
                      </a:cubicBezTo>
                      <a:cubicBezTo>
                        <a:pt x="557091" y="1803831"/>
                        <a:pt x="483908" y="2120803"/>
                        <a:pt x="483908" y="2120803"/>
                      </a:cubicBezTo>
                      <a:cubicBezTo>
                        <a:pt x="483908" y="2120803"/>
                        <a:pt x="1278025" y="2181405"/>
                        <a:pt x="1878778" y="2101881"/>
                      </a:cubicBezTo>
                      <a:close/>
                    </a:path>
                  </a:pathLst>
                </a:custGeom>
                <a:solidFill>
                  <a:srgbClr val="EFAF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9" name="任意多边形: 形状 188">
                  <a:extLst>
                    <a:ext uri="{FF2B5EF4-FFF2-40B4-BE49-F238E27FC236}">
                      <a16:creationId xmlns:a16="http://schemas.microsoft.com/office/drawing/2014/main" id="{EDB314FC-5526-5B06-9E85-2486BE7E09A8}"/>
                    </a:ext>
                  </a:extLst>
                </p:cNvPr>
                <p:cNvSpPr/>
                <p:nvPr/>
              </p:nvSpPr>
              <p:spPr>
                <a:xfrm>
                  <a:off x="5936951" y="1046701"/>
                  <a:ext cx="283471" cy="386625"/>
                </a:xfrm>
                <a:custGeom>
                  <a:avLst/>
                  <a:gdLst>
                    <a:gd name="connsiteX0" fmla="*/ 283014 w 283471"/>
                    <a:gd name="connsiteY0" fmla="*/ 32372 h 386625"/>
                    <a:gd name="connsiteX1" fmla="*/ 46027 w 283471"/>
                    <a:gd name="connsiteY1" fmla="*/ 386625 h 386625"/>
                    <a:gd name="connsiteX2" fmla="*/ 0 w 283471"/>
                    <a:gd name="connsiteY2" fmla="*/ 275189 h 386625"/>
                    <a:gd name="connsiteX3" fmla="*/ 147951 w 283471"/>
                    <a:gd name="connsiteY3" fmla="*/ 0 h 386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3471" h="386625">
                      <a:moveTo>
                        <a:pt x="283014" y="32372"/>
                      </a:moveTo>
                      <a:cubicBezTo>
                        <a:pt x="283014" y="32372"/>
                        <a:pt x="304902" y="240669"/>
                        <a:pt x="46027" y="386625"/>
                      </a:cubicBezTo>
                      <a:lnTo>
                        <a:pt x="0" y="275189"/>
                      </a:lnTo>
                      <a:lnTo>
                        <a:pt x="147951" y="0"/>
                      </a:lnTo>
                      <a:close/>
                    </a:path>
                  </a:pathLst>
                </a:custGeom>
                <a:solidFill>
                  <a:srgbClr val="1C0E0C"/>
                </a:solidFill>
                <a:ln w="1270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0" name="任意多边形: 形状 189">
                  <a:extLst>
                    <a:ext uri="{FF2B5EF4-FFF2-40B4-BE49-F238E27FC236}">
                      <a16:creationId xmlns:a16="http://schemas.microsoft.com/office/drawing/2014/main" id="{8B42DBD1-FFCD-4583-42FA-3F8B6FB6FB33}"/>
                    </a:ext>
                  </a:extLst>
                </p:cNvPr>
                <p:cNvSpPr/>
                <p:nvPr/>
              </p:nvSpPr>
              <p:spPr>
                <a:xfrm>
                  <a:off x="5463692" y="1102291"/>
                  <a:ext cx="326228" cy="397007"/>
                </a:xfrm>
                <a:custGeom>
                  <a:avLst/>
                  <a:gdLst>
                    <a:gd name="connsiteX0" fmla="*/ 0 w 326228"/>
                    <a:gd name="connsiteY0" fmla="*/ 87144 h 397007"/>
                    <a:gd name="connsiteX1" fmla="*/ 326228 w 326228"/>
                    <a:gd name="connsiteY1" fmla="*/ 397007 h 397007"/>
                    <a:gd name="connsiteX2" fmla="*/ 316000 w 326228"/>
                    <a:gd name="connsiteY2" fmla="*/ 300351 h 397007"/>
                    <a:gd name="connsiteX3" fmla="*/ 180630 w 326228"/>
                    <a:gd name="connsiteY3" fmla="*/ 0 h 397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6228" h="397007">
                      <a:moveTo>
                        <a:pt x="0" y="87144"/>
                      </a:moveTo>
                      <a:cubicBezTo>
                        <a:pt x="0" y="87144"/>
                        <a:pt x="83206" y="377420"/>
                        <a:pt x="326228" y="397007"/>
                      </a:cubicBezTo>
                      <a:lnTo>
                        <a:pt x="316000" y="300351"/>
                      </a:lnTo>
                      <a:lnTo>
                        <a:pt x="180630" y="0"/>
                      </a:lnTo>
                      <a:close/>
                    </a:path>
                  </a:pathLst>
                </a:custGeom>
                <a:solidFill>
                  <a:srgbClr val="1C0E0C"/>
                </a:solidFill>
                <a:ln w="1270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1" name="任意多边形: 形状 190">
                  <a:extLst>
                    <a:ext uri="{FF2B5EF4-FFF2-40B4-BE49-F238E27FC236}">
                      <a16:creationId xmlns:a16="http://schemas.microsoft.com/office/drawing/2014/main" id="{F4BE1C64-9041-0CC7-4190-3E3AFA62ED80}"/>
                    </a:ext>
                  </a:extLst>
                </p:cNvPr>
                <p:cNvSpPr/>
                <p:nvPr/>
              </p:nvSpPr>
              <p:spPr>
                <a:xfrm>
                  <a:off x="5606358" y="1349762"/>
                  <a:ext cx="914162" cy="1844091"/>
                </a:xfrm>
                <a:custGeom>
                  <a:avLst/>
                  <a:gdLst>
                    <a:gd name="connsiteX0" fmla="*/ 335809 w 914162"/>
                    <a:gd name="connsiteY0" fmla="*/ 0 h 1844091"/>
                    <a:gd name="connsiteX1" fmla="*/ 404440 w 914162"/>
                    <a:gd name="connsiteY1" fmla="*/ 164009 h 1844091"/>
                    <a:gd name="connsiteX2" fmla="*/ 349081 w 914162"/>
                    <a:gd name="connsiteY2" fmla="*/ 261406 h 1844091"/>
                    <a:gd name="connsiteX3" fmla="*/ 328087 w 914162"/>
                    <a:gd name="connsiteY3" fmla="*/ 264245 h 1844091"/>
                    <a:gd name="connsiteX4" fmla="*/ 80718 w 914162"/>
                    <a:gd name="connsiteY4" fmla="*/ 264245 h 1844091"/>
                    <a:gd name="connsiteX5" fmla="*/ 0 w 914162"/>
                    <a:gd name="connsiteY5" fmla="*/ 344928 h 1844091"/>
                    <a:gd name="connsiteX6" fmla="*/ 6666 w 914162"/>
                    <a:gd name="connsiteY6" fmla="*/ 377062 h 1844091"/>
                    <a:gd name="connsiteX7" fmla="*/ 526412 w 914162"/>
                    <a:gd name="connsiteY7" fmla="*/ 1527478 h 1844091"/>
                    <a:gd name="connsiteX8" fmla="*/ 503194 w 914162"/>
                    <a:gd name="connsiteY8" fmla="*/ 1844091 h 1844091"/>
                    <a:gd name="connsiteX9" fmla="*/ 914162 w 914162"/>
                    <a:gd name="connsiteY9" fmla="*/ 1844091 h 18440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4162" h="1844091">
                      <a:moveTo>
                        <a:pt x="335809" y="0"/>
                      </a:moveTo>
                      <a:lnTo>
                        <a:pt x="404440" y="164009"/>
                      </a:lnTo>
                      <a:cubicBezTo>
                        <a:pt x="416049" y="206191"/>
                        <a:pt x="391264" y="249797"/>
                        <a:pt x="349081" y="261406"/>
                      </a:cubicBezTo>
                      <a:cubicBezTo>
                        <a:pt x="342242" y="263288"/>
                        <a:pt x="335181" y="264243"/>
                        <a:pt x="328087" y="264245"/>
                      </a:cubicBezTo>
                      <a:lnTo>
                        <a:pt x="80718" y="264245"/>
                      </a:lnTo>
                      <a:cubicBezTo>
                        <a:pt x="36149" y="264235"/>
                        <a:pt x="10" y="300358"/>
                        <a:pt x="0" y="344928"/>
                      </a:cubicBezTo>
                      <a:cubicBezTo>
                        <a:pt x="-2" y="355983"/>
                        <a:pt x="2266" y="366920"/>
                        <a:pt x="6666" y="377062"/>
                      </a:cubicBezTo>
                      <a:lnTo>
                        <a:pt x="526412" y="1527478"/>
                      </a:lnTo>
                      <a:cubicBezTo>
                        <a:pt x="538583" y="1553918"/>
                        <a:pt x="503194" y="1844091"/>
                        <a:pt x="503194" y="1844091"/>
                      </a:cubicBezTo>
                      <a:lnTo>
                        <a:pt x="914162" y="1844091"/>
                      </a:lnTo>
                    </a:path>
                  </a:pathLst>
                </a:custGeom>
                <a:solidFill>
                  <a:srgbClr val="EFAF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2" name="任意多边形: 形状 191">
                  <a:extLst>
                    <a:ext uri="{FF2B5EF4-FFF2-40B4-BE49-F238E27FC236}">
                      <a16:creationId xmlns:a16="http://schemas.microsoft.com/office/drawing/2014/main" id="{994F0591-B840-FD6E-F69D-D1C81020EEDA}"/>
                    </a:ext>
                  </a:extLst>
                </p:cNvPr>
                <p:cNvSpPr/>
                <p:nvPr/>
              </p:nvSpPr>
              <p:spPr>
                <a:xfrm>
                  <a:off x="5742308" y="1778119"/>
                  <a:ext cx="78143" cy="78143"/>
                </a:xfrm>
                <a:custGeom>
                  <a:avLst/>
                  <a:gdLst>
                    <a:gd name="connsiteX0" fmla="*/ 78143 w 78143"/>
                    <a:gd name="connsiteY0" fmla="*/ 39072 h 78143"/>
                    <a:gd name="connsiteX1" fmla="*/ 39072 w 78143"/>
                    <a:gd name="connsiteY1" fmla="*/ 78143 h 78143"/>
                    <a:gd name="connsiteX2" fmla="*/ 0 w 78143"/>
                    <a:gd name="connsiteY2" fmla="*/ 39072 h 78143"/>
                    <a:gd name="connsiteX3" fmla="*/ 39072 w 78143"/>
                    <a:gd name="connsiteY3" fmla="*/ 0 h 78143"/>
                    <a:gd name="connsiteX4" fmla="*/ 78143 w 78143"/>
                    <a:gd name="connsiteY4" fmla="*/ 39072 h 78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8143" h="78143">
                      <a:moveTo>
                        <a:pt x="78143" y="39072"/>
                      </a:moveTo>
                      <a:cubicBezTo>
                        <a:pt x="78143" y="60650"/>
                        <a:pt x="60650" y="78143"/>
                        <a:pt x="39072" y="78143"/>
                      </a:cubicBezTo>
                      <a:cubicBezTo>
                        <a:pt x="17493" y="78143"/>
                        <a:pt x="0" y="60650"/>
                        <a:pt x="0" y="39072"/>
                      </a:cubicBezTo>
                      <a:cubicBezTo>
                        <a:pt x="0" y="17493"/>
                        <a:pt x="17493" y="0"/>
                        <a:pt x="39072" y="0"/>
                      </a:cubicBezTo>
                      <a:cubicBezTo>
                        <a:pt x="60650" y="0"/>
                        <a:pt x="78143" y="17493"/>
                        <a:pt x="78143" y="39072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270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B8ECBA49-DC43-9EAA-DA30-C6138E0701D8}"/>
                    </a:ext>
                  </a:extLst>
                </p:cNvPr>
                <p:cNvSpPr/>
                <p:nvPr/>
              </p:nvSpPr>
              <p:spPr>
                <a:xfrm>
                  <a:off x="5953213" y="1778119"/>
                  <a:ext cx="78143" cy="78143"/>
                </a:xfrm>
                <a:custGeom>
                  <a:avLst/>
                  <a:gdLst>
                    <a:gd name="connsiteX0" fmla="*/ 78143 w 78143"/>
                    <a:gd name="connsiteY0" fmla="*/ 39072 h 78143"/>
                    <a:gd name="connsiteX1" fmla="*/ 39072 w 78143"/>
                    <a:gd name="connsiteY1" fmla="*/ 78143 h 78143"/>
                    <a:gd name="connsiteX2" fmla="*/ 0 w 78143"/>
                    <a:gd name="connsiteY2" fmla="*/ 39072 h 78143"/>
                    <a:gd name="connsiteX3" fmla="*/ 39072 w 78143"/>
                    <a:gd name="connsiteY3" fmla="*/ 0 h 78143"/>
                    <a:gd name="connsiteX4" fmla="*/ 78143 w 78143"/>
                    <a:gd name="connsiteY4" fmla="*/ 39072 h 78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8143" h="78143">
                      <a:moveTo>
                        <a:pt x="78143" y="39072"/>
                      </a:moveTo>
                      <a:cubicBezTo>
                        <a:pt x="78143" y="60650"/>
                        <a:pt x="60650" y="78143"/>
                        <a:pt x="39072" y="78143"/>
                      </a:cubicBezTo>
                      <a:cubicBezTo>
                        <a:pt x="17493" y="78143"/>
                        <a:pt x="0" y="60650"/>
                        <a:pt x="0" y="39072"/>
                      </a:cubicBezTo>
                      <a:cubicBezTo>
                        <a:pt x="0" y="17493"/>
                        <a:pt x="17493" y="0"/>
                        <a:pt x="39072" y="0"/>
                      </a:cubicBezTo>
                      <a:cubicBezTo>
                        <a:pt x="60650" y="0"/>
                        <a:pt x="78143" y="17493"/>
                        <a:pt x="78143" y="39072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270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4" name="任意多边形: 形状 193">
                  <a:extLst>
                    <a:ext uri="{FF2B5EF4-FFF2-40B4-BE49-F238E27FC236}">
                      <a16:creationId xmlns:a16="http://schemas.microsoft.com/office/drawing/2014/main" id="{5E51888F-D767-D5A3-709D-7E2EAA13AC34}"/>
                    </a:ext>
                  </a:extLst>
                </p:cNvPr>
                <p:cNvSpPr/>
                <p:nvPr/>
              </p:nvSpPr>
              <p:spPr>
                <a:xfrm>
                  <a:off x="5849039" y="2048859"/>
                  <a:ext cx="78143" cy="78143"/>
                </a:xfrm>
                <a:custGeom>
                  <a:avLst/>
                  <a:gdLst>
                    <a:gd name="connsiteX0" fmla="*/ 78143 w 78143"/>
                    <a:gd name="connsiteY0" fmla="*/ 39072 h 78143"/>
                    <a:gd name="connsiteX1" fmla="*/ 39072 w 78143"/>
                    <a:gd name="connsiteY1" fmla="*/ 78143 h 78143"/>
                    <a:gd name="connsiteX2" fmla="*/ 0 w 78143"/>
                    <a:gd name="connsiteY2" fmla="*/ 39072 h 78143"/>
                    <a:gd name="connsiteX3" fmla="*/ 39072 w 78143"/>
                    <a:gd name="connsiteY3" fmla="*/ 0 h 78143"/>
                    <a:gd name="connsiteX4" fmla="*/ 78143 w 78143"/>
                    <a:gd name="connsiteY4" fmla="*/ 39072 h 78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8143" h="78143">
                      <a:moveTo>
                        <a:pt x="78143" y="39072"/>
                      </a:moveTo>
                      <a:cubicBezTo>
                        <a:pt x="78143" y="60650"/>
                        <a:pt x="60650" y="78143"/>
                        <a:pt x="39072" y="78143"/>
                      </a:cubicBezTo>
                      <a:cubicBezTo>
                        <a:pt x="17493" y="78143"/>
                        <a:pt x="0" y="60650"/>
                        <a:pt x="0" y="39072"/>
                      </a:cubicBezTo>
                      <a:cubicBezTo>
                        <a:pt x="0" y="17493"/>
                        <a:pt x="17493" y="0"/>
                        <a:pt x="39072" y="0"/>
                      </a:cubicBezTo>
                      <a:cubicBezTo>
                        <a:pt x="60650" y="0"/>
                        <a:pt x="78143" y="17493"/>
                        <a:pt x="78143" y="39072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270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5" name="任意多边形: 形状 194">
                  <a:extLst>
                    <a:ext uri="{FF2B5EF4-FFF2-40B4-BE49-F238E27FC236}">
                      <a16:creationId xmlns:a16="http://schemas.microsoft.com/office/drawing/2014/main" id="{1B6204FC-CE75-33A3-DA14-CFDDC694B5C5}"/>
                    </a:ext>
                  </a:extLst>
                </p:cNvPr>
                <p:cNvSpPr/>
                <p:nvPr/>
              </p:nvSpPr>
              <p:spPr>
                <a:xfrm>
                  <a:off x="6059945" y="2048859"/>
                  <a:ext cx="78143" cy="78143"/>
                </a:xfrm>
                <a:custGeom>
                  <a:avLst/>
                  <a:gdLst>
                    <a:gd name="connsiteX0" fmla="*/ 78143 w 78143"/>
                    <a:gd name="connsiteY0" fmla="*/ 39072 h 78143"/>
                    <a:gd name="connsiteX1" fmla="*/ 39072 w 78143"/>
                    <a:gd name="connsiteY1" fmla="*/ 78143 h 78143"/>
                    <a:gd name="connsiteX2" fmla="*/ 0 w 78143"/>
                    <a:gd name="connsiteY2" fmla="*/ 39072 h 78143"/>
                    <a:gd name="connsiteX3" fmla="*/ 39072 w 78143"/>
                    <a:gd name="connsiteY3" fmla="*/ 0 h 78143"/>
                    <a:gd name="connsiteX4" fmla="*/ 78143 w 78143"/>
                    <a:gd name="connsiteY4" fmla="*/ 39072 h 78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8143" h="78143">
                      <a:moveTo>
                        <a:pt x="78143" y="39072"/>
                      </a:moveTo>
                      <a:cubicBezTo>
                        <a:pt x="78143" y="60650"/>
                        <a:pt x="60650" y="78143"/>
                        <a:pt x="39072" y="78143"/>
                      </a:cubicBezTo>
                      <a:cubicBezTo>
                        <a:pt x="17493" y="78143"/>
                        <a:pt x="0" y="60650"/>
                        <a:pt x="0" y="39072"/>
                      </a:cubicBezTo>
                      <a:cubicBezTo>
                        <a:pt x="0" y="17493"/>
                        <a:pt x="17493" y="0"/>
                        <a:pt x="39072" y="0"/>
                      </a:cubicBezTo>
                      <a:cubicBezTo>
                        <a:pt x="60650" y="0"/>
                        <a:pt x="78143" y="17493"/>
                        <a:pt x="78143" y="39072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270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75C0C2F8-4863-A76C-A44C-3399D113D09B}"/>
                    </a:ext>
                  </a:extLst>
                </p:cNvPr>
                <p:cNvSpPr/>
                <p:nvPr/>
              </p:nvSpPr>
              <p:spPr>
                <a:xfrm>
                  <a:off x="5963237" y="2324304"/>
                  <a:ext cx="76506" cy="76506"/>
                </a:xfrm>
                <a:custGeom>
                  <a:avLst/>
                  <a:gdLst>
                    <a:gd name="connsiteX0" fmla="*/ 76507 w 76506"/>
                    <a:gd name="connsiteY0" fmla="*/ 38253 h 76506"/>
                    <a:gd name="connsiteX1" fmla="*/ 38253 w 76506"/>
                    <a:gd name="connsiteY1" fmla="*/ 76507 h 76506"/>
                    <a:gd name="connsiteX2" fmla="*/ 0 w 76506"/>
                    <a:gd name="connsiteY2" fmla="*/ 38253 h 76506"/>
                    <a:gd name="connsiteX3" fmla="*/ 38253 w 76506"/>
                    <a:gd name="connsiteY3" fmla="*/ 0 h 76506"/>
                    <a:gd name="connsiteX4" fmla="*/ 76507 w 76506"/>
                    <a:gd name="connsiteY4" fmla="*/ 38253 h 76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6506" h="76506">
                      <a:moveTo>
                        <a:pt x="76507" y="38253"/>
                      </a:moveTo>
                      <a:cubicBezTo>
                        <a:pt x="76507" y="59380"/>
                        <a:pt x="59380" y="76507"/>
                        <a:pt x="38253" y="76507"/>
                      </a:cubicBezTo>
                      <a:cubicBezTo>
                        <a:pt x="17127" y="76507"/>
                        <a:pt x="0" y="59380"/>
                        <a:pt x="0" y="38253"/>
                      </a:cubicBezTo>
                      <a:cubicBezTo>
                        <a:pt x="0" y="17127"/>
                        <a:pt x="17127" y="0"/>
                        <a:pt x="38253" y="0"/>
                      </a:cubicBezTo>
                      <a:cubicBezTo>
                        <a:pt x="59380" y="0"/>
                        <a:pt x="76507" y="17127"/>
                        <a:pt x="76507" y="38253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270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7" name="任意多边形: 形状 196">
                  <a:extLst>
                    <a:ext uri="{FF2B5EF4-FFF2-40B4-BE49-F238E27FC236}">
                      <a16:creationId xmlns:a16="http://schemas.microsoft.com/office/drawing/2014/main" id="{3CA77F17-D008-059F-CD02-1A4B9146D669}"/>
                    </a:ext>
                  </a:extLst>
                </p:cNvPr>
                <p:cNvSpPr/>
                <p:nvPr/>
              </p:nvSpPr>
              <p:spPr>
                <a:xfrm>
                  <a:off x="6154709" y="2321798"/>
                  <a:ext cx="76506" cy="76506"/>
                </a:xfrm>
                <a:custGeom>
                  <a:avLst/>
                  <a:gdLst>
                    <a:gd name="connsiteX0" fmla="*/ 76507 w 76506"/>
                    <a:gd name="connsiteY0" fmla="*/ 38253 h 76506"/>
                    <a:gd name="connsiteX1" fmla="*/ 38254 w 76506"/>
                    <a:gd name="connsiteY1" fmla="*/ 76507 h 76506"/>
                    <a:gd name="connsiteX2" fmla="*/ 0 w 76506"/>
                    <a:gd name="connsiteY2" fmla="*/ 38253 h 76506"/>
                    <a:gd name="connsiteX3" fmla="*/ 38254 w 76506"/>
                    <a:gd name="connsiteY3" fmla="*/ 0 h 76506"/>
                    <a:gd name="connsiteX4" fmla="*/ 76507 w 76506"/>
                    <a:gd name="connsiteY4" fmla="*/ 38253 h 76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6506" h="76506">
                      <a:moveTo>
                        <a:pt x="76507" y="38253"/>
                      </a:moveTo>
                      <a:cubicBezTo>
                        <a:pt x="76507" y="59380"/>
                        <a:pt x="59380" y="76507"/>
                        <a:pt x="38254" y="76507"/>
                      </a:cubicBezTo>
                      <a:cubicBezTo>
                        <a:pt x="17127" y="76507"/>
                        <a:pt x="0" y="59380"/>
                        <a:pt x="0" y="38253"/>
                      </a:cubicBezTo>
                      <a:cubicBezTo>
                        <a:pt x="0" y="17127"/>
                        <a:pt x="17127" y="0"/>
                        <a:pt x="38254" y="0"/>
                      </a:cubicBezTo>
                      <a:cubicBezTo>
                        <a:pt x="59380" y="0"/>
                        <a:pt x="76507" y="17127"/>
                        <a:pt x="76507" y="38253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270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8" name="图形 173">
                <a:extLst>
                  <a:ext uri="{FF2B5EF4-FFF2-40B4-BE49-F238E27FC236}">
                    <a16:creationId xmlns:a16="http://schemas.microsoft.com/office/drawing/2014/main" id="{B2C5ED1C-9AFA-1CDE-F19C-A0E6FE86D4FD}"/>
                  </a:ext>
                </a:extLst>
              </p:cNvPr>
              <p:cNvGrpSpPr/>
              <p:nvPr/>
            </p:nvGrpSpPr>
            <p:grpSpPr>
              <a:xfrm>
                <a:off x="4204500" y="1189435"/>
                <a:ext cx="1289160" cy="1502921"/>
                <a:chOff x="4204500" y="1189435"/>
                <a:chExt cx="1289160" cy="1502921"/>
              </a:xfrm>
            </p:grpSpPr>
            <p:sp>
              <p:nvSpPr>
                <p:cNvPr id="199" name="任意多边形: 形状 198">
                  <a:extLst>
                    <a:ext uri="{FF2B5EF4-FFF2-40B4-BE49-F238E27FC236}">
                      <a16:creationId xmlns:a16="http://schemas.microsoft.com/office/drawing/2014/main" id="{6C612AE0-1E3F-F9FA-A1F3-229374325680}"/>
                    </a:ext>
                  </a:extLst>
                </p:cNvPr>
                <p:cNvSpPr/>
                <p:nvPr/>
              </p:nvSpPr>
              <p:spPr>
                <a:xfrm>
                  <a:off x="4545048" y="1189435"/>
                  <a:ext cx="948613" cy="1486449"/>
                </a:xfrm>
                <a:custGeom>
                  <a:avLst/>
                  <a:gdLst>
                    <a:gd name="connsiteX0" fmla="*/ 918645 w 948613"/>
                    <a:gd name="connsiteY0" fmla="*/ 0 h 1486449"/>
                    <a:gd name="connsiteX1" fmla="*/ 600753 w 948613"/>
                    <a:gd name="connsiteY1" fmla="*/ 260256 h 1486449"/>
                    <a:gd name="connsiteX2" fmla="*/ 446409 w 948613"/>
                    <a:gd name="connsiteY2" fmla="*/ 741697 h 1486449"/>
                    <a:gd name="connsiteX3" fmla="*/ 228600 w 948613"/>
                    <a:gd name="connsiteY3" fmla="*/ 518671 h 1486449"/>
                    <a:gd name="connsiteX4" fmla="*/ 0 w 948613"/>
                    <a:gd name="connsiteY4" fmla="*/ 629443 h 1486449"/>
                    <a:gd name="connsiteX5" fmla="*/ 567665 w 948613"/>
                    <a:gd name="connsiteY5" fmla="*/ 1486258 h 1486449"/>
                    <a:gd name="connsiteX6" fmla="*/ 948613 w 948613"/>
                    <a:gd name="connsiteY6" fmla="*/ 829659 h 14864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48613" h="1486449">
                      <a:moveTo>
                        <a:pt x="918645" y="0"/>
                      </a:moveTo>
                      <a:cubicBezTo>
                        <a:pt x="811811" y="40913"/>
                        <a:pt x="644478" y="131381"/>
                        <a:pt x="600753" y="260256"/>
                      </a:cubicBezTo>
                      <a:cubicBezTo>
                        <a:pt x="557027" y="389131"/>
                        <a:pt x="446409" y="741697"/>
                        <a:pt x="446409" y="741697"/>
                      </a:cubicBezTo>
                      <a:cubicBezTo>
                        <a:pt x="446409" y="741697"/>
                        <a:pt x="263171" y="571244"/>
                        <a:pt x="228600" y="518671"/>
                      </a:cubicBezTo>
                      <a:cubicBezTo>
                        <a:pt x="228600" y="518671"/>
                        <a:pt x="219241" y="624789"/>
                        <a:pt x="0" y="629443"/>
                      </a:cubicBezTo>
                      <a:cubicBezTo>
                        <a:pt x="0" y="629443"/>
                        <a:pt x="120079" y="1466262"/>
                        <a:pt x="567665" y="1486258"/>
                      </a:cubicBezTo>
                      <a:cubicBezTo>
                        <a:pt x="744510" y="1494185"/>
                        <a:pt x="923452" y="1256124"/>
                        <a:pt x="948613" y="829659"/>
                      </a:cubicBezTo>
                      <a:close/>
                    </a:path>
                  </a:pathLst>
                </a:custGeom>
                <a:solidFill>
                  <a:srgbClr val="EFAF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0" name="任意多边形: 形状 199">
                  <a:extLst>
                    <a:ext uri="{FF2B5EF4-FFF2-40B4-BE49-F238E27FC236}">
                      <a16:creationId xmlns:a16="http://schemas.microsoft.com/office/drawing/2014/main" id="{B0466592-EBD9-B17B-DA36-3E8D01BBC3EB}"/>
                    </a:ext>
                  </a:extLst>
                </p:cNvPr>
                <p:cNvSpPr/>
                <p:nvPr/>
              </p:nvSpPr>
              <p:spPr>
                <a:xfrm>
                  <a:off x="4981024" y="1907557"/>
                  <a:ext cx="202978" cy="330830"/>
                </a:xfrm>
                <a:custGeom>
                  <a:avLst/>
                  <a:gdLst>
                    <a:gd name="connsiteX0" fmla="*/ 0 w 202978"/>
                    <a:gd name="connsiteY0" fmla="*/ 0 h 330830"/>
                    <a:gd name="connsiteX1" fmla="*/ 202978 w 202978"/>
                    <a:gd name="connsiteY1" fmla="*/ 330831 h 3308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2978" h="330830">
                      <a:moveTo>
                        <a:pt x="0" y="0"/>
                      </a:moveTo>
                      <a:cubicBezTo>
                        <a:pt x="48379" y="58607"/>
                        <a:pt x="153423" y="216787"/>
                        <a:pt x="202978" y="330831"/>
                      </a:cubicBezTo>
                    </a:path>
                  </a:pathLst>
                </a:custGeom>
                <a:solidFill>
                  <a:srgbClr val="F7F3EF"/>
                </a:solidFill>
                <a:ln w="1270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01" name="图形 173">
                  <a:extLst>
                    <a:ext uri="{FF2B5EF4-FFF2-40B4-BE49-F238E27FC236}">
                      <a16:creationId xmlns:a16="http://schemas.microsoft.com/office/drawing/2014/main" id="{4AE45EFE-EF47-BC75-8CC7-76C02549D7EE}"/>
                    </a:ext>
                  </a:extLst>
                </p:cNvPr>
                <p:cNvGrpSpPr/>
                <p:nvPr/>
              </p:nvGrpSpPr>
              <p:grpSpPr>
                <a:xfrm>
                  <a:off x="4230122" y="1459013"/>
                  <a:ext cx="552680" cy="359326"/>
                  <a:chOff x="4230122" y="1459013"/>
                  <a:chExt cx="552680" cy="359326"/>
                </a:xfrm>
              </p:grpSpPr>
              <p:sp>
                <p:nvSpPr>
                  <p:cNvPr id="202" name="任意多边形: 形状 201">
                    <a:extLst>
                      <a:ext uri="{FF2B5EF4-FFF2-40B4-BE49-F238E27FC236}">
                        <a16:creationId xmlns:a16="http://schemas.microsoft.com/office/drawing/2014/main" id="{7B6F2E93-7E96-357A-B64B-553296345DC7}"/>
                      </a:ext>
                    </a:extLst>
                  </p:cNvPr>
                  <p:cNvSpPr/>
                  <p:nvPr/>
                </p:nvSpPr>
                <p:spPr>
                  <a:xfrm>
                    <a:off x="4309288" y="1459013"/>
                    <a:ext cx="473513" cy="359326"/>
                  </a:xfrm>
                  <a:custGeom>
                    <a:avLst/>
                    <a:gdLst>
                      <a:gd name="connsiteX0" fmla="*/ 473514 w 473513"/>
                      <a:gd name="connsiteY0" fmla="*/ 259935 h 359326"/>
                      <a:gd name="connsiteX1" fmla="*/ 259233 w 473513"/>
                      <a:gd name="connsiteY1" fmla="*/ 1929 h 359326"/>
                      <a:gd name="connsiteX2" fmla="*/ 49556 w 473513"/>
                      <a:gd name="connsiteY2" fmla="*/ 77618 h 359326"/>
                      <a:gd name="connsiteX3" fmla="*/ 0 w 473513"/>
                      <a:gd name="connsiteY3" fmla="*/ 229660 h 359326"/>
                      <a:gd name="connsiteX4" fmla="*/ 76047 w 473513"/>
                      <a:gd name="connsiteY4" fmla="*/ 204447 h 359326"/>
                      <a:gd name="connsiteX5" fmla="*/ 194080 w 473513"/>
                      <a:gd name="connsiteY5" fmla="*/ 125486 h 359326"/>
                      <a:gd name="connsiteX6" fmla="*/ 261842 w 473513"/>
                      <a:gd name="connsiteY6" fmla="*/ 229660 h 359326"/>
                      <a:gd name="connsiteX7" fmla="*/ 150405 w 473513"/>
                      <a:gd name="connsiteY7" fmla="*/ 184400 h 359326"/>
                      <a:gd name="connsiteX8" fmla="*/ 80496 w 473513"/>
                      <a:gd name="connsiteY8" fmla="*/ 204857 h 359326"/>
                      <a:gd name="connsiteX9" fmla="*/ 162986 w 473513"/>
                      <a:gd name="connsiteY9" fmla="*/ 284227 h 359326"/>
                      <a:gd name="connsiteX10" fmla="*/ 299277 w 473513"/>
                      <a:gd name="connsiteY10" fmla="*/ 356694 h 359326"/>
                      <a:gd name="connsiteX11" fmla="*/ 473514 w 473513"/>
                      <a:gd name="connsiteY11" fmla="*/ 259935 h 3593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73513" h="359326">
                        <a:moveTo>
                          <a:pt x="473514" y="259935"/>
                        </a:moveTo>
                        <a:cubicBezTo>
                          <a:pt x="473514" y="259935"/>
                          <a:pt x="353486" y="46575"/>
                          <a:pt x="259233" y="1929"/>
                        </a:cubicBezTo>
                        <a:cubicBezTo>
                          <a:pt x="228549" y="-12748"/>
                          <a:pt x="63824" y="60588"/>
                          <a:pt x="49556" y="77618"/>
                        </a:cubicBezTo>
                        <a:cubicBezTo>
                          <a:pt x="35287" y="94648"/>
                          <a:pt x="0" y="229660"/>
                          <a:pt x="0" y="229660"/>
                        </a:cubicBezTo>
                        <a:cubicBezTo>
                          <a:pt x="0" y="229660"/>
                          <a:pt x="55590" y="244491"/>
                          <a:pt x="76047" y="204447"/>
                        </a:cubicBezTo>
                        <a:cubicBezTo>
                          <a:pt x="99674" y="158421"/>
                          <a:pt x="140382" y="110553"/>
                          <a:pt x="194080" y="125486"/>
                        </a:cubicBezTo>
                        <a:cubicBezTo>
                          <a:pt x="224764" y="134078"/>
                          <a:pt x="289969" y="211096"/>
                          <a:pt x="261842" y="229660"/>
                        </a:cubicBezTo>
                        <a:cubicBezTo>
                          <a:pt x="233714" y="248224"/>
                          <a:pt x="190858" y="193861"/>
                          <a:pt x="150405" y="184400"/>
                        </a:cubicBezTo>
                        <a:cubicBezTo>
                          <a:pt x="109953" y="174939"/>
                          <a:pt x="80496" y="204857"/>
                          <a:pt x="80496" y="204857"/>
                        </a:cubicBezTo>
                        <a:cubicBezTo>
                          <a:pt x="80496" y="204857"/>
                          <a:pt x="139154" y="233751"/>
                          <a:pt x="162986" y="284227"/>
                        </a:cubicBezTo>
                        <a:cubicBezTo>
                          <a:pt x="177101" y="313991"/>
                          <a:pt x="210343" y="372394"/>
                          <a:pt x="299277" y="356694"/>
                        </a:cubicBezTo>
                        <a:cubicBezTo>
                          <a:pt x="415111" y="336289"/>
                          <a:pt x="473514" y="259935"/>
                          <a:pt x="473514" y="259935"/>
                        </a:cubicBezTo>
                        <a:close/>
                      </a:path>
                    </a:pathLst>
                  </a:custGeom>
                  <a:solidFill>
                    <a:srgbClr val="C48270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" name="任意多边形: 形状 202">
                    <a:extLst>
                      <a:ext uri="{FF2B5EF4-FFF2-40B4-BE49-F238E27FC236}">
                        <a16:creationId xmlns:a16="http://schemas.microsoft.com/office/drawing/2014/main" id="{7778EDAE-8F4C-41BA-3C90-8260E6FFBF22}"/>
                      </a:ext>
                    </a:extLst>
                  </p:cNvPr>
                  <p:cNvSpPr/>
                  <p:nvPr/>
                </p:nvSpPr>
                <p:spPr>
                  <a:xfrm>
                    <a:off x="4230122" y="1536631"/>
                    <a:ext cx="128619" cy="112083"/>
                  </a:xfrm>
                  <a:custGeom>
                    <a:avLst/>
                    <a:gdLst>
                      <a:gd name="connsiteX0" fmla="*/ 128620 w 128619"/>
                      <a:gd name="connsiteY0" fmla="*/ 0 h 112083"/>
                      <a:gd name="connsiteX1" fmla="*/ 0 w 128619"/>
                      <a:gd name="connsiteY1" fmla="*/ 82541 h 112083"/>
                      <a:gd name="connsiteX2" fmla="*/ 93639 w 128619"/>
                      <a:gd name="connsiteY2" fmla="*/ 99162 h 1120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28619" h="112083">
                        <a:moveTo>
                          <a:pt x="128620" y="0"/>
                        </a:moveTo>
                        <a:cubicBezTo>
                          <a:pt x="128620" y="0"/>
                          <a:pt x="68273" y="53851"/>
                          <a:pt x="0" y="82541"/>
                        </a:cubicBezTo>
                        <a:cubicBezTo>
                          <a:pt x="0" y="82541"/>
                          <a:pt x="18769" y="135933"/>
                          <a:pt x="93639" y="99162"/>
                        </a:cubicBezTo>
                        <a:close/>
                      </a:path>
                    </a:pathLst>
                  </a:custGeom>
                  <a:solidFill>
                    <a:srgbClr val="1C0E0C"/>
                  </a:solidFill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04" name="任意多边形: 形状 203">
                  <a:extLst>
                    <a:ext uri="{FF2B5EF4-FFF2-40B4-BE49-F238E27FC236}">
                      <a16:creationId xmlns:a16="http://schemas.microsoft.com/office/drawing/2014/main" id="{0427CC33-2113-1B8C-F5DA-09122F068DCF}"/>
                    </a:ext>
                  </a:extLst>
                </p:cNvPr>
                <p:cNvSpPr/>
                <p:nvPr/>
              </p:nvSpPr>
              <p:spPr>
                <a:xfrm>
                  <a:off x="4542593" y="1719051"/>
                  <a:ext cx="304237" cy="200283"/>
                </a:xfrm>
                <a:custGeom>
                  <a:avLst/>
                  <a:gdLst>
                    <a:gd name="connsiteX0" fmla="*/ 0 w 304237"/>
                    <a:gd name="connsiteY0" fmla="*/ 97168 h 200283"/>
                    <a:gd name="connsiteX1" fmla="*/ 240362 w 304237"/>
                    <a:gd name="connsiteY1" fmla="*/ 0 h 200283"/>
                    <a:gd name="connsiteX2" fmla="*/ 304237 w 304237"/>
                    <a:gd name="connsiteY2" fmla="*/ 74001 h 200283"/>
                    <a:gd name="connsiteX3" fmla="*/ 18257 w 304237"/>
                    <a:gd name="connsiteY3" fmla="*/ 200114 h 2002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4237" h="200283">
                      <a:moveTo>
                        <a:pt x="0" y="97168"/>
                      </a:moveTo>
                      <a:cubicBezTo>
                        <a:pt x="0" y="97168"/>
                        <a:pt x="163651" y="94866"/>
                        <a:pt x="240362" y="0"/>
                      </a:cubicBezTo>
                      <a:lnTo>
                        <a:pt x="304237" y="74001"/>
                      </a:lnTo>
                      <a:cubicBezTo>
                        <a:pt x="304237" y="74001"/>
                        <a:pt x="220622" y="205638"/>
                        <a:pt x="18257" y="200114"/>
                      </a:cubicBezTo>
                      <a:close/>
                    </a:path>
                  </a:pathLst>
                </a:custGeom>
                <a:solidFill>
                  <a:srgbClr val="EFAF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05" name="图形 173">
                  <a:extLst>
                    <a:ext uri="{FF2B5EF4-FFF2-40B4-BE49-F238E27FC236}">
                      <a16:creationId xmlns:a16="http://schemas.microsoft.com/office/drawing/2014/main" id="{92698E62-A52E-923E-95C4-CA3E0DC70256}"/>
                    </a:ext>
                  </a:extLst>
                </p:cNvPr>
                <p:cNvGrpSpPr/>
                <p:nvPr/>
              </p:nvGrpSpPr>
              <p:grpSpPr>
                <a:xfrm>
                  <a:off x="4204500" y="1713207"/>
                  <a:ext cx="364319" cy="979149"/>
                  <a:chOff x="4204500" y="1713207"/>
                  <a:chExt cx="364319" cy="979149"/>
                </a:xfrm>
                <a:solidFill>
                  <a:srgbClr val="F7F3EF"/>
                </a:solidFill>
              </p:grpSpPr>
              <p:sp>
                <p:nvSpPr>
                  <p:cNvPr id="206" name="任意多边形: 形状 205">
                    <a:extLst>
                      <a:ext uri="{FF2B5EF4-FFF2-40B4-BE49-F238E27FC236}">
                        <a16:creationId xmlns:a16="http://schemas.microsoft.com/office/drawing/2014/main" id="{82AF4902-3160-080C-8DD5-431CC1FFA302}"/>
                      </a:ext>
                    </a:extLst>
                  </p:cNvPr>
                  <p:cNvSpPr/>
                  <p:nvPr/>
                </p:nvSpPr>
                <p:spPr>
                  <a:xfrm>
                    <a:off x="4413193" y="1750034"/>
                    <a:ext cx="26805" cy="26805"/>
                  </a:xfrm>
                  <a:custGeom>
                    <a:avLst/>
                    <a:gdLst>
                      <a:gd name="connsiteX0" fmla="*/ 678 w 26805"/>
                      <a:gd name="connsiteY0" fmla="*/ 17601 h 26805"/>
                      <a:gd name="connsiteX1" fmla="*/ 17601 w 26805"/>
                      <a:gd name="connsiteY1" fmla="*/ 26127 h 26805"/>
                      <a:gd name="connsiteX2" fmla="*/ 26127 w 26805"/>
                      <a:gd name="connsiteY2" fmla="*/ 9204 h 26805"/>
                      <a:gd name="connsiteX3" fmla="*/ 9219 w 26805"/>
                      <a:gd name="connsiteY3" fmla="*/ 673 h 26805"/>
                      <a:gd name="connsiteX4" fmla="*/ 674 w 26805"/>
                      <a:gd name="connsiteY4" fmla="*/ 17586 h 26805"/>
                      <a:gd name="connsiteX5" fmla="*/ 678 w 26805"/>
                      <a:gd name="connsiteY5" fmla="*/ 17601 h 268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805" h="26805">
                        <a:moveTo>
                          <a:pt x="678" y="17601"/>
                        </a:moveTo>
                        <a:cubicBezTo>
                          <a:pt x="2997" y="24628"/>
                          <a:pt x="10574" y="28445"/>
                          <a:pt x="17601" y="26127"/>
                        </a:cubicBezTo>
                        <a:cubicBezTo>
                          <a:pt x="24628" y="23808"/>
                          <a:pt x="28445" y="16231"/>
                          <a:pt x="26127" y="9204"/>
                        </a:cubicBezTo>
                        <a:cubicBezTo>
                          <a:pt x="23810" y="2183"/>
                          <a:pt x="16243" y="-1635"/>
                          <a:pt x="9219" y="673"/>
                        </a:cubicBezTo>
                        <a:cubicBezTo>
                          <a:pt x="2189" y="2984"/>
                          <a:pt x="-1637" y="10556"/>
                          <a:pt x="674" y="17586"/>
                        </a:cubicBezTo>
                        <a:cubicBezTo>
                          <a:pt x="675" y="17591"/>
                          <a:pt x="677" y="17596"/>
                          <a:pt x="678" y="17601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7" name="任意多边形: 形状 206">
                    <a:extLst>
                      <a:ext uri="{FF2B5EF4-FFF2-40B4-BE49-F238E27FC236}">
                        <a16:creationId xmlns:a16="http://schemas.microsoft.com/office/drawing/2014/main" id="{4622C20F-6FFE-024D-B1F2-474B054C5F31}"/>
                      </a:ext>
                    </a:extLst>
                  </p:cNvPr>
                  <p:cNvSpPr/>
                  <p:nvPr/>
                </p:nvSpPr>
                <p:spPr>
                  <a:xfrm>
                    <a:off x="4280300" y="1889328"/>
                    <a:ext cx="21485" cy="21484"/>
                  </a:xfrm>
                  <a:custGeom>
                    <a:avLst/>
                    <a:gdLst>
                      <a:gd name="connsiteX0" fmla="*/ 554 w 21485"/>
                      <a:gd name="connsiteY0" fmla="*/ 14138 h 21484"/>
                      <a:gd name="connsiteX1" fmla="*/ 14138 w 21485"/>
                      <a:gd name="connsiteY1" fmla="*/ 20931 h 21484"/>
                      <a:gd name="connsiteX2" fmla="*/ 20931 w 21485"/>
                      <a:gd name="connsiteY2" fmla="*/ 7347 h 21484"/>
                      <a:gd name="connsiteX3" fmla="*/ 7407 w 21485"/>
                      <a:gd name="connsiteY3" fmla="*/ 534 h 21484"/>
                      <a:gd name="connsiteX4" fmla="*/ 534 w 21485"/>
                      <a:gd name="connsiteY4" fmla="*/ 14078 h 21484"/>
                      <a:gd name="connsiteX5" fmla="*/ 554 w 21485"/>
                      <a:gd name="connsiteY5" fmla="*/ 14138 h 214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1485" h="21484">
                        <a:moveTo>
                          <a:pt x="554" y="14138"/>
                        </a:moveTo>
                        <a:cubicBezTo>
                          <a:pt x="2429" y="19765"/>
                          <a:pt x="8511" y="22806"/>
                          <a:pt x="14138" y="20931"/>
                        </a:cubicBezTo>
                        <a:cubicBezTo>
                          <a:pt x="19765" y="19056"/>
                          <a:pt x="22806" y="12975"/>
                          <a:pt x="20931" y="7347"/>
                        </a:cubicBezTo>
                        <a:cubicBezTo>
                          <a:pt x="19064" y="1743"/>
                          <a:pt x="13021" y="-1301"/>
                          <a:pt x="7407" y="534"/>
                        </a:cubicBezTo>
                        <a:cubicBezTo>
                          <a:pt x="1769" y="2376"/>
                          <a:pt x="-1308" y="8440"/>
                          <a:pt x="534" y="14078"/>
                        </a:cubicBezTo>
                        <a:cubicBezTo>
                          <a:pt x="541" y="14098"/>
                          <a:pt x="547" y="14118"/>
                          <a:pt x="554" y="14138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8" name="任意多边形: 形状 207">
                    <a:extLst>
                      <a:ext uri="{FF2B5EF4-FFF2-40B4-BE49-F238E27FC236}">
                        <a16:creationId xmlns:a16="http://schemas.microsoft.com/office/drawing/2014/main" id="{3F14DFFF-7923-A2B5-806C-9E5C43F0B734}"/>
                      </a:ext>
                    </a:extLst>
                  </p:cNvPr>
                  <p:cNvSpPr/>
                  <p:nvPr/>
                </p:nvSpPr>
                <p:spPr>
                  <a:xfrm>
                    <a:off x="4329589" y="2163699"/>
                    <a:ext cx="26894" cy="26907"/>
                  </a:xfrm>
                  <a:custGeom>
                    <a:avLst/>
                    <a:gdLst>
                      <a:gd name="connsiteX0" fmla="*/ 667 w 26894"/>
                      <a:gd name="connsiteY0" fmla="*/ 17666 h 26907"/>
                      <a:gd name="connsiteX1" fmla="*/ 17653 w 26894"/>
                      <a:gd name="connsiteY1" fmla="*/ 26227 h 26907"/>
                      <a:gd name="connsiteX2" fmla="*/ 26214 w 26894"/>
                      <a:gd name="connsiteY2" fmla="*/ 9242 h 26907"/>
                      <a:gd name="connsiteX3" fmla="*/ 9228 w 26894"/>
                      <a:gd name="connsiteY3" fmla="*/ 680 h 26907"/>
                      <a:gd name="connsiteX4" fmla="*/ 9207 w 26894"/>
                      <a:gd name="connsiteY4" fmla="*/ 687 h 26907"/>
                      <a:gd name="connsiteX5" fmla="*/ 667 w 26894"/>
                      <a:gd name="connsiteY5" fmla="*/ 17666 h 269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894" h="26907">
                        <a:moveTo>
                          <a:pt x="667" y="17666"/>
                        </a:moveTo>
                        <a:cubicBezTo>
                          <a:pt x="2993" y="24721"/>
                          <a:pt x="10598" y="28553"/>
                          <a:pt x="17653" y="26227"/>
                        </a:cubicBezTo>
                        <a:cubicBezTo>
                          <a:pt x="24707" y="23901"/>
                          <a:pt x="28540" y="16296"/>
                          <a:pt x="26214" y="9242"/>
                        </a:cubicBezTo>
                        <a:cubicBezTo>
                          <a:pt x="23887" y="2187"/>
                          <a:pt x="16283" y="-1646"/>
                          <a:pt x="9228" y="680"/>
                        </a:cubicBezTo>
                        <a:cubicBezTo>
                          <a:pt x="9221" y="683"/>
                          <a:pt x="9214" y="685"/>
                          <a:pt x="9207" y="687"/>
                        </a:cubicBezTo>
                        <a:cubicBezTo>
                          <a:pt x="2184" y="3045"/>
                          <a:pt x="-1627" y="10622"/>
                          <a:pt x="667" y="17666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9" name="任意多边形: 形状 208">
                    <a:extLst>
                      <a:ext uri="{FF2B5EF4-FFF2-40B4-BE49-F238E27FC236}">
                        <a16:creationId xmlns:a16="http://schemas.microsoft.com/office/drawing/2014/main" id="{DCF1EA23-9C30-D8A5-B422-CCD4AA5253D0}"/>
                      </a:ext>
                    </a:extLst>
                  </p:cNvPr>
                  <p:cNvSpPr/>
                  <p:nvPr/>
                </p:nvSpPr>
                <p:spPr>
                  <a:xfrm>
                    <a:off x="4441404" y="2196523"/>
                    <a:ext cx="29567" cy="29567"/>
                  </a:xfrm>
                  <a:custGeom>
                    <a:avLst/>
                    <a:gdLst>
                      <a:gd name="connsiteX0" fmla="*/ 748 w 29567"/>
                      <a:gd name="connsiteY0" fmla="*/ 19413 h 29567"/>
                      <a:gd name="connsiteX1" fmla="*/ 19413 w 29567"/>
                      <a:gd name="connsiteY1" fmla="*/ 28820 h 29567"/>
                      <a:gd name="connsiteX2" fmla="*/ 28820 w 29567"/>
                      <a:gd name="connsiteY2" fmla="*/ 10154 h 29567"/>
                      <a:gd name="connsiteX3" fmla="*/ 10158 w 29567"/>
                      <a:gd name="connsiteY3" fmla="*/ 747 h 29567"/>
                      <a:gd name="connsiteX4" fmla="*/ 747 w 29567"/>
                      <a:gd name="connsiteY4" fmla="*/ 19410 h 29567"/>
                      <a:gd name="connsiteX5" fmla="*/ 748 w 29567"/>
                      <a:gd name="connsiteY5" fmla="*/ 19413 h 295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567" h="29567">
                        <a:moveTo>
                          <a:pt x="748" y="19413"/>
                        </a:moveTo>
                        <a:cubicBezTo>
                          <a:pt x="3304" y="27165"/>
                          <a:pt x="11661" y="31376"/>
                          <a:pt x="19413" y="28820"/>
                        </a:cubicBezTo>
                        <a:cubicBezTo>
                          <a:pt x="27165" y="26263"/>
                          <a:pt x="31377" y="17906"/>
                          <a:pt x="28820" y="10154"/>
                        </a:cubicBezTo>
                        <a:cubicBezTo>
                          <a:pt x="26264" y="2404"/>
                          <a:pt x="17909" y="-1808"/>
                          <a:pt x="10158" y="747"/>
                        </a:cubicBezTo>
                        <a:cubicBezTo>
                          <a:pt x="2405" y="3302"/>
                          <a:pt x="-1808" y="11657"/>
                          <a:pt x="747" y="19410"/>
                        </a:cubicBezTo>
                        <a:cubicBezTo>
                          <a:pt x="747" y="19411"/>
                          <a:pt x="747" y="19412"/>
                          <a:pt x="748" y="19413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0" name="任意多边形: 形状 209">
                    <a:extLst>
                      <a:ext uri="{FF2B5EF4-FFF2-40B4-BE49-F238E27FC236}">
                        <a16:creationId xmlns:a16="http://schemas.microsoft.com/office/drawing/2014/main" id="{C013DDB8-B4BC-0A1E-A7BF-10D1B3EABE08}"/>
                      </a:ext>
                    </a:extLst>
                  </p:cNvPr>
                  <p:cNvSpPr/>
                  <p:nvPr/>
                </p:nvSpPr>
                <p:spPr>
                  <a:xfrm>
                    <a:off x="4364932" y="2401979"/>
                    <a:ext cx="29583" cy="29563"/>
                  </a:xfrm>
                  <a:custGeom>
                    <a:avLst/>
                    <a:gdLst>
                      <a:gd name="connsiteX0" fmla="*/ 7310 w 29583"/>
                      <a:gd name="connsiteY0" fmla="*/ 27522 h 29563"/>
                      <a:gd name="connsiteX1" fmla="*/ 27542 w 29583"/>
                      <a:gd name="connsiteY1" fmla="*/ 22273 h 29563"/>
                      <a:gd name="connsiteX2" fmla="*/ 22293 w 29583"/>
                      <a:gd name="connsiteY2" fmla="*/ 2041 h 29563"/>
                      <a:gd name="connsiteX3" fmla="*/ 2196 w 29583"/>
                      <a:gd name="connsiteY3" fmla="*/ 7066 h 29563"/>
                      <a:gd name="connsiteX4" fmla="*/ 6997 w 29583"/>
                      <a:gd name="connsiteY4" fmla="*/ 27334 h 29563"/>
                      <a:gd name="connsiteX5" fmla="*/ 7310 w 29583"/>
                      <a:gd name="connsiteY5" fmla="*/ 27522 h 295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583" h="29563">
                        <a:moveTo>
                          <a:pt x="7310" y="27522"/>
                        </a:moveTo>
                        <a:cubicBezTo>
                          <a:pt x="14346" y="31660"/>
                          <a:pt x="23404" y="29310"/>
                          <a:pt x="27542" y="22273"/>
                        </a:cubicBezTo>
                        <a:cubicBezTo>
                          <a:pt x="31679" y="15237"/>
                          <a:pt x="29329" y="6179"/>
                          <a:pt x="22293" y="2041"/>
                        </a:cubicBezTo>
                        <a:cubicBezTo>
                          <a:pt x="15345" y="-2044"/>
                          <a:pt x="6404" y="191"/>
                          <a:pt x="2196" y="7066"/>
                        </a:cubicBezTo>
                        <a:cubicBezTo>
                          <a:pt x="-2075" y="13989"/>
                          <a:pt x="74" y="23063"/>
                          <a:pt x="6997" y="27334"/>
                        </a:cubicBezTo>
                        <a:cubicBezTo>
                          <a:pt x="7100" y="27398"/>
                          <a:pt x="7205" y="27461"/>
                          <a:pt x="7310" y="27522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1" name="任意多边形: 形状 210">
                    <a:extLst>
                      <a:ext uri="{FF2B5EF4-FFF2-40B4-BE49-F238E27FC236}">
                        <a16:creationId xmlns:a16="http://schemas.microsoft.com/office/drawing/2014/main" id="{3F4F6589-52B4-1542-41AF-E67E34F5674F}"/>
                      </a:ext>
                    </a:extLst>
                  </p:cNvPr>
                  <p:cNvSpPr/>
                  <p:nvPr/>
                </p:nvSpPr>
                <p:spPr>
                  <a:xfrm>
                    <a:off x="4303670" y="2324021"/>
                    <a:ext cx="32227" cy="32213"/>
                  </a:xfrm>
                  <a:custGeom>
                    <a:avLst/>
                    <a:gdLst>
                      <a:gd name="connsiteX0" fmla="*/ 21268 w 32227"/>
                      <a:gd name="connsiteY0" fmla="*/ 31376 h 32213"/>
                      <a:gd name="connsiteX1" fmla="*/ 31376 w 32227"/>
                      <a:gd name="connsiteY1" fmla="*/ 10960 h 32213"/>
                      <a:gd name="connsiteX2" fmla="*/ 10960 w 32227"/>
                      <a:gd name="connsiteY2" fmla="*/ 851 h 32213"/>
                      <a:gd name="connsiteX3" fmla="*/ 811 w 32227"/>
                      <a:gd name="connsiteY3" fmla="*/ 21148 h 32213"/>
                      <a:gd name="connsiteX4" fmla="*/ 21245 w 32227"/>
                      <a:gd name="connsiteY4" fmla="*/ 31384 h 32213"/>
                      <a:gd name="connsiteX5" fmla="*/ 21268 w 32227"/>
                      <a:gd name="connsiteY5" fmla="*/ 31376 h 322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227" h="32213">
                        <a:moveTo>
                          <a:pt x="21268" y="31376"/>
                        </a:moveTo>
                        <a:cubicBezTo>
                          <a:pt x="29697" y="28530"/>
                          <a:pt x="34223" y="19389"/>
                          <a:pt x="31376" y="10960"/>
                        </a:cubicBezTo>
                        <a:cubicBezTo>
                          <a:pt x="28530" y="2531"/>
                          <a:pt x="19389" y="-1995"/>
                          <a:pt x="10960" y="851"/>
                        </a:cubicBezTo>
                        <a:cubicBezTo>
                          <a:pt x="2577" y="3682"/>
                          <a:pt x="-1954" y="12744"/>
                          <a:pt x="811" y="21148"/>
                        </a:cubicBezTo>
                        <a:cubicBezTo>
                          <a:pt x="3627" y="29618"/>
                          <a:pt x="12776" y="34200"/>
                          <a:pt x="21245" y="31384"/>
                        </a:cubicBezTo>
                        <a:cubicBezTo>
                          <a:pt x="21253" y="31381"/>
                          <a:pt x="21260" y="31379"/>
                          <a:pt x="21268" y="31376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2" name="任意多边形: 形状 211">
                    <a:extLst>
                      <a:ext uri="{FF2B5EF4-FFF2-40B4-BE49-F238E27FC236}">
                        <a16:creationId xmlns:a16="http://schemas.microsoft.com/office/drawing/2014/main" id="{8BECEA9C-5411-E016-9B9E-167B7993CDE6}"/>
                      </a:ext>
                    </a:extLst>
                  </p:cNvPr>
                  <p:cNvSpPr/>
                  <p:nvPr/>
                </p:nvSpPr>
                <p:spPr>
                  <a:xfrm>
                    <a:off x="4433984" y="2050603"/>
                    <a:ext cx="29567" cy="29567"/>
                  </a:xfrm>
                  <a:custGeom>
                    <a:avLst/>
                    <a:gdLst>
                      <a:gd name="connsiteX0" fmla="*/ 753 w 29567"/>
                      <a:gd name="connsiteY0" fmla="*/ 19428 h 29567"/>
                      <a:gd name="connsiteX1" fmla="*/ 19428 w 29567"/>
                      <a:gd name="connsiteY1" fmla="*/ 28815 h 29567"/>
                      <a:gd name="connsiteX2" fmla="*/ 28815 w 29567"/>
                      <a:gd name="connsiteY2" fmla="*/ 10139 h 29567"/>
                      <a:gd name="connsiteX3" fmla="*/ 10139 w 29567"/>
                      <a:gd name="connsiteY3" fmla="*/ 753 h 29567"/>
                      <a:gd name="connsiteX4" fmla="*/ 10112 w 29567"/>
                      <a:gd name="connsiteY4" fmla="*/ 762 h 29567"/>
                      <a:gd name="connsiteX5" fmla="*/ 753 w 29567"/>
                      <a:gd name="connsiteY5" fmla="*/ 19428 h 295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567" h="29567">
                        <a:moveTo>
                          <a:pt x="753" y="19428"/>
                        </a:moveTo>
                        <a:cubicBezTo>
                          <a:pt x="3318" y="27177"/>
                          <a:pt x="11679" y="31380"/>
                          <a:pt x="19428" y="28815"/>
                        </a:cubicBezTo>
                        <a:cubicBezTo>
                          <a:pt x="27177" y="26250"/>
                          <a:pt x="31380" y="17888"/>
                          <a:pt x="28815" y="10139"/>
                        </a:cubicBezTo>
                        <a:cubicBezTo>
                          <a:pt x="26250" y="2390"/>
                          <a:pt x="17888" y="-1812"/>
                          <a:pt x="10139" y="753"/>
                        </a:cubicBezTo>
                        <a:cubicBezTo>
                          <a:pt x="10130" y="756"/>
                          <a:pt x="10121" y="759"/>
                          <a:pt x="10112" y="762"/>
                        </a:cubicBezTo>
                        <a:cubicBezTo>
                          <a:pt x="2378" y="3339"/>
                          <a:pt x="-1809" y="11690"/>
                          <a:pt x="753" y="19428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3" name="任意多边形: 形状 212">
                    <a:extLst>
                      <a:ext uri="{FF2B5EF4-FFF2-40B4-BE49-F238E27FC236}">
                        <a16:creationId xmlns:a16="http://schemas.microsoft.com/office/drawing/2014/main" id="{B9B26C22-C9B9-1370-A2F0-FDB2D70928CE}"/>
                      </a:ext>
                    </a:extLst>
                  </p:cNvPr>
                  <p:cNvSpPr/>
                  <p:nvPr/>
                </p:nvSpPr>
                <p:spPr>
                  <a:xfrm>
                    <a:off x="4406851" y="1904205"/>
                    <a:ext cx="26920" cy="26907"/>
                  </a:xfrm>
                  <a:custGeom>
                    <a:avLst/>
                    <a:gdLst>
                      <a:gd name="connsiteX0" fmla="*/ 678 w 26920"/>
                      <a:gd name="connsiteY0" fmla="*/ 17620 h 26907"/>
                      <a:gd name="connsiteX1" fmla="*/ 17633 w 26920"/>
                      <a:gd name="connsiteY1" fmla="*/ 26242 h 26907"/>
                      <a:gd name="connsiteX2" fmla="*/ 26256 w 26920"/>
                      <a:gd name="connsiteY2" fmla="*/ 9288 h 26907"/>
                      <a:gd name="connsiteX3" fmla="*/ 9301 w 26920"/>
                      <a:gd name="connsiteY3" fmla="*/ 665 h 26907"/>
                      <a:gd name="connsiteX4" fmla="*/ 9219 w 26920"/>
                      <a:gd name="connsiteY4" fmla="*/ 692 h 26907"/>
                      <a:gd name="connsiteX5" fmla="*/ 674 w 26920"/>
                      <a:gd name="connsiteY5" fmla="*/ 17605 h 26907"/>
                      <a:gd name="connsiteX6" fmla="*/ 678 w 26920"/>
                      <a:gd name="connsiteY6" fmla="*/ 17620 h 269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6920" h="26907">
                        <a:moveTo>
                          <a:pt x="678" y="17620"/>
                        </a:moveTo>
                        <a:cubicBezTo>
                          <a:pt x="2979" y="24683"/>
                          <a:pt x="10570" y="28543"/>
                          <a:pt x="17633" y="26242"/>
                        </a:cubicBezTo>
                        <a:cubicBezTo>
                          <a:pt x="24696" y="23941"/>
                          <a:pt x="28556" y="16351"/>
                          <a:pt x="26256" y="9288"/>
                        </a:cubicBezTo>
                        <a:cubicBezTo>
                          <a:pt x="23955" y="2225"/>
                          <a:pt x="16364" y="-1636"/>
                          <a:pt x="9301" y="665"/>
                        </a:cubicBezTo>
                        <a:cubicBezTo>
                          <a:pt x="9274" y="674"/>
                          <a:pt x="9246" y="683"/>
                          <a:pt x="9219" y="692"/>
                        </a:cubicBezTo>
                        <a:cubicBezTo>
                          <a:pt x="2189" y="3003"/>
                          <a:pt x="-1637" y="10575"/>
                          <a:pt x="674" y="17605"/>
                        </a:cubicBezTo>
                        <a:cubicBezTo>
                          <a:pt x="675" y="17610"/>
                          <a:pt x="677" y="17615"/>
                          <a:pt x="678" y="17620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4" name="任意多边形: 形状 213">
                    <a:extLst>
                      <a:ext uri="{FF2B5EF4-FFF2-40B4-BE49-F238E27FC236}">
                        <a16:creationId xmlns:a16="http://schemas.microsoft.com/office/drawing/2014/main" id="{C3E5A001-F3E4-5253-0321-897EFBD67D4C}"/>
                      </a:ext>
                    </a:extLst>
                  </p:cNvPr>
                  <p:cNvSpPr/>
                  <p:nvPr/>
                </p:nvSpPr>
                <p:spPr>
                  <a:xfrm>
                    <a:off x="4349143" y="1947504"/>
                    <a:ext cx="27725" cy="27725"/>
                  </a:xfrm>
                  <a:custGeom>
                    <a:avLst/>
                    <a:gdLst>
                      <a:gd name="connsiteX0" fmla="*/ 700 w 27725"/>
                      <a:gd name="connsiteY0" fmla="*/ 18200 h 27725"/>
                      <a:gd name="connsiteX1" fmla="*/ 18200 w 27725"/>
                      <a:gd name="connsiteY1" fmla="*/ 27026 h 27725"/>
                      <a:gd name="connsiteX2" fmla="*/ 27026 w 27725"/>
                      <a:gd name="connsiteY2" fmla="*/ 9526 h 27725"/>
                      <a:gd name="connsiteX3" fmla="*/ 9526 w 27725"/>
                      <a:gd name="connsiteY3" fmla="*/ 700 h 27725"/>
                      <a:gd name="connsiteX4" fmla="*/ 9496 w 27725"/>
                      <a:gd name="connsiteY4" fmla="*/ 710 h 27725"/>
                      <a:gd name="connsiteX5" fmla="*/ 700 w 27725"/>
                      <a:gd name="connsiteY5" fmla="*/ 18200 h 277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725" h="27725">
                        <a:moveTo>
                          <a:pt x="700" y="18200"/>
                        </a:moveTo>
                        <a:cubicBezTo>
                          <a:pt x="3095" y="25470"/>
                          <a:pt x="10930" y="29421"/>
                          <a:pt x="18200" y="27026"/>
                        </a:cubicBezTo>
                        <a:cubicBezTo>
                          <a:pt x="25470" y="24631"/>
                          <a:pt x="29421" y="16796"/>
                          <a:pt x="27026" y="9526"/>
                        </a:cubicBezTo>
                        <a:cubicBezTo>
                          <a:pt x="24631" y="2256"/>
                          <a:pt x="16796" y="-1695"/>
                          <a:pt x="9526" y="700"/>
                        </a:cubicBezTo>
                        <a:cubicBezTo>
                          <a:pt x="9516" y="703"/>
                          <a:pt x="9506" y="706"/>
                          <a:pt x="9496" y="710"/>
                        </a:cubicBezTo>
                        <a:cubicBezTo>
                          <a:pt x="2243" y="3117"/>
                          <a:pt x="-1692" y="10942"/>
                          <a:pt x="700" y="18200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" name="任意多边形: 形状 214">
                    <a:extLst>
                      <a:ext uri="{FF2B5EF4-FFF2-40B4-BE49-F238E27FC236}">
                        <a16:creationId xmlns:a16="http://schemas.microsoft.com/office/drawing/2014/main" id="{644A9F99-5AA4-30F7-4C61-AB730D080C1B}"/>
                      </a:ext>
                    </a:extLst>
                  </p:cNvPr>
                  <p:cNvSpPr/>
                  <p:nvPr/>
                </p:nvSpPr>
                <p:spPr>
                  <a:xfrm>
                    <a:off x="4361008" y="1857547"/>
                    <a:ext cx="27725" cy="27725"/>
                  </a:xfrm>
                  <a:custGeom>
                    <a:avLst/>
                    <a:gdLst>
                      <a:gd name="connsiteX0" fmla="*/ 700 w 27725"/>
                      <a:gd name="connsiteY0" fmla="*/ 18200 h 27725"/>
                      <a:gd name="connsiteX1" fmla="*/ 18200 w 27725"/>
                      <a:gd name="connsiteY1" fmla="*/ 27026 h 27725"/>
                      <a:gd name="connsiteX2" fmla="*/ 27026 w 27725"/>
                      <a:gd name="connsiteY2" fmla="*/ 9526 h 27725"/>
                      <a:gd name="connsiteX3" fmla="*/ 9526 w 27725"/>
                      <a:gd name="connsiteY3" fmla="*/ 700 h 27725"/>
                      <a:gd name="connsiteX4" fmla="*/ 9496 w 27725"/>
                      <a:gd name="connsiteY4" fmla="*/ 710 h 27725"/>
                      <a:gd name="connsiteX5" fmla="*/ 700 w 27725"/>
                      <a:gd name="connsiteY5" fmla="*/ 18200 h 277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725" h="27725">
                        <a:moveTo>
                          <a:pt x="700" y="18200"/>
                        </a:moveTo>
                        <a:cubicBezTo>
                          <a:pt x="3095" y="25470"/>
                          <a:pt x="10930" y="29421"/>
                          <a:pt x="18200" y="27026"/>
                        </a:cubicBezTo>
                        <a:cubicBezTo>
                          <a:pt x="25470" y="24631"/>
                          <a:pt x="29421" y="16796"/>
                          <a:pt x="27026" y="9526"/>
                        </a:cubicBezTo>
                        <a:cubicBezTo>
                          <a:pt x="24631" y="2256"/>
                          <a:pt x="16796" y="-1695"/>
                          <a:pt x="9526" y="700"/>
                        </a:cubicBezTo>
                        <a:cubicBezTo>
                          <a:pt x="9516" y="703"/>
                          <a:pt x="9506" y="706"/>
                          <a:pt x="9496" y="710"/>
                        </a:cubicBezTo>
                        <a:cubicBezTo>
                          <a:pt x="2243" y="3117"/>
                          <a:pt x="-1692" y="10942"/>
                          <a:pt x="700" y="18200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6" name="任意多边形: 形状 215">
                    <a:extLst>
                      <a:ext uri="{FF2B5EF4-FFF2-40B4-BE49-F238E27FC236}">
                        <a16:creationId xmlns:a16="http://schemas.microsoft.com/office/drawing/2014/main" id="{78087CA6-F18F-9AA5-180F-42FD767839E5}"/>
                      </a:ext>
                    </a:extLst>
                  </p:cNvPr>
                  <p:cNvSpPr/>
                  <p:nvPr/>
                </p:nvSpPr>
                <p:spPr>
                  <a:xfrm>
                    <a:off x="4327664" y="2033472"/>
                    <a:ext cx="27725" cy="27725"/>
                  </a:xfrm>
                  <a:custGeom>
                    <a:avLst/>
                    <a:gdLst>
                      <a:gd name="connsiteX0" fmla="*/ 700 w 27725"/>
                      <a:gd name="connsiteY0" fmla="*/ 18200 h 27725"/>
                      <a:gd name="connsiteX1" fmla="*/ 18200 w 27725"/>
                      <a:gd name="connsiteY1" fmla="*/ 27026 h 27725"/>
                      <a:gd name="connsiteX2" fmla="*/ 27026 w 27725"/>
                      <a:gd name="connsiteY2" fmla="*/ 9526 h 27725"/>
                      <a:gd name="connsiteX3" fmla="*/ 9526 w 27725"/>
                      <a:gd name="connsiteY3" fmla="*/ 700 h 27725"/>
                      <a:gd name="connsiteX4" fmla="*/ 9496 w 27725"/>
                      <a:gd name="connsiteY4" fmla="*/ 710 h 27725"/>
                      <a:gd name="connsiteX5" fmla="*/ 700 w 27725"/>
                      <a:gd name="connsiteY5" fmla="*/ 18200 h 277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725" h="27725">
                        <a:moveTo>
                          <a:pt x="700" y="18200"/>
                        </a:moveTo>
                        <a:cubicBezTo>
                          <a:pt x="3095" y="25470"/>
                          <a:pt x="10930" y="29421"/>
                          <a:pt x="18200" y="27026"/>
                        </a:cubicBezTo>
                        <a:cubicBezTo>
                          <a:pt x="25470" y="24631"/>
                          <a:pt x="29421" y="16796"/>
                          <a:pt x="27026" y="9526"/>
                        </a:cubicBezTo>
                        <a:cubicBezTo>
                          <a:pt x="24631" y="2256"/>
                          <a:pt x="16796" y="-1695"/>
                          <a:pt x="9526" y="700"/>
                        </a:cubicBezTo>
                        <a:cubicBezTo>
                          <a:pt x="9516" y="703"/>
                          <a:pt x="9506" y="706"/>
                          <a:pt x="9496" y="710"/>
                        </a:cubicBezTo>
                        <a:cubicBezTo>
                          <a:pt x="2243" y="3117"/>
                          <a:pt x="-1692" y="10942"/>
                          <a:pt x="700" y="18200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7" name="任意多边形: 形状 216">
                    <a:extLst>
                      <a:ext uri="{FF2B5EF4-FFF2-40B4-BE49-F238E27FC236}">
                        <a16:creationId xmlns:a16="http://schemas.microsoft.com/office/drawing/2014/main" id="{ABA7E5C0-A9E3-A539-6454-0E46AA6CF25E}"/>
                      </a:ext>
                    </a:extLst>
                  </p:cNvPr>
                  <p:cNvSpPr/>
                  <p:nvPr/>
                </p:nvSpPr>
                <p:spPr>
                  <a:xfrm>
                    <a:off x="4384635" y="2280636"/>
                    <a:ext cx="27725" cy="27725"/>
                  </a:xfrm>
                  <a:custGeom>
                    <a:avLst/>
                    <a:gdLst>
                      <a:gd name="connsiteX0" fmla="*/ 700 w 27725"/>
                      <a:gd name="connsiteY0" fmla="*/ 18200 h 27725"/>
                      <a:gd name="connsiteX1" fmla="*/ 18200 w 27725"/>
                      <a:gd name="connsiteY1" fmla="*/ 27026 h 27725"/>
                      <a:gd name="connsiteX2" fmla="*/ 27026 w 27725"/>
                      <a:gd name="connsiteY2" fmla="*/ 9526 h 27725"/>
                      <a:gd name="connsiteX3" fmla="*/ 9526 w 27725"/>
                      <a:gd name="connsiteY3" fmla="*/ 700 h 27725"/>
                      <a:gd name="connsiteX4" fmla="*/ 9496 w 27725"/>
                      <a:gd name="connsiteY4" fmla="*/ 710 h 27725"/>
                      <a:gd name="connsiteX5" fmla="*/ 700 w 27725"/>
                      <a:gd name="connsiteY5" fmla="*/ 18200 h 277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725" h="27725">
                        <a:moveTo>
                          <a:pt x="700" y="18200"/>
                        </a:moveTo>
                        <a:cubicBezTo>
                          <a:pt x="3095" y="25470"/>
                          <a:pt x="10930" y="29421"/>
                          <a:pt x="18200" y="27026"/>
                        </a:cubicBezTo>
                        <a:cubicBezTo>
                          <a:pt x="25470" y="24631"/>
                          <a:pt x="29421" y="16796"/>
                          <a:pt x="27026" y="9526"/>
                        </a:cubicBezTo>
                        <a:cubicBezTo>
                          <a:pt x="24631" y="2256"/>
                          <a:pt x="16796" y="-1695"/>
                          <a:pt x="9526" y="700"/>
                        </a:cubicBezTo>
                        <a:cubicBezTo>
                          <a:pt x="9516" y="703"/>
                          <a:pt x="9506" y="706"/>
                          <a:pt x="9496" y="710"/>
                        </a:cubicBezTo>
                        <a:cubicBezTo>
                          <a:pt x="2243" y="3117"/>
                          <a:pt x="-1692" y="10942"/>
                          <a:pt x="700" y="18200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8" name="任意多边形: 形状 217">
                    <a:extLst>
                      <a:ext uri="{FF2B5EF4-FFF2-40B4-BE49-F238E27FC236}">
                        <a16:creationId xmlns:a16="http://schemas.microsoft.com/office/drawing/2014/main" id="{442891FA-6929-F369-A16A-527E3F9A637F}"/>
                      </a:ext>
                    </a:extLst>
                  </p:cNvPr>
                  <p:cNvSpPr/>
                  <p:nvPr/>
                </p:nvSpPr>
                <p:spPr>
                  <a:xfrm>
                    <a:off x="4320146" y="2554598"/>
                    <a:ext cx="27725" cy="27725"/>
                  </a:xfrm>
                  <a:custGeom>
                    <a:avLst/>
                    <a:gdLst>
                      <a:gd name="connsiteX0" fmla="*/ 700 w 27725"/>
                      <a:gd name="connsiteY0" fmla="*/ 18200 h 27725"/>
                      <a:gd name="connsiteX1" fmla="*/ 18200 w 27725"/>
                      <a:gd name="connsiteY1" fmla="*/ 27026 h 27725"/>
                      <a:gd name="connsiteX2" fmla="*/ 27026 w 27725"/>
                      <a:gd name="connsiteY2" fmla="*/ 9526 h 27725"/>
                      <a:gd name="connsiteX3" fmla="*/ 9526 w 27725"/>
                      <a:gd name="connsiteY3" fmla="*/ 700 h 27725"/>
                      <a:gd name="connsiteX4" fmla="*/ 9496 w 27725"/>
                      <a:gd name="connsiteY4" fmla="*/ 710 h 27725"/>
                      <a:gd name="connsiteX5" fmla="*/ 700 w 27725"/>
                      <a:gd name="connsiteY5" fmla="*/ 18200 h 277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725" h="27725">
                        <a:moveTo>
                          <a:pt x="700" y="18200"/>
                        </a:moveTo>
                        <a:cubicBezTo>
                          <a:pt x="3095" y="25470"/>
                          <a:pt x="10930" y="29421"/>
                          <a:pt x="18200" y="27026"/>
                        </a:cubicBezTo>
                        <a:cubicBezTo>
                          <a:pt x="25470" y="24631"/>
                          <a:pt x="29421" y="16796"/>
                          <a:pt x="27026" y="9526"/>
                        </a:cubicBezTo>
                        <a:cubicBezTo>
                          <a:pt x="24631" y="2256"/>
                          <a:pt x="16796" y="-1695"/>
                          <a:pt x="9526" y="700"/>
                        </a:cubicBezTo>
                        <a:cubicBezTo>
                          <a:pt x="9516" y="703"/>
                          <a:pt x="9506" y="706"/>
                          <a:pt x="9496" y="710"/>
                        </a:cubicBezTo>
                        <a:cubicBezTo>
                          <a:pt x="2243" y="3117"/>
                          <a:pt x="-1692" y="10942"/>
                          <a:pt x="700" y="18200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9" name="任意多边形: 形状 218">
                    <a:extLst>
                      <a:ext uri="{FF2B5EF4-FFF2-40B4-BE49-F238E27FC236}">
                        <a16:creationId xmlns:a16="http://schemas.microsoft.com/office/drawing/2014/main" id="{1483D782-B729-D081-A24A-ECD4539404EA}"/>
                      </a:ext>
                    </a:extLst>
                  </p:cNvPr>
                  <p:cNvSpPr/>
                  <p:nvPr/>
                </p:nvSpPr>
                <p:spPr>
                  <a:xfrm>
                    <a:off x="4420791" y="2440093"/>
                    <a:ext cx="27725" cy="27725"/>
                  </a:xfrm>
                  <a:custGeom>
                    <a:avLst/>
                    <a:gdLst>
                      <a:gd name="connsiteX0" fmla="*/ 700 w 27725"/>
                      <a:gd name="connsiteY0" fmla="*/ 18200 h 27725"/>
                      <a:gd name="connsiteX1" fmla="*/ 18200 w 27725"/>
                      <a:gd name="connsiteY1" fmla="*/ 27026 h 27725"/>
                      <a:gd name="connsiteX2" fmla="*/ 27026 w 27725"/>
                      <a:gd name="connsiteY2" fmla="*/ 9526 h 27725"/>
                      <a:gd name="connsiteX3" fmla="*/ 9526 w 27725"/>
                      <a:gd name="connsiteY3" fmla="*/ 700 h 27725"/>
                      <a:gd name="connsiteX4" fmla="*/ 9496 w 27725"/>
                      <a:gd name="connsiteY4" fmla="*/ 710 h 27725"/>
                      <a:gd name="connsiteX5" fmla="*/ 700 w 27725"/>
                      <a:gd name="connsiteY5" fmla="*/ 18200 h 277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725" h="27725">
                        <a:moveTo>
                          <a:pt x="700" y="18200"/>
                        </a:moveTo>
                        <a:cubicBezTo>
                          <a:pt x="3095" y="25470"/>
                          <a:pt x="10930" y="29421"/>
                          <a:pt x="18200" y="27026"/>
                        </a:cubicBezTo>
                        <a:cubicBezTo>
                          <a:pt x="25470" y="24631"/>
                          <a:pt x="29421" y="16796"/>
                          <a:pt x="27026" y="9526"/>
                        </a:cubicBezTo>
                        <a:cubicBezTo>
                          <a:pt x="24631" y="2256"/>
                          <a:pt x="16796" y="-1695"/>
                          <a:pt x="9526" y="700"/>
                        </a:cubicBezTo>
                        <a:cubicBezTo>
                          <a:pt x="9516" y="703"/>
                          <a:pt x="9506" y="706"/>
                          <a:pt x="9496" y="710"/>
                        </a:cubicBezTo>
                        <a:cubicBezTo>
                          <a:pt x="2243" y="3117"/>
                          <a:pt x="-1692" y="10942"/>
                          <a:pt x="700" y="18200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0" name="任意多边形: 形状 219">
                    <a:extLst>
                      <a:ext uri="{FF2B5EF4-FFF2-40B4-BE49-F238E27FC236}">
                        <a16:creationId xmlns:a16="http://schemas.microsoft.com/office/drawing/2014/main" id="{E0D5B75A-5908-4A57-22FA-C10D58001C84}"/>
                      </a:ext>
                    </a:extLst>
                  </p:cNvPr>
                  <p:cNvSpPr/>
                  <p:nvPr/>
                </p:nvSpPr>
                <p:spPr>
                  <a:xfrm>
                    <a:off x="4238918" y="2440547"/>
                    <a:ext cx="27718" cy="27718"/>
                  </a:xfrm>
                  <a:custGeom>
                    <a:avLst/>
                    <a:gdLst>
                      <a:gd name="connsiteX0" fmla="*/ 27718 w 27718"/>
                      <a:gd name="connsiteY0" fmla="*/ 13859 h 27718"/>
                      <a:gd name="connsiteX1" fmla="*/ 13859 w 27718"/>
                      <a:gd name="connsiteY1" fmla="*/ 27718 h 27718"/>
                      <a:gd name="connsiteX2" fmla="*/ 0 w 27718"/>
                      <a:gd name="connsiteY2" fmla="*/ 13859 h 27718"/>
                      <a:gd name="connsiteX3" fmla="*/ 13859 w 27718"/>
                      <a:gd name="connsiteY3" fmla="*/ 0 h 27718"/>
                      <a:gd name="connsiteX4" fmla="*/ 27718 w 27718"/>
                      <a:gd name="connsiteY4" fmla="*/ 13859 h 27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718" h="27718">
                        <a:moveTo>
                          <a:pt x="27718" y="13859"/>
                        </a:moveTo>
                        <a:cubicBezTo>
                          <a:pt x="27718" y="21513"/>
                          <a:pt x="21513" y="27718"/>
                          <a:pt x="13859" y="27718"/>
                        </a:cubicBezTo>
                        <a:cubicBezTo>
                          <a:pt x="6205" y="27718"/>
                          <a:pt x="0" y="21513"/>
                          <a:pt x="0" y="13859"/>
                        </a:cubicBezTo>
                        <a:cubicBezTo>
                          <a:pt x="0" y="6205"/>
                          <a:pt x="6205" y="0"/>
                          <a:pt x="13859" y="0"/>
                        </a:cubicBezTo>
                        <a:cubicBezTo>
                          <a:pt x="21513" y="0"/>
                          <a:pt x="27718" y="6205"/>
                          <a:pt x="27718" y="13859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1" name="任意多边形: 形状 220">
                    <a:extLst>
                      <a:ext uri="{FF2B5EF4-FFF2-40B4-BE49-F238E27FC236}">
                        <a16:creationId xmlns:a16="http://schemas.microsoft.com/office/drawing/2014/main" id="{26974061-EED8-DE09-4A65-0AF57185F3FD}"/>
                      </a:ext>
                    </a:extLst>
                  </p:cNvPr>
                  <p:cNvSpPr/>
                  <p:nvPr/>
                </p:nvSpPr>
                <p:spPr>
                  <a:xfrm>
                    <a:off x="4517908" y="2437792"/>
                    <a:ext cx="27725" cy="27725"/>
                  </a:xfrm>
                  <a:custGeom>
                    <a:avLst/>
                    <a:gdLst>
                      <a:gd name="connsiteX0" fmla="*/ 700 w 27725"/>
                      <a:gd name="connsiteY0" fmla="*/ 18200 h 27725"/>
                      <a:gd name="connsiteX1" fmla="*/ 18200 w 27725"/>
                      <a:gd name="connsiteY1" fmla="*/ 27026 h 27725"/>
                      <a:gd name="connsiteX2" fmla="*/ 27026 w 27725"/>
                      <a:gd name="connsiteY2" fmla="*/ 9526 h 27725"/>
                      <a:gd name="connsiteX3" fmla="*/ 9526 w 27725"/>
                      <a:gd name="connsiteY3" fmla="*/ 700 h 27725"/>
                      <a:gd name="connsiteX4" fmla="*/ 9496 w 27725"/>
                      <a:gd name="connsiteY4" fmla="*/ 710 h 27725"/>
                      <a:gd name="connsiteX5" fmla="*/ 700 w 27725"/>
                      <a:gd name="connsiteY5" fmla="*/ 18200 h 277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725" h="27725">
                        <a:moveTo>
                          <a:pt x="700" y="18200"/>
                        </a:moveTo>
                        <a:cubicBezTo>
                          <a:pt x="3095" y="25470"/>
                          <a:pt x="10930" y="29421"/>
                          <a:pt x="18200" y="27026"/>
                        </a:cubicBezTo>
                        <a:cubicBezTo>
                          <a:pt x="25470" y="24631"/>
                          <a:pt x="29421" y="16796"/>
                          <a:pt x="27026" y="9526"/>
                        </a:cubicBezTo>
                        <a:cubicBezTo>
                          <a:pt x="24631" y="2256"/>
                          <a:pt x="16796" y="-1695"/>
                          <a:pt x="9526" y="700"/>
                        </a:cubicBezTo>
                        <a:cubicBezTo>
                          <a:pt x="9516" y="703"/>
                          <a:pt x="9506" y="706"/>
                          <a:pt x="9496" y="710"/>
                        </a:cubicBezTo>
                        <a:cubicBezTo>
                          <a:pt x="2243" y="3117"/>
                          <a:pt x="-1692" y="10942"/>
                          <a:pt x="700" y="18200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2" name="任意多边形: 形状 221">
                    <a:extLst>
                      <a:ext uri="{FF2B5EF4-FFF2-40B4-BE49-F238E27FC236}">
                        <a16:creationId xmlns:a16="http://schemas.microsoft.com/office/drawing/2014/main" id="{4014416D-37DA-BFAF-5476-FC6DA7A518A2}"/>
                      </a:ext>
                    </a:extLst>
                  </p:cNvPr>
                  <p:cNvSpPr/>
                  <p:nvPr/>
                </p:nvSpPr>
                <p:spPr>
                  <a:xfrm>
                    <a:off x="4385555" y="2101643"/>
                    <a:ext cx="27725" cy="27725"/>
                  </a:xfrm>
                  <a:custGeom>
                    <a:avLst/>
                    <a:gdLst>
                      <a:gd name="connsiteX0" fmla="*/ 700 w 27725"/>
                      <a:gd name="connsiteY0" fmla="*/ 18200 h 27725"/>
                      <a:gd name="connsiteX1" fmla="*/ 18200 w 27725"/>
                      <a:gd name="connsiteY1" fmla="*/ 27026 h 27725"/>
                      <a:gd name="connsiteX2" fmla="*/ 27026 w 27725"/>
                      <a:gd name="connsiteY2" fmla="*/ 9526 h 27725"/>
                      <a:gd name="connsiteX3" fmla="*/ 9526 w 27725"/>
                      <a:gd name="connsiteY3" fmla="*/ 700 h 27725"/>
                      <a:gd name="connsiteX4" fmla="*/ 9496 w 27725"/>
                      <a:gd name="connsiteY4" fmla="*/ 710 h 27725"/>
                      <a:gd name="connsiteX5" fmla="*/ 700 w 27725"/>
                      <a:gd name="connsiteY5" fmla="*/ 18200 h 277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725" h="27725">
                        <a:moveTo>
                          <a:pt x="700" y="18200"/>
                        </a:moveTo>
                        <a:cubicBezTo>
                          <a:pt x="3095" y="25470"/>
                          <a:pt x="10930" y="29421"/>
                          <a:pt x="18200" y="27026"/>
                        </a:cubicBezTo>
                        <a:cubicBezTo>
                          <a:pt x="25470" y="24631"/>
                          <a:pt x="29421" y="16796"/>
                          <a:pt x="27026" y="9526"/>
                        </a:cubicBezTo>
                        <a:cubicBezTo>
                          <a:pt x="24631" y="2256"/>
                          <a:pt x="16796" y="-1695"/>
                          <a:pt x="9526" y="700"/>
                        </a:cubicBezTo>
                        <a:cubicBezTo>
                          <a:pt x="9516" y="703"/>
                          <a:pt x="9506" y="706"/>
                          <a:pt x="9496" y="710"/>
                        </a:cubicBezTo>
                        <a:cubicBezTo>
                          <a:pt x="2243" y="3117"/>
                          <a:pt x="-1692" y="10942"/>
                          <a:pt x="700" y="18200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3" name="任意多边形: 形状 222">
                    <a:extLst>
                      <a:ext uri="{FF2B5EF4-FFF2-40B4-BE49-F238E27FC236}">
                        <a16:creationId xmlns:a16="http://schemas.microsoft.com/office/drawing/2014/main" id="{A681B98E-52F4-1B96-D7AB-8F54E709A2E4}"/>
                      </a:ext>
                    </a:extLst>
                  </p:cNvPr>
                  <p:cNvSpPr/>
                  <p:nvPr/>
                </p:nvSpPr>
                <p:spPr>
                  <a:xfrm>
                    <a:off x="4259033" y="2213283"/>
                    <a:ext cx="27725" cy="27725"/>
                  </a:xfrm>
                  <a:custGeom>
                    <a:avLst/>
                    <a:gdLst>
                      <a:gd name="connsiteX0" fmla="*/ 700 w 27725"/>
                      <a:gd name="connsiteY0" fmla="*/ 18200 h 27725"/>
                      <a:gd name="connsiteX1" fmla="*/ 18200 w 27725"/>
                      <a:gd name="connsiteY1" fmla="*/ 27026 h 27725"/>
                      <a:gd name="connsiteX2" fmla="*/ 27026 w 27725"/>
                      <a:gd name="connsiteY2" fmla="*/ 9526 h 27725"/>
                      <a:gd name="connsiteX3" fmla="*/ 9526 w 27725"/>
                      <a:gd name="connsiteY3" fmla="*/ 700 h 27725"/>
                      <a:gd name="connsiteX4" fmla="*/ 9496 w 27725"/>
                      <a:gd name="connsiteY4" fmla="*/ 710 h 27725"/>
                      <a:gd name="connsiteX5" fmla="*/ 700 w 27725"/>
                      <a:gd name="connsiteY5" fmla="*/ 18200 h 277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725" h="27725">
                        <a:moveTo>
                          <a:pt x="700" y="18200"/>
                        </a:moveTo>
                        <a:cubicBezTo>
                          <a:pt x="3095" y="25470"/>
                          <a:pt x="10930" y="29421"/>
                          <a:pt x="18200" y="27026"/>
                        </a:cubicBezTo>
                        <a:cubicBezTo>
                          <a:pt x="25470" y="24631"/>
                          <a:pt x="29421" y="16796"/>
                          <a:pt x="27026" y="9526"/>
                        </a:cubicBezTo>
                        <a:cubicBezTo>
                          <a:pt x="24631" y="2256"/>
                          <a:pt x="16796" y="-1695"/>
                          <a:pt x="9526" y="700"/>
                        </a:cubicBezTo>
                        <a:cubicBezTo>
                          <a:pt x="9516" y="703"/>
                          <a:pt x="9506" y="706"/>
                          <a:pt x="9496" y="710"/>
                        </a:cubicBezTo>
                        <a:cubicBezTo>
                          <a:pt x="2243" y="3117"/>
                          <a:pt x="-1692" y="10942"/>
                          <a:pt x="700" y="18200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4" name="任意多边形: 形状 223">
                    <a:extLst>
                      <a:ext uri="{FF2B5EF4-FFF2-40B4-BE49-F238E27FC236}">
                        <a16:creationId xmlns:a16="http://schemas.microsoft.com/office/drawing/2014/main" id="{31548B7F-F6E0-ED1F-A199-9C42E3A001FC}"/>
                      </a:ext>
                    </a:extLst>
                  </p:cNvPr>
                  <p:cNvSpPr/>
                  <p:nvPr/>
                </p:nvSpPr>
                <p:spPr>
                  <a:xfrm>
                    <a:off x="4487377" y="2239467"/>
                    <a:ext cx="27725" cy="27725"/>
                  </a:xfrm>
                  <a:custGeom>
                    <a:avLst/>
                    <a:gdLst>
                      <a:gd name="connsiteX0" fmla="*/ 700 w 27725"/>
                      <a:gd name="connsiteY0" fmla="*/ 18200 h 27725"/>
                      <a:gd name="connsiteX1" fmla="*/ 18200 w 27725"/>
                      <a:gd name="connsiteY1" fmla="*/ 27026 h 27725"/>
                      <a:gd name="connsiteX2" fmla="*/ 27026 w 27725"/>
                      <a:gd name="connsiteY2" fmla="*/ 9526 h 27725"/>
                      <a:gd name="connsiteX3" fmla="*/ 9526 w 27725"/>
                      <a:gd name="connsiteY3" fmla="*/ 700 h 27725"/>
                      <a:gd name="connsiteX4" fmla="*/ 9496 w 27725"/>
                      <a:gd name="connsiteY4" fmla="*/ 710 h 27725"/>
                      <a:gd name="connsiteX5" fmla="*/ 700 w 27725"/>
                      <a:gd name="connsiteY5" fmla="*/ 18200 h 277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725" h="27725">
                        <a:moveTo>
                          <a:pt x="700" y="18200"/>
                        </a:moveTo>
                        <a:cubicBezTo>
                          <a:pt x="3095" y="25470"/>
                          <a:pt x="10930" y="29421"/>
                          <a:pt x="18200" y="27026"/>
                        </a:cubicBezTo>
                        <a:cubicBezTo>
                          <a:pt x="25470" y="24631"/>
                          <a:pt x="29421" y="16796"/>
                          <a:pt x="27026" y="9526"/>
                        </a:cubicBezTo>
                        <a:cubicBezTo>
                          <a:pt x="24631" y="2256"/>
                          <a:pt x="16796" y="-1695"/>
                          <a:pt x="9526" y="700"/>
                        </a:cubicBezTo>
                        <a:cubicBezTo>
                          <a:pt x="9516" y="703"/>
                          <a:pt x="9506" y="706"/>
                          <a:pt x="9496" y="710"/>
                        </a:cubicBezTo>
                        <a:cubicBezTo>
                          <a:pt x="2243" y="3117"/>
                          <a:pt x="-1692" y="10942"/>
                          <a:pt x="700" y="18200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5" name="任意多边形: 形状 224">
                    <a:extLst>
                      <a:ext uri="{FF2B5EF4-FFF2-40B4-BE49-F238E27FC236}">
                        <a16:creationId xmlns:a16="http://schemas.microsoft.com/office/drawing/2014/main" id="{15BF673A-B24A-4E7F-13B9-35E943F82A20}"/>
                      </a:ext>
                    </a:extLst>
                  </p:cNvPr>
                  <p:cNvSpPr/>
                  <p:nvPr/>
                </p:nvSpPr>
                <p:spPr>
                  <a:xfrm>
                    <a:off x="4383391" y="1713207"/>
                    <a:ext cx="18517" cy="18518"/>
                  </a:xfrm>
                  <a:custGeom>
                    <a:avLst/>
                    <a:gdLst>
                      <a:gd name="connsiteX0" fmla="*/ 460 w 18517"/>
                      <a:gd name="connsiteY0" fmla="*/ 12134 h 18518"/>
                      <a:gd name="connsiteX1" fmla="*/ 12134 w 18517"/>
                      <a:gd name="connsiteY1" fmla="*/ 18058 h 18518"/>
                      <a:gd name="connsiteX2" fmla="*/ 18057 w 18517"/>
                      <a:gd name="connsiteY2" fmla="*/ 6384 h 18518"/>
                      <a:gd name="connsiteX3" fmla="*/ 6384 w 18517"/>
                      <a:gd name="connsiteY3" fmla="*/ 460 h 18518"/>
                      <a:gd name="connsiteX4" fmla="*/ 6342 w 18517"/>
                      <a:gd name="connsiteY4" fmla="*/ 474 h 18518"/>
                      <a:gd name="connsiteX5" fmla="*/ 460 w 18517"/>
                      <a:gd name="connsiteY5" fmla="*/ 12134 h 18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517" h="18518">
                        <a:moveTo>
                          <a:pt x="460" y="12134"/>
                        </a:moveTo>
                        <a:cubicBezTo>
                          <a:pt x="2048" y="16994"/>
                          <a:pt x="7275" y="19646"/>
                          <a:pt x="12134" y="18058"/>
                        </a:cubicBezTo>
                        <a:cubicBezTo>
                          <a:pt x="16994" y="16470"/>
                          <a:pt x="19646" y="11243"/>
                          <a:pt x="18057" y="6384"/>
                        </a:cubicBezTo>
                        <a:cubicBezTo>
                          <a:pt x="16469" y="1524"/>
                          <a:pt x="11243" y="-1128"/>
                          <a:pt x="6384" y="460"/>
                        </a:cubicBezTo>
                        <a:cubicBezTo>
                          <a:pt x="6370" y="465"/>
                          <a:pt x="6356" y="470"/>
                          <a:pt x="6342" y="474"/>
                        </a:cubicBezTo>
                        <a:cubicBezTo>
                          <a:pt x="1506" y="2080"/>
                          <a:pt x="-1122" y="7292"/>
                          <a:pt x="460" y="12134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6" name="任意多边形: 形状 225">
                    <a:extLst>
                      <a:ext uri="{FF2B5EF4-FFF2-40B4-BE49-F238E27FC236}">
                        <a16:creationId xmlns:a16="http://schemas.microsoft.com/office/drawing/2014/main" id="{0EB74011-EE54-5D2B-CC0F-C929DB6FCE56}"/>
                      </a:ext>
                    </a:extLst>
                  </p:cNvPr>
                  <p:cNvSpPr/>
                  <p:nvPr/>
                </p:nvSpPr>
                <p:spPr>
                  <a:xfrm>
                    <a:off x="4419222" y="1994741"/>
                    <a:ext cx="18415" cy="18415"/>
                  </a:xfrm>
                  <a:custGeom>
                    <a:avLst/>
                    <a:gdLst>
                      <a:gd name="connsiteX0" fmla="*/ 479 w 18415"/>
                      <a:gd name="connsiteY0" fmla="*/ 12131 h 18415"/>
                      <a:gd name="connsiteX1" fmla="*/ 12131 w 18415"/>
                      <a:gd name="connsiteY1" fmla="*/ 17937 h 18415"/>
                      <a:gd name="connsiteX2" fmla="*/ 17937 w 18415"/>
                      <a:gd name="connsiteY2" fmla="*/ 6285 h 18415"/>
                      <a:gd name="connsiteX3" fmla="*/ 6309 w 18415"/>
                      <a:gd name="connsiteY3" fmla="*/ 471 h 18415"/>
                      <a:gd name="connsiteX4" fmla="*/ 471 w 18415"/>
                      <a:gd name="connsiteY4" fmla="*/ 12107 h 18415"/>
                      <a:gd name="connsiteX5" fmla="*/ 479 w 18415"/>
                      <a:gd name="connsiteY5" fmla="*/ 12131 h 184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415" h="18415">
                        <a:moveTo>
                          <a:pt x="479" y="12131"/>
                        </a:moveTo>
                        <a:cubicBezTo>
                          <a:pt x="2093" y="16952"/>
                          <a:pt x="7310" y="19551"/>
                          <a:pt x="12131" y="17937"/>
                        </a:cubicBezTo>
                        <a:cubicBezTo>
                          <a:pt x="16952" y="16322"/>
                          <a:pt x="19551" y="11106"/>
                          <a:pt x="17937" y="6285"/>
                        </a:cubicBezTo>
                        <a:cubicBezTo>
                          <a:pt x="16326" y="1473"/>
                          <a:pt x="11125" y="-1127"/>
                          <a:pt x="6309" y="471"/>
                        </a:cubicBezTo>
                        <a:cubicBezTo>
                          <a:pt x="1484" y="2072"/>
                          <a:pt x="-1130" y="7281"/>
                          <a:pt x="471" y="12107"/>
                        </a:cubicBezTo>
                        <a:cubicBezTo>
                          <a:pt x="473" y="12115"/>
                          <a:pt x="476" y="12123"/>
                          <a:pt x="479" y="12131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7" name="任意多边形: 形状 226">
                    <a:extLst>
                      <a:ext uri="{FF2B5EF4-FFF2-40B4-BE49-F238E27FC236}">
                        <a16:creationId xmlns:a16="http://schemas.microsoft.com/office/drawing/2014/main" id="{2F2E10B8-5268-1EB6-0901-37F2AC500D06}"/>
                      </a:ext>
                    </a:extLst>
                  </p:cNvPr>
                  <p:cNvSpPr/>
                  <p:nvPr/>
                </p:nvSpPr>
                <p:spPr>
                  <a:xfrm>
                    <a:off x="4419222" y="1994741"/>
                    <a:ext cx="18415" cy="18415"/>
                  </a:xfrm>
                  <a:custGeom>
                    <a:avLst/>
                    <a:gdLst>
                      <a:gd name="connsiteX0" fmla="*/ 479 w 18415"/>
                      <a:gd name="connsiteY0" fmla="*/ 12131 h 18415"/>
                      <a:gd name="connsiteX1" fmla="*/ 12131 w 18415"/>
                      <a:gd name="connsiteY1" fmla="*/ 17937 h 18415"/>
                      <a:gd name="connsiteX2" fmla="*/ 17937 w 18415"/>
                      <a:gd name="connsiteY2" fmla="*/ 6285 h 18415"/>
                      <a:gd name="connsiteX3" fmla="*/ 6309 w 18415"/>
                      <a:gd name="connsiteY3" fmla="*/ 471 h 18415"/>
                      <a:gd name="connsiteX4" fmla="*/ 471 w 18415"/>
                      <a:gd name="connsiteY4" fmla="*/ 12107 h 18415"/>
                      <a:gd name="connsiteX5" fmla="*/ 479 w 18415"/>
                      <a:gd name="connsiteY5" fmla="*/ 12131 h 184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415" h="18415">
                        <a:moveTo>
                          <a:pt x="479" y="12131"/>
                        </a:moveTo>
                        <a:cubicBezTo>
                          <a:pt x="2093" y="16952"/>
                          <a:pt x="7310" y="19551"/>
                          <a:pt x="12131" y="17937"/>
                        </a:cubicBezTo>
                        <a:cubicBezTo>
                          <a:pt x="16952" y="16322"/>
                          <a:pt x="19551" y="11106"/>
                          <a:pt x="17937" y="6285"/>
                        </a:cubicBezTo>
                        <a:cubicBezTo>
                          <a:pt x="16326" y="1473"/>
                          <a:pt x="11125" y="-1127"/>
                          <a:pt x="6309" y="471"/>
                        </a:cubicBezTo>
                        <a:cubicBezTo>
                          <a:pt x="1484" y="2072"/>
                          <a:pt x="-1130" y="7281"/>
                          <a:pt x="471" y="12107"/>
                        </a:cubicBezTo>
                        <a:cubicBezTo>
                          <a:pt x="473" y="12115"/>
                          <a:pt x="476" y="12123"/>
                          <a:pt x="479" y="12131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8" name="任意多边形: 形状 227">
                    <a:extLst>
                      <a:ext uri="{FF2B5EF4-FFF2-40B4-BE49-F238E27FC236}">
                        <a16:creationId xmlns:a16="http://schemas.microsoft.com/office/drawing/2014/main" id="{4DF53656-5F25-DA0C-7FC2-8FC6C610AC83}"/>
                      </a:ext>
                    </a:extLst>
                  </p:cNvPr>
                  <p:cNvSpPr/>
                  <p:nvPr/>
                </p:nvSpPr>
                <p:spPr>
                  <a:xfrm>
                    <a:off x="4429264" y="2136347"/>
                    <a:ext cx="18517" cy="18518"/>
                  </a:xfrm>
                  <a:custGeom>
                    <a:avLst/>
                    <a:gdLst>
                      <a:gd name="connsiteX0" fmla="*/ 460 w 18517"/>
                      <a:gd name="connsiteY0" fmla="*/ 12134 h 18518"/>
                      <a:gd name="connsiteX1" fmla="*/ 12134 w 18517"/>
                      <a:gd name="connsiteY1" fmla="*/ 18058 h 18518"/>
                      <a:gd name="connsiteX2" fmla="*/ 18057 w 18517"/>
                      <a:gd name="connsiteY2" fmla="*/ 6384 h 18518"/>
                      <a:gd name="connsiteX3" fmla="*/ 6384 w 18517"/>
                      <a:gd name="connsiteY3" fmla="*/ 460 h 18518"/>
                      <a:gd name="connsiteX4" fmla="*/ 6342 w 18517"/>
                      <a:gd name="connsiteY4" fmla="*/ 474 h 18518"/>
                      <a:gd name="connsiteX5" fmla="*/ 460 w 18517"/>
                      <a:gd name="connsiteY5" fmla="*/ 12134 h 18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517" h="18518">
                        <a:moveTo>
                          <a:pt x="460" y="12134"/>
                        </a:moveTo>
                        <a:cubicBezTo>
                          <a:pt x="2048" y="16994"/>
                          <a:pt x="7275" y="19646"/>
                          <a:pt x="12134" y="18058"/>
                        </a:cubicBezTo>
                        <a:cubicBezTo>
                          <a:pt x="16994" y="16470"/>
                          <a:pt x="19646" y="11243"/>
                          <a:pt x="18057" y="6384"/>
                        </a:cubicBezTo>
                        <a:cubicBezTo>
                          <a:pt x="16469" y="1524"/>
                          <a:pt x="11243" y="-1128"/>
                          <a:pt x="6384" y="460"/>
                        </a:cubicBezTo>
                        <a:cubicBezTo>
                          <a:pt x="6370" y="465"/>
                          <a:pt x="6356" y="470"/>
                          <a:pt x="6342" y="474"/>
                        </a:cubicBezTo>
                        <a:cubicBezTo>
                          <a:pt x="1506" y="2080"/>
                          <a:pt x="-1122" y="7292"/>
                          <a:pt x="460" y="12134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9" name="任意多边形: 形状 228">
                    <a:extLst>
                      <a:ext uri="{FF2B5EF4-FFF2-40B4-BE49-F238E27FC236}">
                        <a16:creationId xmlns:a16="http://schemas.microsoft.com/office/drawing/2014/main" id="{E9BCD8B8-E597-ABEB-D62D-503123C751B5}"/>
                      </a:ext>
                    </a:extLst>
                  </p:cNvPr>
                  <p:cNvSpPr/>
                  <p:nvPr/>
                </p:nvSpPr>
                <p:spPr>
                  <a:xfrm>
                    <a:off x="4291542" y="2078623"/>
                    <a:ext cx="18410" cy="18410"/>
                  </a:xfrm>
                  <a:custGeom>
                    <a:avLst/>
                    <a:gdLst>
                      <a:gd name="connsiteX0" fmla="*/ 18411 w 18410"/>
                      <a:gd name="connsiteY0" fmla="*/ 9205 h 18410"/>
                      <a:gd name="connsiteX1" fmla="*/ 9205 w 18410"/>
                      <a:gd name="connsiteY1" fmla="*/ 18411 h 18410"/>
                      <a:gd name="connsiteX2" fmla="*/ 0 w 18410"/>
                      <a:gd name="connsiteY2" fmla="*/ 9205 h 18410"/>
                      <a:gd name="connsiteX3" fmla="*/ 9205 w 18410"/>
                      <a:gd name="connsiteY3" fmla="*/ 0 h 18410"/>
                      <a:gd name="connsiteX4" fmla="*/ 18411 w 18410"/>
                      <a:gd name="connsiteY4" fmla="*/ 9205 h 184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10" h="18410">
                        <a:moveTo>
                          <a:pt x="18411" y="9205"/>
                        </a:moveTo>
                        <a:cubicBezTo>
                          <a:pt x="18411" y="14289"/>
                          <a:pt x="14289" y="18411"/>
                          <a:pt x="9205" y="18411"/>
                        </a:cubicBezTo>
                        <a:cubicBezTo>
                          <a:pt x="4121" y="18411"/>
                          <a:pt x="0" y="14289"/>
                          <a:pt x="0" y="9205"/>
                        </a:cubicBezTo>
                        <a:cubicBezTo>
                          <a:pt x="0" y="4121"/>
                          <a:pt x="4121" y="0"/>
                          <a:pt x="9205" y="0"/>
                        </a:cubicBezTo>
                        <a:cubicBezTo>
                          <a:pt x="14289" y="0"/>
                          <a:pt x="18411" y="4121"/>
                          <a:pt x="18411" y="9205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0" name="任意多边形: 形状 229">
                    <a:extLst>
                      <a:ext uri="{FF2B5EF4-FFF2-40B4-BE49-F238E27FC236}">
                        <a16:creationId xmlns:a16="http://schemas.microsoft.com/office/drawing/2014/main" id="{40E24C03-BFC4-BF8D-7B57-9DC77A552E57}"/>
                      </a:ext>
                    </a:extLst>
                  </p:cNvPr>
                  <p:cNvSpPr/>
                  <p:nvPr/>
                </p:nvSpPr>
                <p:spPr>
                  <a:xfrm>
                    <a:off x="4276605" y="2143913"/>
                    <a:ext cx="18415" cy="18415"/>
                  </a:xfrm>
                  <a:custGeom>
                    <a:avLst/>
                    <a:gdLst>
                      <a:gd name="connsiteX0" fmla="*/ 464 w 18415"/>
                      <a:gd name="connsiteY0" fmla="*/ 12086 h 18415"/>
                      <a:gd name="connsiteX1" fmla="*/ 12086 w 18415"/>
                      <a:gd name="connsiteY1" fmla="*/ 17951 h 18415"/>
                      <a:gd name="connsiteX2" fmla="*/ 17952 w 18415"/>
                      <a:gd name="connsiteY2" fmla="*/ 6329 h 18415"/>
                      <a:gd name="connsiteX3" fmla="*/ 6448 w 18415"/>
                      <a:gd name="connsiteY3" fmla="*/ 426 h 18415"/>
                      <a:gd name="connsiteX4" fmla="*/ 426 w 18415"/>
                      <a:gd name="connsiteY4" fmla="*/ 11968 h 18415"/>
                      <a:gd name="connsiteX5" fmla="*/ 464 w 18415"/>
                      <a:gd name="connsiteY5" fmla="*/ 12086 h 184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415" h="18415">
                        <a:moveTo>
                          <a:pt x="464" y="12086"/>
                        </a:moveTo>
                        <a:cubicBezTo>
                          <a:pt x="2054" y="16915"/>
                          <a:pt x="7257" y="19541"/>
                          <a:pt x="12086" y="17951"/>
                        </a:cubicBezTo>
                        <a:cubicBezTo>
                          <a:pt x="16915" y="16362"/>
                          <a:pt x="19541" y="11158"/>
                          <a:pt x="17952" y="6329"/>
                        </a:cubicBezTo>
                        <a:cubicBezTo>
                          <a:pt x="16377" y="1546"/>
                          <a:pt x="11251" y="-1084"/>
                          <a:pt x="6448" y="426"/>
                        </a:cubicBezTo>
                        <a:cubicBezTo>
                          <a:pt x="1598" y="1950"/>
                          <a:pt x="-1098" y="7118"/>
                          <a:pt x="426" y="11968"/>
                        </a:cubicBezTo>
                        <a:cubicBezTo>
                          <a:pt x="438" y="12008"/>
                          <a:pt x="451" y="12047"/>
                          <a:pt x="464" y="12086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" name="任意多边形: 形状 230">
                    <a:extLst>
                      <a:ext uri="{FF2B5EF4-FFF2-40B4-BE49-F238E27FC236}">
                        <a16:creationId xmlns:a16="http://schemas.microsoft.com/office/drawing/2014/main" id="{DD0BB24C-E66E-B06D-5EF8-A70C8B86A16C}"/>
                      </a:ext>
                    </a:extLst>
                  </p:cNvPr>
                  <p:cNvSpPr/>
                  <p:nvPr/>
                </p:nvSpPr>
                <p:spPr>
                  <a:xfrm>
                    <a:off x="4427763" y="2370730"/>
                    <a:ext cx="18415" cy="18415"/>
                  </a:xfrm>
                  <a:custGeom>
                    <a:avLst/>
                    <a:gdLst>
                      <a:gd name="connsiteX0" fmla="*/ 479 w 18415"/>
                      <a:gd name="connsiteY0" fmla="*/ 12131 h 18415"/>
                      <a:gd name="connsiteX1" fmla="*/ 12131 w 18415"/>
                      <a:gd name="connsiteY1" fmla="*/ 17937 h 18415"/>
                      <a:gd name="connsiteX2" fmla="*/ 17937 w 18415"/>
                      <a:gd name="connsiteY2" fmla="*/ 6285 h 18415"/>
                      <a:gd name="connsiteX3" fmla="*/ 6309 w 18415"/>
                      <a:gd name="connsiteY3" fmla="*/ 471 h 18415"/>
                      <a:gd name="connsiteX4" fmla="*/ 471 w 18415"/>
                      <a:gd name="connsiteY4" fmla="*/ 12107 h 18415"/>
                      <a:gd name="connsiteX5" fmla="*/ 479 w 18415"/>
                      <a:gd name="connsiteY5" fmla="*/ 12131 h 184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415" h="18415">
                        <a:moveTo>
                          <a:pt x="479" y="12131"/>
                        </a:moveTo>
                        <a:cubicBezTo>
                          <a:pt x="2093" y="16952"/>
                          <a:pt x="7310" y="19551"/>
                          <a:pt x="12131" y="17937"/>
                        </a:cubicBezTo>
                        <a:cubicBezTo>
                          <a:pt x="16952" y="16322"/>
                          <a:pt x="19551" y="11106"/>
                          <a:pt x="17937" y="6285"/>
                        </a:cubicBezTo>
                        <a:cubicBezTo>
                          <a:pt x="16326" y="1473"/>
                          <a:pt x="11125" y="-1127"/>
                          <a:pt x="6309" y="471"/>
                        </a:cubicBezTo>
                        <a:cubicBezTo>
                          <a:pt x="1484" y="2072"/>
                          <a:pt x="-1130" y="7281"/>
                          <a:pt x="471" y="12107"/>
                        </a:cubicBezTo>
                        <a:cubicBezTo>
                          <a:pt x="473" y="12115"/>
                          <a:pt x="476" y="12123"/>
                          <a:pt x="479" y="12131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2" name="任意多边形: 形状 231">
                    <a:extLst>
                      <a:ext uri="{FF2B5EF4-FFF2-40B4-BE49-F238E27FC236}">
                        <a16:creationId xmlns:a16="http://schemas.microsoft.com/office/drawing/2014/main" id="{3A58C04A-CDF5-0F81-CD3B-218197B85D98}"/>
                      </a:ext>
                    </a:extLst>
                  </p:cNvPr>
                  <p:cNvSpPr/>
                  <p:nvPr/>
                </p:nvSpPr>
                <p:spPr>
                  <a:xfrm>
                    <a:off x="4513340" y="2338865"/>
                    <a:ext cx="18517" cy="18518"/>
                  </a:xfrm>
                  <a:custGeom>
                    <a:avLst/>
                    <a:gdLst>
                      <a:gd name="connsiteX0" fmla="*/ 460 w 18517"/>
                      <a:gd name="connsiteY0" fmla="*/ 12134 h 18518"/>
                      <a:gd name="connsiteX1" fmla="*/ 12134 w 18517"/>
                      <a:gd name="connsiteY1" fmla="*/ 18058 h 18518"/>
                      <a:gd name="connsiteX2" fmla="*/ 18057 w 18517"/>
                      <a:gd name="connsiteY2" fmla="*/ 6384 h 18518"/>
                      <a:gd name="connsiteX3" fmla="*/ 6384 w 18517"/>
                      <a:gd name="connsiteY3" fmla="*/ 460 h 18518"/>
                      <a:gd name="connsiteX4" fmla="*/ 6342 w 18517"/>
                      <a:gd name="connsiteY4" fmla="*/ 474 h 18518"/>
                      <a:gd name="connsiteX5" fmla="*/ 460 w 18517"/>
                      <a:gd name="connsiteY5" fmla="*/ 12134 h 18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517" h="18518">
                        <a:moveTo>
                          <a:pt x="460" y="12134"/>
                        </a:moveTo>
                        <a:cubicBezTo>
                          <a:pt x="2048" y="16994"/>
                          <a:pt x="7275" y="19646"/>
                          <a:pt x="12134" y="18058"/>
                        </a:cubicBezTo>
                        <a:cubicBezTo>
                          <a:pt x="16994" y="16470"/>
                          <a:pt x="19646" y="11243"/>
                          <a:pt x="18057" y="6384"/>
                        </a:cubicBezTo>
                        <a:cubicBezTo>
                          <a:pt x="16469" y="1524"/>
                          <a:pt x="11243" y="-1128"/>
                          <a:pt x="6384" y="460"/>
                        </a:cubicBezTo>
                        <a:cubicBezTo>
                          <a:pt x="6370" y="465"/>
                          <a:pt x="6356" y="470"/>
                          <a:pt x="6342" y="474"/>
                        </a:cubicBezTo>
                        <a:cubicBezTo>
                          <a:pt x="1506" y="2080"/>
                          <a:pt x="-1122" y="7292"/>
                          <a:pt x="460" y="12134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3" name="任意多边形: 形状 232">
                    <a:extLst>
                      <a:ext uri="{FF2B5EF4-FFF2-40B4-BE49-F238E27FC236}">
                        <a16:creationId xmlns:a16="http://schemas.microsoft.com/office/drawing/2014/main" id="{B40FE4EE-18F3-8001-B6E4-9574CED90169}"/>
                      </a:ext>
                    </a:extLst>
                  </p:cNvPr>
                  <p:cNvSpPr/>
                  <p:nvPr/>
                </p:nvSpPr>
                <p:spPr>
                  <a:xfrm>
                    <a:off x="4308572" y="2464058"/>
                    <a:ext cx="18517" cy="18518"/>
                  </a:xfrm>
                  <a:custGeom>
                    <a:avLst/>
                    <a:gdLst>
                      <a:gd name="connsiteX0" fmla="*/ 460 w 18517"/>
                      <a:gd name="connsiteY0" fmla="*/ 12134 h 18518"/>
                      <a:gd name="connsiteX1" fmla="*/ 12134 w 18517"/>
                      <a:gd name="connsiteY1" fmla="*/ 18058 h 18518"/>
                      <a:gd name="connsiteX2" fmla="*/ 18057 w 18517"/>
                      <a:gd name="connsiteY2" fmla="*/ 6384 h 18518"/>
                      <a:gd name="connsiteX3" fmla="*/ 6384 w 18517"/>
                      <a:gd name="connsiteY3" fmla="*/ 460 h 18518"/>
                      <a:gd name="connsiteX4" fmla="*/ 6342 w 18517"/>
                      <a:gd name="connsiteY4" fmla="*/ 474 h 18518"/>
                      <a:gd name="connsiteX5" fmla="*/ 460 w 18517"/>
                      <a:gd name="connsiteY5" fmla="*/ 12134 h 18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517" h="18518">
                        <a:moveTo>
                          <a:pt x="460" y="12134"/>
                        </a:moveTo>
                        <a:cubicBezTo>
                          <a:pt x="2048" y="16994"/>
                          <a:pt x="7275" y="19646"/>
                          <a:pt x="12134" y="18058"/>
                        </a:cubicBezTo>
                        <a:cubicBezTo>
                          <a:pt x="16994" y="16470"/>
                          <a:pt x="19646" y="11243"/>
                          <a:pt x="18057" y="6384"/>
                        </a:cubicBezTo>
                        <a:cubicBezTo>
                          <a:pt x="16469" y="1524"/>
                          <a:pt x="11243" y="-1128"/>
                          <a:pt x="6384" y="460"/>
                        </a:cubicBezTo>
                        <a:cubicBezTo>
                          <a:pt x="6370" y="465"/>
                          <a:pt x="6356" y="470"/>
                          <a:pt x="6342" y="474"/>
                        </a:cubicBezTo>
                        <a:cubicBezTo>
                          <a:pt x="1506" y="2080"/>
                          <a:pt x="-1122" y="7292"/>
                          <a:pt x="460" y="12134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4" name="任意多边形: 形状 233">
                    <a:extLst>
                      <a:ext uri="{FF2B5EF4-FFF2-40B4-BE49-F238E27FC236}">
                        <a16:creationId xmlns:a16="http://schemas.microsoft.com/office/drawing/2014/main" id="{3C376BF2-E413-537C-667C-8DCCAB25F3ED}"/>
                      </a:ext>
                    </a:extLst>
                  </p:cNvPr>
                  <p:cNvSpPr/>
                  <p:nvPr/>
                </p:nvSpPr>
                <p:spPr>
                  <a:xfrm rot="-4876200">
                    <a:off x="4392888" y="2502580"/>
                    <a:ext cx="18410" cy="18410"/>
                  </a:xfrm>
                  <a:custGeom>
                    <a:avLst/>
                    <a:gdLst>
                      <a:gd name="connsiteX0" fmla="*/ 18411 w 18410"/>
                      <a:gd name="connsiteY0" fmla="*/ 9205 h 18410"/>
                      <a:gd name="connsiteX1" fmla="*/ 9205 w 18410"/>
                      <a:gd name="connsiteY1" fmla="*/ 18411 h 18410"/>
                      <a:gd name="connsiteX2" fmla="*/ 0 w 18410"/>
                      <a:gd name="connsiteY2" fmla="*/ 9205 h 18410"/>
                      <a:gd name="connsiteX3" fmla="*/ 9205 w 18410"/>
                      <a:gd name="connsiteY3" fmla="*/ 0 h 18410"/>
                      <a:gd name="connsiteX4" fmla="*/ 18411 w 18410"/>
                      <a:gd name="connsiteY4" fmla="*/ 9205 h 184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10" h="18410">
                        <a:moveTo>
                          <a:pt x="18411" y="9205"/>
                        </a:moveTo>
                        <a:cubicBezTo>
                          <a:pt x="18411" y="14289"/>
                          <a:pt x="14289" y="18411"/>
                          <a:pt x="9205" y="18411"/>
                        </a:cubicBezTo>
                        <a:cubicBezTo>
                          <a:pt x="4121" y="18411"/>
                          <a:pt x="0" y="14289"/>
                          <a:pt x="0" y="9205"/>
                        </a:cubicBezTo>
                        <a:cubicBezTo>
                          <a:pt x="0" y="4121"/>
                          <a:pt x="4121" y="0"/>
                          <a:pt x="9205" y="0"/>
                        </a:cubicBezTo>
                        <a:cubicBezTo>
                          <a:pt x="14289" y="0"/>
                          <a:pt x="18411" y="4121"/>
                          <a:pt x="18411" y="9205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5" name="任意多边形: 形状 234">
                    <a:extLst>
                      <a:ext uri="{FF2B5EF4-FFF2-40B4-BE49-F238E27FC236}">
                        <a16:creationId xmlns:a16="http://schemas.microsoft.com/office/drawing/2014/main" id="{B44341B3-E4CC-C604-C883-5BB6458A397E}"/>
                      </a:ext>
                    </a:extLst>
                  </p:cNvPr>
                  <p:cNvSpPr/>
                  <p:nvPr/>
                </p:nvSpPr>
                <p:spPr>
                  <a:xfrm>
                    <a:off x="4239717" y="2371036"/>
                    <a:ext cx="18415" cy="18415"/>
                  </a:xfrm>
                  <a:custGeom>
                    <a:avLst/>
                    <a:gdLst>
                      <a:gd name="connsiteX0" fmla="*/ 479 w 18415"/>
                      <a:gd name="connsiteY0" fmla="*/ 12131 h 18415"/>
                      <a:gd name="connsiteX1" fmla="*/ 12131 w 18415"/>
                      <a:gd name="connsiteY1" fmla="*/ 17937 h 18415"/>
                      <a:gd name="connsiteX2" fmla="*/ 17937 w 18415"/>
                      <a:gd name="connsiteY2" fmla="*/ 6285 h 18415"/>
                      <a:gd name="connsiteX3" fmla="*/ 6309 w 18415"/>
                      <a:gd name="connsiteY3" fmla="*/ 471 h 18415"/>
                      <a:gd name="connsiteX4" fmla="*/ 471 w 18415"/>
                      <a:gd name="connsiteY4" fmla="*/ 12107 h 18415"/>
                      <a:gd name="connsiteX5" fmla="*/ 479 w 18415"/>
                      <a:gd name="connsiteY5" fmla="*/ 12131 h 184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415" h="18415">
                        <a:moveTo>
                          <a:pt x="479" y="12131"/>
                        </a:moveTo>
                        <a:cubicBezTo>
                          <a:pt x="2093" y="16952"/>
                          <a:pt x="7310" y="19551"/>
                          <a:pt x="12131" y="17937"/>
                        </a:cubicBezTo>
                        <a:cubicBezTo>
                          <a:pt x="16952" y="16322"/>
                          <a:pt x="19551" y="11106"/>
                          <a:pt x="17937" y="6285"/>
                        </a:cubicBezTo>
                        <a:cubicBezTo>
                          <a:pt x="16326" y="1473"/>
                          <a:pt x="11125" y="-1127"/>
                          <a:pt x="6309" y="471"/>
                        </a:cubicBezTo>
                        <a:cubicBezTo>
                          <a:pt x="1484" y="2072"/>
                          <a:pt x="-1130" y="7281"/>
                          <a:pt x="471" y="12107"/>
                        </a:cubicBezTo>
                        <a:cubicBezTo>
                          <a:pt x="473" y="12115"/>
                          <a:pt x="476" y="12123"/>
                          <a:pt x="479" y="12131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6" name="任意多边形: 形状 235">
                    <a:extLst>
                      <a:ext uri="{FF2B5EF4-FFF2-40B4-BE49-F238E27FC236}">
                        <a16:creationId xmlns:a16="http://schemas.microsoft.com/office/drawing/2014/main" id="{4E3E3211-B350-FB4E-289A-F40345967F18}"/>
                      </a:ext>
                    </a:extLst>
                  </p:cNvPr>
                  <p:cNvSpPr/>
                  <p:nvPr/>
                </p:nvSpPr>
                <p:spPr>
                  <a:xfrm>
                    <a:off x="4550404" y="2389155"/>
                    <a:ext cx="18415" cy="18415"/>
                  </a:xfrm>
                  <a:custGeom>
                    <a:avLst/>
                    <a:gdLst>
                      <a:gd name="connsiteX0" fmla="*/ 474 w 18415"/>
                      <a:gd name="connsiteY0" fmla="*/ 12116 h 18415"/>
                      <a:gd name="connsiteX1" fmla="*/ 12116 w 18415"/>
                      <a:gd name="connsiteY1" fmla="*/ 17942 h 18415"/>
                      <a:gd name="connsiteX2" fmla="*/ 17942 w 18415"/>
                      <a:gd name="connsiteY2" fmla="*/ 6300 h 18415"/>
                      <a:gd name="connsiteX3" fmla="*/ 6355 w 18415"/>
                      <a:gd name="connsiteY3" fmla="*/ 456 h 18415"/>
                      <a:gd name="connsiteX4" fmla="*/ 456 w 18415"/>
                      <a:gd name="connsiteY4" fmla="*/ 12061 h 18415"/>
                      <a:gd name="connsiteX5" fmla="*/ 474 w 18415"/>
                      <a:gd name="connsiteY5" fmla="*/ 12116 h 184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415" h="18415">
                        <a:moveTo>
                          <a:pt x="474" y="12116"/>
                        </a:moveTo>
                        <a:cubicBezTo>
                          <a:pt x="2080" y="16939"/>
                          <a:pt x="7292" y="19548"/>
                          <a:pt x="12116" y="17942"/>
                        </a:cubicBezTo>
                        <a:cubicBezTo>
                          <a:pt x="16939" y="16336"/>
                          <a:pt x="19548" y="11123"/>
                          <a:pt x="17942" y="6300"/>
                        </a:cubicBezTo>
                        <a:cubicBezTo>
                          <a:pt x="16343" y="1498"/>
                          <a:pt x="11167" y="-1113"/>
                          <a:pt x="6355" y="456"/>
                        </a:cubicBezTo>
                        <a:cubicBezTo>
                          <a:pt x="1521" y="2031"/>
                          <a:pt x="-1120" y="7227"/>
                          <a:pt x="456" y="12061"/>
                        </a:cubicBezTo>
                        <a:cubicBezTo>
                          <a:pt x="462" y="12079"/>
                          <a:pt x="468" y="12097"/>
                          <a:pt x="474" y="12116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7" name="任意多边形: 形状 236">
                    <a:extLst>
                      <a:ext uri="{FF2B5EF4-FFF2-40B4-BE49-F238E27FC236}">
                        <a16:creationId xmlns:a16="http://schemas.microsoft.com/office/drawing/2014/main" id="{C7BADEE4-2549-D179-B0F8-C2294F01B2A3}"/>
                      </a:ext>
                    </a:extLst>
                  </p:cNvPr>
                  <p:cNvSpPr/>
                  <p:nvPr/>
                </p:nvSpPr>
                <p:spPr>
                  <a:xfrm>
                    <a:off x="4466700" y="2487992"/>
                    <a:ext cx="18517" cy="18518"/>
                  </a:xfrm>
                  <a:custGeom>
                    <a:avLst/>
                    <a:gdLst>
                      <a:gd name="connsiteX0" fmla="*/ 460 w 18517"/>
                      <a:gd name="connsiteY0" fmla="*/ 12134 h 18518"/>
                      <a:gd name="connsiteX1" fmla="*/ 12134 w 18517"/>
                      <a:gd name="connsiteY1" fmla="*/ 18058 h 18518"/>
                      <a:gd name="connsiteX2" fmla="*/ 18057 w 18517"/>
                      <a:gd name="connsiteY2" fmla="*/ 6384 h 18518"/>
                      <a:gd name="connsiteX3" fmla="*/ 6384 w 18517"/>
                      <a:gd name="connsiteY3" fmla="*/ 460 h 18518"/>
                      <a:gd name="connsiteX4" fmla="*/ 6342 w 18517"/>
                      <a:gd name="connsiteY4" fmla="*/ 474 h 18518"/>
                      <a:gd name="connsiteX5" fmla="*/ 460 w 18517"/>
                      <a:gd name="connsiteY5" fmla="*/ 12134 h 18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517" h="18518">
                        <a:moveTo>
                          <a:pt x="460" y="12134"/>
                        </a:moveTo>
                        <a:cubicBezTo>
                          <a:pt x="2048" y="16994"/>
                          <a:pt x="7275" y="19646"/>
                          <a:pt x="12134" y="18058"/>
                        </a:cubicBezTo>
                        <a:cubicBezTo>
                          <a:pt x="16994" y="16470"/>
                          <a:pt x="19646" y="11243"/>
                          <a:pt x="18057" y="6384"/>
                        </a:cubicBezTo>
                        <a:cubicBezTo>
                          <a:pt x="16469" y="1524"/>
                          <a:pt x="11243" y="-1128"/>
                          <a:pt x="6384" y="460"/>
                        </a:cubicBezTo>
                        <a:cubicBezTo>
                          <a:pt x="6370" y="465"/>
                          <a:pt x="6356" y="470"/>
                          <a:pt x="6342" y="474"/>
                        </a:cubicBezTo>
                        <a:cubicBezTo>
                          <a:pt x="1506" y="2080"/>
                          <a:pt x="-1122" y="7292"/>
                          <a:pt x="460" y="12134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8" name="任意多边形: 形状 237">
                    <a:extLst>
                      <a:ext uri="{FF2B5EF4-FFF2-40B4-BE49-F238E27FC236}">
                        <a16:creationId xmlns:a16="http://schemas.microsoft.com/office/drawing/2014/main" id="{BFA2545B-BF4E-A070-9800-B42C127FFD72}"/>
                      </a:ext>
                    </a:extLst>
                  </p:cNvPr>
                  <p:cNvSpPr/>
                  <p:nvPr/>
                </p:nvSpPr>
                <p:spPr>
                  <a:xfrm rot="-4876200">
                    <a:off x="4437914" y="2592178"/>
                    <a:ext cx="18410" cy="18410"/>
                  </a:xfrm>
                  <a:custGeom>
                    <a:avLst/>
                    <a:gdLst>
                      <a:gd name="connsiteX0" fmla="*/ 18411 w 18410"/>
                      <a:gd name="connsiteY0" fmla="*/ 9205 h 18410"/>
                      <a:gd name="connsiteX1" fmla="*/ 9205 w 18410"/>
                      <a:gd name="connsiteY1" fmla="*/ 18411 h 18410"/>
                      <a:gd name="connsiteX2" fmla="*/ 0 w 18410"/>
                      <a:gd name="connsiteY2" fmla="*/ 9205 h 18410"/>
                      <a:gd name="connsiteX3" fmla="*/ 9205 w 18410"/>
                      <a:gd name="connsiteY3" fmla="*/ 0 h 18410"/>
                      <a:gd name="connsiteX4" fmla="*/ 18411 w 18410"/>
                      <a:gd name="connsiteY4" fmla="*/ 9205 h 184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10" h="18410">
                        <a:moveTo>
                          <a:pt x="18411" y="9205"/>
                        </a:moveTo>
                        <a:cubicBezTo>
                          <a:pt x="18411" y="14289"/>
                          <a:pt x="14289" y="18411"/>
                          <a:pt x="9205" y="18411"/>
                        </a:cubicBezTo>
                        <a:cubicBezTo>
                          <a:pt x="4121" y="18411"/>
                          <a:pt x="0" y="14289"/>
                          <a:pt x="0" y="9205"/>
                        </a:cubicBezTo>
                        <a:cubicBezTo>
                          <a:pt x="0" y="4121"/>
                          <a:pt x="4121" y="0"/>
                          <a:pt x="9205" y="0"/>
                        </a:cubicBezTo>
                        <a:cubicBezTo>
                          <a:pt x="14289" y="0"/>
                          <a:pt x="18411" y="4121"/>
                          <a:pt x="18411" y="9205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9" name="任意多边形: 形状 238">
                    <a:extLst>
                      <a:ext uri="{FF2B5EF4-FFF2-40B4-BE49-F238E27FC236}">
                        <a16:creationId xmlns:a16="http://schemas.microsoft.com/office/drawing/2014/main" id="{FF1AAE53-BB7A-88C7-BB02-3C8D77EE1CAB}"/>
                      </a:ext>
                    </a:extLst>
                  </p:cNvPr>
                  <p:cNvSpPr/>
                  <p:nvPr/>
                </p:nvSpPr>
                <p:spPr>
                  <a:xfrm>
                    <a:off x="4523466" y="2535093"/>
                    <a:ext cx="18517" cy="18518"/>
                  </a:xfrm>
                  <a:custGeom>
                    <a:avLst/>
                    <a:gdLst>
                      <a:gd name="connsiteX0" fmla="*/ 460 w 18517"/>
                      <a:gd name="connsiteY0" fmla="*/ 12134 h 18518"/>
                      <a:gd name="connsiteX1" fmla="*/ 12134 w 18517"/>
                      <a:gd name="connsiteY1" fmla="*/ 18058 h 18518"/>
                      <a:gd name="connsiteX2" fmla="*/ 18057 w 18517"/>
                      <a:gd name="connsiteY2" fmla="*/ 6384 h 18518"/>
                      <a:gd name="connsiteX3" fmla="*/ 6384 w 18517"/>
                      <a:gd name="connsiteY3" fmla="*/ 460 h 18518"/>
                      <a:gd name="connsiteX4" fmla="*/ 6342 w 18517"/>
                      <a:gd name="connsiteY4" fmla="*/ 474 h 18518"/>
                      <a:gd name="connsiteX5" fmla="*/ 460 w 18517"/>
                      <a:gd name="connsiteY5" fmla="*/ 12134 h 18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517" h="18518">
                        <a:moveTo>
                          <a:pt x="460" y="12134"/>
                        </a:moveTo>
                        <a:cubicBezTo>
                          <a:pt x="2048" y="16994"/>
                          <a:pt x="7275" y="19646"/>
                          <a:pt x="12134" y="18058"/>
                        </a:cubicBezTo>
                        <a:cubicBezTo>
                          <a:pt x="16994" y="16470"/>
                          <a:pt x="19646" y="11243"/>
                          <a:pt x="18057" y="6384"/>
                        </a:cubicBezTo>
                        <a:cubicBezTo>
                          <a:pt x="16469" y="1524"/>
                          <a:pt x="11243" y="-1128"/>
                          <a:pt x="6384" y="460"/>
                        </a:cubicBezTo>
                        <a:cubicBezTo>
                          <a:pt x="6370" y="465"/>
                          <a:pt x="6356" y="470"/>
                          <a:pt x="6342" y="474"/>
                        </a:cubicBezTo>
                        <a:cubicBezTo>
                          <a:pt x="1506" y="2080"/>
                          <a:pt x="-1122" y="7292"/>
                          <a:pt x="460" y="12134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0" name="任意多边形: 形状 239">
                    <a:extLst>
                      <a:ext uri="{FF2B5EF4-FFF2-40B4-BE49-F238E27FC236}">
                        <a16:creationId xmlns:a16="http://schemas.microsoft.com/office/drawing/2014/main" id="{E478211E-9121-6350-6C0E-12625CB28A77}"/>
                      </a:ext>
                    </a:extLst>
                  </p:cNvPr>
                  <p:cNvSpPr/>
                  <p:nvPr/>
                </p:nvSpPr>
                <p:spPr>
                  <a:xfrm>
                    <a:off x="4279561" y="2527013"/>
                    <a:ext cx="18531" cy="18518"/>
                  </a:xfrm>
                  <a:custGeom>
                    <a:avLst/>
                    <a:gdLst>
                      <a:gd name="connsiteX0" fmla="*/ 474 w 18531"/>
                      <a:gd name="connsiteY0" fmla="*/ 12134 h 18518"/>
                      <a:gd name="connsiteX1" fmla="*/ 12148 w 18531"/>
                      <a:gd name="connsiteY1" fmla="*/ 18058 h 18518"/>
                      <a:gd name="connsiteX2" fmla="*/ 18071 w 18531"/>
                      <a:gd name="connsiteY2" fmla="*/ 6384 h 18518"/>
                      <a:gd name="connsiteX3" fmla="*/ 6397 w 18531"/>
                      <a:gd name="connsiteY3" fmla="*/ 460 h 18518"/>
                      <a:gd name="connsiteX4" fmla="*/ 6355 w 18531"/>
                      <a:gd name="connsiteY4" fmla="*/ 474 h 18518"/>
                      <a:gd name="connsiteX5" fmla="*/ 456 w 18531"/>
                      <a:gd name="connsiteY5" fmla="*/ 12079 h 18518"/>
                      <a:gd name="connsiteX6" fmla="*/ 474 w 18531"/>
                      <a:gd name="connsiteY6" fmla="*/ 12134 h 18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531" h="18518">
                        <a:moveTo>
                          <a:pt x="474" y="12134"/>
                        </a:moveTo>
                        <a:cubicBezTo>
                          <a:pt x="2062" y="16994"/>
                          <a:pt x="7288" y="19646"/>
                          <a:pt x="12148" y="18058"/>
                        </a:cubicBezTo>
                        <a:cubicBezTo>
                          <a:pt x="17007" y="16470"/>
                          <a:pt x="19659" y="11243"/>
                          <a:pt x="18071" y="6384"/>
                        </a:cubicBezTo>
                        <a:cubicBezTo>
                          <a:pt x="16483" y="1524"/>
                          <a:pt x="11256" y="-1128"/>
                          <a:pt x="6397" y="460"/>
                        </a:cubicBezTo>
                        <a:cubicBezTo>
                          <a:pt x="6383" y="465"/>
                          <a:pt x="6369" y="470"/>
                          <a:pt x="6355" y="474"/>
                        </a:cubicBezTo>
                        <a:cubicBezTo>
                          <a:pt x="1521" y="2050"/>
                          <a:pt x="-1120" y="7246"/>
                          <a:pt x="456" y="12079"/>
                        </a:cubicBezTo>
                        <a:cubicBezTo>
                          <a:pt x="462" y="12098"/>
                          <a:pt x="468" y="12116"/>
                          <a:pt x="474" y="12134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1" name="任意多边形: 形状 240">
                    <a:extLst>
                      <a:ext uri="{FF2B5EF4-FFF2-40B4-BE49-F238E27FC236}">
                        <a16:creationId xmlns:a16="http://schemas.microsoft.com/office/drawing/2014/main" id="{BED2B375-0BCC-3417-A53B-0C3A31AA2ACD}"/>
                      </a:ext>
                    </a:extLst>
                  </p:cNvPr>
                  <p:cNvSpPr/>
                  <p:nvPr/>
                </p:nvSpPr>
                <p:spPr>
                  <a:xfrm>
                    <a:off x="4204500" y="2579279"/>
                    <a:ext cx="18517" cy="18518"/>
                  </a:xfrm>
                  <a:custGeom>
                    <a:avLst/>
                    <a:gdLst>
                      <a:gd name="connsiteX0" fmla="*/ 460 w 18517"/>
                      <a:gd name="connsiteY0" fmla="*/ 12134 h 18518"/>
                      <a:gd name="connsiteX1" fmla="*/ 12134 w 18517"/>
                      <a:gd name="connsiteY1" fmla="*/ 18058 h 18518"/>
                      <a:gd name="connsiteX2" fmla="*/ 18057 w 18517"/>
                      <a:gd name="connsiteY2" fmla="*/ 6384 h 18518"/>
                      <a:gd name="connsiteX3" fmla="*/ 6384 w 18517"/>
                      <a:gd name="connsiteY3" fmla="*/ 460 h 18518"/>
                      <a:gd name="connsiteX4" fmla="*/ 6342 w 18517"/>
                      <a:gd name="connsiteY4" fmla="*/ 474 h 18518"/>
                      <a:gd name="connsiteX5" fmla="*/ 460 w 18517"/>
                      <a:gd name="connsiteY5" fmla="*/ 12134 h 18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517" h="18518">
                        <a:moveTo>
                          <a:pt x="460" y="12134"/>
                        </a:moveTo>
                        <a:cubicBezTo>
                          <a:pt x="2048" y="16994"/>
                          <a:pt x="7275" y="19646"/>
                          <a:pt x="12134" y="18058"/>
                        </a:cubicBezTo>
                        <a:cubicBezTo>
                          <a:pt x="16994" y="16470"/>
                          <a:pt x="19646" y="11243"/>
                          <a:pt x="18057" y="6384"/>
                        </a:cubicBezTo>
                        <a:cubicBezTo>
                          <a:pt x="16469" y="1524"/>
                          <a:pt x="11243" y="-1128"/>
                          <a:pt x="6384" y="460"/>
                        </a:cubicBezTo>
                        <a:cubicBezTo>
                          <a:pt x="6370" y="465"/>
                          <a:pt x="6356" y="470"/>
                          <a:pt x="6342" y="474"/>
                        </a:cubicBezTo>
                        <a:cubicBezTo>
                          <a:pt x="1506" y="2080"/>
                          <a:pt x="-1122" y="7292"/>
                          <a:pt x="460" y="12134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2" name="任意多边形: 形状 241">
                    <a:extLst>
                      <a:ext uri="{FF2B5EF4-FFF2-40B4-BE49-F238E27FC236}">
                        <a16:creationId xmlns:a16="http://schemas.microsoft.com/office/drawing/2014/main" id="{75D04E18-F34C-87EE-233E-86EE440C8FB8}"/>
                      </a:ext>
                    </a:extLst>
                  </p:cNvPr>
                  <p:cNvSpPr/>
                  <p:nvPr/>
                </p:nvSpPr>
                <p:spPr>
                  <a:xfrm>
                    <a:off x="4300990" y="2673838"/>
                    <a:ext cx="18531" cy="18518"/>
                  </a:xfrm>
                  <a:custGeom>
                    <a:avLst/>
                    <a:gdLst>
                      <a:gd name="connsiteX0" fmla="*/ 474 w 18531"/>
                      <a:gd name="connsiteY0" fmla="*/ 12135 h 18518"/>
                      <a:gd name="connsiteX1" fmla="*/ 12148 w 18531"/>
                      <a:gd name="connsiteY1" fmla="*/ 18058 h 18518"/>
                      <a:gd name="connsiteX2" fmla="*/ 18071 w 18531"/>
                      <a:gd name="connsiteY2" fmla="*/ 6384 h 18518"/>
                      <a:gd name="connsiteX3" fmla="*/ 6397 w 18531"/>
                      <a:gd name="connsiteY3" fmla="*/ 460 h 18518"/>
                      <a:gd name="connsiteX4" fmla="*/ 6355 w 18531"/>
                      <a:gd name="connsiteY4" fmla="*/ 474 h 18518"/>
                      <a:gd name="connsiteX5" fmla="*/ 456 w 18531"/>
                      <a:gd name="connsiteY5" fmla="*/ 12079 h 18518"/>
                      <a:gd name="connsiteX6" fmla="*/ 474 w 18531"/>
                      <a:gd name="connsiteY6" fmla="*/ 12135 h 18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531" h="18518">
                        <a:moveTo>
                          <a:pt x="474" y="12135"/>
                        </a:moveTo>
                        <a:cubicBezTo>
                          <a:pt x="2062" y="16994"/>
                          <a:pt x="7288" y="19646"/>
                          <a:pt x="12148" y="18058"/>
                        </a:cubicBezTo>
                        <a:cubicBezTo>
                          <a:pt x="17007" y="16469"/>
                          <a:pt x="19659" y="11243"/>
                          <a:pt x="18071" y="6384"/>
                        </a:cubicBezTo>
                        <a:cubicBezTo>
                          <a:pt x="16483" y="1524"/>
                          <a:pt x="11256" y="-1128"/>
                          <a:pt x="6397" y="460"/>
                        </a:cubicBezTo>
                        <a:cubicBezTo>
                          <a:pt x="6383" y="465"/>
                          <a:pt x="6369" y="470"/>
                          <a:pt x="6355" y="474"/>
                        </a:cubicBezTo>
                        <a:cubicBezTo>
                          <a:pt x="1521" y="2050"/>
                          <a:pt x="-1120" y="7245"/>
                          <a:pt x="456" y="12079"/>
                        </a:cubicBezTo>
                        <a:cubicBezTo>
                          <a:pt x="462" y="12098"/>
                          <a:pt x="468" y="12116"/>
                          <a:pt x="474" y="12135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3" name="任意多边形: 形状 242">
                    <a:extLst>
                      <a:ext uri="{FF2B5EF4-FFF2-40B4-BE49-F238E27FC236}">
                        <a16:creationId xmlns:a16="http://schemas.microsoft.com/office/drawing/2014/main" id="{527AFE37-A307-A978-AF34-23C23A4D83D1}"/>
                      </a:ext>
                    </a:extLst>
                  </p:cNvPr>
                  <p:cNvSpPr/>
                  <p:nvPr/>
                </p:nvSpPr>
                <p:spPr>
                  <a:xfrm>
                    <a:off x="4314690" y="2229683"/>
                    <a:ext cx="18415" cy="18415"/>
                  </a:xfrm>
                  <a:custGeom>
                    <a:avLst/>
                    <a:gdLst>
                      <a:gd name="connsiteX0" fmla="*/ 479 w 18415"/>
                      <a:gd name="connsiteY0" fmla="*/ 12131 h 18415"/>
                      <a:gd name="connsiteX1" fmla="*/ 12131 w 18415"/>
                      <a:gd name="connsiteY1" fmla="*/ 17937 h 18415"/>
                      <a:gd name="connsiteX2" fmla="*/ 17937 w 18415"/>
                      <a:gd name="connsiteY2" fmla="*/ 6285 h 18415"/>
                      <a:gd name="connsiteX3" fmla="*/ 6309 w 18415"/>
                      <a:gd name="connsiteY3" fmla="*/ 471 h 18415"/>
                      <a:gd name="connsiteX4" fmla="*/ 471 w 18415"/>
                      <a:gd name="connsiteY4" fmla="*/ 12107 h 18415"/>
                      <a:gd name="connsiteX5" fmla="*/ 479 w 18415"/>
                      <a:gd name="connsiteY5" fmla="*/ 12131 h 184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415" h="18415">
                        <a:moveTo>
                          <a:pt x="479" y="12131"/>
                        </a:moveTo>
                        <a:cubicBezTo>
                          <a:pt x="2093" y="16952"/>
                          <a:pt x="7310" y="19551"/>
                          <a:pt x="12131" y="17937"/>
                        </a:cubicBezTo>
                        <a:cubicBezTo>
                          <a:pt x="16952" y="16322"/>
                          <a:pt x="19551" y="11106"/>
                          <a:pt x="17937" y="6285"/>
                        </a:cubicBezTo>
                        <a:cubicBezTo>
                          <a:pt x="16326" y="1473"/>
                          <a:pt x="11125" y="-1127"/>
                          <a:pt x="6309" y="471"/>
                        </a:cubicBezTo>
                        <a:cubicBezTo>
                          <a:pt x="1484" y="2072"/>
                          <a:pt x="-1130" y="7281"/>
                          <a:pt x="471" y="12107"/>
                        </a:cubicBezTo>
                        <a:cubicBezTo>
                          <a:pt x="473" y="12115"/>
                          <a:pt x="476" y="12123"/>
                          <a:pt x="479" y="12131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4" name="任意多边形: 形状 243">
                    <a:extLst>
                      <a:ext uri="{FF2B5EF4-FFF2-40B4-BE49-F238E27FC236}">
                        <a16:creationId xmlns:a16="http://schemas.microsoft.com/office/drawing/2014/main" id="{9BCA005E-DB9C-9063-B13B-6C43BD941AF0}"/>
                      </a:ext>
                    </a:extLst>
                  </p:cNvPr>
                  <p:cNvSpPr/>
                  <p:nvPr/>
                </p:nvSpPr>
                <p:spPr>
                  <a:xfrm>
                    <a:off x="4439748" y="2333458"/>
                    <a:ext cx="18410" cy="18410"/>
                  </a:xfrm>
                  <a:custGeom>
                    <a:avLst/>
                    <a:gdLst>
                      <a:gd name="connsiteX0" fmla="*/ 18411 w 18410"/>
                      <a:gd name="connsiteY0" fmla="*/ 9205 h 18410"/>
                      <a:gd name="connsiteX1" fmla="*/ 9205 w 18410"/>
                      <a:gd name="connsiteY1" fmla="*/ 18411 h 18410"/>
                      <a:gd name="connsiteX2" fmla="*/ 0 w 18410"/>
                      <a:gd name="connsiteY2" fmla="*/ 9205 h 18410"/>
                      <a:gd name="connsiteX3" fmla="*/ 9205 w 18410"/>
                      <a:gd name="connsiteY3" fmla="*/ 0 h 18410"/>
                      <a:gd name="connsiteX4" fmla="*/ 18411 w 18410"/>
                      <a:gd name="connsiteY4" fmla="*/ 9205 h 184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10" h="18410">
                        <a:moveTo>
                          <a:pt x="18411" y="9205"/>
                        </a:moveTo>
                        <a:cubicBezTo>
                          <a:pt x="18411" y="14289"/>
                          <a:pt x="14289" y="18411"/>
                          <a:pt x="9205" y="18411"/>
                        </a:cubicBezTo>
                        <a:cubicBezTo>
                          <a:pt x="4121" y="18411"/>
                          <a:pt x="0" y="14289"/>
                          <a:pt x="0" y="9205"/>
                        </a:cubicBezTo>
                        <a:cubicBezTo>
                          <a:pt x="0" y="4121"/>
                          <a:pt x="4121" y="0"/>
                          <a:pt x="9205" y="0"/>
                        </a:cubicBezTo>
                        <a:cubicBezTo>
                          <a:pt x="14289" y="0"/>
                          <a:pt x="18411" y="4121"/>
                          <a:pt x="18411" y="9205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5" name="任意多边形: 形状 244">
                    <a:extLst>
                      <a:ext uri="{FF2B5EF4-FFF2-40B4-BE49-F238E27FC236}">
                        <a16:creationId xmlns:a16="http://schemas.microsoft.com/office/drawing/2014/main" id="{B0D2FF5D-BF69-B629-F6AB-20FE978C71E5}"/>
                      </a:ext>
                    </a:extLst>
                  </p:cNvPr>
                  <p:cNvSpPr/>
                  <p:nvPr/>
                </p:nvSpPr>
                <p:spPr>
                  <a:xfrm>
                    <a:off x="4407325" y="2235612"/>
                    <a:ext cx="18517" cy="18518"/>
                  </a:xfrm>
                  <a:custGeom>
                    <a:avLst/>
                    <a:gdLst>
                      <a:gd name="connsiteX0" fmla="*/ 460 w 18517"/>
                      <a:gd name="connsiteY0" fmla="*/ 12134 h 18518"/>
                      <a:gd name="connsiteX1" fmla="*/ 12134 w 18517"/>
                      <a:gd name="connsiteY1" fmla="*/ 18058 h 18518"/>
                      <a:gd name="connsiteX2" fmla="*/ 18057 w 18517"/>
                      <a:gd name="connsiteY2" fmla="*/ 6384 h 18518"/>
                      <a:gd name="connsiteX3" fmla="*/ 6384 w 18517"/>
                      <a:gd name="connsiteY3" fmla="*/ 460 h 18518"/>
                      <a:gd name="connsiteX4" fmla="*/ 6342 w 18517"/>
                      <a:gd name="connsiteY4" fmla="*/ 474 h 18518"/>
                      <a:gd name="connsiteX5" fmla="*/ 460 w 18517"/>
                      <a:gd name="connsiteY5" fmla="*/ 12134 h 18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517" h="18518">
                        <a:moveTo>
                          <a:pt x="460" y="12134"/>
                        </a:moveTo>
                        <a:cubicBezTo>
                          <a:pt x="2048" y="16994"/>
                          <a:pt x="7275" y="19646"/>
                          <a:pt x="12134" y="18058"/>
                        </a:cubicBezTo>
                        <a:cubicBezTo>
                          <a:pt x="16994" y="16470"/>
                          <a:pt x="19646" y="11243"/>
                          <a:pt x="18057" y="6384"/>
                        </a:cubicBezTo>
                        <a:cubicBezTo>
                          <a:pt x="16469" y="1524"/>
                          <a:pt x="11243" y="-1128"/>
                          <a:pt x="6384" y="460"/>
                        </a:cubicBezTo>
                        <a:cubicBezTo>
                          <a:pt x="6370" y="465"/>
                          <a:pt x="6356" y="470"/>
                          <a:pt x="6342" y="474"/>
                        </a:cubicBezTo>
                        <a:cubicBezTo>
                          <a:pt x="1506" y="2080"/>
                          <a:pt x="-1122" y="7292"/>
                          <a:pt x="460" y="12134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46" name="图形 173">
                <a:extLst>
                  <a:ext uri="{FF2B5EF4-FFF2-40B4-BE49-F238E27FC236}">
                    <a16:creationId xmlns:a16="http://schemas.microsoft.com/office/drawing/2014/main" id="{05D7E23B-B7AF-A4F5-4012-5183C0D15F81}"/>
                  </a:ext>
                </a:extLst>
              </p:cNvPr>
              <p:cNvGrpSpPr/>
              <p:nvPr/>
            </p:nvGrpSpPr>
            <p:grpSpPr>
              <a:xfrm>
                <a:off x="5327638" y="395519"/>
                <a:ext cx="995661" cy="1097259"/>
                <a:chOff x="5327638" y="395519"/>
                <a:chExt cx="995661" cy="1097259"/>
              </a:xfrm>
            </p:grpSpPr>
            <p:sp>
              <p:nvSpPr>
                <p:cNvPr id="247" name="任意多边形: 形状 246">
                  <a:extLst>
                    <a:ext uri="{FF2B5EF4-FFF2-40B4-BE49-F238E27FC236}">
                      <a16:creationId xmlns:a16="http://schemas.microsoft.com/office/drawing/2014/main" id="{683065BA-FBC0-C7FA-B1B5-49A609F241CD}"/>
                    </a:ext>
                  </a:extLst>
                </p:cNvPr>
                <p:cNvSpPr/>
                <p:nvPr/>
              </p:nvSpPr>
              <p:spPr>
                <a:xfrm>
                  <a:off x="5504655" y="953976"/>
                  <a:ext cx="592336" cy="538802"/>
                </a:xfrm>
                <a:custGeom>
                  <a:avLst/>
                  <a:gdLst>
                    <a:gd name="connsiteX0" fmla="*/ 3990 w 592336"/>
                    <a:gd name="connsiteY0" fmla="*/ 26344 h 538802"/>
                    <a:gd name="connsiteX1" fmla="*/ 20816 w 592336"/>
                    <a:gd name="connsiteY1" fmla="*/ 286243 h 538802"/>
                    <a:gd name="connsiteX2" fmla="*/ 239801 w 592336"/>
                    <a:gd name="connsiteY2" fmla="*/ 538214 h 538802"/>
                    <a:gd name="connsiteX3" fmla="*/ 520360 w 592336"/>
                    <a:gd name="connsiteY3" fmla="*/ 319791 h 538802"/>
                    <a:gd name="connsiteX4" fmla="*/ 519645 w 592336"/>
                    <a:gd name="connsiteY4" fmla="*/ 221294 h 538802"/>
                    <a:gd name="connsiteX5" fmla="*/ 577638 w 592336"/>
                    <a:gd name="connsiteY5" fmla="*/ 92725 h 538802"/>
                    <a:gd name="connsiteX6" fmla="*/ 3990 w 592336"/>
                    <a:gd name="connsiteY6" fmla="*/ 26344 h 538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2336" h="538802">
                      <a:moveTo>
                        <a:pt x="3990" y="26344"/>
                      </a:moveTo>
                      <a:cubicBezTo>
                        <a:pt x="-2402" y="19082"/>
                        <a:pt x="-3834" y="174295"/>
                        <a:pt x="20816" y="286243"/>
                      </a:cubicBezTo>
                      <a:cubicBezTo>
                        <a:pt x="66075" y="491676"/>
                        <a:pt x="211674" y="536117"/>
                        <a:pt x="239801" y="538214"/>
                      </a:cubicBezTo>
                      <a:cubicBezTo>
                        <a:pt x="402941" y="550181"/>
                        <a:pt x="519798" y="376353"/>
                        <a:pt x="520360" y="319791"/>
                      </a:cubicBezTo>
                      <a:cubicBezTo>
                        <a:pt x="520923" y="263229"/>
                        <a:pt x="519645" y="221294"/>
                        <a:pt x="519645" y="221294"/>
                      </a:cubicBezTo>
                      <a:cubicBezTo>
                        <a:pt x="519645" y="221294"/>
                        <a:pt x="631592" y="156907"/>
                        <a:pt x="577638" y="92725"/>
                      </a:cubicBezTo>
                      <a:cubicBezTo>
                        <a:pt x="543271" y="51915"/>
                        <a:pt x="306642" y="-47043"/>
                        <a:pt x="3990" y="26344"/>
                      </a:cubicBezTo>
                      <a:close/>
                    </a:path>
                  </a:pathLst>
                </a:custGeom>
                <a:solidFill>
                  <a:srgbClr val="C48270"/>
                </a:solidFill>
                <a:ln w="1270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48" name="图形 173">
                  <a:extLst>
                    <a:ext uri="{FF2B5EF4-FFF2-40B4-BE49-F238E27FC236}">
                      <a16:creationId xmlns:a16="http://schemas.microsoft.com/office/drawing/2014/main" id="{202DC422-52E4-EE55-44BB-52C61D69D3A7}"/>
                    </a:ext>
                  </a:extLst>
                </p:cNvPr>
                <p:cNvGrpSpPr/>
                <p:nvPr/>
              </p:nvGrpSpPr>
              <p:grpSpPr>
                <a:xfrm>
                  <a:off x="5327638" y="395519"/>
                  <a:ext cx="995661" cy="685366"/>
                  <a:chOff x="5327638" y="395519"/>
                  <a:chExt cx="995661" cy="685366"/>
                </a:xfrm>
              </p:grpSpPr>
              <p:sp>
                <p:nvSpPr>
                  <p:cNvPr id="249" name="任意多边形: 形状 248">
                    <a:extLst>
                      <a:ext uri="{FF2B5EF4-FFF2-40B4-BE49-F238E27FC236}">
                        <a16:creationId xmlns:a16="http://schemas.microsoft.com/office/drawing/2014/main" id="{C8A2D4D3-087A-C0F6-84EA-34FE017F3767}"/>
                      </a:ext>
                    </a:extLst>
                  </p:cNvPr>
                  <p:cNvSpPr/>
                  <p:nvPr/>
                </p:nvSpPr>
                <p:spPr>
                  <a:xfrm>
                    <a:off x="5473716" y="790833"/>
                    <a:ext cx="631181" cy="255868"/>
                  </a:xfrm>
                  <a:custGeom>
                    <a:avLst/>
                    <a:gdLst>
                      <a:gd name="connsiteX0" fmla="*/ 34929 w 631181"/>
                      <a:gd name="connsiteY0" fmla="*/ 189487 h 255868"/>
                      <a:gd name="connsiteX1" fmla="*/ 0 w 631181"/>
                      <a:gd name="connsiteY1" fmla="*/ 38315 h 255868"/>
                      <a:gd name="connsiteX2" fmla="*/ 631181 w 631181"/>
                      <a:gd name="connsiteY2" fmla="*/ 111037 h 255868"/>
                      <a:gd name="connsiteX3" fmla="*/ 608577 w 631181"/>
                      <a:gd name="connsiteY3" fmla="*/ 255868 h 255868"/>
                      <a:gd name="connsiteX4" fmla="*/ 34929 w 631181"/>
                      <a:gd name="connsiteY4" fmla="*/ 189487 h 2558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31181" h="255868">
                        <a:moveTo>
                          <a:pt x="34929" y="189487"/>
                        </a:moveTo>
                        <a:lnTo>
                          <a:pt x="0" y="38315"/>
                        </a:lnTo>
                        <a:cubicBezTo>
                          <a:pt x="0" y="38315"/>
                          <a:pt x="261995" y="-85088"/>
                          <a:pt x="631181" y="111037"/>
                        </a:cubicBezTo>
                        <a:lnTo>
                          <a:pt x="608577" y="255868"/>
                        </a:lnTo>
                        <a:cubicBezTo>
                          <a:pt x="608577" y="255868"/>
                          <a:pt x="372153" y="116305"/>
                          <a:pt x="34929" y="189487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0" name="任意多边形: 形状 249">
                    <a:extLst>
                      <a:ext uri="{FF2B5EF4-FFF2-40B4-BE49-F238E27FC236}">
                        <a16:creationId xmlns:a16="http://schemas.microsoft.com/office/drawing/2014/main" id="{450B56E7-B073-9BB4-F2CF-D927B490E42D}"/>
                      </a:ext>
                    </a:extLst>
                  </p:cNvPr>
                  <p:cNvSpPr/>
                  <p:nvPr/>
                </p:nvSpPr>
                <p:spPr>
                  <a:xfrm>
                    <a:off x="5327638" y="395519"/>
                    <a:ext cx="995661" cy="685366"/>
                  </a:xfrm>
                  <a:custGeom>
                    <a:avLst/>
                    <a:gdLst>
                      <a:gd name="connsiteX0" fmla="*/ 34489 w 995661"/>
                      <a:gd name="connsiteY0" fmla="*/ 337279 h 685366"/>
                      <a:gd name="connsiteX1" fmla="*/ 146232 w 995661"/>
                      <a:gd name="connsiteY1" fmla="*/ 433629 h 685366"/>
                      <a:gd name="connsiteX2" fmla="*/ 418199 w 995661"/>
                      <a:gd name="connsiteY2" fmla="*/ 397421 h 685366"/>
                      <a:gd name="connsiteX3" fmla="*/ 993893 w 995661"/>
                      <a:gd name="connsiteY3" fmla="*/ 498015 h 685366"/>
                      <a:gd name="connsiteX4" fmla="*/ 74123 w 995661"/>
                      <a:gd name="connsiteY4" fmla="*/ 53089 h 685366"/>
                      <a:gd name="connsiteX5" fmla="*/ 34489 w 995661"/>
                      <a:gd name="connsiteY5" fmla="*/ 337279 h 685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95661" h="685366">
                        <a:moveTo>
                          <a:pt x="34489" y="337279"/>
                        </a:moveTo>
                        <a:cubicBezTo>
                          <a:pt x="68549" y="402893"/>
                          <a:pt x="128844" y="441505"/>
                          <a:pt x="146232" y="433629"/>
                        </a:cubicBezTo>
                        <a:cubicBezTo>
                          <a:pt x="239973" y="391233"/>
                          <a:pt x="373195" y="394762"/>
                          <a:pt x="418199" y="397421"/>
                        </a:cubicBezTo>
                        <a:cubicBezTo>
                          <a:pt x="592488" y="590069"/>
                          <a:pt x="1026777" y="880345"/>
                          <a:pt x="993893" y="498015"/>
                        </a:cubicBezTo>
                        <a:cubicBezTo>
                          <a:pt x="961060" y="113691"/>
                          <a:pt x="276334" y="-107954"/>
                          <a:pt x="74123" y="53089"/>
                        </a:cubicBezTo>
                        <a:cubicBezTo>
                          <a:pt x="36637" y="82956"/>
                          <a:pt x="-47030" y="180686"/>
                          <a:pt x="34489" y="337279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1" name="任意多边形: 形状 250">
                    <a:extLst>
                      <a:ext uri="{FF2B5EF4-FFF2-40B4-BE49-F238E27FC236}">
                        <a16:creationId xmlns:a16="http://schemas.microsoft.com/office/drawing/2014/main" id="{E3861418-2A6D-6DD6-D0B9-8E0BED3880FC}"/>
                      </a:ext>
                    </a:extLst>
                  </p:cNvPr>
                  <p:cNvSpPr/>
                  <p:nvPr/>
                </p:nvSpPr>
                <p:spPr>
                  <a:xfrm>
                    <a:off x="5332925" y="562352"/>
                    <a:ext cx="928719" cy="517714"/>
                  </a:xfrm>
                  <a:custGeom>
                    <a:avLst/>
                    <a:gdLst>
                      <a:gd name="connsiteX0" fmla="*/ 928720 w 928719"/>
                      <a:gd name="connsiteY0" fmla="*/ 517232 h 517714"/>
                      <a:gd name="connsiteX1" fmla="*/ 422424 w 928719"/>
                      <a:gd name="connsiteY1" fmla="*/ 237798 h 517714"/>
                      <a:gd name="connsiteX2" fmla="*/ 422168 w 928719"/>
                      <a:gd name="connsiteY2" fmla="*/ 237542 h 517714"/>
                      <a:gd name="connsiteX3" fmla="*/ 419356 w 928719"/>
                      <a:gd name="connsiteY3" fmla="*/ 234934 h 517714"/>
                      <a:gd name="connsiteX4" fmla="*/ 0 w 928719"/>
                      <a:gd name="connsiteY4" fmla="*/ 18455 h 517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28719" h="517714">
                        <a:moveTo>
                          <a:pt x="928720" y="517232"/>
                        </a:moveTo>
                        <a:cubicBezTo>
                          <a:pt x="758778" y="527716"/>
                          <a:pt x="545623" y="365139"/>
                          <a:pt x="422424" y="237798"/>
                        </a:cubicBezTo>
                        <a:cubicBezTo>
                          <a:pt x="422424" y="237798"/>
                          <a:pt x="422424" y="237798"/>
                          <a:pt x="422168" y="237542"/>
                        </a:cubicBezTo>
                        <a:lnTo>
                          <a:pt x="419356" y="234934"/>
                        </a:lnTo>
                        <a:cubicBezTo>
                          <a:pt x="328478" y="149427"/>
                          <a:pt x="217553" y="-63575"/>
                          <a:pt x="0" y="18455"/>
                        </a:cubicBezTo>
                      </a:path>
                    </a:pathLst>
                  </a:custGeom>
                  <a:noFill/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52" name="图形 173">
                  <a:extLst>
                    <a:ext uri="{FF2B5EF4-FFF2-40B4-BE49-F238E27FC236}">
                      <a16:creationId xmlns:a16="http://schemas.microsoft.com/office/drawing/2014/main" id="{D3588FBE-E5AE-7078-9218-7166ADD4521A}"/>
                    </a:ext>
                  </a:extLst>
                </p:cNvPr>
                <p:cNvGrpSpPr/>
                <p:nvPr/>
              </p:nvGrpSpPr>
              <p:grpSpPr>
                <a:xfrm>
                  <a:off x="5423726" y="929471"/>
                  <a:ext cx="614944" cy="174101"/>
                  <a:chOff x="5423726" y="929471"/>
                  <a:chExt cx="614944" cy="174101"/>
                </a:xfrm>
                <a:solidFill>
                  <a:srgbClr val="1C0E0C"/>
                </a:solidFill>
              </p:grpSpPr>
              <p:sp>
                <p:nvSpPr>
                  <p:cNvPr id="253" name="任意多边形: 形状 252">
                    <a:extLst>
                      <a:ext uri="{FF2B5EF4-FFF2-40B4-BE49-F238E27FC236}">
                        <a16:creationId xmlns:a16="http://schemas.microsoft.com/office/drawing/2014/main" id="{166A34DF-B54C-226B-3294-767F4F34EB5B}"/>
                      </a:ext>
                    </a:extLst>
                  </p:cNvPr>
                  <p:cNvSpPr/>
                  <p:nvPr/>
                </p:nvSpPr>
                <p:spPr>
                  <a:xfrm>
                    <a:off x="5423726" y="929471"/>
                    <a:ext cx="343897" cy="134110"/>
                  </a:xfrm>
                  <a:custGeom>
                    <a:avLst/>
                    <a:gdLst>
                      <a:gd name="connsiteX0" fmla="*/ 343898 w 343897"/>
                      <a:gd name="connsiteY0" fmla="*/ 31978 h 134110"/>
                      <a:gd name="connsiteX1" fmla="*/ 64003 w 343897"/>
                      <a:gd name="connsiteY1" fmla="*/ 121884 h 134110"/>
                      <a:gd name="connsiteX2" fmla="*/ 75970 w 343897"/>
                      <a:gd name="connsiteY2" fmla="*/ 12340 h 134110"/>
                      <a:gd name="connsiteX3" fmla="*/ 343898 w 343897"/>
                      <a:gd name="connsiteY3" fmla="*/ 31978 h 1341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3897" h="134110">
                        <a:moveTo>
                          <a:pt x="343898" y="31978"/>
                        </a:moveTo>
                        <a:cubicBezTo>
                          <a:pt x="343898" y="31978"/>
                          <a:pt x="184798" y="176195"/>
                          <a:pt x="64003" y="121884"/>
                        </a:cubicBezTo>
                        <a:cubicBezTo>
                          <a:pt x="-70651" y="61384"/>
                          <a:pt x="44007" y="-34147"/>
                          <a:pt x="75970" y="12340"/>
                        </a:cubicBezTo>
                        <a:cubicBezTo>
                          <a:pt x="118571" y="74118"/>
                          <a:pt x="199220" y="10959"/>
                          <a:pt x="343898" y="31978"/>
                        </a:cubicBezTo>
                        <a:close/>
                      </a:path>
                    </a:pathLst>
                  </a:custGeom>
                  <a:solidFill>
                    <a:srgbClr val="1C0E0C"/>
                  </a:solidFill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4" name="任意多边形: 形状 253">
                    <a:extLst>
                      <a:ext uri="{FF2B5EF4-FFF2-40B4-BE49-F238E27FC236}">
                        <a16:creationId xmlns:a16="http://schemas.microsoft.com/office/drawing/2014/main" id="{F5362F01-35B7-75F0-367F-EAC5ED39793A}"/>
                      </a:ext>
                    </a:extLst>
                  </p:cNvPr>
                  <p:cNvSpPr/>
                  <p:nvPr/>
                </p:nvSpPr>
                <p:spPr>
                  <a:xfrm>
                    <a:off x="5876809" y="975871"/>
                    <a:ext cx="161861" cy="127701"/>
                  </a:xfrm>
                  <a:custGeom>
                    <a:avLst/>
                    <a:gdLst>
                      <a:gd name="connsiteX0" fmla="*/ 0 w 161861"/>
                      <a:gd name="connsiteY0" fmla="*/ 0 h 127701"/>
                      <a:gd name="connsiteX1" fmla="*/ 80240 w 161861"/>
                      <a:gd name="connsiteY1" fmla="*/ 81826 h 127701"/>
                      <a:gd name="connsiteX2" fmla="*/ 139103 w 161861"/>
                      <a:gd name="connsiteY2" fmla="*/ 117062 h 127701"/>
                      <a:gd name="connsiteX3" fmla="*/ 161861 w 161861"/>
                      <a:gd name="connsiteY3" fmla="*/ 49760 h 127701"/>
                      <a:gd name="connsiteX4" fmla="*/ 0 w 161861"/>
                      <a:gd name="connsiteY4" fmla="*/ 0 h 1277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1861" h="127701">
                        <a:moveTo>
                          <a:pt x="0" y="0"/>
                        </a:moveTo>
                        <a:cubicBezTo>
                          <a:pt x="0" y="0"/>
                          <a:pt x="61369" y="6546"/>
                          <a:pt x="80240" y="81826"/>
                        </a:cubicBezTo>
                        <a:cubicBezTo>
                          <a:pt x="99111" y="157105"/>
                          <a:pt x="139103" y="117062"/>
                          <a:pt x="139103" y="117062"/>
                        </a:cubicBezTo>
                        <a:cubicBezTo>
                          <a:pt x="139103" y="117062"/>
                          <a:pt x="142428" y="40964"/>
                          <a:pt x="161861" y="49760"/>
                        </a:cubicBezTo>
                        <a:cubicBezTo>
                          <a:pt x="111002" y="24406"/>
                          <a:pt x="56318" y="7595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1C0E0C"/>
                  </a:solidFill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255" name="图形 173">
              <a:extLst>
                <a:ext uri="{FF2B5EF4-FFF2-40B4-BE49-F238E27FC236}">
                  <a16:creationId xmlns:a16="http://schemas.microsoft.com/office/drawing/2014/main" id="{02BDC516-7F24-0E7E-979B-6B0EDA5D75E3}"/>
                </a:ext>
              </a:extLst>
            </p:cNvPr>
            <p:cNvGrpSpPr/>
            <p:nvPr/>
          </p:nvGrpSpPr>
          <p:grpSpPr>
            <a:xfrm>
              <a:off x="5139254" y="1429397"/>
              <a:ext cx="1865470" cy="1652057"/>
              <a:chOff x="5139254" y="1429397"/>
              <a:chExt cx="1865470" cy="1652057"/>
            </a:xfrm>
          </p:grpSpPr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84DA7091-33A2-7042-10E9-49059B425754}"/>
                  </a:ext>
                </a:extLst>
              </p:cNvPr>
              <p:cNvSpPr/>
              <p:nvPr/>
            </p:nvSpPr>
            <p:spPr>
              <a:xfrm>
                <a:off x="5506293" y="1429397"/>
                <a:ext cx="1454037" cy="1508496"/>
              </a:xfrm>
              <a:custGeom>
                <a:avLst/>
                <a:gdLst>
                  <a:gd name="connsiteX0" fmla="*/ 1453988 w 1454037"/>
                  <a:gd name="connsiteY0" fmla="*/ 239843 h 1508496"/>
                  <a:gd name="connsiteX1" fmla="*/ 1243952 w 1454037"/>
                  <a:gd name="connsiteY1" fmla="*/ 1280919 h 1508496"/>
                  <a:gd name="connsiteX2" fmla="*/ 128722 w 1454037"/>
                  <a:gd name="connsiteY2" fmla="*/ 1508496 h 1508496"/>
                  <a:gd name="connsiteX3" fmla="*/ 0 w 1454037"/>
                  <a:gd name="connsiteY3" fmla="*/ 1307564 h 1508496"/>
                  <a:gd name="connsiteX4" fmla="*/ 760210 w 1454037"/>
                  <a:gd name="connsiteY4" fmla="*/ 1012225 h 1508496"/>
                  <a:gd name="connsiteX5" fmla="*/ 976996 w 1454037"/>
                  <a:gd name="connsiteY5" fmla="*/ 187526 h 1508496"/>
                  <a:gd name="connsiteX6" fmla="*/ 1453988 w 1454037"/>
                  <a:gd name="connsiteY6" fmla="*/ 239843 h 1508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54037" h="1508496">
                    <a:moveTo>
                      <a:pt x="1453988" y="239843"/>
                    </a:moveTo>
                    <a:cubicBezTo>
                      <a:pt x="1456443" y="359922"/>
                      <a:pt x="1368020" y="1170608"/>
                      <a:pt x="1243952" y="1280919"/>
                    </a:cubicBezTo>
                    <a:cubicBezTo>
                      <a:pt x="1117072" y="1393429"/>
                      <a:pt x="566693" y="1469885"/>
                      <a:pt x="128722" y="1508496"/>
                    </a:cubicBezTo>
                    <a:cubicBezTo>
                      <a:pt x="128722" y="1508496"/>
                      <a:pt x="165850" y="1336101"/>
                      <a:pt x="0" y="1307564"/>
                    </a:cubicBezTo>
                    <a:cubicBezTo>
                      <a:pt x="0" y="1307564"/>
                      <a:pt x="601264" y="1027107"/>
                      <a:pt x="760210" y="1012225"/>
                    </a:cubicBezTo>
                    <a:cubicBezTo>
                      <a:pt x="760210" y="1012225"/>
                      <a:pt x="892307" y="339261"/>
                      <a:pt x="976996" y="187526"/>
                    </a:cubicBezTo>
                    <a:cubicBezTo>
                      <a:pt x="1108276" y="-47825"/>
                      <a:pt x="1447084" y="-94618"/>
                      <a:pt x="1453988" y="239843"/>
                    </a:cubicBezTo>
                    <a:close/>
                  </a:path>
                </a:pathLst>
              </a:custGeom>
              <a:solidFill>
                <a:srgbClr val="EFAF00"/>
              </a:solidFill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57" name="图形 173">
                <a:extLst>
                  <a:ext uri="{FF2B5EF4-FFF2-40B4-BE49-F238E27FC236}">
                    <a16:creationId xmlns:a16="http://schemas.microsoft.com/office/drawing/2014/main" id="{4AD5FEF5-E1B6-B811-5CBF-882421DFF018}"/>
                  </a:ext>
                </a:extLst>
              </p:cNvPr>
              <p:cNvGrpSpPr/>
              <p:nvPr/>
            </p:nvGrpSpPr>
            <p:grpSpPr>
              <a:xfrm>
                <a:off x="5771101" y="1663665"/>
                <a:ext cx="1233623" cy="1264562"/>
                <a:chOff x="5771101" y="1663665"/>
                <a:chExt cx="1233623" cy="1264562"/>
              </a:xfrm>
              <a:noFill/>
            </p:grpSpPr>
            <p:sp>
              <p:nvSpPr>
                <p:cNvPr id="258" name="任意多边形: 形状 257">
                  <a:extLst>
                    <a:ext uri="{FF2B5EF4-FFF2-40B4-BE49-F238E27FC236}">
                      <a16:creationId xmlns:a16="http://schemas.microsoft.com/office/drawing/2014/main" id="{5E31BDB8-B5E8-8A08-7C2D-FBC62B7DE16F}"/>
                    </a:ext>
                  </a:extLst>
                </p:cNvPr>
                <p:cNvSpPr/>
                <p:nvPr/>
              </p:nvSpPr>
              <p:spPr>
                <a:xfrm>
                  <a:off x="5772277" y="1705038"/>
                  <a:ext cx="674600" cy="903149"/>
                </a:xfrm>
                <a:custGeom>
                  <a:avLst/>
                  <a:gdLst>
                    <a:gd name="connsiteX0" fmla="*/ 0 w 674600"/>
                    <a:gd name="connsiteY0" fmla="*/ 903149 h 903149"/>
                    <a:gd name="connsiteX1" fmla="*/ 522865 w 674600"/>
                    <a:gd name="connsiteY1" fmla="*/ 736430 h 903149"/>
                    <a:gd name="connsiteX2" fmla="*/ 674600 w 674600"/>
                    <a:gd name="connsiteY2" fmla="*/ 0 h 903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74600" h="903149">
                      <a:moveTo>
                        <a:pt x="0" y="903149"/>
                      </a:moveTo>
                      <a:cubicBezTo>
                        <a:pt x="181653" y="832779"/>
                        <a:pt x="435158" y="744612"/>
                        <a:pt x="522865" y="736430"/>
                      </a:cubicBezTo>
                      <a:cubicBezTo>
                        <a:pt x="522865" y="736430"/>
                        <a:pt x="589911" y="151684"/>
                        <a:pt x="674600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9" name="任意多边形: 形状 258">
                  <a:extLst>
                    <a:ext uri="{FF2B5EF4-FFF2-40B4-BE49-F238E27FC236}">
                      <a16:creationId xmlns:a16="http://schemas.microsoft.com/office/drawing/2014/main" id="{7323E48C-3F68-7D4E-E0CA-3BD720A9A7CA}"/>
                    </a:ext>
                  </a:extLst>
                </p:cNvPr>
                <p:cNvSpPr/>
                <p:nvPr/>
              </p:nvSpPr>
              <p:spPr>
                <a:xfrm>
                  <a:off x="5771101" y="1663665"/>
                  <a:ext cx="1233623" cy="1264562"/>
                </a:xfrm>
                <a:custGeom>
                  <a:avLst/>
                  <a:gdLst>
                    <a:gd name="connsiteX0" fmla="*/ 1232957 w 1233623"/>
                    <a:gd name="connsiteY0" fmla="*/ 0 h 1264562"/>
                    <a:gd name="connsiteX1" fmla="*/ 931225 w 1233623"/>
                    <a:gd name="connsiteY1" fmla="*/ 1094877 h 1264562"/>
                    <a:gd name="connsiteX2" fmla="*/ 0 w 1233623"/>
                    <a:gd name="connsiteY2" fmla="*/ 1264562 h 1264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33623" h="1264562">
                      <a:moveTo>
                        <a:pt x="1232957" y="0"/>
                      </a:moveTo>
                      <a:cubicBezTo>
                        <a:pt x="1244771" y="378903"/>
                        <a:pt x="1097894" y="972854"/>
                        <a:pt x="931225" y="1094877"/>
                      </a:cubicBezTo>
                      <a:cubicBezTo>
                        <a:pt x="880084" y="1132465"/>
                        <a:pt x="55028" y="1260675"/>
                        <a:pt x="0" y="1264562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39770F84-D8B2-0E81-2E58-74F1ED871F86}"/>
                  </a:ext>
                </a:extLst>
              </p:cNvPr>
              <p:cNvSpPr/>
              <p:nvPr/>
            </p:nvSpPr>
            <p:spPr>
              <a:xfrm>
                <a:off x="5139254" y="2738218"/>
                <a:ext cx="518003" cy="343235"/>
              </a:xfrm>
              <a:custGeom>
                <a:avLst/>
                <a:gdLst>
                  <a:gd name="connsiteX0" fmla="*/ 495095 w 518003"/>
                  <a:gd name="connsiteY0" fmla="*/ 196095 h 343235"/>
                  <a:gd name="connsiteX1" fmla="*/ 229163 w 518003"/>
                  <a:gd name="connsiteY1" fmla="*/ 341591 h 343235"/>
                  <a:gd name="connsiteX2" fmla="*/ 75740 w 518003"/>
                  <a:gd name="connsiteY2" fmla="*/ 311469 h 343235"/>
                  <a:gd name="connsiteX3" fmla="*/ 0 w 518003"/>
                  <a:gd name="connsiteY3" fmla="*/ 219006 h 343235"/>
                  <a:gd name="connsiteX4" fmla="*/ 78552 w 518003"/>
                  <a:gd name="connsiteY4" fmla="*/ 216960 h 343235"/>
                  <a:gd name="connsiteX5" fmla="*/ 215866 w 518003"/>
                  <a:gd name="connsiteY5" fmla="*/ 211386 h 343235"/>
                  <a:gd name="connsiteX6" fmla="*/ 227270 w 518003"/>
                  <a:gd name="connsiteY6" fmla="*/ 152114 h 343235"/>
                  <a:gd name="connsiteX7" fmla="*/ 137927 w 518003"/>
                  <a:gd name="connsiteY7" fmla="*/ 180293 h 343235"/>
                  <a:gd name="connsiteX8" fmla="*/ 83973 w 518003"/>
                  <a:gd name="connsiteY8" fmla="*/ 163416 h 343235"/>
                  <a:gd name="connsiteX9" fmla="*/ 184926 w 518003"/>
                  <a:gd name="connsiteY9" fmla="*/ 69317 h 343235"/>
                  <a:gd name="connsiteX10" fmla="*/ 389489 w 518003"/>
                  <a:gd name="connsiteY10" fmla="*/ 21 h 343235"/>
                  <a:gd name="connsiteX11" fmla="*/ 495095 w 518003"/>
                  <a:gd name="connsiteY11" fmla="*/ 196095 h 343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18003" h="343235">
                    <a:moveTo>
                      <a:pt x="495095" y="196095"/>
                    </a:moveTo>
                    <a:cubicBezTo>
                      <a:pt x="465076" y="223507"/>
                      <a:pt x="309147" y="326914"/>
                      <a:pt x="229163" y="341591"/>
                    </a:cubicBezTo>
                    <a:cubicBezTo>
                      <a:pt x="178942" y="350848"/>
                      <a:pt x="86888" y="318322"/>
                      <a:pt x="75740" y="311469"/>
                    </a:cubicBezTo>
                    <a:cubicBezTo>
                      <a:pt x="64591" y="304616"/>
                      <a:pt x="0" y="219006"/>
                      <a:pt x="0" y="219006"/>
                    </a:cubicBezTo>
                    <a:cubicBezTo>
                      <a:pt x="0" y="219006"/>
                      <a:pt x="37282" y="182083"/>
                      <a:pt x="78552" y="216960"/>
                    </a:cubicBezTo>
                    <a:cubicBezTo>
                      <a:pt x="131586" y="261862"/>
                      <a:pt x="182675" y="239258"/>
                      <a:pt x="215866" y="211386"/>
                    </a:cubicBezTo>
                    <a:cubicBezTo>
                      <a:pt x="229674" y="199777"/>
                      <a:pt x="246141" y="168223"/>
                      <a:pt x="227270" y="152114"/>
                    </a:cubicBezTo>
                    <a:cubicBezTo>
                      <a:pt x="208399" y="136005"/>
                      <a:pt x="158486" y="178707"/>
                      <a:pt x="137927" y="180293"/>
                    </a:cubicBezTo>
                    <a:cubicBezTo>
                      <a:pt x="96145" y="183514"/>
                      <a:pt x="83973" y="163416"/>
                      <a:pt x="83973" y="163416"/>
                    </a:cubicBezTo>
                    <a:cubicBezTo>
                      <a:pt x="83973" y="163416"/>
                      <a:pt x="168151" y="81591"/>
                      <a:pt x="184926" y="69317"/>
                    </a:cubicBezTo>
                    <a:cubicBezTo>
                      <a:pt x="201700" y="57043"/>
                      <a:pt x="300862" y="-1258"/>
                      <a:pt x="389489" y="21"/>
                    </a:cubicBezTo>
                    <a:cubicBezTo>
                      <a:pt x="460217" y="1044"/>
                      <a:pt x="564647" y="132476"/>
                      <a:pt x="495095" y="196095"/>
                    </a:cubicBezTo>
                    <a:close/>
                  </a:path>
                </a:pathLst>
              </a:custGeom>
              <a:solidFill>
                <a:srgbClr val="C48270"/>
              </a:solidFill>
              <a:ln w="127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DEA3DD10-50EA-D525-8D47-6C9F1912DBCE}"/>
                  </a:ext>
                </a:extLst>
              </p:cNvPr>
              <p:cNvSpPr/>
              <p:nvPr/>
            </p:nvSpPr>
            <p:spPr>
              <a:xfrm>
                <a:off x="5506293" y="2686229"/>
                <a:ext cx="264961" cy="251664"/>
              </a:xfrm>
              <a:custGeom>
                <a:avLst/>
                <a:gdLst>
                  <a:gd name="connsiteX0" fmla="*/ 0 w 264961"/>
                  <a:gd name="connsiteY0" fmla="*/ 50732 h 251664"/>
                  <a:gd name="connsiteX1" fmla="*/ 111538 w 264961"/>
                  <a:gd name="connsiteY1" fmla="*/ 0 h 251664"/>
                  <a:gd name="connsiteX2" fmla="*/ 264961 w 264961"/>
                  <a:gd name="connsiteY2" fmla="*/ 249568 h 251664"/>
                  <a:gd name="connsiteX3" fmla="*/ 128773 w 264961"/>
                  <a:gd name="connsiteY3" fmla="*/ 251664 h 251664"/>
                  <a:gd name="connsiteX4" fmla="*/ 0 w 264961"/>
                  <a:gd name="connsiteY4" fmla="*/ 50732 h 251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961" h="251664">
                    <a:moveTo>
                      <a:pt x="0" y="50732"/>
                    </a:moveTo>
                    <a:lnTo>
                      <a:pt x="111538" y="0"/>
                    </a:lnTo>
                    <a:cubicBezTo>
                      <a:pt x="111538" y="0"/>
                      <a:pt x="255296" y="52164"/>
                      <a:pt x="264961" y="249568"/>
                    </a:cubicBezTo>
                    <a:lnTo>
                      <a:pt x="128773" y="251664"/>
                    </a:lnTo>
                    <a:cubicBezTo>
                      <a:pt x="128773" y="251664"/>
                      <a:pt x="107294" y="98191"/>
                      <a:pt x="0" y="50732"/>
                    </a:cubicBezTo>
                    <a:close/>
                  </a:path>
                </a:pathLst>
              </a:custGeom>
              <a:solidFill>
                <a:srgbClr val="EFAF00"/>
              </a:solidFill>
              <a:ln w="127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9B30F87A-4278-4B69-5934-B03D6C178E5C}"/>
                </a:ext>
              </a:extLst>
            </p:cNvPr>
            <p:cNvSpPr/>
            <p:nvPr/>
          </p:nvSpPr>
          <p:spPr>
            <a:xfrm>
              <a:off x="5964413" y="1030899"/>
              <a:ext cx="132557" cy="132557"/>
            </a:xfrm>
            <a:custGeom>
              <a:avLst/>
              <a:gdLst>
                <a:gd name="connsiteX0" fmla="*/ 132557 w 132557"/>
                <a:gd name="connsiteY0" fmla="*/ 66279 h 132557"/>
                <a:gd name="connsiteX1" fmla="*/ 66279 w 132557"/>
                <a:gd name="connsiteY1" fmla="*/ 132557 h 132557"/>
                <a:gd name="connsiteX2" fmla="*/ 0 w 132557"/>
                <a:gd name="connsiteY2" fmla="*/ 66279 h 132557"/>
                <a:gd name="connsiteX3" fmla="*/ 66279 w 132557"/>
                <a:gd name="connsiteY3" fmla="*/ 0 h 132557"/>
                <a:gd name="connsiteX4" fmla="*/ 132557 w 132557"/>
                <a:gd name="connsiteY4" fmla="*/ 66279 h 132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557" h="132557">
                  <a:moveTo>
                    <a:pt x="132557" y="66279"/>
                  </a:moveTo>
                  <a:cubicBezTo>
                    <a:pt x="132557" y="102883"/>
                    <a:pt x="102883" y="132557"/>
                    <a:pt x="66279" y="132557"/>
                  </a:cubicBezTo>
                  <a:cubicBezTo>
                    <a:pt x="29674" y="132557"/>
                    <a:pt x="0" y="102883"/>
                    <a:pt x="0" y="66279"/>
                  </a:cubicBezTo>
                  <a:cubicBezTo>
                    <a:pt x="0" y="29674"/>
                    <a:pt x="29674" y="0"/>
                    <a:pt x="66279" y="0"/>
                  </a:cubicBezTo>
                  <a:cubicBezTo>
                    <a:pt x="102883" y="0"/>
                    <a:pt x="132557" y="29674"/>
                    <a:pt x="132557" y="66279"/>
                  </a:cubicBezTo>
                  <a:close/>
                </a:path>
              </a:pathLst>
            </a:custGeom>
            <a:solidFill>
              <a:srgbClr val="C48270"/>
            </a:solidFill>
            <a:ln w="1270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1B49E7C1-01AA-4B8D-5010-B711278B07E2}"/>
                </a:ext>
              </a:extLst>
            </p:cNvPr>
            <p:cNvSpPr/>
            <p:nvPr/>
          </p:nvSpPr>
          <p:spPr>
            <a:xfrm>
              <a:off x="5987785" y="1063311"/>
              <a:ext cx="60806" cy="55294"/>
            </a:xfrm>
            <a:custGeom>
              <a:avLst/>
              <a:gdLst>
                <a:gd name="connsiteX0" fmla="*/ 0 w 60806"/>
                <a:gd name="connsiteY0" fmla="*/ 55294 h 55294"/>
                <a:gd name="connsiteX1" fmla="*/ 60807 w 60806"/>
                <a:gd name="connsiteY1" fmla="*/ 113 h 55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806" h="55294">
                  <a:moveTo>
                    <a:pt x="0" y="55294"/>
                  </a:moveTo>
                  <a:cubicBezTo>
                    <a:pt x="0" y="55294"/>
                    <a:pt x="19894" y="-2904"/>
                    <a:pt x="60807" y="113"/>
                  </a:cubicBezTo>
                </a:path>
              </a:pathLst>
            </a:custGeom>
            <a:noFill/>
            <a:ln w="1270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B9E2DC99-4C0D-7F69-EAA6-47163C11277F}"/>
                </a:ext>
              </a:extLst>
            </p:cNvPr>
            <p:cNvSpPr/>
            <p:nvPr/>
          </p:nvSpPr>
          <p:spPr>
            <a:xfrm>
              <a:off x="6015912" y="1092728"/>
              <a:ext cx="22757" cy="16416"/>
            </a:xfrm>
            <a:custGeom>
              <a:avLst/>
              <a:gdLst>
                <a:gd name="connsiteX0" fmla="*/ 0 w 22757"/>
                <a:gd name="connsiteY0" fmla="*/ 0 h 16416"/>
                <a:gd name="connsiteX1" fmla="*/ 22758 w 22757"/>
                <a:gd name="connsiteY1" fmla="*/ 16416 h 16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757" h="16416">
                  <a:moveTo>
                    <a:pt x="0" y="0"/>
                  </a:moveTo>
                  <a:lnTo>
                    <a:pt x="22758" y="16416"/>
                  </a:lnTo>
                </a:path>
              </a:pathLst>
            </a:custGeom>
            <a:ln w="1270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AD591883-AA73-4039-4426-FCC22D864AE7}"/>
                </a:ext>
              </a:extLst>
            </p:cNvPr>
            <p:cNvSpPr/>
            <p:nvPr/>
          </p:nvSpPr>
          <p:spPr>
            <a:xfrm>
              <a:off x="5637981" y="1125407"/>
              <a:ext cx="69295" cy="152195"/>
            </a:xfrm>
            <a:custGeom>
              <a:avLst/>
              <a:gdLst>
                <a:gd name="connsiteX0" fmla="*/ 32832 w 69295"/>
                <a:gd name="connsiteY0" fmla="*/ 0 h 152195"/>
                <a:gd name="connsiteX1" fmla="*/ 0 w 69295"/>
                <a:gd name="connsiteY1" fmla="*/ 115988 h 152195"/>
                <a:gd name="connsiteX2" fmla="*/ 69296 w 69295"/>
                <a:gd name="connsiteY2" fmla="*/ 152195 h 152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295" h="152195">
                  <a:moveTo>
                    <a:pt x="32832" y="0"/>
                  </a:moveTo>
                  <a:lnTo>
                    <a:pt x="0" y="115988"/>
                  </a:lnTo>
                  <a:lnTo>
                    <a:pt x="69296" y="152195"/>
                  </a:lnTo>
                </a:path>
              </a:pathLst>
            </a:custGeom>
            <a:noFill/>
            <a:ln w="1270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67972A40-4CA8-3C34-EFE3-F5FA230D307E}"/>
                </a:ext>
              </a:extLst>
            </p:cNvPr>
            <p:cNvSpPr/>
            <p:nvPr/>
          </p:nvSpPr>
          <p:spPr>
            <a:xfrm>
              <a:off x="5754684" y="1094416"/>
              <a:ext cx="38867" cy="48379"/>
            </a:xfrm>
            <a:custGeom>
              <a:avLst/>
              <a:gdLst>
                <a:gd name="connsiteX0" fmla="*/ 38867 w 38867"/>
                <a:gd name="connsiteY0" fmla="*/ 24190 h 48379"/>
                <a:gd name="connsiteX1" fmla="*/ 19434 w 38867"/>
                <a:gd name="connsiteY1" fmla="*/ 48379 h 48379"/>
                <a:gd name="connsiteX2" fmla="*/ 0 w 38867"/>
                <a:gd name="connsiteY2" fmla="*/ 24190 h 48379"/>
                <a:gd name="connsiteX3" fmla="*/ 19434 w 38867"/>
                <a:gd name="connsiteY3" fmla="*/ 0 h 48379"/>
                <a:gd name="connsiteX4" fmla="*/ 38867 w 38867"/>
                <a:gd name="connsiteY4" fmla="*/ 24190 h 48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867" h="48379">
                  <a:moveTo>
                    <a:pt x="38867" y="24190"/>
                  </a:moveTo>
                  <a:cubicBezTo>
                    <a:pt x="38867" y="37549"/>
                    <a:pt x="30166" y="48379"/>
                    <a:pt x="19434" y="48379"/>
                  </a:cubicBezTo>
                  <a:cubicBezTo>
                    <a:pt x="8701" y="48379"/>
                    <a:pt x="0" y="37549"/>
                    <a:pt x="0" y="24190"/>
                  </a:cubicBezTo>
                  <a:cubicBezTo>
                    <a:pt x="0" y="10830"/>
                    <a:pt x="8701" y="0"/>
                    <a:pt x="19434" y="0"/>
                  </a:cubicBezTo>
                  <a:cubicBezTo>
                    <a:pt x="30166" y="0"/>
                    <a:pt x="38867" y="10830"/>
                    <a:pt x="38867" y="24190"/>
                  </a:cubicBezTo>
                  <a:close/>
                </a:path>
              </a:pathLst>
            </a:custGeom>
            <a:solidFill>
              <a:srgbClr val="070707"/>
            </a:solidFill>
            <a:ln w="1270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F4E35D3B-709C-D243-1527-88E52DAF0E42}"/>
                </a:ext>
              </a:extLst>
            </p:cNvPr>
            <p:cNvSpPr/>
            <p:nvPr/>
          </p:nvSpPr>
          <p:spPr>
            <a:xfrm>
              <a:off x="5570730" y="1129038"/>
              <a:ext cx="38867" cy="48379"/>
            </a:xfrm>
            <a:custGeom>
              <a:avLst/>
              <a:gdLst>
                <a:gd name="connsiteX0" fmla="*/ 38867 w 38867"/>
                <a:gd name="connsiteY0" fmla="*/ 24190 h 48379"/>
                <a:gd name="connsiteX1" fmla="*/ 19434 w 38867"/>
                <a:gd name="connsiteY1" fmla="*/ 48379 h 48379"/>
                <a:gd name="connsiteX2" fmla="*/ 0 w 38867"/>
                <a:gd name="connsiteY2" fmla="*/ 24190 h 48379"/>
                <a:gd name="connsiteX3" fmla="*/ 19434 w 38867"/>
                <a:gd name="connsiteY3" fmla="*/ 0 h 48379"/>
                <a:gd name="connsiteX4" fmla="*/ 38867 w 38867"/>
                <a:gd name="connsiteY4" fmla="*/ 24190 h 48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867" h="48379">
                  <a:moveTo>
                    <a:pt x="38867" y="24190"/>
                  </a:moveTo>
                  <a:cubicBezTo>
                    <a:pt x="38867" y="37549"/>
                    <a:pt x="30166" y="48379"/>
                    <a:pt x="19434" y="48379"/>
                  </a:cubicBezTo>
                  <a:cubicBezTo>
                    <a:pt x="8701" y="48379"/>
                    <a:pt x="0" y="37549"/>
                    <a:pt x="0" y="24190"/>
                  </a:cubicBezTo>
                  <a:cubicBezTo>
                    <a:pt x="0" y="10830"/>
                    <a:pt x="8701" y="0"/>
                    <a:pt x="19434" y="0"/>
                  </a:cubicBezTo>
                  <a:cubicBezTo>
                    <a:pt x="30167" y="0"/>
                    <a:pt x="38867" y="10830"/>
                    <a:pt x="38867" y="24190"/>
                  </a:cubicBezTo>
                  <a:close/>
                </a:path>
              </a:pathLst>
            </a:custGeom>
            <a:solidFill>
              <a:srgbClr val="070707"/>
            </a:solidFill>
            <a:ln w="1270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E74721B5-D36C-B159-799E-4FB752E2A5D4}"/>
                </a:ext>
              </a:extLst>
            </p:cNvPr>
            <p:cNvSpPr/>
            <p:nvPr/>
          </p:nvSpPr>
          <p:spPr>
            <a:xfrm>
              <a:off x="5693827" y="1286910"/>
              <a:ext cx="129949" cy="72441"/>
            </a:xfrm>
            <a:custGeom>
              <a:avLst/>
              <a:gdLst>
                <a:gd name="connsiteX0" fmla="*/ 0 w 129949"/>
                <a:gd name="connsiteY0" fmla="*/ 68324 h 72441"/>
                <a:gd name="connsiteX1" fmla="*/ 129949 w 129949"/>
                <a:gd name="connsiteY1" fmla="*/ 0 h 72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9949" h="72441">
                  <a:moveTo>
                    <a:pt x="0" y="68324"/>
                  </a:moveTo>
                  <a:cubicBezTo>
                    <a:pt x="54615" y="83940"/>
                    <a:pt x="111855" y="53845"/>
                    <a:pt x="129949" y="0"/>
                  </a:cubicBezTo>
                </a:path>
              </a:pathLst>
            </a:custGeom>
            <a:noFill/>
            <a:ln w="1270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161B7EAF-22B6-626B-0F80-D8547CAD60E6}"/>
              </a:ext>
            </a:extLst>
          </p:cNvPr>
          <p:cNvGrpSpPr/>
          <p:nvPr/>
        </p:nvGrpSpPr>
        <p:grpSpPr>
          <a:xfrm rot="1091014">
            <a:off x="9368765" y="1407253"/>
            <a:ext cx="1138163" cy="2144809"/>
            <a:chOff x="3657129" y="1795150"/>
            <a:chExt cx="2362638" cy="4452267"/>
          </a:xfrm>
        </p:grpSpPr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057C5C7C-0954-C52B-25D3-484F77D9A4DC}"/>
                </a:ext>
              </a:extLst>
            </p:cNvPr>
            <p:cNvSpPr/>
            <p:nvPr/>
          </p:nvSpPr>
          <p:spPr>
            <a:xfrm>
              <a:off x="3657130" y="1795150"/>
              <a:ext cx="2362637" cy="4452266"/>
            </a:xfrm>
            <a:custGeom>
              <a:avLst/>
              <a:gdLst>
                <a:gd name="connsiteX0" fmla="*/ 2358659 w 2362637"/>
                <a:gd name="connsiteY0" fmla="*/ 457162 h 4452266"/>
                <a:gd name="connsiteX1" fmla="*/ 2300908 w 2362637"/>
                <a:gd name="connsiteY1" fmla="*/ 1082804 h 4452266"/>
                <a:gd name="connsiteX2" fmla="*/ 2195030 w 2362637"/>
                <a:gd name="connsiteY2" fmla="*/ 2180084 h 4452266"/>
                <a:gd name="connsiteX3" fmla="*/ 2079527 w 2362637"/>
                <a:gd name="connsiteY3" fmla="*/ 3229237 h 4452266"/>
                <a:gd name="connsiteX4" fmla="*/ 2002525 w 2362637"/>
                <a:gd name="connsiteY4" fmla="*/ 3931882 h 4452266"/>
                <a:gd name="connsiteX5" fmla="*/ 1973649 w 2362637"/>
                <a:gd name="connsiteY5" fmla="*/ 4278391 h 4452266"/>
                <a:gd name="connsiteX6" fmla="*/ 1800394 w 2362637"/>
                <a:gd name="connsiteY6" fmla="*/ 4326517 h 4452266"/>
                <a:gd name="connsiteX7" fmla="*/ 1415384 w 2362637"/>
                <a:gd name="connsiteY7" fmla="*/ 4432395 h 4452266"/>
                <a:gd name="connsiteX8" fmla="*/ 1145876 w 2362637"/>
                <a:gd name="connsiteY8" fmla="*/ 4451646 h 4452266"/>
                <a:gd name="connsiteX9" fmla="*/ 799367 w 2362637"/>
                <a:gd name="connsiteY9" fmla="*/ 4422770 h 4452266"/>
                <a:gd name="connsiteX10" fmla="*/ 366230 w 2362637"/>
                <a:gd name="connsiteY10" fmla="*/ 4403519 h 4452266"/>
                <a:gd name="connsiteX11" fmla="*/ 318104 w 2362637"/>
                <a:gd name="connsiteY11" fmla="*/ 4297642 h 4452266"/>
                <a:gd name="connsiteX12" fmla="*/ 337354 w 2362637"/>
                <a:gd name="connsiteY12" fmla="*/ 4028134 h 4452266"/>
                <a:gd name="connsiteX13" fmla="*/ 298853 w 2362637"/>
                <a:gd name="connsiteY13" fmla="*/ 3662374 h 4452266"/>
                <a:gd name="connsiteX14" fmla="*/ 269977 w 2362637"/>
                <a:gd name="connsiteY14" fmla="*/ 3258113 h 4452266"/>
                <a:gd name="connsiteX15" fmla="*/ 231476 w 2362637"/>
                <a:gd name="connsiteY15" fmla="*/ 2757599 h 4452266"/>
                <a:gd name="connsiteX16" fmla="*/ 192975 w 2362637"/>
                <a:gd name="connsiteY16" fmla="*/ 2391839 h 4452266"/>
                <a:gd name="connsiteX17" fmla="*/ 164099 w 2362637"/>
                <a:gd name="connsiteY17" fmla="*/ 2093456 h 4452266"/>
                <a:gd name="connsiteX18" fmla="*/ 135224 w 2362637"/>
                <a:gd name="connsiteY18" fmla="*/ 1785448 h 4452266"/>
                <a:gd name="connsiteX19" fmla="*/ 77472 w 2362637"/>
                <a:gd name="connsiteY19" fmla="*/ 996176 h 4452266"/>
                <a:gd name="connsiteX20" fmla="*/ 470 w 2362637"/>
                <a:gd name="connsiteY20" fmla="*/ 380159 h 4452266"/>
                <a:gd name="connsiteX21" fmla="*/ 115973 w 2362637"/>
                <a:gd name="connsiteY21" fmla="*/ 303157 h 4452266"/>
                <a:gd name="connsiteX22" fmla="*/ 241102 w 2362637"/>
                <a:gd name="connsiteY22" fmla="*/ 293532 h 4452266"/>
                <a:gd name="connsiteX23" fmla="*/ 510609 w 2362637"/>
                <a:gd name="connsiteY23" fmla="*/ 101027 h 4452266"/>
                <a:gd name="connsiteX24" fmla="*/ 616487 w 2362637"/>
                <a:gd name="connsiteY24" fmla="*/ 91402 h 4452266"/>
                <a:gd name="connsiteX25" fmla="*/ 780116 w 2362637"/>
                <a:gd name="connsiteY25" fmla="*/ 197279 h 4452266"/>
                <a:gd name="connsiteX26" fmla="*/ 751241 w 2362637"/>
                <a:gd name="connsiteY26" fmla="*/ 293532 h 4452266"/>
                <a:gd name="connsiteX27" fmla="*/ 1068874 w 2362637"/>
                <a:gd name="connsiteY27" fmla="*/ 24025 h 4452266"/>
                <a:gd name="connsiteX28" fmla="*/ 1203628 w 2362637"/>
                <a:gd name="connsiteY28" fmla="*/ 24025 h 4452266"/>
                <a:gd name="connsiteX29" fmla="*/ 1425009 w 2362637"/>
                <a:gd name="connsiteY29" fmla="*/ 120277 h 4452266"/>
                <a:gd name="connsiteX30" fmla="*/ 1656015 w 2362637"/>
                <a:gd name="connsiteY30" fmla="*/ 168404 h 4452266"/>
                <a:gd name="connsiteX31" fmla="*/ 1877396 w 2362637"/>
                <a:gd name="connsiteY31" fmla="*/ 293532 h 4452266"/>
                <a:gd name="connsiteX32" fmla="*/ 1925523 w 2362637"/>
                <a:gd name="connsiteY32" fmla="*/ 322408 h 4452266"/>
                <a:gd name="connsiteX33" fmla="*/ 2098777 w 2362637"/>
                <a:gd name="connsiteY33" fmla="*/ 341658 h 4452266"/>
                <a:gd name="connsiteX34" fmla="*/ 2329784 w 2362637"/>
                <a:gd name="connsiteY34" fmla="*/ 370534 h 4452266"/>
                <a:gd name="connsiteX35" fmla="*/ 2358659 w 2362637"/>
                <a:gd name="connsiteY35" fmla="*/ 457162 h 4452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362637" h="4452266">
                  <a:moveTo>
                    <a:pt x="2358659" y="457162"/>
                  </a:moveTo>
                  <a:cubicBezTo>
                    <a:pt x="2353846" y="575874"/>
                    <a:pt x="2328179" y="795650"/>
                    <a:pt x="2300908" y="1082804"/>
                  </a:cubicBezTo>
                  <a:cubicBezTo>
                    <a:pt x="2273637" y="1369958"/>
                    <a:pt x="2231927" y="1822345"/>
                    <a:pt x="2195030" y="2180084"/>
                  </a:cubicBezTo>
                  <a:cubicBezTo>
                    <a:pt x="2158133" y="2537823"/>
                    <a:pt x="2111611" y="2937271"/>
                    <a:pt x="2079527" y="3229237"/>
                  </a:cubicBezTo>
                  <a:cubicBezTo>
                    <a:pt x="2047443" y="3521203"/>
                    <a:pt x="2020171" y="3757023"/>
                    <a:pt x="2002525" y="3931882"/>
                  </a:cubicBezTo>
                  <a:cubicBezTo>
                    <a:pt x="1984879" y="4106741"/>
                    <a:pt x="2007338" y="4212618"/>
                    <a:pt x="1973649" y="4278391"/>
                  </a:cubicBezTo>
                  <a:cubicBezTo>
                    <a:pt x="1939960" y="4344164"/>
                    <a:pt x="1800394" y="4326517"/>
                    <a:pt x="1800394" y="4326517"/>
                  </a:cubicBezTo>
                  <a:cubicBezTo>
                    <a:pt x="1707350" y="4352184"/>
                    <a:pt x="1524470" y="4411540"/>
                    <a:pt x="1415384" y="4432395"/>
                  </a:cubicBezTo>
                  <a:cubicBezTo>
                    <a:pt x="1306298" y="4453250"/>
                    <a:pt x="1248545" y="4453250"/>
                    <a:pt x="1145876" y="4451646"/>
                  </a:cubicBezTo>
                  <a:cubicBezTo>
                    <a:pt x="1043207" y="4450042"/>
                    <a:pt x="799367" y="4422770"/>
                    <a:pt x="799367" y="4422770"/>
                  </a:cubicBezTo>
                  <a:cubicBezTo>
                    <a:pt x="669426" y="4414749"/>
                    <a:pt x="446441" y="4424374"/>
                    <a:pt x="366230" y="4403519"/>
                  </a:cubicBezTo>
                  <a:cubicBezTo>
                    <a:pt x="286019" y="4382664"/>
                    <a:pt x="322917" y="4360206"/>
                    <a:pt x="318104" y="4297642"/>
                  </a:cubicBezTo>
                  <a:cubicBezTo>
                    <a:pt x="313291" y="4235078"/>
                    <a:pt x="340562" y="4134012"/>
                    <a:pt x="337354" y="4028134"/>
                  </a:cubicBezTo>
                  <a:cubicBezTo>
                    <a:pt x="334146" y="3922256"/>
                    <a:pt x="310082" y="3790711"/>
                    <a:pt x="298853" y="3662374"/>
                  </a:cubicBezTo>
                  <a:cubicBezTo>
                    <a:pt x="287624" y="3534037"/>
                    <a:pt x="281207" y="3408909"/>
                    <a:pt x="269977" y="3258113"/>
                  </a:cubicBezTo>
                  <a:cubicBezTo>
                    <a:pt x="258747" y="3107317"/>
                    <a:pt x="244310" y="2901978"/>
                    <a:pt x="231476" y="2757599"/>
                  </a:cubicBezTo>
                  <a:cubicBezTo>
                    <a:pt x="218642" y="2613220"/>
                    <a:pt x="204204" y="2502529"/>
                    <a:pt x="192975" y="2391839"/>
                  </a:cubicBezTo>
                  <a:cubicBezTo>
                    <a:pt x="181746" y="2281149"/>
                    <a:pt x="173724" y="2194521"/>
                    <a:pt x="164099" y="2093456"/>
                  </a:cubicBezTo>
                  <a:cubicBezTo>
                    <a:pt x="154474" y="1992391"/>
                    <a:pt x="149662" y="1968328"/>
                    <a:pt x="135224" y="1785448"/>
                  </a:cubicBezTo>
                  <a:cubicBezTo>
                    <a:pt x="120786" y="1602568"/>
                    <a:pt x="99931" y="1230391"/>
                    <a:pt x="77472" y="996176"/>
                  </a:cubicBezTo>
                  <a:cubicBezTo>
                    <a:pt x="55013" y="761961"/>
                    <a:pt x="-5947" y="495662"/>
                    <a:pt x="470" y="380159"/>
                  </a:cubicBezTo>
                  <a:cubicBezTo>
                    <a:pt x="6887" y="264656"/>
                    <a:pt x="75868" y="317595"/>
                    <a:pt x="115973" y="303157"/>
                  </a:cubicBezTo>
                  <a:cubicBezTo>
                    <a:pt x="156078" y="288719"/>
                    <a:pt x="175329" y="327220"/>
                    <a:pt x="241102" y="293532"/>
                  </a:cubicBezTo>
                  <a:cubicBezTo>
                    <a:pt x="306875" y="259844"/>
                    <a:pt x="448045" y="134715"/>
                    <a:pt x="510609" y="101027"/>
                  </a:cubicBezTo>
                  <a:cubicBezTo>
                    <a:pt x="573173" y="67339"/>
                    <a:pt x="571569" y="75360"/>
                    <a:pt x="616487" y="91402"/>
                  </a:cubicBezTo>
                  <a:cubicBezTo>
                    <a:pt x="661405" y="107444"/>
                    <a:pt x="757657" y="163591"/>
                    <a:pt x="780116" y="197279"/>
                  </a:cubicBezTo>
                  <a:cubicBezTo>
                    <a:pt x="802575" y="230967"/>
                    <a:pt x="703115" y="322408"/>
                    <a:pt x="751241" y="293532"/>
                  </a:cubicBezTo>
                  <a:cubicBezTo>
                    <a:pt x="799367" y="264656"/>
                    <a:pt x="993476" y="68943"/>
                    <a:pt x="1068874" y="24025"/>
                  </a:cubicBezTo>
                  <a:cubicBezTo>
                    <a:pt x="1144272" y="-20893"/>
                    <a:pt x="1144272" y="7983"/>
                    <a:pt x="1203628" y="24025"/>
                  </a:cubicBezTo>
                  <a:cubicBezTo>
                    <a:pt x="1262984" y="40067"/>
                    <a:pt x="1349611" y="96214"/>
                    <a:pt x="1425009" y="120277"/>
                  </a:cubicBezTo>
                  <a:cubicBezTo>
                    <a:pt x="1500407" y="144340"/>
                    <a:pt x="1580617" y="139528"/>
                    <a:pt x="1656015" y="168404"/>
                  </a:cubicBezTo>
                  <a:cubicBezTo>
                    <a:pt x="1731413" y="197280"/>
                    <a:pt x="1832478" y="267865"/>
                    <a:pt x="1877396" y="293532"/>
                  </a:cubicBezTo>
                  <a:cubicBezTo>
                    <a:pt x="1922314" y="319199"/>
                    <a:pt x="1888626" y="314387"/>
                    <a:pt x="1925523" y="322408"/>
                  </a:cubicBezTo>
                  <a:cubicBezTo>
                    <a:pt x="1962420" y="330429"/>
                    <a:pt x="2098777" y="341658"/>
                    <a:pt x="2098777" y="341658"/>
                  </a:cubicBezTo>
                  <a:cubicBezTo>
                    <a:pt x="2166154" y="349679"/>
                    <a:pt x="2288075" y="357700"/>
                    <a:pt x="2329784" y="370534"/>
                  </a:cubicBezTo>
                  <a:cubicBezTo>
                    <a:pt x="2371493" y="383368"/>
                    <a:pt x="2363472" y="338450"/>
                    <a:pt x="2358659" y="457162"/>
                  </a:cubicBezTo>
                  <a:close/>
                </a:path>
              </a:pathLst>
            </a:custGeom>
            <a:noFill/>
            <a:ln w="127000">
              <a:solidFill>
                <a:srgbClr val="69171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5" name="图片 124" descr="图片包含 游戏机, 食物, 玻璃, 咖啡&#10;&#10;描述已自动生成">
              <a:extLst>
                <a:ext uri="{FF2B5EF4-FFF2-40B4-BE49-F238E27FC236}">
                  <a16:creationId xmlns:a16="http://schemas.microsoft.com/office/drawing/2014/main" id="{56EF38C1-C80A-8CF9-1A2F-C40690988C0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657129" y="1795150"/>
              <a:ext cx="2362638" cy="4452267"/>
            </a:xfrm>
            <a:custGeom>
              <a:avLst/>
              <a:gdLst>
                <a:gd name="connsiteX0" fmla="*/ 1142268 w 2362638"/>
                <a:gd name="connsiteY0" fmla="*/ 1166 h 4452267"/>
                <a:gd name="connsiteX1" fmla="*/ 1203629 w 2362638"/>
                <a:gd name="connsiteY1" fmla="*/ 24026 h 4452267"/>
                <a:gd name="connsiteX2" fmla="*/ 1425010 w 2362638"/>
                <a:gd name="connsiteY2" fmla="*/ 120278 h 4452267"/>
                <a:gd name="connsiteX3" fmla="*/ 1656016 w 2362638"/>
                <a:gd name="connsiteY3" fmla="*/ 168405 h 4452267"/>
                <a:gd name="connsiteX4" fmla="*/ 1877397 w 2362638"/>
                <a:gd name="connsiteY4" fmla="*/ 293533 h 4452267"/>
                <a:gd name="connsiteX5" fmla="*/ 1925524 w 2362638"/>
                <a:gd name="connsiteY5" fmla="*/ 322409 h 4452267"/>
                <a:gd name="connsiteX6" fmla="*/ 2098778 w 2362638"/>
                <a:gd name="connsiteY6" fmla="*/ 341659 h 4452267"/>
                <a:gd name="connsiteX7" fmla="*/ 2329785 w 2362638"/>
                <a:gd name="connsiteY7" fmla="*/ 370535 h 4452267"/>
                <a:gd name="connsiteX8" fmla="*/ 2358660 w 2362638"/>
                <a:gd name="connsiteY8" fmla="*/ 457163 h 4452267"/>
                <a:gd name="connsiteX9" fmla="*/ 2300909 w 2362638"/>
                <a:gd name="connsiteY9" fmla="*/ 1082805 h 4452267"/>
                <a:gd name="connsiteX10" fmla="*/ 2195031 w 2362638"/>
                <a:gd name="connsiteY10" fmla="*/ 2180085 h 4452267"/>
                <a:gd name="connsiteX11" fmla="*/ 2079528 w 2362638"/>
                <a:gd name="connsiteY11" fmla="*/ 3229238 h 4452267"/>
                <a:gd name="connsiteX12" fmla="*/ 2002526 w 2362638"/>
                <a:gd name="connsiteY12" fmla="*/ 3931883 h 4452267"/>
                <a:gd name="connsiteX13" fmla="*/ 1973650 w 2362638"/>
                <a:gd name="connsiteY13" fmla="*/ 4278392 h 4452267"/>
                <a:gd name="connsiteX14" fmla="*/ 1800395 w 2362638"/>
                <a:gd name="connsiteY14" fmla="*/ 4326518 h 4452267"/>
                <a:gd name="connsiteX15" fmla="*/ 1415385 w 2362638"/>
                <a:gd name="connsiteY15" fmla="*/ 4432396 h 4452267"/>
                <a:gd name="connsiteX16" fmla="*/ 1145877 w 2362638"/>
                <a:gd name="connsiteY16" fmla="*/ 4451647 h 4452267"/>
                <a:gd name="connsiteX17" fmla="*/ 799368 w 2362638"/>
                <a:gd name="connsiteY17" fmla="*/ 4422771 h 4452267"/>
                <a:gd name="connsiteX18" fmla="*/ 366231 w 2362638"/>
                <a:gd name="connsiteY18" fmla="*/ 4403520 h 4452267"/>
                <a:gd name="connsiteX19" fmla="*/ 318105 w 2362638"/>
                <a:gd name="connsiteY19" fmla="*/ 4297643 h 4452267"/>
                <a:gd name="connsiteX20" fmla="*/ 337355 w 2362638"/>
                <a:gd name="connsiteY20" fmla="*/ 4028135 h 4452267"/>
                <a:gd name="connsiteX21" fmla="*/ 298854 w 2362638"/>
                <a:gd name="connsiteY21" fmla="*/ 3662375 h 4452267"/>
                <a:gd name="connsiteX22" fmla="*/ 269978 w 2362638"/>
                <a:gd name="connsiteY22" fmla="*/ 3258114 h 4452267"/>
                <a:gd name="connsiteX23" fmla="*/ 231477 w 2362638"/>
                <a:gd name="connsiteY23" fmla="*/ 2757600 h 4452267"/>
                <a:gd name="connsiteX24" fmla="*/ 192976 w 2362638"/>
                <a:gd name="connsiteY24" fmla="*/ 2391840 h 4452267"/>
                <a:gd name="connsiteX25" fmla="*/ 164100 w 2362638"/>
                <a:gd name="connsiteY25" fmla="*/ 2093457 h 4452267"/>
                <a:gd name="connsiteX26" fmla="*/ 135225 w 2362638"/>
                <a:gd name="connsiteY26" fmla="*/ 1785449 h 4452267"/>
                <a:gd name="connsiteX27" fmla="*/ 77473 w 2362638"/>
                <a:gd name="connsiteY27" fmla="*/ 996177 h 4452267"/>
                <a:gd name="connsiteX28" fmla="*/ 471 w 2362638"/>
                <a:gd name="connsiteY28" fmla="*/ 380160 h 4452267"/>
                <a:gd name="connsiteX29" fmla="*/ 115974 w 2362638"/>
                <a:gd name="connsiteY29" fmla="*/ 303158 h 4452267"/>
                <a:gd name="connsiteX30" fmla="*/ 241103 w 2362638"/>
                <a:gd name="connsiteY30" fmla="*/ 293533 h 4452267"/>
                <a:gd name="connsiteX31" fmla="*/ 510610 w 2362638"/>
                <a:gd name="connsiteY31" fmla="*/ 101028 h 4452267"/>
                <a:gd name="connsiteX32" fmla="*/ 616488 w 2362638"/>
                <a:gd name="connsiteY32" fmla="*/ 91403 h 4452267"/>
                <a:gd name="connsiteX33" fmla="*/ 780117 w 2362638"/>
                <a:gd name="connsiteY33" fmla="*/ 197280 h 4452267"/>
                <a:gd name="connsiteX34" fmla="*/ 751242 w 2362638"/>
                <a:gd name="connsiteY34" fmla="*/ 293533 h 4452267"/>
                <a:gd name="connsiteX35" fmla="*/ 1068875 w 2362638"/>
                <a:gd name="connsiteY35" fmla="*/ 24026 h 4452267"/>
                <a:gd name="connsiteX36" fmla="*/ 1142268 w 2362638"/>
                <a:gd name="connsiteY36" fmla="*/ 1166 h 4452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362638" h="4452267">
                  <a:moveTo>
                    <a:pt x="1142268" y="1166"/>
                  </a:moveTo>
                  <a:cubicBezTo>
                    <a:pt x="1159112" y="4776"/>
                    <a:pt x="1173951" y="16005"/>
                    <a:pt x="1203629" y="24026"/>
                  </a:cubicBezTo>
                  <a:cubicBezTo>
                    <a:pt x="1262985" y="40068"/>
                    <a:pt x="1349612" y="96215"/>
                    <a:pt x="1425010" y="120278"/>
                  </a:cubicBezTo>
                  <a:cubicBezTo>
                    <a:pt x="1500408" y="144341"/>
                    <a:pt x="1580618" y="139529"/>
                    <a:pt x="1656016" y="168405"/>
                  </a:cubicBezTo>
                  <a:cubicBezTo>
                    <a:pt x="1731414" y="197281"/>
                    <a:pt x="1832479" y="267866"/>
                    <a:pt x="1877397" y="293533"/>
                  </a:cubicBezTo>
                  <a:cubicBezTo>
                    <a:pt x="1922315" y="319200"/>
                    <a:pt x="1888627" y="314388"/>
                    <a:pt x="1925524" y="322409"/>
                  </a:cubicBezTo>
                  <a:cubicBezTo>
                    <a:pt x="1962421" y="330430"/>
                    <a:pt x="2098778" y="341659"/>
                    <a:pt x="2098778" y="341659"/>
                  </a:cubicBezTo>
                  <a:cubicBezTo>
                    <a:pt x="2166155" y="349680"/>
                    <a:pt x="2288076" y="357701"/>
                    <a:pt x="2329785" y="370535"/>
                  </a:cubicBezTo>
                  <a:cubicBezTo>
                    <a:pt x="2371494" y="383369"/>
                    <a:pt x="2363473" y="338451"/>
                    <a:pt x="2358660" y="457163"/>
                  </a:cubicBezTo>
                  <a:cubicBezTo>
                    <a:pt x="2353847" y="575875"/>
                    <a:pt x="2328180" y="795651"/>
                    <a:pt x="2300909" y="1082805"/>
                  </a:cubicBezTo>
                  <a:cubicBezTo>
                    <a:pt x="2273638" y="1369959"/>
                    <a:pt x="2231928" y="1822346"/>
                    <a:pt x="2195031" y="2180085"/>
                  </a:cubicBezTo>
                  <a:cubicBezTo>
                    <a:pt x="2158134" y="2537824"/>
                    <a:pt x="2111612" y="2937272"/>
                    <a:pt x="2079528" y="3229238"/>
                  </a:cubicBezTo>
                  <a:cubicBezTo>
                    <a:pt x="2047444" y="3521204"/>
                    <a:pt x="2020172" y="3757024"/>
                    <a:pt x="2002526" y="3931883"/>
                  </a:cubicBezTo>
                  <a:cubicBezTo>
                    <a:pt x="1984880" y="4106742"/>
                    <a:pt x="2007339" y="4212619"/>
                    <a:pt x="1973650" y="4278392"/>
                  </a:cubicBezTo>
                  <a:cubicBezTo>
                    <a:pt x="1939961" y="4344165"/>
                    <a:pt x="1800395" y="4326518"/>
                    <a:pt x="1800395" y="4326518"/>
                  </a:cubicBezTo>
                  <a:cubicBezTo>
                    <a:pt x="1707351" y="4352185"/>
                    <a:pt x="1524471" y="4411541"/>
                    <a:pt x="1415385" y="4432396"/>
                  </a:cubicBezTo>
                  <a:cubicBezTo>
                    <a:pt x="1306299" y="4453251"/>
                    <a:pt x="1248546" y="4453251"/>
                    <a:pt x="1145877" y="4451647"/>
                  </a:cubicBezTo>
                  <a:cubicBezTo>
                    <a:pt x="1043208" y="4450043"/>
                    <a:pt x="799368" y="4422771"/>
                    <a:pt x="799368" y="4422771"/>
                  </a:cubicBezTo>
                  <a:cubicBezTo>
                    <a:pt x="669427" y="4414750"/>
                    <a:pt x="446442" y="4424375"/>
                    <a:pt x="366231" y="4403520"/>
                  </a:cubicBezTo>
                  <a:cubicBezTo>
                    <a:pt x="286020" y="4382665"/>
                    <a:pt x="322918" y="4360207"/>
                    <a:pt x="318105" y="4297643"/>
                  </a:cubicBezTo>
                  <a:cubicBezTo>
                    <a:pt x="313292" y="4235079"/>
                    <a:pt x="340563" y="4134013"/>
                    <a:pt x="337355" y="4028135"/>
                  </a:cubicBezTo>
                  <a:cubicBezTo>
                    <a:pt x="334147" y="3922257"/>
                    <a:pt x="310083" y="3790712"/>
                    <a:pt x="298854" y="3662375"/>
                  </a:cubicBezTo>
                  <a:cubicBezTo>
                    <a:pt x="287625" y="3534038"/>
                    <a:pt x="281208" y="3408910"/>
                    <a:pt x="269978" y="3258114"/>
                  </a:cubicBezTo>
                  <a:cubicBezTo>
                    <a:pt x="258748" y="3107318"/>
                    <a:pt x="244311" y="2901979"/>
                    <a:pt x="231477" y="2757600"/>
                  </a:cubicBezTo>
                  <a:cubicBezTo>
                    <a:pt x="218643" y="2613221"/>
                    <a:pt x="204205" y="2502530"/>
                    <a:pt x="192976" y="2391840"/>
                  </a:cubicBezTo>
                  <a:cubicBezTo>
                    <a:pt x="181747" y="2281150"/>
                    <a:pt x="173725" y="2194522"/>
                    <a:pt x="164100" y="2093457"/>
                  </a:cubicBezTo>
                  <a:cubicBezTo>
                    <a:pt x="154475" y="1992392"/>
                    <a:pt x="149663" y="1968329"/>
                    <a:pt x="135225" y="1785449"/>
                  </a:cubicBezTo>
                  <a:cubicBezTo>
                    <a:pt x="120787" y="1602569"/>
                    <a:pt x="99932" y="1230392"/>
                    <a:pt x="77473" y="996177"/>
                  </a:cubicBezTo>
                  <a:cubicBezTo>
                    <a:pt x="55014" y="761962"/>
                    <a:pt x="-5946" y="495663"/>
                    <a:pt x="471" y="380160"/>
                  </a:cubicBezTo>
                  <a:cubicBezTo>
                    <a:pt x="6888" y="264657"/>
                    <a:pt x="75869" y="317596"/>
                    <a:pt x="115974" y="303158"/>
                  </a:cubicBezTo>
                  <a:cubicBezTo>
                    <a:pt x="156079" y="288720"/>
                    <a:pt x="175330" y="327221"/>
                    <a:pt x="241103" y="293533"/>
                  </a:cubicBezTo>
                  <a:cubicBezTo>
                    <a:pt x="306876" y="259845"/>
                    <a:pt x="448046" y="134716"/>
                    <a:pt x="510610" y="101028"/>
                  </a:cubicBezTo>
                  <a:cubicBezTo>
                    <a:pt x="573174" y="67340"/>
                    <a:pt x="571570" y="75361"/>
                    <a:pt x="616488" y="91403"/>
                  </a:cubicBezTo>
                  <a:cubicBezTo>
                    <a:pt x="661406" y="107445"/>
                    <a:pt x="757658" y="163592"/>
                    <a:pt x="780117" y="197280"/>
                  </a:cubicBezTo>
                  <a:cubicBezTo>
                    <a:pt x="802576" y="230968"/>
                    <a:pt x="703116" y="322409"/>
                    <a:pt x="751242" y="293533"/>
                  </a:cubicBezTo>
                  <a:cubicBezTo>
                    <a:pt x="799368" y="264657"/>
                    <a:pt x="993477" y="68944"/>
                    <a:pt x="1068875" y="24026"/>
                  </a:cubicBezTo>
                  <a:cubicBezTo>
                    <a:pt x="1106574" y="1567"/>
                    <a:pt x="1125424" y="-2443"/>
                    <a:pt x="1142268" y="1166"/>
                  </a:cubicBezTo>
                  <a:close/>
                </a:path>
              </a:pathLst>
            </a:custGeom>
          </p:spPr>
        </p:pic>
      </p:grpSp>
      <p:grpSp>
        <p:nvGrpSpPr>
          <p:cNvPr id="273" name="图形 269">
            <a:extLst>
              <a:ext uri="{FF2B5EF4-FFF2-40B4-BE49-F238E27FC236}">
                <a16:creationId xmlns:a16="http://schemas.microsoft.com/office/drawing/2014/main" id="{4E29CE78-59C3-2DAF-8A03-4E270BD842E4}"/>
              </a:ext>
            </a:extLst>
          </p:cNvPr>
          <p:cNvGrpSpPr/>
          <p:nvPr/>
        </p:nvGrpSpPr>
        <p:grpSpPr>
          <a:xfrm flipH="1">
            <a:off x="2757042" y="3956292"/>
            <a:ext cx="1003774" cy="2660708"/>
            <a:chOff x="4893725" y="311560"/>
            <a:chExt cx="2320077" cy="6149841"/>
          </a:xfrm>
        </p:grpSpPr>
        <p:grpSp>
          <p:nvGrpSpPr>
            <p:cNvPr id="274" name="图形 269">
              <a:extLst>
                <a:ext uri="{FF2B5EF4-FFF2-40B4-BE49-F238E27FC236}">
                  <a16:creationId xmlns:a16="http://schemas.microsoft.com/office/drawing/2014/main" id="{351F02D8-BB83-B23C-05A2-2817F16739D2}"/>
                </a:ext>
              </a:extLst>
            </p:cNvPr>
            <p:cNvGrpSpPr/>
            <p:nvPr/>
          </p:nvGrpSpPr>
          <p:grpSpPr>
            <a:xfrm>
              <a:off x="4893725" y="311560"/>
              <a:ext cx="2320077" cy="6149841"/>
              <a:chOff x="4893725" y="311560"/>
              <a:chExt cx="2320077" cy="6149841"/>
            </a:xfrm>
          </p:grpSpPr>
          <p:grpSp>
            <p:nvGrpSpPr>
              <p:cNvPr id="275" name="图形 269">
                <a:extLst>
                  <a:ext uri="{FF2B5EF4-FFF2-40B4-BE49-F238E27FC236}">
                    <a16:creationId xmlns:a16="http://schemas.microsoft.com/office/drawing/2014/main" id="{BA81997A-16CA-7656-E544-0B20A76BD4C4}"/>
                  </a:ext>
                </a:extLst>
              </p:cNvPr>
              <p:cNvGrpSpPr/>
              <p:nvPr/>
            </p:nvGrpSpPr>
            <p:grpSpPr>
              <a:xfrm>
                <a:off x="4893725" y="2455327"/>
                <a:ext cx="2178219" cy="4006074"/>
                <a:chOff x="4893725" y="2455327"/>
                <a:chExt cx="2178219" cy="4006074"/>
              </a:xfrm>
            </p:grpSpPr>
            <p:grpSp>
              <p:nvGrpSpPr>
                <p:cNvPr id="276" name="图形 269">
                  <a:extLst>
                    <a:ext uri="{FF2B5EF4-FFF2-40B4-BE49-F238E27FC236}">
                      <a16:creationId xmlns:a16="http://schemas.microsoft.com/office/drawing/2014/main" id="{46F49212-0CB0-0F2F-957D-2746C48C336A}"/>
                    </a:ext>
                  </a:extLst>
                </p:cNvPr>
                <p:cNvGrpSpPr/>
                <p:nvPr/>
              </p:nvGrpSpPr>
              <p:grpSpPr>
                <a:xfrm>
                  <a:off x="4893725" y="5884890"/>
                  <a:ext cx="778724" cy="576511"/>
                  <a:chOff x="4893725" y="5884890"/>
                  <a:chExt cx="778724" cy="576511"/>
                </a:xfrm>
              </p:grpSpPr>
              <p:sp>
                <p:nvSpPr>
                  <p:cNvPr id="277" name="任意多边形: 形状 276">
                    <a:extLst>
                      <a:ext uri="{FF2B5EF4-FFF2-40B4-BE49-F238E27FC236}">
                        <a16:creationId xmlns:a16="http://schemas.microsoft.com/office/drawing/2014/main" id="{980A8130-950E-40D1-CCCF-17DC98706846}"/>
                      </a:ext>
                    </a:extLst>
                  </p:cNvPr>
                  <p:cNvSpPr/>
                  <p:nvPr/>
                </p:nvSpPr>
                <p:spPr>
                  <a:xfrm>
                    <a:off x="4893968" y="5884890"/>
                    <a:ext cx="778481" cy="576511"/>
                  </a:xfrm>
                  <a:custGeom>
                    <a:avLst/>
                    <a:gdLst>
                      <a:gd name="connsiteX0" fmla="*/ 621581 w 778481"/>
                      <a:gd name="connsiteY0" fmla="*/ 337633 h 576511"/>
                      <a:gd name="connsiteX1" fmla="*/ 778482 w 778481"/>
                      <a:gd name="connsiteY1" fmla="*/ 9819 h 576511"/>
                      <a:gd name="connsiteX2" fmla="*/ 503395 w 778481"/>
                      <a:gd name="connsiteY2" fmla="*/ 0 h 576511"/>
                      <a:gd name="connsiteX3" fmla="*/ 397277 w 778481"/>
                      <a:gd name="connsiteY3" fmla="*/ 291503 h 576511"/>
                      <a:gd name="connsiteX4" fmla="*/ 130884 w 778481"/>
                      <a:gd name="connsiteY4" fmla="*/ 477810 h 576511"/>
                      <a:gd name="connsiteX5" fmla="*/ 1191 w 778481"/>
                      <a:gd name="connsiteY5" fmla="*/ 576512 h 576511"/>
                      <a:gd name="connsiteX6" fmla="*/ 592022 w 778481"/>
                      <a:gd name="connsiteY6" fmla="*/ 576512 h 576511"/>
                      <a:gd name="connsiteX7" fmla="*/ 631656 w 778481"/>
                      <a:gd name="connsiteY7" fmla="*/ 380642 h 5765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78481" h="576511">
                        <a:moveTo>
                          <a:pt x="621581" y="337633"/>
                        </a:moveTo>
                        <a:cubicBezTo>
                          <a:pt x="622400" y="252125"/>
                          <a:pt x="745342" y="74615"/>
                          <a:pt x="778482" y="9819"/>
                        </a:cubicBezTo>
                        <a:lnTo>
                          <a:pt x="503395" y="0"/>
                        </a:lnTo>
                        <a:cubicBezTo>
                          <a:pt x="503395" y="0"/>
                          <a:pt x="460180" y="168254"/>
                          <a:pt x="397277" y="291503"/>
                        </a:cubicBezTo>
                        <a:cubicBezTo>
                          <a:pt x="375440" y="334308"/>
                          <a:pt x="294995" y="444568"/>
                          <a:pt x="130884" y="477810"/>
                        </a:cubicBezTo>
                        <a:cubicBezTo>
                          <a:pt x="-21465" y="508495"/>
                          <a:pt x="1191" y="576512"/>
                          <a:pt x="1191" y="576512"/>
                        </a:cubicBezTo>
                        <a:lnTo>
                          <a:pt x="592022" y="576512"/>
                        </a:lnTo>
                        <a:cubicBezTo>
                          <a:pt x="719056" y="576512"/>
                          <a:pt x="631656" y="380642"/>
                          <a:pt x="631656" y="380642"/>
                        </a:cubicBezTo>
                        <a:close/>
                      </a:path>
                    </a:pathLst>
                  </a:custGeom>
                  <a:solidFill>
                    <a:srgbClr val="FCBE9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8" name="任意多边形: 形状 277">
                    <a:extLst>
                      <a:ext uri="{FF2B5EF4-FFF2-40B4-BE49-F238E27FC236}">
                        <a16:creationId xmlns:a16="http://schemas.microsoft.com/office/drawing/2014/main" id="{265ECDA2-6F07-7F7A-84EA-D6BE04E2FF7B}"/>
                      </a:ext>
                    </a:extLst>
                  </p:cNvPr>
                  <p:cNvSpPr/>
                  <p:nvPr/>
                </p:nvSpPr>
                <p:spPr>
                  <a:xfrm>
                    <a:off x="5389180" y="5885094"/>
                    <a:ext cx="283269" cy="109799"/>
                  </a:xfrm>
                  <a:custGeom>
                    <a:avLst/>
                    <a:gdLst>
                      <a:gd name="connsiteX0" fmla="*/ 0 w 283269"/>
                      <a:gd name="connsiteY0" fmla="*/ 37026 h 109799"/>
                      <a:gd name="connsiteX1" fmla="*/ 225020 w 283269"/>
                      <a:gd name="connsiteY1" fmla="*/ 109799 h 109799"/>
                      <a:gd name="connsiteX2" fmla="*/ 283270 w 283269"/>
                      <a:gd name="connsiteY2" fmla="*/ 9870 h 109799"/>
                      <a:gd name="connsiteX3" fmla="*/ 8183 w 283269"/>
                      <a:gd name="connsiteY3" fmla="*/ 0 h 109799"/>
                      <a:gd name="connsiteX4" fmla="*/ 0 w 283269"/>
                      <a:gd name="connsiteY4" fmla="*/ 37026 h 1097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3269" h="109799">
                        <a:moveTo>
                          <a:pt x="0" y="37026"/>
                        </a:moveTo>
                        <a:cubicBezTo>
                          <a:pt x="49351" y="59579"/>
                          <a:pt x="142325" y="98395"/>
                          <a:pt x="225020" y="109799"/>
                        </a:cubicBezTo>
                        <a:cubicBezTo>
                          <a:pt x="249312" y="68580"/>
                          <a:pt x="271763" y="32372"/>
                          <a:pt x="283270" y="9870"/>
                        </a:cubicBezTo>
                        <a:lnTo>
                          <a:pt x="8183" y="0"/>
                        </a:lnTo>
                        <a:cubicBezTo>
                          <a:pt x="8183" y="0"/>
                          <a:pt x="5728" y="13450"/>
                          <a:pt x="0" y="37026"/>
                        </a:cubicBezTo>
                        <a:close/>
                      </a:path>
                    </a:pathLst>
                  </a:custGeom>
                  <a:solidFill>
                    <a:srgbClr val="1C0E0C"/>
                  </a:solidFill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9" name="任意多边形: 形状 278">
                    <a:extLst>
                      <a:ext uri="{FF2B5EF4-FFF2-40B4-BE49-F238E27FC236}">
                        <a16:creationId xmlns:a16="http://schemas.microsoft.com/office/drawing/2014/main" id="{E6854C54-AEFA-F36F-4C74-9A64BB5978D8}"/>
                      </a:ext>
                    </a:extLst>
                  </p:cNvPr>
                  <p:cNvSpPr/>
                  <p:nvPr/>
                </p:nvSpPr>
                <p:spPr>
                  <a:xfrm>
                    <a:off x="4893725" y="6265378"/>
                    <a:ext cx="661364" cy="195870"/>
                  </a:xfrm>
                  <a:custGeom>
                    <a:avLst/>
                    <a:gdLst>
                      <a:gd name="connsiteX0" fmla="*/ 632052 w 661364"/>
                      <a:gd name="connsiteY0" fmla="*/ 0 h 195870"/>
                      <a:gd name="connsiteX1" fmla="*/ 592418 w 661364"/>
                      <a:gd name="connsiteY1" fmla="*/ 195870 h 195870"/>
                      <a:gd name="connsiteX2" fmla="*/ 1331 w 661364"/>
                      <a:gd name="connsiteY2" fmla="*/ 195870 h 195870"/>
                      <a:gd name="connsiteX3" fmla="*/ 131024 w 661364"/>
                      <a:gd name="connsiteY3" fmla="*/ 97168 h 195870"/>
                      <a:gd name="connsiteX4" fmla="*/ 213413 w 661364"/>
                      <a:gd name="connsiteY4" fmla="*/ 78501 h 195870"/>
                      <a:gd name="connsiteX5" fmla="*/ 329502 w 661364"/>
                      <a:gd name="connsiteY5" fmla="*/ 130818 h 195870"/>
                      <a:gd name="connsiteX6" fmla="*/ 632052 w 661364"/>
                      <a:gd name="connsiteY6" fmla="*/ 0 h 1958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61364" h="195870">
                        <a:moveTo>
                          <a:pt x="632052" y="0"/>
                        </a:moveTo>
                        <a:cubicBezTo>
                          <a:pt x="632052" y="0"/>
                          <a:pt x="719452" y="195870"/>
                          <a:pt x="592418" y="195870"/>
                        </a:cubicBezTo>
                        <a:lnTo>
                          <a:pt x="1331" y="195870"/>
                        </a:lnTo>
                        <a:cubicBezTo>
                          <a:pt x="1331" y="195870"/>
                          <a:pt x="-22450" y="121767"/>
                          <a:pt x="131024" y="97168"/>
                        </a:cubicBezTo>
                        <a:cubicBezTo>
                          <a:pt x="152350" y="93741"/>
                          <a:pt x="213413" y="78501"/>
                          <a:pt x="213413" y="78501"/>
                        </a:cubicBezTo>
                        <a:cubicBezTo>
                          <a:pt x="213413" y="78501"/>
                          <a:pt x="194439" y="136802"/>
                          <a:pt x="329502" y="130818"/>
                        </a:cubicBezTo>
                        <a:cubicBezTo>
                          <a:pt x="464566" y="124835"/>
                          <a:pt x="525475" y="9615"/>
                          <a:pt x="632052" y="0"/>
                        </a:cubicBezTo>
                        <a:close/>
                      </a:path>
                    </a:pathLst>
                  </a:custGeom>
                  <a:solidFill>
                    <a:srgbClr val="E57B07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80" name="图形 269">
                  <a:extLst>
                    <a:ext uri="{FF2B5EF4-FFF2-40B4-BE49-F238E27FC236}">
                      <a16:creationId xmlns:a16="http://schemas.microsoft.com/office/drawing/2014/main" id="{B8927EA2-1B78-F979-69E4-E9EAF6A3F228}"/>
                    </a:ext>
                  </a:extLst>
                </p:cNvPr>
                <p:cNvGrpSpPr/>
                <p:nvPr/>
              </p:nvGrpSpPr>
              <p:grpSpPr>
                <a:xfrm>
                  <a:off x="6387981" y="5894709"/>
                  <a:ext cx="562285" cy="566539"/>
                  <a:chOff x="6387981" y="5894709"/>
                  <a:chExt cx="562285" cy="566539"/>
                </a:xfrm>
              </p:grpSpPr>
              <p:sp>
                <p:nvSpPr>
                  <p:cNvPr id="281" name="任意多边形: 形状 280">
                    <a:extLst>
                      <a:ext uri="{FF2B5EF4-FFF2-40B4-BE49-F238E27FC236}">
                        <a16:creationId xmlns:a16="http://schemas.microsoft.com/office/drawing/2014/main" id="{645BF069-595C-37FA-8267-933D221774D4}"/>
                      </a:ext>
                    </a:extLst>
                  </p:cNvPr>
                  <p:cNvSpPr/>
                  <p:nvPr/>
                </p:nvSpPr>
                <p:spPr>
                  <a:xfrm>
                    <a:off x="6388032" y="5894709"/>
                    <a:ext cx="562234" cy="566283"/>
                  </a:xfrm>
                  <a:custGeom>
                    <a:avLst/>
                    <a:gdLst>
                      <a:gd name="connsiteX0" fmla="*/ 488838 w 562234"/>
                      <a:gd name="connsiteY0" fmla="*/ 308124 h 566283"/>
                      <a:gd name="connsiteX1" fmla="*/ 537269 w 562234"/>
                      <a:gd name="connsiteY1" fmla="*/ 0 h 566283"/>
                      <a:gd name="connsiteX2" fmla="*/ 291792 w 562234"/>
                      <a:gd name="connsiteY2" fmla="*/ 0 h 566283"/>
                      <a:gd name="connsiteX3" fmla="*/ 320534 w 562234"/>
                      <a:gd name="connsiteY3" fmla="*/ 281275 h 566283"/>
                      <a:gd name="connsiteX4" fmla="*/ 112032 w 562234"/>
                      <a:gd name="connsiteY4" fmla="*/ 467581 h 566283"/>
                      <a:gd name="connsiteX5" fmla="*/ 33 w 562234"/>
                      <a:gd name="connsiteY5" fmla="*/ 566284 h 566283"/>
                      <a:gd name="connsiteX6" fmla="*/ 500549 w 562234"/>
                      <a:gd name="connsiteY6" fmla="*/ 566284 h 566283"/>
                      <a:gd name="connsiteX7" fmla="*/ 518960 w 562234"/>
                      <a:gd name="connsiteY7" fmla="*/ 370413 h 5662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2234" h="566283">
                        <a:moveTo>
                          <a:pt x="488838" y="308124"/>
                        </a:moveTo>
                        <a:cubicBezTo>
                          <a:pt x="469916" y="241181"/>
                          <a:pt x="522693" y="54568"/>
                          <a:pt x="537269" y="0"/>
                        </a:cubicBezTo>
                        <a:lnTo>
                          <a:pt x="291792" y="0"/>
                        </a:lnTo>
                        <a:cubicBezTo>
                          <a:pt x="291792" y="0"/>
                          <a:pt x="324062" y="182624"/>
                          <a:pt x="320534" y="281275"/>
                        </a:cubicBezTo>
                        <a:cubicBezTo>
                          <a:pt x="318948" y="324950"/>
                          <a:pt x="270313" y="435516"/>
                          <a:pt x="112032" y="467581"/>
                        </a:cubicBezTo>
                        <a:cubicBezTo>
                          <a:pt x="-5081" y="496834"/>
                          <a:pt x="33" y="566284"/>
                          <a:pt x="33" y="566284"/>
                        </a:cubicBezTo>
                        <a:lnTo>
                          <a:pt x="500549" y="566284"/>
                        </a:lnTo>
                        <a:cubicBezTo>
                          <a:pt x="627635" y="566284"/>
                          <a:pt x="518960" y="370413"/>
                          <a:pt x="518960" y="370413"/>
                        </a:cubicBezTo>
                        <a:close/>
                      </a:path>
                    </a:pathLst>
                  </a:custGeom>
                  <a:solidFill>
                    <a:srgbClr val="FCBE9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2" name="任意多边形: 形状 281">
                    <a:extLst>
                      <a:ext uri="{FF2B5EF4-FFF2-40B4-BE49-F238E27FC236}">
                        <a16:creationId xmlns:a16="http://schemas.microsoft.com/office/drawing/2014/main" id="{A8F0BDD2-1109-1CAB-4470-14044C5848E9}"/>
                      </a:ext>
                    </a:extLst>
                  </p:cNvPr>
                  <p:cNvSpPr/>
                  <p:nvPr/>
                </p:nvSpPr>
                <p:spPr>
                  <a:xfrm>
                    <a:off x="6679773" y="5894760"/>
                    <a:ext cx="245476" cy="84280"/>
                  </a:xfrm>
                  <a:custGeom>
                    <a:avLst/>
                    <a:gdLst>
                      <a:gd name="connsiteX0" fmla="*/ 245477 w 245476"/>
                      <a:gd name="connsiteY0" fmla="*/ 0 h 84280"/>
                      <a:gd name="connsiteX1" fmla="*/ 0 w 245476"/>
                      <a:gd name="connsiteY1" fmla="*/ 0 h 84280"/>
                      <a:gd name="connsiteX2" fmla="*/ 12683 w 245476"/>
                      <a:gd name="connsiteY2" fmla="*/ 82797 h 84280"/>
                      <a:gd name="connsiteX3" fmla="*/ 232998 w 245476"/>
                      <a:gd name="connsiteY3" fmla="*/ 46998 h 84280"/>
                      <a:gd name="connsiteX4" fmla="*/ 245477 w 245476"/>
                      <a:gd name="connsiteY4" fmla="*/ 0 h 84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5476" h="84280">
                        <a:moveTo>
                          <a:pt x="245477" y="0"/>
                        </a:moveTo>
                        <a:lnTo>
                          <a:pt x="0" y="0"/>
                        </a:lnTo>
                        <a:cubicBezTo>
                          <a:pt x="0" y="0"/>
                          <a:pt x="6086" y="35083"/>
                          <a:pt x="12683" y="82797"/>
                        </a:cubicBezTo>
                        <a:cubicBezTo>
                          <a:pt x="102026" y="91235"/>
                          <a:pt x="193875" y="61573"/>
                          <a:pt x="232998" y="46998"/>
                        </a:cubicBezTo>
                        <a:cubicBezTo>
                          <a:pt x="238112" y="27360"/>
                          <a:pt x="242561" y="10944"/>
                          <a:pt x="245477" y="0"/>
                        </a:cubicBezTo>
                        <a:close/>
                      </a:path>
                    </a:pathLst>
                  </a:custGeom>
                  <a:solidFill>
                    <a:srgbClr val="1C0E0C"/>
                  </a:solidFill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3" name="任意多边形: 形状 282">
                    <a:extLst>
                      <a:ext uri="{FF2B5EF4-FFF2-40B4-BE49-F238E27FC236}">
                        <a16:creationId xmlns:a16="http://schemas.microsoft.com/office/drawing/2014/main" id="{2E0F7E03-0A6F-E55D-D4C6-74F791EF33FB}"/>
                      </a:ext>
                    </a:extLst>
                  </p:cNvPr>
                  <p:cNvSpPr/>
                  <p:nvPr/>
                </p:nvSpPr>
                <p:spPr>
                  <a:xfrm>
                    <a:off x="6387981" y="6265378"/>
                    <a:ext cx="562234" cy="195870"/>
                  </a:xfrm>
                  <a:custGeom>
                    <a:avLst/>
                    <a:gdLst>
                      <a:gd name="connsiteX0" fmla="*/ 518960 w 562234"/>
                      <a:gd name="connsiteY0" fmla="*/ 0 h 195870"/>
                      <a:gd name="connsiteX1" fmla="*/ 500549 w 562234"/>
                      <a:gd name="connsiteY1" fmla="*/ 195870 h 195870"/>
                      <a:gd name="connsiteX2" fmla="*/ 33 w 562234"/>
                      <a:gd name="connsiteY2" fmla="*/ 195870 h 195870"/>
                      <a:gd name="connsiteX3" fmla="*/ 112032 w 562234"/>
                      <a:gd name="connsiteY3" fmla="*/ 97168 h 195870"/>
                      <a:gd name="connsiteX4" fmla="*/ 176674 w 562234"/>
                      <a:gd name="connsiteY4" fmla="*/ 76711 h 195870"/>
                      <a:gd name="connsiteX5" fmla="*/ 345950 w 562234"/>
                      <a:gd name="connsiteY5" fmla="*/ 118443 h 195870"/>
                      <a:gd name="connsiteX6" fmla="*/ 518960 w 562234"/>
                      <a:gd name="connsiteY6" fmla="*/ 0 h 1958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62234" h="195870">
                        <a:moveTo>
                          <a:pt x="518960" y="0"/>
                        </a:moveTo>
                        <a:cubicBezTo>
                          <a:pt x="518960" y="0"/>
                          <a:pt x="627635" y="195870"/>
                          <a:pt x="500549" y="195870"/>
                        </a:cubicBezTo>
                        <a:lnTo>
                          <a:pt x="33" y="195870"/>
                        </a:lnTo>
                        <a:cubicBezTo>
                          <a:pt x="33" y="195870"/>
                          <a:pt x="-5081" y="126420"/>
                          <a:pt x="112032" y="97168"/>
                        </a:cubicBezTo>
                        <a:cubicBezTo>
                          <a:pt x="132999" y="92054"/>
                          <a:pt x="176674" y="76711"/>
                          <a:pt x="176674" y="76711"/>
                        </a:cubicBezTo>
                        <a:cubicBezTo>
                          <a:pt x="176674" y="76711"/>
                          <a:pt x="219990" y="39277"/>
                          <a:pt x="345950" y="118443"/>
                        </a:cubicBezTo>
                        <a:cubicBezTo>
                          <a:pt x="452119" y="185232"/>
                          <a:pt x="465569" y="0"/>
                          <a:pt x="518960" y="0"/>
                        </a:cubicBezTo>
                        <a:close/>
                      </a:path>
                    </a:pathLst>
                  </a:custGeom>
                  <a:solidFill>
                    <a:srgbClr val="E57B07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84" name="任意多边形: 形状 283">
                  <a:extLst>
                    <a:ext uri="{FF2B5EF4-FFF2-40B4-BE49-F238E27FC236}">
                      <a16:creationId xmlns:a16="http://schemas.microsoft.com/office/drawing/2014/main" id="{A5172B2B-F492-04FA-5E7D-F05F3DFD20A1}"/>
                    </a:ext>
                  </a:extLst>
                </p:cNvPr>
                <p:cNvSpPr/>
                <p:nvPr/>
              </p:nvSpPr>
              <p:spPr>
                <a:xfrm>
                  <a:off x="5354046" y="2455327"/>
                  <a:ext cx="1717898" cy="3459122"/>
                </a:xfrm>
                <a:custGeom>
                  <a:avLst/>
                  <a:gdLst>
                    <a:gd name="connsiteX0" fmla="*/ 1715472 w 1717898"/>
                    <a:gd name="connsiteY0" fmla="*/ 1118248 h 3459122"/>
                    <a:gd name="connsiteX1" fmla="*/ 1607206 w 1717898"/>
                    <a:gd name="connsiteY1" fmla="*/ 2101791 h 3459122"/>
                    <a:gd name="connsiteX2" fmla="*/ 1696243 w 1717898"/>
                    <a:gd name="connsiteY2" fmla="*/ 3439433 h 3459122"/>
                    <a:gd name="connsiteX3" fmla="*/ 1290388 w 1717898"/>
                    <a:gd name="connsiteY3" fmla="*/ 3439433 h 3459122"/>
                    <a:gd name="connsiteX4" fmla="*/ 1255868 w 1717898"/>
                    <a:gd name="connsiteY4" fmla="*/ 3242540 h 3459122"/>
                    <a:gd name="connsiteX5" fmla="*/ 1123822 w 1717898"/>
                    <a:gd name="connsiteY5" fmla="*/ 2405056 h 3459122"/>
                    <a:gd name="connsiteX6" fmla="*/ 983287 w 1717898"/>
                    <a:gd name="connsiteY6" fmla="*/ 1686475 h 3459122"/>
                    <a:gd name="connsiteX7" fmla="*/ 736327 w 1717898"/>
                    <a:gd name="connsiteY7" fmla="*/ 2259867 h 3459122"/>
                    <a:gd name="connsiteX8" fmla="*/ 458530 w 1717898"/>
                    <a:gd name="connsiteY8" fmla="*/ 3459122 h 3459122"/>
                    <a:gd name="connsiteX9" fmla="*/ 0 w 1717898"/>
                    <a:gd name="connsiteY9" fmla="*/ 3430330 h 3459122"/>
                    <a:gd name="connsiteX10" fmla="*/ 190500 w 1717898"/>
                    <a:gd name="connsiteY10" fmla="*/ 2285438 h 3459122"/>
                    <a:gd name="connsiteX11" fmla="*/ 578353 w 1717898"/>
                    <a:gd name="connsiteY11" fmla="*/ 0 h 3459122"/>
                    <a:gd name="connsiteX12" fmla="*/ 1271262 w 1717898"/>
                    <a:gd name="connsiteY12" fmla="*/ 0 h 3459122"/>
                    <a:gd name="connsiteX13" fmla="*/ 1715472 w 1717898"/>
                    <a:gd name="connsiteY13" fmla="*/ 1118248 h 34591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717898" h="3459122">
                      <a:moveTo>
                        <a:pt x="1715472" y="1118248"/>
                      </a:moveTo>
                      <a:cubicBezTo>
                        <a:pt x="1680849" y="1630834"/>
                        <a:pt x="1599177" y="2016999"/>
                        <a:pt x="1607206" y="2101791"/>
                      </a:cubicBezTo>
                      <a:cubicBezTo>
                        <a:pt x="1607206" y="2101791"/>
                        <a:pt x="1768300" y="2737063"/>
                        <a:pt x="1696243" y="3439433"/>
                      </a:cubicBezTo>
                      <a:cubicBezTo>
                        <a:pt x="1696243" y="3439433"/>
                        <a:pt x="1411490" y="3468890"/>
                        <a:pt x="1290388" y="3439433"/>
                      </a:cubicBezTo>
                      <a:cubicBezTo>
                        <a:pt x="1290388" y="3439433"/>
                        <a:pt x="1278728" y="3360676"/>
                        <a:pt x="1255868" y="3242540"/>
                      </a:cubicBezTo>
                      <a:cubicBezTo>
                        <a:pt x="1211989" y="3015782"/>
                        <a:pt x="1171537" y="2643782"/>
                        <a:pt x="1123822" y="2405056"/>
                      </a:cubicBezTo>
                      <a:cubicBezTo>
                        <a:pt x="1108020" y="2325941"/>
                        <a:pt x="1044656" y="2018277"/>
                        <a:pt x="983287" y="1686475"/>
                      </a:cubicBezTo>
                      <a:cubicBezTo>
                        <a:pt x="893586" y="1913592"/>
                        <a:pt x="809561" y="2060417"/>
                        <a:pt x="736327" y="2259867"/>
                      </a:cubicBezTo>
                      <a:cubicBezTo>
                        <a:pt x="736327" y="2259867"/>
                        <a:pt x="748908" y="3030203"/>
                        <a:pt x="458530" y="3459122"/>
                      </a:cubicBezTo>
                      <a:lnTo>
                        <a:pt x="0" y="3430330"/>
                      </a:lnTo>
                      <a:cubicBezTo>
                        <a:pt x="0" y="3430330"/>
                        <a:pt x="130000" y="2818991"/>
                        <a:pt x="190500" y="2285438"/>
                      </a:cubicBezTo>
                      <a:lnTo>
                        <a:pt x="578353" y="0"/>
                      </a:lnTo>
                      <a:lnTo>
                        <a:pt x="1271262" y="0"/>
                      </a:lnTo>
                      <a:cubicBezTo>
                        <a:pt x="1271262" y="0"/>
                        <a:pt x="1756180" y="406212"/>
                        <a:pt x="1715472" y="1118248"/>
                      </a:cubicBezTo>
                      <a:close/>
                    </a:path>
                  </a:pathLst>
                </a:custGeom>
                <a:solidFill>
                  <a:srgbClr val="E57B07"/>
                </a:solidFill>
                <a:ln w="1270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5" name="任意多边形: 形状 284">
                  <a:extLst>
                    <a:ext uri="{FF2B5EF4-FFF2-40B4-BE49-F238E27FC236}">
                      <a16:creationId xmlns:a16="http://schemas.microsoft.com/office/drawing/2014/main" id="{E2487E89-26E7-419A-DD00-C327EE392EE4}"/>
                    </a:ext>
                  </a:extLst>
                </p:cNvPr>
                <p:cNvSpPr/>
                <p:nvPr/>
              </p:nvSpPr>
              <p:spPr>
                <a:xfrm>
                  <a:off x="6242416" y="3487965"/>
                  <a:ext cx="91337" cy="678640"/>
                </a:xfrm>
                <a:custGeom>
                  <a:avLst/>
                  <a:gdLst>
                    <a:gd name="connsiteX0" fmla="*/ 91338 w 91337"/>
                    <a:gd name="connsiteY0" fmla="*/ 678640 h 678640"/>
                    <a:gd name="connsiteX1" fmla="*/ 0 w 91337"/>
                    <a:gd name="connsiteY1" fmla="*/ 0 h 678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1337" h="678640">
                      <a:moveTo>
                        <a:pt x="91338" y="678640"/>
                      </a:moveTo>
                      <a:lnTo>
                        <a:pt x="0" y="0"/>
                      </a:lnTo>
                    </a:path>
                  </a:pathLst>
                </a:custGeom>
                <a:ln w="1270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4057D6EB-63AD-5C64-8495-38712357F3F7}"/>
                  </a:ext>
                </a:extLst>
              </p:cNvPr>
              <p:cNvSpPr/>
              <p:nvPr/>
            </p:nvSpPr>
            <p:spPr>
              <a:xfrm>
                <a:off x="5201595" y="1178440"/>
                <a:ext cx="1986263" cy="1276886"/>
              </a:xfrm>
              <a:custGeom>
                <a:avLst/>
                <a:gdLst>
                  <a:gd name="connsiteX0" fmla="*/ 1332375 w 1986263"/>
                  <a:gd name="connsiteY0" fmla="*/ 0 h 1276886"/>
                  <a:gd name="connsiteX1" fmla="*/ 1742014 w 1986263"/>
                  <a:gd name="connsiteY1" fmla="*/ 191369 h 1276886"/>
                  <a:gd name="connsiteX2" fmla="*/ 1986263 w 1986263"/>
                  <a:gd name="connsiteY2" fmla="*/ 989628 h 1276886"/>
                  <a:gd name="connsiteX3" fmla="*/ 1721353 w 1986263"/>
                  <a:gd name="connsiteY3" fmla="*/ 911485 h 1276886"/>
                  <a:gd name="connsiteX4" fmla="*/ 1539752 w 1986263"/>
                  <a:gd name="connsiteY4" fmla="*/ 603514 h 1276886"/>
                  <a:gd name="connsiteX5" fmla="*/ 1423713 w 1986263"/>
                  <a:gd name="connsiteY5" fmla="*/ 1276887 h 1276886"/>
                  <a:gd name="connsiteX6" fmla="*/ 730804 w 1986263"/>
                  <a:gd name="connsiteY6" fmla="*/ 1276887 h 1276886"/>
                  <a:gd name="connsiteX7" fmla="*/ 673373 w 1986263"/>
                  <a:gd name="connsiteY7" fmla="*/ 936749 h 1276886"/>
                  <a:gd name="connsiteX8" fmla="*/ 535292 w 1986263"/>
                  <a:gd name="connsiteY8" fmla="*/ 743692 h 1276886"/>
                  <a:gd name="connsiteX9" fmla="*/ 547259 w 1986263"/>
                  <a:gd name="connsiteY9" fmla="*/ 648569 h 1276886"/>
                  <a:gd name="connsiteX10" fmla="*/ 252585 w 1986263"/>
                  <a:gd name="connsiteY10" fmla="*/ 891233 h 1276886"/>
                  <a:gd name="connsiteX11" fmla="*/ 0 w 1986263"/>
                  <a:gd name="connsiteY11" fmla="*/ 780257 h 1276886"/>
                  <a:gd name="connsiteX12" fmla="*/ 503176 w 1986263"/>
                  <a:gd name="connsiteY12" fmla="*/ 161861 h 1276886"/>
                  <a:gd name="connsiteX13" fmla="*/ 749061 w 1986263"/>
                  <a:gd name="connsiteY13" fmla="*/ 81826 h 127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86263" h="1276886">
                    <a:moveTo>
                      <a:pt x="1332375" y="0"/>
                    </a:moveTo>
                    <a:cubicBezTo>
                      <a:pt x="1428520" y="23627"/>
                      <a:pt x="1670979" y="85815"/>
                      <a:pt x="1742014" y="191369"/>
                    </a:cubicBezTo>
                    <a:cubicBezTo>
                      <a:pt x="1834375" y="328581"/>
                      <a:pt x="1986263" y="989628"/>
                      <a:pt x="1986263" y="989628"/>
                    </a:cubicBezTo>
                    <a:lnTo>
                      <a:pt x="1721353" y="911485"/>
                    </a:lnTo>
                    <a:cubicBezTo>
                      <a:pt x="1721353" y="911485"/>
                      <a:pt x="1551258" y="603514"/>
                      <a:pt x="1539752" y="603514"/>
                    </a:cubicBezTo>
                    <a:cubicBezTo>
                      <a:pt x="1528245" y="603514"/>
                      <a:pt x="1423713" y="1276887"/>
                      <a:pt x="1423713" y="1276887"/>
                    </a:cubicBezTo>
                    <a:lnTo>
                      <a:pt x="730804" y="1276887"/>
                    </a:lnTo>
                    <a:lnTo>
                      <a:pt x="673373" y="936749"/>
                    </a:lnTo>
                    <a:cubicBezTo>
                      <a:pt x="673373" y="936749"/>
                      <a:pt x="526291" y="817232"/>
                      <a:pt x="535292" y="743692"/>
                    </a:cubicBezTo>
                    <a:cubicBezTo>
                      <a:pt x="544293" y="670151"/>
                      <a:pt x="547259" y="648569"/>
                      <a:pt x="547259" y="648569"/>
                    </a:cubicBezTo>
                    <a:cubicBezTo>
                      <a:pt x="547259" y="648569"/>
                      <a:pt x="468758" y="677515"/>
                      <a:pt x="252585" y="891233"/>
                    </a:cubicBezTo>
                    <a:lnTo>
                      <a:pt x="0" y="780257"/>
                    </a:lnTo>
                    <a:cubicBezTo>
                      <a:pt x="0" y="780257"/>
                      <a:pt x="390666" y="227935"/>
                      <a:pt x="503176" y="161861"/>
                    </a:cubicBezTo>
                    <a:cubicBezTo>
                      <a:pt x="615686" y="95787"/>
                      <a:pt x="749061" y="81826"/>
                      <a:pt x="749061" y="81826"/>
                    </a:cubicBezTo>
                    <a:close/>
                  </a:path>
                </a:pathLst>
              </a:custGeom>
              <a:solidFill>
                <a:srgbClr val="F7F3EF"/>
              </a:solidFill>
              <a:ln w="127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87" name="图形 269">
                <a:extLst>
                  <a:ext uri="{FF2B5EF4-FFF2-40B4-BE49-F238E27FC236}">
                    <a16:creationId xmlns:a16="http://schemas.microsoft.com/office/drawing/2014/main" id="{827B1758-C614-CE38-7637-EB836ED9692B}"/>
                  </a:ext>
                </a:extLst>
              </p:cNvPr>
              <p:cNvGrpSpPr/>
              <p:nvPr/>
            </p:nvGrpSpPr>
            <p:grpSpPr>
              <a:xfrm>
                <a:off x="5690812" y="311560"/>
                <a:ext cx="990649" cy="983291"/>
                <a:chOff x="5690812" y="311560"/>
                <a:chExt cx="990649" cy="983291"/>
              </a:xfrm>
            </p:grpSpPr>
            <p:sp>
              <p:nvSpPr>
                <p:cNvPr id="289" name="任意多边形: 形状 288">
                  <a:extLst>
                    <a:ext uri="{FF2B5EF4-FFF2-40B4-BE49-F238E27FC236}">
                      <a16:creationId xmlns:a16="http://schemas.microsoft.com/office/drawing/2014/main" id="{E1E624DF-DA28-9528-9E6D-95050E1CA061}"/>
                    </a:ext>
                  </a:extLst>
                </p:cNvPr>
                <p:cNvSpPr/>
                <p:nvPr/>
              </p:nvSpPr>
              <p:spPr>
                <a:xfrm>
                  <a:off x="5923602" y="721497"/>
                  <a:ext cx="650563" cy="573354"/>
                </a:xfrm>
                <a:custGeom>
                  <a:avLst/>
                  <a:gdLst>
                    <a:gd name="connsiteX0" fmla="*/ 276877 w 650563"/>
                    <a:gd name="connsiteY0" fmla="*/ 0 h 573355"/>
                    <a:gd name="connsiteX1" fmla="*/ 650564 w 650563"/>
                    <a:gd name="connsiteY1" fmla="*/ 470088 h 573355"/>
                    <a:gd name="connsiteX2" fmla="*/ 0 w 650563"/>
                    <a:gd name="connsiteY2" fmla="*/ 561374 h 573355"/>
                    <a:gd name="connsiteX3" fmla="*/ 126830 w 650563"/>
                    <a:gd name="connsiteY3" fmla="*/ 185795 h 5733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50563" h="573355">
                      <a:moveTo>
                        <a:pt x="276877" y="0"/>
                      </a:moveTo>
                      <a:cubicBezTo>
                        <a:pt x="276877" y="0"/>
                        <a:pt x="363407" y="348781"/>
                        <a:pt x="650564" y="470088"/>
                      </a:cubicBezTo>
                      <a:cubicBezTo>
                        <a:pt x="650564" y="470088"/>
                        <a:pt x="440886" y="615226"/>
                        <a:pt x="0" y="561374"/>
                      </a:cubicBezTo>
                      <a:cubicBezTo>
                        <a:pt x="0" y="561374"/>
                        <a:pt x="156389" y="383404"/>
                        <a:pt x="126830" y="185795"/>
                      </a:cubicBezTo>
                      <a:close/>
                    </a:path>
                  </a:pathLst>
                </a:custGeom>
                <a:solidFill>
                  <a:srgbClr val="FCBE9F"/>
                </a:solidFill>
                <a:ln w="1270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1" name="任意多边形: 形状 290">
                  <a:extLst>
                    <a:ext uri="{FF2B5EF4-FFF2-40B4-BE49-F238E27FC236}">
                      <a16:creationId xmlns:a16="http://schemas.microsoft.com/office/drawing/2014/main" id="{472C8E64-1831-3BDC-5BF3-ABF74E7C241D}"/>
                    </a:ext>
                  </a:extLst>
                </p:cNvPr>
                <p:cNvSpPr/>
                <p:nvPr/>
              </p:nvSpPr>
              <p:spPr>
                <a:xfrm>
                  <a:off x="5739295" y="570952"/>
                  <a:ext cx="466984" cy="534774"/>
                </a:xfrm>
                <a:custGeom>
                  <a:avLst/>
                  <a:gdLst>
                    <a:gd name="connsiteX0" fmla="*/ 461185 w 466984"/>
                    <a:gd name="connsiteY0" fmla="*/ 150544 h 534774"/>
                    <a:gd name="connsiteX1" fmla="*/ 286999 w 466984"/>
                    <a:gd name="connsiteY1" fmla="*/ 534101 h 534774"/>
                    <a:gd name="connsiteX2" fmla="*/ 5417 w 466984"/>
                    <a:gd name="connsiteY2" fmla="*/ 241677 h 534774"/>
                    <a:gd name="connsiteX3" fmla="*/ 143497 w 466984"/>
                    <a:gd name="connsiteY3" fmla="*/ 9600 h 534774"/>
                    <a:gd name="connsiteX4" fmla="*/ 461185 w 466984"/>
                    <a:gd name="connsiteY4" fmla="*/ 150544 h 5347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6984" h="534774">
                      <a:moveTo>
                        <a:pt x="461185" y="150544"/>
                      </a:moveTo>
                      <a:cubicBezTo>
                        <a:pt x="481641" y="213448"/>
                        <a:pt x="453513" y="513645"/>
                        <a:pt x="286999" y="534101"/>
                      </a:cubicBezTo>
                      <a:cubicBezTo>
                        <a:pt x="161857" y="549444"/>
                        <a:pt x="23367" y="298086"/>
                        <a:pt x="5417" y="241677"/>
                      </a:cubicBezTo>
                      <a:cubicBezTo>
                        <a:pt x="-12534" y="185269"/>
                        <a:pt x="9406" y="50206"/>
                        <a:pt x="143497" y="9600"/>
                      </a:cubicBezTo>
                      <a:cubicBezTo>
                        <a:pt x="322746" y="-44916"/>
                        <a:pt x="461185" y="150544"/>
                        <a:pt x="461185" y="150544"/>
                      </a:cubicBezTo>
                      <a:close/>
                    </a:path>
                  </a:pathLst>
                </a:custGeom>
                <a:solidFill>
                  <a:srgbClr val="FCBE9F"/>
                </a:solidFill>
                <a:ln w="1270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92" name="图形 269">
                  <a:extLst>
                    <a:ext uri="{FF2B5EF4-FFF2-40B4-BE49-F238E27FC236}">
                      <a16:creationId xmlns:a16="http://schemas.microsoft.com/office/drawing/2014/main" id="{7DE6E105-C7BD-3806-94BD-DF08EAD1542C}"/>
                    </a:ext>
                  </a:extLst>
                </p:cNvPr>
                <p:cNvGrpSpPr/>
                <p:nvPr/>
              </p:nvGrpSpPr>
              <p:grpSpPr>
                <a:xfrm>
                  <a:off x="5707434" y="400375"/>
                  <a:ext cx="974027" cy="791412"/>
                  <a:chOff x="5707434" y="400375"/>
                  <a:chExt cx="974027" cy="791412"/>
                </a:xfrm>
              </p:grpSpPr>
              <p:sp>
                <p:nvSpPr>
                  <p:cNvPr id="293" name="任意多边形: 形状 292">
                    <a:extLst>
                      <a:ext uri="{FF2B5EF4-FFF2-40B4-BE49-F238E27FC236}">
                        <a16:creationId xmlns:a16="http://schemas.microsoft.com/office/drawing/2014/main" id="{621BCE1F-1072-7C11-0889-466C89DB99E3}"/>
                      </a:ext>
                    </a:extLst>
                  </p:cNvPr>
                  <p:cNvSpPr/>
                  <p:nvPr/>
                </p:nvSpPr>
                <p:spPr>
                  <a:xfrm>
                    <a:off x="5707434" y="400375"/>
                    <a:ext cx="974027" cy="791412"/>
                  </a:xfrm>
                  <a:custGeom>
                    <a:avLst/>
                    <a:gdLst>
                      <a:gd name="connsiteX0" fmla="*/ 105960 w 974027"/>
                      <a:gd name="connsiteY0" fmla="*/ 254740 h 791412"/>
                      <a:gd name="connsiteX1" fmla="*/ 493046 w 974027"/>
                      <a:gd name="connsiteY1" fmla="*/ 321223 h 791412"/>
                      <a:gd name="connsiteX2" fmla="*/ 866733 w 974027"/>
                      <a:gd name="connsiteY2" fmla="*/ 791413 h 791412"/>
                      <a:gd name="connsiteX3" fmla="*/ 929483 w 974027"/>
                      <a:gd name="connsiteY3" fmla="*/ 425039 h 791412"/>
                      <a:gd name="connsiteX4" fmla="*/ 664215 w 974027"/>
                      <a:gd name="connsiteY4" fmla="*/ 413532 h 791412"/>
                      <a:gd name="connsiteX5" fmla="*/ 421909 w 974027"/>
                      <a:gd name="connsiteY5" fmla="*/ 7 h 791412"/>
                      <a:gd name="connsiteX6" fmla="*/ 50882 w 974027"/>
                      <a:gd name="connsiteY6" fmla="*/ 444933 h 791412"/>
                      <a:gd name="connsiteX7" fmla="*/ 105960 w 974027"/>
                      <a:gd name="connsiteY7" fmla="*/ 254740 h 7914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74027" h="791412">
                        <a:moveTo>
                          <a:pt x="105960" y="254740"/>
                        </a:moveTo>
                        <a:cubicBezTo>
                          <a:pt x="105960" y="254740"/>
                          <a:pt x="229568" y="359579"/>
                          <a:pt x="493046" y="321223"/>
                        </a:cubicBezTo>
                        <a:cubicBezTo>
                          <a:pt x="493046" y="321223"/>
                          <a:pt x="569758" y="675732"/>
                          <a:pt x="866733" y="791413"/>
                        </a:cubicBezTo>
                        <a:cubicBezTo>
                          <a:pt x="866733" y="791413"/>
                          <a:pt x="1058307" y="574371"/>
                          <a:pt x="929483" y="425039"/>
                        </a:cubicBezTo>
                        <a:cubicBezTo>
                          <a:pt x="847658" y="330326"/>
                          <a:pt x="664215" y="413532"/>
                          <a:pt x="664215" y="413532"/>
                        </a:cubicBezTo>
                        <a:cubicBezTo>
                          <a:pt x="664215" y="413532"/>
                          <a:pt x="827866" y="1950"/>
                          <a:pt x="421909" y="7"/>
                        </a:cubicBezTo>
                        <a:cubicBezTo>
                          <a:pt x="15953" y="-1937"/>
                          <a:pt x="-70987" y="428926"/>
                          <a:pt x="50882" y="444933"/>
                        </a:cubicBezTo>
                        <a:cubicBezTo>
                          <a:pt x="50882" y="444779"/>
                          <a:pt x="-8851" y="321121"/>
                          <a:pt x="105960" y="254740"/>
                        </a:cubicBezTo>
                        <a:close/>
                      </a:path>
                    </a:pathLst>
                  </a:custGeom>
                  <a:solidFill>
                    <a:srgbClr val="1C0E0C"/>
                  </a:solidFill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4" name="任意多边形: 形状 293">
                    <a:extLst>
                      <a:ext uri="{FF2B5EF4-FFF2-40B4-BE49-F238E27FC236}">
                        <a16:creationId xmlns:a16="http://schemas.microsoft.com/office/drawing/2014/main" id="{F534F3D1-E81D-2713-E35C-C85C9D18B5DF}"/>
                      </a:ext>
                    </a:extLst>
                  </p:cNvPr>
                  <p:cNvSpPr/>
                  <p:nvPr/>
                </p:nvSpPr>
                <p:spPr>
                  <a:xfrm>
                    <a:off x="6363722" y="747275"/>
                    <a:ext cx="292270" cy="68473"/>
                  </a:xfrm>
                  <a:custGeom>
                    <a:avLst/>
                    <a:gdLst>
                      <a:gd name="connsiteX0" fmla="*/ 292271 w 292270"/>
                      <a:gd name="connsiteY0" fmla="*/ 41369 h 68473"/>
                      <a:gd name="connsiteX1" fmla="*/ 0 w 292270"/>
                      <a:gd name="connsiteY1" fmla="*/ 68474 h 684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92270" h="68473">
                        <a:moveTo>
                          <a:pt x="292271" y="41369"/>
                        </a:moveTo>
                        <a:cubicBezTo>
                          <a:pt x="151940" y="-65515"/>
                          <a:pt x="0" y="68474"/>
                          <a:pt x="0" y="68474"/>
                        </a:cubicBezTo>
                      </a:path>
                    </a:pathLst>
                  </a:custGeom>
                  <a:noFill/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5" name="任意多边形: 形状 294">
                    <a:extLst>
                      <a:ext uri="{FF2B5EF4-FFF2-40B4-BE49-F238E27FC236}">
                        <a16:creationId xmlns:a16="http://schemas.microsoft.com/office/drawing/2014/main" id="{C5D9CBAB-604A-E5DB-A569-E1DA1C1772DE}"/>
                      </a:ext>
                    </a:extLst>
                  </p:cNvPr>
                  <p:cNvSpPr/>
                  <p:nvPr/>
                </p:nvSpPr>
                <p:spPr>
                  <a:xfrm>
                    <a:off x="5809507" y="651228"/>
                    <a:ext cx="332415" cy="122830"/>
                  </a:xfrm>
                  <a:custGeom>
                    <a:avLst/>
                    <a:gdLst>
                      <a:gd name="connsiteX0" fmla="*/ 0 w 332415"/>
                      <a:gd name="connsiteY0" fmla="*/ 0 h 122830"/>
                      <a:gd name="connsiteX1" fmla="*/ 332416 w 332415"/>
                      <a:gd name="connsiteY1" fmla="*/ 116704 h 122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32415" h="122830">
                        <a:moveTo>
                          <a:pt x="0" y="0"/>
                        </a:moveTo>
                        <a:cubicBezTo>
                          <a:pt x="0" y="0"/>
                          <a:pt x="69091" y="155162"/>
                          <a:pt x="332416" y="116704"/>
                        </a:cubicBezTo>
                      </a:path>
                    </a:pathLst>
                  </a:custGeom>
                  <a:noFill/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96" name="任意多边形: 形状 295">
                  <a:extLst>
                    <a:ext uri="{FF2B5EF4-FFF2-40B4-BE49-F238E27FC236}">
                      <a16:creationId xmlns:a16="http://schemas.microsoft.com/office/drawing/2014/main" id="{41ECCD27-C7B1-FD60-EE60-B8DD4319F8D4}"/>
                    </a:ext>
                  </a:extLst>
                </p:cNvPr>
                <p:cNvSpPr/>
                <p:nvPr/>
              </p:nvSpPr>
              <p:spPr>
                <a:xfrm>
                  <a:off x="5690812" y="311560"/>
                  <a:ext cx="825156" cy="476879"/>
                </a:xfrm>
                <a:custGeom>
                  <a:avLst/>
                  <a:gdLst>
                    <a:gd name="connsiteX0" fmla="*/ 17334 w 825156"/>
                    <a:gd name="connsiteY0" fmla="*/ 445888 h 476879"/>
                    <a:gd name="connsiteX1" fmla="*/ 19328 w 825156"/>
                    <a:gd name="connsiteY1" fmla="*/ 223425 h 476879"/>
                    <a:gd name="connsiteX2" fmla="*/ 390458 w 825156"/>
                    <a:gd name="connsiteY2" fmla="*/ 399 h 476879"/>
                    <a:gd name="connsiteX3" fmla="*/ 825156 w 825156"/>
                    <a:gd name="connsiteY3" fmla="*/ 156175 h 476879"/>
                    <a:gd name="connsiteX4" fmla="*/ 530175 w 825156"/>
                    <a:gd name="connsiteY4" fmla="*/ 476880 h 476879"/>
                    <a:gd name="connsiteX5" fmla="*/ 213102 w 825156"/>
                    <a:gd name="connsiteY5" fmla="*/ 263622 h 476879"/>
                    <a:gd name="connsiteX6" fmla="*/ 17334 w 825156"/>
                    <a:gd name="connsiteY6" fmla="*/ 445888 h 476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25156" h="476879">
                      <a:moveTo>
                        <a:pt x="17334" y="445888"/>
                      </a:moveTo>
                      <a:cubicBezTo>
                        <a:pt x="17334" y="445888"/>
                        <a:pt x="-22965" y="294562"/>
                        <a:pt x="19328" y="223425"/>
                      </a:cubicBezTo>
                      <a:cubicBezTo>
                        <a:pt x="61622" y="152288"/>
                        <a:pt x="253963" y="9963"/>
                        <a:pt x="390458" y="399"/>
                      </a:cubicBezTo>
                      <a:cubicBezTo>
                        <a:pt x="526954" y="-9164"/>
                        <a:pt x="825156" y="156175"/>
                        <a:pt x="825156" y="156175"/>
                      </a:cubicBezTo>
                      <a:cubicBezTo>
                        <a:pt x="825156" y="156175"/>
                        <a:pt x="575640" y="168755"/>
                        <a:pt x="530175" y="476880"/>
                      </a:cubicBezTo>
                      <a:cubicBezTo>
                        <a:pt x="530175" y="476880"/>
                        <a:pt x="416336" y="219947"/>
                        <a:pt x="213102" y="263622"/>
                      </a:cubicBezTo>
                      <a:cubicBezTo>
                        <a:pt x="9868" y="307296"/>
                        <a:pt x="17334" y="445888"/>
                        <a:pt x="17334" y="445888"/>
                      </a:cubicBezTo>
                      <a:close/>
                    </a:path>
                  </a:pathLst>
                </a:custGeom>
                <a:solidFill>
                  <a:srgbClr val="EFAF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E188EAE1-4FCA-3636-0196-922B980A1204}"/>
                  </a:ext>
                </a:extLst>
              </p:cNvPr>
              <p:cNvSpPr/>
              <p:nvPr/>
            </p:nvSpPr>
            <p:spPr>
              <a:xfrm>
                <a:off x="5737283" y="1133896"/>
                <a:ext cx="1074523" cy="2297880"/>
              </a:xfrm>
              <a:custGeom>
                <a:avLst/>
                <a:gdLst>
                  <a:gd name="connsiteX0" fmla="*/ 719260 w 1074523"/>
                  <a:gd name="connsiteY0" fmla="*/ 0 h 2297880"/>
                  <a:gd name="connsiteX1" fmla="*/ 622757 w 1074523"/>
                  <a:gd name="connsiteY1" fmla="*/ 420021 h 2297880"/>
                  <a:gd name="connsiteX2" fmla="*/ 245644 w 1074523"/>
                  <a:gd name="connsiteY2" fmla="*/ 424368 h 2297880"/>
                  <a:gd name="connsiteX3" fmla="*/ 257764 w 1074523"/>
                  <a:gd name="connsiteY3" fmla="*/ 64744 h 2297880"/>
                  <a:gd name="connsiteX4" fmla="*/ 151595 w 1074523"/>
                  <a:gd name="connsiteY4" fmla="*/ 137109 h 2297880"/>
                  <a:gd name="connsiteX5" fmla="*/ 11623 w 1074523"/>
                  <a:gd name="connsiteY5" fmla="*/ 693113 h 2297880"/>
                  <a:gd name="connsiteX6" fmla="*/ 137532 w 1074523"/>
                  <a:gd name="connsiteY6" fmla="*/ 981292 h 2297880"/>
                  <a:gd name="connsiteX7" fmla="*/ 194963 w 1074523"/>
                  <a:gd name="connsiteY7" fmla="*/ 1321431 h 2297880"/>
                  <a:gd name="connsiteX8" fmla="*/ 7787 w 1074523"/>
                  <a:gd name="connsiteY8" fmla="*/ 2279096 h 2297880"/>
                  <a:gd name="connsiteX9" fmla="*/ 981102 w 1074523"/>
                  <a:gd name="connsiteY9" fmla="*/ 2263754 h 2297880"/>
                  <a:gd name="connsiteX10" fmla="*/ 888025 w 1074523"/>
                  <a:gd name="connsiteY10" fmla="*/ 1321431 h 2297880"/>
                  <a:gd name="connsiteX11" fmla="*/ 939728 w 1074523"/>
                  <a:gd name="connsiteY11" fmla="*/ 997760 h 2297880"/>
                  <a:gd name="connsiteX12" fmla="*/ 796943 w 1074523"/>
                  <a:gd name="connsiteY12" fmla="*/ 44544 h 2297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74523" h="2297880">
                    <a:moveTo>
                      <a:pt x="719260" y="0"/>
                    </a:moveTo>
                    <a:cubicBezTo>
                      <a:pt x="719260" y="0"/>
                      <a:pt x="631962" y="242510"/>
                      <a:pt x="622757" y="420021"/>
                    </a:cubicBezTo>
                    <a:cubicBezTo>
                      <a:pt x="622757" y="420021"/>
                      <a:pt x="316423" y="463388"/>
                      <a:pt x="245644" y="424368"/>
                    </a:cubicBezTo>
                    <a:cubicBezTo>
                      <a:pt x="201560" y="400076"/>
                      <a:pt x="257764" y="64744"/>
                      <a:pt x="257764" y="64744"/>
                    </a:cubicBezTo>
                    <a:lnTo>
                      <a:pt x="151595" y="137109"/>
                    </a:lnTo>
                    <a:cubicBezTo>
                      <a:pt x="151595" y="137109"/>
                      <a:pt x="23743" y="597991"/>
                      <a:pt x="11623" y="693113"/>
                    </a:cubicBezTo>
                    <a:cubicBezTo>
                      <a:pt x="-498" y="788235"/>
                      <a:pt x="-37115" y="845718"/>
                      <a:pt x="137532" y="981292"/>
                    </a:cubicBezTo>
                    <a:lnTo>
                      <a:pt x="194963" y="1321431"/>
                    </a:lnTo>
                    <a:lnTo>
                      <a:pt x="7787" y="2279096"/>
                    </a:lnTo>
                    <a:cubicBezTo>
                      <a:pt x="7787" y="2279096"/>
                      <a:pt x="726010" y="2330237"/>
                      <a:pt x="981102" y="2263754"/>
                    </a:cubicBezTo>
                    <a:cubicBezTo>
                      <a:pt x="1236193" y="2197271"/>
                      <a:pt x="888025" y="1321431"/>
                      <a:pt x="888025" y="1321431"/>
                    </a:cubicBezTo>
                    <a:lnTo>
                      <a:pt x="939728" y="997760"/>
                    </a:lnTo>
                    <a:cubicBezTo>
                      <a:pt x="939728" y="997760"/>
                      <a:pt x="648225" y="726201"/>
                      <a:pt x="796943" y="44544"/>
                    </a:cubicBezTo>
                    <a:close/>
                  </a:path>
                </a:pathLst>
              </a:custGeom>
              <a:solidFill>
                <a:srgbClr val="EFAF00"/>
              </a:solidFill>
              <a:ln w="127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98" name="图形 269">
                <a:extLst>
                  <a:ext uri="{FF2B5EF4-FFF2-40B4-BE49-F238E27FC236}">
                    <a16:creationId xmlns:a16="http://schemas.microsoft.com/office/drawing/2014/main" id="{981E111D-7DF3-79A6-E114-D316310B973E}"/>
                  </a:ext>
                </a:extLst>
              </p:cNvPr>
              <p:cNvGrpSpPr/>
              <p:nvPr/>
            </p:nvGrpSpPr>
            <p:grpSpPr>
              <a:xfrm>
                <a:off x="5108988" y="1943570"/>
                <a:ext cx="2104815" cy="1096606"/>
                <a:chOff x="5108988" y="1943570"/>
                <a:chExt cx="2104815" cy="1096606"/>
              </a:xfrm>
            </p:grpSpPr>
            <p:grpSp>
              <p:nvGrpSpPr>
                <p:cNvPr id="299" name="图形 269">
                  <a:extLst>
                    <a:ext uri="{FF2B5EF4-FFF2-40B4-BE49-F238E27FC236}">
                      <a16:creationId xmlns:a16="http://schemas.microsoft.com/office/drawing/2014/main" id="{3CF734C2-DC8B-9B52-DD12-D0ADEDF4B73A}"/>
                    </a:ext>
                  </a:extLst>
                </p:cNvPr>
                <p:cNvGrpSpPr/>
                <p:nvPr/>
              </p:nvGrpSpPr>
              <p:grpSpPr>
                <a:xfrm>
                  <a:off x="5858647" y="1995974"/>
                  <a:ext cx="1355155" cy="1044203"/>
                  <a:chOff x="5858647" y="1995974"/>
                  <a:chExt cx="1355155" cy="1044203"/>
                </a:xfrm>
              </p:grpSpPr>
              <p:sp>
                <p:nvSpPr>
                  <p:cNvPr id="300" name="任意多边形: 形状 299">
                    <a:extLst>
                      <a:ext uri="{FF2B5EF4-FFF2-40B4-BE49-F238E27FC236}">
                        <a16:creationId xmlns:a16="http://schemas.microsoft.com/office/drawing/2014/main" id="{A92F272A-4CF3-779E-B03D-A9103F09E97F}"/>
                      </a:ext>
                    </a:extLst>
                  </p:cNvPr>
                  <p:cNvSpPr/>
                  <p:nvPr/>
                </p:nvSpPr>
                <p:spPr>
                  <a:xfrm>
                    <a:off x="6894835" y="1995974"/>
                    <a:ext cx="318968" cy="288571"/>
                  </a:xfrm>
                  <a:custGeom>
                    <a:avLst/>
                    <a:gdLst>
                      <a:gd name="connsiteX0" fmla="*/ 29648 w 318968"/>
                      <a:gd name="connsiteY0" fmla="*/ 248090 h 288571"/>
                      <a:gd name="connsiteX1" fmla="*/ 94648 w 318968"/>
                      <a:gd name="connsiteY1" fmla="*/ 14581 h 288571"/>
                      <a:gd name="connsiteX2" fmla="*/ 318543 w 318968"/>
                      <a:gd name="connsiteY2" fmla="*/ 142689 h 288571"/>
                      <a:gd name="connsiteX3" fmla="*/ 29648 w 318968"/>
                      <a:gd name="connsiteY3" fmla="*/ 248090 h 2885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8968" h="288571">
                        <a:moveTo>
                          <a:pt x="29648" y="248090"/>
                        </a:moveTo>
                        <a:cubicBezTo>
                          <a:pt x="9549" y="239856"/>
                          <a:pt x="-50950" y="54368"/>
                          <a:pt x="94648" y="14581"/>
                        </a:cubicBezTo>
                        <a:cubicBezTo>
                          <a:pt x="285557" y="-37634"/>
                          <a:pt x="323606" y="61017"/>
                          <a:pt x="318543" y="142689"/>
                        </a:cubicBezTo>
                        <a:cubicBezTo>
                          <a:pt x="308775" y="300254"/>
                          <a:pt x="208845" y="321375"/>
                          <a:pt x="29648" y="248090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1" name="任意多边形: 形状 300">
                    <a:extLst>
                      <a:ext uri="{FF2B5EF4-FFF2-40B4-BE49-F238E27FC236}">
                        <a16:creationId xmlns:a16="http://schemas.microsoft.com/office/drawing/2014/main" id="{9E7771DC-886F-F05E-2F9B-F5D4563D3661}"/>
                      </a:ext>
                    </a:extLst>
                  </p:cNvPr>
                  <p:cNvSpPr/>
                  <p:nvPr/>
                </p:nvSpPr>
                <p:spPr>
                  <a:xfrm>
                    <a:off x="6196940" y="2130727"/>
                    <a:ext cx="179268" cy="293312"/>
                  </a:xfrm>
                  <a:custGeom>
                    <a:avLst/>
                    <a:gdLst>
                      <a:gd name="connsiteX0" fmla="*/ 10546 w 179268"/>
                      <a:gd name="connsiteY0" fmla="*/ 291512 h 293312"/>
                      <a:gd name="connsiteX1" fmla="*/ 8501 w 179268"/>
                      <a:gd name="connsiteY1" fmla="*/ 290438 h 293312"/>
                      <a:gd name="connsiteX2" fmla="*/ 1801 w 179268"/>
                      <a:gd name="connsiteY2" fmla="*/ 269061 h 293312"/>
                      <a:gd name="connsiteX3" fmla="*/ 122136 w 179268"/>
                      <a:gd name="connsiteY3" fmla="*/ 8498 h 293312"/>
                      <a:gd name="connsiteX4" fmla="*/ 143455 w 179268"/>
                      <a:gd name="connsiteY4" fmla="*/ 1795 h 293312"/>
                      <a:gd name="connsiteX5" fmla="*/ 143462 w 179268"/>
                      <a:gd name="connsiteY5" fmla="*/ 1798 h 293312"/>
                      <a:gd name="connsiteX6" fmla="*/ 170771 w 179268"/>
                      <a:gd name="connsiteY6" fmla="*/ 16118 h 293312"/>
                      <a:gd name="connsiteX7" fmla="*/ 177474 w 179268"/>
                      <a:gd name="connsiteY7" fmla="*/ 37437 h 293312"/>
                      <a:gd name="connsiteX8" fmla="*/ 177470 w 179268"/>
                      <a:gd name="connsiteY8" fmla="*/ 37443 h 293312"/>
                      <a:gd name="connsiteX9" fmla="*/ 31923 w 179268"/>
                      <a:gd name="connsiteY9" fmla="*/ 284812 h 293312"/>
                      <a:gd name="connsiteX10" fmla="*/ 10546 w 179268"/>
                      <a:gd name="connsiteY10" fmla="*/ 291511 h 293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79268" h="293312">
                        <a:moveTo>
                          <a:pt x="10546" y="291512"/>
                        </a:moveTo>
                        <a:lnTo>
                          <a:pt x="8501" y="290438"/>
                        </a:lnTo>
                        <a:cubicBezTo>
                          <a:pt x="754" y="286380"/>
                          <a:pt x="-2244" y="276814"/>
                          <a:pt x="1801" y="269061"/>
                        </a:cubicBezTo>
                        <a:lnTo>
                          <a:pt x="122136" y="8498"/>
                        </a:lnTo>
                        <a:cubicBezTo>
                          <a:pt x="126172" y="759"/>
                          <a:pt x="135717" y="-2241"/>
                          <a:pt x="143455" y="1795"/>
                        </a:cubicBezTo>
                        <a:cubicBezTo>
                          <a:pt x="143457" y="1796"/>
                          <a:pt x="143459" y="1797"/>
                          <a:pt x="143462" y="1798"/>
                        </a:cubicBezTo>
                        <a:lnTo>
                          <a:pt x="170771" y="16118"/>
                        </a:lnTo>
                        <a:cubicBezTo>
                          <a:pt x="178509" y="20154"/>
                          <a:pt x="181510" y="29699"/>
                          <a:pt x="177474" y="37437"/>
                        </a:cubicBezTo>
                        <a:cubicBezTo>
                          <a:pt x="177472" y="37439"/>
                          <a:pt x="177471" y="37441"/>
                          <a:pt x="177470" y="37443"/>
                        </a:cubicBezTo>
                        <a:lnTo>
                          <a:pt x="31923" y="284812"/>
                        </a:lnTo>
                        <a:cubicBezTo>
                          <a:pt x="27865" y="292559"/>
                          <a:pt x="18300" y="295557"/>
                          <a:pt x="10546" y="291511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2" name="任意多边形: 形状 301">
                    <a:extLst>
                      <a:ext uri="{FF2B5EF4-FFF2-40B4-BE49-F238E27FC236}">
                        <a16:creationId xmlns:a16="http://schemas.microsoft.com/office/drawing/2014/main" id="{A107BA27-FACA-B803-E079-FD48A2F5CC81}"/>
                      </a:ext>
                    </a:extLst>
                  </p:cNvPr>
                  <p:cNvSpPr/>
                  <p:nvPr/>
                </p:nvSpPr>
                <p:spPr>
                  <a:xfrm rot="1657800">
                    <a:off x="6088878" y="2390333"/>
                    <a:ext cx="20354" cy="472797"/>
                  </a:xfrm>
                  <a:custGeom>
                    <a:avLst/>
                    <a:gdLst>
                      <a:gd name="connsiteX0" fmla="*/ 0 w 20354"/>
                      <a:gd name="connsiteY0" fmla="*/ 0 h 472797"/>
                      <a:gd name="connsiteX1" fmla="*/ 20354 w 20354"/>
                      <a:gd name="connsiteY1" fmla="*/ 0 h 472797"/>
                      <a:gd name="connsiteX2" fmla="*/ 20354 w 20354"/>
                      <a:gd name="connsiteY2" fmla="*/ 472798 h 472797"/>
                      <a:gd name="connsiteX3" fmla="*/ 0 w 20354"/>
                      <a:gd name="connsiteY3" fmla="*/ 472798 h 4727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354" h="472797">
                        <a:moveTo>
                          <a:pt x="0" y="0"/>
                        </a:moveTo>
                        <a:lnTo>
                          <a:pt x="20354" y="0"/>
                        </a:lnTo>
                        <a:lnTo>
                          <a:pt x="20354" y="472798"/>
                        </a:lnTo>
                        <a:lnTo>
                          <a:pt x="0" y="472798"/>
                        </a:ln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3" name="任意多边形: 形状 302">
                    <a:extLst>
                      <a:ext uri="{FF2B5EF4-FFF2-40B4-BE49-F238E27FC236}">
                        <a16:creationId xmlns:a16="http://schemas.microsoft.com/office/drawing/2014/main" id="{41302F50-14A5-89EB-946C-A3FA4B0B7490}"/>
                      </a:ext>
                    </a:extLst>
                  </p:cNvPr>
                  <p:cNvSpPr/>
                  <p:nvPr/>
                </p:nvSpPr>
                <p:spPr>
                  <a:xfrm>
                    <a:off x="5858647" y="2825225"/>
                    <a:ext cx="172166" cy="214952"/>
                  </a:xfrm>
                  <a:custGeom>
                    <a:avLst/>
                    <a:gdLst>
                      <a:gd name="connsiteX0" fmla="*/ 158850 w 172166"/>
                      <a:gd name="connsiteY0" fmla="*/ 123510 h 214952"/>
                      <a:gd name="connsiteX1" fmla="*/ 25884 w 172166"/>
                      <a:gd name="connsiteY1" fmla="*/ 211114 h 214952"/>
                      <a:gd name="connsiteX2" fmla="*/ 22253 w 172166"/>
                      <a:gd name="connsiteY2" fmla="*/ 52117 h 214952"/>
                      <a:gd name="connsiteX3" fmla="*/ 131643 w 172166"/>
                      <a:gd name="connsiteY3" fmla="*/ 9057 h 214952"/>
                      <a:gd name="connsiteX4" fmla="*/ 158850 w 172166"/>
                      <a:gd name="connsiteY4" fmla="*/ 123510 h 2149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2166" h="214952">
                        <a:moveTo>
                          <a:pt x="158850" y="123510"/>
                        </a:moveTo>
                        <a:cubicBezTo>
                          <a:pt x="130416" y="177719"/>
                          <a:pt x="61682" y="229678"/>
                          <a:pt x="25884" y="211114"/>
                        </a:cubicBezTo>
                        <a:cubicBezTo>
                          <a:pt x="-9915" y="192550"/>
                          <a:pt x="-6130" y="106378"/>
                          <a:pt x="22253" y="52117"/>
                        </a:cubicBezTo>
                        <a:cubicBezTo>
                          <a:pt x="50636" y="-2143"/>
                          <a:pt x="96765" y="-9252"/>
                          <a:pt x="131643" y="9057"/>
                        </a:cubicBezTo>
                        <a:cubicBezTo>
                          <a:pt x="166521" y="27365"/>
                          <a:pt x="187233" y="69352"/>
                          <a:pt x="158850" y="123510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4" name="任意多边形: 形状 303">
                    <a:extLst>
                      <a:ext uri="{FF2B5EF4-FFF2-40B4-BE49-F238E27FC236}">
                        <a16:creationId xmlns:a16="http://schemas.microsoft.com/office/drawing/2014/main" id="{8C0F83C4-2863-A923-75E6-B891C908461E}"/>
                      </a:ext>
                    </a:extLst>
                  </p:cNvPr>
                  <p:cNvSpPr/>
                  <p:nvPr/>
                </p:nvSpPr>
                <p:spPr>
                  <a:xfrm>
                    <a:off x="6029720" y="2091522"/>
                    <a:ext cx="1104290" cy="628995"/>
                  </a:xfrm>
                  <a:custGeom>
                    <a:avLst/>
                    <a:gdLst>
                      <a:gd name="connsiteX0" fmla="*/ 1050128 w 1104290"/>
                      <a:gd name="connsiteY0" fmla="*/ 193557 h 628995"/>
                      <a:gd name="connsiteX1" fmla="*/ 337223 w 1104290"/>
                      <a:gd name="connsiteY1" fmla="*/ 487106 h 628995"/>
                      <a:gd name="connsiteX2" fmla="*/ 213411 w 1104290"/>
                      <a:gd name="connsiteY2" fmla="*/ 627846 h 628995"/>
                      <a:gd name="connsiteX3" fmla="*/ 159407 w 1104290"/>
                      <a:gd name="connsiteY3" fmla="*/ 613066 h 628995"/>
                      <a:gd name="connsiteX4" fmla="*/ 113840 w 1104290"/>
                      <a:gd name="connsiteY4" fmla="*/ 566068 h 628995"/>
                      <a:gd name="connsiteX5" fmla="*/ 82644 w 1104290"/>
                      <a:gd name="connsiteY5" fmla="*/ 522700 h 628995"/>
                      <a:gd name="connsiteX6" fmla="*/ 44237 w 1104290"/>
                      <a:gd name="connsiteY6" fmla="*/ 565301 h 628995"/>
                      <a:gd name="connsiteX7" fmla="*/ 0 w 1104290"/>
                      <a:gd name="connsiteY7" fmla="*/ 603196 h 628995"/>
                      <a:gd name="connsiteX8" fmla="*/ 24855 w 1104290"/>
                      <a:gd name="connsiteY8" fmla="*/ 508176 h 628995"/>
                      <a:gd name="connsiteX9" fmla="*/ 88116 w 1104290"/>
                      <a:gd name="connsiteY9" fmla="*/ 441233 h 628995"/>
                      <a:gd name="connsiteX10" fmla="*/ 286901 w 1104290"/>
                      <a:gd name="connsiteY10" fmla="*/ 406610 h 628995"/>
                      <a:gd name="connsiteX11" fmla="*/ 873692 w 1104290"/>
                      <a:gd name="connsiteY11" fmla="*/ 10779 h 628995"/>
                      <a:gd name="connsiteX12" fmla="*/ 1050128 w 1104290"/>
                      <a:gd name="connsiteY12" fmla="*/ 193557 h 6289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104290" h="628995">
                        <a:moveTo>
                          <a:pt x="1050128" y="193557"/>
                        </a:moveTo>
                        <a:cubicBezTo>
                          <a:pt x="880698" y="294663"/>
                          <a:pt x="533605" y="443483"/>
                          <a:pt x="337223" y="487106"/>
                        </a:cubicBezTo>
                        <a:cubicBezTo>
                          <a:pt x="313238" y="540702"/>
                          <a:pt x="233305" y="623704"/>
                          <a:pt x="213411" y="627846"/>
                        </a:cubicBezTo>
                        <a:cubicBezTo>
                          <a:pt x="190500" y="632653"/>
                          <a:pt x="182011" y="621351"/>
                          <a:pt x="159407" y="613066"/>
                        </a:cubicBezTo>
                        <a:cubicBezTo>
                          <a:pt x="120795" y="598849"/>
                          <a:pt x="139308" y="571028"/>
                          <a:pt x="113840" y="566068"/>
                        </a:cubicBezTo>
                        <a:cubicBezTo>
                          <a:pt x="88372" y="561107"/>
                          <a:pt x="82644" y="522700"/>
                          <a:pt x="82644" y="522700"/>
                        </a:cubicBezTo>
                        <a:cubicBezTo>
                          <a:pt x="82644" y="522700"/>
                          <a:pt x="58659" y="525820"/>
                          <a:pt x="44237" y="565301"/>
                        </a:cubicBezTo>
                        <a:cubicBezTo>
                          <a:pt x="26235" y="614652"/>
                          <a:pt x="0" y="603196"/>
                          <a:pt x="0" y="603196"/>
                        </a:cubicBezTo>
                        <a:cubicBezTo>
                          <a:pt x="0" y="603196"/>
                          <a:pt x="13399" y="523263"/>
                          <a:pt x="24855" y="508176"/>
                        </a:cubicBezTo>
                        <a:cubicBezTo>
                          <a:pt x="43593" y="483754"/>
                          <a:pt x="64792" y="461322"/>
                          <a:pt x="88116" y="441233"/>
                        </a:cubicBezTo>
                        <a:cubicBezTo>
                          <a:pt x="102384" y="429164"/>
                          <a:pt x="225685" y="405997"/>
                          <a:pt x="286901" y="406610"/>
                        </a:cubicBezTo>
                        <a:cubicBezTo>
                          <a:pt x="440324" y="274973"/>
                          <a:pt x="701143" y="82070"/>
                          <a:pt x="873692" y="10779"/>
                        </a:cubicBezTo>
                        <a:cubicBezTo>
                          <a:pt x="997504" y="-40413"/>
                          <a:pt x="1202579" y="102424"/>
                          <a:pt x="1050128" y="193557"/>
                        </a:cubicBezTo>
                        <a:close/>
                      </a:path>
                    </a:pathLst>
                  </a:custGeom>
                  <a:solidFill>
                    <a:srgbClr val="FCBE9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05" name="图形 269">
                  <a:extLst>
                    <a:ext uri="{FF2B5EF4-FFF2-40B4-BE49-F238E27FC236}">
                      <a16:creationId xmlns:a16="http://schemas.microsoft.com/office/drawing/2014/main" id="{3A021B6B-AF5E-1F33-E02A-7008D2CAA7AD}"/>
                    </a:ext>
                  </a:extLst>
                </p:cNvPr>
                <p:cNvGrpSpPr/>
                <p:nvPr/>
              </p:nvGrpSpPr>
              <p:grpSpPr>
                <a:xfrm>
                  <a:off x="5108988" y="1943570"/>
                  <a:ext cx="701915" cy="949736"/>
                  <a:chOff x="5108988" y="1943570"/>
                  <a:chExt cx="701915" cy="949736"/>
                </a:xfrm>
              </p:grpSpPr>
              <p:sp>
                <p:nvSpPr>
                  <p:cNvPr id="306" name="任意多边形: 形状 305">
                    <a:extLst>
                      <a:ext uri="{FF2B5EF4-FFF2-40B4-BE49-F238E27FC236}">
                        <a16:creationId xmlns:a16="http://schemas.microsoft.com/office/drawing/2014/main" id="{1E5C2729-0894-02A7-7593-9F7793341B39}"/>
                      </a:ext>
                    </a:extLst>
                  </p:cNvPr>
                  <p:cNvSpPr/>
                  <p:nvPr/>
                </p:nvSpPr>
                <p:spPr>
                  <a:xfrm>
                    <a:off x="5108988" y="1943570"/>
                    <a:ext cx="349472" cy="281157"/>
                  </a:xfrm>
                  <a:custGeom>
                    <a:avLst/>
                    <a:gdLst>
                      <a:gd name="connsiteX0" fmla="*/ 29345 w 349472"/>
                      <a:gd name="connsiteY0" fmla="*/ 261013 h 281157"/>
                      <a:gd name="connsiteX1" fmla="*/ 94346 w 349472"/>
                      <a:gd name="connsiteY1" fmla="*/ 10167 h 281157"/>
                      <a:gd name="connsiteX2" fmla="*/ 349437 w 349472"/>
                      <a:gd name="connsiteY2" fmla="*/ 148656 h 281157"/>
                      <a:gd name="connsiteX3" fmla="*/ 29345 w 349472"/>
                      <a:gd name="connsiteY3" fmla="*/ 261013 h 281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9472" h="281157">
                        <a:moveTo>
                          <a:pt x="29345" y="261013"/>
                        </a:moveTo>
                        <a:cubicBezTo>
                          <a:pt x="9247" y="252779"/>
                          <a:pt x="-50434" y="52665"/>
                          <a:pt x="94346" y="10167"/>
                        </a:cubicBezTo>
                        <a:cubicBezTo>
                          <a:pt x="239126" y="-32331"/>
                          <a:pt x="343658" y="67035"/>
                          <a:pt x="349437" y="148656"/>
                        </a:cubicBezTo>
                        <a:cubicBezTo>
                          <a:pt x="352096" y="186910"/>
                          <a:pt x="208543" y="334298"/>
                          <a:pt x="29345" y="261013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7" name="任意多边形: 形状 306">
                    <a:extLst>
                      <a:ext uri="{FF2B5EF4-FFF2-40B4-BE49-F238E27FC236}">
                        <a16:creationId xmlns:a16="http://schemas.microsoft.com/office/drawing/2014/main" id="{DAED0720-144E-E152-D4E7-8D851D86785B}"/>
                      </a:ext>
                    </a:extLst>
                  </p:cNvPr>
                  <p:cNvSpPr/>
                  <p:nvPr/>
                </p:nvSpPr>
                <p:spPr>
                  <a:xfrm>
                    <a:off x="5124404" y="2045449"/>
                    <a:ext cx="297353" cy="308414"/>
                  </a:xfrm>
                  <a:custGeom>
                    <a:avLst/>
                    <a:gdLst>
                      <a:gd name="connsiteX0" fmla="*/ 159324 w 297353"/>
                      <a:gd name="connsiteY0" fmla="*/ 308415 h 308414"/>
                      <a:gd name="connsiteX1" fmla="*/ 45637 w 297353"/>
                      <a:gd name="connsiteY1" fmla="*/ 44220 h 308414"/>
                      <a:gd name="connsiteX2" fmla="*/ 297353 w 297353"/>
                      <a:gd name="connsiteY2" fmla="*/ 160873 h 3084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97353" h="308414">
                        <a:moveTo>
                          <a:pt x="159324" y="308415"/>
                        </a:moveTo>
                        <a:cubicBezTo>
                          <a:pt x="136310" y="299209"/>
                          <a:pt x="-96381" y="156015"/>
                          <a:pt x="45637" y="44220"/>
                        </a:cubicBezTo>
                        <a:cubicBezTo>
                          <a:pt x="231177" y="-101889"/>
                          <a:pt x="297353" y="160873"/>
                          <a:pt x="297353" y="160873"/>
                        </a:cubicBezTo>
                        <a:close/>
                      </a:path>
                    </a:pathLst>
                  </a:custGeom>
                  <a:solidFill>
                    <a:srgbClr val="FCBE9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8" name="任意多边形: 形状 307">
                    <a:extLst>
                      <a:ext uri="{FF2B5EF4-FFF2-40B4-BE49-F238E27FC236}">
                        <a16:creationId xmlns:a16="http://schemas.microsoft.com/office/drawing/2014/main" id="{A6B5A6AC-7B8F-F677-6A15-225674938CFC}"/>
                      </a:ext>
                    </a:extLst>
                  </p:cNvPr>
                  <p:cNvSpPr/>
                  <p:nvPr/>
                </p:nvSpPr>
                <p:spPr>
                  <a:xfrm>
                    <a:off x="5360089" y="1951779"/>
                    <a:ext cx="158865" cy="302001"/>
                  </a:xfrm>
                  <a:custGeom>
                    <a:avLst/>
                    <a:gdLst>
                      <a:gd name="connsiteX0" fmla="*/ 149221 w 158865"/>
                      <a:gd name="connsiteY0" fmla="*/ 299853 h 302001"/>
                      <a:gd name="connsiteX1" fmla="*/ 147073 w 158865"/>
                      <a:gd name="connsiteY1" fmla="*/ 300723 h 302001"/>
                      <a:gd name="connsiteX2" fmla="*/ 126390 w 158865"/>
                      <a:gd name="connsiteY2" fmla="*/ 292453 h 302001"/>
                      <a:gd name="connsiteX3" fmla="*/ 126361 w 158865"/>
                      <a:gd name="connsiteY3" fmla="*/ 292387 h 302001"/>
                      <a:gd name="connsiteX4" fmla="*/ 1271 w 158865"/>
                      <a:gd name="connsiteY4" fmla="*/ 34023 h 302001"/>
                      <a:gd name="connsiteX5" fmla="*/ 9567 w 158865"/>
                      <a:gd name="connsiteY5" fmla="*/ 13349 h 302001"/>
                      <a:gd name="connsiteX6" fmla="*/ 9658 w 158865"/>
                      <a:gd name="connsiteY6" fmla="*/ 13311 h 302001"/>
                      <a:gd name="connsiteX7" fmla="*/ 37990 w 158865"/>
                      <a:gd name="connsiteY7" fmla="*/ 1241 h 302001"/>
                      <a:gd name="connsiteX8" fmla="*/ 58753 w 158865"/>
                      <a:gd name="connsiteY8" fmla="*/ 9629 h 302001"/>
                      <a:gd name="connsiteX9" fmla="*/ 157609 w 158865"/>
                      <a:gd name="connsiteY9" fmla="*/ 279090 h 302001"/>
                      <a:gd name="connsiteX10" fmla="*/ 149221 w 158865"/>
                      <a:gd name="connsiteY10" fmla="*/ 299853 h 3020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58865" h="302001">
                        <a:moveTo>
                          <a:pt x="149221" y="299853"/>
                        </a:moveTo>
                        <a:lnTo>
                          <a:pt x="147073" y="300723"/>
                        </a:lnTo>
                        <a:cubicBezTo>
                          <a:pt x="139078" y="304151"/>
                          <a:pt x="129818" y="300448"/>
                          <a:pt x="126390" y="292453"/>
                        </a:cubicBezTo>
                        <a:cubicBezTo>
                          <a:pt x="126380" y="292431"/>
                          <a:pt x="126371" y="292409"/>
                          <a:pt x="126361" y="292387"/>
                        </a:cubicBezTo>
                        <a:lnTo>
                          <a:pt x="1271" y="34023"/>
                        </a:lnTo>
                        <a:cubicBezTo>
                          <a:pt x="-2147" y="26023"/>
                          <a:pt x="1567" y="16767"/>
                          <a:pt x="9567" y="13349"/>
                        </a:cubicBezTo>
                        <a:cubicBezTo>
                          <a:pt x="9597" y="13336"/>
                          <a:pt x="9627" y="13323"/>
                          <a:pt x="9658" y="13311"/>
                        </a:cubicBezTo>
                        <a:lnTo>
                          <a:pt x="37990" y="1241"/>
                        </a:lnTo>
                        <a:cubicBezTo>
                          <a:pt x="46040" y="-2134"/>
                          <a:pt x="55306" y="1609"/>
                          <a:pt x="58753" y="9629"/>
                        </a:cubicBezTo>
                        <a:lnTo>
                          <a:pt x="157609" y="279090"/>
                        </a:lnTo>
                        <a:cubicBezTo>
                          <a:pt x="161015" y="287140"/>
                          <a:pt x="157263" y="296428"/>
                          <a:pt x="149221" y="299853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9" name="任意多边形: 形状 308">
                    <a:extLst>
                      <a:ext uri="{FF2B5EF4-FFF2-40B4-BE49-F238E27FC236}">
                        <a16:creationId xmlns:a16="http://schemas.microsoft.com/office/drawing/2014/main" id="{344CF1BF-52A9-BA8D-762B-67A10CF4EA93}"/>
                      </a:ext>
                    </a:extLst>
                  </p:cNvPr>
                  <p:cNvSpPr/>
                  <p:nvPr/>
                </p:nvSpPr>
                <p:spPr>
                  <a:xfrm rot="-1379400">
                    <a:off x="5588359" y="2228809"/>
                    <a:ext cx="20354" cy="472797"/>
                  </a:xfrm>
                  <a:custGeom>
                    <a:avLst/>
                    <a:gdLst>
                      <a:gd name="connsiteX0" fmla="*/ 0 w 20354"/>
                      <a:gd name="connsiteY0" fmla="*/ 0 h 472797"/>
                      <a:gd name="connsiteX1" fmla="*/ 20354 w 20354"/>
                      <a:gd name="connsiteY1" fmla="*/ 0 h 472797"/>
                      <a:gd name="connsiteX2" fmla="*/ 20354 w 20354"/>
                      <a:gd name="connsiteY2" fmla="*/ 472798 h 472797"/>
                      <a:gd name="connsiteX3" fmla="*/ 0 w 20354"/>
                      <a:gd name="connsiteY3" fmla="*/ 472798 h 4727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354" h="472797">
                        <a:moveTo>
                          <a:pt x="0" y="0"/>
                        </a:moveTo>
                        <a:lnTo>
                          <a:pt x="20354" y="0"/>
                        </a:lnTo>
                        <a:lnTo>
                          <a:pt x="20354" y="472798"/>
                        </a:lnTo>
                        <a:lnTo>
                          <a:pt x="0" y="472798"/>
                        </a:ln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" name="任意多边形: 形状 309">
                    <a:extLst>
                      <a:ext uri="{FF2B5EF4-FFF2-40B4-BE49-F238E27FC236}">
                        <a16:creationId xmlns:a16="http://schemas.microsoft.com/office/drawing/2014/main" id="{15A09100-7C75-3B08-96C7-D4077C0A25E5}"/>
                      </a:ext>
                    </a:extLst>
                  </p:cNvPr>
                  <p:cNvSpPr/>
                  <p:nvPr/>
                </p:nvSpPr>
                <p:spPr>
                  <a:xfrm>
                    <a:off x="5644409" y="2674459"/>
                    <a:ext cx="166494" cy="218846"/>
                  </a:xfrm>
                  <a:custGeom>
                    <a:avLst/>
                    <a:gdLst>
                      <a:gd name="connsiteX0" fmla="*/ 151290 w 166494"/>
                      <a:gd name="connsiteY0" fmla="*/ 58052 h 218846"/>
                      <a:gd name="connsiteX1" fmla="*/ 134823 w 166494"/>
                      <a:gd name="connsiteY1" fmla="*/ 216231 h 218846"/>
                      <a:gd name="connsiteX2" fmla="*/ 9630 w 166494"/>
                      <a:gd name="connsiteY2" fmla="*/ 118194 h 218846"/>
                      <a:gd name="connsiteX3" fmla="*/ 45735 w 166494"/>
                      <a:gd name="connsiteY3" fmla="*/ 6348 h 218846"/>
                      <a:gd name="connsiteX4" fmla="*/ 151290 w 166494"/>
                      <a:gd name="connsiteY4" fmla="*/ 58052 h 2188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6494" h="218846">
                        <a:moveTo>
                          <a:pt x="151290" y="58052"/>
                        </a:moveTo>
                        <a:cubicBezTo>
                          <a:pt x="175224" y="114307"/>
                          <a:pt x="171747" y="200582"/>
                          <a:pt x="134823" y="216231"/>
                        </a:cubicBezTo>
                        <a:cubicBezTo>
                          <a:pt x="97899" y="231880"/>
                          <a:pt x="33564" y="174551"/>
                          <a:pt x="9630" y="118194"/>
                        </a:cubicBezTo>
                        <a:cubicBezTo>
                          <a:pt x="-14304" y="61836"/>
                          <a:pt x="9630" y="21691"/>
                          <a:pt x="45735" y="6348"/>
                        </a:cubicBezTo>
                        <a:cubicBezTo>
                          <a:pt x="81841" y="-8994"/>
                          <a:pt x="127407" y="1694"/>
                          <a:pt x="151290" y="58052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1" name="任意多边形: 形状 310">
                    <a:extLst>
                      <a:ext uri="{FF2B5EF4-FFF2-40B4-BE49-F238E27FC236}">
                        <a16:creationId xmlns:a16="http://schemas.microsoft.com/office/drawing/2014/main" id="{43D1DB40-D1FA-B393-62F2-B346875C31A8}"/>
                      </a:ext>
                    </a:extLst>
                  </p:cNvPr>
                  <p:cNvSpPr/>
                  <p:nvPr/>
                </p:nvSpPr>
                <p:spPr>
                  <a:xfrm>
                    <a:off x="5273134" y="2198080"/>
                    <a:ext cx="362778" cy="290713"/>
                  </a:xfrm>
                  <a:custGeom>
                    <a:avLst/>
                    <a:gdLst>
                      <a:gd name="connsiteX0" fmla="*/ 132053 w 362778"/>
                      <a:gd name="connsiteY0" fmla="*/ 9163 h 290713"/>
                      <a:gd name="connsiteX1" fmla="*/ 217970 w 362778"/>
                      <a:gd name="connsiteY1" fmla="*/ 25886 h 290713"/>
                      <a:gd name="connsiteX2" fmla="*/ 361164 w 362778"/>
                      <a:gd name="connsiteY2" fmla="*/ 211476 h 290713"/>
                      <a:gd name="connsiteX3" fmla="*/ 254740 w 362778"/>
                      <a:gd name="connsiteY3" fmla="*/ 149084 h 290713"/>
                      <a:gd name="connsiteX4" fmla="*/ 251467 w 362778"/>
                      <a:gd name="connsiteY4" fmla="*/ 169541 h 290713"/>
                      <a:gd name="connsiteX5" fmla="*/ 231675 w 362778"/>
                      <a:gd name="connsiteY5" fmla="*/ 192401 h 290713"/>
                      <a:gd name="connsiteX6" fmla="*/ 204417 w 362778"/>
                      <a:gd name="connsiteY6" fmla="*/ 239348 h 290713"/>
                      <a:gd name="connsiteX7" fmla="*/ 170664 w 362778"/>
                      <a:gd name="connsiteY7" fmla="*/ 285375 h 290713"/>
                      <a:gd name="connsiteX8" fmla="*/ 2615 w 362778"/>
                      <a:gd name="connsiteY8" fmla="*/ 191634 h 290713"/>
                      <a:gd name="connsiteX9" fmla="*/ 132053 w 362778"/>
                      <a:gd name="connsiteY9" fmla="*/ 9163 h 2907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62778" h="290713">
                        <a:moveTo>
                          <a:pt x="132053" y="9163"/>
                        </a:moveTo>
                        <a:cubicBezTo>
                          <a:pt x="144327" y="1185"/>
                          <a:pt x="175062" y="-12828"/>
                          <a:pt x="217970" y="25886"/>
                        </a:cubicBezTo>
                        <a:cubicBezTo>
                          <a:pt x="260877" y="64600"/>
                          <a:pt x="377836" y="195060"/>
                          <a:pt x="361164" y="211476"/>
                        </a:cubicBezTo>
                        <a:cubicBezTo>
                          <a:pt x="329610" y="242979"/>
                          <a:pt x="267167" y="137169"/>
                          <a:pt x="254740" y="149084"/>
                        </a:cubicBezTo>
                        <a:cubicBezTo>
                          <a:pt x="251160" y="152511"/>
                          <a:pt x="252694" y="160744"/>
                          <a:pt x="251467" y="169541"/>
                        </a:cubicBezTo>
                        <a:cubicBezTo>
                          <a:pt x="250337" y="180566"/>
                          <a:pt x="242425" y="189704"/>
                          <a:pt x="231675" y="192401"/>
                        </a:cubicBezTo>
                        <a:cubicBezTo>
                          <a:pt x="212140" y="199254"/>
                          <a:pt x="231931" y="224262"/>
                          <a:pt x="204417" y="239348"/>
                        </a:cubicBezTo>
                        <a:cubicBezTo>
                          <a:pt x="176904" y="254435"/>
                          <a:pt x="190354" y="261799"/>
                          <a:pt x="170664" y="285375"/>
                        </a:cubicBezTo>
                        <a:cubicBezTo>
                          <a:pt x="148418" y="311815"/>
                          <a:pt x="22356" y="233620"/>
                          <a:pt x="2615" y="191634"/>
                        </a:cubicBezTo>
                        <a:cubicBezTo>
                          <a:pt x="-17125" y="149647"/>
                          <a:pt x="79685" y="43274"/>
                          <a:pt x="132053" y="9163"/>
                        </a:cubicBezTo>
                        <a:close/>
                      </a:path>
                    </a:pathLst>
                  </a:custGeom>
                  <a:solidFill>
                    <a:srgbClr val="FCBE9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AB4DAEDE-3E5A-D887-AD3C-FE31C5511B75}"/>
                </a:ext>
              </a:extLst>
            </p:cNvPr>
            <p:cNvSpPr/>
            <p:nvPr/>
          </p:nvSpPr>
          <p:spPr>
            <a:xfrm>
              <a:off x="5812167" y="857275"/>
              <a:ext cx="58863" cy="28702"/>
            </a:xfrm>
            <a:custGeom>
              <a:avLst/>
              <a:gdLst>
                <a:gd name="connsiteX0" fmla="*/ 0 w 58863"/>
                <a:gd name="connsiteY0" fmla="*/ 22962 h 28702"/>
                <a:gd name="connsiteX1" fmla="*/ 58863 w 58863"/>
                <a:gd name="connsiteY1" fmla="*/ 0 h 2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863" h="28702">
                  <a:moveTo>
                    <a:pt x="0" y="22962"/>
                  </a:moveTo>
                  <a:cubicBezTo>
                    <a:pt x="0" y="22962"/>
                    <a:pt x="41884" y="45925"/>
                    <a:pt x="58863" y="0"/>
                  </a:cubicBezTo>
                </a:path>
              </a:pathLst>
            </a:custGeom>
            <a:noFill/>
            <a:ln w="1270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B9AC9CD3-991D-F803-AF7B-7976D316227C}"/>
                </a:ext>
              </a:extLst>
            </p:cNvPr>
            <p:cNvSpPr/>
            <p:nvPr/>
          </p:nvSpPr>
          <p:spPr>
            <a:xfrm>
              <a:off x="5954441" y="800304"/>
              <a:ext cx="81058" cy="33534"/>
            </a:xfrm>
            <a:custGeom>
              <a:avLst/>
              <a:gdLst>
                <a:gd name="connsiteX0" fmla="*/ 0 w 81058"/>
                <a:gd name="connsiteY0" fmla="*/ 26286 h 33534"/>
                <a:gd name="connsiteX1" fmla="*/ 81058 w 81058"/>
                <a:gd name="connsiteY1" fmla="*/ 0 h 3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058" h="33534">
                  <a:moveTo>
                    <a:pt x="0" y="26286"/>
                  </a:moveTo>
                  <a:cubicBezTo>
                    <a:pt x="0" y="26286"/>
                    <a:pt x="46641" y="54363"/>
                    <a:pt x="81058" y="0"/>
                  </a:cubicBezTo>
                </a:path>
              </a:pathLst>
            </a:custGeom>
            <a:noFill/>
            <a:ln w="1270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FD0B7548-0EF6-AD17-CE83-84BF8D8B4032}"/>
                </a:ext>
              </a:extLst>
            </p:cNvPr>
            <p:cNvSpPr/>
            <p:nvPr/>
          </p:nvSpPr>
          <p:spPr>
            <a:xfrm>
              <a:off x="5904834" y="850678"/>
              <a:ext cx="33292" cy="96247"/>
            </a:xfrm>
            <a:custGeom>
              <a:avLst/>
              <a:gdLst>
                <a:gd name="connsiteX0" fmla="*/ 0 w 33292"/>
                <a:gd name="connsiteY0" fmla="*/ 0 h 96247"/>
                <a:gd name="connsiteX1" fmla="*/ 0 w 33292"/>
                <a:gd name="connsiteY1" fmla="*/ 73336 h 96247"/>
                <a:gd name="connsiteX2" fmla="*/ 33293 w 33292"/>
                <a:gd name="connsiteY2" fmla="*/ 96247 h 96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92" h="96247">
                  <a:moveTo>
                    <a:pt x="0" y="0"/>
                  </a:moveTo>
                  <a:lnTo>
                    <a:pt x="0" y="73336"/>
                  </a:lnTo>
                  <a:lnTo>
                    <a:pt x="33293" y="96247"/>
                  </a:lnTo>
                </a:path>
              </a:pathLst>
            </a:custGeom>
            <a:noFill/>
            <a:ln w="1270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7E3468C1-8404-70F4-58C9-52DA921A8734}"/>
                </a:ext>
              </a:extLst>
            </p:cNvPr>
            <p:cNvSpPr/>
            <p:nvPr/>
          </p:nvSpPr>
          <p:spPr>
            <a:xfrm>
              <a:off x="5965590" y="944061"/>
              <a:ext cx="52879" cy="48890"/>
            </a:xfrm>
            <a:custGeom>
              <a:avLst/>
              <a:gdLst>
                <a:gd name="connsiteX0" fmla="*/ 0 w 52879"/>
                <a:gd name="connsiteY0" fmla="*/ 48891 h 48890"/>
                <a:gd name="connsiteX1" fmla="*/ 52880 w 52879"/>
                <a:gd name="connsiteY1" fmla="*/ 0 h 48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879" h="48890">
                  <a:moveTo>
                    <a:pt x="0" y="48891"/>
                  </a:moveTo>
                  <a:cubicBezTo>
                    <a:pt x="0" y="48891"/>
                    <a:pt x="46385" y="34316"/>
                    <a:pt x="52880" y="0"/>
                  </a:cubicBezTo>
                </a:path>
              </a:pathLst>
            </a:custGeom>
            <a:noFill/>
            <a:ln w="1270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A0C45279-E55A-B07E-466B-6BCFDCB9C525}"/>
                </a:ext>
              </a:extLst>
            </p:cNvPr>
            <p:cNvSpPr/>
            <p:nvPr/>
          </p:nvSpPr>
          <p:spPr>
            <a:xfrm>
              <a:off x="5967482" y="1638351"/>
              <a:ext cx="385807" cy="5114"/>
            </a:xfrm>
            <a:custGeom>
              <a:avLst/>
              <a:gdLst>
                <a:gd name="connsiteX0" fmla="*/ 0 w 385807"/>
                <a:gd name="connsiteY0" fmla="*/ 0 h 5114"/>
                <a:gd name="connsiteX1" fmla="*/ 385807 w 385807"/>
                <a:gd name="connsiteY1" fmla="*/ 0 h 5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5807" h="5114">
                  <a:moveTo>
                    <a:pt x="0" y="0"/>
                  </a:moveTo>
                  <a:lnTo>
                    <a:pt x="385807" y="0"/>
                  </a:lnTo>
                </a:path>
              </a:pathLst>
            </a:custGeom>
            <a:ln w="1270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B705A1B2-B0C3-BCEE-0769-1CF2532DFD8B}"/>
                </a:ext>
              </a:extLst>
            </p:cNvPr>
            <p:cNvSpPr/>
            <p:nvPr/>
          </p:nvSpPr>
          <p:spPr>
            <a:xfrm>
              <a:off x="5984154" y="2284465"/>
              <a:ext cx="191522" cy="5114"/>
            </a:xfrm>
            <a:custGeom>
              <a:avLst/>
              <a:gdLst>
                <a:gd name="connsiteX0" fmla="*/ 0 w 191522"/>
                <a:gd name="connsiteY0" fmla="*/ 0 h 5114"/>
                <a:gd name="connsiteX1" fmla="*/ 191523 w 191522"/>
                <a:gd name="connsiteY1" fmla="*/ 0 h 5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522" h="5114">
                  <a:moveTo>
                    <a:pt x="0" y="0"/>
                  </a:moveTo>
                  <a:lnTo>
                    <a:pt x="191523" y="0"/>
                  </a:lnTo>
                </a:path>
              </a:pathLst>
            </a:custGeom>
            <a:ln w="1270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1FAC810F-E812-8287-A920-2E3032FD23E9}"/>
                </a:ext>
              </a:extLst>
            </p:cNvPr>
            <p:cNvSpPr/>
            <p:nvPr/>
          </p:nvSpPr>
          <p:spPr>
            <a:xfrm rot="-2866800">
              <a:off x="6238259" y="779183"/>
              <a:ext cx="228088" cy="86325"/>
            </a:xfrm>
            <a:custGeom>
              <a:avLst/>
              <a:gdLst>
                <a:gd name="connsiteX0" fmla="*/ 228089 w 228088"/>
                <a:gd name="connsiteY0" fmla="*/ 43163 h 86325"/>
                <a:gd name="connsiteX1" fmla="*/ 114044 w 228088"/>
                <a:gd name="connsiteY1" fmla="*/ 86326 h 86325"/>
                <a:gd name="connsiteX2" fmla="*/ 0 w 228088"/>
                <a:gd name="connsiteY2" fmla="*/ 43163 h 86325"/>
                <a:gd name="connsiteX3" fmla="*/ 114044 w 228088"/>
                <a:gd name="connsiteY3" fmla="*/ 0 h 86325"/>
                <a:gd name="connsiteX4" fmla="*/ 228089 w 228088"/>
                <a:gd name="connsiteY4" fmla="*/ 43163 h 86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088" h="86325">
                  <a:moveTo>
                    <a:pt x="228089" y="43163"/>
                  </a:moveTo>
                  <a:cubicBezTo>
                    <a:pt x="228089" y="67001"/>
                    <a:pt x="177029" y="86326"/>
                    <a:pt x="114044" y="86326"/>
                  </a:cubicBezTo>
                  <a:cubicBezTo>
                    <a:pt x="51059" y="86326"/>
                    <a:pt x="0" y="67001"/>
                    <a:pt x="0" y="43163"/>
                  </a:cubicBezTo>
                  <a:cubicBezTo>
                    <a:pt x="0" y="19325"/>
                    <a:pt x="51060" y="0"/>
                    <a:pt x="114044" y="0"/>
                  </a:cubicBezTo>
                  <a:cubicBezTo>
                    <a:pt x="177029" y="0"/>
                    <a:pt x="228089" y="19325"/>
                    <a:pt x="228089" y="43163"/>
                  </a:cubicBezTo>
                  <a:close/>
                </a:path>
              </a:pathLst>
            </a:custGeom>
            <a:solidFill>
              <a:srgbClr val="E57B07"/>
            </a:solidFill>
            <a:ln w="1270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86" name="图形 382">
            <a:extLst>
              <a:ext uri="{FF2B5EF4-FFF2-40B4-BE49-F238E27FC236}">
                <a16:creationId xmlns:a16="http://schemas.microsoft.com/office/drawing/2014/main" id="{CA9A6A13-DAA0-9DD9-3B83-45E783CA64EA}"/>
              </a:ext>
            </a:extLst>
          </p:cNvPr>
          <p:cNvGrpSpPr/>
          <p:nvPr/>
        </p:nvGrpSpPr>
        <p:grpSpPr>
          <a:xfrm rot="20188645">
            <a:off x="10414611" y="146368"/>
            <a:ext cx="1675802" cy="857975"/>
            <a:chOff x="3253644" y="1644760"/>
            <a:chExt cx="5933313" cy="3037729"/>
          </a:xfrm>
        </p:grpSpPr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78031E2D-921A-6BB8-BA41-C132E82E401A}"/>
                </a:ext>
              </a:extLst>
            </p:cNvPr>
            <p:cNvSpPr/>
            <p:nvPr/>
          </p:nvSpPr>
          <p:spPr>
            <a:xfrm>
              <a:off x="3359658" y="3862101"/>
              <a:ext cx="3319462" cy="820388"/>
            </a:xfrm>
            <a:custGeom>
              <a:avLst/>
              <a:gdLst>
                <a:gd name="connsiteX0" fmla="*/ 2549081 w 3319462"/>
                <a:gd name="connsiteY0" fmla="*/ 820388 h 820388"/>
                <a:gd name="connsiteX1" fmla="*/ 770287 w 3319462"/>
                <a:gd name="connsiteY1" fmla="*/ 820388 h 820388"/>
                <a:gd name="connsiteX2" fmla="*/ 117919 w 3319462"/>
                <a:gd name="connsiteY2" fmla="*/ 337090 h 820388"/>
                <a:gd name="connsiteX3" fmla="*/ 0 w 3319462"/>
                <a:gd name="connsiteY3" fmla="*/ 0 h 820388"/>
                <a:gd name="connsiteX4" fmla="*/ 3319463 w 3319462"/>
                <a:gd name="connsiteY4" fmla="*/ 0 h 820388"/>
                <a:gd name="connsiteX5" fmla="*/ 3201448 w 3319462"/>
                <a:gd name="connsiteY5" fmla="*/ 337090 h 820388"/>
                <a:gd name="connsiteX6" fmla="*/ 2549081 w 3319462"/>
                <a:gd name="connsiteY6" fmla="*/ 820388 h 820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19462" h="820388">
                  <a:moveTo>
                    <a:pt x="2549081" y="820388"/>
                  </a:moveTo>
                  <a:lnTo>
                    <a:pt x="770287" y="820388"/>
                  </a:lnTo>
                  <a:cubicBezTo>
                    <a:pt x="479679" y="820388"/>
                    <a:pt x="219646" y="627793"/>
                    <a:pt x="117919" y="337090"/>
                  </a:cubicBezTo>
                  <a:lnTo>
                    <a:pt x="0" y="0"/>
                  </a:lnTo>
                  <a:lnTo>
                    <a:pt x="3319463" y="0"/>
                  </a:lnTo>
                  <a:lnTo>
                    <a:pt x="3201448" y="337090"/>
                  </a:lnTo>
                  <a:cubicBezTo>
                    <a:pt x="3099721" y="627793"/>
                    <a:pt x="2839688" y="820388"/>
                    <a:pt x="2549081" y="820388"/>
                  </a:cubicBezTo>
                  <a:close/>
                </a:path>
              </a:pathLst>
            </a:custGeom>
            <a:solidFill>
              <a:srgbClr val="E57B07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296ECDA6-AD96-21C9-B328-53234AF4306F}"/>
                </a:ext>
              </a:extLst>
            </p:cNvPr>
            <p:cNvSpPr/>
            <p:nvPr/>
          </p:nvSpPr>
          <p:spPr>
            <a:xfrm>
              <a:off x="3253644" y="3726561"/>
              <a:ext cx="3531393" cy="135636"/>
            </a:xfrm>
            <a:custGeom>
              <a:avLst/>
              <a:gdLst>
                <a:gd name="connsiteX0" fmla="*/ 3465386 w 3531393"/>
                <a:gd name="connsiteY0" fmla="*/ 0 h 135636"/>
                <a:gd name="connsiteX1" fmla="*/ 3531394 w 3531393"/>
                <a:gd name="connsiteY1" fmla="*/ 0 h 135636"/>
                <a:gd name="connsiteX2" fmla="*/ 3531394 w 3531393"/>
                <a:gd name="connsiteY2" fmla="*/ 135636 h 135636"/>
                <a:gd name="connsiteX3" fmla="*/ 3465386 w 3531393"/>
                <a:gd name="connsiteY3" fmla="*/ 135636 h 135636"/>
                <a:gd name="connsiteX4" fmla="*/ 66008 w 3531393"/>
                <a:gd name="connsiteY4" fmla="*/ 135636 h 135636"/>
                <a:gd name="connsiteX5" fmla="*/ 0 w 3531393"/>
                <a:gd name="connsiteY5" fmla="*/ 135636 h 135636"/>
                <a:gd name="connsiteX6" fmla="*/ 0 w 3531393"/>
                <a:gd name="connsiteY6" fmla="*/ 0 h 135636"/>
                <a:gd name="connsiteX7" fmla="*/ 66008 w 3531393"/>
                <a:gd name="connsiteY7" fmla="*/ 0 h 135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31393" h="135636">
                  <a:moveTo>
                    <a:pt x="3465386" y="0"/>
                  </a:moveTo>
                  <a:cubicBezTo>
                    <a:pt x="3501841" y="0"/>
                    <a:pt x="3531394" y="0"/>
                    <a:pt x="3531394" y="0"/>
                  </a:cubicBezTo>
                  <a:lnTo>
                    <a:pt x="3531394" y="135636"/>
                  </a:lnTo>
                  <a:cubicBezTo>
                    <a:pt x="3531394" y="135636"/>
                    <a:pt x="3501841" y="135636"/>
                    <a:pt x="3465386" y="135636"/>
                  </a:cubicBezTo>
                  <a:lnTo>
                    <a:pt x="66008" y="135636"/>
                  </a:lnTo>
                  <a:cubicBezTo>
                    <a:pt x="29553" y="135636"/>
                    <a:pt x="0" y="135636"/>
                    <a:pt x="0" y="135636"/>
                  </a:cubicBezTo>
                  <a:lnTo>
                    <a:pt x="0" y="0"/>
                  </a:lnTo>
                  <a:cubicBezTo>
                    <a:pt x="0" y="0"/>
                    <a:pt x="29553" y="0"/>
                    <a:pt x="66008" y="0"/>
                  </a:cubicBezTo>
                  <a:close/>
                </a:path>
              </a:pathLst>
            </a:custGeom>
            <a:solidFill>
              <a:srgbClr val="E57B07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468FEE0E-BD7A-A546-1195-4EF9D560B1BB}"/>
                </a:ext>
              </a:extLst>
            </p:cNvPr>
            <p:cNvSpPr/>
            <p:nvPr/>
          </p:nvSpPr>
          <p:spPr>
            <a:xfrm>
              <a:off x="6641306" y="3862101"/>
              <a:ext cx="1211008" cy="115252"/>
            </a:xfrm>
            <a:custGeom>
              <a:avLst/>
              <a:gdLst>
                <a:gd name="connsiteX0" fmla="*/ 1211009 w 1211008"/>
                <a:gd name="connsiteY0" fmla="*/ 115253 h 115252"/>
                <a:gd name="connsiteX1" fmla="*/ 0 w 1211008"/>
                <a:gd name="connsiteY1" fmla="*/ 115253 h 115252"/>
                <a:gd name="connsiteX2" fmla="*/ 40862 w 1211008"/>
                <a:gd name="connsiteY2" fmla="*/ 0 h 115252"/>
                <a:gd name="connsiteX3" fmla="*/ 1211009 w 1211008"/>
                <a:gd name="connsiteY3" fmla="*/ 0 h 115252"/>
                <a:gd name="connsiteX4" fmla="*/ 1211009 w 1211008"/>
                <a:gd name="connsiteY4" fmla="*/ 115253 h 115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1008" h="115252">
                  <a:moveTo>
                    <a:pt x="1211009" y="115253"/>
                  </a:moveTo>
                  <a:lnTo>
                    <a:pt x="0" y="115253"/>
                  </a:lnTo>
                  <a:lnTo>
                    <a:pt x="40862" y="0"/>
                  </a:lnTo>
                  <a:lnTo>
                    <a:pt x="1211009" y="0"/>
                  </a:lnTo>
                  <a:lnTo>
                    <a:pt x="1211009" y="115253"/>
                  </a:lnTo>
                  <a:close/>
                </a:path>
              </a:pathLst>
            </a:custGeom>
            <a:solidFill>
              <a:srgbClr val="E57B07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7DBA6589-A056-39FA-3D83-D4BFDFD10944}"/>
                </a:ext>
              </a:extLst>
            </p:cNvPr>
            <p:cNvSpPr/>
            <p:nvPr/>
          </p:nvSpPr>
          <p:spPr>
            <a:xfrm>
              <a:off x="7831931" y="3784091"/>
              <a:ext cx="1355026" cy="244411"/>
            </a:xfrm>
            <a:custGeom>
              <a:avLst/>
              <a:gdLst>
                <a:gd name="connsiteX0" fmla="*/ 1244536 w 1355026"/>
                <a:gd name="connsiteY0" fmla="*/ 0 h 244411"/>
                <a:gd name="connsiteX1" fmla="*/ 1355026 w 1355026"/>
                <a:gd name="connsiteY1" fmla="*/ 0 h 244411"/>
                <a:gd name="connsiteX2" fmla="*/ 1355026 w 1355026"/>
                <a:gd name="connsiteY2" fmla="*/ 244412 h 244411"/>
                <a:gd name="connsiteX3" fmla="*/ 1244536 w 1355026"/>
                <a:gd name="connsiteY3" fmla="*/ 244412 h 244411"/>
                <a:gd name="connsiteX4" fmla="*/ 110490 w 1355026"/>
                <a:gd name="connsiteY4" fmla="*/ 244412 h 244411"/>
                <a:gd name="connsiteX5" fmla="*/ 0 w 1355026"/>
                <a:gd name="connsiteY5" fmla="*/ 244412 h 244411"/>
                <a:gd name="connsiteX6" fmla="*/ 0 w 1355026"/>
                <a:gd name="connsiteY6" fmla="*/ 0 h 244411"/>
                <a:gd name="connsiteX7" fmla="*/ 110490 w 1355026"/>
                <a:gd name="connsiteY7" fmla="*/ 0 h 244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55026" h="244411">
                  <a:moveTo>
                    <a:pt x="1244536" y="0"/>
                  </a:moveTo>
                  <a:cubicBezTo>
                    <a:pt x="1305558" y="0"/>
                    <a:pt x="1355026" y="0"/>
                    <a:pt x="1355026" y="0"/>
                  </a:cubicBezTo>
                  <a:lnTo>
                    <a:pt x="1355026" y="244412"/>
                  </a:lnTo>
                  <a:cubicBezTo>
                    <a:pt x="1355026" y="244412"/>
                    <a:pt x="1305558" y="244412"/>
                    <a:pt x="1244536" y="244412"/>
                  </a:cubicBezTo>
                  <a:lnTo>
                    <a:pt x="110490" y="244412"/>
                  </a:lnTo>
                  <a:cubicBezTo>
                    <a:pt x="49468" y="244412"/>
                    <a:pt x="0" y="244412"/>
                    <a:pt x="0" y="244412"/>
                  </a:cubicBezTo>
                  <a:lnTo>
                    <a:pt x="0" y="0"/>
                  </a:lnTo>
                  <a:cubicBezTo>
                    <a:pt x="0" y="0"/>
                    <a:pt x="49468" y="0"/>
                    <a:pt x="110490" y="0"/>
                  </a:cubicBezTo>
                  <a:close/>
                </a:path>
              </a:pathLst>
            </a:custGeom>
            <a:solidFill>
              <a:srgbClr val="E57B07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65A338C1-6B6B-3DFE-BEB1-A574B0BDD460}"/>
                </a:ext>
              </a:extLst>
            </p:cNvPr>
            <p:cNvSpPr/>
            <p:nvPr/>
          </p:nvSpPr>
          <p:spPr>
            <a:xfrm>
              <a:off x="4036714" y="1644760"/>
              <a:ext cx="1899169" cy="1464012"/>
            </a:xfrm>
            <a:custGeom>
              <a:avLst/>
              <a:gdLst>
                <a:gd name="connsiteX0" fmla="*/ 657872 w 1899169"/>
                <a:gd name="connsiteY0" fmla="*/ 49737 h 1464012"/>
                <a:gd name="connsiteX1" fmla="*/ 70275 w 1899169"/>
                <a:gd name="connsiteY1" fmla="*/ 903844 h 1464012"/>
                <a:gd name="connsiteX2" fmla="*/ 49320 w 1899169"/>
                <a:gd name="connsiteY2" fmla="*/ 1269508 h 1464012"/>
                <a:gd name="connsiteX3" fmla="*/ 571671 w 1899169"/>
                <a:gd name="connsiteY3" fmla="*/ 1462771 h 1464012"/>
                <a:gd name="connsiteX4" fmla="*/ 1519980 w 1899169"/>
                <a:gd name="connsiteY4" fmla="*/ 1126252 h 1464012"/>
                <a:gd name="connsiteX5" fmla="*/ 1878787 w 1899169"/>
                <a:gd name="connsiteY5" fmla="*/ 942706 h 1464012"/>
                <a:gd name="connsiteX6" fmla="*/ 1851259 w 1899169"/>
                <a:gd name="connsiteY6" fmla="*/ 651526 h 1464012"/>
                <a:gd name="connsiteX7" fmla="*/ 1484928 w 1899169"/>
                <a:gd name="connsiteY7" fmla="*/ 215091 h 1464012"/>
                <a:gd name="connsiteX8" fmla="*/ 657872 w 1899169"/>
                <a:gd name="connsiteY8" fmla="*/ 49737 h 1464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9169" h="1464012">
                  <a:moveTo>
                    <a:pt x="657872" y="49737"/>
                  </a:moveTo>
                  <a:cubicBezTo>
                    <a:pt x="163810" y="229092"/>
                    <a:pt x="348119" y="502079"/>
                    <a:pt x="70275" y="903844"/>
                  </a:cubicBezTo>
                  <a:cubicBezTo>
                    <a:pt x="-29071" y="1047481"/>
                    <a:pt x="-10783" y="1201595"/>
                    <a:pt x="49320" y="1269508"/>
                  </a:cubicBezTo>
                  <a:cubicBezTo>
                    <a:pt x="112661" y="1341136"/>
                    <a:pt x="166858" y="1478487"/>
                    <a:pt x="571671" y="1462771"/>
                  </a:cubicBezTo>
                  <a:cubicBezTo>
                    <a:pt x="972578" y="1447340"/>
                    <a:pt x="1122883" y="1182831"/>
                    <a:pt x="1519980" y="1126252"/>
                  </a:cubicBezTo>
                  <a:cubicBezTo>
                    <a:pt x="1659140" y="1106440"/>
                    <a:pt x="1820684" y="1070626"/>
                    <a:pt x="1878787" y="942706"/>
                  </a:cubicBezTo>
                  <a:cubicBezTo>
                    <a:pt x="1920411" y="851170"/>
                    <a:pt x="1891741" y="743538"/>
                    <a:pt x="1851259" y="651526"/>
                  </a:cubicBezTo>
                  <a:cubicBezTo>
                    <a:pt x="1773631" y="474838"/>
                    <a:pt x="1650472" y="314246"/>
                    <a:pt x="1484928" y="215091"/>
                  </a:cubicBezTo>
                  <a:cubicBezTo>
                    <a:pt x="1280998" y="92980"/>
                    <a:pt x="1039253" y="-88662"/>
                    <a:pt x="657872" y="49737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CE551BC9-F0FC-B03F-47A7-143CC2B08091}"/>
                </a:ext>
              </a:extLst>
            </p:cNvPr>
            <p:cNvSpPr/>
            <p:nvPr/>
          </p:nvSpPr>
          <p:spPr>
            <a:xfrm>
              <a:off x="4667154" y="2032730"/>
              <a:ext cx="582548" cy="582548"/>
            </a:xfrm>
            <a:custGeom>
              <a:avLst/>
              <a:gdLst>
                <a:gd name="connsiteX0" fmla="*/ 582549 w 582548"/>
                <a:gd name="connsiteY0" fmla="*/ 291275 h 582548"/>
                <a:gd name="connsiteX1" fmla="*/ 291274 w 582548"/>
                <a:gd name="connsiteY1" fmla="*/ 582549 h 582548"/>
                <a:gd name="connsiteX2" fmla="*/ 0 w 582548"/>
                <a:gd name="connsiteY2" fmla="*/ 291275 h 582548"/>
                <a:gd name="connsiteX3" fmla="*/ 291274 w 582548"/>
                <a:gd name="connsiteY3" fmla="*/ 0 h 582548"/>
                <a:gd name="connsiteX4" fmla="*/ 582549 w 582548"/>
                <a:gd name="connsiteY4" fmla="*/ 291275 h 582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2548" h="582548">
                  <a:moveTo>
                    <a:pt x="582549" y="291275"/>
                  </a:moveTo>
                  <a:cubicBezTo>
                    <a:pt x="582549" y="452141"/>
                    <a:pt x="452141" y="582549"/>
                    <a:pt x="291274" y="582549"/>
                  </a:cubicBezTo>
                  <a:cubicBezTo>
                    <a:pt x="130408" y="582549"/>
                    <a:pt x="0" y="452141"/>
                    <a:pt x="0" y="291275"/>
                  </a:cubicBezTo>
                  <a:cubicBezTo>
                    <a:pt x="0" y="130408"/>
                    <a:pt x="130408" y="0"/>
                    <a:pt x="291274" y="0"/>
                  </a:cubicBezTo>
                  <a:cubicBezTo>
                    <a:pt x="452141" y="0"/>
                    <a:pt x="582549" y="130408"/>
                    <a:pt x="582549" y="291275"/>
                  </a:cubicBezTo>
                  <a:close/>
                </a:path>
              </a:pathLst>
            </a:custGeom>
            <a:solidFill>
              <a:srgbClr val="EFAF00"/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CC25F6A8-EFDD-0F1A-53DD-8D765F4C14C7}"/>
                </a:ext>
              </a:extLst>
            </p:cNvPr>
            <p:cNvSpPr/>
            <p:nvPr/>
          </p:nvSpPr>
          <p:spPr>
            <a:xfrm>
              <a:off x="4986337" y="3189827"/>
              <a:ext cx="9525" cy="427863"/>
            </a:xfrm>
            <a:custGeom>
              <a:avLst/>
              <a:gdLst>
                <a:gd name="connsiteX0" fmla="*/ 0 w 9525"/>
                <a:gd name="connsiteY0" fmla="*/ 0 h 427863"/>
                <a:gd name="connsiteX1" fmla="*/ 0 w 9525"/>
                <a:gd name="connsiteY1" fmla="*/ 427863 h 427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863">
                  <a:moveTo>
                    <a:pt x="0" y="0"/>
                  </a:moveTo>
                  <a:lnTo>
                    <a:pt x="0" y="427863"/>
                  </a:lnTo>
                </a:path>
              </a:pathLst>
            </a:custGeom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84ADDAF7-7405-B679-9E5D-09C5D88F3BD5}"/>
                </a:ext>
              </a:extLst>
            </p:cNvPr>
            <p:cNvSpPr/>
            <p:nvPr/>
          </p:nvSpPr>
          <p:spPr>
            <a:xfrm>
              <a:off x="5179599" y="3027807"/>
              <a:ext cx="9525" cy="427958"/>
            </a:xfrm>
            <a:custGeom>
              <a:avLst/>
              <a:gdLst>
                <a:gd name="connsiteX0" fmla="*/ 0 w 9525"/>
                <a:gd name="connsiteY0" fmla="*/ 0 h 427958"/>
                <a:gd name="connsiteX1" fmla="*/ 0 w 9525"/>
                <a:gd name="connsiteY1" fmla="*/ 427958 h 427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958">
                  <a:moveTo>
                    <a:pt x="0" y="0"/>
                  </a:moveTo>
                  <a:lnTo>
                    <a:pt x="0" y="427958"/>
                  </a:lnTo>
                </a:path>
              </a:pathLst>
            </a:custGeom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CD47EF46-70FB-E370-2C4B-6889F008B15B}"/>
                </a:ext>
              </a:extLst>
            </p:cNvPr>
            <p:cNvSpPr/>
            <p:nvPr/>
          </p:nvSpPr>
          <p:spPr>
            <a:xfrm>
              <a:off x="5367623" y="3074860"/>
              <a:ext cx="9525" cy="427863"/>
            </a:xfrm>
            <a:custGeom>
              <a:avLst/>
              <a:gdLst>
                <a:gd name="connsiteX0" fmla="*/ 0 w 9525"/>
                <a:gd name="connsiteY0" fmla="*/ 0 h 427863"/>
                <a:gd name="connsiteX1" fmla="*/ 0 w 9525"/>
                <a:gd name="connsiteY1" fmla="*/ 427863 h 427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27863">
                  <a:moveTo>
                    <a:pt x="0" y="0"/>
                  </a:moveTo>
                  <a:lnTo>
                    <a:pt x="0" y="427863"/>
                  </a:lnTo>
                </a:path>
              </a:pathLst>
            </a:custGeom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8D3DEDF0-0A1D-016C-AEA2-2BD4229E5B77}"/>
                </a:ext>
              </a:extLst>
            </p:cNvPr>
            <p:cNvSpPr/>
            <p:nvPr/>
          </p:nvSpPr>
          <p:spPr>
            <a:xfrm>
              <a:off x="5734716" y="3033712"/>
              <a:ext cx="58293" cy="58293"/>
            </a:xfrm>
            <a:custGeom>
              <a:avLst/>
              <a:gdLst>
                <a:gd name="connsiteX0" fmla="*/ 58293 w 58293"/>
                <a:gd name="connsiteY0" fmla="*/ 29146 h 58293"/>
                <a:gd name="connsiteX1" fmla="*/ 29147 w 58293"/>
                <a:gd name="connsiteY1" fmla="*/ 58293 h 58293"/>
                <a:gd name="connsiteX2" fmla="*/ 0 w 58293"/>
                <a:gd name="connsiteY2" fmla="*/ 29146 h 58293"/>
                <a:gd name="connsiteX3" fmla="*/ 29147 w 58293"/>
                <a:gd name="connsiteY3" fmla="*/ 0 h 58293"/>
                <a:gd name="connsiteX4" fmla="*/ 58293 w 58293"/>
                <a:gd name="connsiteY4" fmla="*/ 29146 h 5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293" h="58293">
                  <a:moveTo>
                    <a:pt x="58293" y="29146"/>
                  </a:moveTo>
                  <a:cubicBezTo>
                    <a:pt x="58293" y="45244"/>
                    <a:pt x="45244" y="58293"/>
                    <a:pt x="29147" y="58293"/>
                  </a:cubicBezTo>
                  <a:cubicBezTo>
                    <a:pt x="13049" y="58293"/>
                    <a:pt x="0" y="45244"/>
                    <a:pt x="0" y="29146"/>
                  </a:cubicBezTo>
                  <a:cubicBezTo>
                    <a:pt x="0" y="13049"/>
                    <a:pt x="13049" y="0"/>
                    <a:pt x="29147" y="0"/>
                  </a:cubicBezTo>
                  <a:cubicBezTo>
                    <a:pt x="45244" y="0"/>
                    <a:pt x="58293" y="13049"/>
                    <a:pt x="58293" y="29146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7976E935-5200-56C6-DB8E-CDBEE992D643}"/>
                </a:ext>
              </a:extLst>
            </p:cNvPr>
            <p:cNvSpPr/>
            <p:nvPr/>
          </p:nvSpPr>
          <p:spPr>
            <a:xfrm>
              <a:off x="4502658" y="3374612"/>
              <a:ext cx="99440" cy="99441"/>
            </a:xfrm>
            <a:custGeom>
              <a:avLst/>
              <a:gdLst>
                <a:gd name="connsiteX0" fmla="*/ 99441 w 99440"/>
                <a:gd name="connsiteY0" fmla="*/ 49721 h 99441"/>
                <a:gd name="connsiteX1" fmla="*/ 49721 w 99440"/>
                <a:gd name="connsiteY1" fmla="*/ 99441 h 99441"/>
                <a:gd name="connsiteX2" fmla="*/ 0 w 99440"/>
                <a:gd name="connsiteY2" fmla="*/ 49721 h 99441"/>
                <a:gd name="connsiteX3" fmla="*/ 49721 w 99440"/>
                <a:gd name="connsiteY3" fmla="*/ 0 h 99441"/>
                <a:gd name="connsiteX4" fmla="*/ 99441 w 99440"/>
                <a:gd name="connsiteY4" fmla="*/ 49721 h 99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440" h="99441">
                  <a:moveTo>
                    <a:pt x="99441" y="49721"/>
                  </a:moveTo>
                  <a:cubicBezTo>
                    <a:pt x="99441" y="77181"/>
                    <a:pt x="77180" y="99441"/>
                    <a:pt x="49721" y="99441"/>
                  </a:cubicBezTo>
                  <a:cubicBezTo>
                    <a:pt x="22261" y="99441"/>
                    <a:pt x="0" y="77181"/>
                    <a:pt x="0" y="49721"/>
                  </a:cubicBezTo>
                  <a:cubicBezTo>
                    <a:pt x="0" y="22261"/>
                    <a:pt x="22261" y="0"/>
                    <a:pt x="49721" y="0"/>
                  </a:cubicBezTo>
                  <a:cubicBezTo>
                    <a:pt x="77180" y="0"/>
                    <a:pt x="99441" y="22261"/>
                    <a:pt x="99441" y="49721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98" name="文本框 397">
            <a:extLst>
              <a:ext uri="{FF2B5EF4-FFF2-40B4-BE49-F238E27FC236}">
                <a16:creationId xmlns:a16="http://schemas.microsoft.com/office/drawing/2014/main" id="{8A3C503C-AD78-3EBF-E1F8-8544C2BC3B63}"/>
              </a:ext>
            </a:extLst>
          </p:cNvPr>
          <p:cNvSpPr txBox="1"/>
          <p:nvPr/>
        </p:nvSpPr>
        <p:spPr>
          <a:xfrm>
            <a:off x="5569163" y="861480"/>
            <a:ext cx="32735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>
                <a:solidFill>
                  <a:srgbClr val="691713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Fames Ac Turpis Egestas</a:t>
            </a:r>
            <a:endParaRPr lang="zh-CN" altLang="en-US">
              <a:solidFill>
                <a:srgbClr val="691713"/>
              </a:solidFill>
              <a:latin typeface="Dreaming Outloud Script Pro" panose="03050502040304050704" pitchFamily="66" charset="0"/>
              <a:cs typeface="Dreaming Outloud Script Pro" panose="03050502040304050704" pitchFamily="66" charset="0"/>
            </a:endParaRPr>
          </a:p>
        </p:txBody>
      </p:sp>
      <p:sp>
        <p:nvSpPr>
          <p:cNvPr id="399" name="文本框 398">
            <a:extLst>
              <a:ext uri="{FF2B5EF4-FFF2-40B4-BE49-F238E27FC236}">
                <a16:creationId xmlns:a16="http://schemas.microsoft.com/office/drawing/2014/main" id="{60C920E6-322D-EBCE-2735-109AD191E4F1}"/>
              </a:ext>
            </a:extLst>
          </p:cNvPr>
          <p:cNvSpPr txBox="1"/>
          <p:nvPr/>
        </p:nvSpPr>
        <p:spPr>
          <a:xfrm>
            <a:off x="3633521" y="5789243"/>
            <a:ext cx="32735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>
                <a:solidFill>
                  <a:srgbClr val="691713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Fames Ac Turpis Egestas</a:t>
            </a:r>
            <a:endParaRPr lang="zh-CN" altLang="en-US">
              <a:solidFill>
                <a:srgbClr val="691713"/>
              </a:solidFill>
              <a:latin typeface="Dreaming Outloud Script Pro" panose="03050502040304050704" pitchFamily="66" charset="0"/>
              <a:cs typeface="Dreaming Outloud Script Pro" panose="030505020403040507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89488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EFAF00"/>
          </a:fgClr>
          <a:bgClr>
            <a:srgbClr val="F7F0EA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0343FC1-36FE-96F6-AAC0-E8E3F41319E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pattFill prst="pct5">
            <a:fgClr>
              <a:srgbClr val="EFAF00"/>
            </a:fgClr>
            <a:bgClr>
              <a:srgbClr val="F7F0EA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537A8F60-566C-1ED6-C4B0-36A86EBE2641}"/>
              </a:ext>
            </a:extLst>
          </p:cNvPr>
          <p:cNvSpPr/>
          <p:nvPr/>
        </p:nvSpPr>
        <p:spPr>
          <a:xfrm>
            <a:off x="698500" y="591139"/>
            <a:ext cx="10795000" cy="5675722"/>
          </a:xfrm>
          <a:custGeom>
            <a:avLst/>
            <a:gdLst>
              <a:gd name="connsiteX0" fmla="*/ 0 w 10795000"/>
              <a:gd name="connsiteY0" fmla="*/ 0 h 5675722"/>
              <a:gd name="connsiteX1" fmla="*/ 10071100 w 10795000"/>
              <a:gd name="connsiteY1" fmla="*/ 0 h 5675722"/>
              <a:gd name="connsiteX2" fmla="*/ 10071100 w 10795000"/>
              <a:gd name="connsiteY2" fmla="*/ 831261 h 5675722"/>
              <a:gd name="connsiteX3" fmla="*/ 10795000 w 10795000"/>
              <a:gd name="connsiteY3" fmla="*/ 831261 h 5675722"/>
              <a:gd name="connsiteX4" fmla="*/ 10795000 w 10795000"/>
              <a:gd name="connsiteY4" fmla="*/ 5675722 h 5675722"/>
              <a:gd name="connsiteX5" fmla="*/ 723900 w 10795000"/>
              <a:gd name="connsiteY5" fmla="*/ 5675722 h 5675722"/>
              <a:gd name="connsiteX6" fmla="*/ 723900 w 10795000"/>
              <a:gd name="connsiteY6" fmla="*/ 4844461 h 5675722"/>
              <a:gd name="connsiteX7" fmla="*/ 0 w 10795000"/>
              <a:gd name="connsiteY7" fmla="*/ 4844461 h 5675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95000" h="5675722">
                <a:moveTo>
                  <a:pt x="0" y="0"/>
                </a:moveTo>
                <a:lnTo>
                  <a:pt x="10071100" y="0"/>
                </a:lnTo>
                <a:lnTo>
                  <a:pt x="10071100" y="831261"/>
                </a:lnTo>
                <a:lnTo>
                  <a:pt x="10795000" y="831261"/>
                </a:lnTo>
                <a:lnTo>
                  <a:pt x="10795000" y="5675722"/>
                </a:lnTo>
                <a:lnTo>
                  <a:pt x="723900" y="5675722"/>
                </a:lnTo>
                <a:lnTo>
                  <a:pt x="723900" y="4844461"/>
                </a:lnTo>
                <a:lnTo>
                  <a:pt x="0" y="4844461"/>
                </a:lnTo>
                <a:close/>
              </a:path>
            </a:pathLst>
          </a:custGeom>
          <a:noFill/>
          <a:ln w="19050">
            <a:solidFill>
              <a:srgbClr val="6917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图形 65">
            <a:extLst>
              <a:ext uri="{FF2B5EF4-FFF2-40B4-BE49-F238E27FC236}">
                <a16:creationId xmlns:a16="http://schemas.microsoft.com/office/drawing/2014/main" id="{C142519B-6C1E-0E60-42FA-FD875D79E88B}"/>
              </a:ext>
            </a:extLst>
          </p:cNvPr>
          <p:cNvGrpSpPr/>
          <p:nvPr/>
        </p:nvGrpSpPr>
        <p:grpSpPr>
          <a:xfrm>
            <a:off x="149367" y="5664049"/>
            <a:ext cx="1089436" cy="730608"/>
            <a:chOff x="4382022" y="3199166"/>
            <a:chExt cx="1089436" cy="730608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C973C929-72B5-499E-8F58-18976DD5F132}"/>
                </a:ext>
              </a:extLst>
            </p:cNvPr>
            <p:cNvSpPr/>
            <p:nvPr/>
          </p:nvSpPr>
          <p:spPr>
            <a:xfrm>
              <a:off x="4498668" y="3199166"/>
              <a:ext cx="252881" cy="94845"/>
            </a:xfrm>
            <a:custGeom>
              <a:avLst/>
              <a:gdLst>
                <a:gd name="connsiteX0" fmla="*/ 252882 w 252881"/>
                <a:gd name="connsiteY0" fmla="*/ 21037 h 94845"/>
                <a:gd name="connsiteX1" fmla="*/ 252882 w 252881"/>
                <a:gd name="connsiteY1" fmla="*/ 44929 h 94845"/>
                <a:gd name="connsiteX2" fmla="*/ 238361 w 252881"/>
                <a:gd name="connsiteY2" fmla="*/ 65041 h 94845"/>
                <a:gd name="connsiteX3" fmla="*/ 238361 w 252881"/>
                <a:gd name="connsiteY3" fmla="*/ 73809 h 94845"/>
                <a:gd name="connsiteX4" fmla="*/ 217325 w 252881"/>
                <a:gd name="connsiteY4" fmla="*/ 94846 h 94845"/>
                <a:gd name="connsiteX5" fmla="*/ 35598 w 252881"/>
                <a:gd name="connsiteY5" fmla="*/ 94846 h 94845"/>
                <a:gd name="connsiteX6" fmla="*/ 14561 w 252881"/>
                <a:gd name="connsiteY6" fmla="*/ 73809 h 94845"/>
                <a:gd name="connsiteX7" fmla="*/ 14561 w 252881"/>
                <a:gd name="connsiteY7" fmla="*/ 65041 h 94845"/>
                <a:gd name="connsiteX8" fmla="*/ 0 w 252881"/>
                <a:gd name="connsiteY8" fmla="*/ 44929 h 94845"/>
                <a:gd name="connsiteX9" fmla="*/ 0 w 252881"/>
                <a:gd name="connsiteY9" fmla="*/ 21037 h 94845"/>
                <a:gd name="connsiteX10" fmla="*/ 21037 w 252881"/>
                <a:gd name="connsiteY10" fmla="*/ 0 h 94845"/>
                <a:gd name="connsiteX11" fmla="*/ 231845 w 252881"/>
                <a:gd name="connsiteY11" fmla="*/ 0 h 94845"/>
                <a:gd name="connsiteX12" fmla="*/ 252882 w 252881"/>
                <a:gd name="connsiteY12" fmla="*/ 20956 h 94845"/>
                <a:gd name="connsiteX13" fmla="*/ 252882 w 252881"/>
                <a:gd name="connsiteY13" fmla="*/ 21037 h 94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881" h="94845">
                  <a:moveTo>
                    <a:pt x="252882" y="21037"/>
                  </a:moveTo>
                  <a:lnTo>
                    <a:pt x="252882" y="44929"/>
                  </a:lnTo>
                  <a:cubicBezTo>
                    <a:pt x="252916" y="54073"/>
                    <a:pt x="247051" y="62196"/>
                    <a:pt x="238361" y="65041"/>
                  </a:cubicBezTo>
                  <a:lnTo>
                    <a:pt x="238361" y="73809"/>
                  </a:lnTo>
                  <a:cubicBezTo>
                    <a:pt x="238361" y="85427"/>
                    <a:pt x="228943" y="94846"/>
                    <a:pt x="217325" y="94846"/>
                  </a:cubicBezTo>
                  <a:lnTo>
                    <a:pt x="35598" y="94846"/>
                  </a:lnTo>
                  <a:cubicBezTo>
                    <a:pt x="23979" y="94846"/>
                    <a:pt x="14561" y="85427"/>
                    <a:pt x="14561" y="73809"/>
                  </a:cubicBezTo>
                  <a:lnTo>
                    <a:pt x="14561" y="65041"/>
                  </a:lnTo>
                  <a:cubicBezTo>
                    <a:pt x="5839" y="62232"/>
                    <a:pt x="-54" y="54092"/>
                    <a:pt x="0" y="44929"/>
                  </a:cubicBezTo>
                  <a:lnTo>
                    <a:pt x="0" y="21037"/>
                  </a:lnTo>
                  <a:cubicBezTo>
                    <a:pt x="0" y="9419"/>
                    <a:pt x="9419" y="0"/>
                    <a:pt x="21037" y="0"/>
                  </a:cubicBezTo>
                  <a:lnTo>
                    <a:pt x="231845" y="0"/>
                  </a:lnTo>
                  <a:cubicBezTo>
                    <a:pt x="243441" y="-22"/>
                    <a:pt x="252859" y="9360"/>
                    <a:pt x="252882" y="20956"/>
                  </a:cubicBezTo>
                  <a:cubicBezTo>
                    <a:pt x="252882" y="20983"/>
                    <a:pt x="252882" y="21010"/>
                    <a:pt x="252882" y="21037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CC854122-C091-FDF7-467E-632ECE7D9AB6}"/>
                </a:ext>
              </a:extLst>
            </p:cNvPr>
            <p:cNvSpPr/>
            <p:nvPr/>
          </p:nvSpPr>
          <p:spPr>
            <a:xfrm>
              <a:off x="4382022" y="3258776"/>
              <a:ext cx="486214" cy="670998"/>
            </a:xfrm>
            <a:custGeom>
              <a:avLst/>
              <a:gdLst>
                <a:gd name="connsiteX0" fmla="*/ 130282 w 486214"/>
                <a:gd name="connsiteY0" fmla="*/ 0 h 670998"/>
                <a:gd name="connsiteX1" fmla="*/ 355932 w 486214"/>
                <a:gd name="connsiteY1" fmla="*/ 0 h 670998"/>
                <a:gd name="connsiteX2" fmla="*/ 486214 w 486214"/>
                <a:gd name="connsiteY2" fmla="*/ 130282 h 670998"/>
                <a:gd name="connsiteX3" fmla="*/ 486214 w 486214"/>
                <a:gd name="connsiteY3" fmla="*/ 608934 h 670998"/>
                <a:gd name="connsiteX4" fmla="*/ 423949 w 486214"/>
                <a:gd name="connsiteY4" fmla="*/ 670998 h 670998"/>
                <a:gd name="connsiteX5" fmla="*/ 62265 w 486214"/>
                <a:gd name="connsiteY5" fmla="*/ 670998 h 670998"/>
                <a:gd name="connsiteX6" fmla="*/ 0 w 486214"/>
                <a:gd name="connsiteY6" fmla="*/ 608733 h 670998"/>
                <a:gd name="connsiteX7" fmla="*/ 0 w 486214"/>
                <a:gd name="connsiteY7" fmla="*/ 130081 h 670998"/>
                <a:gd name="connsiteX8" fmla="*/ 130282 w 486214"/>
                <a:gd name="connsiteY8" fmla="*/ 0 h 670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6214" h="670998">
                  <a:moveTo>
                    <a:pt x="130282" y="0"/>
                  </a:moveTo>
                  <a:lnTo>
                    <a:pt x="355932" y="0"/>
                  </a:lnTo>
                  <a:cubicBezTo>
                    <a:pt x="427885" y="0"/>
                    <a:pt x="486214" y="58329"/>
                    <a:pt x="486214" y="130282"/>
                  </a:cubicBezTo>
                  <a:lnTo>
                    <a:pt x="486214" y="608934"/>
                  </a:lnTo>
                  <a:cubicBezTo>
                    <a:pt x="486103" y="643244"/>
                    <a:pt x="458259" y="670998"/>
                    <a:pt x="423949" y="670998"/>
                  </a:cubicBezTo>
                  <a:lnTo>
                    <a:pt x="62265" y="670998"/>
                  </a:lnTo>
                  <a:cubicBezTo>
                    <a:pt x="27877" y="670998"/>
                    <a:pt x="0" y="643121"/>
                    <a:pt x="0" y="608733"/>
                  </a:cubicBezTo>
                  <a:lnTo>
                    <a:pt x="0" y="130081"/>
                  </a:lnTo>
                  <a:cubicBezTo>
                    <a:pt x="111" y="58207"/>
                    <a:pt x="58408" y="0"/>
                    <a:pt x="130282" y="0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BC5780D1-6553-51A7-8C15-F705AFF84649}"/>
                </a:ext>
              </a:extLst>
            </p:cNvPr>
            <p:cNvSpPr/>
            <p:nvPr/>
          </p:nvSpPr>
          <p:spPr>
            <a:xfrm>
              <a:off x="4417137" y="3596287"/>
              <a:ext cx="415864" cy="298815"/>
            </a:xfrm>
            <a:custGeom>
              <a:avLst/>
              <a:gdLst>
                <a:gd name="connsiteX0" fmla="*/ 415864 w 415864"/>
                <a:gd name="connsiteY0" fmla="*/ 52290 h 298815"/>
                <a:gd name="connsiteX1" fmla="*/ 415864 w 415864"/>
                <a:gd name="connsiteY1" fmla="*/ 238159 h 298815"/>
                <a:gd name="connsiteX2" fmla="*/ 355208 w 415864"/>
                <a:gd name="connsiteY2" fmla="*/ 298816 h 298815"/>
                <a:gd name="connsiteX3" fmla="*/ 60656 w 415864"/>
                <a:gd name="connsiteY3" fmla="*/ 298816 h 298815"/>
                <a:gd name="connsiteX4" fmla="*/ 0 w 415864"/>
                <a:gd name="connsiteY4" fmla="*/ 238159 h 298815"/>
                <a:gd name="connsiteX5" fmla="*/ 0 w 415864"/>
                <a:gd name="connsiteY5" fmla="*/ 52290 h 298815"/>
                <a:gd name="connsiteX6" fmla="*/ 207993 w 415864"/>
                <a:gd name="connsiteY6" fmla="*/ 0 h 298815"/>
                <a:gd name="connsiteX7" fmla="*/ 415864 w 415864"/>
                <a:gd name="connsiteY7" fmla="*/ 52290 h 29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5864" h="298815">
                  <a:moveTo>
                    <a:pt x="415864" y="52290"/>
                  </a:moveTo>
                  <a:lnTo>
                    <a:pt x="415864" y="238159"/>
                  </a:lnTo>
                  <a:cubicBezTo>
                    <a:pt x="415864" y="271659"/>
                    <a:pt x="388708" y="298816"/>
                    <a:pt x="355208" y="298816"/>
                  </a:cubicBezTo>
                  <a:lnTo>
                    <a:pt x="60656" y="298816"/>
                  </a:lnTo>
                  <a:cubicBezTo>
                    <a:pt x="27166" y="298794"/>
                    <a:pt x="22" y="271650"/>
                    <a:pt x="0" y="238159"/>
                  </a:cubicBezTo>
                  <a:lnTo>
                    <a:pt x="0" y="52290"/>
                  </a:lnTo>
                  <a:cubicBezTo>
                    <a:pt x="0" y="33908"/>
                    <a:pt x="93116" y="0"/>
                    <a:pt x="207993" y="0"/>
                  </a:cubicBezTo>
                  <a:cubicBezTo>
                    <a:pt x="322869" y="0"/>
                    <a:pt x="415864" y="33908"/>
                    <a:pt x="415864" y="52290"/>
                  </a:cubicBezTo>
                  <a:close/>
                </a:path>
              </a:pathLst>
            </a:custGeom>
            <a:solidFill>
              <a:srgbClr val="EFAF00"/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23F10F67-7E5D-FD4E-549E-3F02ACCF7468}"/>
                </a:ext>
              </a:extLst>
            </p:cNvPr>
            <p:cNvSpPr/>
            <p:nvPr/>
          </p:nvSpPr>
          <p:spPr>
            <a:xfrm>
              <a:off x="5101891" y="3199166"/>
              <a:ext cx="252921" cy="94845"/>
            </a:xfrm>
            <a:custGeom>
              <a:avLst/>
              <a:gdLst>
                <a:gd name="connsiteX0" fmla="*/ 252922 w 252921"/>
                <a:gd name="connsiteY0" fmla="*/ 21037 h 94845"/>
                <a:gd name="connsiteX1" fmla="*/ 252922 w 252921"/>
                <a:gd name="connsiteY1" fmla="*/ 44929 h 94845"/>
                <a:gd name="connsiteX2" fmla="*/ 238361 w 252921"/>
                <a:gd name="connsiteY2" fmla="*/ 65041 h 94845"/>
                <a:gd name="connsiteX3" fmla="*/ 238361 w 252921"/>
                <a:gd name="connsiteY3" fmla="*/ 73809 h 94845"/>
                <a:gd name="connsiteX4" fmla="*/ 217324 w 252921"/>
                <a:gd name="connsiteY4" fmla="*/ 94846 h 94845"/>
                <a:gd name="connsiteX5" fmla="*/ 35638 w 252921"/>
                <a:gd name="connsiteY5" fmla="*/ 94846 h 94845"/>
                <a:gd name="connsiteX6" fmla="*/ 14601 w 252921"/>
                <a:gd name="connsiteY6" fmla="*/ 73890 h 94845"/>
                <a:gd name="connsiteX7" fmla="*/ 14601 w 252921"/>
                <a:gd name="connsiteY7" fmla="*/ 73809 h 94845"/>
                <a:gd name="connsiteX8" fmla="*/ 14601 w 252921"/>
                <a:gd name="connsiteY8" fmla="*/ 65041 h 94845"/>
                <a:gd name="connsiteX9" fmla="*/ 0 w 252921"/>
                <a:gd name="connsiteY9" fmla="*/ 44929 h 94845"/>
                <a:gd name="connsiteX10" fmla="*/ 0 w 252921"/>
                <a:gd name="connsiteY10" fmla="*/ 21037 h 94845"/>
                <a:gd name="connsiteX11" fmla="*/ 21037 w 252921"/>
                <a:gd name="connsiteY11" fmla="*/ 0 h 94845"/>
                <a:gd name="connsiteX12" fmla="*/ 231885 w 252921"/>
                <a:gd name="connsiteY12" fmla="*/ 0 h 94845"/>
                <a:gd name="connsiteX13" fmla="*/ 252922 w 252921"/>
                <a:gd name="connsiteY13" fmla="*/ 21036 h 94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2921" h="94845">
                  <a:moveTo>
                    <a:pt x="252922" y="21037"/>
                  </a:moveTo>
                  <a:lnTo>
                    <a:pt x="252922" y="44929"/>
                  </a:lnTo>
                  <a:cubicBezTo>
                    <a:pt x="252964" y="54088"/>
                    <a:pt x="247075" y="62221"/>
                    <a:pt x="238361" y="65041"/>
                  </a:cubicBezTo>
                  <a:lnTo>
                    <a:pt x="238361" y="73809"/>
                  </a:lnTo>
                  <a:cubicBezTo>
                    <a:pt x="238361" y="85427"/>
                    <a:pt x="228942" y="94846"/>
                    <a:pt x="217324" y="94846"/>
                  </a:cubicBezTo>
                  <a:lnTo>
                    <a:pt x="35638" y="94846"/>
                  </a:lnTo>
                  <a:cubicBezTo>
                    <a:pt x="24042" y="94868"/>
                    <a:pt x="14623" y="85485"/>
                    <a:pt x="14601" y="73890"/>
                  </a:cubicBezTo>
                  <a:cubicBezTo>
                    <a:pt x="14601" y="73863"/>
                    <a:pt x="14601" y="73836"/>
                    <a:pt x="14601" y="73809"/>
                  </a:cubicBezTo>
                  <a:lnTo>
                    <a:pt x="14601" y="65041"/>
                  </a:lnTo>
                  <a:cubicBezTo>
                    <a:pt x="5871" y="62235"/>
                    <a:pt x="-36" y="54099"/>
                    <a:pt x="0" y="44929"/>
                  </a:cubicBezTo>
                  <a:lnTo>
                    <a:pt x="0" y="21037"/>
                  </a:lnTo>
                  <a:cubicBezTo>
                    <a:pt x="0" y="9419"/>
                    <a:pt x="9419" y="0"/>
                    <a:pt x="21037" y="0"/>
                  </a:cubicBezTo>
                  <a:lnTo>
                    <a:pt x="231885" y="0"/>
                  </a:lnTo>
                  <a:cubicBezTo>
                    <a:pt x="243503" y="0"/>
                    <a:pt x="252922" y="9418"/>
                    <a:pt x="252922" y="21036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5FDD0D3A-1609-A9CF-82CD-8F6B895DCD07}"/>
                </a:ext>
              </a:extLst>
            </p:cNvPr>
            <p:cNvSpPr/>
            <p:nvPr/>
          </p:nvSpPr>
          <p:spPr>
            <a:xfrm>
              <a:off x="4985245" y="3258776"/>
              <a:ext cx="486214" cy="670998"/>
            </a:xfrm>
            <a:custGeom>
              <a:avLst/>
              <a:gdLst>
                <a:gd name="connsiteX0" fmla="*/ 130282 w 486214"/>
                <a:gd name="connsiteY0" fmla="*/ 0 h 670998"/>
                <a:gd name="connsiteX1" fmla="*/ 355932 w 486214"/>
                <a:gd name="connsiteY1" fmla="*/ 0 h 670998"/>
                <a:gd name="connsiteX2" fmla="*/ 486214 w 486214"/>
                <a:gd name="connsiteY2" fmla="*/ 130282 h 670998"/>
                <a:gd name="connsiteX3" fmla="*/ 486214 w 486214"/>
                <a:gd name="connsiteY3" fmla="*/ 608934 h 670998"/>
                <a:gd name="connsiteX4" fmla="*/ 423949 w 486214"/>
                <a:gd name="connsiteY4" fmla="*/ 670998 h 670998"/>
                <a:gd name="connsiteX5" fmla="*/ 62265 w 486214"/>
                <a:gd name="connsiteY5" fmla="*/ 670998 h 670998"/>
                <a:gd name="connsiteX6" fmla="*/ 0 w 486214"/>
                <a:gd name="connsiteY6" fmla="*/ 608733 h 670998"/>
                <a:gd name="connsiteX7" fmla="*/ 0 w 486214"/>
                <a:gd name="connsiteY7" fmla="*/ 130081 h 670998"/>
                <a:gd name="connsiteX8" fmla="*/ 130282 w 486214"/>
                <a:gd name="connsiteY8" fmla="*/ 0 h 670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6214" h="670998">
                  <a:moveTo>
                    <a:pt x="130282" y="0"/>
                  </a:moveTo>
                  <a:lnTo>
                    <a:pt x="355932" y="0"/>
                  </a:lnTo>
                  <a:cubicBezTo>
                    <a:pt x="427885" y="0"/>
                    <a:pt x="486214" y="58329"/>
                    <a:pt x="486214" y="130282"/>
                  </a:cubicBezTo>
                  <a:lnTo>
                    <a:pt x="486214" y="608934"/>
                  </a:lnTo>
                  <a:cubicBezTo>
                    <a:pt x="486103" y="643244"/>
                    <a:pt x="458259" y="670998"/>
                    <a:pt x="423949" y="670998"/>
                  </a:cubicBezTo>
                  <a:lnTo>
                    <a:pt x="62265" y="670998"/>
                  </a:lnTo>
                  <a:cubicBezTo>
                    <a:pt x="27877" y="670998"/>
                    <a:pt x="0" y="643121"/>
                    <a:pt x="0" y="608733"/>
                  </a:cubicBezTo>
                  <a:lnTo>
                    <a:pt x="0" y="130081"/>
                  </a:lnTo>
                  <a:cubicBezTo>
                    <a:pt x="111" y="58207"/>
                    <a:pt x="58408" y="0"/>
                    <a:pt x="130282" y="0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7A763FAC-2EEE-0FCB-872B-553046B1526B}"/>
                </a:ext>
              </a:extLst>
            </p:cNvPr>
            <p:cNvSpPr/>
            <p:nvPr/>
          </p:nvSpPr>
          <p:spPr>
            <a:xfrm>
              <a:off x="5020400" y="3510119"/>
              <a:ext cx="415944" cy="384983"/>
            </a:xfrm>
            <a:custGeom>
              <a:avLst/>
              <a:gdLst>
                <a:gd name="connsiteX0" fmla="*/ 415945 w 415944"/>
                <a:gd name="connsiteY0" fmla="*/ 116576 h 384983"/>
                <a:gd name="connsiteX1" fmla="*/ 415945 w 415944"/>
                <a:gd name="connsiteY1" fmla="*/ 303412 h 384983"/>
                <a:gd name="connsiteX2" fmla="*/ 355289 w 415944"/>
                <a:gd name="connsiteY2" fmla="*/ 384984 h 384983"/>
                <a:gd name="connsiteX3" fmla="*/ 60656 w 415944"/>
                <a:gd name="connsiteY3" fmla="*/ 384984 h 384983"/>
                <a:gd name="connsiteX4" fmla="*/ 0 w 415944"/>
                <a:gd name="connsiteY4" fmla="*/ 303412 h 384983"/>
                <a:gd name="connsiteX5" fmla="*/ 0 w 415944"/>
                <a:gd name="connsiteY5" fmla="*/ 85001 h 384983"/>
                <a:gd name="connsiteX6" fmla="*/ 249663 w 415944"/>
                <a:gd name="connsiteY6" fmla="*/ 11434 h 384983"/>
                <a:gd name="connsiteX7" fmla="*/ 415945 w 415944"/>
                <a:gd name="connsiteY7" fmla="*/ 116576 h 384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5944" h="384983">
                  <a:moveTo>
                    <a:pt x="415945" y="116576"/>
                  </a:moveTo>
                  <a:lnTo>
                    <a:pt x="415945" y="303412"/>
                  </a:lnTo>
                  <a:cubicBezTo>
                    <a:pt x="415945" y="348421"/>
                    <a:pt x="388754" y="384984"/>
                    <a:pt x="355289" y="384984"/>
                  </a:cubicBezTo>
                  <a:lnTo>
                    <a:pt x="60656" y="384984"/>
                  </a:lnTo>
                  <a:cubicBezTo>
                    <a:pt x="27150" y="384984"/>
                    <a:pt x="0" y="348421"/>
                    <a:pt x="0" y="303412"/>
                  </a:cubicBezTo>
                  <a:lnTo>
                    <a:pt x="0" y="85001"/>
                  </a:lnTo>
                  <a:cubicBezTo>
                    <a:pt x="0" y="39268"/>
                    <a:pt x="87726" y="-26778"/>
                    <a:pt x="249663" y="11434"/>
                  </a:cubicBezTo>
                  <a:cubicBezTo>
                    <a:pt x="386461" y="43733"/>
                    <a:pt x="415945" y="116576"/>
                    <a:pt x="415945" y="116576"/>
                  </a:cubicBezTo>
                  <a:close/>
                </a:path>
              </a:pathLst>
            </a:custGeom>
            <a:solidFill>
              <a:srgbClr val="E57B07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9" name="图形 285">
            <a:extLst>
              <a:ext uri="{FF2B5EF4-FFF2-40B4-BE49-F238E27FC236}">
                <a16:creationId xmlns:a16="http://schemas.microsoft.com/office/drawing/2014/main" id="{0A44A1DD-5A8C-6BF6-6F51-123624DB6660}"/>
              </a:ext>
            </a:extLst>
          </p:cNvPr>
          <p:cNvGrpSpPr/>
          <p:nvPr/>
        </p:nvGrpSpPr>
        <p:grpSpPr>
          <a:xfrm rot="20459154">
            <a:off x="10187344" y="644923"/>
            <a:ext cx="1799405" cy="566417"/>
            <a:chOff x="3264679" y="4163472"/>
            <a:chExt cx="2553571" cy="803814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B4055FE-B672-1786-5923-9392893E9064}"/>
                </a:ext>
              </a:extLst>
            </p:cNvPr>
            <p:cNvSpPr/>
            <p:nvPr/>
          </p:nvSpPr>
          <p:spPr>
            <a:xfrm>
              <a:off x="3264679" y="4344828"/>
              <a:ext cx="2553454" cy="283464"/>
            </a:xfrm>
            <a:custGeom>
              <a:avLst/>
              <a:gdLst>
                <a:gd name="connsiteX0" fmla="*/ 2547380 w 2553454"/>
                <a:gd name="connsiteY0" fmla="*/ 101061 h 283464"/>
                <a:gd name="connsiteX1" fmla="*/ 2552376 w 2553454"/>
                <a:gd name="connsiteY1" fmla="*/ 115440 h 283464"/>
                <a:gd name="connsiteX2" fmla="*/ 2545761 w 2553454"/>
                <a:gd name="connsiteY2" fmla="*/ 121064 h 283464"/>
                <a:gd name="connsiteX3" fmla="*/ 1278936 w 2553454"/>
                <a:gd name="connsiteY3" fmla="*/ 283465 h 283464"/>
                <a:gd name="connsiteX4" fmla="*/ 7444 w 2553454"/>
                <a:gd name="connsiteY4" fmla="*/ 119825 h 283464"/>
                <a:gd name="connsiteX5" fmla="*/ 528 w 2553454"/>
                <a:gd name="connsiteY5" fmla="*/ 106265 h 283464"/>
                <a:gd name="connsiteX6" fmla="*/ 4586 w 2553454"/>
                <a:gd name="connsiteY6" fmla="*/ 100775 h 283464"/>
                <a:gd name="connsiteX7" fmla="*/ 1278936 w 2553454"/>
                <a:gd name="connsiteY7" fmla="*/ 1 h 283464"/>
                <a:gd name="connsiteX8" fmla="*/ 2547380 w 2553454"/>
                <a:gd name="connsiteY8" fmla="*/ 101061 h 283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53454" h="283464">
                  <a:moveTo>
                    <a:pt x="2547380" y="101061"/>
                  </a:moveTo>
                  <a:cubicBezTo>
                    <a:pt x="2552730" y="103652"/>
                    <a:pt x="2554967" y="110090"/>
                    <a:pt x="2552376" y="115440"/>
                  </a:cubicBezTo>
                  <a:cubicBezTo>
                    <a:pt x="2551059" y="118160"/>
                    <a:pt x="2548658" y="120201"/>
                    <a:pt x="2545761" y="121064"/>
                  </a:cubicBezTo>
                  <a:cubicBezTo>
                    <a:pt x="2188193" y="223267"/>
                    <a:pt x="1750805" y="283465"/>
                    <a:pt x="1278936" y="283465"/>
                  </a:cubicBezTo>
                  <a:cubicBezTo>
                    <a:pt x="804782" y="283465"/>
                    <a:pt x="365774" y="222791"/>
                    <a:pt x="7444" y="119825"/>
                  </a:cubicBezTo>
                  <a:cubicBezTo>
                    <a:pt x="1790" y="117991"/>
                    <a:pt x="-1306" y="111919"/>
                    <a:pt x="528" y="106265"/>
                  </a:cubicBezTo>
                  <a:cubicBezTo>
                    <a:pt x="1250" y="104043"/>
                    <a:pt x="2674" y="102117"/>
                    <a:pt x="4586" y="100775"/>
                  </a:cubicBezTo>
                  <a:cubicBezTo>
                    <a:pt x="120125" y="23337"/>
                    <a:pt x="830309" y="1"/>
                    <a:pt x="1278936" y="1"/>
                  </a:cubicBezTo>
                  <a:cubicBezTo>
                    <a:pt x="1718134" y="-190"/>
                    <a:pt x="2416983" y="41625"/>
                    <a:pt x="2547380" y="101061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64F1781A-00FC-CA3D-4D32-288B9A447AED}"/>
                </a:ext>
              </a:extLst>
            </p:cNvPr>
            <p:cNvSpPr/>
            <p:nvPr/>
          </p:nvSpPr>
          <p:spPr>
            <a:xfrm>
              <a:off x="4821174" y="4163472"/>
              <a:ext cx="147050" cy="210312"/>
            </a:xfrm>
            <a:custGeom>
              <a:avLst/>
              <a:gdLst>
                <a:gd name="connsiteX0" fmla="*/ 0 w 147050"/>
                <a:gd name="connsiteY0" fmla="*/ 210312 h 210312"/>
                <a:gd name="connsiteX1" fmla="*/ 139255 w 147050"/>
                <a:gd name="connsiteY1" fmla="*/ 0 h 210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050" h="210312">
                  <a:moveTo>
                    <a:pt x="0" y="210312"/>
                  </a:moveTo>
                  <a:cubicBezTo>
                    <a:pt x="0" y="210312"/>
                    <a:pt x="186976" y="180689"/>
                    <a:pt x="139255" y="0"/>
                  </a:cubicBezTo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6F72441-0326-E2EC-D164-7FF13D14075C}"/>
                </a:ext>
              </a:extLst>
            </p:cNvPr>
            <p:cNvSpPr/>
            <p:nvPr/>
          </p:nvSpPr>
          <p:spPr>
            <a:xfrm rot="-2851800">
              <a:off x="4683024" y="4340951"/>
              <a:ext cx="201168" cy="201168"/>
            </a:xfrm>
            <a:custGeom>
              <a:avLst/>
              <a:gdLst>
                <a:gd name="connsiteX0" fmla="*/ 201168 w 201168"/>
                <a:gd name="connsiteY0" fmla="*/ 100584 h 201168"/>
                <a:gd name="connsiteX1" fmla="*/ 100584 w 201168"/>
                <a:gd name="connsiteY1" fmla="*/ 201168 h 201168"/>
                <a:gd name="connsiteX2" fmla="*/ 0 w 201168"/>
                <a:gd name="connsiteY2" fmla="*/ 100584 h 201168"/>
                <a:gd name="connsiteX3" fmla="*/ 100584 w 201168"/>
                <a:gd name="connsiteY3" fmla="*/ 0 h 201168"/>
                <a:gd name="connsiteX4" fmla="*/ 201168 w 201168"/>
                <a:gd name="connsiteY4" fmla="*/ 100584 h 201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168" h="201168">
                  <a:moveTo>
                    <a:pt x="201168" y="100584"/>
                  </a:moveTo>
                  <a:cubicBezTo>
                    <a:pt x="201168" y="156135"/>
                    <a:pt x="156135" y="201168"/>
                    <a:pt x="100584" y="201168"/>
                  </a:cubicBezTo>
                  <a:cubicBezTo>
                    <a:pt x="45033" y="201168"/>
                    <a:pt x="0" y="156135"/>
                    <a:pt x="0" y="100584"/>
                  </a:cubicBezTo>
                  <a:cubicBezTo>
                    <a:pt x="0" y="45033"/>
                    <a:pt x="45033" y="0"/>
                    <a:pt x="100584" y="0"/>
                  </a:cubicBezTo>
                  <a:cubicBezTo>
                    <a:pt x="156135" y="0"/>
                    <a:pt x="201168" y="45033"/>
                    <a:pt x="201168" y="100584"/>
                  </a:cubicBezTo>
                  <a:close/>
                </a:path>
              </a:pathLst>
            </a:custGeom>
            <a:solidFill>
              <a:srgbClr val="EA631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E52A6C20-40F4-6DF7-07EB-8C471957373A}"/>
                </a:ext>
              </a:extLst>
            </p:cNvPr>
            <p:cNvSpPr/>
            <p:nvPr/>
          </p:nvSpPr>
          <p:spPr>
            <a:xfrm>
              <a:off x="4967287" y="4242339"/>
              <a:ext cx="99250" cy="132016"/>
            </a:xfrm>
            <a:custGeom>
              <a:avLst/>
              <a:gdLst>
                <a:gd name="connsiteX0" fmla="*/ 99250 w 99250"/>
                <a:gd name="connsiteY0" fmla="*/ 132016 h 132016"/>
                <a:gd name="connsiteX1" fmla="*/ 0 w 99250"/>
                <a:gd name="connsiteY1" fmla="*/ 0 h 132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250" h="132016">
                  <a:moveTo>
                    <a:pt x="99250" y="132016"/>
                  </a:moveTo>
                  <a:cubicBezTo>
                    <a:pt x="99250" y="132016"/>
                    <a:pt x="5048" y="88297"/>
                    <a:pt x="0" y="0"/>
                  </a:cubicBezTo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475C011B-FBD8-09E0-781A-B7E1E89D9A74}"/>
                </a:ext>
              </a:extLst>
            </p:cNvPr>
            <p:cNvSpPr/>
            <p:nvPr/>
          </p:nvSpPr>
          <p:spPr>
            <a:xfrm rot="-2130000">
              <a:off x="5003853" y="4352054"/>
              <a:ext cx="165925" cy="165925"/>
            </a:xfrm>
            <a:custGeom>
              <a:avLst/>
              <a:gdLst>
                <a:gd name="connsiteX0" fmla="*/ 165925 w 165925"/>
                <a:gd name="connsiteY0" fmla="*/ 82963 h 165925"/>
                <a:gd name="connsiteX1" fmla="*/ 82963 w 165925"/>
                <a:gd name="connsiteY1" fmla="*/ 165925 h 165925"/>
                <a:gd name="connsiteX2" fmla="*/ 0 w 165925"/>
                <a:gd name="connsiteY2" fmla="*/ 82963 h 165925"/>
                <a:gd name="connsiteX3" fmla="*/ 82963 w 165925"/>
                <a:gd name="connsiteY3" fmla="*/ 0 h 165925"/>
                <a:gd name="connsiteX4" fmla="*/ 165925 w 165925"/>
                <a:gd name="connsiteY4" fmla="*/ 82963 h 16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925" h="165925">
                  <a:moveTo>
                    <a:pt x="165925" y="82963"/>
                  </a:moveTo>
                  <a:cubicBezTo>
                    <a:pt x="165925" y="128782"/>
                    <a:pt x="128782" y="165925"/>
                    <a:pt x="82963" y="165925"/>
                  </a:cubicBezTo>
                  <a:cubicBezTo>
                    <a:pt x="37144" y="165925"/>
                    <a:pt x="0" y="128782"/>
                    <a:pt x="0" y="82963"/>
                  </a:cubicBezTo>
                  <a:cubicBezTo>
                    <a:pt x="0" y="37144"/>
                    <a:pt x="37143" y="0"/>
                    <a:pt x="82963" y="0"/>
                  </a:cubicBezTo>
                  <a:cubicBezTo>
                    <a:pt x="128782" y="0"/>
                    <a:pt x="165925" y="37144"/>
                    <a:pt x="165925" y="82963"/>
                  </a:cubicBezTo>
                  <a:close/>
                </a:path>
              </a:pathLst>
            </a:custGeom>
            <a:solidFill>
              <a:srgbClr val="EA631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244DA001-4B87-68B3-24B0-FE344858DA5E}"/>
                </a:ext>
              </a:extLst>
            </p:cNvPr>
            <p:cNvSpPr/>
            <p:nvPr/>
          </p:nvSpPr>
          <p:spPr>
            <a:xfrm>
              <a:off x="4016883" y="4451699"/>
              <a:ext cx="147117" cy="210407"/>
            </a:xfrm>
            <a:custGeom>
              <a:avLst/>
              <a:gdLst>
                <a:gd name="connsiteX0" fmla="*/ 0 w 147117"/>
                <a:gd name="connsiteY0" fmla="*/ 210407 h 210407"/>
                <a:gd name="connsiteX1" fmla="*/ 139351 w 147117"/>
                <a:gd name="connsiteY1" fmla="*/ 0 h 210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117" h="210407">
                  <a:moveTo>
                    <a:pt x="0" y="210407"/>
                  </a:moveTo>
                  <a:cubicBezTo>
                    <a:pt x="0" y="210407"/>
                    <a:pt x="186976" y="180689"/>
                    <a:pt x="139351" y="0"/>
                  </a:cubicBezTo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596237C8-C105-E7F1-21B6-FCAB187E0F61}"/>
                </a:ext>
              </a:extLst>
            </p:cNvPr>
            <p:cNvSpPr/>
            <p:nvPr/>
          </p:nvSpPr>
          <p:spPr>
            <a:xfrm rot="-1389000">
              <a:off x="3878742" y="4629209"/>
              <a:ext cx="201168" cy="201168"/>
            </a:xfrm>
            <a:custGeom>
              <a:avLst/>
              <a:gdLst>
                <a:gd name="connsiteX0" fmla="*/ 201168 w 201168"/>
                <a:gd name="connsiteY0" fmla="*/ 100584 h 201168"/>
                <a:gd name="connsiteX1" fmla="*/ 100584 w 201168"/>
                <a:gd name="connsiteY1" fmla="*/ 201168 h 201168"/>
                <a:gd name="connsiteX2" fmla="*/ 0 w 201168"/>
                <a:gd name="connsiteY2" fmla="*/ 100584 h 201168"/>
                <a:gd name="connsiteX3" fmla="*/ 100584 w 201168"/>
                <a:gd name="connsiteY3" fmla="*/ 0 h 201168"/>
                <a:gd name="connsiteX4" fmla="*/ 201168 w 201168"/>
                <a:gd name="connsiteY4" fmla="*/ 100584 h 201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168" h="201168">
                  <a:moveTo>
                    <a:pt x="201168" y="100584"/>
                  </a:moveTo>
                  <a:cubicBezTo>
                    <a:pt x="201168" y="156135"/>
                    <a:pt x="156135" y="201168"/>
                    <a:pt x="100584" y="201168"/>
                  </a:cubicBezTo>
                  <a:cubicBezTo>
                    <a:pt x="45033" y="201168"/>
                    <a:pt x="0" y="156135"/>
                    <a:pt x="0" y="100584"/>
                  </a:cubicBezTo>
                  <a:cubicBezTo>
                    <a:pt x="0" y="45033"/>
                    <a:pt x="45033" y="0"/>
                    <a:pt x="100584" y="0"/>
                  </a:cubicBezTo>
                  <a:cubicBezTo>
                    <a:pt x="156135" y="0"/>
                    <a:pt x="201168" y="45033"/>
                    <a:pt x="201168" y="100584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854CB6E-4935-D920-A808-9CE7F0F41A08}"/>
                </a:ext>
              </a:extLst>
            </p:cNvPr>
            <p:cNvSpPr/>
            <p:nvPr/>
          </p:nvSpPr>
          <p:spPr>
            <a:xfrm>
              <a:off x="4163091" y="4530566"/>
              <a:ext cx="99155" cy="132111"/>
            </a:xfrm>
            <a:custGeom>
              <a:avLst/>
              <a:gdLst>
                <a:gd name="connsiteX0" fmla="*/ 99155 w 99155"/>
                <a:gd name="connsiteY0" fmla="*/ 132112 h 132111"/>
                <a:gd name="connsiteX1" fmla="*/ 0 w 99155"/>
                <a:gd name="connsiteY1" fmla="*/ 0 h 13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155" h="132111">
                  <a:moveTo>
                    <a:pt x="99155" y="132112"/>
                  </a:moveTo>
                  <a:cubicBezTo>
                    <a:pt x="99155" y="132112"/>
                    <a:pt x="5048" y="88297"/>
                    <a:pt x="0" y="0"/>
                  </a:cubicBezTo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127B06DE-2B7F-FBDF-56CA-83905F908D9A}"/>
                </a:ext>
              </a:extLst>
            </p:cNvPr>
            <p:cNvSpPr/>
            <p:nvPr/>
          </p:nvSpPr>
          <p:spPr>
            <a:xfrm rot="-1074000">
              <a:off x="4199375" y="4640332"/>
              <a:ext cx="165925" cy="165925"/>
            </a:xfrm>
            <a:custGeom>
              <a:avLst/>
              <a:gdLst>
                <a:gd name="connsiteX0" fmla="*/ 165926 w 165925"/>
                <a:gd name="connsiteY0" fmla="*/ 82963 h 165925"/>
                <a:gd name="connsiteX1" fmla="*/ 82963 w 165925"/>
                <a:gd name="connsiteY1" fmla="*/ 165925 h 165925"/>
                <a:gd name="connsiteX2" fmla="*/ 0 w 165925"/>
                <a:gd name="connsiteY2" fmla="*/ 82963 h 165925"/>
                <a:gd name="connsiteX3" fmla="*/ 82963 w 165925"/>
                <a:gd name="connsiteY3" fmla="*/ 0 h 165925"/>
                <a:gd name="connsiteX4" fmla="*/ 165926 w 165925"/>
                <a:gd name="connsiteY4" fmla="*/ 82963 h 16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925" h="165925">
                  <a:moveTo>
                    <a:pt x="165926" y="82963"/>
                  </a:moveTo>
                  <a:cubicBezTo>
                    <a:pt x="165926" y="128782"/>
                    <a:pt x="128782" y="165925"/>
                    <a:pt x="82963" y="165925"/>
                  </a:cubicBezTo>
                  <a:cubicBezTo>
                    <a:pt x="37144" y="165925"/>
                    <a:pt x="0" y="128782"/>
                    <a:pt x="0" y="82963"/>
                  </a:cubicBezTo>
                  <a:cubicBezTo>
                    <a:pt x="0" y="37144"/>
                    <a:pt x="37144" y="0"/>
                    <a:pt x="82963" y="0"/>
                  </a:cubicBezTo>
                  <a:cubicBezTo>
                    <a:pt x="128782" y="0"/>
                    <a:pt x="165926" y="37144"/>
                    <a:pt x="165926" y="82963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836FC050-3991-245E-3317-FD52E134CB8C}"/>
                </a:ext>
              </a:extLst>
            </p:cNvPr>
            <p:cNvSpPr/>
            <p:nvPr/>
          </p:nvSpPr>
          <p:spPr>
            <a:xfrm>
              <a:off x="4635817" y="4518374"/>
              <a:ext cx="263175" cy="122739"/>
            </a:xfrm>
            <a:custGeom>
              <a:avLst/>
              <a:gdLst>
                <a:gd name="connsiteX0" fmla="*/ 0 w 263175"/>
                <a:gd name="connsiteY0" fmla="*/ 114300 h 122739"/>
                <a:gd name="connsiteX1" fmla="*/ 263176 w 263175"/>
                <a:gd name="connsiteY1" fmla="*/ 0 h 122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3175" h="122739">
                  <a:moveTo>
                    <a:pt x="0" y="114300"/>
                  </a:moveTo>
                  <a:cubicBezTo>
                    <a:pt x="0" y="114300"/>
                    <a:pt x="184309" y="168973"/>
                    <a:pt x="263176" y="0"/>
                  </a:cubicBezTo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C4FD80F1-789B-4D4B-86E7-7D443CB0E23B}"/>
                </a:ext>
              </a:extLst>
            </p:cNvPr>
            <p:cNvSpPr/>
            <p:nvPr/>
          </p:nvSpPr>
          <p:spPr>
            <a:xfrm rot="-2640000">
              <a:off x="4468065" y="4530243"/>
              <a:ext cx="201168" cy="201168"/>
            </a:xfrm>
            <a:custGeom>
              <a:avLst/>
              <a:gdLst>
                <a:gd name="connsiteX0" fmla="*/ 201168 w 201168"/>
                <a:gd name="connsiteY0" fmla="*/ 100584 h 201168"/>
                <a:gd name="connsiteX1" fmla="*/ 100584 w 201168"/>
                <a:gd name="connsiteY1" fmla="*/ 201168 h 201168"/>
                <a:gd name="connsiteX2" fmla="*/ 0 w 201168"/>
                <a:gd name="connsiteY2" fmla="*/ 100584 h 201168"/>
                <a:gd name="connsiteX3" fmla="*/ 100584 w 201168"/>
                <a:gd name="connsiteY3" fmla="*/ 0 h 201168"/>
                <a:gd name="connsiteX4" fmla="*/ 201168 w 201168"/>
                <a:gd name="connsiteY4" fmla="*/ 100584 h 201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168" h="201168">
                  <a:moveTo>
                    <a:pt x="201168" y="100584"/>
                  </a:moveTo>
                  <a:cubicBezTo>
                    <a:pt x="201168" y="156135"/>
                    <a:pt x="156135" y="201168"/>
                    <a:pt x="100584" y="201168"/>
                  </a:cubicBezTo>
                  <a:cubicBezTo>
                    <a:pt x="45033" y="201168"/>
                    <a:pt x="0" y="156135"/>
                    <a:pt x="0" y="100584"/>
                  </a:cubicBezTo>
                  <a:cubicBezTo>
                    <a:pt x="0" y="45033"/>
                    <a:pt x="45033" y="0"/>
                    <a:pt x="100584" y="0"/>
                  </a:cubicBezTo>
                  <a:cubicBezTo>
                    <a:pt x="156135" y="0"/>
                    <a:pt x="201168" y="45033"/>
                    <a:pt x="201168" y="100584"/>
                  </a:cubicBezTo>
                  <a:close/>
                </a:path>
              </a:pathLst>
            </a:custGeom>
            <a:solidFill>
              <a:srgbClr val="EA631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07137547-34CF-19A1-785E-848A4C7B4C33}"/>
                </a:ext>
              </a:extLst>
            </p:cNvPr>
            <p:cNvSpPr/>
            <p:nvPr/>
          </p:nvSpPr>
          <p:spPr>
            <a:xfrm>
              <a:off x="4925377" y="4662011"/>
              <a:ext cx="263175" cy="122739"/>
            </a:xfrm>
            <a:custGeom>
              <a:avLst/>
              <a:gdLst>
                <a:gd name="connsiteX0" fmla="*/ 0 w 263175"/>
                <a:gd name="connsiteY0" fmla="*/ 114300 h 122739"/>
                <a:gd name="connsiteX1" fmla="*/ 263176 w 263175"/>
                <a:gd name="connsiteY1" fmla="*/ 0 h 122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3175" h="122739">
                  <a:moveTo>
                    <a:pt x="0" y="114300"/>
                  </a:moveTo>
                  <a:cubicBezTo>
                    <a:pt x="0" y="114300"/>
                    <a:pt x="184213" y="168973"/>
                    <a:pt x="263176" y="0"/>
                  </a:cubicBezTo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AF7DF4FB-FDB3-371E-6D3B-1131F3E2A7DB}"/>
                </a:ext>
              </a:extLst>
            </p:cNvPr>
            <p:cNvSpPr/>
            <p:nvPr/>
          </p:nvSpPr>
          <p:spPr>
            <a:xfrm rot="-5199600">
              <a:off x="4757603" y="4673865"/>
              <a:ext cx="201168" cy="201168"/>
            </a:xfrm>
            <a:custGeom>
              <a:avLst/>
              <a:gdLst>
                <a:gd name="connsiteX0" fmla="*/ 201168 w 201168"/>
                <a:gd name="connsiteY0" fmla="*/ 100584 h 201168"/>
                <a:gd name="connsiteX1" fmla="*/ 100584 w 201168"/>
                <a:gd name="connsiteY1" fmla="*/ 201168 h 201168"/>
                <a:gd name="connsiteX2" fmla="*/ 0 w 201168"/>
                <a:gd name="connsiteY2" fmla="*/ 100584 h 201168"/>
                <a:gd name="connsiteX3" fmla="*/ 100584 w 201168"/>
                <a:gd name="connsiteY3" fmla="*/ 0 h 201168"/>
                <a:gd name="connsiteX4" fmla="*/ 201168 w 201168"/>
                <a:gd name="connsiteY4" fmla="*/ 100584 h 201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168" h="201168">
                  <a:moveTo>
                    <a:pt x="201168" y="100584"/>
                  </a:moveTo>
                  <a:cubicBezTo>
                    <a:pt x="201168" y="156135"/>
                    <a:pt x="156135" y="201168"/>
                    <a:pt x="100584" y="201168"/>
                  </a:cubicBezTo>
                  <a:cubicBezTo>
                    <a:pt x="45033" y="201168"/>
                    <a:pt x="0" y="156135"/>
                    <a:pt x="0" y="100584"/>
                  </a:cubicBezTo>
                  <a:cubicBezTo>
                    <a:pt x="0" y="45033"/>
                    <a:pt x="45033" y="0"/>
                    <a:pt x="100584" y="0"/>
                  </a:cubicBezTo>
                  <a:cubicBezTo>
                    <a:pt x="156135" y="0"/>
                    <a:pt x="201168" y="45033"/>
                    <a:pt x="201168" y="100584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F73797B0-51FA-FB41-7B4B-081F8B9C2ABD}"/>
                </a:ext>
              </a:extLst>
            </p:cNvPr>
            <p:cNvSpPr/>
            <p:nvPr/>
          </p:nvSpPr>
          <p:spPr>
            <a:xfrm rot="-4350600">
              <a:off x="5236792" y="4611427"/>
              <a:ext cx="201168" cy="201168"/>
            </a:xfrm>
            <a:custGeom>
              <a:avLst/>
              <a:gdLst>
                <a:gd name="connsiteX0" fmla="*/ 201168 w 201168"/>
                <a:gd name="connsiteY0" fmla="*/ 100584 h 201168"/>
                <a:gd name="connsiteX1" fmla="*/ 100584 w 201168"/>
                <a:gd name="connsiteY1" fmla="*/ 201168 h 201168"/>
                <a:gd name="connsiteX2" fmla="*/ 0 w 201168"/>
                <a:gd name="connsiteY2" fmla="*/ 100584 h 201168"/>
                <a:gd name="connsiteX3" fmla="*/ 100584 w 201168"/>
                <a:gd name="connsiteY3" fmla="*/ 0 h 201168"/>
                <a:gd name="connsiteX4" fmla="*/ 201168 w 201168"/>
                <a:gd name="connsiteY4" fmla="*/ 100584 h 201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168" h="201168">
                  <a:moveTo>
                    <a:pt x="201168" y="100584"/>
                  </a:moveTo>
                  <a:cubicBezTo>
                    <a:pt x="201168" y="156135"/>
                    <a:pt x="156135" y="201168"/>
                    <a:pt x="100584" y="201168"/>
                  </a:cubicBezTo>
                  <a:cubicBezTo>
                    <a:pt x="45033" y="201168"/>
                    <a:pt x="0" y="156135"/>
                    <a:pt x="0" y="100584"/>
                  </a:cubicBezTo>
                  <a:cubicBezTo>
                    <a:pt x="0" y="45033"/>
                    <a:pt x="45033" y="0"/>
                    <a:pt x="100584" y="0"/>
                  </a:cubicBezTo>
                  <a:cubicBezTo>
                    <a:pt x="156135" y="0"/>
                    <a:pt x="201168" y="45033"/>
                    <a:pt x="201168" y="100584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CB95DF96-8296-025A-BBA4-995AFBCFCA58}"/>
                </a:ext>
              </a:extLst>
            </p:cNvPr>
            <p:cNvSpPr/>
            <p:nvPr/>
          </p:nvSpPr>
          <p:spPr>
            <a:xfrm>
              <a:off x="4916390" y="4387976"/>
              <a:ext cx="71757" cy="149447"/>
            </a:xfrm>
            <a:custGeom>
              <a:avLst/>
              <a:gdLst>
                <a:gd name="connsiteX0" fmla="*/ 71757 w 71757"/>
                <a:gd name="connsiteY0" fmla="*/ 149447 h 149447"/>
                <a:gd name="connsiteX1" fmla="*/ 1367 w 71757"/>
                <a:gd name="connsiteY1" fmla="*/ 0 h 14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1757" h="149447">
                  <a:moveTo>
                    <a:pt x="71757" y="149447"/>
                  </a:moveTo>
                  <a:cubicBezTo>
                    <a:pt x="71757" y="149447"/>
                    <a:pt x="-11587" y="87535"/>
                    <a:pt x="1367" y="0"/>
                  </a:cubicBezTo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73C9BF04-3604-2A05-D19C-6663B201045E}"/>
                </a:ext>
              </a:extLst>
            </p:cNvPr>
            <p:cNvSpPr/>
            <p:nvPr/>
          </p:nvSpPr>
          <p:spPr>
            <a:xfrm rot="-391200">
              <a:off x="4912659" y="4517938"/>
              <a:ext cx="165925" cy="165925"/>
            </a:xfrm>
            <a:custGeom>
              <a:avLst/>
              <a:gdLst>
                <a:gd name="connsiteX0" fmla="*/ 165925 w 165925"/>
                <a:gd name="connsiteY0" fmla="*/ 82963 h 165925"/>
                <a:gd name="connsiteX1" fmla="*/ 82963 w 165925"/>
                <a:gd name="connsiteY1" fmla="*/ 165925 h 165925"/>
                <a:gd name="connsiteX2" fmla="*/ 0 w 165925"/>
                <a:gd name="connsiteY2" fmla="*/ 82963 h 165925"/>
                <a:gd name="connsiteX3" fmla="*/ 82963 w 165925"/>
                <a:gd name="connsiteY3" fmla="*/ 0 h 165925"/>
                <a:gd name="connsiteX4" fmla="*/ 165925 w 165925"/>
                <a:gd name="connsiteY4" fmla="*/ 82963 h 16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925" h="165925">
                  <a:moveTo>
                    <a:pt x="165925" y="82963"/>
                  </a:moveTo>
                  <a:cubicBezTo>
                    <a:pt x="165925" y="128782"/>
                    <a:pt x="128782" y="165925"/>
                    <a:pt x="82963" y="165925"/>
                  </a:cubicBezTo>
                  <a:cubicBezTo>
                    <a:pt x="37144" y="165925"/>
                    <a:pt x="0" y="128782"/>
                    <a:pt x="0" y="82963"/>
                  </a:cubicBezTo>
                  <a:cubicBezTo>
                    <a:pt x="0" y="37144"/>
                    <a:pt x="37143" y="0"/>
                    <a:pt x="82963" y="0"/>
                  </a:cubicBezTo>
                  <a:cubicBezTo>
                    <a:pt x="128782" y="0"/>
                    <a:pt x="165925" y="37144"/>
                    <a:pt x="165925" y="82963"/>
                  </a:cubicBezTo>
                  <a:close/>
                </a:path>
              </a:pathLst>
            </a:custGeom>
            <a:solidFill>
              <a:srgbClr val="EA631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17D3D3C1-744D-A4B9-0E5F-9BB3893073A0}"/>
                </a:ext>
              </a:extLst>
            </p:cNvPr>
            <p:cNvSpPr/>
            <p:nvPr/>
          </p:nvSpPr>
          <p:spPr>
            <a:xfrm>
              <a:off x="5340476" y="4425981"/>
              <a:ext cx="132683" cy="98393"/>
            </a:xfrm>
            <a:custGeom>
              <a:avLst/>
              <a:gdLst>
                <a:gd name="connsiteX0" fmla="*/ 132683 w 132683"/>
                <a:gd name="connsiteY0" fmla="*/ 98393 h 98393"/>
                <a:gd name="connsiteX1" fmla="*/ 0 w 132683"/>
                <a:gd name="connsiteY1" fmla="*/ 0 h 98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683" h="98393">
                  <a:moveTo>
                    <a:pt x="132683" y="98393"/>
                  </a:moveTo>
                  <a:cubicBezTo>
                    <a:pt x="132683" y="98393"/>
                    <a:pt x="30004" y="83153"/>
                    <a:pt x="0" y="0"/>
                  </a:cubicBezTo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B6EEBC90-1175-D2B6-1684-BBDAA717A1D4}"/>
                </a:ext>
              </a:extLst>
            </p:cNvPr>
            <p:cNvSpPr/>
            <p:nvPr/>
          </p:nvSpPr>
          <p:spPr>
            <a:xfrm>
              <a:off x="5426868" y="4493799"/>
              <a:ext cx="165925" cy="165925"/>
            </a:xfrm>
            <a:custGeom>
              <a:avLst/>
              <a:gdLst>
                <a:gd name="connsiteX0" fmla="*/ 165926 w 165925"/>
                <a:gd name="connsiteY0" fmla="*/ 82963 h 165925"/>
                <a:gd name="connsiteX1" fmla="*/ 82963 w 165925"/>
                <a:gd name="connsiteY1" fmla="*/ 165925 h 165925"/>
                <a:gd name="connsiteX2" fmla="*/ 0 w 165925"/>
                <a:gd name="connsiteY2" fmla="*/ 82963 h 165925"/>
                <a:gd name="connsiteX3" fmla="*/ 82963 w 165925"/>
                <a:gd name="connsiteY3" fmla="*/ 0 h 165925"/>
                <a:gd name="connsiteX4" fmla="*/ 165926 w 165925"/>
                <a:gd name="connsiteY4" fmla="*/ 82963 h 16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925" h="165925">
                  <a:moveTo>
                    <a:pt x="165926" y="82963"/>
                  </a:moveTo>
                  <a:cubicBezTo>
                    <a:pt x="165926" y="128782"/>
                    <a:pt x="128782" y="165925"/>
                    <a:pt x="82963" y="165925"/>
                  </a:cubicBezTo>
                  <a:cubicBezTo>
                    <a:pt x="37144" y="165925"/>
                    <a:pt x="0" y="128782"/>
                    <a:pt x="0" y="82963"/>
                  </a:cubicBezTo>
                  <a:cubicBezTo>
                    <a:pt x="0" y="37144"/>
                    <a:pt x="37144" y="0"/>
                    <a:pt x="82963" y="0"/>
                  </a:cubicBezTo>
                  <a:cubicBezTo>
                    <a:pt x="128782" y="0"/>
                    <a:pt x="165926" y="37144"/>
                    <a:pt x="165926" y="82963"/>
                  </a:cubicBezTo>
                  <a:close/>
                </a:path>
              </a:pathLst>
            </a:custGeom>
            <a:solidFill>
              <a:srgbClr val="EA631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92E682D1-36A3-88D6-FE9C-88499DB79044}"/>
                </a:ext>
              </a:extLst>
            </p:cNvPr>
            <p:cNvSpPr/>
            <p:nvPr/>
          </p:nvSpPr>
          <p:spPr>
            <a:xfrm>
              <a:off x="3753524" y="4317396"/>
              <a:ext cx="83526" cy="158115"/>
            </a:xfrm>
            <a:custGeom>
              <a:avLst/>
              <a:gdLst>
                <a:gd name="connsiteX0" fmla="*/ 83526 w 83526"/>
                <a:gd name="connsiteY0" fmla="*/ 158115 h 158115"/>
                <a:gd name="connsiteX1" fmla="*/ 754 w 83526"/>
                <a:gd name="connsiteY1" fmla="*/ 0 h 158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3526" h="158115">
                  <a:moveTo>
                    <a:pt x="83526" y="158115"/>
                  </a:moveTo>
                  <a:cubicBezTo>
                    <a:pt x="83526" y="158115"/>
                    <a:pt x="-9247" y="94964"/>
                    <a:pt x="754" y="0"/>
                  </a:cubicBezTo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C7974701-E263-3E80-59DB-15247ECAA903}"/>
                </a:ext>
              </a:extLst>
            </p:cNvPr>
            <p:cNvSpPr/>
            <p:nvPr/>
          </p:nvSpPr>
          <p:spPr>
            <a:xfrm rot="-1812000">
              <a:off x="3758590" y="4453610"/>
              <a:ext cx="179451" cy="179451"/>
            </a:xfrm>
            <a:custGeom>
              <a:avLst/>
              <a:gdLst>
                <a:gd name="connsiteX0" fmla="*/ 179451 w 179451"/>
                <a:gd name="connsiteY0" fmla="*/ 89726 h 179451"/>
                <a:gd name="connsiteX1" fmla="*/ 89726 w 179451"/>
                <a:gd name="connsiteY1" fmla="*/ 179451 h 179451"/>
                <a:gd name="connsiteX2" fmla="*/ 0 w 179451"/>
                <a:gd name="connsiteY2" fmla="*/ 89726 h 179451"/>
                <a:gd name="connsiteX3" fmla="*/ 89726 w 179451"/>
                <a:gd name="connsiteY3" fmla="*/ 0 h 179451"/>
                <a:gd name="connsiteX4" fmla="*/ 179451 w 179451"/>
                <a:gd name="connsiteY4" fmla="*/ 89726 h 179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451" h="179451">
                  <a:moveTo>
                    <a:pt x="179451" y="89726"/>
                  </a:moveTo>
                  <a:cubicBezTo>
                    <a:pt x="179451" y="139280"/>
                    <a:pt x="139280" y="179451"/>
                    <a:pt x="89726" y="179451"/>
                  </a:cubicBezTo>
                  <a:cubicBezTo>
                    <a:pt x="40171" y="179451"/>
                    <a:pt x="0" y="139280"/>
                    <a:pt x="0" y="89726"/>
                  </a:cubicBezTo>
                  <a:cubicBezTo>
                    <a:pt x="0" y="40172"/>
                    <a:pt x="40171" y="0"/>
                    <a:pt x="89726" y="0"/>
                  </a:cubicBezTo>
                  <a:cubicBezTo>
                    <a:pt x="139280" y="0"/>
                    <a:pt x="179451" y="40171"/>
                    <a:pt x="179451" y="89726"/>
                  </a:cubicBezTo>
                  <a:close/>
                </a:path>
              </a:pathLst>
            </a:custGeom>
            <a:solidFill>
              <a:srgbClr val="EA631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95438BE2-4FD8-0CD1-4541-BBFDE12B747B}"/>
                </a:ext>
              </a:extLst>
            </p:cNvPr>
            <p:cNvSpPr/>
            <p:nvPr/>
          </p:nvSpPr>
          <p:spPr>
            <a:xfrm rot="-4864800">
              <a:off x="5143730" y="4499291"/>
              <a:ext cx="126111" cy="126111"/>
            </a:xfrm>
            <a:custGeom>
              <a:avLst/>
              <a:gdLst>
                <a:gd name="connsiteX0" fmla="*/ 126111 w 126111"/>
                <a:gd name="connsiteY0" fmla="*/ 63056 h 126111"/>
                <a:gd name="connsiteX1" fmla="*/ 63056 w 126111"/>
                <a:gd name="connsiteY1" fmla="*/ 126111 h 126111"/>
                <a:gd name="connsiteX2" fmla="*/ 0 w 126111"/>
                <a:gd name="connsiteY2" fmla="*/ 63056 h 126111"/>
                <a:gd name="connsiteX3" fmla="*/ 63056 w 126111"/>
                <a:gd name="connsiteY3" fmla="*/ 0 h 126111"/>
                <a:gd name="connsiteX4" fmla="*/ 126111 w 126111"/>
                <a:gd name="connsiteY4" fmla="*/ 63056 h 126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111" h="126111">
                  <a:moveTo>
                    <a:pt x="126111" y="63056"/>
                  </a:moveTo>
                  <a:cubicBezTo>
                    <a:pt x="126111" y="97880"/>
                    <a:pt x="97880" y="126111"/>
                    <a:pt x="63056" y="126111"/>
                  </a:cubicBezTo>
                  <a:cubicBezTo>
                    <a:pt x="28231" y="126111"/>
                    <a:pt x="0" y="97880"/>
                    <a:pt x="0" y="63056"/>
                  </a:cubicBezTo>
                  <a:cubicBezTo>
                    <a:pt x="0" y="28231"/>
                    <a:pt x="28231" y="0"/>
                    <a:pt x="63056" y="0"/>
                  </a:cubicBezTo>
                  <a:cubicBezTo>
                    <a:pt x="97880" y="0"/>
                    <a:pt x="126111" y="28231"/>
                    <a:pt x="126111" y="63056"/>
                  </a:cubicBezTo>
                  <a:close/>
                </a:path>
              </a:pathLst>
            </a:custGeom>
            <a:solidFill>
              <a:srgbClr val="EA631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832E04EC-E35A-54C4-97F8-FC5569FA2A9D}"/>
                </a:ext>
              </a:extLst>
            </p:cNvPr>
            <p:cNvSpPr/>
            <p:nvPr/>
          </p:nvSpPr>
          <p:spPr>
            <a:xfrm rot="-1393800">
              <a:off x="3979494" y="4454540"/>
              <a:ext cx="126111" cy="126111"/>
            </a:xfrm>
            <a:custGeom>
              <a:avLst/>
              <a:gdLst>
                <a:gd name="connsiteX0" fmla="*/ 126111 w 126111"/>
                <a:gd name="connsiteY0" fmla="*/ 63055 h 126111"/>
                <a:gd name="connsiteX1" fmla="*/ 63056 w 126111"/>
                <a:gd name="connsiteY1" fmla="*/ 126111 h 126111"/>
                <a:gd name="connsiteX2" fmla="*/ 0 w 126111"/>
                <a:gd name="connsiteY2" fmla="*/ 63055 h 126111"/>
                <a:gd name="connsiteX3" fmla="*/ 63056 w 126111"/>
                <a:gd name="connsiteY3" fmla="*/ 0 h 126111"/>
                <a:gd name="connsiteX4" fmla="*/ 126111 w 126111"/>
                <a:gd name="connsiteY4" fmla="*/ 63055 h 126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111" h="126111">
                  <a:moveTo>
                    <a:pt x="126111" y="63055"/>
                  </a:moveTo>
                  <a:cubicBezTo>
                    <a:pt x="126111" y="97880"/>
                    <a:pt x="97880" y="126111"/>
                    <a:pt x="63056" y="126111"/>
                  </a:cubicBezTo>
                  <a:cubicBezTo>
                    <a:pt x="28231" y="126111"/>
                    <a:pt x="0" y="97880"/>
                    <a:pt x="0" y="63055"/>
                  </a:cubicBezTo>
                  <a:cubicBezTo>
                    <a:pt x="0" y="28231"/>
                    <a:pt x="28231" y="0"/>
                    <a:pt x="63056" y="0"/>
                  </a:cubicBezTo>
                  <a:cubicBezTo>
                    <a:pt x="97880" y="0"/>
                    <a:pt x="126111" y="28231"/>
                    <a:pt x="126111" y="63055"/>
                  </a:cubicBezTo>
                  <a:close/>
                </a:path>
              </a:pathLst>
            </a:custGeom>
            <a:solidFill>
              <a:srgbClr val="EA631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92893F74-40B5-D3C3-B399-E6E769467D67}"/>
                </a:ext>
              </a:extLst>
            </p:cNvPr>
            <p:cNvSpPr/>
            <p:nvPr/>
          </p:nvSpPr>
          <p:spPr>
            <a:xfrm rot="-3322200">
              <a:off x="3470987" y="4466939"/>
              <a:ext cx="173164" cy="173164"/>
            </a:xfrm>
            <a:custGeom>
              <a:avLst/>
              <a:gdLst>
                <a:gd name="connsiteX0" fmla="*/ 173164 w 173164"/>
                <a:gd name="connsiteY0" fmla="*/ 86582 h 173164"/>
                <a:gd name="connsiteX1" fmla="*/ 86582 w 173164"/>
                <a:gd name="connsiteY1" fmla="*/ 173165 h 173164"/>
                <a:gd name="connsiteX2" fmla="*/ 0 w 173164"/>
                <a:gd name="connsiteY2" fmla="*/ 86582 h 173164"/>
                <a:gd name="connsiteX3" fmla="*/ 86582 w 173164"/>
                <a:gd name="connsiteY3" fmla="*/ 0 h 173164"/>
                <a:gd name="connsiteX4" fmla="*/ 173164 w 173164"/>
                <a:gd name="connsiteY4" fmla="*/ 86582 h 173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164" h="173164">
                  <a:moveTo>
                    <a:pt x="173164" y="86582"/>
                  </a:moveTo>
                  <a:cubicBezTo>
                    <a:pt x="173164" y="134400"/>
                    <a:pt x="134400" y="173165"/>
                    <a:pt x="86582" y="173165"/>
                  </a:cubicBezTo>
                  <a:cubicBezTo>
                    <a:pt x="38764" y="173165"/>
                    <a:pt x="0" y="134400"/>
                    <a:pt x="0" y="86582"/>
                  </a:cubicBezTo>
                  <a:cubicBezTo>
                    <a:pt x="0" y="38764"/>
                    <a:pt x="38764" y="0"/>
                    <a:pt x="86582" y="0"/>
                  </a:cubicBezTo>
                  <a:cubicBezTo>
                    <a:pt x="134400" y="0"/>
                    <a:pt x="173164" y="38764"/>
                    <a:pt x="173164" y="86582"/>
                  </a:cubicBezTo>
                  <a:close/>
                </a:path>
              </a:pathLst>
            </a:custGeom>
            <a:solidFill>
              <a:srgbClr val="EA631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BD008428-FB0D-FA46-0AF3-5548CB483468}"/>
                </a:ext>
              </a:extLst>
            </p:cNvPr>
            <p:cNvSpPr/>
            <p:nvPr/>
          </p:nvSpPr>
          <p:spPr>
            <a:xfrm>
              <a:off x="4594834" y="4750047"/>
              <a:ext cx="126138" cy="126119"/>
            </a:xfrm>
            <a:custGeom>
              <a:avLst/>
              <a:gdLst>
                <a:gd name="connsiteX0" fmla="*/ 1549 w 126138"/>
                <a:gd name="connsiteY0" fmla="*/ 49219 h 126119"/>
                <a:gd name="connsiteX1" fmla="*/ 49237 w 126138"/>
                <a:gd name="connsiteY1" fmla="*/ 124570 h 126119"/>
                <a:gd name="connsiteX2" fmla="*/ 124589 w 126138"/>
                <a:gd name="connsiteY2" fmla="*/ 76882 h 126119"/>
                <a:gd name="connsiteX3" fmla="*/ 77178 w 126138"/>
                <a:gd name="connsiteY3" fmla="*/ 1594 h 126119"/>
                <a:gd name="connsiteX4" fmla="*/ 1570 w 126138"/>
                <a:gd name="connsiteY4" fmla="*/ 49128 h 126119"/>
                <a:gd name="connsiteX5" fmla="*/ 1549 w 126138"/>
                <a:gd name="connsiteY5" fmla="*/ 49219 h 126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138" h="126119">
                  <a:moveTo>
                    <a:pt x="1549" y="49219"/>
                  </a:moveTo>
                  <a:cubicBezTo>
                    <a:pt x="-6090" y="83195"/>
                    <a:pt x="15261" y="116931"/>
                    <a:pt x="49237" y="124570"/>
                  </a:cubicBezTo>
                  <a:cubicBezTo>
                    <a:pt x="83214" y="132209"/>
                    <a:pt x="116950" y="110859"/>
                    <a:pt x="124589" y="76882"/>
                  </a:cubicBezTo>
                  <a:cubicBezTo>
                    <a:pt x="132204" y="43014"/>
                    <a:pt x="111011" y="9361"/>
                    <a:pt x="77178" y="1594"/>
                  </a:cubicBezTo>
                  <a:cubicBezTo>
                    <a:pt x="43173" y="-6159"/>
                    <a:pt x="9322" y="15123"/>
                    <a:pt x="1570" y="49128"/>
                  </a:cubicBezTo>
                  <a:cubicBezTo>
                    <a:pt x="1563" y="49158"/>
                    <a:pt x="1556" y="49188"/>
                    <a:pt x="1549" y="49219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1EF794E6-3C39-BBA7-2B0F-56AF0E4280DD}"/>
                </a:ext>
              </a:extLst>
            </p:cNvPr>
            <p:cNvSpPr/>
            <p:nvPr/>
          </p:nvSpPr>
          <p:spPr>
            <a:xfrm rot="-4353000">
              <a:off x="4251229" y="4424578"/>
              <a:ext cx="165925" cy="165925"/>
            </a:xfrm>
            <a:custGeom>
              <a:avLst/>
              <a:gdLst>
                <a:gd name="connsiteX0" fmla="*/ 165926 w 165925"/>
                <a:gd name="connsiteY0" fmla="*/ 82963 h 165925"/>
                <a:gd name="connsiteX1" fmla="*/ 82963 w 165925"/>
                <a:gd name="connsiteY1" fmla="*/ 165925 h 165925"/>
                <a:gd name="connsiteX2" fmla="*/ 0 w 165925"/>
                <a:gd name="connsiteY2" fmla="*/ 82963 h 165925"/>
                <a:gd name="connsiteX3" fmla="*/ 82963 w 165925"/>
                <a:gd name="connsiteY3" fmla="*/ 0 h 165925"/>
                <a:gd name="connsiteX4" fmla="*/ 165926 w 165925"/>
                <a:gd name="connsiteY4" fmla="*/ 82963 h 16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925" h="165925">
                  <a:moveTo>
                    <a:pt x="165926" y="82963"/>
                  </a:moveTo>
                  <a:cubicBezTo>
                    <a:pt x="165926" y="128782"/>
                    <a:pt x="128782" y="165925"/>
                    <a:pt x="82963" y="165925"/>
                  </a:cubicBezTo>
                  <a:cubicBezTo>
                    <a:pt x="37144" y="165925"/>
                    <a:pt x="0" y="128782"/>
                    <a:pt x="0" y="82963"/>
                  </a:cubicBezTo>
                  <a:cubicBezTo>
                    <a:pt x="0" y="37144"/>
                    <a:pt x="37144" y="0"/>
                    <a:pt x="82963" y="0"/>
                  </a:cubicBezTo>
                  <a:cubicBezTo>
                    <a:pt x="128782" y="0"/>
                    <a:pt x="165926" y="37144"/>
                    <a:pt x="165926" y="82963"/>
                  </a:cubicBezTo>
                  <a:close/>
                </a:path>
              </a:pathLst>
            </a:custGeom>
            <a:solidFill>
              <a:srgbClr val="EA631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2DE8794D-234C-DEEE-F400-F4E31B7AF5D2}"/>
                </a:ext>
              </a:extLst>
            </p:cNvPr>
            <p:cNvSpPr/>
            <p:nvPr/>
          </p:nvSpPr>
          <p:spPr>
            <a:xfrm rot="-391200">
              <a:off x="3637530" y="4609461"/>
              <a:ext cx="165925" cy="165925"/>
            </a:xfrm>
            <a:custGeom>
              <a:avLst/>
              <a:gdLst>
                <a:gd name="connsiteX0" fmla="*/ 165926 w 165925"/>
                <a:gd name="connsiteY0" fmla="*/ 82963 h 165925"/>
                <a:gd name="connsiteX1" fmla="*/ 82963 w 165925"/>
                <a:gd name="connsiteY1" fmla="*/ 165926 h 165925"/>
                <a:gd name="connsiteX2" fmla="*/ 0 w 165925"/>
                <a:gd name="connsiteY2" fmla="*/ 82963 h 165925"/>
                <a:gd name="connsiteX3" fmla="*/ 82963 w 165925"/>
                <a:gd name="connsiteY3" fmla="*/ 0 h 165925"/>
                <a:gd name="connsiteX4" fmla="*/ 165926 w 165925"/>
                <a:gd name="connsiteY4" fmla="*/ 82963 h 16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925" h="165925">
                  <a:moveTo>
                    <a:pt x="165926" y="82963"/>
                  </a:moveTo>
                  <a:cubicBezTo>
                    <a:pt x="165926" y="128782"/>
                    <a:pt x="128782" y="165926"/>
                    <a:pt x="82963" y="165926"/>
                  </a:cubicBezTo>
                  <a:cubicBezTo>
                    <a:pt x="37144" y="165926"/>
                    <a:pt x="0" y="128782"/>
                    <a:pt x="0" y="82963"/>
                  </a:cubicBezTo>
                  <a:cubicBezTo>
                    <a:pt x="0" y="37144"/>
                    <a:pt x="37144" y="0"/>
                    <a:pt x="82963" y="0"/>
                  </a:cubicBezTo>
                  <a:cubicBezTo>
                    <a:pt x="128782" y="0"/>
                    <a:pt x="165926" y="37144"/>
                    <a:pt x="165926" y="82963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5884317B-AA6A-E3D8-7B2C-84D2E6808EBD}"/>
                </a:ext>
              </a:extLst>
            </p:cNvPr>
            <p:cNvSpPr/>
            <p:nvPr/>
          </p:nvSpPr>
          <p:spPr>
            <a:xfrm rot="-4353000">
              <a:off x="4375156" y="4759370"/>
              <a:ext cx="165925" cy="165925"/>
            </a:xfrm>
            <a:custGeom>
              <a:avLst/>
              <a:gdLst>
                <a:gd name="connsiteX0" fmla="*/ 165926 w 165925"/>
                <a:gd name="connsiteY0" fmla="*/ 82963 h 165925"/>
                <a:gd name="connsiteX1" fmla="*/ 82963 w 165925"/>
                <a:gd name="connsiteY1" fmla="*/ 165925 h 165925"/>
                <a:gd name="connsiteX2" fmla="*/ 0 w 165925"/>
                <a:gd name="connsiteY2" fmla="*/ 82963 h 165925"/>
                <a:gd name="connsiteX3" fmla="*/ 82963 w 165925"/>
                <a:gd name="connsiteY3" fmla="*/ 0 h 165925"/>
                <a:gd name="connsiteX4" fmla="*/ 165926 w 165925"/>
                <a:gd name="connsiteY4" fmla="*/ 82963 h 16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925" h="165925">
                  <a:moveTo>
                    <a:pt x="165926" y="82963"/>
                  </a:moveTo>
                  <a:cubicBezTo>
                    <a:pt x="165926" y="128782"/>
                    <a:pt x="128782" y="165925"/>
                    <a:pt x="82963" y="165925"/>
                  </a:cubicBezTo>
                  <a:cubicBezTo>
                    <a:pt x="37144" y="165925"/>
                    <a:pt x="0" y="128782"/>
                    <a:pt x="0" y="82963"/>
                  </a:cubicBezTo>
                  <a:cubicBezTo>
                    <a:pt x="0" y="37144"/>
                    <a:pt x="37144" y="0"/>
                    <a:pt x="82963" y="0"/>
                  </a:cubicBezTo>
                  <a:cubicBezTo>
                    <a:pt x="128782" y="0"/>
                    <a:pt x="165926" y="37144"/>
                    <a:pt x="165926" y="82963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A72C1AB0-392A-90D4-18DB-8C31222CCFBA}"/>
                </a:ext>
              </a:extLst>
            </p:cNvPr>
            <p:cNvSpPr/>
            <p:nvPr/>
          </p:nvSpPr>
          <p:spPr>
            <a:xfrm>
              <a:off x="3268217" y="4459224"/>
              <a:ext cx="2550032" cy="508063"/>
            </a:xfrm>
            <a:custGeom>
              <a:avLst/>
              <a:gdLst>
                <a:gd name="connsiteX0" fmla="*/ 2550033 w 2550032"/>
                <a:gd name="connsiteY0" fmla="*/ 5048 h 508063"/>
                <a:gd name="connsiteX1" fmla="*/ 1275207 w 2550032"/>
                <a:gd name="connsiteY1" fmla="*/ 508063 h 508063"/>
                <a:gd name="connsiteX2" fmla="*/ 0 w 2550032"/>
                <a:gd name="connsiteY2" fmla="*/ 0 h 508063"/>
                <a:gd name="connsiteX3" fmla="*/ 1275017 w 2550032"/>
                <a:gd name="connsiteY3" fmla="*/ 164116 h 508063"/>
                <a:gd name="connsiteX4" fmla="*/ 2550033 w 2550032"/>
                <a:gd name="connsiteY4" fmla="*/ 5048 h 508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0032" h="508063">
                  <a:moveTo>
                    <a:pt x="2550033" y="5048"/>
                  </a:moveTo>
                  <a:cubicBezTo>
                    <a:pt x="2542699" y="288798"/>
                    <a:pt x="1982914" y="508063"/>
                    <a:pt x="1275207" y="508063"/>
                  </a:cubicBezTo>
                  <a:cubicBezTo>
                    <a:pt x="567500" y="508063"/>
                    <a:pt x="7334" y="284226"/>
                    <a:pt x="0" y="0"/>
                  </a:cubicBezTo>
                  <a:cubicBezTo>
                    <a:pt x="361950" y="106299"/>
                    <a:pt x="792671" y="164116"/>
                    <a:pt x="1275017" y="164116"/>
                  </a:cubicBezTo>
                  <a:cubicBezTo>
                    <a:pt x="1757363" y="164116"/>
                    <a:pt x="2188369" y="111252"/>
                    <a:pt x="2550033" y="5048"/>
                  </a:cubicBezTo>
                  <a:close/>
                </a:path>
              </a:pathLst>
            </a:custGeom>
            <a:solidFill>
              <a:srgbClr val="F7F3EF">
                <a:alpha val="50000"/>
              </a:srgbClr>
            </a:solidFill>
            <a:ln w="19050" cap="rnd">
              <a:solidFill>
                <a:srgbClr val="070707">
                  <a:alpha val="5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232D23FF-08AC-FCD0-69A1-5606E5782D15}"/>
                </a:ext>
              </a:extLst>
            </p:cNvPr>
            <p:cNvSpPr/>
            <p:nvPr/>
          </p:nvSpPr>
          <p:spPr>
            <a:xfrm>
              <a:off x="3268217" y="4459224"/>
              <a:ext cx="2550032" cy="508063"/>
            </a:xfrm>
            <a:custGeom>
              <a:avLst/>
              <a:gdLst>
                <a:gd name="connsiteX0" fmla="*/ 2550033 w 2550032"/>
                <a:gd name="connsiteY0" fmla="*/ 5048 h 508063"/>
                <a:gd name="connsiteX1" fmla="*/ 1275207 w 2550032"/>
                <a:gd name="connsiteY1" fmla="*/ 508063 h 508063"/>
                <a:gd name="connsiteX2" fmla="*/ 0 w 2550032"/>
                <a:gd name="connsiteY2" fmla="*/ 0 h 508063"/>
                <a:gd name="connsiteX3" fmla="*/ 1275017 w 2550032"/>
                <a:gd name="connsiteY3" fmla="*/ 164116 h 508063"/>
                <a:gd name="connsiteX4" fmla="*/ 2550033 w 2550032"/>
                <a:gd name="connsiteY4" fmla="*/ 5048 h 508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0032" h="508063">
                  <a:moveTo>
                    <a:pt x="2550033" y="5048"/>
                  </a:moveTo>
                  <a:cubicBezTo>
                    <a:pt x="2542699" y="288798"/>
                    <a:pt x="1982914" y="508063"/>
                    <a:pt x="1275207" y="508063"/>
                  </a:cubicBezTo>
                  <a:cubicBezTo>
                    <a:pt x="567500" y="508063"/>
                    <a:pt x="7334" y="284226"/>
                    <a:pt x="0" y="0"/>
                  </a:cubicBezTo>
                  <a:cubicBezTo>
                    <a:pt x="361950" y="106299"/>
                    <a:pt x="792671" y="164116"/>
                    <a:pt x="1275017" y="164116"/>
                  </a:cubicBezTo>
                  <a:cubicBezTo>
                    <a:pt x="1757363" y="164116"/>
                    <a:pt x="2188369" y="111252"/>
                    <a:pt x="2550033" y="5048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559C5BA7-A075-B395-81F9-F6FEB9966E63}"/>
              </a:ext>
            </a:extLst>
          </p:cNvPr>
          <p:cNvSpPr txBox="1"/>
          <p:nvPr/>
        </p:nvSpPr>
        <p:spPr>
          <a:xfrm>
            <a:off x="2345990" y="1092827"/>
            <a:ext cx="75000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4800">
                <a:solidFill>
                  <a:srgbClr val="691713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Powerpoint Templet</a:t>
            </a:r>
            <a:endParaRPr lang="zh-CN" altLang="en-US" sz="4800">
              <a:solidFill>
                <a:srgbClr val="691713"/>
              </a:solidFill>
              <a:latin typeface="Dreaming Outloud Script Pro" panose="03050502040304050704" pitchFamily="66" charset="0"/>
              <a:cs typeface="Dreaming Outloud Script Pro" panose="03050502040304050704" pitchFamily="66" charset="0"/>
            </a:endParaRPr>
          </a:p>
        </p:txBody>
      </p:sp>
      <p:sp>
        <p:nvSpPr>
          <p:cNvPr id="109" name="任意多边形: 形状 108">
            <a:extLst>
              <a:ext uri="{FF2B5EF4-FFF2-40B4-BE49-F238E27FC236}">
                <a16:creationId xmlns:a16="http://schemas.microsoft.com/office/drawing/2014/main" id="{41289E29-CBAA-F072-16A0-35AD10F8FFDB}"/>
              </a:ext>
            </a:extLst>
          </p:cNvPr>
          <p:cNvSpPr/>
          <p:nvPr/>
        </p:nvSpPr>
        <p:spPr>
          <a:xfrm>
            <a:off x="2350625" y="2138483"/>
            <a:ext cx="7490750" cy="1625150"/>
          </a:xfrm>
          <a:custGeom>
            <a:avLst/>
            <a:gdLst/>
            <a:ahLst/>
            <a:cxnLst/>
            <a:rect l="0" t="0" r="0" b="0"/>
            <a:pathLst>
              <a:path w="4095536" h="2224094">
                <a:moveTo>
                  <a:pt x="1346469" y="7412"/>
                </a:moveTo>
                <a:cubicBezTo>
                  <a:pt x="1112817" y="18862"/>
                  <a:pt x="1041892" y="37446"/>
                  <a:pt x="868800" y="132570"/>
                </a:cubicBezTo>
                <a:cubicBezTo>
                  <a:pt x="557703" y="303538"/>
                  <a:pt x="340553" y="471426"/>
                  <a:pt x="241383" y="617653"/>
                </a:cubicBezTo>
                <a:cubicBezTo>
                  <a:pt x="159310" y="738673"/>
                  <a:pt x="88000" y="883938"/>
                  <a:pt x="56367" y="994552"/>
                </a:cubicBezTo>
                <a:cubicBezTo>
                  <a:pt x="0" y="1191660"/>
                  <a:pt x="41183" y="1542898"/>
                  <a:pt x="137480" y="1686332"/>
                </a:cubicBezTo>
                <a:cubicBezTo>
                  <a:pt x="189178" y="1763336"/>
                  <a:pt x="432000" y="1942875"/>
                  <a:pt x="569343" y="2005646"/>
                </a:cubicBezTo>
                <a:cubicBezTo>
                  <a:pt x="644702" y="2040088"/>
                  <a:pt x="893497" y="2117504"/>
                  <a:pt x="997219" y="2138786"/>
                </a:cubicBezTo>
                <a:cubicBezTo>
                  <a:pt x="1306748" y="2202297"/>
                  <a:pt x="2470855" y="2224093"/>
                  <a:pt x="2832369" y="2173147"/>
                </a:cubicBezTo>
                <a:cubicBezTo>
                  <a:pt x="3130528" y="2131130"/>
                  <a:pt x="3239110" y="2105914"/>
                  <a:pt x="3382487" y="2045395"/>
                </a:cubicBezTo>
                <a:cubicBezTo>
                  <a:pt x="3674663" y="1922068"/>
                  <a:pt x="3822404" y="1825240"/>
                  <a:pt x="3887262" y="1714568"/>
                </a:cubicBezTo>
                <a:cubicBezTo>
                  <a:pt x="3904940" y="1684403"/>
                  <a:pt x="3942714" y="1583527"/>
                  <a:pt x="3971205" y="1490399"/>
                </a:cubicBezTo>
                <a:cubicBezTo>
                  <a:pt x="3999695" y="1397271"/>
                  <a:pt x="4036429" y="1283927"/>
                  <a:pt x="4052834" y="1238525"/>
                </a:cubicBezTo>
                <a:cubicBezTo>
                  <a:pt x="4076153" y="1173992"/>
                  <a:pt x="4084121" y="1120119"/>
                  <a:pt x="4089341" y="991685"/>
                </a:cubicBezTo>
                <a:cubicBezTo>
                  <a:pt x="4095535" y="839306"/>
                  <a:pt x="4093623" y="819971"/>
                  <a:pt x="4062965" y="724985"/>
                </a:cubicBezTo>
                <a:cubicBezTo>
                  <a:pt x="4014102" y="573595"/>
                  <a:pt x="3947846" y="445552"/>
                  <a:pt x="3885810" y="382626"/>
                </a:cubicBezTo>
                <a:cubicBezTo>
                  <a:pt x="3816703" y="312528"/>
                  <a:pt x="3657401" y="212543"/>
                  <a:pt x="3567644" y="182932"/>
                </a:cubicBezTo>
                <a:cubicBezTo>
                  <a:pt x="3529966" y="170502"/>
                  <a:pt x="3477702" y="143344"/>
                  <a:pt x="3451503" y="122581"/>
                </a:cubicBezTo>
                <a:cubicBezTo>
                  <a:pt x="3397989" y="80169"/>
                  <a:pt x="3331477" y="55721"/>
                  <a:pt x="3190255" y="26551"/>
                </a:cubicBezTo>
                <a:cubicBezTo>
                  <a:pt x="3110271" y="10029"/>
                  <a:pt x="2960796" y="5895"/>
                  <a:pt x="2315379" y="2351"/>
                </a:cubicBezTo>
                <a:cubicBezTo>
                  <a:pt x="1887254" y="0"/>
                  <a:pt x="1451244" y="2278"/>
                  <a:pt x="1346469" y="74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A2A2C802-FEBC-1A4B-2A21-178CAEB01FEE}"/>
              </a:ext>
            </a:extLst>
          </p:cNvPr>
          <p:cNvSpPr txBox="1"/>
          <p:nvPr/>
        </p:nvSpPr>
        <p:spPr>
          <a:xfrm>
            <a:off x="2856403" y="2406294"/>
            <a:ext cx="6479194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>
                <a:solidFill>
                  <a:srgbClr val="691713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>
              <a:solidFill>
                <a:srgbClr val="691713"/>
              </a:solidFill>
              <a:latin typeface="Dreaming Outloud Script Pro" panose="03050502040304050704" pitchFamily="66" charset="0"/>
              <a:cs typeface="Dreaming Outloud Script Pro" panose="03050502040304050704" pitchFamily="66" charset="0"/>
            </a:endParaRPr>
          </a:p>
        </p:txBody>
      </p:sp>
      <p:grpSp>
        <p:nvGrpSpPr>
          <p:cNvPr id="170" name="组合 169">
            <a:extLst>
              <a:ext uri="{FF2B5EF4-FFF2-40B4-BE49-F238E27FC236}">
                <a16:creationId xmlns:a16="http://schemas.microsoft.com/office/drawing/2014/main" id="{78D51C3F-CFDE-01CF-845B-8F4E852CAD90}"/>
              </a:ext>
            </a:extLst>
          </p:cNvPr>
          <p:cNvGrpSpPr/>
          <p:nvPr/>
        </p:nvGrpSpPr>
        <p:grpSpPr>
          <a:xfrm flipH="1">
            <a:off x="1854899" y="1612564"/>
            <a:ext cx="1382307" cy="1304812"/>
            <a:chOff x="4119938" y="1083869"/>
            <a:chExt cx="3011250" cy="2842433"/>
          </a:xfrm>
          <a:solidFill>
            <a:srgbClr val="EFAF00"/>
          </a:solidFill>
        </p:grpSpPr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32AE7A60-14A9-493C-7FF9-0A8AEA061EFA}"/>
                </a:ext>
              </a:extLst>
            </p:cNvPr>
            <p:cNvSpPr/>
            <p:nvPr/>
          </p:nvSpPr>
          <p:spPr>
            <a:xfrm>
              <a:off x="4622456" y="1978283"/>
              <a:ext cx="1144992" cy="1948019"/>
            </a:xfrm>
            <a:custGeom>
              <a:avLst/>
              <a:gdLst>
                <a:gd name="connsiteX0" fmla="*/ 216178 w 1144992"/>
                <a:gd name="connsiteY0" fmla="*/ 1948019 h 1948019"/>
                <a:gd name="connsiteX1" fmla="*/ 131294 w 1144992"/>
                <a:gd name="connsiteY1" fmla="*/ 1909788 h 1948019"/>
                <a:gd name="connsiteX2" fmla="*/ 93675 w 1144992"/>
                <a:gd name="connsiteY2" fmla="*/ 1796817 h 1948019"/>
                <a:gd name="connsiteX3" fmla="*/ 166771 w 1144992"/>
                <a:gd name="connsiteY3" fmla="*/ 1663870 h 1948019"/>
                <a:gd name="connsiteX4" fmla="*/ 229687 w 1144992"/>
                <a:gd name="connsiteY4" fmla="*/ 1618175 h 1948019"/>
                <a:gd name="connsiteX5" fmla="*/ 582120 w 1144992"/>
                <a:gd name="connsiteY5" fmla="*/ 1321047 h 1948019"/>
                <a:gd name="connsiteX6" fmla="*/ 715106 w 1144992"/>
                <a:gd name="connsiteY6" fmla="*/ 930729 h 1948019"/>
                <a:gd name="connsiteX7" fmla="*/ 643197 w 1144992"/>
                <a:gd name="connsiteY7" fmla="*/ 897854 h 1948019"/>
                <a:gd name="connsiteX8" fmla="*/ 618168 w 1144992"/>
                <a:gd name="connsiteY8" fmla="*/ 899232 h 1948019"/>
                <a:gd name="connsiteX9" fmla="*/ 571134 w 1144992"/>
                <a:gd name="connsiteY9" fmla="*/ 904590 h 1948019"/>
                <a:gd name="connsiteX10" fmla="*/ 451697 w 1144992"/>
                <a:gd name="connsiteY10" fmla="*/ 914196 h 1948019"/>
                <a:gd name="connsiteX11" fmla="*/ 196207 w 1144992"/>
                <a:gd name="connsiteY11" fmla="*/ 841330 h 1948019"/>
                <a:gd name="connsiteX12" fmla="*/ 0 w 1144992"/>
                <a:gd name="connsiteY12" fmla="*/ 469724 h 1948019"/>
                <a:gd name="connsiteX13" fmla="*/ 120701 w 1144992"/>
                <a:gd name="connsiteY13" fmla="*/ 151738 h 1948019"/>
                <a:gd name="connsiteX14" fmla="*/ 498616 w 1144992"/>
                <a:gd name="connsiteY14" fmla="*/ 0 h 1948019"/>
                <a:gd name="connsiteX15" fmla="*/ 966312 w 1144992"/>
                <a:gd name="connsiteY15" fmla="*/ 218486 h 1948019"/>
                <a:gd name="connsiteX16" fmla="*/ 1144992 w 1144992"/>
                <a:gd name="connsiteY16" fmla="*/ 709068 h 1948019"/>
                <a:gd name="connsiteX17" fmla="*/ 866734 w 1144992"/>
                <a:gd name="connsiteY17" fmla="*/ 1451466 h 1948019"/>
                <a:gd name="connsiteX18" fmla="*/ 372360 w 1144992"/>
                <a:gd name="connsiteY18" fmla="*/ 1865699 h 1948019"/>
                <a:gd name="connsiteX19" fmla="*/ 341399 w 1144992"/>
                <a:gd name="connsiteY19" fmla="*/ 1888508 h 1948019"/>
                <a:gd name="connsiteX20" fmla="*/ 216182 w 1144992"/>
                <a:gd name="connsiteY20" fmla="*/ 1948018 h 1948019"/>
                <a:gd name="connsiteX21" fmla="*/ 643196 w 1144992"/>
                <a:gd name="connsiteY21" fmla="*/ 788135 h 1948019"/>
                <a:gd name="connsiteX22" fmla="*/ 815185 w 1144992"/>
                <a:gd name="connsiteY22" fmla="*/ 885685 h 1948019"/>
                <a:gd name="connsiteX23" fmla="*/ 664250 w 1144992"/>
                <a:gd name="connsiteY23" fmla="*/ 1393834 h 1948019"/>
                <a:gd name="connsiteX24" fmla="*/ 293987 w 1144992"/>
                <a:gd name="connsiteY24" fmla="*/ 1707117 h 1948019"/>
                <a:gd name="connsiteX25" fmla="*/ 231568 w 1144992"/>
                <a:gd name="connsiteY25" fmla="*/ 1752429 h 1948019"/>
                <a:gd name="connsiteX26" fmla="*/ 202980 w 1144992"/>
                <a:gd name="connsiteY26" fmla="*/ 1806313 h 1948019"/>
                <a:gd name="connsiteX27" fmla="*/ 210443 w 1144992"/>
                <a:gd name="connsiteY27" fmla="*/ 1833753 h 1948019"/>
                <a:gd name="connsiteX28" fmla="*/ 216145 w 1144992"/>
                <a:gd name="connsiteY28" fmla="*/ 1838307 h 1948019"/>
                <a:gd name="connsiteX29" fmla="*/ 216183 w 1144992"/>
                <a:gd name="connsiteY29" fmla="*/ 1838307 h 1948019"/>
                <a:gd name="connsiteX30" fmla="*/ 273397 w 1144992"/>
                <a:gd name="connsiteY30" fmla="*/ 1802525 h 1948019"/>
                <a:gd name="connsiteX31" fmla="*/ 316297 w 1144992"/>
                <a:gd name="connsiteY31" fmla="*/ 1771526 h 1948019"/>
                <a:gd name="connsiteX32" fmla="*/ 783533 w 1144992"/>
                <a:gd name="connsiteY32" fmla="*/ 1380140 h 1948019"/>
                <a:gd name="connsiteX33" fmla="*/ 1035349 w 1144992"/>
                <a:gd name="connsiteY33" fmla="*/ 709232 h 1948019"/>
                <a:gd name="connsiteX34" fmla="*/ 882151 w 1144992"/>
                <a:gd name="connsiteY34" fmla="*/ 288875 h 1948019"/>
                <a:gd name="connsiteX35" fmla="*/ 498642 w 1144992"/>
                <a:gd name="connsiteY35" fmla="*/ 109852 h 1948019"/>
                <a:gd name="connsiteX36" fmla="*/ 205492 w 1144992"/>
                <a:gd name="connsiteY36" fmla="*/ 221559 h 1948019"/>
                <a:gd name="connsiteX37" fmla="*/ 109740 w 1144992"/>
                <a:gd name="connsiteY37" fmla="*/ 469858 h 1948019"/>
                <a:gd name="connsiteX38" fmla="*/ 253219 w 1144992"/>
                <a:gd name="connsiteY38" fmla="*/ 747695 h 1948019"/>
                <a:gd name="connsiteX39" fmla="*/ 451651 w 1144992"/>
                <a:gd name="connsiteY39" fmla="*/ 804526 h 1948019"/>
                <a:gd name="connsiteX40" fmla="*/ 557773 w 1144992"/>
                <a:gd name="connsiteY40" fmla="*/ 795762 h 1948019"/>
                <a:gd name="connsiteX41" fmla="*/ 607142 w 1144992"/>
                <a:gd name="connsiteY41" fmla="*/ 790060 h 1948019"/>
                <a:gd name="connsiteX42" fmla="*/ 643193 w 1144992"/>
                <a:gd name="connsiteY42" fmla="*/ 788147 h 1948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144992" h="1948019">
                  <a:moveTo>
                    <a:pt x="216178" y="1948019"/>
                  </a:moveTo>
                  <a:cubicBezTo>
                    <a:pt x="194249" y="1948019"/>
                    <a:pt x="161681" y="1941398"/>
                    <a:pt x="131294" y="1909788"/>
                  </a:cubicBezTo>
                  <a:cubicBezTo>
                    <a:pt x="103242" y="1880587"/>
                    <a:pt x="89886" y="1840443"/>
                    <a:pt x="93675" y="1796817"/>
                  </a:cubicBezTo>
                  <a:cubicBezTo>
                    <a:pt x="98229" y="1744540"/>
                    <a:pt x="126205" y="1693565"/>
                    <a:pt x="166771" y="1663870"/>
                  </a:cubicBezTo>
                  <a:lnTo>
                    <a:pt x="229687" y="1618175"/>
                  </a:lnTo>
                  <a:cubicBezTo>
                    <a:pt x="357207" y="1525943"/>
                    <a:pt x="477672" y="1438770"/>
                    <a:pt x="582120" y="1321047"/>
                  </a:cubicBezTo>
                  <a:cubicBezTo>
                    <a:pt x="651236" y="1242976"/>
                    <a:pt x="754334" y="1017875"/>
                    <a:pt x="715106" y="930729"/>
                  </a:cubicBezTo>
                  <a:cubicBezTo>
                    <a:pt x="710667" y="920893"/>
                    <a:pt x="700296" y="897854"/>
                    <a:pt x="643197" y="897854"/>
                  </a:cubicBezTo>
                  <a:cubicBezTo>
                    <a:pt x="635352" y="897854"/>
                    <a:pt x="627086" y="898275"/>
                    <a:pt x="618168" y="899232"/>
                  </a:cubicBezTo>
                  <a:cubicBezTo>
                    <a:pt x="602477" y="900763"/>
                    <a:pt x="586825" y="902676"/>
                    <a:pt x="571134" y="904590"/>
                  </a:cubicBezTo>
                  <a:cubicBezTo>
                    <a:pt x="532520" y="909297"/>
                    <a:pt x="492566" y="914196"/>
                    <a:pt x="451697" y="914196"/>
                  </a:cubicBezTo>
                  <a:cubicBezTo>
                    <a:pt x="362528" y="914196"/>
                    <a:pt x="276573" y="889665"/>
                    <a:pt x="196207" y="841330"/>
                  </a:cubicBezTo>
                  <a:cubicBezTo>
                    <a:pt x="65856" y="761077"/>
                    <a:pt x="0" y="636129"/>
                    <a:pt x="0" y="469724"/>
                  </a:cubicBezTo>
                  <a:cubicBezTo>
                    <a:pt x="0" y="356214"/>
                    <a:pt x="40604" y="249171"/>
                    <a:pt x="120701" y="151738"/>
                  </a:cubicBezTo>
                  <a:cubicBezTo>
                    <a:pt x="203479" y="51053"/>
                    <a:pt x="330654" y="0"/>
                    <a:pt x="498616" y="0"/>
                  </a:cubicBezTo>
                  <a:cubicBezTo>
                    <a:pt x="688014" y="0"/>
                    <a:pt x="845347" y="73517"/>
                    <a:pt x="966312" y="218486"/>
                  </a:cubicBezTo>
                  <a:cubicBezTo>
                    <a:pt x="1084877" y="360701"/>
                    <a:pt x="1144992" y="525793"/>
                    <a:pt x="1144992" y="709068"/>
                  </a:cubicBezTo>
                  <a:cubicBezTo>
                    <a:pt x="1144992" y="986298"/>
                    <a:pt x="1051345" y="1236086"/>
                    <a:pt x="866734" y="1451466"/>
                  </a:cubicBezTo>
                  <a:cubicBezTo>
                    <a:pt x="725135" y="1616333"/>
                    <a:pt x="563443" y="1751847"/>
                    <a:pt x="372360" y="1865699"/>
                  </a:cubicBezTo>
                  <a:cubicBezTo>
                    <a:pt x="362639" y="1871516"/>
                    <a:pt x="352344" y="1879897"/>
                    <a:pt x="341399" y="1888508"/>
                  </a:cubicBezTo>
                  <a:cubicBezTo>
                    <a:pt x="307989" y="1915067"/>
                    <a:pt x="266313" y="1948018"/>
                    <a:pt x="216182" y="1948018"/>
                  </a:cubicBezTo>
                  <a:close/>
                  <a:moveTo>
                    <a:pt x="643196" y="788135"/>
                  </a:moveTo>
                  <a:cubicBezTo>
                    <a:pt x="749015" y="788135"/>
                    <a:pt x="795169" y="841178"/>
                    <a:pt x="815185" y="885685"/>
                  </a:cubicBezTo>
                  <a:cubicBezTo>
                    <a:pt x="884990" y="1040715"/>
                    <a:pt x="733593" y="1315496"/>
                    <a:pt x="664250" y="1393834"/>
                  </a:cubicBezTo>
                  <a:cubicBezTo>
                    <a:pt x="551779" y="1520658"/>
                    <a:pt x="426591" y="1611213"/>
                    <a:pt x="293987" y="1707117"/>
                  </a:cubicBezTo>
                  <a:lnTo>
                    <a:pt x="231568" y="1752429"/>
                  </a:lnTo>
                  <a:cubicBezTo>
                    <a:pt x="216758" y="1763298"/>
                    <a:pt x="204741" y="1785954"/>
                    <a:pt x="202980" y="1806313"/>
                  </a:cubicBezTo>
                  <a:cubicBezTo>
                    <a:pt x="201947" y="1818331"/>
                    <a:pt x="204396" y="1827553"/>
                    <a:pt x="210443" y="1833753"/>
                  </a:cubicBezTo>
                  <a:cubicBezTo>
                    <a:pt x="214117" y="1837580"/>
                    <a:pt x="216145" y="1838307"/>
                    <a:pt x="216145" y="1838307"/>
                  </a:cubicBezTo>
                  <a:lnTo>
                    <a:pt x="216183" y="1838307"/>
                  </a:lnTo>
                  <a:cubicBezTo>
                    <a:pt x="228201" y="1838307"/>
                    <a:pt x="256520" y="1815919"/>
                    <a:pt x="273397" y="1802525"/>
                  </a:cubicBezTo>
                  <a:cubicBezTo>
                    <a:pt x="288437" y="1790662"/>
                    <a:pt x="302903" y="1779486"/>
                    <a:pt x="316297" y="1771526"/>
                  </a:cubicBezTo>
                  <a:cubicBezTo>
                    <a:pt x="497006" y="1663875"/>
                    <a:pt x="649861" y="1535817"/>
                    <a:pt x="783533" y="1380140"/>
                  </a:cubicBezTo>
                  <a:cubicBezTo>
                    <a:pt x="950584" y="1185265"/>
                    <a:pt x="1035349" y="959509"/>
                    <a:pt x="1035349" y="709232"/>
                  </a:cubicBezTo>
                  <a:cubicBezTo>
                    <a:pt x="1035349" y="550067"/>
                    <a:pt x="985215" y="412603"/>
                    <a:pt x="882151" y="288875"/>
                  </a:cubicBezTo>
                  <a:cubicBezTo>
                    <a:pt x="781574" y="168400"/>
                    <a:pt x="656170" y="109852"/>
                    <a:pt x="498642" y="109852"/>
                  </a:cubicBezTo>
                  <a:cubicBezTo>
                    <a:pt x="363167" y="109852"/>
                    <a:pt x="267341" y="146400"/>
                    <a:pt x="205492" y="221559"/>
                  </a:cubicBezTo>
                  <a:cubicBezTo>
                    <a:pt x="141083" y="299974"/>
                    <a:pt x="109740" y="381145"/>
                    <a:pt x="109740" y="469858"/>
                  </a:cubicBezTo>
                  <a:cubicBezTo>
                    <a:pt x="109740" y="597377"/>
                    <a:pt x="156660" y="688266"/>
                    <a:pt x="253219" y="747695"/>
                  </a:cubicBezTo>
                  <a:cubicBezTo>
                    <a:pt x="316633" y="785812"/>
                    <a:pt x="381768" y="804526"/>
                    <a:pt x="451651" y="804526"/>
                  </a:cubicBezTo>
                  <a:cubicBezTo>
                    <a:pt x="485826" y="804526"/>
                    <a:pt x="520767" y="800240"/>
                    <a:pt x="557773" y="795762"/>
                  </a:cubicBezTo>
                  <a:cubicBezTo>
                    <a:pt x="574306" y="793734"/>
                    <a:pt x="590801" y="791706"/>
                    <a:pt x="607142" y="790060"/>
                  </a:cubicBezTo>
                  <a:cubicBezTo>
                    <a:pt x="619886" y="788797"/>
                    <a:pt x="631903" y="788147"/>
                    <a:pt x="643193" y="78814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8ECBC772-6AE6-6834-A78B-D99C82B98B73}"/>
                </a:ext>
              </a:extLst>
            </p:cNvPr>
            <p:cNvSpPr/>
            <p:nvPr/>
          </p:nvSpPr>
          <p:spPr>
            <a:xfrm>
              <a:off x="5986187" y="1978187"/>
              <a:ext cx="1145001" cy="1894916"/>
            </a:xfrm>
            <a:custGeom>
              <a:avLst/>
              <a:gdLst>
                <a:gd name="connsiteX0" fmla="*/ 291550 w 1145001"/>
                <a:gd name="connsiteY0" fmla="*/ 1894917 h 1894916"/>
                <a:gd name="connsiteX1" fmla="*/ 259059 w 1145001"/>
                <a:gd name="connsiteY1" fmla="*/ 1890363 h 1894916"/>
                <a:gd name="connsiteX2" fmla="*/ 168167 w 1145001"/>
                <a:gd name="connsiteY2" fmla="*/ 1796984 h 1894916"/>
                <a:gd name="connsiteX3" fmla="*/ 185542 w 1145001"/>
                <a:gd name="connsiteY3" fmla="*/ 1662616 h 1894916"/>
                <a:gd name="connsiteX4" fmla="*/ 328864 w 1145001"/>
                <a:gd name="connsiteY4" fmla="*/ 1553202 h 1894916"/>
                <a:gd name="connsiteX5" fmla="*/ 411145 w 1145001"/>
                <a:gd name="connsiteY5" fmla="*/ 1499203 h 1894916"/>
                <a:gd name="connsiteX6" fmla="*/ 676696 w 1145001"/>
                <a:gd name="connsiteY6" fmla="*/ 1175319 h 1894916"/>
                <a:gd name="connsiteX7" fmla="*/ 746692 w 1145001"/>
                <a:gd name="connsiteY7" fmla="*/ 920897 h 1894916"/>
                <a:gd name="connsiteX8" fmla="*/ 738425 w 1145001"/>
                <a:gd name="connsiteY8" fmla="*/ 898854 h 1894916"/>
                <a:gd name="connsiteX9" fmla="*/ 703523 w 1145001"/>
                <a:gd name="connsiteY9" fmla="*/ 889018 h 1894916"/>
                <a:gd name="connsiteX10" fmla="*/ 455263 w 1145001"/>
                <a:gd name="connsiteY10" fmla="*/ 914162 h 1894916"/>
                <a:gd name="connsiteX11" fmla="*/ 149710 w 1145001"/>
                <a:gd name="connsiteY11" fmla="*/ 805590 h 1894916"/>
                <a:gd name="connsiteX12" fmla="*/ 0 w 1145001"/>
                <a:gd name="connsiteY12" fmla="*/ 476964 h 1894916"/>
                <a:gd name="connsiteX13" fmla="*/ 130694 w 1145001"/>
                <a:gd name="connsiteY13" fmla="*/ 137699 h 1894916"/>
                <a:gd name="connsiteX14" fmla="*/ 498547 w 1145001"/>
                <a:gd name="connsiteY14" fmla="*/ 0 h 1894916"/>
                <a:gd name="connsiteX15" fmla="*/ 959855 w 1145001"/>
                <a:gd name="connsiteY15" fmla="*/ 211824 h 1894916"/>
                <a:gd name="connsiteX16" fmla="*/ 1145002 w 1145001"/>
                <a:gd name="connsiteY16" fmla="*/ 737842 h 1894916"/>
                <a:gd name="connsiteX17" fmla="*/ 874855 w 1145001"/>
                <a:gd name="connsiteY17" fmla="*/ 1437535 h 1894916"/>
                <a:gd name="connsiteX18" fmla="*/ 503250 w 1145001"/>
                <a:gd name="connsiteY18" fmla="*/ 1787743 h 1894916"/>
                <a:gd name="connsiteX19" fmla="*/ 479102 w 1145001"/>
                <a:gd name="connsiteY19" fmla="*/ 1805118 h 1894916"/>
                <a:gd name="connsiteX20" fmla="*/ 291536 w 1145001"/>
                <a:gd name="connsiteY20" fmla="*/ 1894900 h 1894916"/>
                <a:gd name="connsiteX21" fmla="*/ 700580 w 1145001"/>
                <a:gd name="connsiteY21" fmla="*/ 779414 h 1894916"/>
                <a:gd name="connsiteX22" fmla="*/ 810495 w 1145001"/>
                <a:gd name="connsiteY22" fmla="*/ 816230 h 1894916"/>
                <a:gd name="connsiteX23" fmla="*/ 856457 w 1145001"/>
                <a:gd name="connsiteY23" fmla="*/ 921088 h 1894916"/>
                <a:gd name="connsiteX24" fmla="*/ 774980 w 1145001"/>
                <a:gd name="connsiteY24" fmla="*/ 1224379 h 1894916"/>
                <a:gd name="connsiteX25" fmla="*/ 482026 w 1145001"/>
                <a:gd name="connsiteY25" fmla="*/ 1583121 h 1894916"/>
                <a:gd name="connsiteX26" fmla="*/ 384934 w 1145001"/>
                <a:gd name="connsiteY26" fmla="*/ 1647644 h 1894916"/>
                <a:gd name="connsiteX27" fmla="*/ 273227 w 1145001"/>
                <a:gd name="connsiteY27" fmla="*/ 1728738 h 1894916"/>
                <a:gd name="connsiteX28" fmla="*/ 272309 w 1145001"/>
                <a:gd name="connsiteY28" fmla="*/ 1762530 h 1894916"/>
                <a:gd name="connsiteX29" fmla="*/ 289990 w 1145001"/>
                <a:gd name="connsiteY29" fmla="*/ 1785186 h 1894916"/>
                <a:gd name="connsiteX30" fmla="*/ 291597 w 1145001"/>
                <a:gd name="connsiteY30" fmla="*/ 1785301 h 1894916"/>
                <a:gd name="connsiteX31" fmla="*/ 414326 w 1145001"/>
                <a:gd name="connsiteY31" fmla="*/ 1716873 h 1894916"/>
                <a:gd name="connsiteX32" fmla="*/ 441153 w 1145001"/>
                <a:gd name="connsiteY32" fmla="*/ 1697547 h 1894916"/>
                <a:gd name="connsiteX33" fmla="*/ 789716 w 1145001"/>
                <a:gd name="connsiteY33" fmla="*/ 1368696 h 1894916"/>
                <a:gd name="connsiteX34" fmla="*/ 1035409 w 1145001"/>
                <a:gd name="connsiteY34" fmla="*/ 738083 h 1894916"/>
                <a:gd name="connsiteX35" fmla="*/ 877851 w 1145001"/>
                <a:gd name="connsiteY35" fmla="*/ 284808 h 1894916"/>
                <a:gd name="connsiteX36" fmla="*/ 498672 w 1145001"/>
                <a:gd name="connsiteY36" fmla="*/ 109949 h 1894916"/>
                <a:gd name="connsiteX37" fmla="*/ 210078 w 1145001"/>
                <a:gd name="connsiteY37" fmla="*/ 213740 h 1894916"/>
                <a:gd name="connsiteX38" fmla="*/ 109853 w 1145001"/>
                <a:gd name="connsiteY38" fmla="*/ 477156 h 1894916"/>
                <a:gd name="connsiteX39" fmla="*/ 216279 w 1145001"/>
                <a:gd name="connsiteY39" fmla="*/ 718489 h 1894916"/>
                <a:gd name="connsiteX40" fmla="*/ 455388 w 1145001"/>
                <a:gd name="connsiteY40" fmla="*/ 804635 h 1894916"/>
                <a:gd name="connsiteX41" fmla="*/ 694194 w 1145001"/>
                <a:gd name="connsiteY41" fmla="*/ 779837 h 1894916"/>
                <a:gd name="connsiteX42" fmla="*/ 700585 w 1145001"/>
                <a:gd name="connsiteY42" fmla="*/ 779416 h 1894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145001" h="1894916">
                  <a:moveTo>
                    <a:pt x="291550" y="1894917"/>
                  </a:moveTo>
                  <a:cubicBezTo>
                    <a:pt x="280261" y="1894917"/>
                    <a:pt x="269315" y="1893386"/>
                    <a:pt x="259059" y="1890363"/>
                  </a:cubicBezTo>
                  <a:cubicBezTo>
                    <a:pt x="217535" y="1878231"/>
                    <a:pt x="183514" y="1843329"/>
                    <a:pt x="168167" y="1796984"/>
                  </a:cubicBezTo>
                  <a:cubicBezTo>
                    <a:pt x="152094" y="1748687"/>
                    <a:pt x="158638" y="1698435"/>
                    <a:pt x="185542" y="1662616"/>
                  </a:cubicBezTo>
                  <a:cubicBezTo>
                    <a:pt x="218607" y="1618682"/>
                    <a:pt x="274635" y="1585349"/>
                    <a:pt x="328864" y="1553202"/>
                  </a:cubicBezTo>
                  <a:cubicBezTo>
                    <a:pt x="360781" y="1534220"/>
                    <a:pt x="390900" y="1516348"/>
                    <a:pt x="411145" y="1499203"/>
                  </a:cubicBezTo>
                  <a:cubicBezTo>
                    <a:pt x="530474" y="1398361"/>
                    <a:pt x="619833" y="1289407"/>
                    <a:pt x="676696" y="1175319"/>
                  </a:cubicBezTo>
                  <a:cubicBezTo>
                    <a:pt x="723156" y="1081979"/>
                    <a:pt x="746692" y="996404"/>
                    <a:pt x="746692" y="920897"/>
                  </a:cubicBezTo>
                  <a:cubicBezTo>
                    <a:pt x="746692" y="907886"/>
                    <a:pt x="742673" y="902642"/>
                    <a:pt x="738425" y="898854"/>
                  </a:cubicBezTo>
                  <a:cubicBezTo>
                    <a:pt x="731384" y="892769"/>
                    <a:pt x="719558" y="889401"/>
                    <a:pt x="703523" y="889018"/>
                  </a:cubicBezTo>
                  <a:cubicBezTo>
                    <a:pt x="513243" y="911559"/>
                    <a:pt x="470684" y="914162"/>
                    <a:pt x="455263" y="914162"/>
                  </a:cubicBezTo>
                  <a:cubicBezTo>
                    <a:pt x="347230" y="914162"/>
                    <a:pt x="244468" y="877613"/>
                    <a:pt x="149710" y="805590"/>
                  </a:cubicBezTo>
                  <a:cubicBezTo>
                    <a:pt x="50357" y="729929"/>
                    <a:pt x="0" y="619366"/>
                    <a:pt x="0" y="476964"/>
                  </a:cubicBezTo>
                  <a:cubicBezTo>
                    <a:pt x="0" y="342479"/>
                    <a:pt x="43934" y="228322"/>
                    <a:pt x="130694" y="137699"/>
                  </a:cubicBezTo>
                  <a:cubicBezTo>
                    <a:pt x="218027" y="46348"/>
                    <a:pt x="341793" y="0"/>
                    <a:pt x="498547" y="0"/>
                  </a:cubicBezTo>
                  <a:cubicBezTo>
                    <a:pt x="680020" y="0"/>
                    <a:pt x="835246" y="71258"/>
                    <a:pt x="959855" y="211824"/>
                  </a:cubicBezTo>
                  <a:cubicBezTo>
                    <a:pt x="1082741" y="350669"/>
                    <a:pt x="1145002" y="527664"/>
                    <a:pt x="1145002" y="737842"/>
                  </a:cubicBezTo>
                  <a:cubicBezTo>
                    <a:pt x="1145002" y="981047"/>
                    <a:pt x="1054111" y="1216413"/>
                    <a:pt x="874855" y="1437535"/>
                  </a:cubicBezTo>
                  <a:cubicBezTo>
                    <a:pt x="759857" y="1579397"/>
                    <a:pt x="634825" y="1697198"/>
                    <a:pt x="503250" y="1787743"/>
                  </a:cubicBezTo>
                  <a:cubicBezTo>
                    <a:pt x="496208" y="1792566"/>
                    <a:pt x="488056" y="1798536"/>
                    <a:pt x="479102" y="1805118"/>
                  </a:cubicBezTo>
                  <a:cubicBezTo>
                    <a:pt x="427514" y="1843043"/>
                    <a:pt x="356716" y="1894900"/>
                    <a:pt x="291536" y="1894900"/>
                  </a:cubicBezTo>
                  <a:close/>
                  <a:moveTo>
                    <a:pt x="700580" y="779414"/>
                  </a:moveTo>
                  <a:cubicBezTo>
                    <a:pt x="745280" y="779414"/>
                    <a:pt x="782326" y="791813"/>
                    <a:pt x="810495" y="816230"/>
                  </a:cubicBezTo>
                  <a:cubicBezTo>
                    <a:pt x="840651" y="842636"/>
                    <a:pt x="856457" y="878839"/>
                    <a:pt x="856457" y="921088"/>
                  </a:cubicBezTo>
                  <a:cubicBezTo>
                    <a:pt x="856457" y="1013702"/>
                    <a:pt x="829017" y="1115689"/>
                    <a:pt x="774980" y="1224379"/>
                  </a:cubicBezTo>
                  <a:cubicBezTo>
                    <a:pt x="711375" y="1351938"/>
                    <a:pt x="612788" y="1472599"/>
                    <a:pt x="482026" y="1583121"/>
                  </a:cubicBezTo>
                  <a:cubicBezTo>
                    <a:pt x="454816" y="1606122"/>
                    <a:pt x="419263" y="1627246"/>
                    <a:pt x="384934" y="1647644"/>
                  </a:cubicBezTo>
                  <a:cubicBezTo>
                    <a:pt x="341957" y="1673170"/>
                    <a:pt x="293315" y="1702064"/>
                    <a:pt x="273227" y="1728738"/>
                  </a:cubicBezTo>
                  <a:cubicBezTo>
                    <a:pt x="269094" y="1734172"/>
                    <a:pt x="267410" y="1747872"/>
                    <a:pt x="272309" y="1762530"/>
                  </a:cubicBezTo>
                  <a:cubicBezTo>
                    <a:pt x="276136" y="1774087"/>
                    <a:pt x="283216" y="1783196"/>
                    <a:pt x="289990" y="1785186"/>
                  </a:cubicBezTo>
                  <a:lnTo>
                    <a:pt x="291597" y="1785301"/>
                  </a:lnTo>
                  <a:cubicBezTo>
                    <a:pt x="320950" y="1785301"/>
                    <a:pt x="384057" y="1739109"/>
                    <a:pt x="414326" y="1716873"/>
                  </a:cubicBezTo>
                  <a:cubicBezTo>
                    <a:pt x="424237" y="1709564"/>
                    <a:pt x="433346" y="1702943"/>
                    <a:pt x="441153" y="1697547"/>
                  </a:cubicBezTo>
                  <a:cubicBezTo>
                    <a:pt x="564039" y="1613008"/>
                    <a:pt x="681301" y="1502407"/>
                    <a:pt x="789716" y="1368696"/>
                  </a:cubicBezTo>
                  <a:cubicBezTo>
                    <a:pt x="952790" y="1167629"/>
                    <a:pt x="1035409" y="955531"/>
                    <a:pt x="1035409" y="738083"/>
                  </a:cubicBezTo>
                  <a:cubicBezTo>
                    <a:pt x="1035409" y="555454"/>
                    <a:pt x="982404" y="402991"/>
                    <a:pt x="877851" y="284808"/>
                  </a:cubicBezTo>
                  <a:cubicBezTo>
                    <a:pt x="773561" y="167164"/>
                    <a:pt x="649489" y="109949"/>
                    <a:pt x="498672" y="109949"/>
                  </a:cubicBezTo>
                  <a:cubicBezTo>
                    <a:pt x="371270" y="109949"/>
                    <a:pt x="276894" y="143894"/>
                    <a:pt x="210078" y="213740"/>
                  </a:cubicBezTo>
                  <a:cubicBezTo>
                    <a:pt x="142646" y="284233"/>
                    <a:pt x="109853" y="370416"/>
                    <a:pt x="109853" y="477156"/>
                  </a:cubicBezTo>
                  <a:cubicBezTo>
                    <a:pt x="109853" y="585003"/>
                    <a:pt x="144641" y="663948"/>
                    <a:pt x="216279" y="718489"/>
                  </a:cubicBezTo>
                  <a:cubicBezTo>
                    <a:pt x="292475" y="776430"/>
                    <a:pt x="370741" y="804635"/>
                    <a:pt x="455388" y="804635"/>
                  </a:cubicBezTo>
                  <a:cubicBezTo>
                    <a:pt x="466487" y="804635"/>
                    <a:pt x="512220" y="801382"/>
                    <a:pt x="694194" y="779837"/>
                  </a:cubicBezTo>
                  <a:cubicBezTo>
                    <a:pt x="696222" y="779492"/>
                    <a:pt x="698365" y="779416"/>
                    <a:pt x="700585" y="77941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E2407180-B06E-5FCB-B478-47C2250F2A56}"/>
                </a:ext>
              </a:extLst>
            </p:cNvPr>
            <p:cNvSpPr/>
            <p:nvPr/>
          </p:nvSpPr>
          <p:spPr>
            <a:xfrm>
              <a:off x="6421045" y="2401844"/>
              <a:ext cx="192115" cy="199221"/>
            </a:xfrm>
            <a:custGeom>
              <a:avLst/>
              <a:gdLst>
                <a:gd name="connsiteX0" fmla="*/ 220 w 192115"/>
                <a:gd name="connsiteY0" fmla="*/ 109163 h 199221"/>
                <a:gd name="connsiteX1" fmla="*/ 60456 w 192115"/>
                <a:gd name="connsiteY1" fmla="*/ 4108 h 199221"/>
                <a:gd name="connsiteX2" fmla="*/ 186370 w 192115"/>
                <a:gd name="connsiteY2" fmla="*/ 94196 h 199221"/>
                <a:gd name="connsiteX3" fmla="*/ 50316 w 192115"/>
                <a:gd name="connsiteY3" fmla="*/ 188722 h 199221"/>
                <a:gd name="connsiteX4" fmla="*/ 221 w 192115"/>
                <a:gd name="connsiteY4" fmla="*/ 109159 h 199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115" h="199221">
                  <a:moveTo>
                    <a:pt x="220" y="109163"/>
                  </a:moveTo>
                  <a:cubicBezTo>
                    <a:pt x="-2421" y="65037"/>
                    <a:pt x="18781" y="17660"/>
                    <a:pt x="60456" y="4108"/>
                  </a:cubicBezTo>
                  <a:cubicBezTo>
                    <a:pt x="122186" y="-16099"/>
                    <a:pt x="169107" y="42110"/>
                    <a:pt x="186370" y="94196"/>
                  </a:cubicBezTo>
                  <a:cubicBezTo>
                    <a:pt x="216373" y="184552"/>
                    <a:pt x="122612" y="218424"/>
                    <a:pt x="50316" y="188722"/>
                  </a:cubicBezTo>
                  <a:cubicBezTo>
                    <a:pt x="18323" y="175635"/>
                    <a:pt x="2172" y="143373"/>
                    <a:pt x="221" y="10915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2A6CA953-AF32-1FBF-358E-97720A40F55B}"/>
                </a:ext>
              </a:extLst>
            </p:cNvPr>
            <p:cNvSpPr/>
            <p:nvPr/>
          </p:nvSpPr>
          <p:spPr>
            <a:xfrm>
              <a:off x="6226446" y="2328826"/>
              <a:ext cx="583431" cy="220884"/>
            </a:xfrm>
            <a:custGeom>
              <a:avLst/>
              <a:gdLst>
                <a:gd name="connsiteX0" fmla="*/ 529979 w 583431"/>
                <a:gd name="connsiteY0" fmla="*/ 220880 h 220884"/>
                <a:gd name="connsiteX1" fmla="*/ 515054 w 583431"/>
                <a:gd name="connsiteY1" fmla="*/ 218699 h 220884"/>
                <a:gd name="connsiteX2" fmla="*/ 422708 w 583431"/>
                <a:gd name="connsiteY2" fmla="*/ 160911 h 220884"/>
                <a:gd name="connsiteX3" fmla="*/ 356042 w 583431"/>
                <a:gd name="connsiteY3" fmla="*/ 115370 h 220884"/>
                <a:gd name="connsiteX4" fmla="*/ 102237 w 583431"/>
                <a:gd name="connsiteY4" fmla="*/ 188236 h 220884"/>
                <a:gd name="connsiteX5" fmla="*/ 27112 w 583431"/>
                <a:gd name="connsiteY5" fmla="*/ 207754 h 220884"/>
                <a:gd name="connsiteX6" fmla="*/ 7595 w 583431"/>
                <a:gd name="connsiteY6" fmla="*/ 132630 h 220884"/>
                <a:gd name="connsiteX7" fmla="*/ 380229 w 583431"/>
                <a:gd name="connsiteY7" fmla="*/ 8294 h 220884"/>
                <a:gd name="connsiteX8" fmla="*/ 489261 w 583431"/>
                <a:gd name="connsiteY8" fmla="*/ 73584 h 220884"/>
                <a:gd name="connsiteX9" fmla="*/ 546475 w 583431"/>
                <a:gd name="connsiteY9" fmla="*/ 113461 h 220884"/>
                <a:gd name="connsiteX10" fmla="*/ 580765 w 583431"/>
                <a:gd name="connsiteY10" fmla="*/ 182768 h 220884"/>
                <a:gd name="connsiteX11" fmla="*/ 529980 w 583431"/>
                <a:gd name="connsiteY11" fmla="*/ 220884 h 22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3431" h="220884">
                  <a:moveTo>
                    <a:pt x="529979" y="220880"/>
                  </a:moveTo>
                  <a:cubicBezTo>
                    <a:pt x="525081" y="220880"/>
                    <a:pt x="520067" y="220153"/>
                    <a:pt x="515054" y="218699"/>
                  </a:cubicBezTo>
                  <a:cubicBezTo>
                    <a:pt x="487998" y="210739"/>
                    <a:pt x="457764" y="187700"/>
                    <a:pt x="422708" y="160911"/>
                  </a:cubicBezTo>
                  <a:cubicBezTo>
                    <a:pt x="402234" y="145336"/>
                    <a:pt x="368059" y="119197"/>
                    <a:pt x="356042" y="115370"/>
                  </a:cubicBezTo>
                  <a:cubicBezTo>
                    <a:pt x="249498" y="92064"/>
                    <a:pt x="128454" y="143499"/>
                    <a:pt x="102237" y="188236"/>
                  </a:cubicBezTo>
                  <a:cubicBezTo>
                    <a:pt x="86891" y="214413"/>
                    <a:pt x="53175" y="223062"/>
                    <a:pt x="27112" y="207754"/>
                  </a:cubicBezTo>
                  <a:cubicBezTo>
                    <a:pt x="935" y="192408"/>
                    <a:pt x="-7790" y="158769"/>
                    <a:pt x="7595" y="132630"/>
                  </a:cubicBezTo>
                  <a:cubicBezTo>
                    <a:pt x="58188" y="46560"/>
                    <a:pt x="228256" y="-24889"/>
                    <a:pt x="380229" y="8294"/>
                  </a:cubicBezTo>
                  <a:cubicBezTo>
                    <a:pt x="410998" y="15030"/>
                    <a:pt x="441959" y="37495"/>
                    <a:pt x="489261" y="73584"/>
                  </a:cubicBezTo>
                  <a:cubicBezTo>
                    <a:pt x="508091" y="87974"/>
                    <a:pt x="536563" y="109672"/>
                    <a:pt x="546475" y="113461"/>
                  </a:cubicBezTo>
                  <a:cubicBezTo>
                    <a:pt x="574029" y="123870"/>
                    <a:pt x="590103" y="154831"/>
                    <a:pt x="580765" y="182768"/>
                  </a:cubicBezTo>
                  <a:cubicBezTo>
                    <a:pt x="573034" y="205921"/>
                    <a:pt x="552674" y="220884"/>
                    <a:pt x="529980" y="22088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96EF236F-EC8C-A404-26FA-E661FF9744F4}"/>
                </a:ext>
              </a:extLst>
            </p:cNvPr>
            <p:cNvSpPr/>
            <p:nvPr/>
          </p:nvSpPr>
          <p:spPr>
            <a:xfrm>
              <a:off x="6207332" y="2437894"/>
              <a:ext cx="612663" cy="240742"/>
            </a:xfrm>
            <a:custGeom>
              <a:avLst/>
              <a:gdLst>
                <a:gd name="connsiteX0" fmla="*/ 356286 w 612663"/>
                <a:gd name="connsiteY0" fmla="*/ 240742 h 240742"/>
                <a:gd name="connsiteX1" fmla="*/ 291763 w 612663"/>
                <a:gd name="connsiteY1" fmla="*/ 236686 h 240742"/>
                <a:gd name="connsiteX2" fmla="*/ 255827 w 612663"/>
                <a:gd name="connsiteY2" fmla="*/ 233777 h 240742"/>
                <a:gd name="connsiteX3" fmla="*/ 107263 w 612663"/>
                <a:gd name="connsiteY3" fmla="*/ 187317 h 240742"/>
                <a:gd name="connsiteX4" fmla="*/ 67883 w 612663"/>
                <a:gd name="connsiteY4" fmla="*/ 152798 h 240742"/>
                <a:gd name="connsiteX5" fmla="*/ 57780 w 612663"/>
                <a:gd name="connsiteY5" fmla="*/ 142810 h 240742"/>
                <a:gd name="connsiteX6" fmla="*/ 49399 w 612663"/>
                <a:gd name="connsiteY6" fmla="*/ 135692 h 240742"/>
                <a:gd name="connsiteX7" fmla="*/ 643 w 612663"/>
                <a:gd name="connsiteY7" fmla="*/ 63285 h 240742"/>
                <a:gd name="connsiteX8" fmla="*/ 46452 w 612663"/>
                <a:gd name="connsiteY8" fmla="*/ 675 h 240742"/>
                <a:gd name="connsiteX9" fmla="*/ 107990 w 612663"/>
                <a:gd name="connsiteY9" fmla="*/ 41279 h 240742"/>
                <a:gd name="connsiteX10" fmla="*/ 119127 w 612663"/>
                <a:gd name="connsiteY10" fmla="*/ 50923 h 240742"/>
                <a:gd name="connsiteX11" fmla="*/ 133555 w 612663"/>
                <a:gd name="connsiteY11" fmla="*/ 63476 h 240742"/>
                <a:gd name="connsiteX12" fmla="*/ 145572 w 612663"/>
                <a:gd name="connsiteY12" fmla="*/ 75262 h 240742"/>
                <a:gd name="connsiteX13" fmla="*/ 169605 w 612663"/>
                <a:gd name="connsiteY13" fmla="*/ 96923 h 240742"/>
                <a:gd name="connsiteX14" fmla="*/ 261186 w 612663"/>
                <a:gd name="connsiteY14" fmla="*/ 124132 h 240742"/>
                <a:gd name="connsiteX15" fmla="*/ 302288 w 612663"/>
                <a:gd name="connsiteY15" fmla="*/ 127424 h 240742"/>
                <a:gd name="connsiteX16" fmla="*/ 396930 w 612663"/>
                <a:gd name="connsiteY16" fmla="*/ 125166 h 240742"/>
                <a:gd name="connsiteX17" fmla="*/ 503318 w 612663"/>
                <a:gd name="connsiteY17" fmla="*/ 48740 h 240742"/>
                <a:gd name="connsiteX18" fmla="*/ 563937 w 612663"/>
                <a:gd name="connsiteY18" fmla="*/ 367 h 240742"/>
                <a:gd name="connsiteX19" fmla="*/ 612311 w 612663"/>
                <a:gd name="connsiteY19" fmla="*/ 60987 h 240742"/>
                <a:gd name="connsiteX20" fmla="*/ 436922 w 612663"/>
                <a:gd name="connsiteY20" fmla="*/ 227382 h 240742"/>
                <a:gd name="connsiteX21" fmla="*/ 356287 w 612663"/>
                <a:gd name="connsiteY21" fmla="*/ 240738 h 240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12663" h="240742">
                  <a:moveTo>
                    <a:pt x="356286" y="240742"/>
                  </a:moveTo>
                  <a:cubicBezTo>
                    <a:pt x="334166" y="240742"/>
                    <a:pt x="312351" y="238676"/>
                    <a:pt x="291763" y="236686"/>
                  </a:cubicBezTo>
                  <a:cubicBezTo>
                    <a:pt x="279401" y="235538"/>
                    <a:pt x="267346" y="234390"/>
                    <a:pt x="255827" y="233777"/>
                  </a:cubicBezTo>
                  <a:cubicBezTo>
                    <a:pt x="198001" y="230983"/>
                    <a:pt x="148019" y="215408"/>
                    <a:pt x="107263" y="187317"/>
                  </a:cubicBezTo>
                  <a:cubicBezTo>
                    <a:pt x="91190" y="176181"/>
                    <a:pt x="78790" y="163781"/>
                    <a:pt x="67883" y="152798"/>
                  </a:cubicBezTo>
                  <a:lnTo>
                    <a:pt x="57780" y="142810"/>
                  </a:lnTo>
                  <a:cubicBezTo>
                    <a:pt x="55293" y="140437"/>
                    <a:pt x="52346" y="138141"/>
                    <a:pt x="49399" y="135692"/>
                  </a:cubicBezTo>
                  <a:cubicBezTo>
                    <a:pt x="33326" y="122488"/>
                    <a:pt x="6346" y="100291"/>
                    <a:pt x="643" y="63285"/>
                  </a:cubicBezTo>
                  <a:cubicBezTo>
                    <a:pt x="-3950" y="33319"/>
                    <a:pt x="16563" y="5305"/>
                    <a:pt x="46452" y="675"/>
                  </a:cubicBezTo>
                  <a:cubicBezTo>
                    <a:pt x="74159" y="-3496"/>
                    <a:pt x="101102" y="14223"/>
                    <a:pt x="107990" y="41279"/>
                  </a:cubicBezTo>
                  <a:cubicBezTo>
                    <a:pt x="110631" y="43958"/>
                    <a:pt x="115606" y="48091"/>
                    <a:pt x="119127" y="50923"/>
                  </a:cubicBezTo>
                  <a:cubicBezTo>
                    <a:pt x="124293" y="55133"/>
                    <a:pt x="129268" y="59305"/>
                    <a:pt x="133555" y="63476"/>
                  </a:cubicBezTo>
                  <a:lnTo>
                    <a:pt x="145572" y="75262"/>
                  </a:lnTo>
                  <a:cubicBezTo>
                    <a:pt x="154297" y="83988"/>
                    <a:pt x="161798" y="91488"/>
                    <a:pt x="169605" y="96923"/>
                  </a:cubicBezTo>
                  <a:cubicBezTo>
                    <a:pt x="193179" y="113149"/>
                    <a:pt x="224025" y="122335"/>
                    <a:pt x="261186" y="124132"/>
                  </a:cubicBezTo>
                  <a:cubicBezTo>
                    <a:pt x="274352" y="124783"/>
                    <a:pt x="288166" y="126123"/>
                    <a:pt x="302288" y="127424"/>
                  </a:cubicBezTo>
                  <a:cubicBezTo>
                    <a:pt x="337458" y="130753"/>
                    <a:pt x="373739" y="134274"/>
                    <a:pt x="396930" y="125166"/>
                  </a:cubicBezTo>
                  <a:cubicBezTo>
                    <a:pt x="458430" y="101132"/>
                    <a:pt x="501672" y="63207"/>
                    <a:pt x="503318" y="48740"/>
                  </a:cubicBezTo>
                  <a:cubicBezTo>
                    <a:pt x="506724" y="18584"/>
                    <a:pt x="534355" y="-3116"/>
                    <a:pt x="563937" y="367"/>
                  </a:cubicBezTo>
                  <a:cubicBezTo>
                    <a:pt x="594056" y="3773"/>
                    <a:pt x="615717" y="30868"/>
                    <a:pt x="612311" y="60987"/>
                  </a:cubicBezTo>
                  <a:cubicBezTo>
                    <a:pt x="601672" y="155897"/>
                    <a:pt x="475376" y="212343"/>
                    <a:pt x="436922" y="227382"/>
                  </a:cubicBezTo>
                  <a:cubicBezTo>
                    <a:pt x="410707" y="237638"/>
                    <a:pt x="383267" y="240738"/>
                    <a:pt x="356287" y="24073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EE2DBF2E-260A-336B-C34F-2452EBBE328D}"/>
                </a:ext>
              </a:extLst>
            </p:cNvPr>
            <p:cNvSpPr/>
            <p:nvPr/>
          </p:nvSpPr>
          <p:spPr>
            <a:xfrm>
              <a:off x="6207218" y="2236196"/>
              <a:ext cx="557241" cy="175957"/>
            </a:xfrm>
            <a:custGeom>
              <a:avLst/>
              <a:gdLst>
                <a:gd name="connsiteX0" fmla="*/ 54941 w 557241"/>
                <a:gd name="connsiteY0" fmla="*/ 175958 h 175957"/>
                <a:gd name="connsiteX1" fmla="*/ 4998 w 557241"/>
                <a:gd name="connsiteY1" fmla="*/ 143926 h 175957"/>
                <a:gd name="connsiteX2" fmla="*/ 32055 w 557241"/>
                <a:gd name="connsiteY2" fmla="*/ 71213 h 175957"/>
                <a:gd name="connsiteX3" fmla="*/ 62901 w 557241"/>
                <a:gd name="connsiteY3" fmla="*/ 54220 h 175957"/>
                <a:gd name="connsiteX4" fmla="*/ 124630 w 557241"/>
                <a:gd name="connsiteY4" fmla="*/ 23604 h 175957"/>
                <a:gd name="connsiteX5" fmla="*/ 213188 w 557241"/>
                <a:gd name="connsiteY5" fmla="*/ 7913 h 175957"/>
                <a:gd name="connsiteX6" fmla="*/ 249851 w 557241"/>
                <a:gd name="connsiteY6" fmla="*/ 3627 h 175957"/>
                <a:gd name="connsiteX7" fmla="*/ 336686 w 557241"/>
                <a:gd name="connsiteY7" fmla="*/ 948 h 175957"/>
                <a:gd name="connsiteX8" fmla="*/ 368029 w 557241"/>
                <a:gd name="connsiteY8" fmla="*/ 719 h 175957"/>
                <a:gd name="connsiteX9" fmla="*/ 549962 w 557241"/>
                <a:gd name="connsiteY9" fmla="*/ 69146 h 175957"/>
                <a:gd name="connsiteX10" fmla="*/ 529678 w 557241"/>
                <a:gd name="connsiteY10" fmla="*/ 144040 h 175957"/>
                <a:gd name="connsiteX11" fmla="*/ 454784 w 557241"/>
                <a:gd name="connsiteY11" fmla="*/ 123757 h 175957"/>
                <a:gd name="connsiteX12" fmla="*/ 371011 w 557241"/>
                <a:gd name="connsiteY12" fmla="*/ 110439 h 175957"/>
                <a:gd name="connsiteX13" fmla="*/ 331899 w 557241"/>
                <a:gd name="connsiteY13" fmla="*/ 110592 h 175957"/>
                <a:gd name="connsiteX14" fmla="*/ 267107 w 557241"/>
                <a:gd name="connsiteY14" fmla="*/ 112008 h 175957"/>
                <a:gd name="connsiteX15" fmla="*/ 223747 w 557241"/>
                <a:gd name="connsiteY15" fmla="*/ 117098 h 175957"/>
                <a:gd name="connsiteX16" fmla="*/ 159721 w 557241"/>
                <a:gd name="connsiteY16" fmla="*/ 127507 h 175957"/>
                <a:gd name="connsiteX17" fmla="*/ 118886 w 557241"/>
                <a:gd name="connsiteY17" fmla="*/ 148517 h 175957"/>
                <a:gd name="connsiteX18" fmla="*/ 77746 w 557241"/>
                <a:gd name="connsiteY18" fmla="*/ 170906 h 175957"/>
                <a:gd name="connsiteX19" fmla="*/ 54937 w 557241"/>
                <a:gd name="connsiteY19" fmla="*/ 175957 h 175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7241" h="175957">
                  <a:moveTo>
                    <a:pt x="54941" y="175958"/>
                  </a:moveTo>
                  <a:cubicBezTo>
                    <a:pt x="34161" y="175958"/>
                    <a:pt x="14222" y="164056"/>
                    <a:pt x="4998" y="143926"/>
                  </a:cubicBezTo>
                  <a:cubicBezTo>
                    <a:pt x="-7631" y="116372"/>
                    <a:pt x="4501" y="83804"/>
                    <a:pt x="32055" y="71213"/>
                  </a:cubicBezTo>
                  <a:cubicBezTo>
                    <a:pt x="42579" y="66391"/>
                    <a:pt x="52683" y="60229"/>
                    <a:pt x="62901" y="54220"/>
                  </a:cubicBezTo>
                  <a:cubicBezTo>
                    <a:pt x="80849" y="43582"/>
                    <a:pt x="101209" y="31450"/>
                    <a:pt x="124630" y="23604"/>
                  </a:cubicBezTo>
                  <a:cubicBezTo>
                    <a:pt x="154098" y="13616"/>
                    <a:pt x="185479" y="10593"/>
                    <a:pt x="213188" y="7913"/>
                  </a:cubicBezTo>
                  <a:cubicBezTo>
                    <a:pt x="225701" y="6689"/>
                    <a:pt x="238102" y="5541"/>
                    <a:pt x="249851" y="3627"/>
                  </a:cubicBezTo>
                  <a:cubicBezTo>
                    <a:pt x="279548" y="-1042"/>
                    <a:pt x="307907" y="-315"/>
                    <a:pt x="336686" y="948"/>
                  </a:cubicBezTo>
                  <a:cubicBezTo>
                    <a:pt x="346062" y="1331"/>
                    <a:pt x="356777" y="948"/>
                    <a:pt x="368029" y="719"/>
                  </a:cubicBezTo>
                  <a:cubicBezTo>
                    <a:pt x="424057" y="-812"/>
                    <a:pt x="508480" y="-3108"/>
                    <a:pt x="549962" y="69146"/>
                  </a:cubicBezTo>
                  <a:cubicBezTo>
                    <a:pt x="565040" y="95437"/>
                    <a:pt x="555932" y="128962"/>
                    <a:pt x="529678" y="144040"/>
                  </a:cubicBezTo>
                  <a:cubicBezTo>
                    <a:pt x="503387" y="159195"/>
                    <a:pt x="469862" y="150087"/>
                    <a:pt x="454784" y="123757"/>
                  </a:cubicBezTo>
                  <a:cubicBezTo>
                    <a:pt x="445906" y="108334"/>
                    <a:pt x="402622" y="109444"/>
                    <a:pt x="371011" y="110439"/>
                  </a:cubicBezTo>
                  <a:cubicBezTo>
                    <a:pt x="357004" y="110860"/>
                    <a:pt x="343648" y="111166"/>
                    <a:pt x="331899" y="110592"/>
                  </a:cubicBezTo>
                  <a:cubicBezTo>
                    <a:pt x="307865" y="109482"/>
                    <a:pt x="286511" y="108908"/>
                    <a:pt x="267107" y="112008"/>
                  </a:cubicBezTo>
                  <a:cubicBezTo>
                    <a:pt x="253291" y="114266"/>
                    <a:pt x="238596" y="115682"/>
                    <a:pt x="223747" y="117098"/>
                  </a:cubicBezTo>
                  <a:cubicBezTo>
                    <a:pt x="199828" y="119394"/>
                    <a:pt x="177287" y="121614"/>
                    <a:pt x="159721" y="127507"/>
                  </a:cubicBezTo>
                  <a:cubicBezTo>
                    <a:pt x="147169" y="131717"/>
                    <a:pt x="133429" y="139906"/>
                    <a:pt x="118886" y="148517"/>
                  </a:cubicBezTo>
                  <a:cubicBezTo>
                    <a:pt x="105339" y="156516"/>
                    <a:pt x="91715" y="164552"/>
                    <a:pt x="77746" y="170906"/>
                  </a:cubicBezTo>
                  <a:cubicBezTo>
                    <a:pt x="70360" y="174388"/>
                    <a:pt x="62591" y="175957"/>
                    <a:pt x="54937" y="17595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3FE4DDEF-BC3A-26F3-3AF8-82B5EA28D9D1}"/>
                </a:ext>
              </a:extLst>
            </p:cNvPr>
            <p:cNvSpPr/>
            <p:nvPr/>
          </p:nvSpPr>
          <p:spPr>
            <a:xfrm>
              <a:off x="5075947" y="2401844"/>
              <a:ext cx="192201" cy="199221"/>
            </a:xfrm>
            <a:custGeom>
              <a:avLst/>
              <a:gdLst>
                <a:gd name="connsiteX0" fmla="*/ 191998 w 192201"/>
                <a:gd name="connsiteY0" fmla="*/ 109163 h 199221"/>
                <a:gd name="connsiteX1" fmla="*/ 131646 w 192201"/>
                <a:gd name="connsiteY1" fmla="*/ 4108 h 199221"/>
                <a:gd name="connsiteX2" fmla="*/ 5772 w 192201"/>
                <a:gd name="connsiteY2" fmla="*/ 94196 h 199221"/>
                <a:gd name="connsiteX3" fmla="*/ 141903 w 192201"/>
                <a:gd name="connsiteY3" fmla="*/ 188722 h 199221"/>
                <a:gd name="connsiteX4" fmla="*/ 191999 w 192201"/>
                <a:gd name="connsiteY4" fmla="*/ 109159 h 199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201" h="199221">
                  <a:moveTo>
                    <a:pt x="191998" y="109163"/>
                  </a:moveTo>
                  <a:cubicBezTo>
                    <a:pt x="194524" y="65037"/>
                    <a:pt x="173399" y="17660"/>
                    <a:pt x="131646" y="4108"/>
                  </a:cubicBezTo>
                  <a:cubicBezTo>
                    <a:pt x="69992" y="-16099"/>
                    <a:pt x="23074" y="42110"/>
                    <a:pt x="5772" y="94196"/>
                  </a:cubicBezTo>
                  <a:cubicBezTo>
                    <a:pt x="-24308" y="184552"/>
                    <a:pt x="69454" y="218424"/>
                    <a:pt x="141903" y="188722"/>
                  </a:cubicBezTo>
                  <a:cubicBezTo>
                    <a:pt x="173782" y="175635"/>
                    <a:pt x="189970" y="143373"/>
                    <a:pt x="191999" y="10915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4B58F323-A8F0-8A7C-CE12-DF7C5C67DD55}"/>
                </a:ext>
              </a:extLst>
            </p:cNvPr>
            <p:cNvSpPr/>
            <p:nvPr/>
          </p:nvSpPr>
          <p:spPr>
            <a:xfrm>
              <a:off x="4877452" y="2329043"/>
              <a:ext cx="585222" cy="220760"/>
            </a:xfrm>
            <a:custGeom>
              <a:avLst/>
              <a:gdLst>
                <a:gd name="connsiteX0" fmla="*/ 54843 w 585222"/>
                <a:gd name="connsiteY0" fmla="*/ 220761 h 220760"/>
                <a:gd name="connsiteX1" fmla="*/ 2222 w 585222"/>
                <a:gd name="connsiteY1" fmla="*/ 181305 h 220760"/>
                <a:gd name="connsiteX2" fmla="*/ 39421 w 585222"/>
                <a:gd name="connsiteY2" fmla="*/ 113222 h 220760"/>
                <a:gd name="connsiteX3" fmla="*/ 95869 w 585222"/>
                <a:gd name="connsiteY3" fmla="*/ 73612 h 220760"/>
                <a:gd name="connsiteX4" fmla="*/ 204980 w 585222"/>
                <a:gd name="connsiteY4" fmla="*/ 8285 h 220760"/>
                <a:gd name="connsiteX5" fmla="*/ 577653 w 585222"/>
                <a:gd name="connsiteY5" fmla="*/ 132621 h 220760"/>
                <a:gd name="connsiteX6" fmla="*/ 558135 w 585222"/>
                <a:gd name="connsiteY6" fmla="*/ 207745 h 220760"/>
                <a:gd name="connsiteX7" fmla="*/ 483011 w 585222"/>
                <a:gd name="connsiteY7" fmla="*/ 188227 h 220760"/>
                <a:gd name="connsiteX8" fmla="*/ 228403 w 585222"/>
                <a:gd name="connsiteY8" fmla="*/ 115590 h 220760"/>
                <a:gd name="connsiteX9" fmla="*/ 162348 w 585222"/>
                <a:gd name="connsiteY9" fmla="*/ 160979 h 220760"/>
                <a:gd name="connsiteX10" fmla="*/ 70194 w 585222"/>
                <a:gd name="connsiteY10" fmla="*/ 218651 h 220760"/>
                <a:gd name="connsiteX11" fmla="*/ 54848 w 585222"/>
                <a:gd name="connsiteY11" fmla="*/ 220756 h 22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5222" h="220760">
                  <a:moveTo>
                    <a:pt x="54843" y="220761"/>
                  </a:moveTo>
                  <a:cubicBezTo>
                    <a:pt x="31077" y="220761"/>
                    <a:pt x="9187" y="205223"/>
                    <a:pt x="2222" y="181305"/>
                  </a:cubicBezTo>
                  <a:cubicBezTo>
                    <a:pt x="-6274" y="152219"/>
                    <a:pt x="10335" y="121718"/>
                    <a:pt x="39421" y="113222"/>
                  </a:cubicBezTo>
                  <a:cubicBezTo>
                    <a:pt x="48644" y="109663"/>
                    <a:pt x="77117" y="88003"/>
                    <a:pt x="95869" y="73612"/>
                  </a:cubicBezTo>
                  <a:cubicBezTo>
                    <a:pt x="143209" y="37447"/>
                    <a:pt x="174208" y="15021"/>
                    <a:pt x="204980" y="8285"/>
                  </a:cubicBezTo>
                  <a:cubicBezTo>
                    <a:pt x="357061" y="-24857"/>
                    <a:pt x="527100" y="46478"/>
                    <a:pt x="577653" y="132621"/>
                  </a:cubicBezTo>
                  <a:cubicBezTo>
                    <a:pt x="592999" y="158721"/>
                    <a:pt x="584274" y="192361"/>
                    <a:pt x="558135" y="207745"/>
                  </a:cubicBezTo>
                  <a:cubicBezTo>
                    <a:pt x="532073" y="223053"/>
                    <a:pt x="498433" y="214366"/>
                    <a:pt x="483011" y="188227"/>
                  </a:cubicBezTo>
                  <a:cubicBezTo>
                    <a:pt x="456719" y="143528"/>
                    <a:pt x="335475" y="92093"/>
                    <a:pt x="228403" y="115590"/>
                  </a:cubicBezTo>
                  <a:cubicBezTo>
                    <a:pt x="217036" y="119226"/>
                    <a:pt x="182823" y="145327"/>
                    <a:pt x="162348" y="160979"/>
                  </a:cubicBezTo>
                  <a:cubicBezTo>
                    <a:pt x="127331" y="187653"/>
                    <a:pt x="97175" y="210730"/>
                    <a:pt x="70194" y="218651"/>
                  </a:cubicBezTo>
                  <a:cubicBezTo>
                    <a:pt x="65104" y="220029"/>
                    <a:pt x="59938" y="220756"/>
                    <a:pt x="54848" y="22075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53D8A361-1BE4-D15C-552B-E4D0B48A7FAF}"/>
                </a:ext>
              </a:extLst>
            </p:cNvPr>
            <p:cNvSpPr/>
            <p:nvPr/>
          </p:nvSpPr>
          <p:spPr>
            <a:xfrm>
              <a:off x="4869255" y="2437753"/>
              <a:ext cx="612768" cy="240888"/>
            </a:xfrm>
            <a:custGeom>
              <a:avLst/>
              <a:gdLst>
                <a:gd name="connsiteX0" fmla="*/ 256337 w 612768"/>
                <a:gd name="connsiteY0" fmla="*/ 240883 h 240888"/>
                <a:gd name="connsiteX1" fmla="*/ 175702 w 612768"/>
                <a:gd name="connsiteY1" fmla="*/ 227489 h 240888"/>
                <a:gd name="connsiteX2" fmla="*/ 353 w 612768"/>
                <a:gd name="connsiteY2" fmla="*/ 61133 h 240888"/>
                <a:gd name="connsiteX3" fmla="*/ 48688 w 612768"/>
                <a:gd name="connsiteY3" fmla="*/ 437 h 240888"/>
                <a:gd name="connsiteX4" fmla="*/ 109384 w 612768"/>
                <a:gd name="connsiteY4" fmla="*/ 48772 h 240888"/>
                <a:gd name="connsiteX5" fmla="*/ 215702 w 612768"/>
                <a:gd name="connsiteY5" fmla="*/ 125236 h 240888"/>
                <a:gd name="connsiteX6" fmla="*/ 310460 w 612768"/>
                <a:gd name="connsiteY6" fmla="*/ 127494 h 240888"/>
                <a:gd name="connsiteX7" fmla="*/ 351370 w 612768"/>
                <a:gd name="connsiteY7" fmla="*/ 124203 h 240888"/>
                <a:gd name="connsiteX8" fmla="*/ 443104 w 612768"/>
                <a:gd name="connsiteY8" fmla="*/ 96955 h 240888"/>
                <a:gd name="connsiteX9" fmla="*/ 466908 w 612768"/>
                <a:gd name="connsiteY9" fmla="*/ 75447 h 240888"/>
                <a:gd name="connsiteX10" fmla="*/ 479040 w 612768"/>
                <a:gd name="connsiteY10" fmla="*/ 63468 h 240888"/>
                <a:gd name="connsiteX11" fmla="*/ 493583 w 612768"/>
                <a:gd name="connsiteY11" fmla="*/ 50916 h 240888"/>
                <a:gd name="connsiteX12" fmla="*/ 504757 w 612768"/>
                <a:gd name="connsiteY12" fmla="*/ 41196 h 240888"/>
                <a:gd name="connsiteX13" fmla="*/ 566411 w 612768"/>
                <a:gd name="connsiteY13" fmla="*/ 706 h 240888"/>
                <a:gd name="connsiteX14" fmla="*/ 612106 w 612768"/>
                <a:gd name="connsiteY14" fmla="*/ 63430 h 240888"/>
                <a:gd name="connsiteX15" fmla="*/ 563273 w 612768"/>
                <a:gd name="connsiteY15" fmla="*/ 135684 h 240888"/>
                <a:gd name="connsiteX16" fmla="*/ 554892 w 612768"/>
                <a:gd name="connsiteY16" fmla="*/ 142802 h 240888"/>
                <a:gd name="connsiteX17" fmla="*/ 544673 w 612768"/>
                <a:gd name="connsiteY17" fmla="*/ 152829 h 240888"/>
                <a:gd name="connsiteX18" fmla="*/ 505447 w 612768"/>
                <a:gd name="connsiteY18" fmla="*/ 187157 h 240888"/>
                <a:gd name="connsiteX19" fmla="*/ 356726 w 612768"/>
                <a:gd name="connsiteY19" fmla="*/ 233693 h 240888"/>
                <a:gd name="connsiteX20" fmla="*/ 320944 w 612768"/>
                <a:gd name="connsiteY20" fmla="*/ 236602 h 240888"/>
                <a:gd name="connsiteX21" fmla="*/ 256343 w 612768"/>
                <a:gd name="connsiteY21" fmla="*/ 240888 h 240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12768" h="240888">
                  <a:moveTo>
                    <a:pt x="256337" y="240883"/>
                  </a:moveTo>
                  <a:cubicBezTo>
                    <a:pt x="229357" y="240883"/>
                    <a:pt x="201840" y="237745"/>
                    <a:pt x="175702" y="227489"/>
                  </a:cubicBezTo>
                  <a:cubicBezTo>
                    <a:pt x="137240" y="212448"/>
                    <a:pt x="11100" y="156000"/>
                    <a:pt x="353" y="61133"/>
                  </a:cubicBezTo>
                  <a:cubicBezTo>
                    <a:pt x="-3054" y="31015"/>
                    <a:pt x="18607" y="3843"/>
                    <a:pt x="48688" y="437"/>
                  </a:cubicBezTo>
                  <a:cubicBezTo>
                    <a:pt x="78539" y="-3084"/>
                    <a:pt x="105978" y="18654"/>
                    <a:pt x="109384" y="48772"/>
                  </a:cubicBezTo>
                  <a:cubicBezTo>
                    <a:pt x="111029" y="63315"/>
                    <a:pt x="154274" y="101241"/>
                    <a:pt x="215702" y="125236"/>
                  </a:cubicBezTo>
                  <a:cubicBezTo>
                    <a:pt x="238894" y="134306"/>
                    <a:pt x="275212" y="130823"/>
                    <a:pt x="310460" y="127494"/>
                  </a:cubicBezTo>
                  <a:cubicBezTo>
                    <a:pt x="324505" y="126193"/>
                    <a:pt x="338281" y="124853"/>
                    <a:pt x="351370" y="124203"/>
                  </a:cubicBezTo>
                  <a:cubicBezTo>
                    <a:pt x="388569" y="122442"/>
                    <a:pt x="419414" y="113295"/>
                    <a:pt x="443104" y="96955"/>
                  </a:cubicBezTo>
                  <a:cubicBezTo>
                    <a:pt x="450796" y="91635"/>
                    <a:pt x="458259" y="84173"/>
                    <a:pt x="466908" y="75447"/>
                  </a:cubicBezTo>
                  <a:lnTo>
                    <a:pt x="479040" y="63468"/>
                  </a:lnTo>
                  <a:cubicBezTo>
                    <a:pt x="483364" y="59297"/>
                    <a:pt x="488378" y="55125"/>
                    <a:pt x="493583" y="50916"/>
                  </a:cubicBezTo>
                  <a:cubicBezTo>
                    <a:pt x="497104" y="48008"/>
                    <a:pt x="502155" y="43874"/>
                    <a:pt x="504757" y="41196"/>
                  </a:cubicBezTo>
                  <a:cubicBezTo>
                    <a:pt x="511684" y="14101"/>
                    <a:pt x="538128" y="-3849"/>
                    <a:pt x="566411" y="706"/>
                  </a:cubicBezTo>
                  <a:cubicBezTo>
                    <a:pt x="596300" y="5375"/>
                    <a:pt x="616774" y="33466"/>
                    <a:pt x="612106" y="63430"/>
                  </a:cubicBezTo>
                  <a:cubicBezTo>
                    <a:pt x="606327" y="100360"/>
                    <a:pt x="579346" y="122481"/>
                    <a:pt x="563273" y="135684"/>
                  </a:cubicBezTo>
                  <a:cubicBezTo>
                    <a:pt x="560326" y="138095"/>
                    <a:pt x="557417" y="140468"/>
                    <a:pt x="554892" y="142802"/>
                  </a:cubicBezTo>
                  <a:lnTo>
                    <a:pt x="544673" y="152829"/>
                  </a:lnTo>
                  <a:cubicBezTo>
                    <a:pt x="533804" y="163736"/>
                    <a:pt x="521481" y="176135"/>
                    <a:pt x="505447" y="187157"/>
                  </a:cubicBezTo>
                  <a:cubicBezTo>
                    <a:pt x="464536" y="215286"/>
                    <a:pt x="414555" y="230938"/>
                    <a:pt x="356726" y="233693"/>
                  </a:cubicBezTo>
                  <a:cubicBezTo>
                    <a:pt x="345321" y="234229"/>
                    <a:pt x="333228" y="235377"/>
                    <a:pt x="320944" y="236602"/>
                  </a:cubicBezTo>
                  <a:cubicBezTo>
                    <a:pt x="300316" y="238783"/>
                    <a:pt x="278464" y="240888"/>
                    <a:pt x="256343" y="24088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3E5359A6-B426-DA42-D1D1-E1F13C4B7466}"/>
                </a:ext>
              </a:extLst>
            </p:cNvPr>
            <p:cNvSpPr/>
            <p:nvPr/>
          </p:nvSpPr>
          <p:spPr>
            <a:xfrm>
              <a:off x="4924622" y="2236211"/>
              <a:ext cx="557273" cy="175944"/>
            </a:xfrm>
            <a:custGeom>
              <a:avLst/>
              <a:gdLst>
                <a:gd name="connsiteX0" fmla="*/ 502429 w 557273"/>
                <a:gd name="connsiteY0" fmla="*/ 175943 h 175944"/>
                <a:gd name="connsiteX1" fmla="*/ 479620 w 557273"/>
                <a:gd name="connsiteY1" fmla="*/ 170968 h 175944"/>
                <a:gd name="connsiteX2" fmla="*/ 438480 w 557273"/>
                <a:gd name="connsiteY2" fmla="*/ 148580 h 175944"/>
                <a:gd name="connsiteX3" fmla="*/ 397645 w 557273"/>
                <a:gd name="connsiteY3" fmla="*/ 127570 h 175944"/>
                <a:gd name="connsiteX4" fmla="*/ 333505 w 557273"/>
                <a:gd name="connsiteY4" fmla="*/ 117084 h 175944"/>
                <a:gd name="connsiteX5" fmla="*/ 290106 w 557273"/>
                <a:gd name="connsiteY5" fmla="*/ 111994 h 175944"/>
                <a:gd name="connsiteX6" fmla="*/ 225467 w 557273"/>
                <a:gd name="connsiteY6" fmla="*/ 110616 h 175944"/>
                <a:gd name="connsiteX7" fmla="*/ 186241 w 557273"/>
                <a:gd name="connsiteY7" fmla="*/ 110463 h 175944"/>
                <a:gd name="connsiteX8" fmla="*/ 102505 w 557273"/>
                <a:gd name="connsiteY8" fmla="*/ 123781 h 175944"/>
                <a:gd name="connsiteX9" fmla="*/ 27611 w 557273"/>
                <a:gd name="connsiteY9" fmla="*/ 144141 h 175944"/>
                <a:gd name="connsiteX10" fmla="*/ 7252 w 557273"/>
                <a:gd name="connsiteY10" fmla="*/ 69247 h 175944"/>
                <a:gd name="connsiteX11" fmla="*/ 189185 w 557273"/>
                <a:gd name="connsiteY11" fmla="*/ 781 h 175944"/>
                <a:gd name="connsiteX12" fmla="*/ 220604 w 557273"/>
                <a:gd name="connsiteY12" fmla="*/ 1011 h 175944"/>
                <a:gd name="connsiteX13" fmla="*/ 307363 w 557273"/>
                <a:gd name="connsiteY13" fmla="*/ 3690 h 175944"/>
                <a:gd name="connsiteX14" fmla="*/ 344026 w 557273"/>
                <a:gd name="connsiteY14" fmla="*/ 7899 h 175944"/>
                <a:gd name="connsiteX15" fmla="*/ 432736 w 557273"/>
                <a:gd name="connsiteY15" fmla="*/ 23629 h 175944"/>
                <a:gd name="connsiteX16" fmla="*/ 494351 w 557273"/>
                <a:gd name="connsiteY16" fmla="*/ 54207 h 175944"/>
                <a:gd name="connsiteX17" fmla="*/ 525234 w 557273"/>
                <a:gd name="connsiteY17" fmla="*/ 71199 h 175944"/>
                <a:gd name="connsiteX18" fmla="*/ 552291 w 557273"/>
                <a:gd name="connsiteY18" fmla="*/ 143912 h 175944"/>
                <a:gd name="connsiteX19" fmla="*/ 502426 w 557273"/>
                <a:gd name="connsiteY19" fmla="*/ 175944 h 175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7273" h="175944">
                  <a:moveTo>
                    <a:pt x="502429" y="175943"/>
                  </a:moveTo>
                  <a:cubicBezTo>
                    <a:pt x="494813" y="175943"/>
                    <a:pt x="487006" y="174336"/>
                    <a:pt x="479620" y="170968"/>
                  </a:cubicBezTo>
                  <a:cubicBezTo>
                    <a:pt x="465575" y="164539"/>
                    <a:pt x="452027" y="156655"/>
                    <a:pt x="438480" y="148580"/>
                  </a:cubicBezTo>
                  <a:cubicBezTo>
                    <a:pt x="423899" y="139892"/>
                    <a:pt x="410122" y="131740"/>
                    <a:pt x="397645" y="127570"/>
                  </a:cubicBezTo>
                  <a:cubicBezTo>
                    <a:pt x="379964" y="121600"/>
                    <a:pt x="357423" y="119380"/>
                    <a:pt x="333505" y="117084"/>
                  </a:cubicBezTo>
                  <a:cubicBezTo>
                    <a:pt x="318694" y="115668"/>
                    <a:pt x="304037" y="114214"/>
                    <a:pt x="290106" y="111994"/>
                  </a:cubicBezTo>
                  <a:cubicBezTo>
                    <a:pt x="270741" y="108932"/>
                    <a:pt x="249387" y="109583"/>
                    <a:pt x="225467" y="110616"/>
                  </a:cubicBezTo>
                  <a:cubicBezTo>
                    <a:pt x="213566" y="111152"/>
                    <a:pt x="200286" y="110769"/>
                    <a:pt x="186241" y="110463"/>
                  </a:cubicBezTo>
                  <a:cubicBezTo>
                    <a:pt x="154591" y="109545"/>
                    <a:pt x="111308" y="108397"/>
                    <a:pt x="102505" y="123781"/>
                  </a:cubicBezTo>
                  <a:cubicBezTo>
                    <a:pt x="87465" y="150073"/>
                    <a:pt x="53903" y="159220"/>
                    <a:pt x="27611" y="144141"/>
                  </a:cubicBezTo>
                  <a:cubicBezTo>
                    <a:pt x="1320" y="129100"/>
                    <a:pt x="-7789" y="95538"/>
                    <a:pt x="7252" y="69247"/>
                  </a:cubicBezTo>
                  <a:cubicBezTo>
                    <a:pt x="48660" y="-3045"/>
                    <a:pt x="133165" y="-749"/>
                    <a:pt x="189185" y="781"/>
                  </a:cubicBezTo>
                  <a:cubicBezTo>
                    <a:pt x="200359" y="1049"/>
                    <a:pt x="211037" y="1432"/>
                    <a:pt x="220604" y="1011"/>
                  </a:cubicBezTo>
                  <a:cubicBezTo>
                    <a:pt x="249345" y="-290"/>
                    <a:pt x="277703" y="-1132"/>
                    <a:pt x="307363" y="3690"/>
                  </a:cubicBezTo>
                  <a:cubicBezTo>
                    <a:pt x="319150" y="5565"/>
                    <a:pt x="331511" y="6713"/>
                    <a:pt x="344026" y="7899"/>
                  </a:cubicBezTo>
                  <a:cubicBezTo>
                    <a:pt x="371733" y="10578"/>
                    <a:pt x="403114" y="13602"/>
                    <a:pt x="432736" y="23629"/>
                  </a:cubicBezTo>
                  <a:cubicBezTo>
                    <a:pt x="456042" y="31474"/>
                    <a:pt x="476401" y="43529"/>
                    <a:pt x="494351" y="54207"/>
                  </a:cubicBezTo>
                  <a:cubicBezTo>
                    <a:pt x="504569" y="60253"/>
                    <a:pt x="514710" y="66377"/>
                    <a:pt x="525234" y="71199"/>
                  </a:cubicBezTo>
                  <a:cubicBezTo>
                    <a:pt x="552789" y="83751"/>
                    <a:pt x="564883" y="116358"/>
                    <a:pt x="552291" y="143912"/>
                  </a:cubicBezTo>
                  <a:cubicBezTo>
                    <a:pt x="543145" y="164042"/>
                    <a:pt x="523205" y="175944"/>
                    <a:pt x="502426" y="17594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A0F34BB2-866B-7374-832A-33DC95DD9C77}"/>
                </a:ext>
              </a:extLst>
            </p:cNvPr>
            <p:cNvSpPr/>
            <p:nvPr/>
          </p:nvSpPr>
          <p:spPr>
            <a:xfrm>
              <a:off x="4119938" y="1783734"/>
              <a:ext cx="358900" cy="311482"/>
            </a:xfrm>
            <a:custGeom>
              <a:avLst/>
              <a:gdLst>
                <a:gd name="connsiteX0" fmla="*/ 303983 w 358900"/>
                <a:gd name="connsiteY0" fmla="*/ 311483 h 311482"/>
                <a:gd name="connsiteX1" fmla="*/ 265790 w 358900"/>
                <a:gd name="connsiteY1" fmla="*/ 296022 h 311482"/>
                <a:gd name="connsiteX2" fmla="*/ 156679 w 358900"/>
                <a:gd name="connsiteY2" fmla="*/ 209761 h 311482"/>
                <a:gd name="connsiteX3" fmla="*/ 14464 w 358900"/>
                <a:gd name="connsiteY3" fmla="*/ 91999 h 311482"/>
                <a:gd name="connsiteX4" fmla="*/ 17755 w 358900"/>
                <a:gd name="connsiteY4" fmla="*/ 14464 h 311482"/>
                <a:gd name="connsiteX5" fmla="*/ 95291 w 358900"/>
                <a:gd name="connsiteY5" fmla="*/ 17755 h 311482"/>
                <a:gd name="connsiteX6" fmla="*/ 220429 w 358900"/>
                <a:gd name="connsiteY6" fmla="*/ 120468 h 311482"/>
                <a:gd name="connsiteX7" fmla="*/ 342247 w 358900"/>
                <a:gd name="connsiteY7" fmla="*/ 217253 h 311482"/>
                <a:gd name="connsiteX8" fmla="*/ 343395 w 358900"/>
                <a:gd name="connsiteY8" fmla="*/ 294827 h 311482"/>
                <a:gd name="connsiteX9" fmla="*/ 303978 w 358900"/>
                <a:gd name="connsiteY9" fmla="*/ 311474 h 311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8900" h="311482">
                  <a:moveTo>
                    <a:pt x="303983" y="311483"/>
                  </a:moveTo>
                  <a:cubicBezTo>
                    <a:pt x="290206" y="311483"/>
                    <a:pt x="276429" y="306316"/>
                    <a:pt x="265790" y="296022"/>
                  </a:cubicBezTo>
                  <a:cubicBezTo>
                    <a:pt x="233260" y="264487"/>
                    <a:pt x="196062" y="237928"/>
                    <a:pt x="156679" y="209761"/>
                  </a:cubicBezTo>
                  <a:cubicBezTo>
                    <a:pt x="108115" y="175126"/>
                    <a:pt x="57943" y="139306"/>
                    <a:pt x="14464" y="91999"/>
                  </a:cubicBezTo>
                  <a:cubicBezTo>
                    <a:pt x="-6050" y="69688"/>
                    <a:pt x="-4556" y="34977"/>
                    <a:pt x="17755" y="14464"/>
                  </a:cubicBezTo>
                  <a:cubicBezTo>
                    <a:pt x="40066" y="-6050"/>
                    <a:pt x="74815" y="-4556"/>
                    <a:pt x="95291" y="17755"/>
                  </a:cubicBezTo>
                  <a:cubicBezTo>
                    <a:pt x="130996" y="56599"/>
                    <a:pt x="174395" y="87598"/>
                    <a:pt x="220429" y="120468"/>
                  </a:cubicBezTo>
                  <a:cubicBezTo>
                    <a:pt x="261417" y="149707"/>
                    <a:pt x="303820" y="179940"/>
                    <a:pt x="342247" y="217253"/>
                  </a:cubicBezTo>
                  <a:cubicBezTo>
                    <a:pt x="363985" y="238378"/>
                    <a:pt x="364520" y="273089"/>
                    <a:pt x="343395" y="294827"/>
                  </a:cubicBezTo>
                  <a:cubicBezTo>
                    <a:pt x="332641" y="305925"/>
                    <a:pt x="318290" y="311474"/>
                    <a:pt x="303978" y="31147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6391E8F4-17D6-24B0-2ED1-3E158AB68CFB}"/>
                </a:ext>
              </a:extLst>
            </p:cNvPr>
            <p:cNvSpPr/>
            <p:nvPr/>
          </p:nvSpPr>
          <p:spPr>
            <a:xfrm>
              <a:off x="4866132" y="1356773"/>
              <a:ext cx="205874" cy="513114"/>
            </a:xfrm>
            <a:custGeom>
              <a:avLst/>
              <a:gdLst>
                <a:gd name="connsiteX0" fmla="*/ 151006 w 205874"/>
                <a:gd name="connsiteY0" fmla="*/ 513109 h 513114"/>
                <a:gd name="connsiteX1" fmla="*/ 96471 w 205874"/>
                <a:gd name="connsiteY1" fmla="*/ 463511 h 513114"/>
                <a:gd name="connsiteX2" fmla="*/ 54183 w 205874"/>
                <a:gd name="connsiteY2" fmla="*/ 315369 h 513114"/>
                <a:gd name="connsiteX3" fmla="*/ 1561 w 205874"/>
                <a:gd name="connsiteY3" fmla="*/ 49778 h 513114"/>
                <a:gd name="connsiteX4" fmla="*/ 61186 w 205874"/>
                <a:gd name="connsiteY4" fmla="*/ 142 h 513114"/>
                <a:gd name="connsiteX5" fmla="*/ 110822 w 205874"/>
                <a:gd name="connsiteY5" fmla="*/ 59766 h 513114"/>
                <a:gd name="connsiteX6" fmla="*/ 156899 w 205874"/>
                <a:gd name="connsiteY6" fmla="*/ 276871 h 513114"/>
                <a:gd name="connsiteX7" fmla="*/ 205617 w 205874"/>
                <a:gd name="connsiteY7" fmla="*/ 452916 h 513114"/>
                <a:gd name="connsiteX8" fmla="*/ 156287 w 205874"/>
                <a:gd name="connsiteY8" fmla="*/ 512770 h 513114"/>
                <a:gd name="connsiteX9" fmla="*/ 151005 w 205874"/>
                <a:gd name="connsiteY9" fmla="*/ 513115 h 51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5874" h="513114">
                  <a:moveTo>
                    <a:pt x="151006" y="513109"/>
                  </a:moveTo>
                  <a:cubicBezTo>
                    <a:pt x="123068" y="513109"/>
                    <a:pt x="99226" y="491869"/>
                    <a:pt x="96471" y="463511"/>
                  </a:cubicBezTo>
                  <a:cubicBezTo>
                    <a:pt x="91879" y="415903"/>
                    <a:pt x="73548" y="367070"/>
                    <a:pt x="54183" y="315369"/>
                  </a:cubicBezTo>
                  <a:cubicBezTo>
                    <a:pt x="25213" y="238025"/>
                    <a:pt x="-7585" y="150385"/>
                    <a:pt x="1561" y="49778"/>
                  </a:cubicBezTo>
                  <a:cubicBezTo>
                    <a:pt x="4317" y="19621"/>
                    <a:pt x="31336" y="-1963"/>
                    <a:pt x="61186" y="142"/>
                  </a:cubicBezTo>
                  <a:cubicBezTo>
                    <a:pt x="91342" y="2897"/>
                    <a:pt x="113578" y="29609"/>
                    <a:pt x="110822" y="59766"/>
                  </a:cubicBezTo>
                  <a:cubicBezTo>
                    <a:pt x="103895" y="135426"/>
                    <a:pt x="129651" y="204117"/>
                    <a:pt x="156899" y="276871"/>
                  </a:cubicBezTo>
                  <a:cubicBezTo>
                    <a:pt x="177909" y="332937"/>
                    <a:pt x="199647" y="390919"/>
                    <a:pt x="205617" y="452916"/>
                  </a:cubicBezTo>
                  <a:cubicBezTo>
                    <a:pt x="208526" y="483034"/>
                    <a:pt x="186482" y="509861"/>
                    <a:pt x="156287" y="512770"/>
                  </a:cubicBezTo>
                  <a:cubicBezTo>
                    <a:pt x="154526" y="513076"/>
                    <a:pt x="152766" y="513115"/>
                    <a:pt x="151005" y="51311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20EAB4C5-823B-3D13-C7E7-5D8FE40E10A8}"/>
                </a:ext>
              </a:extLst>
            </p:cNvPr>
            <p:cNvSpPr/>
            <p:nvPr/>
          </p:nvSpPr>
          <p:spPr>
            <a:xfrm>
              <a:off x="5638593" y="1083869"/>
              <a:ext cx="143863" cy="643570"/>
            </a:xfrm>
            <a:custGeom>
              <a:avLst/>
              <a:gdLst>
                <a:gd name="connsiteX0" fmla="*/ 54841 w 143863"/>
                <a:gd name="connsiteY0" fmla="*/ 643563 h 643570"/>
                <a:gd name="connsiteX1" fmla="*/ 20168 w 143863"/>
                <a:gd name="connsiteY1" fmla="*/ 631164 h 643570"/>
                <a:gd name="connsiteX2" fmla="*/ 12361 w 143863"/>
                <a:gd name="connsiteY2" fmla="*/ 553973 h 643570"/>
                <a:gd name="connsiteX3" fmla="*/ 25296 w 143863"/>
                <a:gd name="connsiteY3" fmla="*/ 296955 h 643570"/>
                <a:gd name="connsiteX4" fmla="*/ 24952 w 143863"/>
                <a:gd name="connsiteY4" fmla="*/ 43111 h 643570"/>
                <a:gd name="connsiteX5" fmla="*/ 90279 w 143863"/>
                <a:gd name="connsiteY5" fmla="*/ 1244 h 643570"/>
                <a:gd name="connsiteX6" fmla="*/ 132146 w 143863"/>
                <a:gd name="connsiteY6" fmla="*/ 66571 h 643570"/>
                <a:gd name="connsiteX7" fmla="*/ 134558 w 143863"/>
                <a:gd name="connsiteY7" fmla="*/ 287389 h 643570"/>
                <a:gd name="connsiteX8" fmla="*/ 97244 w 143863"/>
                <a:gd name="connsiteY8" fmla="*/ 623441 h 643570"/>
                <a:gd name="connsiteX9" fmla="*/ 54841 w 143863"/>
                <a:gd name="connsiteY9" fmla="*/ 643571 h 643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3863" h="643570">
                  <a:moveTo>
                    <a:pt x="54841" y="643563"/>
                  </a:moveTo>
                  <a:cubicBezTo>
                    <a:pt x="42595" y="643563"/>
                    <a:pt x="30387" y="639506"/>
                    <a:pt x="20168" y="631164"/>
                  </a:cubicBezTo>
                  <a:cubicBezTo>
                    <a:pt x="-3329" y="612029"/>
                    <a:pt x="-6774" y="577470"/>
                    <a:pt x="12361" y="553973"/>
                  </a:cubicBezTo>
                  <a:cubicBezTo>
                    <a:pt x="44393" y="514746"/>
                    <a:pt x="33831" y="394005"/>
                    <a:pt x="25296" y="296955"/>
                  </a:cubicBezTo>
                  <a:cubicBezTo>
                    <a:pt x="17413" y="207250"/>
                    <a:pt x="9262" y="114483"/>
                    <a:pt x="24952" y="43111"/>
                  </a:cubicBezTo>
                  <a:cubicBezTo>
                    <a:pt x="31420" y="13490"/>
                    <a:pt x="60772" y="-5110"/>
                    <a:pt x="90279" y="1244"/>
                  </a:cubicBezTo>
                  <a:cubicBezTo>
                    <a:pt x="119900" y="7788"/>
                    <a:pt x="138614" y="37026"/>
                    <a:pt x="132146" y="66571"/>
                  </a:cubicBezTo>
                  <a:cubicBezTo>
                    <a:pt x="120091" y="121642"/>
                    <a:pt x="127478" y="205916"/>
                    <a:pt x="134558" y="287389"/>
                  </a:cubicBezTo>
                  <a:cubicBezTo>
                    <a:pt x="146344" y="422256"/>
                    <a:pt x="157481" y="549658"/>
                    <a:pt x="97244" y="623441"/>
                  </a:cubicBezTo>
                  <a:cubicBezTo>
                    <a:pt x="86490" y="636721"/>
                    <a:pt x="70723" y="643571"/>
                    <a:pt x="54841" y="64357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09AC6CC8-C43C-EE50-B6D9-CF68EA0B8AE2}"/>
                </a:ext>
              </a:extLst>
            </p:cNvPr>
            <p:cNvSpPr/>
            <p:nvPr/>
          </p:nvSpPr>
          <p:spPr>
            <a:xfrm>
              <a:off x="6741959" y="1321121"/>
              <a:ext cx="145281" cy="453839"/>
            </a:xfrm>
            <a:custGeom>
              <a:avLst/>
              <a:gdLst>
                <a:gd name="connsiteX0" fmla="*/ 54929 w 145281"/>
                <a:gd name="connsiteY0" fmla="*/ 453827 h 453839"/>
                <a:gd name="connsiteX1" fmla="*/ 45705 w 145281"/>
                <a:gd name="connsiteY1" fmla="*/ 453062 h 453839"/>
                <a:gd name="connsiteX2" fmla="*/ 777 w 145281"/>
                <a:gd name="connsiteY2" fmla="*/ 389801 h 453839"/>
                <a:gd name="connsiteX3" fmla="*/ 19414 w 145281"/>
                <a:gd name="connsiteY3" fmla="*/ 213649 h 453839"/>
                <a:gd name="connsiteX4" fmla="*/ 36137 w 145281"/>
                <a:gd name="connsiteY4" fmla="*/ 46755 h 453839"/>
                <a:gd name="connsiteX5" fmla="*/ 98518 w 145281"/>
                <a:gd name="connsiteY5" fmla="*/ 601 h 453839"/>
                <a:gd name="connsiteX6" fmla="*/ 144671 w 145281"/>
                <a:gd name="connsiteY6" fmla="*/ 62981 h 453839"/>
                <a:gd name="connsiteX7" fmla="*/ 128827 w 145281"/>
                <a:gd name="connsiteY7" fmla="*/ 221881 h 453839"/>
                <a:gd name="connsiteX8" fmla="*/ 108927 w 145281"/>
                <a:gd name="connsiteY8" fmla="*/ 408145 h 453839"/>
                <a:gd name="connsiteX9" fmla="*/ 54928 w 145281"/>
                <a:gd name="connsiteY9" fmla="*/ 453840 h 45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5281" h="453839">
                  <a:moveTo>
                    <a:pt x="54929" y="453827"/>
                  </a:moveTo>
                  <a:cubicBezTo>
                    <a:pt x="51905" y="453827"/>
                    <a:pt x="48844" y="453597"/>
                    <a:pt x="45705" y="453062"/>
                  </a:cubicBezTo>
                  <a:cubicBezTo>
                    <a:pt x="15854" y="448010"/>
                    <a:pt x="-4276" y="419691"/>
                    <a:pt x="777" y="389801"/>
                  </a:cubicBezTo>
                  <a:cubicBezTo>
                    <a:pt x="10497" y="332511"/>
                    <a:pt x="14822" y="274763"/>
                    <a:pt x="19414" y="213649"/>
                  </a:cubicBezTo>
                  <a:cubicBezTo>
                    <a:pt x="23547" y="159229"/>
                    <a:pt x="27756" y="102892"/>
                    <a:pt x="36137" y="46755"/>
                  </a:cubicBezTo>
                  <a:cubicBezTo>
                    <a:pt x="40653" y="16789"/>
                    <a:pt x="68514" y="-3839"/>
                    <a:pt x="98518" y="601"/>
                  </a:cubicBezTo>
                  <a:cubicBezTo>
                    <a:pt x="128483" y="5117"/>
                    <a:pt x="149150" y="33016"/>
                    <a:pt x="144671" y="62981"/>
                  </a:cubicBezTo>
                  <a:cubicBezTo>
                    <a:pt x="136864" y="115105"/>
                    <a:pt x="132808" y="169369"/>
                    <a:pt x="128827" y="221881"/>
                  </a:cubicBezTo>
                  <a:cubicBezTo>
                    <a:pt x="124273" y="282846"/>
                    <a:pt x="119489" y="345835"/>
                    <a:pt x="108927" y="408145"/>
                  </a:cubicBezTo>
                  <a:cubicBezTo>
                    <a:pt x="104488" y="434858"/>
                    <a:pt x="81220" y="453840"/>
                    <a:pt x="54928" y="45384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id="{4071444C-9663-78A5-997F-78E377B46DC3}"/>
              </a:ext>
            </a:extLst>
          </p:cNvPr>
          <p:cNvGrpSpPr/>
          <p:nvPr/>
        </p:nvGrpSpPr>
        <p:grpSpPr>
          <a:xfrm>
            <a:off x="8954795" y="2458027"/>
            <a:ext cx="1382307" cy="1304812"/>
            <a:chOff x="4119938" y="1083869"/>
            <a:chExt cx="3011250" cy="2842433"/>
          </a:xfrm>
          <a:solidFill>
            <a:srgbClr val="EFAF00"/>
          </a:solidFill>
        </p:grpSpPr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0B0CE204-4FF8-23EB-3898-0D4149CDBB1A}"/>
                </a:ext>
              </a:extLst>
            </p:cNvPr>
            <p:cNvSpPr/>
            <p:nvPr/>
          </p:nvSpPr>
          <p:spPr>
            <a:xfrm>
              <a:off x="4622456" y="1978283"/>
              <a:ext cx="1144992" cy="1948019"/>
            </a:xfrm>
            <a:custGeom>
              <a:avLst/>
              <a:gdLst>
                <a:gd name="connsiteX0" fmla="*/ 216178 w 1144992"/>
                <a:gd name="connsiteY0" fmla="*/ 1948019 h 1948019"/>
                <a:gd name="connsiteX1" fmla="*/ 131294 w 1144992"/>
                <a:gd name="connsiteY1" fmla="*/ 1909788 h 1948019"/>
                <a:gd name="connsiteX2" fmla="*/ 93675 w 1144992"/>
                <a:gd name="connsiteY2" fmla="*/ 1796817 h 1948019"/>
                <a:gd name="connsiteX3" fmla="*/ 166771 w 1144992"/>
                <a:gd name="connsiteY3" fmla="*/ 1663870 h 1948019"/>
                <a:gd name="connsiteX4" fmla="*/ 229687 w 1144992"/>
                <a:gd name="connsiteY4" fmla="*/ 1618175 h 1948019"/>
                <a:gd name="connsiteX5" fmla="*/ 582120 w 1144992"/>
                <a:gd name="connsiteY5" fmla="*/ 1321047 h 1948019"/>
                <a:gd name="connsiteX6" fmla="*/ 715106 w 1144992"/>
                <a:gd name="connsiteY6" fmla="*/ 930729 h 1948019"/>
                <a:gd name="connsiteX7" fmla="*/ 643197 w 1144992"/>
                <a:gd name="connsiteY7" fmla="*/ 897854 h 1948019"/>
                <a:gd name="connsiteX8" fmla="*/ 618168 w 1144992"/>
                <a:gd name="connsiteY8" fmla="*/ 899232 h 1948019"/>
                <a:gd name="connsiteX9" fmla="*/ 571134 w 1144992"/>
                <a:gd name="connsiteY9" fmla="*/ 904590 h 1948019"/>
                <a:gd name="connsiteX10" fmla="*/ 451697 w 1144992"/>
                <a:gd name="connsiteY10" fmla="*/ 914196 h 1948019"/>
                <a:gd name="connsiteX11" fmla="*/ 196207 w 1144992"/>
                <a:gd name="connsiteY11" fmla="*/ 841330 h 1948019"/>
                <a:gd name="connsiteX12" fmla="*/ 0 w 1144992"/>
                <a:gd name="connsiteY12" fmla="*/ 469724 h 1948019"/>
                <a:gd name="connsiteX13" fmla="*/ 120701 w 1144992"/>
                <a:gd name="connsiteY13" fmla="*/ 151738 h 1948019"/>
                <a:gd name="connsiteX14" fmla="*/ 498616 w 1144992"/>
                <a:gd name="connsiteY14" fmla="*/ 0 h 1948019"/>
                <a:gd name="connsiteX15" fmla="*/ 966312 w 1144992"/>
                <a:gd name="connsiteY15" fmla="*/ 218486 h 1948019"/>
                <a:gd name="connsiteX16" fmla="*/ 1144992 w 1144992"/>
                <a:gd name="connsiteY16" fmla="*/ 709068 h 1948019"/>
                <a:gd name="connsiteX17" fmla="*/ 866734 w 1144992"/>
                <a:gd name="connsiteY17" fmla="*/ 1451466 h 1948019"/>
                <a:gd name="connsiteX18" fmla="*/ 372360 w 1144992"/>
                <a:gd name="connsiteY18" fmla="*/ 1865699 h 1948019"/>
                <a:gd name="connsiteX19" fmla="*/ 341399 w 1144992"/>
                <a:gd name="connsiteY19" fmla="*/ 1888508 h 1948019"/>
                <a:gd name="connsiteX20" fmla="*/ 216182 w 1144992"/>
                <a:gd name="connsiteY20" fmla="*/ 1948018 h 1948019"/>
                <a:gd name="connsiteX21" fmla="*/ 643196 w 1144992"/>
                <a:gd name="connsiteY21" fmla="*/ 788135 h 1948019"/>
                <a:gd name="connsiteX22" fmla="*/ 815185 w 1144992"/>
                <a:gd name="connsiteY22" fmla="*/ 885685 h 1948019"/>
                <a:gd name="connsiteX23" fmla="*/ 664250 w 1144992"/>
                <a:gd name="connsiteY23" fmla="*/ 1393834 h 1948019"/>
                <a:gd name="connsiteX24" fmla="*/ 293987 w 1144992"/>
                <a:gd name="connsiteY24" fmla="*/ 1707117 h 1948019"/>
                <a:gd name="connsiteX25" fmla="*/ 231568 w 1144992"/>
                <a:gd name="connsiteY25" fmla="*/ 1752429 h 1948019"/>
                <a:gd name="connsiteX26" fmla="*/ 202980 w 1144992"/>
                <a:gd name="connsiteY26" fmla="*/ 1806313 h 1948019"/>
                <a:gd name="connsiteX27" fmla="*/ 210443 w 1144992"/>
                <a:gd name="connsiteY27" fmla="*/ 1833753 h 1948019"/>
                <a:gd name="connsiteX28" fmla="*/ 216145 w 1144992"/>
                <a:gd name="connsiteY28" fmla="*/ 1838307 h 1948019"/>
                <a:gd name="connsiteX29" fmla="*/ 216183 w 1144992"/>
                <a:gd name="connsiteY29" fmla="*/ 1838307 h 1948019"/>
                <a:gd name="connsiteX30" fmla="*/ 273397 w 1144992"/>
                <a:gd name="connsiteY30" fmla="*/ 1802525 h 1948019"/>
                <a:gd name="connsiteX31" fmla="*/ 316297 w 1144992"/>
                <a:gd name="connsiteY31" fmla="*/ 1771526 h 1948019"/>
                <a:gd name="connsiteX32" fmla="*/ 783533 w 1144992"/>
                <a:gd name="connsiteY32" fmla="*/ 1380140 h 1948019"/>
                <a:gd name="connsiteX33" fmla="*/ 1035349 w 1144992"/>
                <a:gd name="connsiteY33" fmla="*/ 709232 h 1948019"/>
                <a:gd name="connsiteX34" fmla="*/ 882151 w 1144992"/>
                <a:gd name="connsiteY34" fmla="*/ 288875 h 1948019"/>
                <a:gd name="connsiteX35" fmla="*/ 498642 w 1144992"/>
                <a:gd name="connsiteY35" fmla="*/ 109852 h 1948019"/>
                <a:gd name="connsiteX36" fmla="*/ 205492 w 1144992"/>
                <a:gd name="connsiteY36" fmla="*/ 221559 h 1948019"/>
                <a:gd name="connsiteX37" fmla="*/ 109740 w 1144992"/>
                <a:gd name="connsiteY37" fmla="*/ 469858 h 1948019"/>
                <a:gd name="connsiteX38" fmla="*/ 253219 w 1144992"/>
                <a:gd name="connsiteY38" fmla="*/ 747695 h 1948019"/>
                <a:gd name="connsiteX39" fmla="*/ 451651 w 1144992"/>
                <a:gd name="connsiteY39" fmla="*/ 804526 h 1948019"/>
                <a:gd name="connsiteX40" fmla="*/ 557773 w 1144992"/>
                <a:gd name="connsiteY40" fmla="*/ 795762 h 1948019"/>
                <a:gd name="connsiteX41" fmla="*/ 607142 w 1144992"/>
                <a:gd name="connsiteY41" fmla="*/ 790060 h 1948019"/>
                <a:gd name="connsiteX42" fmla="*/ 643193 w 1144992"/>
                <a:gd name="connsiteY42" fmla="*/ 788147 h 1948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144992" h="1948019">
                  <a:moveTo>
                    <a:pt x="216178" y="1948019"/>
                  </a:moveTo>
                  <a:cubicBezTo>
                    <a:pt x="194249" y="1948019"/>
                    <a:pt x="161681" y="1941398"/>
                    <a:pt x="131294" y="1909788"/>
                  </a:cubicBezTo>
                  <a:cubicBezTo>
                    <a:pt x="103242" y="1880587"/>
                    <a:pt x="89886" y="1840443"/>
                    <a:pt x="93675" y="1796817"/>
                  </a:cubicBezTo>
                  <a:cubicBezTo>
                    <a:pt x="98229" y="1744540"/>
                    <a:pt x="126205" y="1693565"/>
                    <a:pt x="166771" y="1663870"/>
                  </a:cubicBezTo>
                  <a:lnTo>
                    <a:pt x="229687" y="1618175"/>
                  </a:lnTo>
                  <a:cubicBezTo>
                    <a:pt x="357207" y="1525943"/>
                    <a:pt x="477672" y="1438770"/>
                    <a:pt x="582120" y="1321047"/>
                  </a:cubicBezTo>
                  <a:cubicBezTo>
                    <a:pt x="651236" y="1242976"/>
                    <a:pt x="754334" y="1017875"/>
                    <a:pt x="715106" y="930729"/>
                  </a:cubicBezTo>
                  <a:cubicBezTo>
                    <a:pt x="710667" y="920893"/>
                    <a:pt x="700296" y="897854"/>
                    <a:pt x="643197" y="897854"/>
                  </a:cubicBezTo>
                  <a:cubicBezTo>
                    <a:pt x="635352" y="897854"/>
                    <a:pt x="627086" y="898275"/>
                    <a:pt x="618168" y="899232"/>
                  </a:cubicBezTo>
                  <a:cubicBezTo>
                    <a:pt x="602477" y="900763"/>
                    <a:pt x="586825" y="902676"/>
                    <a:pt x="571134" y="904590"/>
                  </a:cubicBezTo>
                  <a:cubicBezTo>
                    <a:pt x="532520" y="909297"/>
                    <a:pt x="492566" y="914196"/>
                    <a:pt x="451697" y="914196"/>
                  </a:cubicBezTo>
                  <a:cubicBezTo>
                    <a:pt x="362528" y="914196"/>
                    <a:pt x="276573" y="889665"/>
                    <a:pt x="196207" y="841330"/>
                  </a:cubicBezTo>
                  <a:cubicBezTo>
                    <a:pt x="65856" y="761077"/>
                    <a:pt x="0" y="636129"/>
                    <a:pt x="0" y="469724"/>
                  </a:cubicBezTo>
                  <a:cubicBezTo>
                    <a:pt x="0" y="356214"/>
                    <a:pt x="40604" y="249171"/>
                    <a:pt x="120701" y="151738"/>
                  </a:cubicBezTo>
                  <a:cubicBezTo>
                    <a:pt x="203479" y="51053"/>
                    <a:pt x="330654" y="0"/>
                    <a:pt x="498616" y="0"/>
                  </a:cubicBezTo>
                  <a:cubicBezTo>
                    <a:pt x="688014" y="0"/>
                    <a:pt x="845347" y="73517"/>
                    <a:pt x="966312" y="218486"/>
                  </a:cubicBezTo>
                  <a:cubicBezTo>
                    <a:pt x="1084877" y="360701"/>
                    <a:pt x="1144992" y="525793"/>
                    <a:pt x="1144992" y="709068"/>
                  </a:cubicBezTo>
                  <a:cubicBezTo>
                    <a:pt x="1144992" y="986298"/>
                    <a:pt x="1051345" y="1236086"/>
                    <a:pt x="866734" y="1451466"/>
                  </a:cubicBezTo>
                  <a:cubicBezTo>
                    <a:pt x="725135" y="1616333"/>
                    <a:pt x="563443" y="1751847"/>
                    <a:pt x="372360" y="1865699"/>
                  </a:cubicBezTo>
                  <a:cubicBezTo>
                    <a:pt x="362639" y="1871516"/>
                    <a:pt x="352344" y="1879897"/>
                    <a:pt x="341399" y="1888508"/>
                  </a:cubicBezTo>
                  <a:cubicBezTo>
                    <a:pt x="307989" y="1915067"/>
                    <a:pt x="266313" y="1948018"/>
                    <a:pt x="216182" y="1948018"/>
                  </a:cubicBezTo>
                  <a:close/>
                  <a:moveTo>
                    <a:pt x="643196" y="788135"/>
                  </a:moveTo>
                  <a:cubicBezTo>
                    <a:pt x="749015" y="788135"/>
                    <a:pt x="795169" y="841178"/>
                    <a:pt x="815185" y="885685"/>
                  </a:cubicBezTo>
                  <a:cubicBezTo>
                    <a:pt x="884990" y="1040715"/>
                    <a:pt x="733593" y="1315496"/>
                    <a:pt x="664250" y="1393834"/>
                  </a:cubicBezTo>
                  <a:cubicBezTo>
                    <a:pt x="551779" y="1520658"/>
                    <a:pt x="426591" y="1611213"/>
                    <a:pt x="293987" y="1707117"/>
                  </a:cubicBezTo>
                  <a:lnTo>
                    <a:pt x="231568" y="1752429"/>
                  </a:lnTo>
                  <a:cubicBezTo>
                    <a:pt x="216758" y="1763298"/>
                    <a:pt x="204741" y="1785954"/>
                    <a:pt x="202980" y="1806313"/>
                  </a:cubicBezTo>
                  <a:cubicBezTo>
                    <a:pt x="201947" y="1818331"/>
                    <a:pt x="204396" y="1827553"/>
                    <a:pt x="210443" y="1833753"/>
                  </a:cubicBezTo>
                  <a:cubicBezTo>
                    <a:pt x="214117" y="1837580"/>
                    <a:pt x="216145" y="1838307"/>
                    <a:pt x="216145" y="1838307"/>
                  </a:cubicBezTo>
                  <a:lnTo>
                    <a:pt x="216183" y="1838307"/>
                  </a:lnTo>
                  <a:cubicBezTo>
                    <a:pt x="228201" y="1838307"/>
                    <a:pt x="256520" y="1815919"/>
                    <a:pt x="273397" y="1802525"/>
                  </a:cubicBezTo>
                  <a:cubicBezTo>
                    <a:pt x="288437" y="1790662"/>
                    <a:pt x="302903" y="1779486"/>
                    <a:pt x="316297" y="1771526"/>
                  </a:cubicBezTo>
                  <a:cubicBezTo>
                    <a:pt x="497006" y="1663875"/>
                    <a:pt x="649861" y="1535817"/>
                    <a:pt x="783533" y="1380140"/>
                  </a:cubicBezTo>
                  <a:cubicBezTo>
                    <a:pt x="950584" y="1185265"/>
                    <a:pt x="1035349" y="959509"/>
                    <a:pt x="1035349" y="709232"/>
                  </a:cubicBezTo>
                  <a:cubicBezTo>
                    <a:pt x="1035349" y="550067"/>
                    <a:pt x="985215" y="412603"/>
                    <a:pt x="882151" y="288875"/>
                  </a:cubicBezTo>
                  <a:cubicBezTo>
                    <a:pt x="781574" y="168400"/>
                    <a:pt x="656170" y="109852"/>
                    <a:pt x="498642" y="109852"/>
                  </a:cubicBezTo>
                  <a:cubicBezTo>
                    <a:pt x="363167" y="109852"/>
                    <a:pt x="267341" y="146400"/>
                    <a:pt x="205492" y="221559"/>
                  </a:cubicBezTo>
                  <a:cubicBezTo>
                    <a:pt x="141083" y="299974"/>
                    <a:pt x="109740" y="381145"/>
                    <a:pt x="109740" y="469858"/>
                  </a:cubicBezTo>
                  <a:cubicBezTo>
                    <a:pt x="109740" y="597377"/>
                    <a:pt x="156660" y="688266"/>
                    <a:pt x="253219" y="747695"/>
                  </a:cubicBezTo>
                  <a:cubicBezTo>
                    <a:pt x="316633" y="785812"/>
                    <a:pt x="381768" y="804526"/>
                    <a:pt x="451651" y="804526"/>
                  </a:cubicBezTo>
                  <a:cubicBezTo>
                    <a:pt x="485826" y="804526"/>
                    <a:pt x="520767" y="800240"/>
                    <a:pt x="557773" y="795762"/>
                  </a:cubicBezTo>
                  <a:cubicBezTo>
                    <a:pt x="574306" y="793734"/>
                    <a:pt x="590801" y="791706"/>
                    <a:pt x="607142" y="790060"/>
                  </a:cubicBezTo>
                  <a:cubicBezTo>
                    <a:pt x="619886" y="788797"/>
                    <a:pt x="631903" y="788147"/>
                    <a:pt x="643193" y="78814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500E6786-8AB3-CC8F-5EFF-95E861276C31}"/>
                </a:ext>
              </a:extLst>
            </p:cNvPr>
            <p:cNvSpPr/>
            <p:nvPr/>
          </p:nvSpPr>
          <p:spPr>
            <a:xfrm>
              <a:off x="5986187" y="1978187"/>
              <a:ext cx="1145001" cy="1894916"/>
            </a:xfrm>
            <a:custGeom>
              <a:avLst/>
              <a:gdLst>
                <a:gd name="connsiteX0" fmla="*/ 291550 w 1145001"/>
                <a:gd name="connsiteY0" fmla="*/ 1894917 h 1894916"/>
                <a:gd name="connsiteX1" fmla="*/ 259059 w 1145001"/>
                <a:gd name="connsiteY1" fmla="*/ 1890363 h 1894916"/>
                <a:gd name="connsiteX2" fmla="*/ 168167 w 1145001"/>
                <a:gd name="connsiteY2" fmla="*/ 1796984 h 1894916"/>
                <a:gd name="connsiteX3" fmla="*/ 185542 w 1145001"/>
                <a:gd name="connsiteY3" fmla="*/ 1662616 h 1894916"/>
                <a:gd name="connsiteX4" fmla="*/ 328864 w 1145001"/>
                <a:gd name="connsiteY4" fmla="*/ 1553202 h 1894916"/>
                <a:gd name="connsiteX5" fmla="*/ 411145 w 1145001"/>
                <a:gd name="connsiteY5" fmla="*/ 1499203 h 1894916"/>
                <a:gd name="connsiteX6" fmla="*/ 676696 w 1145001"/>
                <a:gd name="connsiteY6" fmla="*/ 1175319 h 1894916"/>
                <a:gd name="connsiteX7" fmla="*/ 746692 w 1145001"/>
                <a:gd name="connsiteY7" fmla="*/ 920897 h 1894916"/>
                <a:gd name="connsiteX8" fmla="*/ 738425 w 1145001"/>
                <a:gd name="connsiteY8" fmla="*/ 898854 h 1894916"/>
                <a:gd name="connsiteX9" fmla="*/ 703523 w 1145001"/>
                <a:gd name="connsiteY9" fmla="*/ 889018 h 1894916"/>
                <a:gd name="connsiteX10" fmla="*/ 455263 w 1145001"/>
                <a:gd name="connsiteY10" fmla="*/ 914162 h 1894916"/>
                <a:gd name="connsiteX11" fmla="*/ 149710 w 1145001"/>
                <a:gd name="connsiteY11" fmla="*/ 805590 h 1894916"/>
                <a:gd name="connsiteX12" fmla="*/ 0 w 1145001"/>
                <a:gd name="connsiteY12" fmla="*/ 476964 h 1894916"/>
                <a:gd name="connsiteX13" fmla="*/ 130694 w 1145001"/>
                <a:gd name="connsiteY13" fmla="*/ 137699 h 1894916"/>
                <a:gd name="connsiteX14" fmla="*/ 498547 w 1145001"/>
                <a:gd name="connsiteY14" fmla="*/ 0 h 1894916"/>
                <a:gd name="connsiteX15" fmla="*/ 959855 w 1145001"/>
                <a:gd name="connsiteY15" fmla="*/ 211824 h 1894916"/>
                <a:gd name="connsiteX16" fmla="*/ 1145002 w 1145001"/>
                <a:gd name="connsiteY16" fmla="*/ 737842 h 1894916"/>
                <a:gd name="connsiteX17" fmla="*/ 874855 w 1145001"/>
                <a:gd name="connsiteY17" fmla="*/ 1437535 h 1894916"/>
                <a:gd name="connsiteX18" fmla="*/ 503250 w 1145001"/>
                <a:gd name="connsiteY18" fmla="*/ 1787743 h 1894916"/>
                <a:gd name="connsiteX19" fmla="*/ 479102 w 1145001"/>
                <a:gd name="connsiteY19" fmla="*/ 1805118 h 1894916"/>
                <a:gd name="connsiteX20" fmla="*/ 291536 w 1145001"/>
                <a:gd name="connsiteY20" fmla="*/ 1894900 h 1894916"/>
                <a:gd name="connsiteX21" fmla="*/ 700580 w 1145001"/>
                <a:gd name="connsiteY21" fmla="*/ 779414 h 1894916"/>
                <a:gd name="connsiteX22" fmla="*/ 810495 w 1145001"/>
                <a:gd name="connsiteY22" fmla="*/ 816230 h 1894916"/>
                <a:gd name="connsiteX23" fmla="*/ 856457 w 1145001"/>
                <a:gd name="connsiteY23" fmla="*/ 921088 h 1894916"/>
                <a:gd name="connsiteX24" fmla="*/ 774980 w 1145001"/>
                <a:gd name="connsiteY24" fmla="*/ 1224379 h 1894916"/>
                <a:gd name="connsiteX25" fmla="*/ 482026 w 1145001"/>
                <a:gd name="connsiteY25" fmla="*/ 1583121 h 1894916"/>
                <a:gd name="connsiteX26" fmla="*/ 384934 w 1145001"/>
                <a:gd name="connsiteY26" fmla="*/ 1647644 h 1894916"/>
                <a:gd name="connsiteX27" fmla="*/ 273227 w 1145001"/>
                <a:gd name="connsiteY27" fmla="*/ 1728738 h 1894916"/>
                <a:gd name="connsiteX28" fmla="*/ 272309 w 1145001"/>
                <a:gd name="connsiteY28" fmla="*/ 1762530 h 1894916"/>
                <a:gd name="connsiteX29" fmla="*/ 289990 w 1145001"/>
                <a:gd name="connsiteY29" fmla="*/ 1785186 h 1894916"/>
                <a:gd name="connsiteX30" fmla="*/ 291597 w 1145001"/>
                <a:gd name="connsiteY30" fmla="*/ 1785301 h 1894916"/>
                <a:gd name="connsiteX31" fmla="*/ 414326 w 1145001"/>
                <a:gd name="connsiteY31" fmla="*/ 1716873 h 1894916"/>
                <a:gd name="connsiteX32" fmla="*/ 441153 w 1145001"/>
                <a:gd name="connsiteY32" fmla="*/ 1697547 h 1894916"/>
                <a:gd name="connsiteX33" fmla="*/ 789716 w 1145001"/>
                <a:gd name="connsiteY33" fmla="*/ 1368696 h 1894916"/>
                <a:gd name="connsiteX34" fmla="*/ 1035409 w 1145001"/>
                <a:gd name="connsiteY34" fmla="*/ 738083 h 1894916"/>
                <a:gd name="connsiteX35" fmla="*/ 877851 w 1145001"/>
                <a:gd name="connsiteY35" fmla="*/ 284808 h 1894916"/>
                <a:gd name="connsiteX36" fmla="*/ 498672 w 1145001"/>
                <a:gd name="connsiteY36" fmla="*/ 109949 h 1894916"/>
                <a:gd name="connsiteX37" fmla="*/ 210078 w 1145001"/>
                <a:gd name="connsiteY37" fmla="*/ 213740 h 1894916"/>
                <a:gd name="connsiteX38" fmla="*/ 109853 w 1145001"/>
                <a:gd name="connsiteY38" fmla="*/ 477156 h 1894916"/>
                <a:gd name="connsiteX39" fmla="*/ 216279 w 1145001"/>
                <a:gd name="connsiteY39" fmla="*/ 718489 h 1894916"/>
                <a:gd name="connsiteX40" fmla="*/ 455388 w 1145001"/>
                <a:gd name="connsiteY40" fmla="*/ 804635 h 1894916"/>
                <a:gd name="connsiteX41" fmla="*/ 694194 w 1145001"/>
                <a:gd name="connsiteY41" fmla="*/ 779837 h 1894916"/>
                <a:gd name="connsiteX42" fmla="*/ 700585 w 1145001"/>
                <a:gd name="connsiteY42" fmla="*/ 779416 h 1894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145001" h="1894916">
                  <a:moveTo>
                    <a:pt x="291550" y="1894917"/>
                  </a:moveTo>
                  <a:cubicBezTo>
                    <a:pt x="280261" y="1894917"/>
                    <a:pt x="269315" y="1893386"/>
                    <a:pt x="259059" y="1890363"/>
                  </a:cubicBezTo>
                  <a:cubicBezTo>
                    <a:pt x="217535" y="1878231"/>
                    <a:pt x="183514" y="1843329"/>
                    <a:pt x="168167" y="1796984"/>
                  </a:cubicBezTo>
                  <a:cubicBezTo>
                    <a:pt x="152094" y="1748687"/>
                    <a:pt x="158638" y="1698435"/>
                    <a:pt x="185542" y="1662616"/>
                  </a:cubicBezTo>
                  <a:cubicBezTo>
                    <a:pt x="218607" y="1618682"/>
                    <a:pt x="274635" y="1585349"/>
                    <a:pt x="328864" y="1553202"/>
                  </a:cubicBezTo>
                  <a:cubicBezTo>
                    <a:pt x="360781" y="1534220"/>
                    <a:pt x="390900" y="1516348"/>
                    <a:pt x="411145" y="1499203"/>
                  </a:cubicBezTo>
                  <a:cubicBezTo>
                    <a:pt x="530474" y="1398361"/>
                    <a:pt x="619833" y="1289407"/>
                    <a:pt x="676696" y="1175319"/>
                  </a:cubicBezTo>
                  <a:cubicBezTo>
                    <a:pt x="723156" y="1081979"/>
                    <a:pt x="746692" y="996404"/>
                    <a:pt x="746692" y="920897"/>
                  </a:cubicBezTo>
                  <a:cubicBezTo>
                    <a:pt x="746692" y="907886"/>
                    <a:pt x="742673" y="902642"/>
                    <a:pt x="738425" y="898854"/>
                  </a:cubicBezTo>
                  <a:cubicBezTo>
                    <a:pt x="731384" y="892769"/>
                    <a:pt x="719558" y="889401"/>
                    <a:pt x="703523" y="889018"/>
                  </a:cubicBezTo>
                  <a:cubicBezTo>
                    <a:pt x="513243" y="911559"/>
                    <a:pt x="470684" y="914162"/>
                    <a:pt x="455263" y="914162"/>
                  </a:cubicBezTo>
                  <a:cubicBezTo>
                    <a:pt x="347230" y="914162"/>
                    <a:pt x="244468" y="877613"/>
                    <a:pt x="149710" y="805590"/>
                  </a:cubicBezTo>
                  <a:cubicBezTo>
                    <a:pt x="50357" y="729929"/>
                    <a:pt x="0" y="619366"/>
                    <a:pt x="0" y="476964"/>
                  </a:cubicBezTo>
                  <a:cubicBezTo>
                    <a:pt x="0" y="342479"/>
                    <a:pt x="43934" y="228322"/>
                    <a:pt x="130694" y="137699"/>
                  </a:cubicBezTo>
                  <a:cubicBezTo>
                    <a:pt x="218027" y="46348"/>
                    <a:pt x="341793" y="0"/>
                    <a:pt x="498547" y="0"/>
                  </a:cubicBezTo>
                  <a:cubicBezTo>
                    <a:pt x="680020" y="0"/>
                    <a:pt x="835246" y="71258"/>
                    <a:pt x="959855" y="211824"/>
                  </a:cubicBezTo>
                  <a:cubicBezTo>
                    <a:pt x="1082741" y="350669"/>
                    <a:pt x="1145002" y="527664"/>
                    <a:pt x="1145002" y="737842"/>
                  </a:cubicBezTo>
                  <a:cubicBezTo>
                    <a:pt x="1145002" y="981047"/>
                    <a:pt x="1054111" y="1216413"/>
                    <a:pt x="874855" y="1437535"/>
                  </a:cubicBezTo>
                  <a:cubicBezTo>
                    <a:pt x="759857" y="1579397"/>
                    <a:pt x="634825" y="1697198"/>
                    <a:pt x="503250" y="1787743"/>
                  </a:cubicBezTo>
                  <a:cubicBezTo>
                    <a:pt x="496208" y="1792566"/>
                    <a:pt x="488056" y="1798536"/>
                    <a:pt x="479102" y="1805118"/>
                  </a:cubicBezTo>
                  <a:cubicBezTo>
                    <a:pt x="427514" y="1843043"/>
                    <a:pt x="356716" y="1894900"/>
                    <a:pt x="291536" y="1894900"/>
                  </a:cubicBezTo>
                  <a:close/>
                  <a:moveTo>
                    <a:pt x="700580" y="779414"/>
                  </a:moveTo>
                  <a:cubicBezTo>
                    <a:pt x="745280" y="779414"/>
                    <a:pt x="782326" y="791813"/>
                    <a:pt x="810495" y="816230"/>
                  </a:cubicBezTo>
                  <a:cubicBezTo>
                    <a:pt x="840651" y="842636"/>
                    <a:pt x="856457" y="878839"/>
                    <a:pt x="856457" y="921088"/>
                  </a:cubicBezTo>
                  <a:cubicBezTo>
                    <a:pt x="856457" y="1013702"/>
                    <a:pt x="829017" y="1115689"/>
                    <a:pt x="774980" y="1224379"/>
                  </a:cubicBezTo>
                  <a:cubicBezTo>
                    <a:pt x="711375" y="1351938"/>
                    <a:pt x="612788" y="1472599"/>
                    <a:pt x="482026" y="1583121"/>
                  </a:cubicBezTo>
                  <a:cubicBezTo>
                    <a:pt x="454816" y="1606122"/>
                    <a:pt x="419263" y="1627246"/>
                    <a:pt x="384934" y="1647644"/>
                  </a:cubicBezTo>
                  <a:cubicBezTo>
                    <a:pt x="341957" y="1673170"/>
                    <a:pt x="293315" y="1702064"/>
                    <a:pt x="273227" y="1728738"/>
                  </a:cubicBezTo>
                  <a:cubicBezTo>
                    <a:pt x="269094" y="1734172"/>
                    <a:pt x="267410" y="1747872"/>
                    <a:pt x="272309" y="1762530"/>
                  </a:cubicBezTo>
                  <a:cubicBezTo>
                    <a:pt x="276136" y="1774087"/>
                    <a:pt x="283216" y="1783196"/>
                    <a:pt x="289990" y="1785186"/>
                  </a:cubicBezTo>
                  <a:lnTo>
                    <a:pt x="291597" y="1785301"/>
                  </a:lnTo>
                  <a:cubicBezTo>
                    <a:pt x="320950" y="1785301"/>
                    <a:pt x="384057" y="1739109"/>
                    <a:pt x="414326" y="1716873"/>
                  </a:cubicBezTo>
                  <a:cubicBezTo>
                    <a:pt x="424237" y="1709564"/>
                    <a:pt x="433346" y="1702943"/>
                    <a:pt x="441153" y="1697547"/>
                  </a:cubicBezTo>
                  <a:cubicBezTo>
                    <a:pt x="564039" y="1613008"/>
                    <a:pt x="681301" y="1502407"/>
                    <a:pt x="789716" y="1368696"/>
                  </a:cubicBezTo>
                  <a:cubicBezTo>
                    <a:pt x="952790" y="1167629"/>
                    <a:pt x="1035409" y="955531"/>
                    <a:pt x="1035409" y="738083"/>
                  </a:cubicBezTo>
                  <a:cubicBezTo>
                    <a:pt x="1035409" y="555454"/>
                    <a:pt x="982404" y="402991"/>
                    <a:pt x="877851" y="284808"/>
                  </a:cubicBezTo>
                  <a:cubicBezTo>
                    <a:pt x="773561" y="167164"/>
                    <a:pt x="649489" y="109949"/>
                    <a:pt x="498672" y="109949"/>
                  </a:cubicBezTo>
                  <a:cubicBezTo>
                    <a:pt x="371270" y="109949"/>
                    <a:pt x="276894" y="143894"/>
                    <a:pt x="210078" y="213740"/>
                  </a:cubicBezTo>
                  <a:cubicBezTo>
                    <a:pt x="142646" y="284233"/>
                    <a:pt x="109853" y="370416"/>
                    <a:pt x="109853" y="477156"/>
                  </a:cubicBezTo>
                  <a:cubicBezTo>
                    <a:pt x="109853" y="585003"/>
                    <a:pt x="144641" y="663948"/>
                    <a:pt x="216279" y="718489"/>
                  </a:cubicBezTo>
                  <a:cubicBezTo>
                    <a:pt x="292475" y="776430"/>
                    <a:pt x="370741" y="804635"/>
                    <a:pt x="455388" y="804635"/>
                  </a:cubicBezTo>
                  <a:cubicBezTo>
                    <a:pt x="466487" y="804635"/>
                    <a:pt x="512220" y="801382"/>
                    <a:pt x="694194" y="779837"/>
                  </a:cubicBezTo>
                  <a:cubicBezTo>
                    <a:pt x="696222" y="779492"/>
                    <a:pt x="698365" y="779416"/>
                    <a:pt x="700585" y="77941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72129D33-E3F0-31C6-8DC8-EB337135BEFF}"/>
                </a:ext>
              </a:extLst>
            </p:cNvPr>
            <p:cNvSpPr/>
            <p:nvPr/>
          </p:nvSpPr>
          <p:spPr>
            <a:xfrm>
              <a:off x="6421045" y="2401844"/>
              <a:ext cx="192115" cy="199221"/>
            </a:xfrm>
            <a:custGeom>
              <a:avLst/>
              <a:gdLst>
                <a:gd name="connsiteX0" fmla="*/ 220 w 192115"/>
                <a:gd name="connsiteY0" fmla="*/ 109163 h 199221"/>
                <a:gd name="connsiteX1" fmla="*/ 60456 w 192115"/>
                <a:gd name="connsiteY1" fmla="*/ 4108 h 199221"/>
                <a:gd name="connsiteX2" fmla="*/ 186370 w 192115"/>
                <a:gd name="connsiteY2" fmla="*/ 94196 h 199221"/>
                <a:gd name="connsiteX3" fmla="*/ 50316 w 192115"/>
                <a:gd name="connsiteY3" fmla="*/ 188722 h 199221"/>
                <a:gd name="connsiteX4" fmla="*/ 221 w 192115"/>
                <a:gd name="connsiteY4" fmla="*/ 109159 h 199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115" h="199221">
                  <a:moveTo>
                    <a:pt x="220" y="109163"/>
                  </a:moveTo>
                  <a:cubicBezTo>
                    <a:pt x="-2421" y="65037"/>
                    <a:pt x="18781" y="17660"/>
                    <a:pt x="60456" y="4108"/>
                  </a:cubicBezTo>
                  <a:cubicBezTo>
                    <a:pt x="122186" y="-16099"/>
                    <a:pt x="169107" y="42110"/>
                    <a:pt x="186370" y="94196"/>
                  </a:cubicBezTo>
                  <a:cubicBezTo>
                    <a:pt x="216373" y="184552"/>
                    <a:pt x="122612" y="218424"/>
                    <a:pt x="50316" y="188722"/>
                  </a:cubicBezTo>
                  <a:cubicBezTo>
                    <a:pt x="18323" y="175635"/>
                    <a:pt x="2172" y="143373"/>
                    <a:pt x="221" y="10915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97B3D3E4-00D5-54D3-2E12-2FB326519907}"/>
                </a:ext>
              </a:extLst>
            </p:cNvPr>
            <p:cNvSpPr/>
            <p:nvPr/>
          </p:nvSpPr>
          <p:spPr>
            <a:xfrm>
              <a:off x="6226446" y="2328826"/>
              <a:ext cx="583431" cy="220884"/>
            </a:xfrm>
            <a:custGeom>
              <a:avLst/>
              <a:gdLst>
                <a:gd name="connsiteX0" fmla="*/ 529979 w 583431"/>
                <a:gd name="connsiteY0" fmla="*/ 220880 h 220884"/>
                <a:gd name="connsiteX1" fmla="*/ 515054 w 583431"/>
                <a:gd name="connsiteY1" fmla="*/ 218699 h 220884"/>
                <a:gd name="connsiteX2" fmla="*/ 422708 w 583431"/>
                <a:gd name="connsiteY2" fmla="*/ 160911 h 220884"/>
                <a:gd name="connsiteX3" fmla="*/ 356042 w 583431"/>
                <a:gd name="connsiteY3" fmla="*/ 115370 h 220884"/>
                <a:gd name="connsiteX4" fmla="*/ 102237 w 583431"/>
                <a:gd name="connsiteY4" fmla="*/ 188236 h 220884"/>
                <a:gd name="connsiteX5" fmla="*/ 27112 w 583431"/>
                <a:gd name="connsiteY5" fmla="*/ 207754 h 220884"/>
                <a:gd name="connsiteX6" fmla="*/ 7595 w 583431"/>
                <a:gd name="connsiteY6" fmla="*/ 132630 h 220884"/>
                <a:gd name="connsiteX7" fmla="*/ 380229 w 583431"/>
                <a:gd name="connsiteY7" fmla="*/ 8294 h 220884"/>
                <a:gd name="connsiteX8" fmla="*/ 489261 w 583431"/>
                <a:gd name="connsiteY8" fmla="*/ 73584 h 220884"/>
                <a:gd name="connsiteX9" fmla="*/ 546475 w 583431"/>
                <a:gd name="connsiteY9" fmla="*/ 113461 h 220884"/>
                <a:gd name="connsiteX10" fmla="*/ 580765 w 583431"/>
                <a:gd name="connsiteY10" fmla="*/ 182768 h 220884"/>
                <a:gd name="connsiteX11" fmla="*/ 529980 w 583431"/>
                <a:gd name="connsiteY11" fmla="*/ 220884 h 22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3431" h="220884">
                  <a:moveTo>
                    <a:pt x="529979" y="220880"/>
                  </a:moveTo>
                  <a:cubicBezTo>
                    <a:pt x="525081" y="220880"/>
                    <a:pt x="520067" y="220153"/>
                    <a:pt x="515054" y="218699"/>
                  </a:cubicBezTo>
                  <a:cubicBezTo>
                    <a:pt x="487998" y="210739"/>
                    <a:pt x="457764" y="187700"/>
                    <a:pt x="422708" y="160911"/>
                  </a:cubicBezTo>
                  <a:cubicBezTo>
                    <a:pt x="402234" y="145336"/>
                    <a:pt x="368059" y="119197"/>
                    <a:pt x="356042" y="115370"/>
                  </a:cubicBezTo>
                  <a:cubicBezTo>
                    <a:pt x="249498" y="92064"/>
                    <a:pt x="128454" y="143499"/>
                    <a:pt x="102237" y="188236"/>
                  </a:cubicBezTo>
                  <a:cubicBezTo>
                    <a:pt x="86891" y="214413"/>
                    <a:pt x="53175" y="223062"/>
                    <a:pt x="27112" y="207754"/>
                  </a:cubicBezTo>
                  <a:cubicBezTo>
                    <a:pt x="935" y="192408"/>
                    <a:pt x="-7790" y="158769"/>
                    <a:pt x="7595" y="132630"/>
                  </a:cubicBezTo>
                  <a:cubicBezTo>
                    <a:pt x="58188" y="46560"/>
                    <a:pt x="228256" y="-24889"/>
                    <a:pt x="380229" y="8294"/>
                  </a:cubicBezTo>
                  <a:cubicBezTo>
                    <a:pt x="410998" y="15030"/>
                    <a:pt x="441959" y="37495"/>
                    <a:pt x="489261" y="73584"/>
                  </a:cubicBezTo>
                  <a:cubicBezTo>
                    <a:pt x="508091" y="87974"/>
                    <a:pt x="536563" y="109672"/>
                    <a:pt x="546475" y="113461"/>
                  </a:cubicBezTo>
                  <a:cubicBezTo>
                    <a:pt x="574029" y="123870"/>
                    <a:pt x="590103" y="154831"/>
                    <a:pt x="580765" y="182768"/>
                  </a:cubicBezTo>
                  <a:cubicBezTo>
                    <a:pt x="573034" y="205921"/>
                    <a:pt x="552674" y="220884"/>
                    <a:pt x="529980" y="22088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F23A23AA-288B-9041-F2D0-9BF1A156691C}"/>
                </a:ext>
              </a:extLst>
            </p:cNvPr>
            <p:cNvSpPr/>
            <p:nvPr/>
          </p:nvSpPr>
          <p:spPr>
            <a:xfrm>
              <a:off x="6207332" y="2437894"/>
              <a:ext cx="612663" cy="240742"/>
            </a:xfrm>
            <a:custGeom>
              <a:avLst/>
              <a:gdLst>
                <a:gd name="connsiteX0" fmla="*/ 356286 w 612663"/>
                <a:gd name="connsiteY0" fmla="*/ 240742 h 240742"/>
                <a:gd name="connsiteX1" fmla="*/ 291763 w 612663"/>
                <a:gd name="connsiteY1" fmla="*/ 236686 h 240742"/>
                <a:gd name="connsiteX2" fmla="*/ 255827 w 612663"/>
                <a:gd name="connsiteY2" fmla="*/ 233777 h 240742"/>
                <a:gd name="connsiteX3" fmla="*/ 107263 w 612663"/>
                <a:gd name="connsiteY3" fmla="*/ 187317 h 240742"/>
                <a:gd name="connsiteX4" fmla="*/ 67883 w 612663"/>
                <a:gd name="connsiteY4" fmla="*/ 152798 h 240742"/>
                <a:gd name="connsiteX5" fmla="*/ 57780 w 612663"/>
                <a:gd name="connsiteY5" fmla="*/ 142810 h 240742"/>
                <a:gd name="connsiteX6" fmla="*/ 49399 w 612663"/>
                <a:gd name="connsiteY6" fmla="*/ 135692 h 240742"/>
                <a:gd name="connsiteX7" fmla="*/ 643 w 612663"/>
                <a:gd name="connsiteY7" fmla="*/ 63285 h 240742"/>
                <a:gd name="connsiteX8" fmla="*/ 46452 w 612663"/>
                <a:gd name="connsiteY8" fmla="*/ 675 h 240742"/>
                <a:gd name="connsiteX9" fmla="*/ 107990 w 612663"/>
                <a:gd name="connsiteY9" fmla="*/ 41279 h 240742"/>
                <a:gd name="connsiteX10" fmla="*/ 119127 w 612663"/>
                <a:gd name="connsiteY10" fmla="*/ 50923 h 240742"/>
                <a:gd name="connsiteX11" fmla="*/ 133555 w 612663"/>
                <a:gd name="connsiteY11" fmla="*/ 63476 h 240742"/>
                <a:gd name="connsiteX12" fmla="*/ 145572 w 612663"/>
                <a:gd name="connsiteY12" fmla="*/ 75262 h 240742"/>
                <a:gd name="connsiteX13" fmla="*/ 169605 w 612663"/>
                <a:gd name="connsiteY13" fmla="*/ 96923 h 240742"/>
                <a:gd name="connsiteX14" fmla="*/ 261186 w 612663"/>
                <a:gd name="connsiteY14" fmla="*/ 124132 h 240742"/>
                <a:gd name="connsiteX15" fmla="*/ 302288 w 612663"/>
                <a:gd name="connsiteY15" fmla="*/ 127424 h 240742"/>
                <a:gd name="connsiteX16" fmla="*/ 396930 w 612663"/>
                <a:gd name="connsiteY16" fmla="*/ 125166 h 240742"/>
                <a:gd name="connsiteX17" fmla="*/ 503318 w 612663"/>
                <a:gd name="connsiteY17" fmla="*/ 48740 h 240742"/>
                <a:gd name="connsiteX18" fmla="*/ 563937 w 612663"/>
                <a:gd name="connsiteY18" fmla="*/ 367 h 240742"/>
                <a:gd name="connsiteX19" fmla="*/ 612311 w 612663"/>
                <a:gd name="connsiteY19" fmla="*/ 60987 h 240742"/>
                <a:gd name="connsiteX20" fmla="*/ 436922 w 612663"/>
                <a:gd name="connsiteY20" fmla="*/ 227382 h 240742"/>
                <a:gd name="connsiteX21" fmla="*/ 356287 w 612663"/>
                <a:gd name="connsiteY21" fmla="*/ 240738 h 240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12663" h="240742">
                  <a:moveTo>
                    <a:pt x="356286" y="240742"/>
                  </a:moveTo>
                  <a:cubicBezTo>
                    <a:pt x="334166" y="240742"/>
                    <a:pt x="312351" y="238676"/>
                    <a:pt x="291763" y="236686"/>
                  </a:cubicBezTo>
                  <a:cubicBezTo>
                    <a:pt x="279401" y="235538"/>
                    <a:pt x="267346" y="234390"/>
                    <a:pt x="255827" y="233777"/>
                  </a:cubicBezTo>
                  <a:cubicBezTo>
                    <a:pt x="198001" y="230983"/>
                    <a:pt x="148019" y="215408"/>
                    <a:pt x="107263" y="187317"/>
                  </a:cubicBezTo>
                  <a:cubicBezTo>
                    <a:pt x="91190" y="176181"/>
                    <a:pt x="78790" y="163781"/>
                    <a:pt x="67883" y="152798"/>
                  </a:cubicBezTo>
                  <a:lnTo>
                    <a:pt x="57780" y="142810"/>
                  </a:lnTo>
                  <a:cubicBezTo>
                    <a:pt x="55293" y="140437"/>
                    <a:pt x="52346" y="138141"/>
                    <a:pt x="49399" y="135692"/>
                  </a:cubicBezTo>
                  <a:cubicBezTo>
                    <a:pt x="33326" y="122488"/>
                    <a:pt x="6346" y="100291"/>
                    <a:pt x="643" y="63285"/>
                  </a:cubicBezTo>
                  <a:cubicBezTo>
                    <a:pt x="-3950" y="33319"/>
                    <a:pt x="16563" y="5305"/>
                    <a:pt x="46452" y="675"/>
                  </a:cubicBezTo>
                  <a:cubicBezTo>
                    <a:pt x="74159" y="-3496"/>
                    <a:pt x="101102" y="14223"/>
                    <a:pt x="107990" y="41279"/>
                  </a:cubicBezTo>
                  <a:cubicBezTo>
                    <a:pt x="110631" y="43958"/>
                    <a:pt x="115606" y="48091"/>
                    <a:pt x="119127" y="50923"/>
                  </a:cubicBezTo>
                  <a:cubicBezTo>
                    <a:pt x="124293" y="55133"/>
                    <a:pt x="129268" y="59305"/>
                    <a:pt x="133555" y="63476"/>
                  </a:cubicBezTo>
                  <a:lnTo>
                    <a:pt x="145572" y="75262"/>
                  </a:lnTo>
                  <a:cubicBezTo>
                    <a:pt x="154297" y="83988"/>
                    <a:pt x="161798" y="91488"/>
                    <a:pt x="169605" y="96923"/>
                  </a:cubicBezTo>
                  <a:cubicBezTo>
                    <a:pt x="193179" y="113149"/>
                    <a:pt x="224025" y="122335"/>
                    <a:pt x="261186" y="124132"/>
                  </a:cubicBezTo>
                  <a:cubicBezTo>
                    <a:pt x="274352" y="124783"/>
                    <a:pt x="288166" y="126123"/>
                    <a:pt x="302288" y="127424"/>
                  </a:cubicBezTo>
                  <a:cubicBezTo>
                    <a:pt x="337458" y="130753"/>
                    <a:pt x="373739" y="134274"/>
                    <a:pt x="396930" y="125166"/>
                  </a:cubicBezTo>
                  <a:cubicBezTo>
                    <a:pt x="458430" y="101132"/>
                    <a:pt x="501672" y="63207"/>
                    <a:pt x="503318" y="48740"/>
                  </a:cubicBezTo>
                  <a:cubicBezTo>
                    <a:pt x="506724" y="18584"/>
                    <a:pt x="534355" y="-3116"/>
                    <a:pt x="563937" y="367"/>
                  </a:cubicBezTo>
                  <a:cubicBezTo>
                    <a:pt x="594056" y="3773"/>
                    <a:pt x="615717" y="30868"/>
                    <a:pt x="612311" y="60987"/>
                  </a:cubicBezTo>
                  <a:cubicBezTo>
                    <a:pt x="601672" y="155897"/>
                    <a:pt x="475376" y="212343"/>
                    <a:pt x="436922" y="227382"/>
                  </a:cubicBezTo>
                  <a:cubicBezTo>
                    <a:pt x="410707" y="237638"/>
                    <a:pt x="383267" y="240738"/>
                    <a:pt x="356287" y="24073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D05DAA9E-B354-4A9F-B927-DA37FE347684}"/>
                </a:ext>
              </a:extLst>
            </p:cNvPr>
            <p:cNvSpPr/>
            <p:nvPr/>
          </p:nvSpPr>
          <p:spPr>
            <a:xfrm>
              <a:off x="6207218" y="2236196"/>
              <a:ext cx="557241" cy="175957"/>
            </a:xfrm>
            <a:custGeom>
              <a:avLst/>
              <a:gdLst>
                <a:gd name="connsiteX0" fmla="*/ 54941 w 557241"/>
                <a:gd name="connsiteY0" fmla="*/ 175958 h 175957"/>
                <a:gd name="connsiteX1" fmla="*/ 4998 w 557241"/>
                <a:gd name="connsiteY1" fmla="*/ 143926 h 175957"/>
                <a:gd name="connsiteX2" fmla="*/ 32055 w 557241"/>
                <a:gd name="connsiteY2" fmla="*/ 71213 h 175957"/>
                <a:gd name="connsiteX3" fmla="*/ 62901 w 557241"/>
                <a:gd name="connsiteY3" fmla="*/ 54220 h 175957"/>
                <a:gd name="connsiteX4" fmla="*/ 124630 w 557241"/>
                <a:gd name="connsiteY4" fmla="*/ 23604 h 175957"/>
                <a:gd name="connsiteX5" fmla="*/ 213188 w 557241"/>
                <a:gd name="connsiteY5" fmla="*/ 7913 h 175957"/>
                <a:gd name="connsiteX6" fmla="*/ 249851 w 557241"/>
                <a:gd name="connsiteY6" fmla="*/ 3627 h 175957"/>
                <a:gd name="connsiteX7" fmla="*/ 336686 w 557241"/>
                <a:gd name="connsiteY7" fmla="*/ 948 h 175957"/>
                <a:gd name="connsiteX8" fmla="*/ 368029 w 557241"/>
                <a:gd name="connsiteY8" fmla="*/ 719 h 175957"/>
                <a:gd name="connsiteX9" fmla="*/ 549962 w 557241"/>
                <a:gd name="connsiteY9" fmla="*/ 69146 h 175957"/>
                <a:gd name="connsiteX10" fmla="*/ 529678 w 557241"/>
                <a:gd name="connsiteY10" fmla="*/ 144040 h 175957"/>
                <a:gd name="connsiteX11" fmla="*/ 454784 w 557241"/>
                <a:gd name="connsiteY11" fmla="*/ 123757 h 175957"/>
                <a:gd name="connsiteX12" fmla="*/ 371011 w 557241"/>
                <a:gd name="connsiteY12" fmla="*/ 110439 h 175957"/>
                <a:gd name="connsiteX13" fmla="*/ 331899 w 557241"/>
                <a:gd name="connsiteY13" fmla="*/ 110592 h 175957"/>
                <a:gd name="connsiteX14" fmla="*/ 267107 w 557241"/>
                <a:gd name="connsiteY14" fmla="*/ 112008 h 175957"/>
                <a:gd name="connsiteX15" fmla="*/ 223747 w 557241"/>
                <a:gd name="connsiteY15" fmla="*/ 117098 h 175957"/>
                <a:gd name="connsiteX16" fmla="*/ 159721 w 557241"/>
                <a:gd name="connsiteY16" fmla="*/ 127507 h 175957"/>
                <a:gd name="connsiteX17" fmla="*/ 118886 w 557241"/>
                <a:gd name="connsiteY17" fmla="*/ 148517 h 175957"/>
                <a:gd name="connsiteX18" fmla="*/ 77746 w 557241"/>
                <a:gd name="connsiteY18" fmla="*/ 170906 h 175957"/>
                <a:gd name="connsiteX19" fmla="*/ 54937 w 557241"/>
                <a:gd name="connsiteY19" fmla="*/ 175957 h 175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7241" h="175957">
                  <a:moveTo>
                    <a:pt x="54941" y="175958"/>
                  </a:moveTo>
                  <a:cubicBezTo>
                    <a:pt x="34161" y="175958"/>
                    <a:pt x="14222" y="164056"/>
                    <a:pt x="4998" y="143926"/>
                  </a:cubicBezTo>
                  <a:cubicBezTo>
                    <a:pt x="-7631" y="116372"/>
                    <a:pt x="4501" y="83804"/>
                    <a:pt x="32055" y="71213"/>
                  </a:cubicBezTo>
                  <a:cubicBezTo>
                    <a:pt x="42579" y="66391"/>
                    <a:pt x="52683" y="60229"/>
                    <a:pt x="62901" y="54220"/>
                  </a:cubicBezTo>
                  <a:cubicBezTo>
                    <a:pt x="80849" y="43582"/>
                    <a:pt x="101209" y="31450"/>
                    <a:pt x="124630" y="23604"/>
                  </a:cubicBezTo>
                  <a:cubicBezTo>
                    <a:pt x="154098" y="13616"/>
                    <a:pt x="185479" y="10593"/>
                    <a:pt x="213188" y="7913"/>
                  </a:cubicBezTo>
                  <a:cubicBezTo>
                    <a:pt x="225701" y="6689"/>
                    <a:pt x="238102" y="5541"/>
                    <a:pt x="249851" y="3627"/>
                  </a:cubicBezTo>
                  <a:cubicBezTo>
                    <a:pt x="279548" y="-1042"/>
                    <a:pt x="307907" y="-315"/>
                    <a:pt x="336686" y="948"/>
                  </a:cubicBezTo>
                  <a:cubicBezTo>
                    <a:pt x="346062" y="1331"/>
                    <a:pt x="356777" y="948"/>
                    <a:pt x="368029" y="719"/>
                  </a:cubicBezTo>
                  <a:cubicBezTo>
                    <a:pt x="424057" y="-812"/>
                    <a:pt x="508480" y="-3108"/>
                    <a:pt x="549962" y="69146"/>
                  </a:cubicBezTo>
                  <a:cubicBezTo>
                    <a:pt x="565040" y="95437"/>
                    <a:pt x="555932" y="128962"/>
                    <a:pt x="529678" y="144040"/>
                  </a:cubicBezTo>
                  <a:cubicBezTo>
                    <a:pt x="503387" y="159195"/>
                    <a:pt x="469862" y="150087"/>
                    <a:pt x="454784" y="123757"/>
                  </a:cubicBezTo>
                  <a:cubicBezTo>
                    <a:pt x="445906" y="108334"/>
                    <a:pt x="402622" y="109444"/>
                    <a:pt x="371011" y="110439"/>
                  </a:cubicBezTo>
                  <a:cubicBezTo>
                    <a:pt x="357004" y="110860"/>
                    <a:pt x="343648" y="111166"/>
                    <a:pt x="331899" y="110592"/>
                  </a:cubicBezTo>
                  <a:cubicBezTo>
                    <a:pt x="307865" y="109482"/>
                    <a:pt x="286511" y="108908"/>
                    <a:pt x="267107" y="112008"/>
                  </a:cubicBezTo>
                  <a:cubicBezTo>
                    <a:pt x="253291" y="114266"/>
                    <a:pt x="238596" y="115682"/>
                    <a:pt x="223747" y="117098"/>
                  </a:cubicBezTo>
                  <a:cubicBezTo>
                    <a:pt x="199828" y="119394"/>
                    <a:pt x="177287" y="121614"/>
                    <a:pt x="159721" y="127507"/>
                  </a:cubicBezTo>
                  <a:cubicBezTo>
                    <a:pt x="147169" y="131717"/>
                    <a:pt x="133429" y="139906"/>
                    <a:pt x="118886" y="148517"/>
                  </a:cubicBezTo>
                  <a:cubicBezTo>
                    <a:pt x="105339" y="156516"/>
                    <a:pt x="91715" y="164552"/>
                    <a:pt x="77746" y="170906"/>
                  </a:cubicBezTo>
                  <a:cubicBezTo>
                    <a:pt x="70360" y="174388"/>
                    <a:pt x="62591" y="175957"/>
                    <a:pt x="54937" y="17595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F13B4D48-A5F8-546D-CD3F-1AC19B6627CA}"/>
                </a:ext>
              </a:extLst>
            </p:cNvPr>
            <p:cNvSpPr/>
            <p:nvPr/>
          </p:nvSpPr>
          <p:spPr>
            <a:xfrm>
              <a:off x="5075947" y="2401844"/>
              <a:ext cx="192201" cy="199221"/>
            </a:xfrm>
            <a:custGeom>
              <a:avLst/>
              <a:gdLst>
                <a:gd name="connsiteX0" fmla="*/ 191998 w 192201"/>
                <a:gd name="connsiteY0" fmla="*/ 109163 h 199221"/>
                <a:gd name="connsiteX1" fmla="*/ 131646 w 192201"/>
                <a:gd name="connsiteY1" fmla="*/ 4108 h 199221"/>
                <a:gd name="connsiteX2" fmla="*/ 5772 w 192201"/>
                <a:gd name="connsiteY2" fmla="*/ 94196 h 199221"/>
                <a:gd name="connsiteX3" fmla="*/ 141903 w 192201"/>
                <a:gd name="connsiteY3" fmla="*/ 188722 h 199221"/>
                <a:gd name="connsiteX4" fmla="*/ 191999 w 192201"/>
                <a:gd name="connsiteY4" fmla="*/ 109159 h 199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201" h="199221">
                  <a:moveTo>
                    <a:pt x="191998" y="109163"/>
                  </a:moveTo>
                  <a:cubicBezTo>
                    <a:pt x="194524" y="65037"/>
                    <a:pt x="173399" y="17660"/>
                    <a:pt x="131646" y="4108"/>
                  </a:cubicBezTo>
                  <a:cubicBezTo>
                    <a:pt x="69992" y="-16099"/>
                    <a:pt x="23074" y="42110"/>
                    <a:pt x="5772" y="94196"/>
                  </a:cubicBezTo>
                  <a:cubicBezTo>
                    <a:pt x="-24308" y="184552"/>
                    <a:pt x="69454" y="218424"/>
                    <a:pt x="141903" y="188722"/>
                  </a:cubicBezTo>
                  <a:cubicBezTo>
                    <a:pt x="173782" y="175635"/>
                    <a:pt x="189970" y="143373"/>
                    <a:pt x="191999" y="10915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3AC3072E-0617-5477-4975-F58602B0F9B3}"/>
                </a:ext>
              </a:extLst>
            </p:cNvPr>
            <p:cNvSpPr/>
            <p:nvPr/>
          </p:nvSpPr>
          <p:spPr>
            <a:xfrm>
              <a:off x="4877452" y="2329043"/>
              <a:ext cx="585222" cy="220760"/>
            </a:xfrm>
            <a:custGeom>
              <a:avLst/>
              <a:gdLst>
                <a:gd name="connsiteX0" fmla="*/ 54843 w 585222"/>
                <a:gd name="connsiteY0" fmla="*/ 220761 h 220760"/>
                <a:gd name="connsiteX1" fmla="*/ 2222 w 585222"/>
                <a:gd name="connsiteY1" fmla="*/ 181305 h 220760"/>
                <a:gd name="connsiteX2" fmla="*/ 39421 w 585222"/>
                <a:gd name="connsiteY2" fmla="*/ 113222 h 220760"/>
                <a:gd name="connsiteX3" fmla="*/ 95869 w 585222"/>
                <a:gd name="connsiteY3" fmla="*/ 73612 h 220760"/>
                <a:gd name="connsiteX4" fmla="*/ 204980 w 585222"/>
                <a:gd name="connsiteY4" fmla="*/ 8285 h 220760"/>
                <a:gd name="connsiteX5" fmla="*/ 577653 w 585222"/>
                <a:gd name="connsiteY5" fmla="*/ 132621 h 220760"/>
                <a:gd name="connsiteX6" fmla="*/ 558135 w 585222"/>
                <a:gd name="connsiteY6" fmla="*/ 207745 h 220760"/>
                <a:gd name="connsiteX7" fmla="*/ 483011 w 585222"/>
                <a:gd name="connsiteY7" fmla="*/ 188227 h 220760"/>
                <a:gd name="connsiteX8" fmla="*/ 228403 w 585222"/>
                <a:gd name="connsiteY8" fmla="*/ 115590 h 220760"/>
                <a:gd name="connsiteX9" fmla="*/ 162348 w 585222"/>
                <a:gd name="connsiteY9" fmla="*/ 160979 h 220760"/>
                <a:gd name="connsiteX10" fmla="*/ 70194 w 585222"/>
                <a:gd name="connsiteY10" fmla="*/ 218651 h 220760"/>
                <a:gd name="connsiteX11" fmla="*/ 54848 w 585222"/>
                <a:gd name="connsiteY11" fmla="*/ 220756 h 22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5222" h="220760">
                  <a:moveTo>
                    <a:pt x="54843" y="220761"/>
                  </a:moveTo>
                  <a:cubicBezTo>
                    <a:pt x="31077" y="220761"/>
                    <a:pt x="9187" y="205223"/>
                    <a:pt x="2222" y="181305"/>
                  </a:cubicBezTo>
                  <a:cubicBezTo>
                    <a:pt x="-6274" y="152219"/>
                    <a:pt x="10335" y="121718"/>
                    <a:pt x="39421" y="113222"/>
                  </a:cubicBezTo>
                  <a:cubicBezTo>
                    <a:pt x="48644" y="109663"/>
                    <a:pt x="77117" y="88003"/>
                    <a:pt x="95869" y="73612"/>
                  </a:cubicBezTo>
                  <a:cubicBezTo>
                    <a:pt x="143209" y="37447"/>
                    <a:pt x="174208" y="15021"/>
                    <a:pt x="204980" y="8285"/>
                  </a:cubicBezTo>
                  <a:cubicBezTo>
                    <a:pt x="357061" y="-24857"/>
                    <a:pt x="527100" y="46478"/>
                    <a:pt x="577653" y="132621"/>
                  </a:cubicBezTo>
                  <a:cubicBezTo>
                    <a:pt x="592999" y="158721"/>
                    <a:pt x="584274" y="192361"/>
                    <a:pt x="558135" y="207745"/>
                  </a:cubicBezTo>
                  <a:cubicBezTo>
                    <a:pt x="532073" y="223053"/>
                    <a:pt x="498433" y="214366"/>
                    <a:pt x="483011" y="188227"/>
                  </a:cubicBezTo>
                  <a:cubicBezTo>
                    <a:pt x="456719" y="143528"/>
                    <a:pt x="335475" y="92093"/>
                    <a:pt x="228403" y="115590"/>
                  </a:cubicBezTo>
                  <a:cubicBezTo>
                    <a:pt x="217036" y="119226"/>
                    <a:pt x="182823" y="145327"/>
                    <a:pt x="162348" y="160979"/>
                  </a:cubicBezTo>
                  <a:cubicBezTo>
                    <a:pt x="127331" y="187653"/>
                    <a:pt x="97175" y="210730"/>
                    <a:pt x="70194" y="218651"/>
                  </a:cubicBezTo>
                  <a:cubicBezTo>
                    <a:pt x="65104" y="220029"/>
                    <a:pt x="59938" y="220756"/>
                    <a:pt x="54848" y="22075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9EE00A91-A3D0-53C1-A608-64D30718885C}"/>
                </a:ext>
              </a:extLst>
            </p:cNvPr>
            <p:cNvSpPr/>
            <p:nvPr/>
          </p:nvSpPr>
          <p:spPr>
            <a:xfrm>
              <a:off x="4869255" y="2437753"/>
              <a:ext cx="612768" cy="240888"/>
            </a:xfrm>
            <a:custGeom>
              <a:avLst/>
              <a:gdLst>
                <a:gd name="connsiteX0" fmla="*/ 256337 w 612768"/>
                <a:gd name="connsiteY0" fmla="*/ 240883 h 240888"/>
                <a:gd name="connsiteX1" fmla="*/ 175702 w 612768"/>
                <a:gd name="connsiteY1" fmla="*/ 227489 h 240888"/>
                <a:gd name="connsiteX2" fmla="*/ 353 w 612768"/>
                <a:gd name="connsiteY2" fmla="*/ 61133 h 240888"/>
                <a:gd name="connsiteX3" fmla="*/ 48688 w 612768"/>
                <a:gd name="connsiteY3" fmla="*/ 437 h 240888"/>
                <a:gd name="connsiteX4" fmla="*/ 109384 w 612768"/>
                <a:gd name="connsiteY4" fmla="*/ 48772 h 240888"/>
                <a:gd name="connsiteX5" fmla="*/ 215702 w 612768"/>
                <a:gd name="connsiteY5" fmla="*/ 125236 h 240888"/>
                <a:gd name="connsiteX6" fmla="*/ 310460 w 612768"/>
                <a:gd name="connsiteY6" fmla="*/ 127494 h 240888"/>
                <a:gd name="connsiteX7" fmla="*/ 351370 w 612768"/>
                <a:gd name="connsiteY7" fmla="*/ 124203 h 240888"/>
                <a:gd name="connsiteX8" fmla="*/ 443104 w 612768"/>
                <a:gd name="connsiteY8" fmla="*/ 96955 h 240888"/>
                <a:gd name="connsiteX9" fmla="*/ 466908 w 612768"/>
                <a:gd name="connsiteY9" fmla="*/ 75447 h 240888"/>
                <a:gd name="connsiteX10" fmla="*/ 479040 w 612768"/>
                <a:gd name="connsiteY10" fmla="*/ 63468 h 240888"/>
                <a:gd name="connsiteX11" fmla="*/ 493583 w 612768"/>
                <a:gd name="connsiteY11" fmla="*/ 50916 h 240888"/>
                <a:gd name="connsiteX12" fmla="*/ 504757 w 612768"/>
                <a:gd name="connsiteY12" fmla="*/ 41196 h 240888"/>
                <a:gd name="connsiteX13" fmla="*/ 566411 w 612768"/>
                <a:gd name="connsiteY13" fmla="*/ 706 h 240888"/>
                <a:gd name="connsiteX14" fmla="*/ 612106 w 612768"/>
                <a:gd name="connsiteY14" fmla="*/ 63430 h 240888"/>
                <a:gd name="connsiteX15" fmla="*/ 563273 w 612768"/>
                <a:gd name="connsiteY15" fmla="*/ 135684 h 240888"/>
                <a:gd name="connsiteX16" fmla="*/ 554892 w 612768"/>
                <a:gd name="connsiteY16" fmla="*/ 142802 h 240888"/>
                <a:gd name="connsiteX17" fmla="*/ 544673 w 612768"/>
                <a:gd name="connsiteY17" fmla="*/ 152829 h 240888"/>
                <a:gd name="connsiteX18" fmla="*/ 505447 w 612768"/>
                <a:gd name="connsiteY18" fmla="*/ 187157 h 240888"/>
                <a:gd name="connsiteX19" fmla="*/ 356726 w 612768"/>
                <a:gd name="connsiteY19" fmla="*/ 233693 h 240888"/>
                <a:gd name="connsiteX20" fmla="*/ 320944 w 612768"/>
                <a:gd name="connsiteY20" fmla="*/ 236602 h 240888"/>
                <a:gd name="connsiteX21" fmla="*/ 256343 w 612768"/>
                <a:gd name="connsiteY21" fmla="*/ 240888 h 240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12768" h="240888">
                  <a:moveTo>
                    <a:pt x="256337" y="240883"/>
                  </a:moveTo>
                  <a:cubicBezTo>
                    <a:pt x="229357" y="240883"/>
                    <a:pt x="201840" y="237745"/>
                    <a:pt x="175702" y="227489"/>
                  </a:cubicBezTo>
                  <a:cubicBezTo>
                    <a:pt x="137240" y="212448"/>
                    <a:pt x="11100" y="156000"/>
                    <a:pt x="353" y="61133"/>
                  </a:cubicBezTo>
                  <a:cubicBezTo>
                    <a:pt x="-3054" y="31015"/>
                    <a:pt x="18607" y="3843"/>
                    <a:pt x="48688" y="437"/>
                  </a:cubicBezTo>
                  <a:cubicBezTo>
                    <a:pt x="78539" y="-3084"/>
                    <a:pt x="105978" y="18654"/>
                    <a:pt x="109384" y="48772"/>
                  </a:cubicBezTo>
                  <a:cubicBezTo>
                    <a:pt x="111029" y="63315"/>
                    <a:pt x="154274" y="101241"/>
                    <a:pt x="215702" y="125236"/>
                  </a:cubicBezTo>
                  <a:cubicBezTo>
                    <a:pt x="238894" y="134306"/>
                    <a:pt x="275212" y="130823"/>
                    <a:pt x="310460" y="127494"/>
                  </a:cubicBezTo>
                  <a:cubicBezTo>
                    <a:pt x="324505" y="126193"/>
                    <a:pt x="338281" y="124853"/>
                    <a:pt x="351370" y="124203"/>
                  </a:cubicBezTo>
                  <a:cubicBezTo>
                    <a:pt x="388569" y="122442"/>
                    <a:pt x="419414" y="113295"/>
                    <a:pt x="443104" y="96955"/>
                  </a:cubicBezTo>
                  <a:cubicBezTo>
                    <a:pt x="450796" y="91635"/>
                    <a:pt x="458259" y="84173"/>
                    <a:pt x="466908" y="75447"/>
                  </a:cubicBezTo>
                  <a:lnTo>
                    <a:pt x="479040" y="63468"/>
                  </a:lnTo>
                  <a:cubicBezTo>
                    <a:pt x="483364" y="59297"/>
                    <a:pt x="488378" y="55125"/>
                    <a:pt x="493583" y="50916"/>
                  </a:cubicBezTo>
                  <a:cubicBezTo>
                    <a:pt x="497104" y="48008"/>
                    <a:pt x="502155" y="43874"/>
                    <a:pt x="504757" y="41196"/>
                  </a:cubicBezTo>
                  <a:cubicBezTo>
                    <a:pt x="511684" y="14101"/>
                    <a:pt x="538128" y="-3849"/>
                    <a:pt x="566411" y="706"/>
                  </a:cubicBezTo>
                  <a:cubicBezTo>
                    <a:pt x="596300" y="5375"/>
                    <a:pt x="616774" y="33466"/>
                    <a:pt x="612106" y="63430"/>
                  </a:cubicBezTo>
                  <a:cubicBezTo>
                    <a:pt x="606327" y="100360"/>
                    <a:pt x="579346" y="122481"/>
                    <a:pt x="563273" y="135684"/>
                  </a:cubicBezTo>
                  <a:cubicBezTo>
                    <a:pt x="560326" y="138095"/>
                    <a:pt x="557417" y="140468"/>
                    <a:pt x="554892" y="142802"/>
                  </a:cubicBezTo>
                  <a:lnTo>
                    <a:pt x="544673" y="152829"/>
                  </a:lnTo>
                  <a:cubicBezTo>
                    <a:pt x="533804" y="163736"/>
                    <a:pt x="521481" y="176135"/>
                    <a:pt x="505447" y="187157"/>
                  </a:cubicBezTo>
                  <a:cubicBezTo>
                    <a:pt x="464536" y="215286"/>
                    <a:pt x="414555" y="230938"/>
                    <a:pt x="356726" y="233693"/>
                  </a:cubicBezTo>
                  <a:cubicBezTo>
                    <a:pt x="345321" y="234229"/>
                    <a:pt x="333228" y="235377"/>
                    <a:pt x="320944" y="236602"/>
                  </a:cubicBezTo>
                  <a:cubicBezTo>
                    <a:pt x="300316" y="238783"/>
                    <a:pt x="278464" y="240888"/>
                    <a:pt x="256343" y="24088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2B293ABD-83BF-2F54-497C-FE50DE2409E1}"/>
                </a:ext>
              </a:extLst>
            </p:cNvPr>
            <p:cNvSpPr/>
            <p:nvPr/>
          </p:nvSpPr>
          <p:spPr>
            <a:xfrm>
              <a:off x="4924622" y="2236211"/>
              <a:ext cx="557273" cy="175944"/>
            </a:xfrm>
            <a:custGeom>
              <a:avLst/>
              <a:gdLst>
                <a:gd name="connsiteX0" fmla="*/ 502429 w 557273"/>
                <a:gd name="connsiteY0" fmla="*/ 175943 h 175944"/>
                <a:gd name="connsiteX1" fmla="*/ 479620 w 557273"/>
                <a:gd name="connsiteY1" fmla="*/ 170968 h 175944"/>
                <a:gd name="connsiteX2" fmla="*/ 438480 w 557273"/>
                <a:gd name="connsiteY2" fmla="*/ 148580 h 175944"/>
                <a:gd name="connsiteX3" fmla="*/ 397645 w 557273"/>
                <a:gd name="connsiteY3" fmla="*/ 127570 h 175944"/>
                <a:gd name="connsiteX4" fmla="*/ 333505 w 557273"/>
                <a:gd name="connsiteY4" fmla="*/ 117084 h 175944"/>
                <a:gd name="connsiteX5" fmla="*/ 290106 w 557273"/>
                <a:gd name="connsiteY5" fmla="*/ 111994 h 175944"/>
                <a:gd name="connsiteX6" fmla="*/ 225467 w 557273"/>
                <a:gd name="connsiteY6" fmla="*/ 110616 h 175944"/>
                <a:gd name="connsiteX7" fmla="*/ 186241 w 557273"/>
                <a:gd name="connsiteY7" fmla="*/ 110463 h 175944"/>
                <a:gd name="connsiteX8" fmla="*/ 102505 w 557273"/>
                <a:gd name="connsiteY8" fmla="*/ 123781 h 175944"/>
                <a:gd name="connsiteX9" fmla="*/ 27611 w 557273"/>
                <a:gd name="connsiteY9" fmla="*/ 144141 h 175944"/>
                <a:gd name="connsiteX10" fmla="*/ 7252 w 557273"/>
                <a:gd name="connsiteY10" fmla="*/ 69247 h 175944"/>
                <a:gd name="connsiteX11" fmla="*/ 189185 w 557273"/>
                <a:gd name="connsiteY11" fmla="*/ 781 h 175944"/>
                <a:gd name="connsiteX12" fmla="*/ 220604 w 557273"/>
                <a:gd name="connsiteY12" fmla="*/ 1011 h 175944"/>
                <a:gd name="connsiteX13" fmla="*/ 307363 w 557273"/>
                <a:gd name="connsiteY13" fmla="*/ 3690 h 175944"/>
                <a:gd name="connsiteX14" fmla="*/ 344026 w 557273"/>
                <a:gd name="connsiteY14" fmla="*/ 7899 h 175944"/>
                <a:gd name="connsiteX15" fmla="*/ 432736 w 557273"/>
                <a:gd name="connsiteY15" fmla="*/ 23629 h 175944"/>
                <a:gd name="connsiteX16" fmla="*/ 494351 w 557273"/>
                <a:gd name="connsiteY16" fmla="*/ 54207 h 175944"/>
                <a:gd name="connsiteX17" fmla="*/ 525234 w 557273"/>
                <a:gd name="connsiteY17" fmla="*/ 71199 h 175944"/>
                <a:gd name="connsiteX18" fmla="*/ 552291 w 557273"/>
                <a:gd name="connsiteY18" fmla="*/ 143912 h 175944"/>
                <a:gd name="connsiteX19" fmla="*/ 502426 w 557273"/>
                <a:gd name="connsiteY19" fmla="*/ 175944 h 175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7273" h="175944">
                  <a:moveTo>
                    <a:pt x="502429" y="175943"/>
                  </a:moveTo>
                  <a:cubicBezTo>
                    <a:pt x="494813" y="175943"/>
                    <a:pt x="487006" y="174336"/>
                    <a:pt x="479620" y="170968"/>
                  </a:cubicBezTo>
                  <a:cubicBezTo>
                    <a:pt x="465575" y="164539"/>
                    <a:pt x="452027" y="156655"/>
                    <a:pt x="438480" y="148580"/>
                  </a:cubicBezTo>
                  <a:cubicBezTo>
                    <a:pt x="423899" y="139892"/>
                    <a:pt x="410122" y="131740"/>
                    <a:pt x="397645" y="127570"/>
                  </a:cubicBezTo>
                  <a:cubicBezTo>
                    <a:pt x="379964" y="121600"/>
                    <a:pt x="357423" y="119380"/>
                    <a:pt x="333505" y="117084"/>
                  </a:cubicBezTo>
                  <a:cubicBezTo>
                    <a:pt x="318694" y="115668"/>
                    <a:pt x="304037" y="114214"/>
                    <a:pt x="290106" y="111994"/>
                  </a:cubicBezTo>
                  <a:cubicBezTo>
                    <a:pt x="270741" y="108932"/>
                    <a:pt x="249387" y="109583"/>
                    <a:pt x="225467" y="110616"/>
                  </a:cubicBezTo>
                  <a:cubicBezTo>
                    <a:pt x="213566" y="111152"/>
                    <a:pt x="200286" y="110769"/>
                    <a:pt x="186241" y="110463"/>
                  </a:cubicBezTo>
                  <a:cubicBezTo>
                    <a:pt x="154591" y="109545"/>
                    <a:pt x="111308" y="108397"/>
                    <a:pt x="102505" y="123781"/>
                  </a:cubicBezTo>
                  <a:cubicBezTo>
                    <a:pt x="87465" y="150073"/>
                    <a:pt x="53903" y="159220"/>
                    <a:pt x="27611" y="144141"/>
                  </a:cubicBezTo>
                  <a:cubicBezTo>
                    <a:pt x="1320" y="129100"/>
                    <a:pt x="-7789" y="95538"/>
                    <a:pt x="7252" y="69247"/>
                  </a:cubicBezTo>
                  <a:cubicBezTo>
                    <a:pt x="48660" y="-3045"/>
                    <a:pt x="133165" y="-749"/>
                    <a:pt x="189185" y="781"/>
                  </a:cubicBezTo>
                  <a:cubicBezTo>
                    <a:pt x="200359" y="1049"/>
                    <a:pt x="211037" y="1432"/>
                    <a:pt x="220604" y="1011"/>
                  </a:cubicBezTo>
                  <a:cubicBezTo>
                    <a:pt x="249345" y="-290"/>
                    <a:pt x="277703" y="-1132"/>
                    <a:pt x="307363" y="3690"/>
                  </a:cubicBezTo>
                  <a:cubicBezTo>
                    <a:pt x="319150" y="5565"/>
                    <a:pt x="331511" y="6713"/>
                    <a:pt x="344026" y="7899"/>
                  </a:cubicBezTo>
                  <a:cubicBezTo>
                    <a:pt x="371733" y="10578"/>
                    <a:pt x="403114" y="13602"/>
                    <a:pt x="432736" y="23629"/>
                  </a:cubicBezTo>
                  <a:cubicBezTo>
                    <a:pt x="456042" y="31474"/>
                    <a:pt x="476401" y="43529"/>
                    <a:pt x="494351" y="54207"/>
                  </a:cubicBezTo>
                  <a:cubicBezTo>
                    <a:pt x="504569" y="60253"/>
                    <a:pt x="514710" y="66377"/>
                    <a:pt x="525234" y="71199"/>
                  </a:cubicBezTo>
                  <a:cubicBezTo>
                    <a:pt x="552789" y="83751"/>
                    <a:pt x="564883" y="116358"/>
                    <a:pt x="552291" y="143912"/>
                  </a:cubicBezTo>
                  <a:cubicBezTo>
                    <a:pt x="543145" y="164042"/>
                    <a:pt x="523205" y="175944"/>
                    <a:pt x="502426" y="17594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43BED0C7-BDA6-E483-3EAC-D194CD093C60}"/>
                </a:ext>
              </a:extLst>
            </p:cNvPr>
            <p:cNvSpPr/>
            <p:nvPr/>
          </p:nvSpPr>
          <p:spPr>
            <a:xfrm>
              <a:off x="4119938" y="1783734"/>
              <a:ext cx="358900" cy="311482"/>
            </a:xfrm>
            <a:custGeom>
              <a:avLst/>
              <a:gdLst>
                <a:gd name="connsiteX0" fmla="*/ 303983 w 358900"/>
                <a:gd name="connsiteY0" fmla="*/ 311483 h 311482"/>
                <a:gd name="connsiteX1" fmla="*/ 265790 w 358900"/>
                <a:gd name="connsiteY1" fmla="*/ 296022 h 311482"/>
                <a:gd name="connsiteX2" fmla="*/ 156679 w 358900"/>
                <a:gd name="connsiteY2" fmla="*/ 209761 h 311482"/>
                <a:gd name="connsiteX3" fmla="*/ 14464 w 358900"/>
                <a:gd name="connsiteY3" fmla="*/ 91999 h 311482"/>
                <a:gd name="connsiteX4" fmla="*/ 17755 w 358900"/>
                <a:gd name="connsiteY4" fmla="*/ 14464 h 311482"/>
                <a:gd name="connsiteX5" fmla="*/ 95291 w 358900"/>
                <a:gd name="connsiteY5" fmla="*/ 17755 h 311482"/>
                <a:gd name="connsiteX6" fmla="*/ 220429 w 358900"/>
                <a:gd name="connsiteY6" fmla="*/ 120468 h 311482"/>
                <a:gd name="connsiteX7" fmla="*/ 342247 w 358900"/>
                <a:gd name="connsiteY7" fmla="*/ 217253 h 311482"/>
                <a:gd name="connsiteX8" fmla="*/ 343395 w 358900"/>
                <a:gd name="connsiteY8" fmla="*/ 294827 h 311482"/>
                <a:gd name="connsiteX9" fmla="*/ 303978 w 358900"/>
                <a:gd name="connsiteY9" fmla="*/ 311474 h 311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8900" h="311482">
                  <a:moveTo>
                    <a:pt x="303983" y="311483"/>
                  </a:moveTo>
                  <a:cubicBezTo>
                    <a:pt x="290206" y="311483"/>
                    <a:pt x="276429" y="306316"/>
                    <a:pt x="265790" y="296022"/>
                  </a:cubicBezTo>
                  <a:cubicBezTo>
                    <a:pt x="233260" y="264487"/>
                    <a:pt x="196062" y="237928"/>
                    <a:pt x="156679" y="209761"/>
                  </a:cubicBezTo>
                  <a:cubicBezTo>
                    <a:pt x="108115" y="175126"/>
                    <a:pt x="57943" y="139306"/>
                    <a:pt x="14464" y="91999"/>
                  </a:cubicBezTo>
                  <a:cubicBezTo>
                    <a:pt x="-6050" y="69688"/>
                    <a:pt x="-4556" y="34977"/>
                    <a:pt x="17755" y="14464"/>
                  </a:cubicBezTo>
                  <a:cubicBezTo>
                    <a:pt x="40066" y="-6050"/>
                    <a:pt x="74815" y="-4556"/>
                    <a:pt x="95291" y="17755"/>
                  </a:cubicBezTo>
                  <a:cubicBezTo>
                    <a:pt x="130996" y="56599"/>
                    <a:pt x="174395" y="87598"/>
                    <a:pt x="220429" y="120468"/>
                  </a:cubicBezTo>
                  <a:cubicBezTo>
                    <a:pt x="261417" y="149707"/>
                    <a:pt x="303820" y="179940"/>
                    <a:pt x="342247" y="217253"/>
                  </a:cubicBezTo>
                  <a:cubicBezTo>
                    <a:pt x="363985" y="238378"/>
                    <a:pt x="364520" y="273089"/>
                    <a:pt x="343395" y="294827"/>
                  </a:cubicBezTo>
                  <a:cubicBezTo>
                    <a:pt x="332641" y="305925"/>
                    <a:pt x="318290" y="311474"/>
                    <a:pt x="303978" y="31147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C1027ADA-810A-DF05-C0A7-F31E13AD9271}"/>
                </a:ext>
              </a:extLst>
            </p:cNvPr>
            <p:cNvSpPr/>
            <p:nvPr/>
          </p:nvSpPr>
          <p:spPr>
            <a:xfrm>
              <a:off x="4866132" y="1356773"/>
              <a:ext cx="205874" cy="513114"/>
            </a:xfrm>
            <a:custGeom>
              <a:avLst/>
              <a:gdLst>
                <a:gd name="connsiteX0" fmla="*/ 151006 w 205874"/>
                <a:gd name="connsiteY0" fmla="*/ 513109 h 513114"/>
                <a:gd name="connsiteX1" fmla="*/ 96471 w 205874"/>
                <a:gd name="connsiteY1" fmla="*/ 463511 h 513114"/>
                <a:gd name="connsiteX2" fmla="*/ 54183 w 205874"/>
                <a:gd name="connsiteY2" fmla="*/ 315369 h 513114"/>
                <a:gd name="connsiteX3" fmla="*/ 1561 w 205874"/>
                <a:gd name="connsiteY3" fmla="*/ 49778 h 513114"/>
                <a:gd name="connsiteX4" fmla="*/ 61186 w 205874"/>
                <a:gd name="connsiteY4" fmla="*/ 142 h 513114"/>
                <a:gd name="connsiteX5" fmla="*/ 110822 w 205874"/>
                <a:gd name="connsiteY5" fmla="*/ 59766 h 513114"/>
                <a:gd name="connsiteX6" fmla="*/ 156899 w 205874"/>
                <a:gd name="connsiteY6" fmla="*/ 276871 h 513114"/>
                <a:gd name="connsiteX7" fmla="*/ 205617 w 205874"/>
                <a:gd name="connsiteY7" fmla="*/ 452916 h 513114"/>
                <a:gd name="connsiteX8" fmla="*/ 156287 w 205874"/>
                <a:gd name="connsiteY8" fmla="*/ 512770 h 513114"/>
                <a:gd name="connsiteX9" fmla="*/ 151005 w 205874"/>
                <a:gd name="connsiteY9" fmla="*/ 513115 h 51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5874" h="513114">
                  <a:moveTo>
                    <a:pt x="151006" y="513109"/>
                  </a:moveTo>
                  <a:cubicBezTo>
                    <a:pt x="123068" y="513109"/>
                    <a:pt x="99226" y="491869"/>
                    <a:pt x="96471" y="463511"/>
                  </a:cubicBezTo>
                  <a:cubicBezTo>
                    <a:pt x="91879" y="415903"/>
                    <a:pt x="73548" y="367070"/>
                    <a:pt x="54183" y="315369"/>
                  </a:cubicBezTo>
                  <a:cubicBezTo>
                    <a:pt x="25213" y="238025"/>
                    <a:pt x="-7585" y="150385"/>
                    <a:pt x="1561" y="49778"/>
                  </a:cubicBezTo>
                  <a:cubicBezTo>
                    <a:pt x="4317" y="19621"/>
                    <a:pt x="31336" y="-1963"/>
                    <a:pt x="61186" y="142"/>
                  </a:cubicBezTo>
                  <a:cubicBezTo>
                    <a:pt x="91342" y="2897"/>
                    <a:pt x="113578" y="29609"/>
                    <a:pt x="110822" y="59766"/>
                  </a:cubicBezTo>
                  <a:cubicBezTo>
                    <a:pt x="103895" y="135426"/>
                    <a:pt x="129651" y="204117"/>
                    <a:pt x="156899" y="276871"/>
                  </a:cubicBezTo>
                  <a:cubicBezTo>
                    <a:pt x="177909" y="332937"/>
                    <a:pt x="199647" y="390919"/>
                    <a:pt x="205617" y="452916"/>
                  </a:cubicBezTo>
                  <a:cubicBezTo>
                    <a:pt x="208526" y="483034"/>
                    <a:pt x="186482" y="509861"/>
                    <a:pt x="156287" y="512770"/>
                  </a:cubicBezTo>
                  <a:cubicBezTo>
                    <a:pt x="154526" y="513076"/>
                    <a:pt x="152766" y="513115"/>
                    <a:pt x="151005" y="51311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BF9AFBC9-D62A-34C4-1B1F-81546627E312}"/>
                </a:ext>
              </a:extLst>
            </p:cNvPr>
            <p:cNvSpPr/>
            <p:nvPr/>
          </p:nvSpPr>
          <p:spPr>
            <a:xfrm>
              <a:off x="5638593" y="1083869"/>
              <a:ext cx="143863" cy="643570"/>
            </a:xfrm>
            <a:custGeom>
              <a:avLst/>
              <a:gdLst>
                <a:gd name="connsiteX0" fmla="*/ 54841 w 143863"/>
                <a:gd name="connsiteY0" fmla="*/ 643563 h 643570"/>
                <a:gd name="connsiteX1" fmla="*/ 20168 w 143863"/>
                <a:gd name="connsiteY1" fmla="*/ 631164 h 643570"/>
                <a:gd name="connsiteX2" fmla="*/ 12361 w 143863"/>
                <a:gd name="connsiteY2" fmla="*/ 553973 h 643570"/>
                <a:gd name="connsiteX3" fmla="*/ 25296 w 143863"/>
                <a:gd name="connsiteY3" fmla="*/ 296955 h 643570"/>
                <a:gd name="connsiteX4" fmla="*/ 24952 w 143863"/>
                <a:gd name="connsiteY4" fmla="*/ 43111 h 643570"/>
                <a:gd name="connsiteX5" fmla="*/ 90279 w 143863"/>
                <a:gd name="connsiteY5" fmla="*/ 1244 h 643570"/>
                <a:gd name="connsiteX6" fmla="*/ 132146 w 143863"/>
                <a:gd name="connsiteY6" fmla="*/ 66571 h 643570"/>
                <a:gd name="connsiteX7" fmla="*/ 134558 w 143863"/>
                <a:gd name="connsiteY7" fmla="*/ 287389 h 643570"/>
                <a:gd name="connsiteX8" fmla="*/ 97244 w 143863"/>
                <a:gd name="connsiteY8" fmla="*/ 623441 h 643570"/>
                <a:gd name="connsiteX9" fmla="*/ 54841 w 143863"/>
                <a:gd name="connsiteY9" fmla="*/ 643571 h 643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3863" h="643570">
                  <a:moveTo>
                    <a:pt x="54841" y="643563"/>
                  </a:moveTo>
                  <a:cubicBezTo>
                    <a:pt x="42595" y="643563"/>
                    <a:pt x="30387" y="639506"/>
                    <a:pt x="20168" y="631164"/>
                  </a:cubicBezTo>
                  <a:cubicBezTo>
                    <a:pt x="-3329" y="612029"/>
                    <a:pt x="-6774" y="577470"/>
                    <a:pt x="12361" y="553973"/>
                  </a:cubicBezTo>
                  <a:cubicBezTo>
                    <a:pt x="44393" y="514746"/>
                    <a:pt x="33831" y="394005"/>
                    <a:pt x="25296" y="296955"/>
                  </a:cubicBezTo>
                  <a:cubicBezTo>
                    <a:pt x="17413" y="207250"/>
                    <a:pt x="9262" y="114483"/>
                    <a:pt x="24952" y="43111"/>
                  </a:cubicBezTo>
                  <a:cubicBezTo>
                    <a:pt x="31420" y="13490"/>
                    <a:pt x="60772" y="-5110"/>
                    <a:pt x="90279" y="1244"/>
                  </a:cubicBezTo>
                  <a:cubicBezTo>
                    <a:pt x="119900" y="7788"/>
                    <a:pt x="138614" y="37026"/>
                    <a:pt x="132146" y="66571"/>
                  </a:cubicBezTo>
                  <a:cubicBezTo>
                    <a:pt x="120091" y="121642"/>
                    <a:pt x="127478" y="205916"/>
                    <a:pt x="134558" y="287389"/>
                  </a:cubicBezTo>
                  <a:cubicBezTo>
                    <a:pt x="146344" y="422256"/>
                    <a:pt x="157481" y="549658"/>
                    <a:pt x="97244" y="623441"/>
                  </a:cubicBezTo>
                  <a:cubicBezTo>
                    <a:pt x="86490" y="636721"/>
                    <a:pt x="70723" y="643571"/>
                    <a:pt x="54841" y="64357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35C1DF3D-FB80-DB94-8079-5C1D6EF066F0}"/>
                </a:ext>
              </a:extLst>
            </p:cNvPr>
            <p:cNvSpPr/>
            <p:nvPr/>
          </p:nvSpPr>
          <p:spPr>
            <a:xfrm>
              <a:off x="6741959" y="1321121"/>
              <a:ext cx="145281" cy="453839"/>
            </a:xfrm>
            <a:custGeom>
              <a:avLst/>
              <a:gdLst>
                <a:gd name="connsiteX0" fmla="*/ 54929 w 145281"/>
                <a:gd name="connsiteY0" fmla="*/ 453827 h 453839"/>
                <a:gd name="connsiteX1" fmla="*/ 45705 w 145281"/>
                <a:gd name="connsiteY1" fmla="*/ 453062 h 453839"/>
                <a:gd name="connsiteX2" fmla="*/ 777 w 145281"/>
                <a:gd name="connsiteY2" fmla="*/ 389801 h 453839"/>
                <a:gd name="connsiteX3" fmla="*/ 19414 w 145281"/>
                <a:gd name="connsiteY3" fmla="*/ 213649 h 453839"/>
                <a:gd name="connsiteX4" fmla="*/ 36137 w 145281"/>
                <a:gd name="connsiteY4" fmla="*/ 46755 h 453839"/>
                <a:gd name="connsiteX5" fmla="*/ 98518 w 145281"/>
                <a:gd name="connsiteY5" fmla="*/ 601 h 453839"/>
                <a:gd name="connsiteX6" fmla="*/ 144671 w 145281"/>
                <a:gd name="connsiteY6" fmla="*/ 62981 h 453839"/>
                <a:gd name="connsiteX7" fmla="*/ 128827 w 145281"/>
                <a:gd name="connsiteY7" fmla="*/ 221881 h 453839"/>
                <a:gd name="connsiteX8" fmla="*/ 108927 w 145281"/>
                <a:gd name="connsiteY8" fmla="*/ 408145 h 453839"/>
                <a:gd name="connsiteX9" fmla="*/ 54928 w 145281"/>
                <a:gd name="connsiteY9" fmla="*/ 453840 h 45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5281" h="453839">
                  <a:moveTo>
                    <a:pt x="54929" y="453827"/>
                  </a:moveTo>
                  <a:cubicBezTo>
                    <a:pt x="51905" y="453827"/>
                    <a:pt x="48844" y="453597"/>
                    <a:pt x="45705" y="453062"/>
                  </a:cubicBezTo>
                  <a:cubicBezTo>
                    <a:pt x="15854" y="448010"/>
                    <a:pt x="-4276" y="419691"/>
                    <a:pt x="777" y="389801"/>
                  </a:cubicBezTo>
                  <a:cubicBezTo>
                    <a:pt x="10497" y="332511"/>
                    <a:pt x="14822" y="274763"/>
                    <a:pt x="19414" y="213649"/>
                  </a:cubicBezTo>
                  <a:cubicBezTo>
                    <a:pt x="23547" y="159229"/>
                    <a:pt x="27756" y="102892"/>
                    <a:pt x="36137" y="46755"/>
                  </a:cubicBezTo>
                  <a:cubicBezTo>
                    <a:pt x="40653" y="16789"/>
                    <a:pt x="68514" y="-3839"/>
                    <a:pt x="98518" y="601"/>
                  </a:cubicBezTo>
                  <a:cubicBezTo>
                    <a:pt x="128483" y="5117"/>
                    <a:pt x="149150" y="33016"/>
                    <a:pt x="144671" y="62981"/>
                  </a:cubicBezTo>
                  <a:cubicBezTo>
                    <a:pt x="136864" y="115105"/>
                    <a:pt x="132808" y="169369"/>
                    <a:pt x="128827" y="221881"/>
                  </a:cubicBezTo>
                  <a:cubicBezTo>
                    <a:pt x="124273" y="282846"/>
                    <a:pt x="119489" y="345835"/>
                    <a:pt x="108927" y="408145"/>
                  </a:cubicBezTo>
                  <a:cubicBezTo>
                    <a:pt x="104488" y="434858"/>
                    <a:pt x="81220" y="453840"/>
                    <a:pt x="54928" y="45384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190" name="图片 189" descr="盘子里放着许多食物&#10;&#10;描述已自动生成">
            <a:extLst>
              <a:ext uri="{FF2B5EF4-FFF2-40B4-BE49-F238E27FC236}">
                <a16:creationId xmlns:a16="http://schemas.microsoft.com/office/drawing/2014/main" id="{2561B8BE-8FE8-5FB8-AD56-A1DA46400FD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73304" y="4124574"/>
            <a:ext cx="1800000" cy="1800000"/>
          </a:xfrm>
          <a:prstGeom prst="ellipse">
            <a:avLst/>
          </a:prstGeom>
        </p:spPr>
      </p:pic>
      <p:pic>
        <p:nvPicPr>
          <p:cNvPr id="196" name="图片 195" descr="不同颜色的披萨&#10;&#10;中度可信度描述已自动生成">
            <a:extLst>
              <a:ext uri="{FF2B5EF4-FFF2-40B4-BE49-F238E27FC236}">
                <a16:creationId xmlns:a16="http://schemas.microsoft.com/office/drawing/2014/main" id="{976CD1CA-3D8B-A7F7-5BED-86B90846EB0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55101" y="4124574"/>
            <a:ext cx="1800002" cy="1800000"/>
          </a:xfrm>
          <a:prstGeom prst="ellipse">
            <a:avLst/>
          </a:prstGeom>
        </p:spPr>
      </p:pic>
      <p:pic>
        <p:nvPicPr>
          <p:cNvPr id="198" name="图片 197" descr="盘子里的食物&#10;&#10;描述已自动生成">
            <a:extLst>
              <a:ext uri="{FF2B5EF4-FFF2-40B4-BE49-F238E27FC236}">
                <a16:creationId xmlns:a16="http://schemas.microsoft.com/office/drawing/2014/main" id="{755F6272-2AEA-DD88-D677-B5FFE6D7006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36900" y="4124574"/>
            <a:ext cx="1800000" cy="1800000"/>
          </a:xfrm>
          <a:prstGeom prst="ellipse">
            <a:avLst/>
          </a:prstGeom>
        </p:spPr>
      </p:pic>
      <p:pic>
        <p:nvPicPr>
          <p:cNvPr id="200" name="图片 199" descr="碗里的食物&#10;&#10;描述已自动生成">
            <a:extLst>
              <a:ext uri="{FF2B5EF4-FFF2-40B4-BE49-F238E27FC236}">
                <a16:creationId xmlns:a16="http://schemas.microsoft.com/office/drawing/2014/main" id="{C60C5E56-9707-96D0-FA9F-3BC2281EB52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18697" y="4124574"/>
            <a:ext cx="1800000" cy="1800000"/>
          </a:xfrm>
          <a:prstGeom prst="ellipse">
            <a:avLst/>
          </a:prstGeom>
        </p:spPr>
      </p:pic>
      <p:sp>
        <p:nvSpPr>
          <p:cNvPr id="206" name="PA-图片 201">
            <a:extLst>
              <a:ext uri="{FF2B5EF4-FFF2-40B4-BE49-F238E27FC236}">
                <a16:creationId xmlns:a16="http://schemas.microsoft.com/office/drawing/2014/main" id="{D587896F-A0EF-BB56-7512-83B24CCE86B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672139" y="4023409"/>
            <a:ext cx="2002332" cy="2002332"/>
          </a:xfrm>
          <a:custGeom>
            <a:avLst/>
            <a:gdLst>
              <a:gd name="connsiteX0" fmla="*/ 0 w 2002332"/>
              <a:gd name="connsiteY0" fmla="*/ 1001166 h 2002332"/>
              <a:gd name="connsiteX1" fmla="*/ 1001166 w 2002332"/>
              <a:gd name="connsiteY1" fmla="*/ 0 h 2002332"/>
              <a:gd name="connsiteX2" fmla="*/ 2002332 w 2002332"/>
              <a:gd name="connsiteY2" fmla="*/ 1001166 h 2002332"/>
              <a:gd name="connsiteX3" fmla="*/ 1001166 w 2002332"/>
              <a:gd name="connsiteY3" fmla="*/ 2002332 h 2002332"/>
              <a:gd name="connsiteX4" fmla="*/ 0 w 2002332"/>
              <a:gd name="connsiteY4" fmla="*/ 1001166 h 2002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2332" h="2002332" extrusionOk="0">
                <a:moveTo>
                  <a:pt x="0" y="1001166"/>
                </a:moveTo>
                <a:cubicBezTo>
                  <a:pt x="-133739" y="365744"/>
                  <a:pt x="385893" y="23399"/>
                  <a:pt x="1001166" y="0"/>
                </a:cubicBezTo>
                <a:cubicBezTo>
                  <a:pt x="1605088" y="10735"/>
                  <a:pt x="1882213" y="452056"/>
                  <a:pt x="2002332" y="1001166"/>
                </a:cubicBezTo>
                <a:cubicBezTo>
                  <a:pt x="1940989" y="1613999"/>
                  <a:pt x="1527789" y="2147733"/>
                  <a:pt x="1001166" y="2002332"/>
                </a:cubicBezTo>
                <a:cubicBezTo>
                  <a:pt x="382021" y="1966104"/>
                  <a:pt x="18233" y="1562807"/>
                  <a:pt x="0" y="1001166"/>
                </a:cubicBezTo>
                <a:close/>
              </a:path>
            </a:pathLst>
          </a:custGeom>
          <a:noFill/>
          <a:ln w="19050" cap="flat" cmpd="sng" algn="ctr">
            <a:solidFill>
              <a:srgbClr val="EFAF00"/>
            </a:soli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PA-图片 202">
            <a:extLst>
              <a:ext uri="{FF2B5EF4-FFF2-40B4-BE49-F238E27FC236}">
                <a16:creationId xmlns:a16="http://schemas.microsoft.com/office/drawing/2014/main" id="{19E81DA1-B36D-A34B-217A-D2C743F9227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953936" y="4023409"/>
            <a:ext cx="2002334" cy="2002332"/>
          </a:xfrm>
          <a:custGeom>
            <a:avLst/>
            <a:gdLst>
              <a:gd name="connsiteX0" fmla="*/ 0 w 2002334"/>
              <a:gd name="connsiteY0" fmla="*/ 1001166 h 2002332"/>
              <a:gd name="connsiteX1" fmla="*/ 1001167 w 2002334"/>
              <a:gd name="connsiteY1" fmla="*/ 0 h 2002332"/>
              <a:gd name="connsiteX2" fmla="*/ 2002334 w 2002334"/>
              <a:gd name="connsiteY2" fmla="*/ 1001166 h 2002332"/>
              <a:gd name="connsiteX3" fmla="*/ 1001167 w 2002334"/>
              <a:gd name="connsiteY3" fmla="*/ 2002332 h 2002332"/>
              <a:gd name="connsiteX4" fmla="*/ 0 w 2002334"/>
              <a:gd name="connsiteY4" fmla="*/ 1001166 h 2002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2334" h="2002332" extrusionOk="0">
                <a:moveTo>
                  <a:pt x="0" y="1001166"/>
                </a:moveTo>
                <a:cubicBezTo>
                  <a:pt x="-88797" y="452035"/>
                  <a:pt x="535909" y="86196"/>
                  <a:pt x="1001167" y="0"/>
                </a:cubicBezTo>
                <a:cubicBezTo>
                  <a:pt x="1616033" y="127118"/>
                  <a:pt x="2006630" y="579335"/>
                  <a:pt x="2002334" y="1001166"/>
                </a:cubicBezTo>
                <a:cubicBezTo>
                  <a:pt x="1961061" y="1491826"/>
                  <a:pt x="1610223" y="2070193"/>
                  <a:pt x="1001167" y="2002332"/>
                </a:cubicBezTo>
                <a:cubicBezTo>
                  <a:pt x="462925" y="1947703"/>
                  <a:pt x="11500" y="1575535"/>
                  <a:pt x="0" y="1001166"/>
                </a:cubicBezTo>
                <a:close/>
              </a:path>
            </a:pathLst>
          </a:custGeom>
          <a:noFill/>
          <a:ln w="19050" cap="flat" cmpd="sng" algn="ctr">
            <a:solidFill>
              <a:srgbClr val="EFAF00"/>
            </a:soli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 sd="2650216993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PA-图片 203">
            <a:extLst>
              <a:ext uri="{FF2B5EF4-FFF2-40B4-BE49-F238E27FC236}">
                <a16:creationId xmlns:a16="http://schemas.microsoft.com/office/drawing/2014/main" id="{2DA0470E-1FB8-C377-E7AC-6CB9A6CC66E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235735" y="4023409"/>
            <a:ext cx="2002332" cy="2002332"/>
          </a:xfrm>
          <a:custGeom>
            <a:avLst/>
            <a:gdLst>
              <a:gd name="connsiteX0" fmla="*/ 0 w 2002332"/>
              <a:gd name="connsiteY0" fmla="*/ 1001166 h 2002332"/>
              <a:gd name="connsiteX1" fmla="*/ 1001166 w 2002332"/>
              <a:gd name="connsiteY1" fmla="*/ 0 h 2002332"/>
              <a:gd name="connsiteX2" fmla="*/ 2002332 w 2002332"/>
              <a:gd name="connsiteY2" fmla="*/ 1001166 h 2002332"/>
              <a:gd name="connsiteX3" fmla="*/ 1001166 w 2002332"/>
              <a:gd name="connsiteY3" fmla="*/ 2002332 h 2002332"/>
              <a:gd name="connsiteX4" fmla="*/ 0 w 2002332"/>
              <a:gd name="connsiteY4" fmla="*/ 1001166 h 2002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2332" h="2002332" extrusionOk="0">
                <a:moveTo>
                  <a:pt x="0" y="1001166"/>
                </a:moveTo>
                <a:cubicBezTo>
                  <a:pt x="11140" y="364441"/>
                  <a:pt x="533857" y="68971"/>
                  <a:pt x="1001166" y="0"/>
                </a:cubicBezTo>
                <a:cubicBezTo>
                  <a:pt x="1458876" y="-36002"/>
                  <a:pt x="2028196" y="357551"/>
                  <a:pt x="2002332" y="1001166"/>
                </a:cubicBezTo>
                <a:cubicBezTo>
                  <a:pt x="2118206" y="1477505"/>
                  <a:pt x="1526449" y="2072778"/>
                  <a:pt x="1001166" y="2002332"/>
                </a:cubicBezTo>
                <a:cubicBezTo>
                  <a:pt x="444499" y="2014610"/>
                  <a:pt x="74392" y="1488662"/>
                  <a:pt x="0" y="1001166"/>
                </a:cubicBezTo>
                <a:close/>
              </a:path>
            </a:pathLst>
          </a:custGeom>
          <a:noFill/>
          <a:ln w="19050" cap="flat" cmpd="sng" algn="ctr">
            <a:solidFill>
              <a:srgbClr val="EFAF00"/>
            </a:soli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 sd="4266498984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9" name="PA-图片 204">
            <a:extLst>
              <a:ext uri="{FF2B5EF4-FFF2-40B4-BE49-F238E27FC236}">
                <a16:creationId xmlns:a16="http://schemas.microsoft.com/office/drawing/2014/main" id="{098BC47E-E876-976A-F433-3D6DEB36FB3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517532" y="4023409"/>
            <a:ext cx="2002332" cy="2002332"/>
          </a:xfrm>
          <a:custGeom>
            <a:avLst/>
            <a:gdLst>
              <a:gd name="connsiteX0" fmla="*/ 0 w 2002332"/>
              <a:gd name="connsiteY0" fmla="*/ 1001166 h 2002332"/>
              <a:gd name="connsiteX1" fmla="*/ 1001166 w 2002332"/>
              <a:gd name="connsiteY1" fmla="*/ 0 h 2002332"/>
              <a:gd name="connsiteX2" fmla="*/ 2002332 w 2002332"/>
              <a:gd name="connsiteY2" fmla="*/ 1001166 h 2002332"/>
              <a:gd name="connsiteX3" fmla="*/ 1001166 w 2002332"/>
              <a:gd name="connsiteY3" fmla="*/ 2002332 h 2002332"/>
              <a:gd name="connsiteX4" fmla="*/ 0 w 2002332"/>
              <a:gd name="connsiteY4" fmla="*/ 1001166 h 2002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2332" h="2002332" extrusionOk="0">
                <a:moveTo>
                  <a:pt x="0" y="1001166"/>
                </a:moveTo>
                <a:cubicBezTo>
                  <a:pt x="-34540" y="407621"/>
                  <a:pt x="524630" y="-27736"/>
                  <a:pt x="1001166" y="0"/>
                </a:cubicBezTo>
                <a:cubicBezTo>
                  <a:pt x="1525516" y="16057"/>
                  <a:pt x="2113443" y="415081"/>
                  <a:pt x="2002332" y="1001166"/>
                </a:cubicBezTo>
                <a:cubicBezTo>
                  <a:pt x="1970772" y="1491172"/>
                  <a:pt x="1549048" y="2018037"/>
                  <a:pt x="1001166" y="2002332"/>
                </a:cubicBezTo>
                <a:cubicBezTo>
                  <a:pt x="541477" y="1873705"/>
                  <a:pt x="64893" y="1548755"/>
                  <a:pt x="0" y="1001166"/>
                </a:cubicBezTo>
                <a:close/>
              </a:path>
            </a:pathLst>
          </a:custGeom>
          <a:noFill/>
          <a:ln w="19050" cap="flat" cmpd="sng" algn="ctr">
            <a:solidFill>
              <a:srgbClr val="EFAF00"/>
            </a:soli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 sd="879248734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253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9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9D5D05A-06DF-F83E-4CA0-A6E52C2F51C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E9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6" name="组合 195">
            <a:extLst>
              <a:ext uri="{FF2B5EF4-FFF2-40B4-BE49-F238E27FC236}">
                <a16:creationId xmlns:a16="http://schemas.microsoft.com/office/drawing/2014/main" id="{A1BAD4FA-4370-D88E-A8E8-4EF010F06166}"/>
              </a:ext>
            </a:extLst>
          </p:cNvPr>
          <p:cNvGrpSpPr/>
          <p:nvPr/>
        </p:nvGrpSpPr>
        <p:grpSpPr>
          <a:xfrm>
            <a:off x="0" y="-9322"/>
            <a:ext cx="12192000" cy="6858000"/>
            <a:chOff x="0" y="-9322"/>
            <a:chExt cx="12192000" cy="6858000"/>
          </a:xfrm>
        </p:grpSpPr>
        <p:grpSp>
          <p:nvGrpSpPr>
            <p:cNvPr id="197" name="组合 196">
              <a:extLst>
                <a:ext uri="{FF2B5EF4-FFF2-40B4-BE49-F238E27FC236}">
                  <a16:creationId xmlns:a16="http://schemas.microsoft.com/office/drawing/2014/main" id="{5FF447B2-8397-9E2E-17EA-A3AAE9C9ECCD}"/>
                </a:ext>
              </a:extLst>
            </p:cNvPr>
            <p:cNvGrpSpPr/>
            <p:nvPr/>
          </p:nvGrpSpPr>
          <p:grpSpPr>
            <a:xfrm>
              <a:off x="0" y="-9322"/>
              <a:ext cx="12192000" cy="6858000"/>
              <a:chOff x="0" y="-9322"/>
              <a:chExt cx="12192000" cy="6858000"/>
            </a:xfrm>
          </p:grpSpPr>
          <p:cxnSp>
            <p:nvCxnSpPr>
              <p:cNvPr id="207" name="直接连接符 206">
                <a:extLst>
                  <a:ext uri="{FF2B5EF4-FFF2-40B4-BE49-F238E27FC236}">
                    <a16:creationId xmlns:a16="http://schemas.microsoft.com/office/drawing/2014/main" id="{BFDE9B7A-0806-AF5F-AB12-3582CB52817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直接连接符 207">
                <a:extLst>
                  <a:ext uri="{FF2B5EF4-FFF2-40B4-BE49-F238E27FC236}">
                    <a16:creationId xmlns:a16="http://schemas.microsoft.com/office/drawing/2014/main" id="{DDBEB939-C486-37AD-A427-F0BA812B22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5122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直接连接符 208">
                <a:extLst>
                  <a:ext uri="{FF2B5EF4-FFF2-40B4-BE49-F238E27FC236}">
                    <a16:creationId xmlns:a16="http://schemas.microsoft.com/office/drawing/2014/main" id="{EB0E1DCD-ADA0-20B5-9861-E44F98CC51D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70244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直接连接符 209">
                <a:extLst>
                  <a:ext uri="{FF2B5EF4-FFF2-40B4-BE49-F238E27FC236}">
                    <a16:creationId xmlns:a16="http://schemas.microsoft.com/office/drawing/2014/main" id="{6274C7DA-AC36-939C-DC8C-446ED38E70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05366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直接连接符 210">
                <a:extLst>
                  <a:ext uri="{FF2B5EF4-FFF2-40B4-BE49-F238E27FC236}">
                    <a16:creationId xmlns:a16="http://schemas.microsoft.com/office/drawing/2014/main" id="{E1FCBBC4-669C-F13A-045C-612C979DE8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40488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直接连接符 211">
                <a:extLst>
                  <a:ext uri="{FF2B5EF4-FFF2-40B4-BE49-F238E27FC236}">
                    <a16:creationId xmlns:a16="http://schemas.microsoft.com/office/drawing/2014/main" id="{34264407-431F-584C-861F-A2C3F16458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75610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直接连接符 212">
                <a:extLst>
                  <a:ext uri="{FF2B5EF4-FFF2-40B4-BE49-F238E27FC236}">
                    <a16:creationId xmlns:a16="http://schemas.microsoft.com/office/drawing/2014/main" id="{D20B6C04-9501-07B1-6304-BCC9A1CB2B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10732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4" name="直接连接符 213">
                <a:extLst>
                  <a:ext uri="{FF2B5EF4-FFF2-40B4-BE49-F238E27FC236}">
                    <a16:creationId xmlns:a16="http://schemas.microsoft.com/office/drawing/2014/main" id="{683F419A-6CBC-5B33-BE3C-53842D2881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45854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" name="直接连接符 214">
                <a:extLst>
                  <a:ext uri="{FF2B5EF4-FFF2-40B4-BE49-F238E27FC236}">
                    <a16:creationId xmlns:a16="http://schemas.microsoft.com/office/drawing/2014/main" id="{C95E8612-886A-A7F5-6852-610795D97AC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80976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" name="直接连接符 215">
                <a:extLst>
                  <a:ext uri="{FF2B5EF4-FFF2-40B4-BE49-F238E27FC236}">
                    <a16:creationId xmlns:a16="http://schemas.microsoft.com/office/drawing/2014/main" id="{CEE5B116-EC06-E227-3AB5-25E91BE5186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16098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直接连接符 216">
                <a:extLst>
                  <a:ext uri="{FF2B5EF4-FFF2-40B4-BE49-F238E27FC236}">
                    <a16:creationId xmlns:a16="http://schemas.microsoft.com/office/drawing/2014/main" id="{97F0FD0C-5F78-0810-2D53-541357E721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51220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直接连接符 217">
                <a:extLst>
                  <a:ext uri="{FF2B5EF4-FFF2-40B4-BE49-F238E27FC236}">
                    <a16:creationId xmlns:a16="http://schemas.microsoft.com/office/drawing/2014/main" id="{9AA7F724-F245-A387-AF3C-09B13C8CF8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86342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直接连接符 218">
                <a:extLst>
                  <a:ext uri="{FF2B5EF4-FFF2-40B4-BE49-F238E27FC236}">
                    <a16:creationId xmlns:a16="http://schemas.microsoft.com/office/drawing/2014/main" id="{BF5446D0-36A4-BE3B-409F-18B40BFB5CA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221464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直接连接符 219">
                <a:extLst>
                  <a:ext uri="{FF2B5EF4-FFF2-40B4-BE49-F238E27FC236}">
                    <a16:creationId xmlns:a16="http://schemas.microsoft.com/office/drawing/2014/main" id="{F918C7B5-2664-8748-4DA6-26AC9E9D706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156580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8" name="组合 197">
              <a:extLst>
                <a:ext uri="{FF2B5EF4-FFF2-40B4-BE49-F238E27FC236}">
                  <a16:creationId xmlns:a16="http://schemas.microsoft.com/office/drawing/2014/main" id="{010E8FAC-2571-E0B8-3A20-F31D936C56A7}"/>
                </a:ext>
              </a:extLst>
            </p:cNvPr>
            <p:cNvGrpSpPr/>
            <p:nvPr/>
          </p:nvGrpSpPr>
          <p:grpSpPr>
            <a:xfrm>
              <a:off x="0" y="186118"/>
              <a:ext cx="12192000" cy="6485764"/>
              <a:chOff x="103085" y="152400"/>
              <a:chExt cx="12192000" cy="6485764"/>
            </a:xfrm>
          </p:grpSpPr>
          <p:cxnSp>
            <p:nvCxnSpPr>
              <p:cNvPr id="199" name="直接连接符 198">
                <a:extLst>
                  <a:ext uri="{FF2B5EF4-FFF2-40B4-BE49-F238E27FC236}">
                    <a16:creationId xmlns:a16="http://schemas.microsoft.com/office/drawing/2014/main" id="{1B7BC3EF-811E-C3AB-6846-B091C45CAC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085" y="152400"/>
                <a:ext cx="12192000" cy="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直接连接符 199">
                <a:extLst>
                  <a:ext uri="{FF2B5EF4-FFF2-40B4-BE49-F238E27FC236}">
                    <a16:creationId xmlns:a16="http://schemas.microsoft.com/office/drawing/2014/main" id="{B08455F8-CA0B-D4F9-6EA9-581751DC03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085" y="1078938"/>
                <a:ext cx="12192000" cy="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直接连接符 200">
                <a:extLst>
                  <a:ext uri="{FF2B5EF4-FFF2-40B4-BE49-F238E27FC236}">
                    <a16:creationId xmlns:a16="http://schemas.microsoft.com/office/drawing/2014/main" id="{1C2A4635-C85E-8EA1-181B-095EAF0DCC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085" y="2005476"/>
                <a:ext cx="12192000" cy="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直接连接符 201">
                <a:extLst>
                  <a:ext uri="{FF2B5EF4-FFF2-40B4-BE49-F238E27FC236}">
                    <a16:creationId xmlns:a16="http://schemas.microsoft.com/office/drawing/2014/main" id="{69124B33-3079-7E56-9BDB-D2D0B3F142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085" y="2932014"/>
                <a:ext cx="12192000" cy="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直接连接符 202">
                <a:extLst>
                  <a:ext uri="{FF2B5EF4-FFF2-40B4-BE49-F238E27FC236}">
                    <a16:creationId xmlns:a16="http://schemas.microsoft.com/office/drawing/2014/main" id="{77428D9E-DF7C-1092-B43D-E7DEFA8D85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085" y="3858552"/>
                <a:ext cx="12192000" cy="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直接连接符 203">
                <a:extLst>
                  <a:ext uri="{FF2B5EF4-FFF2-40B4-BE49-F238E27FC236}">
                    <a16:creationId xmlns:a16="http://schemas.microsoft.com/office/drawing/2014/main" id="{8047B5DA-E49B-036B-A813-530C99BCAF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085" y="4785090"/>
                <a:ext cx="12192000" cy="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直接连接符 204">
                <a:extLst>
                  <a:ext uri="{FF2B5EF4-FFF2-40B4-BE49-F238E27FC236}">
                    <a16:creationId xmlns:a16="http://schemas.microsoft.com/office/drawing/2014/main" id="{F5EC6FD2-4313-DCB1-FCE2-E25FA8B660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085" y="5711628"/>
                <a:ext cx="12192000" cy="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直接连接符 205">
                <a:extLst>
                  <a:ext uri="{FF2B5EF4-FFF2-40B4-BE49-F238E27FC236}">
                    <a16:creationId xmlns:a16="http://schemas.microsoft.com/office/drawing/2014/main" id="{BD45E724-2558-B0DD-4245-0C6CC7B9F5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085" y="6638164"/>
                <a:ext cx="12192000" cy="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21" name="任意多边形: 形状 220">
            <a:extLst>
              <a:ext uri="{FF2B5EF4-FFF2-40B4-BE49-F238E27FC236}">
                <a16:creationId xmlns:a16="http://schemas.microsoft.com/office/drawing/2014/main" id="{EB1A91ED-F21A-1AF7-FC86-0B32D589DE7B}"/>
              </a:ext>
            </a:extLst>
          </p:cNvPr>
          <p:cNvSpPr/>
          <p:nvPr/>
        </p:nvSpPr>
        <p:spPr>
          <a:xfrm>
            <a:off x="698500" y="591139"/>
            <a:ext cx="10795000" cy="5675722"/>
          </a:xfrm>
          <a:custGeom>
            <a:avLst/>
            <a:gdLst>
              <a:gd name="connsiteX0" fmla="*/ 0 w 10795000"/>
              <a:gd name="connsiteY0" fmla="*/ 0 h 5675722"/>
              <a:gd name="connsiteX1" fmla="*/ 10071100 w 10795000"/>
              <a:gd name="connsiteY1" fmla="*/ 0 h 5675722"/>
              <a:gd name="connsiteX2" fmla="*/ 10071100 w 10795000"/>
              <a:gd name="connsiteY2" fmla="*/ 831261 h 5675722"/>
              <a:gd name="connsiteX3" fmla="*/ 10795000 w 10795000"/>
              <a:gd name="connsiteY3" fmla="*/ 831261 h 5675722"/>
              <a:gd name="connsiteX4" fmla="*/ 10795000 w 10795000"/>
              <a:gd name="connsiteY4" fmla="*/ 5675722 h 5675722"/>
              <a:gd name="connsiteX5" fmla="*/ 723900 w 10795000"/>
              <a:gd name="connsiteY5" fmla="*/ 5675722 h 5675722"/>
              <a:gd name="connsiteX6" fmla="*/ 723900 w 10795000"/>
              <a:gd name="connsiteY6" fmla="*/ 4844461 h 5675722"/>
              <a:gd name="connsiteX7" fmla="*/ 0 w 10795000"/>
              <a:gd name="connsiteY7" fmla="*/ 4844461 h 5675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95000" h="5675722">
                <a:moveTo>
                  <a:pt x="0" y="0"/>
                </a:moveTo>
                <a:lnTo>
                  <a:pt x="10071100" y="0"/>
                </a:lnTo>
                <a:lnTo>
                  <a:pt x="10071100" y="831261"/>
                </a:lnTo>
                <a:lnTo>
                  <a:pt x="10795000" y="831261"/>
                </a:lnTo>
                <a:lnTo>
                  <a:pt x="10795000" y="5675722"/>
                </a:lnTo>
                <a:lnTo>
                  <a:pt x="723900" y="5675722"/>
                </a:lnTo>
                <a:lnTo>
                  <a:pt x="723900" y="4844461"/>
                </a:lnTo>
                <a:lnTo>
                  <a:pt x="0" y="4844461"/>
                </a:lnTo>
                <a:close/>
              </a:path>
            </a:pathLst>
          </a:custGeom>
          <a:noFill/>
          <a:ln w="19050">
            <a:solidFill>
              <a:srgbClr val="6917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9" name="组合 228">
            <a:extLst>
              <a:ext uri="{FF2B5EF4-FFF2-40B4-BE49-F238E27FC236}">
                <a16:creationId xmlns:a16="http://schemas.microsoft.com/office/drawing/2014/main" id="{1E0B5E18-F48E-5602-D680-6C4F81C36593}"/>
              </a:ext>
            </a:extLst>
          </p:cNvPr>
          <p:cNvGrpSpPr/>
          <p:nvPr/>
        </p:nvGrpSpPr>
        <p:grpSpPr>
          <a:xfrm>
            <a:off x="10892790" y="186117"/>
            <a:ext cx="1166041" cy="1136194"/>
            <a:chOff x="12245613" y="3896393"/>
            <a:chExt cx="3538823" cy="3448240"/>
          </a:xfrm>
        </p:grpSpPr>
        <p:grpSp>
          <p:nvGrpSpPr>
            <p:cNvPr id="230" name="图形 285">
              <a:extLst>
                <a:ext uri="{FF2B5EF4-FFF2-40B4-BE49-F238E27FC236}">
                  <a16:creationId xmlns:a16="http://schemas.microsoft.com/office/drawing/2014/main" id="{7AF7E5F3-81FE-ED0E-9F2C-6415FEC8EC89}"/>
                </a:ext>
              </a:extLst>
            </p:cNvPr>
            <p:cNvGrpSpPr/>
            <p:nvPr/>
          </p:nvGrpSpPr>
          <p:grpSpPr>
            <a:xfrm>
              <a:off x="12245613" y="4369690"/>
              <a:ext cx="3538823" cy="2974943"/>
              <a:chOff x="4829270" y="1745265"/>
              <a:chExt cx="3538823" cy="2974943"/>
            </a:xfrm>
          </p:grpSpPr>
          <p:grpSp>
            <p:nvGrpSpPr>
              <p:cNvPr id="234" name="图形 285">
                <a:extLst>
                  <a:ext uri="{FF2B5EF4-FFF2-40B4-BE49-F238E27FC236}">
                    <a16:creationId xmlns:a16="http://schemas.microsoft.com/office/drawing/2014/main" id="{454AB047-BFA0-94DD-2672-E3CA4361CC49}"/>
                  </a:ext>
                </a:extLst>
              </p:cNvPr>
              <p:cNvGrpSpPr/>
              <p:nvPr/>
            </p:nvGrpSpPr>
            <p:grpSpPr>
              <a:xfrm>
                <a:off x="5241893" y="1745265"/>
                <a:ext cx="2883550" cy="1720893"/>
                <a:chOff x="5241893" y="1745265"/>
                <a:chExt cx="2883550" cy="1720893"/>
              </a:xfrm>
            </p:grpSpPr>
            <p:sp>
              <p:nvSpPr>
                <p:cNvPr id="241" name="任意多边形: 形状 240">
                  <a:extLst>
                    <a:ext uri="{FF2B5EF4-FFF2-40B4-BE49-F238E27FC236}">
                      <a16:creationId xmlns:a16="http://schemas.microsoft.com/office/drawing/2014/main" id="{A422615C-C81F-2EDD-7FF2-49AE8D403BAD}"/>
                    </a:ext>
                  </a:extLst>
                </p:cNvPr>
                <p:cNvSpPr/>
                <p:nvPr/>
              </p:nvSpPr>
              <p:spPr>
                <a:xfrm>
                  <a:off x="5241893" y="2377820"/>
                  <a:ext cx="2855214" cy="1068228"/>
                </a:xfrm>
                <a:custGeom>
                  <a:avLst/>
                  <a:gdLst>
                    <a:gd name="connsiteX0" fmla="*/ 252603 w 2855214"/>
                    <a:gd name="connsiteY0" fmla="*/ 0 h 1068228"/>
                    <a:gd name="connsiteX1" fmla="*/ 2602611 w 2855214"/>
                    <a:gd name="connsiteY1" fmla="*/ 0 h 1068228"/>
                    <a:gd name="connsiteX2" fmla="*/ 2855215 w 2855214"/>
                    <a:gd name="connsiteY2" fmla="*/ 252603 h 1068228"/>
                    <a:gd name="connsiteX3" fmla="*/ 2855215 w 2855214"/>
                    <a:gd name="connsiteY3" fmla="*/ 1068229 h 1068228"/>
                    <a:gd name="connsiteX4" fmla="*/ 2855215 w 2855214"/>
                    <a:gd name="connsiteY4" fmla="*/ 1068229 h 1068228"/>
                    <a:gd name="connsiteX5" fmla="*/ 0 w 2855214"/>
                    <a:gd name="connsiteY5" fmla="*/ 1068229 h 1068228"/>
                    <a:gd name="connsiteX6" fmla="*/ 0 w 2855214"/>
                    <a:gd name="connsiteY6" fmla="*/ 1068229 h 1068228"/>
                    <a:gd name="connsiteX7" fmla="*/ 0 w 2855214"/>
                    <a:gd name="connsiteY7" fmla="*/ 252603 h 1068228"/>
                    <a:gd name="connsiteX8" fmla="*/ 252603 w 2855214"/>
                    <a:gd name="connsiteY8" fmla="*/ 0 h 1068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55214" h="1068228">
                      <a:moveTo>
                        <a:pt x="252603" y="0"/>
                      </a:moveTo>
                      <a:lnTo>
                        <a:pt x="2602611" y="0"/>
                      </a:lnTo>
                      <a:cubicBezTo>
                        <a:pt x="2742120" y="0"/>
                        <a:pt x="2855215" y="113094"/>
                        <a:pt x="2855215" y="252603"/>
                      </a:cubicBezTo>
                      <a:lnTo>
                        <a:pt x="2855215" y="1068229"/>
                      </a:lnTo>
                      <a:lnTo>
                        <a:pt x="2855215" y="1068229"/>
                      </a:lnTo>
                      <a:lnTo>
                        <a:pt x="0" y="1068229"/>
                      </a:lnTo>
                      <a:lnTo>
                        <a:pt x="0" y="1068229"/>
                      </a:lnTo>
                      <a:lnTo>
                        <a:pt x="0" y="252603"/>
                      </a:lnTo>
                      <a:cubicBezTo>
                        <a:pt x="0" y="113094"/>
                        <a:pt x="113094" y="0"/>
                        <a:pt x="252603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2" name="任意多边形: 形状 241">
                  <a:extLst>
                    <a:ext uri="{FF2B5EF4-FFF2-40B4-BE49-F238E27FC236}">
                      <a16:creationId xmlns:a16="http://schemas.microsoft.com/office/drawing/2014/main" id="{5E7451B6-C7B4-CB61-8512-C3ABCE07B891}"/>
                    </a:ext>
                  </a:extLst>
                </p:cNvPr>
                <p:cNvSpPr/>
                <p:nvPr/>
              </p:nvSpPr>
              <p:spPr>
                <a:xfrm>
                  <a:off x="5773102" y="1745265"/>
                  <a:ext cx="1838325" cy="632555"/>
                </a:xfrm>
                <a:custGeom>
                  <a:avLst/>
                  <a:gdLst>
                    <a:gd name="connsiteX0" fmla="*/ 1838325 w 1838325"/>
                    <a:gd name="connsiteY0" fmla="*/ 201359 h 632555"/>
                    <a:gd name="connsiteX1" fmla="*/ 1838325 w 1838325"/>
                    <a:gd name="connsiteY1" fmla="*/ 632555 h 632555"/>
                    <a:gd name="connsiteX2" fmla="*/ 0 w 1838325"/>
                    <a:gd name="connsiteY2" fmla="*/ 632555 h 632555"/>
                    <a:gd name="connsiteX3" fmla="*/ 0 w 1838325"/>
                    <a:gd name="connsiteY3" fmla="*/ 201359 h 632555"/>
                    <a:gd name="connsiteX4" fmla="*/ 201168 w 1838325"/>
                    <a:gd name="connsiteY4" fmla="*/ 0 h 632555"/>
                    <a:gd name="connsiteX5" fmla="*/ 201359 w 1838325"/>
                    <a:gd name="connsiteY5" fmla="*/ 0 h 632555"/>
                    <a:gd name="connsiteX6" fmla="*/ 1637348 w 1838325"/>
                    <a:gd name="connsiteY6" fmla="*/ 0 h 632555"/>
                    <a:gd name="connsiteX7" fmla="*/ 1837373 w 1838325"/>
                    <a:gd name="connsiteY7" fmla="*/ 184118 h 632555"/>
                    <a:gd name="connsiteX8" fmla="*/ 1838325 w 1838325"/>
                    <a:gd name="connsiteY8" fmla="*/ 201359 h 632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38325" h="632555">
                      <a:moveTo>
                        <a:pt x="1838325" y="201359"/>
                      </a:moveTo>
                      <a:lnTo>
                        <a:pt x="1838325" y="632555"/>
                      </a:lnTo>
                      <a:lnTo>
                        <a:pt x="0" y="632555"/>
                      </a:lnTo>
                      <a:lnTo>
                        <a:pt x="0" y="201359"/>
                      </a:lnTo>
                      <a:cubicBezTo>
                        <a:pt x="-53" y="90204"/>
                        <a:pt x="90013" y="53"/>
                        <a:pt x="201168" y="0"/>
                      </a:cubicBezTo>
                      <a:cubicBezTo>
                        <a:pt x="201232" y="0"/>
                        <a:pt x="201295" y="0"/>
                        <a:pt x="201359" y="0"/>
                      </a:cubicBezTo>
                      <a:lnTo>
                        <a:pt x="1637348" y="0"/>
                      </a:lnTo>
                      <a:cubicBezTo>
                        <a:pt x="1741662" y="263"/>
                        <a:pt x="1828487" y="80183"/>
                        <a:pt x="1837373" y="184118"/>
                      </a:cubicBezTo>
                      <a:cubicBezTo>
                        <a:pt x="1838039" y="189833"/>
                        <a:pt x="1838325" y="195548"/>
                        <a:pt x="1838325" y="201359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3" name="任意多边形: 形状 242">
                  <a:extLst>
                    <a:ext uri="{FF2B5EF4-FFF2-40B4-BE49-F238E27FC236}">
                      <a16:creationId xmlns:a16="http://schemas.microsoft.com/office/drawing/2014/main" id="{E600B78C-A1AB-2D45-B763-58E2EC121F55}"/>
                    </a:ext>
                  </a:extLst>
                </p:cNvPr>
                <p:cNvSpPr/>
                <p:nvPr/>
              </p:nvSpPr>
              <p:spPr>
                <a:xfrm>
                  <a:off x="5255894" y="2392394"/>
                  <a:ext cx="2716530" cy="843235"/>
                </a:xfrm>
                <a:custGeom>
                  <a:avLst/>
                  <a:gdLst>
                    <a:gd name="connsiteX0" fmla="*/ 2716530 w 2716530"/>
                    <a:gd name="connsiteY0" fmla="*/ 15240 h 843235"/>
                    <a:gd name="connsiteX1" fmla="*/ 2716530 w 2716530"/>
                    <a:gd name="connsiteY1" fmla="*/ 290036 h 843235"/>
                    <a:gd name="connsiteX2" fmla="*/ 2543270 w 2716530"/>
                    <a:gd name="connsiteY2" fmla="*/ 463296 h 843235"/>
                    <a:gd name="connsiteX3" fmla="*/ 2370011 w 2716530"/>
                    <a:gd name="connsiteY3" fmla="*/ 290036 h 843235"/>
                    <a:gd name="connsiteX4" fmla="*/ 2370011 w 2716530"/>
                    <a:gd name="connsiteY4" fmla="*/ 257651 h 843235"/>
                    <a:gd name="connsiteX5" fmla="*/ 2199593 w 2716530"/>
                    <a:gd name="connsiteY5" fmla="*/ 75644 h 843235"/>
                    <a:gd name="connsiteX6" fmla="*/ 2017586 w 2716530"/>
                    <a:gd name="connsiteY6" fmla="*/ 246062 h 843235"/>
                    <a:gd name="connsiteX7" fmla="*/ 2017586 w 2716530"/>
                    <a:gd name="connsiteY7" fmla="*/ 257651 h 843235"/>
                    <a:gd name="connsiteX8" fmla="*/ 2017586 w 2716530"/>
                    <a:gd name="connsiteY8" fmla="*/ 644843 h 843235"/>
                    <a:gd name="connsiteX9" fmla="*/ 1810451 w 2716530"/>
                    <a:gd name="connsiteY9" fmla="*/ 843187 h 843235"/>
                    <a:gd name="connsiteX10" fmla="*/ 1612106 w 2716530"/>
                    <a:gd name="connsiteY10" fmla="*/ 644843 h 843235"/>
                    <a:gd name="connsiteX11" fmla="*/ 1612106 w 2716530"/>
                    <a:gd name="connsiteY11" fmla="*/ 397193 h 843235"/>
                    <a:gd name="connsiteX12" fmla="*/ 1484662 w 2716530"/>
                    <a:gd name="connsiteY12" fmla="*/ 269748 h 843235"/>
                    <a:gd name="connsiteX13" fmla="*/ 1480757 w 2716530"/>
                    <a:gd name="connsiteY13" fmla="*/ 269748 h 843235"/>
                    <a:gd name="connsiteX14" fmla="*/ 1356932 w 2716530"/>
                    <a:gd name="connsiteY14" fmla="*/ 393573 h 843235"/>
                    <a:gd name="connsiteX15" fmla="*/ 1356932 w 2716530"/>
                    <a:gd name="connsiteY15" fmla="*/ 527780 h 843235"/>
                    <a:gd name="connsiteX16" fmla="*/ 1199769 w 2716530"/>
                    <a:gd name="connsiteY16" fmla="*/ 684943 h 843235"/>
                    <a:gd name="connsiteX17" fmla="*/ 1042607 w 2716530"/>
                    <a:gd name="connsiteY17" fmla="*/ 527780 h 843235"/>
                    <a:gd name="connsiteX18" fmla="*/ 1042607 w 2716530"/>
                    <a:gd name="connsiteY18" fmla="*/ 204026 h 843235"/>
                    <a:gd name="connsiteX19" fmla="*/ 915448 w 2716530"/>
                    <a:gd name="connsiteY19" fmla="*/ 86678 h 843235"/>
                    <a:gd name="connsiteX20" fmla="*/ 911638 w 2716530"/>
                    <a:gd name="connsiteY20" fmla="*/ 86678 h 843235"/>
                    <a:gd name="connsiteX21" fmla="*/ 788384 w 2716530"/>
                    <a:gd name="connsiteY21" fmla="*/ 200311 h 843235"/>
                    <a:gd name="connsiteX22" fmla="*/ 788384 w 2716530"/>
                    <a:gd name="connsiteY22" fmla="*/ 446056 h 843235"/>
                    <a:gd name="connsiteX23" fmla="*/ 659797 w 2716530"/>
                    <a:gd name="connsiteY23" fmla="*/ 574643 h 843235"/>
                    <a:gd name="connsiteX24" fmla="*/ 659702 w 2716530"/>
                    <a:gd name="connsiteY24" fmla="*/ 574643 h 843235"/>
                    <a:gd name="connsiteX25" fmla="*/ 655892 w 2716530"/>
                    <a:gd name="connsiteY25" fmla="*/ 574643 h 843235"/>
                    <a:gd name="connsiteX26" fmla="*/ 531114 w 2716530"/>
                    <a:gd name="connsiteY26" fmla="*/ 449866 h 843235"/>
                    <a:gd name="connsiteX27" fmla="*/ 531114 w 2716530"/>
                    <a:gd name="connsiteY27" fmla="*/ 449770 h 843235"/>
                    <a:gd name="connsiteX28" fmla="*/ 531114 w 2716530"/>
                    <a:gd name="connsiteY28" fmla="*/ 398431 h 843235"/>
                    <a:gd name="connsiteX29" fmla="*/ 348044 w 2716530"/>
                    <a:gd name="connsiteY29" fmla="*/ 215360 h 843235"/>
                    <a:gd name="connsiteX30" fmla="*/ 164973 w 2716530"/>
                    <a:gd name="connsiteY30" fmla="*/ 398431 h 843235"/>
                    <a:gd name="connsiteX31" fmla="*/ 164973 w 2716530"/>
                    <a:gd name="connsiteY31" fmla="*/ 543782 h 843235"/>
                    <a:gd name="connsiteX32" fmla="*/ 95 w 2716530"/>
                    <a:gd name="connsiteY32" fmla="*/ 708660 h 843235"/>
                    <a:gd name="connsiteX33" fmla="*/ 0 w 2716530"/>
                    <a:gd name="connsiteY33" fmla="*/ 708660 h 843235"/>
                    <a:gd name="connsiteX34" fmla="*/ 0 w 2716530"/>
                    <a:gd name="connsiteY34" fmla="*/ 219837 h 843235"/>
                    <a:gd name="connsiteX35" fmla="*/ 219837 w 2716530"/>
                    <a:gd name="connsiteY35" fmla="*/ 0 h 843235"/>
                    <a:gd name="connsiteX36" fmla="*/ 2636044 w 2716530"/>
                    <a:gd name="connsiteY36" fmla="*/ 0 h 843235"/>
                    <a:gd name="connsiteX37" fmla="*/ 2716530 w 2716530"/>
                    <a:gd name="connsiteY37" fmla="*/ 15240 h 843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2716530" h="843235">
                      <a:moveTo>
                        <a:pt x="2716530" y="15240"/>
                      </a:moveTo>
                      <a:lnTo>
                        <a:pt x="2716530" y="290036"/>
                      </a:lnTo>
                      <a:cubicBezTo>
                        <a:pt x="2716530" y="385725"/>
                        <a:pt x="2638959" y="463296"/>
                        <a:pt x="2543270" y="463296"/>
                      </a:cubicBezTo>
                      <a:cubicBezTo>
                        <a:pt x="2447582" y="463296"/>
                        <a:pt x="2370011" y="385725"/>
                        <a:pt x="2370011" y="290036"/>
                      </a:cubicBezTo>
                      <a:lnTo>
                        <a:pt x="2370011" y="257651"/>
                      </a:lnTo>
                      <a:cubicBezTo>
                        <a:pt x="2373211" y="160332"/>
                        <a:pt x="2296912" y="78844"/>
                        <a:pt x="2199593" y="75644"/>
                      </a:cubicBezTo>
                      <a:cubicBezTo>
                        <a:pt x="2102274" y="72444"/>
                        <a:pt x="2020786" y="148743"/>
                        <a:pt x="2017586" y="246062"/>
                      </a:cubicBezTo>
                      <a:cubicBezTo>
                        <a:pt x="2017459" y="249924"/>
                        <a:pt x="2017459" y="253789"/>
                        <a:pt x="2017586" y="257651"/>
                      </a:cubicBezTo>
                      <a:lnTo>
                        <a:pt x="2017586" y="644843"/>
                      </a:lnTo>
                      <a:cubicBezTo>
                        <a:pt x="2015158" y="756812"/>
                        <a:pt x="1922421" y="845615"/>
                        <a:pt x="1810451" y="843187"/>
                      </a:cubicBezTo>
                      <a:cubicBezTo>
                        <a:pt x="1701898" y="840834"/>
                        <a:pt x="1614459" y="753396"/>
                        <a:pt x="1612106" y="644843"/>
                      </a:cubicBezTo>
                      <a:lnTo>
                        <a:pt x="1612106" y="397193"/>
                      </a:lnTo>
                      <a:cubicBezTo>
                        <a:pt x="1612106" y="326807"/>
                        <a:pt x="1555048" y="269748"/>
                        <a:pt x="1484662" y="269748"/>
                      </a:cubicBezTo>
                      <a:lnTo>
                        <a:pt x="1480757" y="269748"/>
                      </a:lnTo>
                      <a:cubicBezTo>
                        <a:pt x="1412370" y="269748"/>
                        <a:pt x="1356932" y="325186"/>
                        <a:pt x="1356932" y="393573"/>
                      </a:cubicBezTo>
                      <a:lnTo>
                        <a:pt x="1356932" y="527780"/>
                      </a:lnTo>
                      <a:cubicBezTo>
                        <a:pt x="1356932" y="614579"/>
                        <a:pt x="1286568" y="684943"/>
                        <a:pt x="1199769" y="684943"/>
                      </a:cubicBezTo>
                      <a:cubicBezTo>
                        <a:pt x="1112971" y="684943"/>
                        <a:pt x="1042607" y="614579"/>
                        <a:pt x="1042607" y="527780"/>
                      </a:cubicBezTo>
                      <a:lnTo>
                        <a:pt x="1042607" y="204026"/>
                      </a:lnTo>
                      <a:cubicBezTo>
                        <a:pt x="1042607" y="133922"/>
                        <a:pt x="985457" y="86678"/>
                        <a:pt x="915448" y="86678"/>
                      </a:cubicBezTo>
                      <a:lnTo>
                        <a:pt x="911638" y="86678"/>
                      </a:lnTo>
                      <a:cubicBezTo>
                        <a:pt x="843534" y="86678"/>
                        <a:pt x="788384" y="132207"/>
                        <a:pt x="788384" y="200311"/>
                      </a:cubicBezTo>
                      <a:lnTo>
                        <a:pt x="788384" y="446056"/>
                      </a:lnTo>
                      <a:cubicBezTo>
                        <a:pt x="788384" y="517073"/>
                        <a:pt x="730814" y="574643"/>
                        <a:pt x="659797" y="574643"/>
                      </a:cubicBezTo>
                      <a:cubicBezTo>
                        <a:pt x="659765" y="574643"/>
                        <a:pt x="659733" y="574643"/>
                        <a:pt x="659702" y="574643"/>
                      </a:cubicBezTo>
                      <a:lnTo>
                        <a:pt x="655892" y="574643"/>
                      </a:lnTo>
                      <a:cubicBezTo>
                        <a:pt x="586979" y="574643"/>
                        <a:pt x="531114" y="518779"/>
                        <a:pt x="531114" y="449866"/>
                      </a:cubicBezTo>
                      <a:cubicBezTo>
                        <a:pt x="531114" y="449834"/>
                        <a:pt x="531114" y="449802"/>
                        <a:pt x="531114" y="449770"/>
                      </a:cubicBezTo>
                      <a:lnTo>
                        <a:pt x="531114" y="398431"/>
                      </a:lnTo>
                      <a:cubicBezTo>
                        <a:pt x="531114" y="297324"/>
                        <a:pt x="449151" y="215360"/>
                        <a:pt x="348044" y="215360"/>
                      </a:cubicBezTo>
                      <a:cubicBezTo>
                        <a:pt x="246937" y="215360"/>
                        <a:pt x="164973" y="297324"/>
                        <a:pt x="164973" y="398431"/>
                      </a:cubicBezTo>
                      <a:lnTo>
                        <a:pt x="164973" y="543782"/>
                      </a:lnTo>
                      <a:cubicBezTo>
                        <a:pt x="164973" y="634842"/>
                        <a:pt x="91155" y="708660"/>
                        <a:pt x="95" y="708660"/>
                      </a:cubicBezTo>
                      <a:cubicBezTo>
                        <a:pt x="64" y="708660"/>
                        <a:pt x="32" y="708660"/>
                        <a:pt x="0" y="708660"/>
                      </a:cubicBezTo>
                      <a:lnTo>
                        <a:pt x="0" y="219837"/>
                      </a:lnTo>
                      <a:cubicBezTo>
                        <a:pt x="53" y="98446"/>
                        <a:pt x="98446" y="53"/>
                        <a:pt x="219837" y="0"/>
                      </a:cubicBezTo>
                      <a:lnTo>
                        <a:pt x="2636044" y="0"/>
                      </a:lnTo>
                      <a:cubicBezTo>
                        <a:pt x="2663591" y="-12"/>
                        <a:pt x="2690895" y="5158"/>
                        <a:pt x="2716530" y="15240"/>
                      </a:cubicBezTo>
                      <a:close/>
                    </a:path>
                  </a:pathLst>
                </a:custGeom>
                <a:solidFill>
                  <a:srgbClr val="EFAF00"/>
                </a:solidFill>
                <a:ln w="15875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4" name="任意多边形: 形状 243">
                  <a:extLst>
                    <a:ext uri="{FF2B5EF4-FFF2-40B4-BE49-F238E27FC236}">
                      <a16:creationId xmlns:a16="http://schemas.microsoft.com/office/drawing/2014/main" id="{548051D4-3BC4-7E80-D5BB-E8278C4C15DA}"/>
                    </a:ext>
                  </a:extLst>
                </p:cNvPr>
                <p:cNvSpPr/>
                <p:nvPr/>
              </p:nvSpPr>
              <p:spPr>
                <a:xfrm>
                  <a:off x="6055614" y="3050000"/>
                  <a:ext cx="167629" cy="216503"/>
                </a:xfrm>
                <a:custGeom>
                  <a:avLst/>
                  <a:gdLst>
                    <a:gd name="connsiteX0" fmla="*/ 0 w 167629"/>
                    <a:gd name="connsiteY0" fmla="*/ 216503 h 216503"/>
                    <a:gd name="connsiteX1" fmla="*/ 164211 w 167629"/>
                    <a:gd name="connsiteY1" fmla="*/ 0 h 2165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7629" h="216503">
                      <a:moveTo>
                        <a:pt x="0" y="216503"/>
                      </a:moveTo>
                      <a:cubicBezTo>
                        <a:pt x="0" y="216503"/>
                        <a:pt x="195643" y="184213"/>
                        <a:pt x="164211" y="0"/>
                      </a:cubicBezTo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5" name="任意多边形: 形状 244">
                  <a:extLst>
                    <a:ext uri="{FF2B5EF4-FFF2-40B4-BE49-F238E27FC236}">
                      <a16:creationId xmlns:a16="http://schemas.microsoft.com/office/drawing/2014/main" id="{BC61F50E-FEE8-6734-4014-B7B429AACDF3}"/>
                    </a:ext>
                  </a:extLst>
                </p:cNvPr>
                <p:cNvSpPr/>
                <p:nvPr/>
              </p:nvSpPr>
              <p:spPr>
                <a:xfrm rot="-5220000">
                  <a:off x="5911515" y="3229970"/>
                  <a:ext cx="201168" cy="201168"/>
                </a:xfrm>
                <a:custGeom>
                  <a:avLst/>
                  <a:gdLst>
                    <a:gd name="connsiteX0" fmla="*/ 201168 w 201168"/>
                    <a:gd name="connsiteY0" fmla="*/ 100584 h 201168"/>
                    <a:gd name="connsiteX1" fmla="*/ 100584 w 201168"/>
                    <a:gd name="connsiteY1" fmla="*/ 201168 h 201168"/>
                    <a:gd name="connsiteX2" fmla="*/ 0 w 201168"/>
                    <a:gd name="connsiteY2" fmla="*/ 100584 h 201168"/>
                    <a:gd name="connsiteX3" fmla="*/ 100584 w 201168"/>
                    <a:gd name="connsiteY3" fmla="*/ 0 h 201168"/>
                    <a:gd name="connsiteX4" fmla="*/ 201168 w 201168"/>
                    <a:gd name="connsiteY4" fmla="*/ 100584 h 201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168" h="201168">
                      <a:moveTo>
                        <a:pt x="201168" y="100584"/>
                      </a:moveTo>
                      <a:cubicBezTo>
                        <a:pt x="201168" y="156135"/>
                        <a:pt x="156135" y="201168"/>
                        <a:pt x="100584" y="201168"/>
                      </a:cubicBezTo>
                      <a:cubicBezTo>
                        <a:pt x="45033" y="201168"/>
                        <a:pt x="0" y="156135"/>
                        <a:pt x="0" y="100584"/>
                      </a:cubicBezTo>
                      <a:cubicBezTo>
                        <a:pt x="0" y="45033"/>
                        <a:pt x="45033" y="0"/>
                        <a:pt x="100584" y="0"/>
                      </a:cubicBezTo>
                      <a:cubicBezTo>
                        <a:pt x="156135" y="0"/>
                        <a:pt x="201168" y="45033"/>
                        <a:pt x="201168" y="100584"/>
                      </a:cubicBezTo>
                      <a:close/>
                    </a:path>
                  </a:pathLst>
                </a:custGeom>
                <a:solidFill>
                  <a:srgbClr val="EA631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6" name="任意多边形: 形状 245">
                  <a:extLst>
                    <a:ext uri="{FF2B5EF4-FFF2-40B4-BE49-F238E27FC236}">
                      <a16:creationId xmlns:a16="http://schemas.microsoft.com/office/drawing/2014/main" id="{F89EF335-D700-437D-16C9-6B7A875C9311}"/>
                    </a:ext>
                  </a:extLst>
                </p:cNvPr>
                <p:cNvSpPr/>
                <p:nvPr/>
              </p:nvSpPr>
              <p:spPr>
                <a:xfrm>
                  <a:off x="6212809" y="3148583"/>
                  <a:ext cx="87121" cy="140303"/>
                </a:xfrm>
                <a:custGeom>
                  <a:avLst/>
                  <a:gdLst>
                    <a:gd name="connsiteX0" fmla="*/ 87121 w 87121"/>
                    <a:gd name="connsiteY0" fmla="*/ 140303 h 140303"/>
                    <a:gd name="connsiteX1" fmla="*/ 62 w 87121"/>
                    <a:gd name="connsiteY1" fmla="*/ 0 h 1403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7121" h="140303">
                      <a:moveTo>
                        <a:pt x="87121" y="140303"/>
                      </a:moveTo>
                      <a:cubicBezTo>
                        <a:pt x="87121" y="140303"/>
                        <a:pt x="-2700" y="88392"/>
                        <a:pt x="62" y="0"/>
                      </a:cubicBezTo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7" name="任意多边形: 形状 246">
                  <a:extLst>
                    <a:ext uri="{FF2B5EF4-FFF2-40B4-BE49-F238E27FC236}">
                      <a16:creationId xmlns:a16="http://schemas.microsoft.com/office/drawing/2014/main" id="{7F428D81-A73A-30FB-C654-69734A0B6C6C}"/>
                    </a:ext>
                  </a:extLst>
                </p:cNvPr>
                <p:cNvSpPr/>
                <p:nvPr/>
              </p:nvSpPr>
              <p:spPr>
                <a:xfrm rot="-2092200">
                  <a:off x="6231846" y="3267698"/>
                  <a:ext cx="165925" cy="165925"/>
                </a:xfrm>
                <a:custGeom>
                  <a:avLst/>
                  <a:gdLst>
                    <a:gd name="connsiteX0" fmla="*/ 165925 w 165925"/>
                    <a:gd name="connsiteY0" fmla="*/ 82963 h 165925"/>
                    <a:gd name="connsiteX1" fmla="*/ 82963 w 165925"/>
                    <a:gd name="connsiteY1" fmla="*/ 165925 h 165925"/>
                    <a:gd name="connsiteX2" fmla="*/ 0 w 165925"/>
                    <a:gd name="connsiteY2" fmla="*/ 82963 h 165925"/>
                    <a:gd name="connsiteX3" fmla="*/ 82963 w 165925"/>
                    <a:gd name="connsiteY3" fmla="*/ 0 h 165925"/>
                    <a:gd name="connsiteX4" fmla="*/ 165925 w 165925"/>
                    <a:gd name="connsiteY4" fmla="*/ 82963 h 165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5925" h="165925">
                      <a:moveTo>
                        <a:pt x="165925" y="82963"/>
                      </a:moveTo>
                      <a:cubicBezTo>
                        <a:pt x="165925" y="128782"/>
                        <a:pt x="128782" y="165925"/>
                        <a:pt x="82963" y="165925"/>
                      </a:cubicBezTo>
                      <a:cubicBezTo>
                        <a:pt x="37144" y="165925"/>
                        <a:pt x="0" y="128782"/>
                        <a:pt x="0" y="82963"/>
                      </a:cubicBezTo>
                      <a:cubicBezTo>
                        <a:pt x="0" y="37144"/>
                        <a:pt x="37144" y="0"/>
                        <a:pt x="82963" y="0"/>
                      </a:cubicBezTo>
                      <a:cubicBezTo>
                        <a:pt x="128782" y="0"/>
                        <a:pt x="165925" y="37144"/>
                        <a:pt x="165925" y="82963"/>
                      </a:cubicBezTo>
                      <a:close/>
                    </a:path>
                  </a:pathLst>
                </a:custGeom>
                <a:solidFill>
                  <a:srgbClr val="EA631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8" name="任意多边形: 形状 247">
                  <a:extLst>
                    <a:ext uri="{FF2B5EF4-FFF2-40B4-BE49-F238E27FC236}">
                      <a16:creationId xmlns:a16="http://schemas.microsoft.com/office/drawing/2014/main" id="{752E6F1C-B1E4-5EE7-8763-BB1BD19F1D80}"/>
                    </a:ext>
                  </a:extLst>
                </p:cNvPr>
                <p:cNvSpPr/>
                <p:nvPr/>
              </p:nvSpPr>
              <p:spPr>
                <a:xfrm>
                  <a:off x="8040670" y="2959217"/>
                  <a:ext cx="84773" cy="136407"/>
                </a:xfrm>
                <a:custGeom>
                  <a:avLst/>
                  <a:gdLst>
                    <a:gd name="connsiteX0" fmla="*/ 42340 w 84773"/>
                    <a:gd name="connsiteY0" fmla="*/ 136407 h 136407"/>
                    <a:gd name="connsiteX1" fmla="*/ 48 w 84773"/>
                    <a:gd name="connsiteY1" fmla="*/ 94116 h 136407"/>
                    <a:gd name="connsiteX2" fmla="*/ 48 w 84773"/>
                    <a:gd name="connsiteY2" fmla="*/ 94021 h 136407"/>
                    <a:gd name="connsiteX3" fmla="*/ 48 w 84773"/>
                    <a:gd name="connsiteY3" fmla="*/ 44396 h 136407"/>
                    <a:gd name="connsiteX4" fmla="*/ 40379 w 84773"/>
                    <a:gd name="connsiteY4" fmla="*/ 49 h 136407"/>
                    <a:gd name="connsiteX5" fmla="*/ 84726 w 84773"/>
                    <a:gd name="connsiteY5" fmla="*/ 40378 h 136407"/>
                    <a:gd name="connsiteX6" fmla="*/ 84726 w 84773"/>
                    <a:gd name="connsiteY6" fmla="*/ 44396 h 136407"/>
                    <a:gd name="connsiteX7" fmla="*/ 84726 w 84773"/>
                    <a:gd name="connsiteY7" fmla="*/ 94021 h 136407"/>
                    <a:gd name="connsiteX8" fmla="*/ 42340 w 84773"/>
                    <a:gd name="connsiteY8" fmla="*/ 136407 h 136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4773" h="136407">
                      <a:moveTo>
                        <a:pt x="42340" y="136407"/>
                      </a:moveTo>
                      <a:cubicBezTo>
                        <a:pt x="18983" y="136407"/>
                        <a:pt x="48" y="117473"/>
                        <a:pt x="48" y="94116"/>
                      </a:cubicBezTo>
                      <a:cubicBezTo>
                        <a:pt x="48" y="94085"/>
                        <a:pt x="48" y="94053"/>
                        <a:pt x="48" y="94021"/>
                      </a:cubicBezTo>
                      <a:lnTo>
                        <a:pt x="48" y="44396"/>
                      </a:lnTo>
                      <a:cubicBezTo>
                        <a:pt x="-1061" y="21013"/>
                        <a:pt x="16995" y="1158"/>
                        <a:pt x="40379" y="49"/>
                      </a:cubicBezTo>
                      <a:cubicBezTo>
                        <a:pt x="63761" y="-1061"/>
                        <a:pt x="83617" y="16995"/>
                        <a:pt x="84726" y="40378"/>
                      </a:cubicBezTo>
                      <a:cubicBezTo>
                        <a:pt x="84789" y="41717"/>
                        <a:pt x="84789" y="43058"/>
                        <a:pt x="84726" y="44396"/>
                      </a:cubicBezTo>
                      <a:lnTo>
                        <a:pt x="84726" y="94021"/>
                      </a:lnTo>
                      <a:cubicBezTo>
                        <a:pt x="84726" y="117430"/>
                        <a:pt x="65749" y="136407"/>
                        <a:pt x="42340" y="136407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9" name="任意多边形: 形状 248">
                  <a:extLst>
                    <a:ext uri="{FF2B5EF4-FFF2-40B4-BE49-F238E27FC236}">
                      <a16:creationId xmlns:a16="http://schemas.microsoft.com/office/drawing/2014/main" id="{701EDC63-E222-6905-0D69-82202126F5B5}"/>
                    </a:ext>
                  </a:extLst>
                </p:cNvPr>
                <p:cNvSpPr/>
                <p:nvPr/>
              </p:nvSpPr>
              <p:spPr>
                <a:xfrm>
                  <a:off x="7470552" y="2605087"/>
                  <a:ext cx="99631" cy="149351"/>
                </a:xfrm>
                <a:custGeom>
                  <a:avLst/>
                  <a:gdLst>
                    <a:gd name="connsiteX0" fmla="*/ 49816 w 99631"/>
                    <a:gd name="connsiteY0" fmla="*/ 149352 h 149351"/>
                    <a:gd name="connsiteX1" fmla="*/ 0 w 99631"/>
                    <a:gd name="connsiteY1" fmla="*/ 99441 h 149351"/>
                    <a:gd name="connsiteX2" fmla="*/ 0 w 99631"/>
                    <a:gd name="connsiteY2" fmla="*/ 49816 h 149351"/>
                    <a:gd name="connsiteX3" fmla="*/ 49816 w 99631"/>
                    <a:gd name="connsiteY3" fmla="*/ 0 h 149351"/>
                    <a:gd name="connsiteX4" fmla="*/ 99632 w 99631"/>
                    <a:gd name="connsiteY4" fmla="*/ 49816 h 149351"/>
                    <a:gd name="connsiteX5" fmla="*/ 99631 w 99631"/>
                    <a:gd name="connsiteY5" fmla="*/ 99441 h 149351"/>
                    <a:gd name="connsiteX6" fmla="*/ 49816 w 99631"/>
                    <a:gd name="connsiteY6" fmla="*/ 149352 h 149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9631" h="149351">
                      <a:moveTo>
                        <a:pt x="49816" y="149352"/>
                      </a:moveTo>
                      <a:cubicBezTo>
                        <a:pt x="22288" y="149299"/>
                        <a:pt x="0" y="126969"/>
                        <a:pt x="0" y="99441"/>
                      </a:cubicBezTo>
                      <a:lnTo>
                        <a:pt x="0" y="49816"/>
                      </a:lnTo>
                      <a:cubicBezTo>
                        <a:pt x="0" y="22303"/>
                        <a:pt x="22303" y="0"/>
                        <a:pt x="49816" y="0"/>
                      </a:cubicBezTo>
                      <a:cubicBezTo>
                        <a:pt x="77328" y="0"/>
                        <a:pt x="99632" y="22303"/>
                        <a:pt x="99632" y="49816"/>
                      </a:cubicBezTo>
                      <a:lnTo>
                        <a:pt x="99631" y="99441"/>
                      </a:lnTo>
                      <a:cubicBezTo>
                        <a:pt x="99631" y="126969"/>
                        <a:pt x="77344" y="149300"/>
                        <a:pt x="49816" y="149352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0" name="任意多边形: 形状 249">
                  <a:extLst>
                    <a:ext uri="{FF2B5EF4-FFF2-40B4-BE49-F238E27FC236}">
                      <a16:creationId xmlns:a16="http://schemas.microsoft.com/office/drawing/2014/main" id="{2E76C3E1-0147-0FF1-595B-36D9A72B3901}"/>
                    </a:ext>
                  </a:extLst>
                </p:cNvPr>
                <p:cNvSpPr/>
                <p:nvPr/>
              </p:nvSpPr>
              <p:spPr>
                <a:xfrm>
                  <a:off x="5314901" y="3141450"/>
                  <a:ext cx="99822" cy="151532"/>
                </a:xfrm>
                <a:custGeom>
                  <a:avLst/>
                  <a:gdLst>
                    <a:gd name="connsiteX0" fmla="*/ 49864 w 99822"/>
                    <a:gd name="connsiteY0" fmla="*/ 151533 h 151532"/>
                    <a:gd name="connsiteX1" fmla="*/ 49 w 99822"/>
                    <a:gd name="connsiteY1" fmla="*/ 101717 h 151532"/>
                    <a:gd name="connsiteX2" fmla="*/ 49 w 99822"/>
                    <a:gd name="connsiteY2" fmla="*/ 52092 h 151532"/>
                    <a:gd name="connsiteX3" fmla="*/ 47732 w 99822"/>
                    <a:gd name="connsiteY3" fmla="*/ 49 h 151532"/>
                    <a:gd name="connsiteX4" fmla="*/ 99775 w 99822"/>
                    <a:gd name="connsiteY4" fmla="*/ 47732 h 151532"/>
                    <a:gd name="connsiteX5" fmla="*/ 99775 w 99822"/>
                    <a:gd name="connsiteY5" fmla="*/ 52092 h 151532"/>
                    <a:gd name="connsiteX6" fmla="*/ 99775 w 99822"/>
                    <a:gd name="connsiteY6" fmla="*/ 101717 h 151532"/>
                    <a:gd name="connsiteX7" fmla="*/ 49864 w 99822"/>
                    <a:gd name="connsiteY7" fmla="*/ 151533 h 151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9822" h="151532">
                      <a:moveTo>
                        <a:pt x="49864" y="151533"/>
                      </a:moveTo>
                      <a:cubicBezTo>
                        <a:pt x="22352" y="151533"/>
                        <a:pt x="49" y="129230"/>
                        <a:pt x="49" y="101717"/>
                      </a:cubicBezTo>
                      <a:lnTo>
                        <a:pt x="49" y="52092"/>
                      </a:lnTo>
                      <a:cubicBezTo>
                        <a:pt x="-1155" y="24553"/>
                        <a:pt x="20193" y="1253"/>
                        <a:pt x="47732" y="49"/>
                      </a:cubicBezTo>
                      <a:cubicBezTo>
                        <a:pt x="75271" y="-1155"/>
                        <a:pt x="98571" y="20193"/>
                        <a:pt x="99775" y="47732"/>
                      </a:cubicBezTo>
                      <a:cubicBezTo>
                        <a:pt x="99839" y="49184"/>
                        <a:pt x="99839" y="50639"/>
                        <a:pt x="99775" y="52092"/>
                      </a:cubicBezTo>
                      <a:lnTo>
                        <a:pt x="99775" y="101717"/>
                      </a:lnTo>
                      <a:cubicBezTo>
                        <a:pt x="99723" y="129245"/>
                        <a:pt x="77392" y="151533"/>
                        <a:pt x="49864" y="151533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1" name="任意多边形: 形状 250">
                  <a:extLst>
                    <a:ext uri="{FF2B5EF4-FFF2-40B4-BE49-F238E27FC236}">
                      <a16:creationId xmlns:a16="http://schemas.microsoft.com/office/drawing/2014/main" id="{12987FD5-14D6-0857-BA87-A1CFBF690D72}"/>
                    </a:ext>
                  </a:extLst>
                </p:cNvPr>
                <p:cNvSpPr/>
                <p:nvPr/>
              </p:nvSpPr>
              <p:spPr>
                <a:xfrm>
                  <a:off x="5773007" y="1745265"/>
                  <a:ext cx="1837277" cy="504829"/>
                </a:xfrm>
                <a:custGeom>
                  <a:avLst/>
                  <a:gdLst>
                    <a:gd name="connsiteX0" fmla="*/ 0 w 1837277"/>
                    <a:gd name="connsiteY0" fmla="*/ 184118 h 504829"/>
                    <a:gd name="connsiteX1" fmla="*/ 33623 w 1837277"/>
                    <a:gd name="connsiteY1" fmla="*/ 245555 h 504829"/>
                    <a:gd name="connsiteX2" fmla="*/ 116491 w 1837277"/>
                    <a:gd name="connsiteY2" fmla="*/ 275749 h 504829"/>
                    <a:gd name="connsiteX3" fmla="*/ 233744 w 1837277"/>
                    <a:gd name="connsiteY3" fmla="*/ 172593 h 504829"/>
                    <a:gd name="connsiteX4" fmla="*/ 233744 w 1837277"/>
                    <a:gd name="connsiteY4" fmla="*/ 153543 h 504829"/>
                    <a:gd name="connsiteX5" fmla="*/ 268700 w 1837277"/>
                    <a:gd name="connsiteY5" fmla="*/ 79343 h 504829"/>
                    <a:gd name="connsiteX6" fmla="*/ 353092 w 1837277"/>
                    <a:gd name="connsiteY6" fmla="*/ 48578 h 504829"/>
                    <a:gd name="connsiteX7" fmla="*/ 472440 w 1837277"/>
                    <a:gd name="connsiteY7" fmla="*/ 153353 h 504829"/>
                    <a:gd name="connsiteX8" fmla="*/ 472440 w 1837277"/>
                    <a:gd name="connsiteY8" fmla="*/ 383762 h 504829"/>
                    <a:gd name="connsiteX9" fmla="*/ 512636 w 1837277"/>
                    <a:gd name="connsiteY9" fmla="*/ 469487 h 504829"/>
                    <a:gd name="connsiteX10" fmla="*/ 609600 w 1837277"/>
                    <a:gd name="connsiteY10" fmla="*/ 504825 h 504829"/>
                    <a:gd name="connsiteX11" fmla="*/ 746855 w 1837277"/>
                    <a:gd name="connsiteY11" fmla="*/ 384143 h 504829"/>
                    <a:gd name="connsiteX12" fmla="*/ 746855 w 1837277"/>
                    <a:gd name="connsiteY12" fmla="*/ 235934 h 504829"/>
                    <a:gd name="connsiteX13" fmla="*/ 833152 w 1837277"/>
                    <a:gd name="connsiteY13" fmla="*/ 159734 h 504829"/>
                    <a:gd name="connsiteX14" fmla="*/ 835723 w 1837277"/>
                    <a:gd name="connsiteY14" fmla="*/ 159734 h 504829"/>
                    <a:gd name="connsiteX15" fmla="*/ 919448 w 1837277"/>
                    <a:gd name="connsiteY15" fmla="*/ 233363 h 504829"/>
                    <a:gd name="connsiteX16" fmla="*/ 919448 w 1837277"/>
                    <a:gd name="connsiteY16" fmla="*/ 313182 h 504829"/>
                    <a:gd name="connsiteX17" fmla="*/ 950595 w 1837277"/>
                    <a:gd name="connsiteY17" fmla="*/ 379286 h 504829"/>
                    <a:gd name="connsiteX18" fmla="*/ 1025747 w 1837277"/>
                    <a:gd name="connsiteY18" fmla="*/ 406622 h 504829"/>
                    <a:gd name="connsiteX19" fmla="*/ 1132046 w 1837277"/>
                    <a:gd name="connsiteY19" fmla="*/ 313182 h 504829"/>
                    <a:gd name="connsiteX20" fmla="*/ 1132046 w 1837277"/>
                    <a:gd name="connsiteY20" fmla="*/ 121634 h 504829"/>
                    <a:gd name="connsiteX21" fmla="*/ 1217771 w 1837277"/>
                    <a:gd name="connsiteY21" fmla="*/ 51816 h 504829"/>
                    <a:gd name="connsiteX22" fmla="*/ 1220343 w 1837277"/>
                    <a:gd name="connsiteY22" fmla="*/ 51816 h 504829"/>
                    <a:gd name="connsiteX23" fmla="*/ 1303782 w 1837277"/>
                    <a:gd name="connsiteY23" fmla="*/ 119348 h 504829"/>
                    <a:gd name="connsiteX24" fmla="*/ 1303782 w 1837277"/>
                    <a:gd name="connsiteY24" fmla="*/ 265843 h 504829"/>
                    <a:gd name="connsiteX25" fmla="*/ 1390840 w 1837277"/>
                    <a:gd name="connsiteY25" fmla="*/ 342043 h 504829"/>
                    <a:gd name="connsiteX26" fmla="*/ 1393412 w 1837277"/>
                    <a:gd name="connsiteY26" fmla="*/ 342043 h 504829"/>
                    <a:gd name="connsiteX27" fmla="*/ 1477899 w 1837277"/>
                    <a:gd name="connsiteY27" fmla="*/ 267748 h 504829"/>
                    <a:gd name="connsiteX28" fmla="*/ 1477899 w 1837277"/>
                    <a:gd name="connsiteY28" fmla="*/ 236887 h 504829"/>
                    <a:gd name="connsiteX29" fmla="*/ 1514189 w 1837277"/>
                    <a:gd name="connsiteY29" fmla="*/ 159830 h 504829"/>
                    <a:gd name="connsiteX30" fmla="*/ 1601819 w 1837277"/>
                    <a:gd name="connsiteY30" fmla="*/ 127921 h 504829"/>
                    <a:gd name="connsiteX31" fmla="*/ 1725644 w 1837277"/>
                    <a:gd name="connsiteY31" fmla="*/ 236887 h 504829"/>
                    <a:gd name="connsiteX32" fmla="*/ 1725644 w 1837277"/>
                    <a:gd name="connsiteY32" fmla="*/ 323374 h 504829"/>
                    <a:gd name="connsiteX33" fmla="*/ 1758315 w 1837277"/>
                    <a:gd name="connsiteY33" fmla="*/ 392716 h 504829"/>
                    <a:gd name="connsiteX34" fmla="*/ 1837277 w 1837277"/>
                    <a:gd name="connsiteY34" fmla="*/ 421291 h 504829"/>
                    <a:gd name="connsiteX35" fmla="*/ 1837277 w 1837277"/>
                    <a:gd name="connsiteY35" fmla="*/ 201359 h 504829"/>
                    <a:gd name="connsiteX36" fmla="*/ 1636109 w 1837277"/>
                    <a:gd name="connsiteY36" fmla="*/ 0 h 504829"/>
                    <a:gd name="connsiteX37" fmla="*/ 1635919 w 1837277"/>
                    <a:gd name="connsiteY37" fmla="*/ 0 h 504829"/>
                    <a:gd name="connsiteX38" fmla="*/ 200596 w 1837277"/>
                    <a:gd name="connsiteY38" fmla="*/ 0 h 504829"/>
                    <a:gd name="connsiteX39" fmla="*/ 0 w 1837277"/>
                    <a:gd name="connsiteY39" fmla="*/ 184118 h 504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1837277" h="504829">
                      <a:moveTo>
                        <a:pt x="0" y="184118"/>
                      </a:moveTo>
                      <a:cubicBezTo>
                        <a:pt x="3268" y="208036"/>
                        <a:pt x="15239" y="229910"/>
                        <a:pt x="33623" y="245555"/>
                      </a:cubicBezTo>
                      <a:cubicBezTo>
                        <a:pt x="56672" y="265333"/>
                        <a:pt x="86121" y="276064"/>
                        <a:pt x="116491" y="275749"/>
                      </a:cubicBezTo>
                      <a:cubicBezTo>
                        <a:pt x="181261" y="275749"/>
                        <a:pt x="233744" y="229553"/>
                        <a:pt x="233744" y="172593"/>
                      </a:cubicBezTo>
                      <a:lnTo>
                        <a:pt x="233744" y="153543"/>
                      </a:lnTo>
                      <a:cubicBezTo>
                        <a:pt x="234116" y="124918"/>
                        <a:pt x="246865" y="97857"/>
                        <a:pt x="268700" y="79343"/>
                      </a:cubicBezTo>
                      <a:cubicBezTo>
                        <a:pt x="292165" y="59186"/>
                        <a:pt x="322160" y="48251"/>
                        <a:pt x="353092" y="48578"/>
                      </a:cubicBezTo>
                      <a:cubicBezTo>
                        <a:pt x="419005" y="48578"/>
                        <a:pt x="472440" y="95536"/>
                        <a:pt x="472440" y="153353"/>
                      </a:cubicBezTo>
                      <a:lnTo>
                        <a:pt x="472440" y="383762"/>
                      </a:lnTo>
                      <a:cubicBezTo>
                        <a:pt x="472742" y="416821"/>
                        <a:pt x="487414" y="448113"/>
                        <a:pt x="512636" y="469487"/>
                      </a:cubicBezTo>
                      <a:cubicBezTo>
                        <a:pt x="539645" y="492563"/>
                        <a:pt x="574077" y="505111"/>
                        <a:pt x="609600" y="504825"/>
                      </a:cubicBezTo>
                      <a:cubicBezTo>
                        <a:pt x="685800" y="504825"/>
                        <a:pt x="746855" y="450723"/>
                        <a:pt x="746855" y="384143"/>
                      </a:cubicBezTo>
                      <a:lnTo>
                        <a:pt x="746855" y="235934"/>
                      </a:lnTo>
                      <a:cubicBezTo>
                        <a:pt x="746855" y="194024"/>
                        <a:pt x="785527" y="159734"/>
                        <a:pt x="833152" y="159734"/>
                      </a:cubicBezTo>
                      <a:lnTo>
                        <a:pt x="835723" y="159734"/>
                      </a:lnTo>
                      <a:cubicBezTo>
                        <a:pt x="881920" y="159734"/>
                        <a:pt x="919448" y="192691"/>
                        <a:pt x="919448" y="233363"/>
                      </a:cubicBezTo>
                      <a:lnTo>
                        <a:pt x="919448" y="313182"/>
                      </a:lnTo>
                      <a:cubicBezTo>
                        <a:pt x="919760" y="338689"/>
                        <a:pt x="931124" y="362806"/>
                        <a:pt x="950595" y="379286"/>
                      </a:cubicBezTo>
                      <a:cubicBezTo>
                        <a:pt x="971497" y="397218"/>
                        <a:pt x="998209" y="406934"/>
                        <a:pt x="1025747" y="406622"/>
                      </a:cubicBezTo>
                      <a:cubicBezTo>
                        <a:pt x="1084421" y="406622"/>
                        <a:pt x="1132046" y="364808"/>
                        <a:pt x="1132046" y="313182"/>
                      </a:cubicBezTo>
                      <a:lnTo>
                        <a:pt x="1132046" y="121634"/>
                      </a:lnTo>
                      <a:cubicBezTo>
                        <a:pt x="1132046" y="79820"/>
                        <a:pt x="1170146" y="51816"/>
                        <a:pt x="1217771" y="51816"/>
                      </a:cubicBezTo>
                      <a:lnTo>
                        <a:pt x="1220343" y="51816"/>
                      </a:lnTo>
                      <a:cubicBezTo>
                        <a:pt x="1266444" y="51816"/>
                        <a:pt x="1303782" y="78867"/>
                        <a:pt x="1303782" y="119348"/>
                      </a:cubicBezTo>
                      <a:lnTo>
                        <a:pt x="1303782" y="265843"/>
                      </a:lnTo>
                      <a:cubicBezTo>
                        <a:pt x="1303782" y="308229"/>
                        <a:pt x="1342739" y="342043"/>
                        <a:pt x="1390840" y="342043"/>
                      </a:cubicBezTo>
                      <a:lnTo>
                        <a:pt x="1393412" y="342043"/>
                      </a:lnTo>
                      <a:cubicBezTo>
                        <a:pt x="1440085" y="342043"/>
                        <a:pt x="1477899" y="308801"/>
                        <a:pt x="1477899" y="267748"/>
                      </a:cubicBezTo>
                      <a:lnTo>
                        <a:pt x="1477899" y="236887"/>
                      </a:lnTo>
                      <a:cubicBezTo>
                        <a:pt x="1478269" y="207159"/>
                        <a:pt x="1491507" y="179050"/>
                        <a:pt x="1514189" y="159830"/>
                      </a:cubicBezTo>
                      <a:cubicBezTo>
                        <a:pt x="1538572" y="138933"/>
                        <a:pt x="1569709" y="127595"/>
                        <a:pt x="1601819" y="127921"/>
                      </a:cubicBezTo>
                      <a:cubicBezTo>
                        <a:pt x="1670304" y="127921"/>
                        <a:pt x="1725644" y="176689"/>
                        <a:pt x="1725644" y="236887"/>
                      </a:cubicBezTo>
                      <a:lnTo>
                        <a:pt x="1725644" y="323374"/>
                      </a:lnTo>
                      <a:cubicBezTo>
                        <a:pt x="1725955" y="350134"/>
                        <a:pt x="1737878" y="375438"/>
                        <a:pt x="1758315" y="392716"/>
                      </a:cubicBezTo>
                      <a:cubicBezTo>
                        <a:pt x="1780296" y="411507"/>
                        <a:pt x="1808361" y="421663"/>
                        <a:pt x="1837277" y="421291"/>
                      </a:cubicBezTo>
                      <a:lnTo>
                        <a:pt x="1837277" y="201359"/>
                      </a:lnTo>
                      <a:cubicBezTo>
                        <a:pt x="1837330" y="90204"/>
                        <a:pt x="1747264" y="53"/>
                        <a:pt x="1636109" y="0"/>
                      </a:cubicBezTo>
                      <a:cubicBezTo>
                        <a:pt x="1636046" y="0"/>
                        <a:pt x="1635982" y="0"/>
                        <a:pt x="1635919" y="0"/>
                      </a:cubicBezTo>
                      <a:lnTo>
                        <a:pt x="200596" y="0"/>
                      </a:lnTo>
                      <a:cubicBezTo>
                        <a:pt x="96063" y="-34"/>
                        <a:pt x="8905" y="79965"/>
                        <a:pt x="0" y="184118"/>
                      </a:cubicBezTo>
                      <a:close/>
                    </a:path>
                  </a:pathLst>
                </a:custGeom>
                <a:solidFill>
                  <a:srgbClr val="EFAF00"/>
                </a:solidFill>
                <a:ln w="15875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2" name="任意多边形: 形状 251">
                  <a:extLst>
                    <a:ext uri="{FF2B5EF4-FFF2-40B4-BE49-F238E27FC236}">
                      <a16:creationId xmlns:a16="http://schemas.microsoft.com/office/drawing/2014/main" id="{EC680FAB-6A2F-B091-DAF5-32E31BCFE437}"/>
                    </a:ext>
                  </a:extLst>
                </p:cNvPr>
                <p:cNvSpPr/>
                <p:nvPr/>
              </p:nvSpPr>
              <p:spPr>
                <a:xfrm>
                  <a:off x="7194327" y="2032158"/>
                  <a:ext cx="145920" cy="188785"/>
                </a:xfrm>
                <a:custGeom>
                  <a:avLst/>
                  <a:gdLst>
                    <a:gd name="connsiteX0" fmla="*/ 0 w 145920"/>
                    <a:gd name="connsiteY0" fmla="*/ 188785 h 188785"/>
                    <a:gd name="connsiteX1" fmla="*/ 142875 w 145920"/>
                    <a:gd name="connsiteY1" fmla="*/ 0 h 1887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5920" h="188785">
                      <a:moveTo>
                        <a:pt x="0" y="188785"/>
                      </a:moveTo>
                      <a:cubicBezTo>
                        <a:pt x="0" y="188785"/>
                        <a:pt x="170593" y="160210"/>
                        <a:pt x="142875" y="0"/>
                      </a:cubicBezTo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3" name="任意多边形: 形状 252">
                  <a:extLst>
                    <a:ext uri="{FF2B5EF4-FFF2-40B4-BE49-F238E27FC236}">
                      <a16:creationId xmlns:a16="http://schemas.microsoft.com/office/drawing/2014/main" id="{850CC8B1-7BB2-A704-3AEA-8D801FDCA4D2}"/>
                    </a:ext>
                  </a:extLst>
                </p:cNvPr>
                <p:cNvSpPr/>
                <p:nvPr/>
              </p:nvSpPr>
              <p:spPr>
                <a:xfrm rot="-1268400">
                  <a:off x="7068745" y="2189270"/>
                  <a:ext cx="175450" cy="175450"/>
                </a:xfrm>
                <a:custGeom>
                  <a:avLst/>
                  <a:gdLst>
                    <a:gd name="connsiteX0" fmla="*/ 175450 w 175450"/>
                    <a:gd name="connsiteY0" fmla="*/ 87725 h 175450"/>
                    <a:gd name="connsiteX1" fmla="*/ 87725 w 175450"/>
                    <a:gd name="connsiteY1" fmla="*/ 175451 h 175450"/>
                    <a:gd name="connsiteX2" fmla="*/ 0 w 175450"/>
                    <a:gd name="connsiteY2" fmla="*/ 87725 h 175450"/>
                    <a:gd name="connsiteX3" fmla="*/ 87725 w 175450"/>
                    <a:gd name="connsiteY3" fmla="*/ 0 h 175450"/>
                    <a:gd name="connsiteX4" fmla="*/ 175450 w 175450"/>
                    <a:gd name="connsiteY4" fmla="*/ 87725 h 175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5450" h="175450">
                      <a:moveTo>
                        <a:pt x="175450" y="87725"/>
                      </a:moveTo>
                      <a:cubicBezTo>
                        <a:pt x="175450" y="136175"/>
                        <a:pt x="136175" y="175451"/>
                        <a:pt x="87725" y="175451"/>
                      </a:cubicBezTo>
                      <a:cubicBezTo>
                        <a:pt x="39276" y="175451"/>
                        <a:pt x="0" y="136175"/>
                        <a:pt x="0" y="87725"/>
                      </a:cubicBezTo>
                      <a:cubicBezTo>
                        <a:pt x="0" y="39276"/>
                        <a:pt x="39276" y="0"/>
                        <a:pt x="87725" y="0"/>
                      </a:cubicBezTo>
                      <a:cubicBezTo>
                        <a:pt x="136175" y="0"/>
                        <a:pt x="175450" y="39276"/>
                        <a:pt x="175450" y="87725"/>
                      </a:cubicBezTo>
                      <a:close/>
                    </a:path>
                  </a:pathLst>
                </a:custGeom>
                <a:solidFill>
                  <a:srgbClr val="EA631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4" name="任意多边形: 形状 253">
                  <a:extLst>
                    <a:ext uri="{FF2B5EF4-FFF2-40B4-BE49-F238E27FC236}">
                      <a16:creationId xmlns:a16="http://schemas.microsoft.com/office/drawing/2014/main" id="{6549CF62-5C79-F10D-BFF9-999E5F881AD0}"/>
                    </a:ext>
                  </a:extLst>
                </p:cNvPr>
                <p:cNvSpPr/>
                <p:nvPr/>
              </p:nvSpPr>
              <p:spPr>
                <a:xfrm>
                  <a:off x="7331156" y="2118074"/>
                  <a:ext cx="76245" cy="122396"/>
                </a:xfrm>
                <a:custGeom>
                  <a:avLst/>
                  <a:gdLst>
                    <a:gd name="connsiteX0" fmla="*/ 76245 w 76245"/>
                    <a:gd name="connsiteY0" fmla="*/ 122396 h 122396"/>
                    <a:gd name="connsiteX1" fmla="*/ 45 w 76245"/>
                    <a:gd name="connsiteY1" fmla="*/ 0 h 1223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6245" h="122396">
                      <a:moveTo>
                        <a:pt x="76245" y="122396"/>
                      </a:moveTo>
                      <a:cubicBezTo>
                        <a:pt x="76245" y="122396"/>
                        <a:pt x="-2145" y="77153"/>
                        <a:pt x="45" y="0"/>
                      </a:cubicBezTo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5" name="任意多边形: 形状 254">
                  <a:extLst>
                    <a:ext uri="{FF2B5EF4-FFF2-40B4-BE49-F238E27FC236}">
                      <a16:creationId xmlns:a16="http://schemas.microsoft.com/office/drawing/2014/main" id="{2C692487-C2D7-6018-C261-D07F9099F6DF}"/>
                    </a:ext>
                  </a:extLst>
                </p:cNvPr>
                <p:cNvSpPr/>
                <p:nvPr/>
              </p:nvSpPr>
              <p:spPr>
                <a:xfrm>
                  <a:off x="7347967" y="2222294"/>
                  <a:ext cx="144793" cy="144793"/>
                </a:xfrm>
                <a:custGeom>
                  <a:avLst/>
                  <a:gdLst>
                    <a:gd name="connsiteX0" fmla="*/ 474 w 144793"/>
                    <a:gd name="connsiteY0" fmla="*/ 64182 h 144793"/>
                    <a:gd name="connsiteX1" fmla="*/ 64182 w 144793"/>
                    <a:gd name="connsiteY1" fmla="*/ 144319 h 144793"/>
                    <a:gd name="connsiteX2" fmla="*/ 144319 w 144793"/>
                    <a:gd name="connsiteY2" fmla="*/ 80611 h 144793"/>
                    <a:gd name="connsiteX3" fmla="*/ 80611 w 144793"/>
                    <a:gd name="connsiteY3" fmla="*/ 474 h 144793"/>
                    <a:gd name="connsiteX4" fmla="*/ 80484 w 144793"/>
                    <a:gd name="connsiteY4" fmla="*/ 460 h 144793"/>
                    <a:gd name="connsiteX5" fmla="*/ 474 w 144793"/>
                    <a:gd name="connsiteY5" fmla="*/ 64182 h 144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4793" h="144793">
                      <a:moveTo>
                        <a:pt x="474" y="64182"/>
                      </a:moveTo>
                      <a:cubicBezTo>
                        <a:pt x="-4062" y="103904"/>
                        <a:pt x="24461" y="139782"/>
                        <a:pt x="64182" y="144319"/>
                      </a:cubicBezTo>
                      <a:cubicBezTo>
                        <a:pt x="103904" y="148856"/>
                        <a:pt x="139782" y="120333"/>
                        <a:pt x="144319" y="80611"/>
                      </a:cubicBezTo>
                      <a:cubicBezTo>
                        <a:pt x="148856" y="40889"/>
                        <a:pt x="120333" y="5011"/>
                        <a:pt x="80611" y="474"/>
                      </a:cubicBezTo>
                      <a:cubicBezTo>
                        <a:pt x="80569" y="469"/>
                        <a:pt x="80527" y="464"/>
                        <a:pt x="80484" y="460"/>
                      </a:cubicBezTo>
                      <a:cubicBezTo>
                        <a:pt x="40804" y="-4001"/>
                        <a:pt x="5005" y="24510"/>
                        <a:pt x="474" y="64182"/>
                      </a:cubicBezTo>
                      <a:close/>
                    </a:path>
                  </a:pathLst>
                </a:custGeom>
                <a:solidFill>
                  <a:srgbClr val="EA631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5" name="图形 285">
                <a:extLst>
                  <a:ext uri="{FF2B5EF4-FFF2-40B4-BE49-F238E27FC236}">
                    <a16:creationId xmlns:a16="http://schemas.microsoft.com/office/drawing/2014/main" id="{04AB4682-16B6-23B1-49F1-4078F9BA6772}"/>
                  </a:ext>
                </a:extLst>
              </p:cNvPr>
              <p:cNvGrpSpPr/>
              <p:nvPr/>
            </p:nvGrpSpPr>
            <p:grpSpPr>
              <a:xfrm>
                <a:off x="4829270" y="3445954"/>
                <a:ext cx="3538823" cy="1274254"/>
                <a:chOff x="4829270" y="3445954"/>
                <a:chExt cx="3538823" cy="1274254"/>
              </a:xfrm>
              <a:solidFill>
                <a:srgbClr val="F7F3EF"/>
              </a:solidFill>
            </p:grpSpPr>
            <p:sp>
              <p:nvSpPr>
                <p:cNvPr id="236" name="任意多边形: 形状 235">
                  <a:extLst>
                    <a:ext uri="{FF2B5EF4-FFF2-40B4-BE49-F238E27FC236}">
                      <a16:creationId xmlns:a16="http://schemas.microsoft.com/office/drawing/2014/main" id="{1D712370-BFE9-0D98-AB59-66D3F3F205B6}"/>
                    </a:ext>
                  </a:extLst>
                </p:cNvPr>
                <p:cNvSpPr/>
                <p:nvPr/>
              </p:nvSpPr>
              <p:spPr>
                <a:xfrm>
                  <a:off x="6051518" y="4538567"/>
                  <a:ext cx="1093946" cy="181641"/>
                </a:xfrm>
                <a:custGeom>
                  <a:avLst/>
                  <a:gdLst>
                    <a:gd name="connsiteX0" fmla="*/ 148685 w 1093946"/>
                    <a:gd name="connsiteY0" fmla="*/ 0 h 181641"/>
                    <a:gd name="connsiteX1" fmla="*/ 945166 w 1093946"/>
                    <a:gd name="connsiteY1" fmla="*/ 0 h 181641"/>
                    <a:gd name="connsiteX2" fmla="*/ 1093946 w 1093946"/>
                    <a:gd name="connsiteY2" fmla="*/ 148780 h 181641"/>
                    <a:gd name="connsiteX3" fmla="*/ 1093946 w 1093946"/>
                    <a:gd name="connsiteY3" fmla="*/ 181642 h 181641"/>
                    <a:gd name="connsiteX4" fmla="*/ 1093946 w 1093946"/>
                    <a:gd name="connsiteY4" fmla="*/ 181642 h 181641"/>
                    <a:gd name="connsiteX5" fmla="*/ 0 w 1093946"/>
                    <a:gd name="connsiteY5" fmla="*/ 181642 h 181641"/>
                    <a:gd name="connsiteX6" fmla="*/ 0 w 1093946"/>
                    <a:gd name="connsiteY6" fmla="*/ 181642 h 181641"/>
                    <a:gd name="connsiteX7" fmla="*/ 0 w 1093946"/>
                    <a:gd name="connsiteY7" fmla="*/ 148685 h 181641"/>
                    <a:gd name="connsiteX8" fmla="*/ 148685 w 1093946"/>
                    <a:gd name="connsiteY8" fmla="*/ 0 h 181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93946" h="181641">
                      <a:moveTo>
                        <a:pt x="148685" y="0"/>
                      </a:moveTo>
                      <a:lnTo>
                        <a:pt x="945166" y="0"/>
                      </a:lnTo>
                      <a:cubicBezTo>
                        <a:pt x="1027335" y="0"/>
                        <a:pt x="1093946" y="66611"/>
                        <a:pt x="1093946" y="148780"/>
                      </a:cubicBezTo>
                      <a:lnTo>
                        <a:pt x="1093946" y="181642"/>
                      </a:lnTo>
                      <a:lnTo>
                        <a:pt x="1093946" y="181642"/>
                      </a:lnTo>
                      <a:lnTo>
                        <a:pt x="0" y="181642"/>
                      </a:lnTo>
                      <a:lnTo>
                        <a:pt x="0" y="181642"/>
                      </a:lnTo>
                      <a:lnTo>
                        <a:pt x="0" y="148685"/>
                      </a:lnTo>
                      <a:cubicBezTo>
                        <a:pt x="53" y="66591"/>
                        <a:pt x="66590" y="53"/>
                        <a:pt x="148685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7" name="任意多边形: 形状 236">
                  <a:extLst>
                    <a:ext uri="{FF2B5EF4-FFF2-40B4-BE49-F238E27FC236}">
                      <a16:creationId xmlns:a16="http://schemas.microsoft.com/office/drawing/2014/main" id="{20171CF2-AA43-7E18-F676-DBB4DB6C21DD}"/>
                    </a:ext>
                  </a:extLst>
                </p:cNvPr>
                <p:cNvSpPr/>
                <p:nvPr/>
              </p:nvSpPr>
              <p:spPr>
                <a:xfrm>
                  <a:off x="6180867" y="3700272"/>
                  <a:ext cx="835152" cy="838295"/>
                </a:xfrm>
                <a:custGeom>
                  <a:avLst/>
                  <a:gdLst>
                    <a:gd name="connsiteX0" fmla="*/ 0 w 835152"/>
                    <a:gd name="connsiteY0" fmla="*/ 838295 h 838295"/>
                    <a:gd name="connsiteX1" fmla="*/ 0 w 835152"/>
                    <a:gd name="connsiteY1" fmla="*/ 838295 h 838295"/>
                    <a:gd name="connsiteX2" fmla="*/ 158591 w 835152"/>
                    <a:gd name="connsiteY2" fmla="*/ 679704 h 838295"/>
                    <a:gd name="connsiteX3" fmla="*/ 158591 w 835152"/>
                    <a:gd name="connsiteY3" fmla="*/ 158591 h 838295"/>
                    <a:gd name="connsiteX4" fmla="*/ 191 w 835152"/>
                    <a:gd name="connsiteY4" fmla="*/ 0 h 838295"/>
                    <a:gd name="connsiteX5" fmla="*/ 0 w 835152"/>
                    <a:gd name="connsiteY5" fmla="*/ 0 h 838295"/>
                    <a:gd name="connsiteX6" fmla="*/ 835152 w 835152"/>
                    <a:gd name="connsiteY6" fmla="*/ 0 h 838295"/>
                    <a:gd name="connsiteX7" fmla="*/ 676561 w 835152"/>
                    <a:gd name="connsiteY7" fmla="*/ 158591 h 838295"/>
                    <a:gd name="connsiteX8" fmla="*/ 676561 w 835152"/>
                    <a:gd name="connsiteY8" fmla="*/ 679704 h 838295"/>
                    <a:gd name="connsiteX9" fmla="*/ 835152 w 835152"/>
                    <a:gd name="connsiteY9" fmla="*/ 838295 h 838295"/>
                    <a:gd name="connsiteX10" fmla="*/ 0 w 835152"/>
                    <a:gd name="connsiteY10" fmla="*/ 838295 h 838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35152" h="838295">
                      <a:moveTo>
                        <a:pt x="0" y="838295"/>
                      </a:moveTo>
                      <a:lnTo>
                        <a:pt x="0" y="838295"/>
                      </a:lnTo>
                      <a:cubicBezTo>
                        <a:pt x="87588" y="838295"/>
                        <a:pt x="158591" y="767291"/>
                        <a:pt x="158591" y="679704"/>
                      </a:cubicBezTo>
                      <a:lnTo>
                        <a:pt x="158591" y="158591"/>
                      </a:lnTo>
                      <a:cubicBezTo>
                        <a:pt x="158644" y="71056"/>
                        <a:pt x="87726" y="53"/>
                        <a:pt x="191" y="0"/>
                      </a:cubicBezTo>
                      <a:cubicBezTo>
                        <a:pt x="127" y="0"/>
                        <a:pt x="64" y="0"/>
                        <a:pt x="0" y="0"/>
                      </a:cubicBezTo>
                      <a:lnTo>
                        <a:pt x="835152" y="0"/>
                      </a:lnTo>
                      <a:cubicBezTo>
                        <a:pt x="747565" y="0"/>
                        <a:pt x="676561" y="71004"/>
                        <a:pt x="676561" y="158591"/>
                      </a:cubicBezTo>
                      <a:lnTo>
                        <a:pt x="676561" y="679704"/>
                      </a:lnTo>
                      <a:cubicBezTo>
                        <a:pt x="676614" y="767270"/>
                        <a:pt x="747587" y="838242"/>
                        <a:pt x="835152" y="838295"/>
                      </a:cubicBezTo>
                      <a:lnTo>
                        <a:pt x="0" y="838295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8" name="任意多边形: 形状 237">
                  <a:extLst>
                    <a:ext uri="{FF2B5EF4-FFF2-40B4-BE49-F238E27FC236}">
                      <a16:creationId xmlns:a16="http://schemas.microsoft.com/office/drawing/2014/main" id="{D1BDFB69-50BF-FD86-66B1-4D1EF6EF8325}"/>
                    </a:ext>
                  </a:extLst>
                </p:cNvPr>
                <p:cNvSpPr/>
                <p:nvPr/>
              </p:nvSpPr>
              <p:spPr>
                <a:xfrm>
                  <a:off x="6180867" y="3700367"/>
                  <a:ext cx="835151" cy="281082"/>
                </a:xfrm>
                <a:custGeom>
                  <a:avLst/>
                  <a:gdLst>
                    <a:gd name="connsiteX0" fmla="*/ 676561 w 835151"/>
                    <a:gd name="connsiteY0" fmla="*/ 128683 h 281082"/>
                    <a:gd name="connsiteX1" fmla="*/ 835152 w 835151"/>
                    <a:gd name="connsiteY1" fmla="*/ 0 h 281082"/>
                    <a:gd name="connsiteX2" fmla="*/ 0 w 835151"/>
                    <a:gd name="connsiteY2" fmla="*/ 0 h 281082"/>
                    <a:gd name="connsiteX3" fmla="*/ 158591 w 835151"/>
                    <a:gd name="connsiteY3" fmla="*/ 158401 h 281082"/>
                    <a:gd name="connsiteX4" fmla="*/ 158591 w 835151"/>
                    <a:gd name="connsiteY4" fmla="*/ 158592 h 281082"/>
                    <a:gd name="connsiteX5" fmla="*/ 158591 w 835151"/>
                    <a:gd name="connsiteY5" fmla="*/ 281083 h 281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5151" h="281082">
                      <a:moveTo>
                        <a:pt x="676561" y="128683"/>
                      </a:moveTo>
                      <a:cubicBezTo>
                        <a:pt x="675132" y="72771"/>
                        <a:pt x="747617" y="0"/>
                        <a:pt x="835152" y="0"/>
                      </a:cubicBezTo>
                      <a:lnTo>
                        <a:pt x="0" y="0"/>
                      </a:lnTo>
                      <a:cubicBezTo>
                        <a:pt x="87535" y="-53"/>
                        <a:pt x="158539" y="70866"/>
                        <a:pt x="158591" y="158401"/>
                      </a:cubicBezTo>
                      <a:cubicBezTo>
                        <a:pt x="158591" y="158464"/>
                        <a:pt x="158591" y="158528"/>
                        <a:pt x="158591" y="158592"/>
                      </a:cubicBezTo>
                      <a:lnTo>
                        <a:pt x="158591" y="281083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9" name="任意多边形: 形状 238">
                  <a:extLst>
                    <a:ext uri="{FF2B5EF4-FFF2-40B4-BE49-F238E27FC236}">
                      <a16:creationId xmlns:a16="http://schemas.microsoft.com/office/drawing/2014/main" id="{B37190F2-8A3B-659C-EB9B-322B3D618E9B}"/>
                    </a:ext>
                  </a:extLst>
                </p:cNvPr>
                <p:cNvSpPr/>
                <p:nvPr/>
              </p:nvSpPr>
              <p:spPr>
                <a:xfrm>
                  <a:off x="6180867" y="3700272"/>
                  <a:ext cx="835152" cy="838295"/>
                </a:xfrm>
                <a:custGeom>
                  <a:avLst/>
                  <a:gdLst>
                    <a:gd name="connsiteX0" fmla="*/ 0 w 835152"/>
                    <a:gd name="connsiteY0" fmla="*/ 838295 h 838295"/>
                    <a:gd name="connsiteX1" fmla="*/ 0 w 835152"/>
                    <a:gd name="connsiteY1" fmla="*/ 838295 h 838295"/>
                    <a:gd name="connsiteX2" fmla="*/ 158591 w 835152"/>
                    <a:gd name="connsiteY2" fmla="*/ 679704 h 838295"/>
                    <a:gd name="connsiteX3" fmla="*/ 158591 w 835152"/>
                    <a:gd name="connsiteY3" fmla="*/ 158591 h 838295"/>
                    <a:gd name="connsiteX4" fmla="*/ 191 w 835152"/>
                    <a:gd name="connsiteY4" fmla="*/ 0 h 838295"/>
                    <a:gd name="connsiteX5" fmla="*/ 0 w 835152"/>
                    <a:gd name="connsiteY5" fmla="*/ 0 h 838295"/>
                    <a:gd name="connsiteX6" fmla="*/ 835152 w 835152"/>
                    <a:gd name="connsiteY6" fmla="*/ 0 h 838295"/>
                    <a:gd name="connsiteX7" fmla="*/ 676561 w 835152"/>
                    <a:gd name="connsiteY7" fmla="*/ 158591 h 838295"/>
                    <a:gd name="connsiteX8" fmla="*/ 676561 w 835152"/>
                    <a:gd name="connsiteY8" fmla="*/ 679704 h 838295"/>
                    <a:gd name="connsiteX9" fmla="*/ 835152 w 835152"/>
                    <a:gd name="connsiteY9" fmla="*/ 838295 h 838295"/>
                    <a:gd name="connsiteX10" fmla="*/ 0 w 835152"/>
                    <a:gd name="connsiteY10" fmla="*/ 838295 h 838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35152" h="838295">
                      <a:moveTo>
                        <a:pt x="0" y="838295"/>
                      </a:moveTo>
                      <a:lnTo>
                        <a:pt x="0" y="838295"/>
                      </a:lnTo>
                      <a:cubicBezTo>
                        <a:pt x="87588" y="838295"/>
                        <a:pt x="158591" y="767291"/>
                        <a:pt x="158591" y="679704"/>
                      </a:cubicBezTo>
                      <a:lnTo>
                        <a:pt x="158591" y="158591"/>
                      </a:lnTo>
                      <a:cubicBezTo>
                        <a:pt x="158644" y="71056"/>
                        <a:pt x="87726" y="53"/>
                        <a:pt x="191" y="0"/>
                      </a:cubicBezTo>
                      <a:cubicBezTo>
                        <a:pt x="127" y="0"/>
                        <a:pt x="64" y="0"/>
                        <a:pt x="0" y="0"/>
                      </a:cubicBezTo>
                      <a:lnTo>
                        <a:pt x="835152" y="0"/>
                      </a:lnTo>
                      <a:cubicBezTo>
                        <a:pt x="747565" y="0"/>
                        <a:pt x="676561" y="71004"/>
                        <a:pt x="676561" y="158591"/>
                      </a:cubicBezTo>
                      <a:lnTo>
                        <a:pt x="676561" y="679704"/>
                      </a:lnTo>
                      <a:cubicBezTo>
                        <a:pt x="676614" y="767270"/>
                        <a:pt x="747587" y="838242"/>
                        <a:pt x="835152" y="838295"/>
                      </a:cubicBezTo>
                      <a:lnTo>
                        <a:pt x="0" y="838295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0" name="任意多边形: 形状 239">
                  <a:extLst>
                    <a:ext uri="{FF2B5EF4-FFF2-40B4-BE49-F238E27FC236}">
                      <a16:creationId xmlns:a16="http://schemas.microsoft.com/office/drawing/2014/main" id="{4A2D545A-13F9-C1AF-8935-F021C7A68CA3}"/>
                    </a:ext>
                  </a:extLst>
                </p:cNvPr>
                <p:cNvSpPr/>
                <p:nvPr/>
              </p:nvSpPr>
              <p:spPr>
                <a:xfrm>
                  <a:off x="4829270" y="3445954"/>
                  <a:ext cx="3538823" cy="254317"/>
                </a:xfrm>
                <a:custGeom>
                  <a:avLst/>
                  <a:gdLst>
                    <a:gd name="connsiteX0" fmla="*/ 3255264 w 3538823"/>
                    <a:gd name="connsiteY0" fmla="*/ 254318 h 254317"/>
                    <a:gd name="connsiteX1" fmla="*/ 283464 w 3538823"/>
                    <a:gd name="connsiteY1" fmla="*/ 254318 h 254317"/>
                    <a:gd name="connsiteX2" fmla="*/ 23241 w 3538823"/>
                    <a:gd name="connsiteY2" fmla="*/ 66675 h 254317"/>
                    <a:gd name="connsiteX3" fmla="*/ 0 w 3538823"/>
                    <a:gd name="connsiteY3" fmla="*/ 0 h 254317"/>
                    <a:gd name="connsiteX4" fmla="*/ 3538823 w 3538823"/>
                    <a:gd name="connsiteY4" fmla="*/ 0 h 254317"/>
                    <a:gd name="connsiteX5" fmla="*/ 3515487 w 3538823"/>
                    <a:gd name="connsiteY5" fmla="*/ 66675 h 254317"/>
                    <a:gd name="connsiteX6" fmla="*/ 3255264 w 3538823"/>
                    <a:gd name="connsiteY6" fmla="*/ 254318 h 254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38823" h="254317">
                      <a:moveTo>
                        <a:pt x="3255264" y="254318"/>
                      </a:moveTo>
                      <a:lnTo>
                        <a:pt x="283464" y="254318"/>
                      </a:lnTo>
                      <a:cubicBezTo>
                        <a:pt x="165633" y="253512"/>
                        <a:pt x="61219" y="178221"/>
                        <a:pt x="23241" y="66675"/>
                      </a:cubicBezTo>
                      <a:lnTo>
                        <a:pt x="0" y="0"/>
                      </a:lnTo>
                      <a:lnTo>
                        <a:pt x="3538823" y="0"/>
                      </a:lnTo>
                      <a:lnTo>
                        <a:pt x="3515487" y="66675"/>
                      </a:lnTo>
                      <a:cubicBezTo>
                        <a:pt x="3477510" y="178221"/>
                        <a:pt x="3373096" y="253512"/>
                        <a:pt x="3255264" y="254318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31" name="图形 285">
              <a:extLst>
                <a:ext uri="{FF2B5EF4-FFF2-40B4-BE49-F238E27FC236}">
                  <a16:creationId xmlns:a16="http://schemas.microsoft.com/office/drawing/2014/main" id="{556FB657-A795-5A3B-4513-F4847FDF0211}"/>
                </a:ext>
              </a:extLst>
            </p:cNvPr>
            <p:cNvGrpSpPr/>
            <p:nvPr/>
          </p:nvGrpSpPr>
          <p:grpSpPr>
            <a:xfrm>
              <a:off x="14030884" y="3896393"/>
              <a:ext cx="257280" cy="433482"/>
              <a:chOff x="6614541" y="1271968"/>
              <a:chExt cx="257280" cy="433482"/>
            </a:xfrm>
          </p:grpSpPr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3A512FC1-8D0D-B2A8-424B-DEF29A07C95B}"/>
                  </a:ext>
                </a:extLst>
              </p:cNvPr>
              <p:cNvSpPr/>
              <p:nvPr/>
            </p:nvSpPr>
            <p:spPr>
              <a:xfrm>
                <a:off x="6744461" y="1271968"/>
                <a:ext cx="127360" cy="256031"/>
              </a:xfrm>
              <a:custGeom>
                <a:avLst/>
                <a:gdLst>
                  <a:gd name="connsiteX0" fmla="*/ 0 w 127360"/>
                  <a:gd name="connsiteY0" fmla="*/ 256032 h 256031"/>
                  <a:gd name="connsiteX1" fmla="*/ 108490 w 127360"/>
                  <a:gd name="connsiteY1" fmla="*/ 0 h 256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7360" h="256031">
                    <a:moveTo>
                      <a:pt x="0" y="256032"/>
                    </a:moveTo>
                    <a:cubicBezTo>
                      <a:pt x="0" y="256032"/>
                      <a:pt x="185928" y="174879"/>
                      <a:pt x="108490" y="0"/>
                    </a:cubicBezTo>
                  </a:path>
                </a:pathLst>
              </a:custGeom>
              <a:noFill/>
              <a:ln w="15875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F0108BE8-7CF8-89D0-3FCA-B5D7DB99EC02}"/>
                  </a:ext>
                </a:extLst>
              </p:cNvPr>
              <p:cNvSpPr/>
              <p:nvPr/>
            </p:nvSpPr>
            <p:spPr>
              <a:xfrm>
                <a:off x="6614541" y="1499520"/>
                <a:ext cx="205930" cy="205930"/>
              </a:xfrm>
              <a:custGeom>
                <a:avLst/>
                <a:gdLst>
                  <a:gd name="connsiteX0" fmla="*/ 205930 w 205930"/>
                  <a:gd name="connsiteY0" fmla="*/ 102965 h 205930"/>
                  <a:gd name="connsiteX1" fmla="*/ 102965 w 205930"/>
                  <a:gd name="connsiteY1" fmla="*/ 205931 h 205930"/>
                  <a:gd name="connsiteX2" fmla="*/ 0 w 205930"/>
                  <a:gd name="connsiteY2" fmla="*/ 102965 h 205930"/>
                  <a:gd name="connsiteX3" fmla="*/ 102965 w 205930"/>
                  <a:gd name="connsiteY3" fmla="*/ 0 h 205930"/>
                  <a:gd name="connsiteX4" fmla="*/ 205930 w 205930"/>
                  <a:gd name="connsiteY4" fmla="*/ 102965 h 205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5930" h="205930">
                    <a:moveTo>
                      <a:pt x="205930" y="102965"/>
                    </a:moveTo>
                    <a:cubicBezTo>
                      <a:pt x="205930" y="159831"/>
                      <a:pt x="159831" y="205931"/>
                      <a:pt x="102965" y="205931"/>
                    </a:cubicBezTo>
                    <a:cubicBezTo>
                      <a:pt x="46099" y="205931"/>
                      <a:pt x="0" y="159831"/>
                      <a:pt x="0" y="102965"/>
                    </a:cubicBezTo>
                    <a:cubicBezTo>
                      <a:pt x="0" y="46099"/>
                      <a:pt x="46099" y="0"/>
                      <a:pt x="102965" y="0"/>
                    </a:cubicBezTo>
                    <a:cubicBezTo>
                      <a:pt x="159831" y="0"/>
                      <a:pt x="205930" y="46099"/>
                      <a:pt x="205930" y="102965"/>
                    </a:cubicBezTo>
                    <a:close/>
                  </a:path>
                </a:pathLst>
              </a:custGeom>
              <a:solidFill>
                <a:srgbClr val="EA631F"/>
              </a:solidFill>
              <a:ln w="15875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56" name="组合 255">
            <a:extLst>
              <a:ext uri="{FF2B5EF4-FFF2-40B4-BE49-F238E27FC236}">
                <a16:creationId xmlns:a16="http://schemas.microsoft.com/office/drawing/2014/main" id="{843A60C9-6657-50E1-0EAE-ECA421418E9C}"/>
              </a:ext>
            </a:extLst>
          </p:cNvPr>
          <p:cNvGrpSpPr/>
          <p:nvPr/>
        </p:nvGrpSpPr>
        <p:grpSpPr>
          <a:xfrm flipH="1">
            <a:off x="185134" y="4682484"/>
            <a:ext cx="1381265" cy="2047646"/>
            <a:chOff x="5002114" y="1749606"/>
            <a:chExt cx="2054775" cy="3046086"/>
          </a:xfrm>
        </p:grpSpPr>
        <p:grpSp>
          <p:nvGrpSpPr>
            <p:cNvPr id="257" name="图形 304">
              <a:extLst>
                <a:ext uri="{FF2B5EF4-FFF2-40B4-BE49-F238E27FC236}">
                  <a16:creationId xmlns:a16="http://schemas.microsoft.com/office/drawing/2014/main" id="{9D51412B-FF56-E7BE-1164-CA0CFCEBE4F7}"/>
                </a:ext>
              </a:extLst>
            </p:cNvPr>
            <p:cNvGrpSpPr/>
            <p:nvPr/>
          </p:nvGrpSpPr>
          <p:grpSpPr>
            <a:xfrm>
              <a:off x="5002114" y="1749606"/>
              <a:ext cx="2054775" cy="3046086"/>
              <a:chOff x="5002114" y="1749606"/>
              <a:chExt cx="2054775" cy="3046086"/>
            </a:xfrm>
          </p:grpSpPr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CCFD9DD4-91A7-85CD-113D-DF6E2B6AC60B}"/>
                  </a:ext>
                </a:extLst>
              </p:cNvPr>
              <p:cNvSpPr/>
              <p:nvPr/>
            </p:nvSpPr>
            <p:spPr>
              <a:xfrm>
                <a:off x="5092517" y="2595891"/>
                <a:ext cx="1938999" cy="1246609"/>
              </a:xfrm>
              <a:custGeom>
                <a:avLst/>
                <a:gdLst>
                  <a:gd name="connsiteX0" fmla="*/ 1300692 w 1938999"/>
                  <a:gd name="connsiteY0" fmla="*/ 0 h 1246609"/>
                  <a:gd name="connsiteX1" fmla="*/ 1700485 w 1938999"/>
                  <a:gd name="connsiteY1" fmla="*/ 186805 h 1246609"/>
                  <a:gd name="connsiteX2" fmla="*/ 1938999 w 1938999"/>
                  <a:gd name="connsiteY2" fmla="*/ 966095 h 1246609"/>
                  <a:gd name="connsiteX3" fmla="*/ 1680276 w 1938999"/>
                  <a:gd name="connsiteY3" fmla="*/ 889827 h 1246609"/>
                  <a:gd name="connsiteX4" fmla="*/ 1503180 w 1938999"/>
                  <a:gd name="connsiteY4" fmla="*/ 589278 h 1246609"/>
                  <a:gd name="connsiteX5" fmla="*/ 1389613 w 1938999"/>
                  <a:gd name="connsiteY5" fmla="*/ 1246610 h 1246609"/>
                  <a:gd name="connsiteX6" fmla="*/ 713522 w 1938999"/>
                  <a:gd name="connsiteY6" fmla="*/ 1246610 h 1246609"/>
                  <a:gd name="connsiteX7" fmla="*/ 657375 w 1938999"/>
                  <a:gd name="connsiteY7" fmla="*/ 914385 h 1246609"/>
                  <a:gd name="connsiteX8" fmla="*/ 522763 w 1938999"/>
                  <a:gd name="connsiteY8" fmla="*/ 725911 h 1246609"/>
                  <a:gd name="connsiteX9" fmla="*/ 534449 w 1938999"/>
                  <a:gd name="connsiteY9" fmla="*/ 633212 h 1246609"/>
                  <a:gd name="connsiteX10" fmla="*/ 246730 w 1938999"/>
                  <a:gd name="connsiteY10" fmla="*/ 870100 h 1246609"/>
                  <a:gd name="connsiteX11" fmla="*/ 0 w 1938999"/>
                  <a:gd name="connsiteY11" fmla="*/ 761937 h 1246609"/>
                  <a:gd name="connsiteX12" fmla="*/ 491351 w 1938999"/>
                  <a:gd name="connsiteY12" fmla="*/ 157985 h 1246609"/>
                  <a:gd name="connsiteX13" fmla="*/ 731403 w 1938999"/>
                  <a:gd name="connsiteY13" fmla="*/ 79915 h 1246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38999" h="1246609">
                    <a:moveTo>
                      <a:pt x="1300692" y="0"/>
                    </a:moveTo>
                    <a:cubicBezTo>
                      <a:pt x="1394577" y="23109"/>
                      <a:pt x="1631290" y="83781"/>
                      <a:pt x="1700485" y="186805"/>
                    </a:cubicBezTo>
                    <a:cubicBezTo>
                      <a:pt x="1790637" y="320802"/>
                      <a:pt x="1938999" y="966095"/>
                      <a:pt x="1938999" y="966095"/>
                    </a:cubicBezTo>
                    <a:lnTo>
                      <a:pt x="1680276" y="889827"/>
                    </a:lnTo>
                    <a:cubicBezTo>
                      <a:pt x="1680276" y="889827"/>
                      <a:pt x="1514384" y="589278"/>
                      <a:pt x="1503180" y="589278"/>
                    </a:cubicBezTo>
                    <a:cubicBezTo>
                      <a:pt x="1491977" y="589278"/>
                      <a:pt x="1389613" y="1246610"/>
                      <a:pt x="1389613" y="1246610"/>
                    </a:cubicBezTo>
                    <a:lnTo>
                      <a:pt x="713522" y="1246610"/>
                    </a:lnTo>
                    <a:lnTo>
                      <a:pt x="657375" y="914385"/>
                    </a:lnTo>
                    <a:cubicBezTo>
                      <a:pt x="657375" y="914385"/>
                      <a:pt x="513757" y="797698"/>
                      <a:pt x="522763" y="725911"/>
                    </a:cubicBezTo>
                    <a:cubicBezTo>
                      <a:pt x="531770" y="654124"/>
                      <a:pt x="534449" y="633212"/>
                      <a:pt x="534449" y="633212"/>
                    </a:cubicBezTo>
                    <a:cubicBezTo>
                      <a:pt x="534449" y="633212"/>
                      <a:pt x="457610" y="661461"/>
                      <a:pt x="246730" y="870100"/>
                    </a:cubicBezTo>
                    <a:lnTo>
                      <a:pt x="0" y="761937"/>
                    </a:lnTo>
                    <a:cubicBezTo>
                      <a:pt x="0" y="761937"/>
                      <a:pt x="381429" y="222654"/>
                      <a:pt x="491351" y="157985"/>
                    </a:cubicBezTo>
                    <a:cubicBezTo>
                      <a:pt x="601272" y="93314"/>
                      <a:pt x="731403" y="79915"/>
                      <a:pt x="731403" y="79915"/>
                    </a:cubicBezTo>
                    <a:close/>
                  </a:path>
                </a:pathLst>
              </a:custGeom>
              <a:solidFill>
                <a:srgbClr val="F7F3EF"/>
              </a:solidFill>
              <a:ln w="15875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98" name="图形 304">
                <a:extLst>
                  <a:ext uri="{FF2B5EF4-FFF2-40B4-BE49-F238E27FC236}">
                    <a16:creationId xmlns:a16="http://schemas.microsoft.com/office/drawing/2014/main" id="{94AFC465-71F2-7B02-E3CD-F8FB0FA1B726}"/>
                  </a:ext>
                </a:extLst>
              </p:cNvPr>
              <p:cNvGrpSpPr/>
              <p:nvPr/>
            </p:nvGrpSpPr>
            <p:grpSpPr>
              <a:xfrm>
                <a:off x="5570127" y="1749606"/>
                <a:ext cx="966814" cy="960042"/>
                <a:chOff x="5570127" y="1749606"/>
                <a:chExt cx="966814" cy="960042"/>
              </a:xfrm>
            </p:grpSpPr>
            <p:sp>
              <p:nvSpPr>
                <p:cNvPr id="321" name="任意多边形: 形状 320">
                  <a:extLst>
                    <a:ext uri="{FF2B5EF4-FFF2-40B4-BE49-F238E27FC236}">
                      <a16:creationId xmlns:a16="http://schemas.microsoft.com/office/drawing/2014/main" id="{74832A93-0443-CBCF-022B-DA4287C464A6}"/>
                    </a:ext>
                  </a:extLst>
                </p:cNvPr>
                <p:cNvSpPr/>
                <p:nvPr/>
              </p:nvSpPr>
              <p:spPr>
                <a:xfrm>
                  <a:off x="5797164" y="2149836"/>
                  <a:ext cx="635145" cy="559812"/>
                </a:xfrm>
                <a:custGeom>
                  <a:avLst/>
                  <a:gdLst>
                    <a:gd name="connsiteX0" fmla="*/ 270498 w 635145"/>
                    <a:gd name="connsiteY0" fmla="*/ 0 h 559813"/>
                    <a:gd name="connsiteX1" fmla="*/ 635145 w 635145"/>
                    <a:gd name="connsiteY1" fmla="*/ 458972 h 559813"/>
                    <a:gd name="connsiteX2" fmla="*/ 0 w 635145"/>
                    <a:gd name="connsiteY2" fmla="*/ 548113 h 559813"/>
                    <a:gd name="connsiteX3" fmla="*/ 123848 w 635145"/>
                    <a:gd name="connsiteY3" fmla="*/ 181445 h 5598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35145" h="559813">
                      <a:moveTo>
                        <a:pt x="270498" y="0"/>
                      </a:moveTo>
                      <a:cubicBezTo>
                        <a:pt x="270498" y="0"/>
                        <a:pt x="354982" y="340484"/>
                        <a:pt x="635145" y="458972"/>
                      </a:cubicBezTo>
                      <a:cubicBezTo>
                        <a:pt x="635145" y="458972"/>
                        <a:pt x="430503" y="600701"/>
                        <a:pt x="0" y="548113"/>
                      </a:cubicBezTo>
                      <a:cubicBezTo>
                        <a:pt x="0" y="548113"/>
                        <a:pt x="152712" y="374356"/>
                        <a:pt x="123848" y="181445"/>
                      </a:cubicBezTo>
                      <a:close/>
                    </a:path>
                  </a:pathLst>
                </a:custGeom>
                <a:solidFill>
                  <a:srgbClr val="FCBE9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5" name="任意多边形: 形状 314">
                  <a:extLst>
                    <a:ext uri="{FF2B5EF4-FFF2-40B4-BE49-F238E27FC236}">
                      <a16:creationId xmlns:a16="http://schemas.microsoft.com/office/drawing/2014/main" id="{83B4C77D-085A-C4DE-C2DC-9AC59D5C9B8B}"/>
                    </a:ext>
                  </a:extLst>
                </p:cNvPr>
                <p:cNvSpPr/>
                <p:nvPr/>
              </p:nvSpPr>
              <p:spPr>
                <a:xfrm>
                  <a:off x="5617415" y="2002797"/>
                  <a:ext cx="455882" cy="522051"/>
                </a:xfrm>
                <a:custGeom>
                  <a:avLst/>
                  <a:gdLst>
                    <a:gd name="connsiteX0" fmla="*/ 450247 w 455882"/>
                    <a:gd name="connsiteY0" fmla="*/ 147038 h 522051"/>
                    <a:gd name="connsiteX1" fmla="*/ 280225 w 455882"/>
                    <a:gd name="connsiteY1" fmla="*/ 521394 h 522051"/>
                    <a:gd name="connsiteX2" fmla="*/ 5290 w 455882"/>
                    <a:gd name="connsiteY2" fmla="*/ 235827 h 522051"/>
                    <a:gd name="connsiteX3" fmla="*/ 139901 w 455882"/>
                    <a:gd name="connsiteY3" fmla="*/ 9351 h 522051"/>
                    <a:gd name="connsiteX4" fmla="*/ 450247 w 455882"/>
                    <a:gd name="connsiteY4" fmla="*/ 147038 h 522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5882" h="522051">
                      <a:moveTo>
                        <a:pt x="450247" y="147038"/>
                      </a:moveTo>
                      <a:cubicBezTo>
                        <a:pt x="470149" y="208545"/>
                        <a:pt x="442734" y="501448"/>
                        <a:pt x="280225" y="521394"/>
                      </a:cubicBezTo>
                      <a:cubicBezTo>
                        <a:pt x="158046" y="536376"/>
                        <a:pt x="22819" y="291007"/>
                        <a:pt x="5290" y="235827"/>
                      </a:cubicBezTo>
                      <a:cubicBezTo>
                        <a:pt x="-12240" y="180647"/>
                        <a:pt x="9200" y="48891"/>
                        <a:pt x="139901" y="9351"/>
                      </a:cubicBezTo>
                      <a:cubicBezTo>
                        <a:pt x="315108" y="-43809"/>
                        <a:pt x="450247" y="147038"/>
                        <a:pt x="450247" y="147038"/>
                      </a:cubicBezTo>
                      <a:close/>
                    </a:path>
                  </a:pathLst>
                </a:custGeom>
                <a:solidFill>
                  <a:srgbClr val="FCBE9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16" name="图形 304">
                  <a:extLst>
                    <a:ext uri="{FF2B5EF4-FFF2-40B4-BE49-F238E27FC236}">
                      <a16:creationId xmlns:a16="http://schemas.microsoft.com/office/drawing/2014/main" id="{C13624FB-B05B-D8FD-A261-775DF07FA6A2}"/>
                    </a:ext>
                  </a:extLst>
                </p:cNvPr>
                <p:cNvGrpSpPr/>
                <p:nvPr/>
              </p:nvGrpSpPr>
              <p:grpSpPr>
                <a:xfrm>
                  <a:off x="5585890" y="1836233"/>
                  <a:ext cx="951051" cy="772574"/>
                  <a:chOff x="5585890" y="1836233"/>
                  <a:chExt cx="951051" cy="772574"/>
                </a:xfrm>
              </p:grpSpPr>
              <p:sp>
                <p:nvSpPr>
                  <p:cNvPr id="318" name="任意多边形: 形状 317">
                    <a:extLst>
                      <a:ext uri="{FF2B5EF4-FFF2-40B4-BE49-F238E27FC236}">
                        <a16:creationId xmlns:a16="http://schemas.microsoft.com/office/drawing/2014/main" id="{8E25D517-5FF9-646B-FDA8-7904A798C3B2}"/>
                      </a:ext>
                    </a:extLst>
                  </p:cNvPr>
                  <p:cNvSpPr/>
                  <p:nvPr/>
                </p:nvSpPr>
                <p:spPr>
                  <a:xfrm>
                    <a:off x="5585890" y="1836233"/>
                    <a:ext cx="951051" cy="772574"/>
                  </a:xfrm>
                  <a:custGeom>
                    <a:avLst/>
                    <a:gdLst>
                      <a:gd name="connsiteX0" fmla="*/ 103857 w 951051"/>
                      <a:gd name="connsiteY0" fmla="*/ 248757 h 772574"/>
                      <a:gd name="connsiteX1" fmla="*/ 481684 w 951051"/>
                      <a:gd name="connsiteY1" fmla="*/ 313603 h 772574"/>
                      <a:gd name="connsiteX2" fmla="*/ 846331 w 951051"/>
                      <a:gd name="connsiteY2" fmla="*/ 772575 h 772574"/>
                      <a:gd name="connsiteX3" fmla="*/ 907574 w 951051"/>
                      <a:gd name="connsiteY3" fmla="*/ 414957 h 772574"/>
                      <a:gd name="connsiteX4" fmla="*/ 648367 w 951051"/>
                      <a:gd name="connsiteY4" fmla="*/ 403710 h 772574"/>
                      <a:gd name="connsiteX5" fmla="*/ 411830 w 951051"/>
                      <a:gd name="connsiteY5" fmla="*/ 6 h 772574"/>
                      <a:gd name="connsiteX6" fmla="*/ 49643 w 951051"/>
                      <a:gd name="connsiteY6" fmla="*/ 434288 h 772574"/>
                      <a:gd name="connsiteX7" fmla="*/ 103857 w 951051"/>
                      <a:gd name="connsiteY7" fmla="*/ 248757 h 772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51051" h="772574">
                        <a:moveTo>
                          <a:pt x="103857" y="248757"/>
                        </a:moveTo>
                        <a:cubicBezTo>
                          <a:pt x="103857" y="248757"/>
                          <a:pt x="224542" y="351122"/>
                          <a:pt x="481684" y="313603"/>
                        </a:cubicBezTo>
                        <a:cubicBezTo>
                          <a:pt x="481684" y="313603"/>
                          <a:pt x="556766" y="659666"/>
                          <a:pt x="846331" y="772575"/>
                        </a:cubicBezTo>
                        <a:cubicBezTo>
                          <a:pt x="846331" y="772575"/>
                          <a:pt x="1033311" y="560684"/>
                          <a:pt x="907574" y="414957"/>
                        </a:cubicBezTo>
                        <a:cubicBezTo>
                          <a:pt x="827747" y="322697"/>
                          <a:pt x="648367" y="403710"/>
                          <a:pt x="648367" y="403710"/>
                        </a:cubicBezTo>
                        <a:cubicBezTo>
                          <a:pt x="648367" y="403710"/>
                          <a:pt x="807933" y="1896"/>
                          <a:pt x="411830" y="6"/>
                        </a:cubicBezTo>
                        <a:cubicBezTo>
                          <a:pt x="15726" y="-1883"/>
                          <a:pt x="-69329" y="418692"/>
                          <a:pt x="49643" y="434288"/>
                        </a:cubicBezTo>
                        <a:cubicBezTo>
                          <a:pt x="50126" y="434288"/>
                          <a:pt x="-8305" y="313603"/>
                          <a:pt x="103857" y="248757"/>
                        </a:cubicBezTo>
                        <a:close/>
                      </a:path>
                    </a:pathLst>
                  </a:custGeom>
                  <a:solidFill>
                    <a:srgbClr val="1C0E0C"/>
                  </a:solidFill>
                  <a:ln w="15875" cap="flat">
                    <a:solidFill>
                      <a:srgbClr val="070707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9" name="任意多边形: 形状 318">
                    <a:extLst>
                      <a:ext uri="{FF2B5EF4-FFF2-40B4-BE49-F238E27FC236}">
                        <a16:creationId xmlns:a16="http://schemas.microsoft.com/office/drawing/2014/main" id="{D490EAEE-9213-9F21-85D0-0974C4F79198}"/>
                      </a:ext>
                    </a:extLst>
                  </p:cNvPr>
                  <p:cNvSpPr/>
                  <p:nvPr/>
                </p:nvSpPr>
                <p:spPr>
                  <a:xfrm>
                    <a:off x="6227008" y="2174955"/>
                    <a:ext cx="285566" cy="66745"/>
                  </a:xfrm>
                  <a:custGeom>
                    <a:avLst/>
                    <a:gdLst>
                      <a:gd name="connsiteX0" fmla="*/ 285567 w 285566"/>
                      <a:gd name="connsiteY0" fmla="*/ 40385 h 66745"/>
                      <a:gd name="connsiteX1" fmla="*/ 0 w 285566"/>
                      <a:gd name="connsiteY1" fmla="*/ 66745 h 667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566" h="66745">
                        <a:moveTo>
                          <a:pt x="285567" y="40385"/>
                        </a:moveTo>
                        <a:cubicBezTo>
                          <a:pt x="148539" y="-63912"/>
                          <a:pt x="0" y="66745"/>
                          <a:pt x="0" y="66745"/>
                        </a:cubicBezTo>
                      </a:path>
                    </a:pathLst>
                  </a:custGeom>
                  <a:noFill/>
                  <a:ln w="15875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0" name="任意多边形: 形状 319">
                    <a:extLst>
                      <a:ext uri="{FF2B5EF4-FFF2-40B4-BE49-F238E27FC236}">
                        <a16:creationId xmlns:a16="http://schemas.microsoft.com/office/drawing/2014/main" id="{47674EFE-8844-3AFE-161F-29A2DF168C11}"/>
                      </a:ext>
                    </a:extLst>
                  </p:cNvPr>
                  <p:cNvSpPr/>
                  <p:nvPr/>
                </p:nvSpPr>
                <p:spPr>
                  <a:xfrm>
                    <a:off x="5685969" y="2081255"/>
                    <a:ext cx="324667" cy="119894"/>
                  </a:xfrm>
                  <a:custGeom>
                    <a:avLst/>
                    <a:gdLst>
                      <a:gd name="connsiteX0" fmla="*/ 0 w 324667"/>
                      <a:gd name="connsiteY0" fmla="*/ 0 h 119894"/>
                      <a:gd name="connsiteX1" fmla="*/ 324668 w 324667"/>
                      <a:gd name="connsiteY1" fmla="*/ 113919 h 119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24667" h="119894">
                        <a:moveTo>
                          <a:pt x="0" y="0"/>
                        </a:moveTo>
                        <a:cubicBezTo>
                          <a:pt x="0" y="0"/>
                          <a:pt x="67438" y="151438"/>
                          <a:pt x="324668" y="113919"/>
                        </a:cubicBezTo>
                      </a:path>
                    </a:pathLst>
                  </a:custGeom>
                  <a:noFill/>
                  <a:ln w="15875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17" name="任意多边形: 形状 316">
                  <a:extLst>
                    <a:ext uri="{FF2B5EF4-FFF2-40B4-BE49-F238E27FC236}">
                      <a16:creationId xmlns:a16="http://schemas.microsoft.com/office/drawing/2014/main" id="{AE02B1EA-E4C9-F8CA-D422-E63739F35ED5}"/>
                    </a:ext>
                  </a:extLst>
                </p:cNvPr>
                <p:cNvSpPr/>
                <p:nvPr/>
              </p:nvSpPr>
              <p:spPr>
                <a:xfrm>
                  <a:off x="5570127" y="1749606"/>
                  <a:ext cx="805420" cy="465470"/>
                </a:xfrm>
                <a:custGeom>
                  <a:avLst/>
                  <a:gdLst>
                    <a:gd name="connsiteX0" fmla="*/ 16904 w 805420"/>
                    <a:gd name="connsiteY0" fmla="*/ 435332 h 465470"/>
                    <a:gd name="connsiteX1" fmla="*/ 18881 w 805420"/>
                    <a:gd name="connsiteY1" fmla="*/ 218126 h 465470"/>
                    <a:gd name="connsiteX2" fmla="*/ 381156 w 805420"/>
                    <a:gd name="connsiteY2" fmla="*/ 392 h 465470"/>
                    <a:gd name="connsiteX3" fmla="*/ 805421 w 805420"/>
                    <a:gd name="connsiteY3" fmla="*/ 152445 h 465470"/>
                    <a:gd name="connsiteX4" fmla="*/ 517481 w 805420"/>
                    <a:gd name="connsiteY4" fmla="*/ 465471 h 465470"/>
                    <a:gd name="connsiteX5" fmla="*/ 208058 w 805420"/>
                    <a:gd name="connsiteY5" fmla="*/ 257314 h 465470"/>
                    <a:gd name="connsiteX6" fmla="*/ 16904 w 805420"/>
                    <a:gd name="connsiteY6" fmla="*/ 435332 h 465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05420" h="465470">
                      <a:moveTo>
                        <a:pt x="16904" y="435332"/>
                      </a:moveTo>
                      <a:cubicBezTo>
                        <a:pt x="16904" y="435332"/>
                        <a:pt x="-22416" y="287584"/>
                        <a:pt x="18881" y="218126"/>
                      </a:cubicBezTo>
                      <a:cubicBezTo>
                        <a:pt x="60179" y="148667"/>
                        <a:pt x="247862" y="9750"/>
                        <a:pt x="381156" y="392"/>
                      </a:cubicBezTo>
                      <a:cubicBezTo>
                        <a:pt x="514450" y="-8966"/>
                        <a:pt x="805421" y="152445"/>
                        <a:pt x="805421" y="152445"/>
                      </a:cubicBezTo>
                      <a:cubicBezTo>
                        <a:pt x="805421" y="152445"/>
                        <a:pt x="561810" y="164703"/>
                        <a:pt x="517481" y="465471"/>
                      </a:cubicBezTo>
                      <a:cubicBezTo>
                        <a:pt x="517481" y="465471"/>
                        <a:pt x="406286" y="214699"/>
                        <a:pt x="208058" y="257314"/>
                      </a:cubicBezTo>
                      <a:cubicBezTo>
                        <a:pt x="9831" y="299930"/>
                        <a:pt x="16904" y="435332"/>
                        <a:pt x="16904" y="435332"/>
                      </a:cubicBezTo>
                      <a:close/>
                    </a:path>
                  </a:pathLst>
                </a:custGeom>
                <a:solidFill>
                  <a:srgbClr val="EFAF00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89DDD5A3-CD88-0685-9C30-10C5176522EA}"/>
                  </a:ext>
                </a:extLst>
              </p:cNvPr>
              <p:cNvSpPr/>
              <p:nvPr/>
            </p:nvSpPr>
            <p:spPr>
              <a:xfrm>
                <a:off x="5615689" y="2552529"/>
                <a:ext cx="1048796" cy="2243163"/>
              </a:xfrm>
              <a:custGeom>
                <a:avLst/>
                <a:gdLst>
                  <a:gd name="connsiteX0" fmla="*/ 701823 w 1048796"/>
                  <a:gd name="connsiteY0" fmla="*/ 0 h 2243163"/>
                  <a:gd name="connsiteX1" fmla="*/ 607717 w 1048796"/>
                  <a:gd name="connsiteY1" fmla="*/ 409898 h 2243163"/>
                  <a:gd name="connsiteX2" fmla="*/ 239555 w 1048796"/>
                  <a:gd name="connsiteY2" fmla="*/ 414292 h 2243163"/>
                  <a:gd name="connsiteX3" fmla="*/ 251374 w 1048796"/>
                  <a:gd name="connsiteY3" fmla="*/ 63220 h 2243163"/>
                  <a:gd name="connsiteX4" fmla="*/ 148086 w 1048796"/>
                  <a:gd name="connsiteY4" fmla="*/ 133865 h 2243163"/>
                  <a:gd name="connsiteX5" fmla="*/ 11278 w 1048796"/>
                  <a:gd name="connsiteY5" fmla="*/ 676574 h 2243163"/>
                  <a:gd name="connsiteX6" fmla="*/ 134291 w 1048796"/>
                  <a:gd name="connsiteY6" fmla="*/ 957748 h 2243163"/>
                  <a:gd name="connsiteX7" fmla="*/ 190350 w 1048796"/>
                  <a:gd name="connsiteY7" fmla="*/ 1289884 h 2243163"/>
                  <a:gd name="connsiteX8" fmla="*/ 7499 w 1048796"/>
                  <a:gd name="connsiteY8" fmla="*/ 2224786 h 2243163"/>
                  <a:gd name="connsiteX9" fmla="*/ 957647 w 1048796"/>
                  <a:gd name="connsiteY9" fmla="*/ 2209761 h 2243163"/>
                  <a:gd name="connsiteX10" fmla="*/ 866529 w 1048796"/>
                  <a:gd name="connsiteY10" fmla="*/ 1289884 h 2243163"/>
                  <a:gd name="connsiteX11" fmla="*/ 917052 w 1048796"/>
                  <a:gd name="connsiteY11" fmla="*/ 973915 h 2243163"/>
                  <a:gd name="connsiteX12" fmla="*/ 777608 w 1048796"/>
                  <a:gd name="connsiteY12" fmla="*/ 43362 h 2243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48796" h="2243163">
                    <a:moveTo>
                      <a:pt x="701823" y="0"/>
                    </a:moveTo>
                    <a:cubicBezTo>
                      <a:pt x="701823" y="0"/>
                      <a:pt x="616504" y="236625"/>
                      <a:pt x="607717" y="409898"/>
                    </a:cubicBezTo>
                    <a:cubicBezTo>
                      <a:pt x="607717" y="409898"/>
                      <a:pt x="308663" y="452250"/>
                      <a:pt x="239555" y="414292"/>
                    </a:cubicBezTo>
                    <a:cubicBezTo>
                      <a:pt x="196545" y="390612"/>
                      <a:pt x="251374" y="63220"/>
                      <a:pt x="251374" y="63220"/>
                    </a:cubicBezTo>
                    <a:lnTo>
                      <a:pt x="148086" y="133865"/>
                    </a:lnTo>
                    <a:cubicBezTo>
                      <a:pt x="148086" y="133865"/>
                      <a:pt x="22964" y="583655"/>
                      <a:pt x="11278" y="676574"/>
                    </a:cubicBezTo>
                    <a:cubicBezTo>
                      <a:pt x="-409" y="769493"/>
                      <a:pt x="-36302" y="825552"/>
                      <a:pt x="134291" y="957748"/>
                    </a:cubicBezTo>
                    <a:lnTo>
                      <a:pt x="190350" y="1289884"/>
                    </a:lnTo>
                    <a:lnTo>
                      <a:pt x="7499" y="2224786"/>
                    </a:lnTo>
                    <a:cubicBezTo>
                      <a:pt x="7499" y="2224786"/>
                      <a:pt x="708632" y="2274827"/>
                      <a:pt x="957647" y="2209761"/>
                    </a:cubicBezTo>
                    <a:cubicBezTo>
                      <a:pt x="1206661" y="2144696"/>
                      <a:pt x="866529" y="1289884"/>
                      <a:pt x="866529" y="1289884"/>
                    </a:cubicBezTo>
                    <a:lnTo>
                      <a:pt x="917052" y="973915"/>
                    </a:lnTo>
                    <a:cubicBezTo>
                      <a:pt x="917052" y="973915"/>
                      <a:pt x="632364" y="708821"/>
                      <a:pt x="777608" y="43362"/>
                    </a:cubicBezTo>
                    <a:close/>
                  </a:path>
                </a:pathLst>
              </a:custGeom>
              <a:solidFill>
                <a:srgbClr val="EFAF00"/>
              </a:solidFill>
              <a:ln w="15875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00" name="图形 304">
                <a:extLst>
                  <a:ext uri="{FF2B5EF4-FFF2-40B4-BE49-F238E27FC236}">
                    <a16:creationId xmlns:a16="http://schemas.microsoft.com/office/drawing/2014/main" id="{A131ADBB-4FDF-7BC8-8CDF-955569404CCC}"/>
                  </a:ext>
                </a:extLst>
              </p:cNvPr>
              <p:cNvGrpSpPr/>
              <p:nvPr/>
            </p:nvGrpSpPr>
            <p:grpSpPr>
              <a:xfrm>
                <a:off x="5002114" y="3342856"/>
                <a:ext cx="2054775" cy="1070536"/>
                <a:chOff x="5002114" y="3342856"/>
                <a:chExt cx="2054775" cy="1070536"/>
              </a:xfrm>
            </p:grpSpPr>
            <p:grpSp>
              <p:nvGrpSpPr>
                <p:cNvPr id="301" name="图形 304">
                  <a:extLst>
                    <a:ext uri="{FF2B5EF4-FFF2-40B4-BE49-F238E27FC236}">
                      <a16:creationId xmlns:a16="http://schemas.microsoft.com/office/drawing/2014/main" id="{0CDED6DA-8D57-A291-9EB3-0EA2BA8AD939}"/>
                    </a:ext>
                  </a:extLst>
                </p:cNvPr>
                <p:cNvGrpSpPr/>
                <p:nvPr/>
              </p:nvGrpSpPr>
              <p:grpSpPr>
                <a:xfrm>
                  <a:off x="5734235" y="3393994"/>
                  <a:ext cx="1322654" cy="1019398"/>
                  <a:chOff x="5734235" y="3393994"/>
                  <a:chExt cx="1322654" cy="1019398"/>
                </a:xfrm>
              </p:grpSpPr>
              <p:sp>
                <p:nvSpPr>
                  <p:cNvPr id="309" name="任意多边形: 形状 308">
                    <a:extLst>
                      <a:ext uri="{FF2B5EF4-FFF2-40B4-BE49-F238E27FC236}">
                        <a16:creationId xmlns:a16="http://schemas.microsoft.com/office/drawing/2014/main" id="{69E749E7-7217-145D-2431-86FE00A958FA}"/>
                      </a:ext>
                    </a:extLst>
                  </p:cNvPr>
                  <p:cNvSpPr/>
                  <p:nvPr/>
                </p:nvSpPr>
                <p:spPr>
                  <a:xfrm>
                    <a:off x="6745526" y="3393994"/>
                    <a:ext cx="311363" cy="281767"/>
                  </a:xfrm>
                  <a:custGeom>
                    <a:avLst/>
                    <a:gdLst>
                      <a:gd name="connsiteX0" fmla="*/ 28936 w 311363"/>
                      <a:gd name="connsiteY0" fmla="*/ 242195 h 281767"/>
                      <a:gd name="connsiteX1" fmla="*/ 92376 w 311363"/>
                      <a:gd name="connsiteY1" fmla="*/ 14225 h 281767"/>
                      <a:gd name="connsiteX2" fmla="*/ 310944 w 311363"/>
                      <a:gd name="connsiteY2" fmla="*/ 139303 h 281767"/>
                      <a:gd name="connsiteX3" fmla="*/ 28936 w 311363"/>
                      <a:gd name="connsiteY3" fmla="*/ 242195 h 2817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1363" h="281767">
                        <a:moveTo>
                          <a:pt x="28936" y="242195"/>
                        </a:moveTo>
                        <a:cubicBezTo>
                          <a:pt x="9298" y="234156"/>
                          <a:pt x="-49704" y="53282"/>
                          <a:pt x="92376" y="14225"/>
                        </a:cubicBezTo>
                        <a:cubicBezTo>
                          <a:pt x="278741" y="-36738"/>
                          <a:pt x="315909" y="59608"/>
                          <a:pt x="310944" y="139303"/>
                        </a:cubicBezTo>
                        <a:cubicBezTo>
                          <a:pt x="301455" y="292895"/>
                          <a:pt x="203879" y="313983"/>
                          <a:pt x="28936" y="242195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5875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" name="任意多边形: 形状 309">
                    <a:extLst>
                      <a:ext uri="{FF2B5EF4-FFF2-40B4-BE49-F238E27FC236}">
                        <a16:creationId xmlns:a16="http://schemas.microsoft.com/office/drawing/2014/main" id="{8B5229CF-8E54-D45C-258A-D65DDFB840C0}"/>
                      </a:ext>
                    </a:extLst>
                  </p:cNvPr>
                  <p:cNvSpPr/>
                  <p:nvPr/>
                </p:nvSpPr>
                <p:spPr>
                  <a:xfrm>
                    <a:off x="6064225" y="3525552"/>
                    <a:ext cx="175000" cy="286366"/>
                  </a:xfrm>
                  <a:custGeom>
                    <a:avLst/>
                    <a:gdLst>
                      <a:gd name="connsiteX0" fmla="*/ 10291 w 175000"/>
                      <a:gd name="connsiteY0" fmla="*/ 284570 h 286366"/>
                      <a:gd name="connsiteX1" fmla="*/ 8270 w 175000"/>
                      <a:gd name="connsiteY1" fmla="*/ 283516 h 286366"/>
                      <a:gd name="connsiteX2" fmla="*/ 1763 w 175000"/>
                      <a:gd name="connsiteY2" fmla="*/ 262701 h 286366"/>
                      <a:gd name="connsiteX3" fmla="*/ 1768 w 175000"/>
                      <a:gd name="connsiteY3" fmla="*/ 262691 h 286366"/>
                      <a:gd name="connsiteX4" fmla="*/ 119202 w 175000"/>
                      <a:gd name="connsiteY4" fmla="*/ 8273 h 286366"/>
                      <a:gd name="connsiteX5" fmla="*/ 140070 w 175000"/>
                      <a:gd name="connsiteY5" fmla="*/ 1771 h 286366"/>
                      <a:gd name="connsiteX6" fmla="*/ 166694 w 175000"/>
                      <a:gd name="connsiteY6" fmla="*/ 15698 h 286366"/>
                      <a:gd name="connsiteX7" fmla="*/ 173240 w 175000"/>
                      <a:gd name="connsiteY7" fmla="*/ 36565 h 286366"/>
                      <a:gd name="connsiteX8" fmla="*/ 173240 w 175000"/>
                      <a:gd name="connsiteY8" fmla="*/ 36566 h 286366"/>
                      <a:gd name="connsiteX9" fmla="*/ 31115 w 175000"/>
                      <a:gd name="connsiteY9" fmla="*/ 278200 h 286366"/>
                      <a:gd name="connsiteX10" fmla="*/ 10291 w 175000"/>
                      <a:gd name="connsiteY10" fmla="*/ 284570 h 286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75000" h="286366">
                        <a:moveTo>
                          <a:pt x="10291" y="284570"/>
                        </a:moveTo>
                        <a:lnTo>
                          <a:pt x="8270" y="283516"/>
                        </a:lnTo>
                        <a:cubicBezTo>
                          <a:pt x="725" y="279565"/>
                          <a:pt x="-2188" y="270246"/>
                          <a:pt x="1763" y="262701"/>
                        </a:cubicBezTo>
                        <a:cubicBezTo>
                          <a:pt x="1764" y="262698"/>
                          <a:pt x="1766" y="262694"/>
                          <a:pt x="1768" y="262691"/>
                        </a:cubicBezTo>
                        <a:lnTo>
                          <a:pt x="119202" y="8273"/>
                        </a:lnTo>
                        <a:cubicBezTo>
                          <a:pt x="123172" y="719"/>
                          <a:pt x="132512" y="-2191"/>
                          <a:pt x="140070" y="1771"/>
                        </a:cubicBezTo>
                        <a:lnTo>
                          <a:pt x="166694" y="15698"/>
                        </a:lnTo>
                        <a:cubicBezTo>
                          <a:pt x="174264" y="19652"/>
                          <a:pt x="177195" y="28995"/>
                          <a:pt x="173240" y="36565"/>
                        </a:cubicBezTo>
                        <a:cubicBezTo>
                          <a:pt x="173240" y="36565"/>
                          <a:pt x="173240" y="36565"/>
                          <a:pt x="173240" y="36566"/>
                        </a:cubicBezTo>
                        <a:lnTo>
                          <a:pt x="31115" y="278200"/>
                        </a:lnTo>
                        <a:cubicBezTo>
                          <a:pt x="27116" y="285699"/>
                          <a:pt x="17802" y="288548"/>
                          <a:pt x="10291" y="284570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5875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1" name="任意多边形: 形状 310">
                    <a:extLst>
                      <a:ext uri="{FF2B5EF4-FFF2-40B4-BE49-F238E27FC236}">
                        <a16:creationId xmlns:a16="http://schemas.microsoft.com/office/drawing/2014/main" id="{248C59CF-694F-2C9E-2BA5-79F8F2139360}"/>
                      </a:ext>
                    </a:extLst>
                  </p:cNvPr>
                  <p:cNvSpPr/>
                  <p:nvPr/>
                </p:nvSpPr>
                <p:spPr>
                  <a:xfrm rot="1657800">
                    <a:off x="5958615" y="3779009"/>
                    <a:ext cx="19857" cy="461564"/>
                  </a:xfrm>
                  <a:custGeom>
                    <a:avLst/>
                    <a:gdLst>
                      <a:gd name="connsiteX0" fmla="*/ 0 w 19857"/>
                      <a:gd name="connsiteY0" fmla="*/ 0 h 461564"/>
                      <a:gd name="connsiteX1" fmla="*/ 19858 w 19857"/>
                      <a:gd name="connsiteY1" fmla="*/ 0 h 461564"/>
                      <a:gd name="connsiteX2" fmla="*/ 19858 w 19857"/>
                      <a:gd name="connsiteY2" fmla="*/ 461564 h 461564"/>
                      <a:gd name="connsiteX3" fmla="*/ 0 w 19857"/>
                      <a:gd name="connsiteY3" fmla="*/ 461564 h 4615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857" h="461564">
                        <a:moveTo>
                          <a:pt x="0" y="0"/>
                        </a:moveTo>
                        <a:lnTo>
                          <a:pt x="19858" y="0"/>
                        </a:lnTo>
                        <a:lnTo>
                          <a:pt x="19858" y="461564"/>
                        </a:lnTo>
                        <a:lnTo>
                          <a:pt x="0" y="461564"/>
                        </a:lnTo>
                        <a:close/>
                      </a:path>
                    </a:pathLst>
                  </a:custGeom>
                  <a:solidFill>
                    <a:srgbClr val="F7F3EF"/>
                  </a:solidFill>
                  <a:ln w="15875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2" name="任意多边形: 形状 311">
                    <a:extLst>
                      <a:ext uri="{FF2B5EF4-FFF2-40B4-BE49-F238E27FC236}">
                        <a16:creationId xmlns:a16="http://schemas.microsoft.com/office/drawing/2014/main" id="{D6150902-8359-2F38-5F54-E2B0194380ED}"/>
                      </a:ext>
                    </a:extLst>
                  </p:cNvPr>
                  <p:cNvSpPr/>
                  <p:nvPr/>
                </p:nvSpPr>
                <p:spPr>
                  <a:xfrm>
                    <a:off x="5734235" y="4203583"/>
                    <a:ext cx="167816" cy="209809"/>
                  </a:xfrm>
                  <a:custGeom>
                    <a:avLst/>
                    <a:gdLst>
                      <a:gd name="connsiteX0" fmla="*/ 154750 w 167816"/>
                      <a:gd name="connsiteY0" fmla="*/ 120515 h 209809"/>
                      <a:gd name="connsiteX1" fmla="*/ 25190 w 167816"/>
                      <a:gd name="connsiteY1" fmla="*/ 206054 h 209809"/>
                      <a:gd name="connsiteX2" fmla="*/ 21632 w 167816"/>
                      <a:gd name="connsiteY2" fmla="*/ 50837 h 209809"/>
                      <a:gd name="connsiteX3" fmla="*/ 128434 w 167816"/>
                      <a:gd name="connsiteY3" fmla="*/ 8837 h 209809"/>
                      <a:gd name="connsiteX4" fmla="*/ 154750 w 167816"/>
                      <a:gd name="connsiteY4" fmla="*/ 120515 h 2098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7816" h="209809">
                        <a:moveTo>
                          <a:pt x="154750" y="120515"/>
                        </a:moveTo>
                        <a:cubicBezTo>
                          <a:pt x="127072" y="173499"/>
                          <a:pt x="59898" y="224198"/>
                          <a:pt x="25190" y="206054"/>
                        </a:cubicBezTo>
                        <a:cubicBezTo>
                          <a:pt x="-9517" y="187909"/>
                          <a:pt x="-6090" y="103821"/>
                          <a:pt x="21632" y="50837"/>
                        </a:cubicBezTo>
                        <a:cubicBezTo>
                          <a:pt x="49354" y="-2147"/>
                          <a:pt x="94385" y="-9000"/>
                          <a:pt x="128434" y="8837"/>
                        </a:cubicBezTo>
                        <a:cubicBezTo>
                          <a:pt x="162482" y="26674"/>
                          <a:pt x="182472" y="67576"/>
                          <a:pt x="154750" y="120515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5875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3" name="任意多边形: 形状 312">
                    <a:extLst>
                      <a:ext uri="{FF2B5EF4-FFF2-40B4-BE49-F238E27FC236}">
                        <a16:creationId xmlns:a16="http://schemas.microsoft.com/office/drawing/2014/main" id="{DE4F25A8-DE7F-397E-5C7A-6ABCEE6B2364}"/>
                      </a:ext>
                    </a:extLst>
                  </p:cNvPr>
                  <p:cNvSpPr/>
                  <p:nvPr/>
                </p:nvSpPr>
                <p:spPr>
                  <a:xfrm>
                    <a:off x="5901242" y="3487182"/>
                    <a:ext cx="1077855" cy="614142"/>
                  </a:xfrm>
                  <a:custGeom>
                    <a:avLst/>
                    <a:gdLst>
                      <a:gd name="connsiteX0" fmla="*/ 1025098 w 1077855"/>
                      <a:gd name="connsiteY0" fmla="*/ 189075 h 614142"/>
                      <a:gd name="connsiteX1" fmla="*/ 329149 w 1077855"/>
                      <a:gd name="connsiteY1" fmla="*/ 475608 h 614142"/>
                      <a:gd name="connsiteX2" fmla="*/ 208288 w 1077855"/>
                      <a:gd name="connsiteY2" fmla="*/ 613032 h 614142"/>
                      <a:gd name="connsiteX3" fmla="*/ 155568 w 1077855"/>
                      <a:gd name="connsiteY3" fmla="*/ 598577 h 614142"/>
                      <a:gd name="connsiteX4" fmla="*/ 111108 w 1077855"/>
                      <a:gd name="connsiteY4" fmla="*/ 552711 h 614142"/>
                      <a:gd name="connsiteX5" fmla="*/ 80662 w 1077855"/>
                      <a:gd name="connsiteY5" fmla="*/ 510359 h 614142"/>
                      <a:gd name="connsiteX6" fmla="*/ 43187 w 1077855"/>
                      <a:gd name="connsiteY6" fmla="*/ 551964 h 614142"/>
                      <a:gd name="connsiteX7" fmla="*/ 0 w 1077855"/>
                      <a:gd name="connsiteY7" fmla="*/ 589000 h 614142"/>
                      <a:gd name="connsiteX8" fmla="*/ 24251 w 1077855"/>
                      <a:gd name="connsiteY8" fmla="*/ 496213 h 614142"/>
                      <a:gd name="connsiteX9" fmla="*/ 85758 w 1077855"/>
                      <a:gd name="connsiteY9" fmla="*/ 430840 h 614142"/>
                      <a:gd name="connsiteX10" fmla="*/ 279856 w 1077855"/>
                      <a:gd name="connsiteY10" fmla="*/ 397055 h 614142"/>
                      <a:gd name="connsiteX11" fmla="*/ 852703 w 1077855"/>
                      <a:gd name="connsiteY11" fmla="*/ 10441 h 614142"/>
                      <a:gd name="connsiteX12" fmla="*/ 1025098 w 1077855"/>
                      <a:gd name="connsiteY12" fmla="*/ 189075 h 6141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077855" h="614142">
                        <a:moveTo>
                          <a:pt x="1025098" y="189075"/>
                        </a:moveTo>
                        <a:cubicBezTo>
                          <a:pt x="859732" y="287749"/>
                          <a:pt x="520918" y="433037"/>
                          <a:pt x="329149" y="475608"/>
                        </a:cubicBezTo>
                        <a:cubicBezTo>
                          <a:pt x="305732" y="527933"/>
                          <a:pt x="227707" y="608990"/>
                          <a:pt x="208288" y="613032"/>
                        </a:cubicBezTo>
                        <a:cubicBezTo>
                          <a:pt x="185926" y="617689"/>
                          <a:pt x="177535" y="606705"/>
                          <a:pt x="155568" y="598577"/>
                        </a:cubicBezTo>
                        <a:cubicBezTo>
                          <a:pt x="117917" y="584739"/>
                          <a:pt x="135974" y="557588"/>
                          <a:pt x="111108" y="552711"/>
                        </a:cubicBezTo>
                        <a:cubicBezTo>
                          <a:pt x="86241" y="547834"/>
                          <a:pt x="80662" y="510359"/>
                          <a:pt x="80662" y="510359"/>
                        </a:cubicBezTo>
                        <a:cubicBezTo>
                          <a:pt x="80662" y="510359"/>
                          <a:pt x="57245" y="513435"/>
                          <a:pt x="43187" y="551964"/>
                        </a:cubicBezTo>
                        <a:cubicBezTo>
                          <a:pt x="25613" y="600291"/>
                          <a:pt x="0" y="589000"/>
                          <a:pt x="0" y="589000"/>
                        </a:cubicBezTo>
                        <a:cubicBezTo>
                          <a:pt x="0" y="589000"/>
                          <a:pt x="13180" y="510930"/>
                          <a:pt x="24251" y="496213"/>
                        </a:cubicBezTo>
                        <a:cubicBezTo>
                          <a:pt x="42460" y="472372"/>
                          <a:pt x="63070" y="450466"/>
                          <a:pt x="85758" y="430840"/>
                        </a:cubicBezTo>
                        <a:cubicBezTo>
                          <a:pt x="99729" y="419066"/>
                          <a:pt x="220106" y="396440"/>
                          <a:pt x="279856" y="397055"/>
                        </a:cubicBezTo>
                        <a:cubicBezTo>
                          <a:pt x="429493" y="268550"/>
                          <a:pt x="684438" y="80252"/>
                          <a:pt x="852703" y="10441"/>
                        </a:cubicBezTo>
                        <a:cubicBezTo>
                          <a:pt x="973520" y="-39335"/>
                          <a:pt x="1173724" y="100241"/>
                          <a:pt x="1025098" y="189075"/>
                        </a:cubicBezTo>
                        <a:close/>
                      </a:path>
                    </a:pathLst>
                  </a:custGeom>
                  <a:solidFill>
                    <a:srgbClr val="FCBE9F"/>
                  </a:solidFill>
                  <a:ln w="15875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02" name="图形 304">
                  <a:extLst>
                    <a:ext uri="{FF2B5EF4-FFF2-40B4-BE49-F238E27FC236}">
                      <a16:creationId xmlns:a16="http://schemas.microsoft.com/office/drawing/2014/main" id="{E1A746F6-4F8C-E828-E2D4-50C34D63167F}"/>
                    </a:ext>
                  </a:extLst>
                </p:cNvPr>
                <p:cNvGrpSpPr/>
                <p:nvPr/>
              </p:nvGrpSpPr>
              <p:grpSpPr>
                <a:xfrm>
                  <a:off x="5002114" y="3342856"/>
                  <a:ext cx="685230" cy="927169"/>
                  <a:chOff x="5002114" y="3342856"/>
                  <a:chExt cx="685230" cy="927169"/>
                </a:xfrm>
              </p:grpSpPr>
              <p:sp>
                <p:nvSpPr>
                  <p:cNvPr id="303" name="任意多边形: 形状 302">
                    <a:extLst>
                      <a:ext uri="{FF2B5EF4-FFF2-40B4-BE49-F238E27FC236}">
                        <a16:creationId xmlns:a16="http://schemas.microsoft.com/office/drawing/2014/main" id="{DF8140DE-1865-C4D1-E3F8-349DE2806C30}"/>
                      </a:ext>
                    </a:extLst>
                  </p:cNvPr>
                  <p:cNvSpPr/>
                  <p:nvPr/>
                </p:nvSpPr>
                <p:spPr>
                  <a:xfrm>
                    <a:off x="5002114" y="3342856"/>
                    <a:ext cx="341167" cy="274436"/>
                  </a:xfrm>
                  <a:custGeom>
                    <a:avLst/>
                    <a:gdLst>
                      <a:gd name="connsiteX0" fmla="*/ 28676 w 341167"/>
                      <a:gd name="connsiteY0" fmla="*/ 254760 h 274436"/>
                      <a:gd name="connsiteX1" fmla="*/ 92116 w 341167"/>
                      <a:gd name="connsiteY1" fmla="*/ 9919 h 274436"/>
                      <a:gd name="connsiteX2" fmla="*/ 341131 w 341167"/>
                      <a:gd name="connsiteY2" fmla="*/ 145102 h 274436"/>
                      <a:gd name="connsiteX3" fmla="*/ 28676 w 341167"/>
                      <a:gd name="connsiteY3" fmla="*/ 254760 h 2744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1167" h="274436">
                        <a:moveTo>
                          <a:pt x="28676" y="254760"/>
                        </a:moveTo>
                        <a:cubicBezTo>
                          <a:pt x="9038" y="246764"/>
                          <a:pt x="-49261" y="51392"/>
                          <a:pt x="92116" y="9919"/>
                        </a:cubicBezTo>
                        <a:cubicBezTo>
                          <a:pt x="233494" y="-31554"/>
                          <a:pt x="335507" y="65451"/>
                          <a:pt x="341131" y="145102"/>
                        </a:cubicBezTo>
                        <a:cubicBezTo>
                          <a:pt x="343767" y="182445"/>
                          <a:pt x="203619" y="326327"/>
                          <a:pt x="28676" y="254760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5875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4" name="任意多边形: 形状 303">
                    <a:extLst>
                      <a:ext uri="{FF2B5EF4-FFF2-40B4-BE49-F238E27FC236}">
                        <a16:creationId xmlns:a16="http://schemas.microsoft.com/office/drawing/2014/main" id="{18521BA0-7F6E-E450-DAE0-AD9C199F8FE0}"/>
                      </a:ext>
                    </a:extLst>
                  </p:cNvPr>
                  <p:cNvSpPr/>
                  <p:nvPr/>
                </p:nvSpPr>
                <p:spPr>
                  <a:xfrm>
                    <a:off x="5017199" y="3442296"/>
                    <a:ext cx="290239" cy="301091"/>
                  </a:xfrm>
                  <a:custGeom>
                    <a:avLst/>
                    <a:gdLst>
                      <a:gd name="connsiteX0" fmla="*/ 155496 w 290239"/>
                      <a:gd name="connsiteY0" fmla="*/ 301091 h 301091"/>
                      <a:gd name="connsiteX1" fmla="*/ 44520 w 290239"/>
                      <a:gd name="connsiteY1" fmla="*/ 43158 h 301091"/>
                      <a:gd name="connsiteX2" fmla="*/ 290240 w 290239"/>
                      <a:gd name="connsiteY2" fmla="*/ 157034 h 301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90239" h="301091">
                        <a:moveTo>
                          <a:pt x="155496" y="301091"/>
                        </a:moveTo>
                        <a:cubicBezTo>
                          <a:pt x="133046" y="292305"/>
                          <a:pt x="-94046" y="152289"/>
                          <a:pt x="44520" y="43158"/>
                        </a:cubicBezTo>
                        <a:cubicBezTo>
                          <a:pt x="225658" y="-99449"/>
                          <a:pt x="290240" y="157034"/>
                          <a:pt x="290240" y="157034"/>
                        </a:cubicBezTo>
                        <a:close/>
                      </a:path>
                    </a:pathLst>
                  </a:custGeom>
                  <a:solidFill>
                    <a:srgbClr val="FCBE9F"/>
                  </a:solidFill>
                  <a:ln w="15875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5" name="任意多边形: 形状 304">
                    <a:extLst>
                      <a:ext uri="{FF2B5EF4-FFF2-40B4-BE49-F238E27FC236}">
                        <a16:creationId xmlns:a16="http://schemas.microsoft.com/office/drawing/2014/main" id="{8D0A32C1-B5B5-0F92-8F3D-95F6C9148994}"/>
                      </a:ext>
                    </a:extLst>
                  </p:cNvPr>
                  <p:cNvSpPr/>
                  <p:nvPr/>
                </p:nvSpPr>
                <p:spPr>
                  <a:xfrm>
                    <a:off x="5247373" y="3350844"/>
                    <a:ext cx="155217" cy="294843"/>
                  </a:xfrm>
                  <a:custGeom>
                    <a:avLst/>
                    <a:gdLst>
                      <a:gd name="connsiteX0" fmla="*/ 145692 w 155217"/>
                      <a:gd name="connsiteY0" fmla="*/ 292726 h 294843"/>
                      <a:gd name="connsiteX1" fmla="*/ 143584 w 155217"/>
                      <a:gd name="connsiteY1" fmla="*/ 293604 h 294843"/>
                      <a:gd name="connsiteX2" fmla="*/ 123404 w 155217"/>
                      <a:gd name="connsiteY2" fmla="*/ 285502 h 294843"/>
                      <a:gd name="connsiteX3" fmla="*/ 123374 w 155217"/>
                      <a:gd name="connsiteY3" fmla="*/ 285433 h 294843"/>
                      <a:gd name="connsiteX4" fmla="*/ 1239 w 155217"/>
                      <a:gd name="connsiteY4" fmla="*/ 33211 h 294843"/>
                      <a:gd name="connsiteX5" fmla="*/ 9342 w 155217"/>
                      <a:gd name="connsiteY5" fmla="*/ 13031 h 294843"/>
                      <a:gd name="connsiteX6" fmla="*/ 9411 w 155217"/>
                      <a:gd name="connsiteY6" fmla="*/ 13002 h 294843"/>
                      <a:gd name="connsiteX7" fmla="*/ 37089 w 155217"/>
                      <a:gd name="connsiteY7" fmla="*/ 1228 h 294843"/>
                      <a:gd name="connsiteX8" fmla="*/ 57342 w 155217"/>
                      <a:gd name="connsiteY8" fmla="*/ 9399 h 294843"/>
                      <a:gd name="connsiteX9" fmla="*/ 153996 w 155217"/>
                      <a:gd name="connsiteY9" fmla="*/ 272472 h 294843"/>
                      <a:gd name="connsiteX10" fmla="*/ 145799 w 155217"/>
                      <a:gd name="connsiteY10" fmla="*/ 292681 h 294843"/>
                      <a:gd name="connsiteX11" fmla="*/ 145692 w 155217"/>
                      <a:gd name="connsiteY11" fmla="*/ 292726 h 2948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55217" h="294843">
                        <a:moveTo>
                          <a:pt x="145692" y="292726"/>
                        </a:moveTo>
                        <a:lnTo>
                          <a:pt x="143584" y="293604"/>
                        </a:lnTo>
                        <a:cubicBezTo>
                          <a:pt x="135774" y="296940"/>
                          <a:pt x="126739" y="293312"/>
                          <a:pt x="123404" y="285502"/>
                        </a:cubicBezTo>
                        <a:cubicBezTo>
                          <a:pt x="123394" y="285479"/>
                          <a:pt x="123384" y="285456"/>
                          <a:pt x="123374" y="285433"/>
                        </a:cubicBezTo>
                        <a:lnTo>
                          <a:pt x="1239" y="33211"/>
                        </a:lnTo>
                        <a:cubicBezTo>
                          <a:pt x="-2096" y="25401"/>
                          <a:pt x="1532" y="16367"/>
                          <a:pt x="9342" y="13031"/>
                        </a:cubicBezTo>
                        <a:cubicBezTo>
                          <a:pt x="9365" y="13021"/>
                          <a:pt x="9388" y="13012"/>
                          <a:pt x="9411" y="13002"/>
                        </a:cubicBezTo>
                        <a:lnTo>
                          <a:pt x="37089" y="1228"/>
                        </a:lnTo>
                        <a:cubicBezTo>
                          <a:pt x="44939" y="-2096"/>
                          <a:pt x="53997" y="1559"/>
                          <a:pt x="57342" y="9399"/>
                        </a:cubicBezTo>
                        <a:lnTo>
                          <a:pt x="153996" y="272472"/>
                        </a:lnTo>
                        <a:cubicBezTo>
                          <a:pt x="157313" y="280317"/>
                          <a:pt x="153643" y="289364"/>
                          <a:pt x="145799" y="292681"/>
                        </a:cubicBezTo>
                        <a:cubicBezTo>
                          <a:pt x="145763" y="292696"/>
                          <a:pt x="145728" y="292711"/>
                          <a:pt x="145692" y="292726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5875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6" name="任意多边形: 形状 305">
                    <a:extLst>
                      <a:ext uri="{FF2B5EF4-FFF2-40B4-BE49-F238E27FC236}">
                        <a16:creationId xmlns:a16="http://schemas.microsoft.com/office/drawing/2014/main" id="{39FA8E39-4EBB-685C-4310-002386A843C1}"/>
                      </a:ext>
                    </a:extLst>
                  </p:cNvPr>
                  <p:cNvSpPr/>
                  <p:nvPr/>
                </p:nvSpPr>
                <p:spPr>
                  <a:xfrm rot="-1379400">
                    <a:off x="5470073" y="3621403"/>
                    <a:ext cx="19857" cy="461564"/>
                  </a:xfrm>
                  <a:custGeom>
                    <a:avLst/>
                    <a:gdLst>
                      <a:gd name="connsiteX0" fmla="*/ 0 w 19857"/>
                      <a:gd name="connsiteY0" fmla="*/ 0 h 461564"/>
                      <a:gd name="connsiteX1" fmla="*/ 19858 w 19857"/>
                      <a:gd name="connsiteY1" fmla="*/ 0 h 461564"/>
                      <a:gd name="connsiteX2" fmla="*/ 19858 w 19857"/>
                      <a:gd name="connsiteY2" fmla="*/ 461564 h 461564"/>
                      <a:gd name="connsiteX3" fmla="*/ 0 w 19857"/>
                      <a:gd name="connsiteY3" fmla="*/ 461564 h 4615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857" h="461564">
                        <a:moveTo>
                          <a:pt x="0" y="0"/>
                        </a:moveTo>
                        <a:lnTo>
                          <a:pt x="19858" y="0"/>
                        </a:lnTo>
                        <a:lnTo>
                          <a:pt x="19858" y="461564"/>
                        </a:lnTo>
                        <a:lnTo>
                          <a:pt x="0" y="461564"/>
                        </a:lnTo>
                        <a:close/>
                      </a:path>
                    </a:pathLst>
                  </a:custGeom>
                  <a:solidFill>
                    <a:srgbClr val="F7F3EF"/>
                  </a:solidFill>
                  <a:ln w="15875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7" name="任意多边形: 形状 306">
                    <a:extLst>
                      <a:ext uri="{FF2B5EF4-FFF2-40B4-BE49-F238E27FC236}">
                        <a16:creationId xmlns:a16="http://schemas.microsoft.com/office/drawing/2014/main" id="{E6A5CFE7-7B5C-34D8-8013-97F55824124E}"/>
                      </a:ext>
                    </a:extLst>
                  </p:cNvPr>
                  <p:cNvSpPr/>
                  <p:nvPr/>
                </p:nvSpPr>
                <p:spPr>
                  <a:xfrm>
                    <a:off x="5524836" y="4056198"/>
                    <a:ext cx="162508" cy="213827"/>
                  </a:xfrm>
                  <a:custGeom>
                    <a:avLst/>
                    <a:gdLst>
                      <a:gd name="connsiteX0" fmla="*/ 147689 w 162508"/>
                      <a:gd name="connsiteY0" fmla="*/ 56844 h 213827"/>
                      <a:gd name="connsiteX1" fmla="*/ 131610 w 162508"/>
                      <a:gd name="connsiteY1" fmla="*/ 211270 h 213827"/>
                      <a:gd name="connsiteX2" fmla="*/ 9387 w 162508"/>
                      <a:gd name="connsiteY2" fmla="*/ 115539 h 213827"/>
                      <a:gd name="connsiteX3" fmla="*/ 44534 w 162508"/>
                      <a:gd name="connsiteY3" fmla="*/ 6321 h 213827"/>
                      <a:gd name="connsiteX4" fmla="*/ 147689 w 162508"/>
                      <a:gd name="connsiteY4" fmla="*/ 56844 h 2138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2508" h="213827">
                        <a:moveTo>
                          <a:pt x="147689" y="56844"/>
                        </a:moveTo>
                        <a:cubicBezTo>
                          <a:pt x="171018" y="111893"/>
                          <a:pt x="167635" y="195981"/>
                          <a:pt x="131610" y="211270"/>
                        </a:cubicBezTo>
                        <a:cubicBezTo>
                          <a:pt x="95584" y="226559"/>
                          <a:pt x="32716" y="170588"/>
                          <a:pt x="9387" y="115539"/>
                        </a:cubicBezTo>
                        <a:cubicBezTo>
                          <a:pt x="-13941" y="60491"/>
                          <a:pt x="9387" y="21346"/>
                          <a:pt x="44534" y="6321"/>
                        </a:cubicBezTo>
                        <a:cubicBezTo>
                          <a:pt x="80691" y="-8968"/>
                          <a:pt x="124317" y="1840"/>
                          <a:pt x="147689" y="56844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5875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8" name="任意多边形: 形状 307">
                    <a:extLst>
                      <a:ext uri="{FF2B5EF4-FFF2-40B4-BE49-F238E27FC236}">
                        <a16:creationId xmlns:a16="http://schemas.microsoft.com/office/drawing/2014/main" id="{1BA34579-B5F6-0AAF-148E-CC44248D5EA4}"/>
                      </a:ext>
                    </a:extLst>
                  </p:cNvPr>
                  <p:cNvSpPr/>
                  <p:nvPr/>
                </p:nvSpPr>
                <p:spPr>
                  <a:xfrm>
                    <a:off x="5162462" y="3591324"/>
                    <a:ext cx="354190" cy="283444"/>
                  </a:xfrm>
                  <a:custGeom>
                    <a:avLst/>
                    <a:gdLst>
                      <a:gd name="connsiteX0" fmla="*/ 128809 w 354190"/>
                      <a:gd name="connsiteY0" fmla="*/ 8928 h 283444"/>
                      <a:gd name="connsiteX1" fmla="*/ 212678 w 354190"/>
                      <a:gd name="connsiteY1" fmla="*/ 25271 h 283444"/>
                      <a:gd name="connsiteX2" fmla="*/ 352650 w 354190"/>
                      <a:gd name="connsiteY2" fmla="*/ 206452 h 283444"/>
                      <a:gd name="connsiteX3" fmla="*/ 248704 w 354190"/>
                      <a:gd name="connsiteY3" fmla="*/ 145517 h 283444"/>
                      <a:gd name="connsiteX4" fmla="*/ 245540 w 354190"/>
                      <a:gd name="connsiteY4" fmla="*/ 165375 h 283444"/>
                      <a:gd name="connsiteX5" fmla="*/ 226210 w 354190"/>
                      <a:gd name="connsiteY5" fmla="*/ 187649 h 283444"/>
                      <a:gd name="connsiteX6" fmla="*/ 199586 w 354190"/>
                      <a:gd name="connsiteY6" fmla="*/ 233472 h 283444"/>
                      <a:gd name="connsiteX7" fmla="*/ 166680 w 354190"/>
                      <a:gd name="connsiteY7" fmla="*/ 278240 h 283444"/>
                      <a:gd name="connsiteX8" fmla="*/ 2589 w 354190"/>
                      <a:gd name="connsiteY8" fmla="*/ 186682 h 283444"/>
                      <a:gd name="connsiteX9" fmla="*/ 128809 w 354190"/>
                      <a:gd name="connsiteY9" fmla="*/ 8928 h 283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54190" h="283444">
                        <a:moveTo>
                          <a:pt x="128809" y="8928"/>
                        </a:moveTo>
                        <a:cubicBezTo>
                          <a:pt x="140803" y="1152"/>
                          <a:pt x="170766" y="-12512"/>
                          <a:pt x="212678" y="25271"/>
                        </a:cubicBezTo>
                        <a:cubicBezTo>
                          <a:pt x="254591" y="63054"/>
                          <a:pt x="368730" y="190373"/>
                          <a:pt x="352650" y="206452"/>
                        </a:cubicBezTo>
                        <a:cubicBezTo>
                          <a:pt x="321897" y="237206"/>
                          <a:pt x="260873" y="133874"/>
                          <a:pt x="248704" y="145517"/>
                        </a:cubicBezTo>
                        <a:cubicBezTo>
                          <a:pt x="245233" y="148856"/>
                          <a:pt x="246726" y="156895"/>
                          <a:pt x="245540" y="165375"/>
                        </a:cubicBezTo>
                        <a:cubicBezTo>
                          <a:pt x="244354" y="173854"/>
                          <a:pt x="240488" y="182685"/>
                          <a:pt x="226210" y="187649"/>
                        </a:cubicBezTo>
                        <a:cubicBezTo>
                          <a:pt x="207142" y="194371"/>
                          <a:pt x="226210" y="218798"/>
                          <a:pt x="199586" y="233472"/>
                        </a:cubicBezTo>
                        <a:cubicBezTo>
                          <a:pt x="172962" y="248145"/>
                          <a:pt x="185879" y="255438"/>
                          <a:pt x="166680" y="278240"/>
                        </a:cubicBezTo>
                        <a:cubicBezTo>
                          <a:pt x="144713" y="304029"/>
                          <a:pt x="22007" y="227716"/>
                          <a:pt x="2589" y="186682"/>
                        </a:cubicBezTo>
                        <a:cubicBezTo>
                          <a:pt x="-16830" y="145649"/>
                          <a:pt x="77715" y="42185"/>
                          <a:pt x="128809" y="8928"/>
                        </a:cubicBezTo>
                        <a:close/>
                      </a:path>
                    </a:pathLst>
                  </a:custGeom>
                  <a:solidFill>
                    <a:srgbClr val="FCBE9F"/>
                  </a:solidFill>
                  <a:ln w="15875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BFB3A3E2-35ED-09A7-8574-6E4DA3BDD734}"/>
                </a:ext>
              </a:extLst>
            </p:cNvPr>
            <p:cNvSpPr/>
            <p:nvPr/>
          </p:nvSpPr>
          <p:spPr>
            <a:xfrm>
              <a:off x="5688561" y="2282382"/>
              <a:ext cx="57464" cy="28007"/>
            </a:xfrm>
            <a:custGeom>
              <a:avLst/>
              <a:gdLst>
                <a:gd name="connsiteX0" fmla="*/ 0 w 57464"/>
                <a:gd name="connsiteY0" fmla="*/ 22406 h 28007"/>
                <a:gd name="connsiteX1" fmla="*/ 57465 w 57464"/>
                <a:gd name="connsiteY1" fmla="*/ 0 h 28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464" h="28007">
                  <a:moveTo>
                    <a:pt x="0" y="22406"/>
                  </a:moveTo>
                  <a:cubicBezTo>
                    <a:pt x="0" y="22406"/>
                    <a:pt x="40902" y="44812"/>
                    <a:pt x="57465" y="0"/>
                  </a:cubicBezTo>
                </a:path>
              </a:pathLst>
            </a:custGeom>
            <a:noFill/>
            <a:ln w="15875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56B85699-4888-0808-E39C-AD77778CD4AD}"/>
                </a:ext>
              </a:extLst>
            </p:cNvPr>
            <p:cNvSpPr/>
            <p:nvPr/>
          </p:nvSpPr>
          <p:spPr>
            <a:xfrm>
              <a:off x="5827478" y="2226763"/>
              <a:ext cx="79080" cy="32735"/>
            </a:xfrm>
            <a:custGeom>
              <a:avLst/>
              <a:gdLst>
                <a:gd name="connsiteX0" fmla="*/ 0 w 79080"/>
                <a:gd name="connsiteY0" fmla="*/ 25657 h 32735"/>
                <a:gd name="connsiteX1" fmla="*/ 79080 w 79080"/>
                <a:gd name="connsiteY1" fmla="*/ 0 h 32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080" h="32735">
                  <a:moveTo>
                    <a:pt x="0" y="25657"/>
                  </a:moveTo>
                  <a:cubicBezTo>
                    <a:pt x="0" y="25657"/>
                    <a:pt x="45559" y="53071"/>
                    <a:pt x="79080" y="0"/>
                  </a:cubicBezTo>
                </a:path>
              </a:pathLst>
            </a:custGeom>
            <a:noFill/>
            <a:ln w="15875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861BC306-25F9-366F-ECC8-DFB10C595198}"/>
                </a:ext>
              </a:extLst>
            </p:cNvPr>
            <p:cNvSpPr/>
            <p:nvPr/>
          </p:nvSpPr>
          <p:spPr>
            <a:xfrm>
              <a:off x="5779020" y="2275924"/>
              <a:ext cx="32554" cy="93973"/>
            </a:xfrm>
            <a:custGeom>
              <a:avLst/>
              <a:gdLst>
                <a:gd name="connsiteX0" fmla="*/ 0 w 32554"/>
                <a:gd name="connsiteY0" fmla="*/ 0 h 93973"/>
                <a:gd name="connsiteX1" fmla="*/ 0 w 32554"/>
                <a:gd name="connsiteY1" fmla="*/ 71568 h 93973"/>
                <a:gd name="connsiteX2" fmla="*/ 32555 w 32554"/>
                <a:gd name="connsiteY2" fmla="*/ 93974 h 93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554" h="93973">
                  <a:moveTo>
                    <a:pt x="0" y="0"/>
                  </a:moveTo>
                  <a:lnTo>
                    <a:pt x="0" y="71568"/>
                  </a:lnTo>
                  <a:lnTo>
                    <a:pt x="32555" y="93974"/>
                  </a:lnTo>
                </a:path>
              </a:pathLst>
            </a:custGeom>
            <a:noFill/>
            <a:ln w="15875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742FDDA0-2619-3231-C766-C6B1BC6B60BC}"/>
                </a:ext>
              </a:extLst>
            </p:cNvPr>
            <p:cNvSpPr/>
            <p:nvPr/>
          </p:nvSpPr>
          <p:spPr>
            <a:xfrm>
              <a:off x="5838550" y="2367086"/>
              <a:ext cx="51621" cy="47711"/>
            </a:xfrm>
            <a:custGeom>
              <a:avLst/>
              <a:gdLst>
                <a:gd name="connsiteX0" fmla="*/ 0 w 51621"/>
                <a:gd name="connsiteY0" fmla="*/ 47712 h 47711"/>
                <a:gd name="connsiteX1" fmla="*/ 51622 w 51621"/>
                <a:gd name="connsiteY1" fmla="*/ 0 h 4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21" h="47711">
                  <a:moveTo>
                    <a:pt x="0" y="47712"/>
                  </a:moveTo>
                  <a:cubicBezTo>
                    <a:pt x="0" y="47712"/>
                    <a:pt x="45251" y="33477"/>
                    <a:pt x="51622" y="0"/>
                  </a:cubicBezTo>
                </a:path>
              </a:pathLst>
            </a:custGeom>
            <a:noFill/>
            <a:ln w="15875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318012F1-9B74-17BF-9D54-C7AC80E96BC2}"/>
                </a:ext>
              </a:extLst>
            </p:cNvPr>
            <p:cNvSpPr/>
            <p:nvPr/>
          </p:nvSpPr>
          <p:spPr>
            <a:xfrm>
              <a:off x="5840175" y="3044890"/>
              <a:ext cx="376640" cy="4393"/>
            </a:xfrm>
            <a:custGeom>
              <a:avLst/>
              <a:gdLst>
                <a:gd name="connsiteX0" fmla="*/ 0 w 376640"/>
                <a:gd name="connsiteY0" fmla="*/ 0 h 4393"/>
                <a:gd name="connsiteX1" fmla="*/ 376641 w 376640"/>
                <a:gd name="connsiteY1" fmla="*/ 0 h 4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6640" h="4393">
                  <a:moveTo>
                    <a:pt x="0" y="0"/>
                  </a:moveTo>
                  <a:lnTo>
                    <a:pt x="376641" y="0"/>
                  </a:lnTo>
                </a:path>
              </a:pathLst>
            </a:custGeom>
            <a:ln w="15875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6029D17E-600F-F54E-EB6E-89C51212CB9F}"/>
                </a:ext>
              </a:extLst>
            </p:cNvPr>
            <p:cNvSpPr/>
            <p:nvPr/>
          </p:nvSpPr>
          <p:spPr>
            <a:xfrm>
              <a:off x="5856474" y="3675641"/>
              <a:ext cx="186980" cy="4393"/>
            </a:xfrm>
            <a:custGeom>
              <a:avLst/>
              <a:gdLst>
                <a:gd name="connsiteX0" fmla="*/ 0 w 186980"/>
                <a:gd name="connsiteY0" fmla="*/ 0 h 4393"/>
                <a:gd name="connsiteX1" fmla="*/ 186980 w 186980"/>
                <a:gd name="connsiteY1" fmla="*/ 0 h 4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980" h="4393">
                  <a:moveTo>
                    <a:pt x="0" y="0"/>
                  </a:moveTo>
                  <a:lnTo>
                    <a:pt x="186980" y="0"/>
                  </a:lnTo>
                </a:path>
              </a:pathLst>
            </a:custGeom>
            <a:ln w="15875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93EB98C2-1BBB-7254-E4D4-204FF45FB907}"/>
                </a:ext>
              </a:extLst>
            </p:cNvPr>
            <p:cNvSpPr/>
            <p:nvPr/>
          </p:nvSpPr>
          <p:spPr>
            <a:xfrm rot="18733200">
              <a:off x="6104477" y="2205984"/>
              <a:ext cx="222742" cy="84264"/>
            </a:xfrm>
            <a:custGeom>
              <a:avLst/>
              <a:gdLst>
                <a:gd name="connsiteX0" fmla="*/ 222742 w 222742"/>
                <a:gd name="connsiteY0" fmla="*/ 42132 h 84264"/>
                <a:gd name="connsiteX1" fmla="*/ 111371 w 222742"/>
                <a:gd name="connsiteY1" fmla="*/ 84264 h 84264"/>
                <a:gd name="connsiteX2" fmla="*/ 0 w 222742"/>
                <a:gd name="connsiteY2" fmla="*/ 42132 h 84264"/>
                <a:gd name="connsiteX3" fmla="*/ 111371 w 222742"/>
                <a:gd name="connsiteY3" fmla="*/ 0 h 84264"/>
                <a:gd name="connsiteX4" fmla="*/ 222742 w 222742"/>
                <a:gd name="connsiteY4" fmla="*/ 42132 h 8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742" h="84264">
                  <a:moveTo>
                    <a:pt x="222742" y="42132"/>
                  </a:moveTo>
                  <a:cubicBezTo>
                    <a:pt x="222742" y="65401"/>
                    <a:pt x="172880" y="84264"/>
                    <a:pt x="111371" y="84264"/>
                  </a:cubicBezTo>
                  <a:cubicBezTo>
                    <a:pt x="49863" y="84264"/>
                    <a:pt x="0" y="65401"/>
                    <a:pt x="0" y="42132"/>
                  </a:cubicBezTo>
                  <a:cubicBezTo>
                    <a:pt x="0" y="18863"/>
                    <a:pt x="49863" y="0"/>
                    <a:pt x="111371" y="0"/>
                  </a:cubicBezTo>
                  <a:cubicBezTo>
                    <a:pt x="172880" y="0"/>
                    <a:pt x="222742" y="18863"/>
                    <a:pt x="222742" y="42132"/>
                  </a:cubicBezTo>
                  <a:close/>
                </a:path>
              </a:pathLst>
            </a:custGeom>
            <a:solidFill>
              <a:srgbClr val="E57B07"/>
            </a:solidFill>
            <a:ln w="15875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65" name="图形 304">
              <a:extLst>
                <a:ext uri="{FF2B5EF4-FFF2-40B4-BE49-F238E27FC236}">
                  <a16:creationId xmlns:a16="http://schemas.microsoft.com/office/drawing/2014/main" id="{2595B876-9D8F-63EC-44F4-0F30B1C46CD7}"/>
                </a:ext>
              </a:extLst>
            </p:cNvPr>
            <p:cNvGrpSpPr/>
            <p:nvPr/>
          </p:nvGrpSpPr>
          <p:grpSpPr>
            <a:xfrm>
              <a:off x="5222648" y="4114009"/>
              <a:ext cx="1042626" cy="522148"/>
              <a:chOff x="5222648" y="4114009"/>
              <a:chExt cx="1042626" cy="522148"/>
            </a:xfrm>
            <a:solidFill>
              <a:srgbClr val="F7F3EF"/>
            </a:solidFill>
          </p:grpSpPr>
          <p:grpSp>
            <p:nvGrpSpPr>
              <p:cNvPr id="266" name="图形 304">
                <a:extLst>
                  <a:ext uri="{FF2B5EF4-FFF2-40B4-BE49-F238E27FC236}">
                    <a16:creationId xmlns:a16="http://schemas.microsoft.com/office/drawing/2014/main" id="{41457023-B1F4-F845-6E73-CEB7172782FD}"/>
                  </a:ext>
                </a:extLst>
              </p:cNvPr>
              <p:cNvGrpSpPr/>
              <p:nvPr/>
            </p:nvGrpSpPr>
            <p:grpSpPr>
              <a:xfrm>
                <a:off x="5222648" y="4114009"/>
                <a:ext cx="1042626" cy="522148"/>
                <a:chOff x="5222648" y="4114009"/>
                <a:chExt cx="1042626" cy="522148"/>
              </a:xfrm>
              <a:solidFill>
                <a:srgbClr val="F7F3EF"/>
              </a:solidFill>
            </p:grpSpPr>
            <p:sp>
              <p:nvSpPr>
                <p:cNvPr id="295" name="任意多边形: 形状 294">
                  <a:extLst>
                    <a:ext uri="{FF2B5EF4-FFF2-40B4-BE49-F238E27FC236}">
                      <a16:creationId xmlns:a16="http://schemas.microsoft.com/office/drawing/2014/main" id="{4F128447-1D20-C776-EE2D-9E56B71966C3}"/>
                    </a:ext>
                  </a:extLst>
                </p:cNvPr>
                <p:cNvSpPr/>
                <p:nvPr/>
              </p:nvSpPr>
              <p:spPr>
                <a:xfrm>
                  <a:off x="5224317" y="4115678"/>
                  <a:ext cx="1040957" cy="520478"/>
                </a:xfrm>
                <a:custGeom>
                  <a:avLst/>
                  <a:gdLst>
                    <a:gd name="connsiteX0" fmla="*/ 1040957 w 1040957"/>
                    <a:gd name="connsiteY0" fmla="*/ 0 h 520478"/>
                    <a:gd name="connsiteX1" fmla="*/ 520479 w 1040957"/>
                    <a:gd name="connsiteY1" fmla="*/ 520479 h 520478"/>
                    <a:gd name="connsiteX2" fmla="*/ 520479 w 1040957"/>
                    <a:gd name="connsiteY2" fmla="*/ 520479 h 520478"/>
                    <a:gd name="connsiteX3" fmla="*/ 0 w 1040957"/>
                    <a:gd name="connsiteY3" fmla="*/ 0 h 520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40957" h="520478">
                      <a:moveTo>
                        <a:pt x="1040957" y="0"/>
                      </a:moveTo>
                      <a:cubicBezTo>
                        <a:pt x="1040957" y="287453"/>
                        <a:pt x="807931" y="520479"/>
                        <a:pt x="520479" y="520479"/>
                      </a:cubicBezTo>
                      <a:lnTo>
                        <a:pt x="520479" y="520479"/>
                      </a:lnTo>
                      <a:cubicBezTo>
                        <a:pt x="233036" y="520455"/>
                        <a:pt x="24" y="287443"/>
                        <a:pt x="0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6" name="任意多边形: 形状 295">
                  <a:extLst>
                    <a:ext uri="{FF2B5EF4-FFF2-40B4-BE49-F238E27FC236}">
                      <a16:creationId xmlns:a16="http://schemas.microsoft.com/office/drawing/2014/main" id="{B9E200EB-AC44-C7C3-9D40-DECBDC3E6327}"/>
                    </a:ext>
                  </a:extLst>
                </p:cNvPr>
                <p:cNvSpPr/>
                <p:nvPr/>
              </p:nvSpPr>
              <p:spPr>
                <a:xfrm>
                  <a:off x="5222648" y="4114009"/>
                  <a:ext cx="1040957" cy="520478"/>
                </a:xfrm>
                <a:custGeom>
                  <a:avLst/>
                  <a:gdLst>
                    <a:gd name="connsiteX0" fmla="*/ 1040957 w 1040957"/>
                    <a:gd name="connsiteY0" fmla="*/ 0 h 520478"/>
                    <a:gd name="connsiteX1" fmla="*/ 520479 w 1040957"/>
                    <a:gd name="connsiteY1" fmla="*/ 520479 h 520478"/>
                    <a:gd name="connsiteX2" fmla="*/ 520479 w 1040957"/>
                    <a:gd name="connsiteY2" fmla="*/ 520479 h 520478"/>
                    <a:gd name="connsiteX3" fmla="*/ 0 w 1040957"/>
                    <a:gd name="connsiteY3" fmla="*/ 0 h 520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40957" h="520478">
                      <a:moveTo>
                        <a:pt x="1040957" y="0"/>
                      </a:moveTo>
                      <a:cubicBezTo>
                        <a:pt x="1040933" y="287442"/>
                        <a:pt x="807921" y="520455"/>
                        <a:pt x="520479" y="520479"/>
                      </a:cubicBezTo>
                      <a:lnTo>
                        <a:pt x="520479" y="520479"/>
                      </a:lnTo>
                      <a:cubicBezTo>
                        <a:pt x="233036" y="520455"/>
                        <a:pt x="24" y="287443"/>
                        <a:pt x="0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7" name="图形 304">
                <a:extLst>
                  <a:ext uri="{FF2B5EF4-FFF2-40B4-BE49-F238E27FC236}">
                    <a16:creationId xmlns:a16="http://schemas.microsoft.com/office/drawing/2014/main" id="{79F78FBF-919C-C619-38FF-EA8775B14C50}"/>
                  </a:ext>
                </a:extLst>
              </p:cNvPr>
              <p:cNvGrpSpPr/>
              <p:nvPr/>
            </p:nvGrpSpPr>
            <p:grpSpPr>
              <a:xfrm>
                <a:off x="5348156" y="4164739"/>
                <a:ext cx="760442" cy="455677"/>
                <a:chOff x="5348156" y="4164739"/>
                <a:chExt cx="760442" cy="455677"/>
              </a:xfrm>
              <a:solidFill>
                <a:srgbClr val="F7F3EF"/>
              </a:solidFill>
            </p:grpSpPr>
            <p:sp>
              <p:nvSpPr>
                <p:cNvPr id="268" name="任意多边形: 形状 267">
                  <a:extLst>
                    <a:ext uri="{FF2B5EF4-FFF2-40B4-BE49-F238E27FC236}">
                      <a16:creationId xmlns:a16="http://schemas.microsoft.com/office/drawing/2014/main" id="{E9621838-8072-74C1-8AA8-E0B4E4B40A6C}"/>
                    </a:ext>
                  </a:extLst>
                </p:cNvPr>
                <p:cNvSpPr/>
                <p:nvPr/>
              </p:nvSpPr>
              <p:spPr>
                <a:xfrm rot="-1136400">
                  <a:off x="5723949" y="4437414"/>
                  <a:ext cx="177754" cy="132415"/>
                </a:xfrm>
                <a:custGeom>
                  <a:avLst/>
                  <a:gdLst>
                    <a:gd name="connsiteX0" fmla="*/ 177754 w 177754"/>
                    <a:gd name="connsiteY0" fmla="*/ 66207 h 132415"/>
                    <a:gd name="connsiteX1" fmla="*/ 88877 w 177754"/>
                    <a:gd name="connsiteY1" fmla="*/ 132415 h 132415"/>
                    <a:gd name="connsiteX2" fmla="*/ 0 w 177754"/>
                    <a:gd name="connsiteY2" fmla="*/ 66207 h 132415"/>
                    <a:gd name="connsiteX3" fmla="*/ 88877 w 177754"/>
                    <a:gd name="connsiteY3" fmla="*/ 0 h 132415"/>
                    <a:gd name="connsiteX4" fmla="*/ 177754 w 177754"/>
                    <a:gd name="connsiteY4" fmla="*/ 66207 h 132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7754" h="132415">
                      <a:moveTo>
                        <a:pt x="177754" y="66207"/>
                      </a:moveTo>
                      <a:cubicBezTo>
                        <a:pt x="177754" y="102772"/>
                        <a:pt x="137963" y="132415"/>
                        <a:pt x="88877" y="132415"/>
                      </a:cubicBezTo>
                      <a:cubicBezTo>
                        <a:pt x="39792" y="132415"/>
                        <a:pt x="0" y="102772"/>
                        <a:pt x="0" y="66207"/>
                      </a:cubicBezTo>
                      <a:cubicBezTo>
                        <a:pt x="0" y="29642"/>
                        <a:pt x="39792" y="0"/>
                        <a:pt x="88877" y="0"/>
                      </a:cubicBezTo>
                      <a:cubicBezTo>
                        <a:pt x="137963" y="0"/>
                        <a:pt x="177754" y="29642"/>
                        <a:pt x="177754" y="66207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9" name="任意多边形: 形状 268">
                  <a:extLst>
                    <a:ext uri="{FF2B5EF4-FFF2-40B4-BE49-F238E27FC236}">
                      <a16:creationId xmlns:a16="http://schemas.microsoft.com/office/drawing/2014/main" id="{2E9DDF46-DA2B-35B6-5AC7-65F0B97B71B9}"/>
                    </a:ext>
                  </a:extLst>
                </p:cNvPr>
                <p:cNvSpPr/>
                <p:nvPr/>
              </p:nvSpPr>
              <p:spPr>
                <a:xfrm rot="-1291800">
                  <a:off x="5725801" y="4447177"/>
                  <a:ext cx="157632" cy="119850"/>
                </a:xfrm>
                <a:custGeom>
                  <a:avLst/>
                  <a:gdLst>
                    <a:gd name="connsiteX0" fmla="*/ 157633 w 157632"/>
                    <a:gd name="connsiteY0" fmla="*/ 59925 h 119850"/>
                    <a:gd name="connsiteX1" fmla="*/ 78817 w 157632"/>
                    <a:gd name="connsiteY1" fmla="*/ 119850 h 119850"/>
                    <a:gd name="connsiteX2" fmla="*/ 0 w 157632"/>
                    <a:gd name="connsiteY2" fmla="*/ 59925 h 119850"/>
                    <a:gd name="connsiteX3" fmla="*/ 78817 w 157632"/>
                    <a:gd name="connsiteY3" fmla="*/ 0 h 119850"/>
                    <a:gd name="connsiteX4" fmla="*/ 157633 w 157632"/>
                    <a:gd name="connsiteY4" fmla="*/ 59925 h 11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7632" h="119850">
                      <a:moveTo>
                        <a:pt x="157633" y="59925"/>
                      </a:moveTo>
                      <a:cubicBezTo>
                        <a:pt x="157633" y="93021"/>
                        <a:pt x="122346" y="119850"/>
                        <a:pt x="78817" y="119850"/>
                      </a:cubicBezTo>
                      <a:cubicBezTo>
                        <a:pt x="35287" y="119850"/>
                        <a:pt x="0" y="93021"/>
                        <a:pt x="0" y="59925"/>
                      </a:cubicBezTo>
                      <a:cubicBezTo>
                        <a:pt x="0" y="26829"/>
                        <a:pt x="35287" y="0"/>
                        <a:pt x="78817" y="0"/>
                      </a:cubicBezTo>
                      <a:cubicBezTo>
                        <a:pt x="122346" y="0"/>
                        <a:pt x="157633" y="26829"/>
                        <a:pt x="157633" y="59925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0" name="任意多边形: 形状 269">
                  <a:extLst>
                    <a:ext uri="{FF2B5EF4-FFF2-40B4-BE49-F238E27FC236}">
                      <a16:creationId xmlns:a16="http://schemas.microsoft.com/office/drawing/2014/main" id="{BB0A04A6-A9C1-0F0C-3331-FAAB496FC885}"/>
                    </a:ext>
                  </a:extLst>
                </p:cNvPr>
                <p:cNvSpPr/>
                <p:nvPr/>
              </p:nvSpPr>
              <p:spPr>
                <a:xfrm>
                  <a:off x="5799143" y="4478251"/>
                  <a:ext cx="20591" cy="24128"/>
                </a:xfrm>
                <a:custGeom>
                  <a:avLst/>
                  <a:gdLst>
                    <a:gd name="connsiteX0" fmla="*/ 20428 w 20591"/>
                    <a:gd name="connsiteY0" fmla="*/ 7918 h 24128"/>
                    <a:gd name="connsiteX1" fmla="*/ 6588 w 20591"/>
                    <a:gd name="connsiteY1" fmla="*/ 24129 h 24128"/>
                    <a:gd name="connsiteX2" fmla="*/ 86 w 20591"/>
                    <a:gd name="connsiteY2" fmla="*/ 7918 h 24128"/>
                    <a:gd name="connsiteX3" fmla="*/ 12036 w 20591"/>
                    <a:gd name="connsiteY3" fmla="*/ 10 h 24128"/>
                    <a:gd name="connsiteX4" fmla="*/ 20428 w 20591"/>
                    <a:gd name="connsiteY4" fmla="*/ 7918 h 24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591" h="24128">
                      <a:moveTo>
                        <a:pt x="20428" y="7918"/>
                      </a:moveTo>
                      <a:cubicBezTo>
                        <a:pt x="19461" y="12311"/>
                        <a:pt x="6588" y="24129"/>
                        <a:pt x="6588" y="24129"/>
                      </a:cubicBezTo>
                      <a:cubicBezTo>
                        <a:pt x="6588" y="24129"/>
                        <a:pt x="-880" y="12267"/>
                        <a:pt x="86" y="7918"/>
                      </a:cubicBezTo>
                      <a:cubicBezTo>
                        <a:pt x="1953" y="2985"/>
                        <a:pt x="6766" y="-200"/>
                        <a:pt x="12036" y="10"/>
                      </a:cubicBezTo>
                      <a:cubicBezTo>
                        <a:pt x="17660" y="10"/>
                        <a:pt x="21438" y="3568"/>
                        <a:pt x="20428" y="7918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1" name="任意多边形: 形状 270">
                  <a:extLst>
                    <a:ext uri="{FF2B5EF4-FFF2-40B4-BE49-F238E27FC236}">
                      <a16:creationId xmlns:a16="http://schemas.microsoft.com/office/drawing/2014/main" id="{B853E08F-B80B-C839-D969-FFB969C6B467}"/>
                    </a:ext>
                  </a:extLst>
                </p:cNvPr>
                <p:cNvSpPr/>
                <p:nvPr/>
              </p:nvSpPr>
              <p:spPr>
                <a:xfrm>
                  <a:off x="5789664" y="4511430"/>
                  <a:ext cx="20591" cy="24087"/>
                </a:xfrm>
                <a:custGeom>
                  <a:avLst/>
                  <a:gdLst>
                    <a:gd name="connsiteX0" fmla="*/ 164 w 20591"/>
                    <a:gd name="connsiteY0" fmla="*/ 16211 h 24087"/>
                    <a:gd name="connsiteX1" fmla="*/ 14003 w 20591"/>
                    <a:gd name="connsiteY1" fmla="*/ 0 h 24087"/>
                    <a:gd name="connsiteX2" fmla="*/ 20505 w 20591"/>
                    <a:gd name="connsiteY2" fmla="*/ 16211 h 24087"/>
                    <a:gd name="connsiteX3" fmla="*/ 8555 w 20591"/>
                    <a:gd name="connsiteY3" fmla="*/ 24075 h 24087"/>
                    <a:gd name="connsiteX4" fmla="*/ 164 w 20591"/>
                    <a:gd name="connsiteY4" fmla="*/ 16211 h 240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591" h="24087">
                      <a:moveTo>
                        <a:pt x="164" y="16211"/>
                      </a:moveTo>
                      <a:cubicBezTo>
                        <a:pt x="1130" y="11818"/>
                        <a:pt x="14003" y="0"/>
                        <a:pt x="14003" y="0"/>
                      </a:cubicBezTo>
                      <a:cubicBezTo>
                        <a:pt x="14003" y="0"/>
                        <a:pt x="21471" y="11818"/>
                        <a:pt x="20505" y="16211"/>
                      </a:cubicBezTo>
                      <a:cubicBezTo>
                        <a:pt x="18634" y="21135"/>
                        <a:pt x="13817" y="24305"/>
                        <a:pt x="8555" y="24075"/>
                      </a:cubicBezTo>
                      <a:cubicBezTo>
                        <a:pt x="2931" y="24075"/>
                        <a:pt x="-847" y="20561"/>
                        <a:pt x="164" y="16211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2" name="任意多边形: 形状 271">
                  <a:extLst>
                    <a:ext uri="{FF2B5EF4-FFF2-40B4-BE49-F238E27FC236}">
                      <a16:creationId xmlns:a16="http://schemas.microsoft.com/office/drawing/2014/main" id="{4CB5C603-522B-1D6B-D25F-97E9726880EA}"/>
                    </a:ext>
                  </a:extLst>
                </p:cNvPr>
                <p:cNvSpPr/>
                <p:nvPr/>
              </p:nvSpPr>
              <p:spPr>
                <a:xfrm>
                  <a:off x="5767564" y="4498984"/>
                  <a:ext cx="31182" cy="15828"/>
                </a:xfrm>
                <a:custGeom>
                  <a:avLst/>
                  <a:gdLst>
                    <a:gd name="connsiteX0" fmla="*/ 12115 w 31182"/>
                    <a:gd name="connsiteY0" fmla="*/ 13 h 15828"/>
                    <a:gd name="connsiteX1" fmla="*/ 31182 w 31182"/>
                    <a:gd name="connsiteY1" fmla="*/ 7921 h 15828"/>
                    <a:gd name="connsiteX2" fmla="*/ 8512 w 31182"/>
                    <a:gd name="connsiteY2" fmla="*/ 15829 h 15828"/>
                    <a:gd name="connsiteX3" fmla="*/ 165 w 31182"/>
                    <a:gd name="connsiteY3" fmla="*/ 7921 h 15828"/>
                    <a:gd name="connsiteX4" fmla="*/ 12115 w 31182"/>
                    <a:gd name="connsiteY4" fmla="*/ 12 h 158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82" h="15828">
                      <a:moveTo>
                        <a:pt x="12115" y="13"/>
                      </a:moveTo>
                      <a:cubicBezTo>
                        <a:pt x="17738" y="13"/>
                        <a:pt x="31182" y="7921"/>
                        <a:pt x="31182" y="7921"/>
                      </a:cubicBezTo>
                      <a:cubicBezTo>
                        <a:pt x="31182" y="7921"/>
                        <a:pt x="14136" y="15829"/>
                        <a:pt x="8512" y="15829"/>
                      </a:cubicBezTo>
                      <a:cubicBezTo>
                        <a:pt x="2889" y="15829"/>
                        <a:pt x="-846" y="12270"/>
                        <a:pt x="165" y="7921"/>
                      </a:cubicBezTo>
                      <a:cubicBezTo>
                        <a:pt x="2010" y="2970"/>
                        <a:pt x="6837" y="-225"/>
                        <a:pt x="12115" y="12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3" name="任意多边形: 形状 272">
                  <a:extLst>
                    <a:ext uri="{FF2B5EF4-FFF2-40B4-BE49-F238E27FC236}">
                      <a16:creationId xmlns:a16="http://schemas.microsoft.com/office/drawing/2014/main" id="{C7424C3D-74B9-21CB-4300-0DD08466B9F4}"/>
                    </a:ext>
                  </a:extLst>
                </p:cNvPr>
                <p:cNvSpPr/>
                <p:nvPr/>
              </p:nvSpPr>
              <p:spPr>
                <a:xfrm>
                  <a:off x="5810520" y="4498997"/>
                  <a:ext cx="31181" cy="15828"/>
                </a:xfrm>
                <a:custGeom>
                  <a:avLst/>
                  <a:gdLst>
                    <a:gd name="connsiteX0" fmla="*/ 19067 w 31181"/>
                    <a:gd name="connsiteY0" fmla="*/ 15816 h 15828"/>
                    <a:gd name="connsiteX1" fmla="*/ 0 w 31181"/>
                    <a:gd name="connsiteY1" fmla="*/ 7908 h 15828"/>
                    <a:gd name="connsiteX2" fmla="*/ 22670 w 31181"/>
                    <a:gd name="connsiteY2" fmla="*/ 0 h 15828"/>
                    <a:gd name="connsiteX3" fmla="*/ 31017 w 31181"/>
                    <a:gd name="connsiteY3" fmla="*/ 7908 h 15828"/>
                    <a:gd name="connsiteX4" fmla="*/ 19067 w 31181"/>
                    <a:gd name="connsiteY4" fmla="*/ 15816 h 158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81" h="15828">
                      <a:moveTo>
                        <a:pt x="19067" y="15816"/>
                      </a:moveTo>
                      <a:cubicBezTo>
                        <a:pt x="13444" y="15816"/>
                        <a:pt x="0" y="7908"/>
                        <a:pt x="0" y="7908"/>
                      </a:cubicBezTo>
                      <a:cubicBezTo>
                        <a:pt x="0" y="7908"/>
                        <a:pt x="17046" y="0"/>
                        <a:pt x="22670" y="0"/>
                      </a:cubicBezTo>
                      <a:cubicBezTo>
                        <a:pt x="28293" y="0"/>
                        <a:pt x="32027" y="3558"/>
                        <a:pt x="31017" y="7908"/>
                      </a:cubicBezTo>
                      <a:cubicBezTo>
                        <a:pt x="29172" y="12858"/>
                        <a:pt x="24345" y="16053"/>
                        <a:pt x="19067" y="15816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4" name="任意多边形: 形状 273">
                  <a:extLst>
                    <a:ext uri="{FF2B5EF4-FFF2-40B4-BE49-F238E27FC236}">
                      <a16:creationId xmlns:a16="http://schemas.microsoft.com/office/drawing/2014/main" id="{4BB661F1-D0B7-7BFF-16C5-CDFFA16C42B7}"/>
                    </a:ext>
                  </a:extLst>
                </p:cNvPr>
                <p:cNvSpPr/>
                <p:nvPr/>
              </p:nvSpPr>
              <p:spPr>
                <a:xfrm>
                  <a:off x="5643353" y="4443289"/>
                  <a:ext cx="65724" cy="65724"/>
                </a:xfrm>
                <a:custGeom>
                  <a:avLst/>
                  <a:gdLst>
                    <a:gd name="connsiteX0" fmla="*/ 65724 w 65724"/>
                    <a:gd name="connsiteY0" fmla="*/ 32862 h 65724"/>
                    <a:gd name="connsiteX1" fmla="*/ 32862 w 65724"/>
                    <a:gd name="connsiteY1" fmla="*/ 65724 h 65724"/>
                    <a:gd name="connsiteX2" fmla="*/ 0 w 65724"/>
                    <a:gd name="connsiteY2" fmla="*/ 32862 h 65724"/>
                    <a:gd name="connsiteX3" fmla="*/ 32862 w 65724"/>
                    <a:gd name="connsiteY3" fmla="*/ 0 h 65724"/>
                    <a:gd name="connsiteX4" fmla="*/ 65724 w 65724"/>
                    <a:gd name="connsiteY4" fmla="*/ 32862 h 657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724" h="65724">
                      <a:moveTo>
                        <a:pt x="65724" y="32862"/>
                      </a:moveTo>
                      <a:cubicBezTo>
                        <a:pt x="65724" y="51011"/>
                        <a:pt x="51011" y="65724"/>
                        <a:pt x="32862" y="65724"/>
                      </a:cubicBezTo>
                      <a:cubicBezTo>
                        <a:pt x="14713" y="65724"/>
                        <a:pt x="0" y="51011"/>
                        <a:pt x="0" y="32862"/>
                      </a:cubicBezTo>
                      <a:cubicBezTo>
                        <a:pt x="0" y="14713"/>
                        <a:pt x="14713" y="0"/>
                        <a:pt x="32862" y="0"/>
                      </a:cubicBezTo>
                      <a:cubicBezTo>
                        <a:pt x="51012" y="0"/>
                        <a:pt x="65724" y="14713"/>
                        <a:pt x="65724" y="32862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5" name="任意多边形: 形状 274">
                  <a:extLst>
                    <a:ext uri="{FF2B5EF4-FFF2-40B4-BE49-F238E27FC236}">
                      <a16:creationId xmlns:a16="http://schemas.microsoft.com/office/drawing/2014/main" id="{05055301-835B-078F-7966-A22220BC46ED}"/>
                    </a:ext>
                  </a:extLst>
                </p:cNvPr>
                <p:cNvSpPr/>
                <p:nvPr/>
              </p:nvSpPr>
              <p:spPr>
                <a:xfrm rot="-4539600">
                  <a:off x="5901202" y="4378930"/>
                  <a:ext cx="78728" cy="78728"/>
                </a:xfrm>
                <a:custGeom>
                  <a:avLst/>
                  <a:gdLst>
                    <a:gd name="connsiteX0" fmla="*/ 78729 w 78728"/>
                    <a:gd name="connsiteY0" fmla="*/ 39364 h 78728"/>
                    <a:gd name="connsiteX1" fmla="*/ 39364 w 78728"/>
                    <a:gd name="connsiteY1" fmla="*/ 78729 h 78728"/>
                    <a:gd name="connsiteX2" fmla="*/ 0 w 78728"/>
                    <a:gd name="connsiteY2" fmla="*/ 39364 h 78728"/>
                    <a:gd name="connsiteX3" fmla="*/ 39364 w 78728"/>
                    <a:gd name="connsiteY3" fmla="*/ 0 h 78728"/>
                    <a:gd name="connsiteX4" fmla="*/ 78729 w 78728"/>
                    <a:gd name="connsiteY4" fmla="*/ 39364 h 78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8728" h="78728">
                      <a:moveTo>
                        <a:pt x="78729" y="39364"/>
                      </a:moveTo>
                      <a:cubicBezTo>
                        <a:pt x="78729" y="61105"/>
                        <a:pt x="61105" y="78729"/>
                        <a:pt x="39364" y="78729"/>
                      </a:cubicBezTo>
                      <a:cubicBezTo>
                        <a:pt x="17624" y="78729"/>
                        <a:pt x="0" y="61105"/>
                        <a:pt x="0" y="39364"/>
                      </a:cubicBezTo>
                      <a:cubicBezTo>
                        <a:pt x="0" y="17624"/>
                        <a:pt x="17624" y="0"/>
                        <a:pt x="39364" y="0"/>
                      </a:cubicBezTo>
                      <a:cubicBezTo>
                        <a:pt x="61105" y="0"/>
                        <a:pt x="78729" y="17624"/>
                        <a:pt x="78729" y="39364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6" name="任意多边形: 形状 275">
                  <a:extLst>
                    <a:ext uri="{FF2B5EF4-FFF2-40B4-BE49-F238E27FC236}">
                      <a16:creationId xmlns:a16="http://schemas.microsoft.com/office/drawing/2014/main" id="{6057F474-0370-2E90-2436-CC45BA9B2C62}"/>
                    </a:ext>
                  </a:extLst>
                </p:cNvPr>
                <p:cNvSpPr/>
                <p:nvPr/>
              </p:nvSpPr>
              <p:spPr>
                <a:xfrm rot="-4658400">
                  <a:off x="5355670" y="4354309"/>
                  <a:ext cx="78728" cy="78728"/>
                </a:xfrm>
                <a:custGeom>
                  <a:avLst/>
                  <a:gdLst>
                    <a:gd name="connsiteX0" fmla="*/ 78729 w 78728"/>
                    <a:gd name="connsiteY0" fmla="*/ 39364 h 78728"/>
                    <a:gd name="connsiteX1" fmla="*/ 39364 w 78728"/>
                    <a:gd name="connsiteY1" fmla="*/ 78729 h 78728"/>
                    <a:gd name="connsiteX2" fmla="*/ 0 w 78728"/>
                    <a:gd name="connsiteY2" fmla="*/ 39364 h 78728"/>
                    <a:gd name="connsiteX3" fmla="*/ 39364 w 78728"/>
                    <a:gd name="connsiteY3" fmla="*/ 0 h 78728"/>
                    <a:gd name="connsiteX4" fmla="*/ 78729 w 78728"/>
                    <a:gd name="connsiteY4" fmla="*/ 39364 h 78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8728" h="78728">
                      <a:moveTo>
                        <a:pt x="78729" y="39364"/>
                      </a:moveTo>
                      <a:cubicBezTo>
                        <a:pt x="78729" y="61105"/>
                        <a:pt x="61105" y="78729"/>
                        <a:pt x="39364" y="78729"/>
                      </a:cubicBezTo>
                      <a:cubicBezTo>
                        <a:pt x="17624" y="78729"/>
                        <a:pt x="0" y="61105"/>
                        <a:pt x="0" y="39364"/>
                      </a:cubicBezTo>
                      <a:cubicBezTo>
                        <a:pt x="0" y="17624"/>
                        <a:pt x="17624" y="0"/>
                        <a:pt x="39364" y="0"/>
                      </a:cubicBezTo>
                      <a:cubicBezTo>
                        <a:pt x="61105" y="0"/>
                        <a:pt x="78729" y="17624"/>
                        <a:pt x="78729" y="39364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7" name="任意多边形: 形状 276">
                  <a:extLst>
                    <a:ext uri="{FF2B5EF4-FFF2-40B4-BE49-F238E27FC236}">
                      <a16:creationId xmlns:a16="http://schemas.microsoft.com/office/drawing/2014/main" id="{0E91216C-A6E0-AAE2-19F1-B5C6285EBCD5}"/>
                    </a:ext>
                  </a:extLst>
                </p:cNvPr>
                <p:cNvSpPr/>
                <p:nvPr/>
              </p:nvSpPr>
              <p:spPr>
                <a:xfrm rot="-1086000">
                  <a:off x="5461165" y="4373285"/>
                  <a:ext cx="67833" cy="169319"/>
                </a:xfrm>
                <a:custGeom>
                  <a:avLst/>
                  <a:gdLst>
                    <a:gd name="connsiteX0" fmla="*/ 67833 w 67833"/>
                    <a:gd name="connsiteY0" fmla="*/ 84660 h 169319"/>
                    <a:gd name="connsiteX1" fmla="*/ 33917 w 67833"/>
                    <a:gd name="connsiteY1" fmla="*/ 169319 h 169319"/>
                    <a:gd name="connsiteX2" fmla="*/ 0 w 67833"/>
                    <a:gd name="connsiteY2" fmla="*/ 84659 h 169319"/>
                    <a:gd name="connsiteX3" fmla="*/ 33917 w 67833"/>
                    <a:gd name="connsiteY3" fmla="*/ 0 h 169319"/>
                    <a:gd name="connsiteX4" fmla="*/ 67833 w 67833"/>
                    <a:gd name="connsiteY4" fmla="*/ 84660 h 1693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833" h="169319">
                      <a:moveTo>
                        <a:pt x="67833" y="84660"/>
                      </a:moveTo>
                      <a:cubicBezTo>
                        <a:pt x="67833" y="131416"/>
                        <a:pt x="52648" y="169319"/>
                        <a:pt x="33917" y="169319"/>
                      </a:cubicBezTo>
                      <a:cubicBezTo>
                        <a:pt x="15185" y="169319"/>
                        <a:pt x="0" y="131416"/>
                        <a:pt x="0" y="84659"/>
                      </a:cubicBezTo>
                      <a:cubicBezTo>
                        <a:pt x="0" y="37903"/>
                        <a:pt x="15185" y="0"/>
                        <a:pt x="33917" y="0"/>
                      </a:cubicBezTo>
                      <a:cubicBezTo>
                        <a:pt x="52648" y="0"/>
                        <a:pt x="67833" y="37903"/>
                        <a:pt x="67833" y="8466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8" name="任意多边形: 形状 277">
                  <a:extLst>
                    <a:ext uri="{FF2B5EF4-FFF2-40B4-BE49-F238E27FC236}">
                      <a16:creationId xmlns:a16="http://schemas.microsoft.com/office/drawing/2014/main" id="{50FE9992-5847-5FAC-1D25-10C5699412A3}"/>
                    </a:ext>
                  </a:extLst>
                </p:cNvPr>
                <p:cNvSpPr/>
                <p:nvPr/>
              </p:nvSpPr>
              <p:spPr>
                <a:xfrm>
                  <a:off x="5476705" y="4394007"/>
                  <a:ext cx="58654" cy="130406"/>
                </a:xfrm>
                <a:custGeom>
                  <a:avLst/>
                  <a:gdLst>
                    <a:gd name="connsiteX0" fmla="*/ 13014 w 58654"/>
                    <a:gd name="connsiteY0" fmla="*/ 33 h 130406"/>
                    <a:gd name="connsiteX1" fmla="*/ 54839 w 58654"/>
                    <a:gd name="connsiteY1" fmla="*/ 69580 h 130406"/>
                    <a:gd name="connsiteX2" fmla="*/ 43416 w 58654"/>
                    <a:gd name="connsiteY2" fmla="*/ 130383 h 130406"/>
                    <a:gd name="connsiteX3" fmla="*/ 8269 w 58654"/>
                    <a:gd name="connsiteY3" fmla="*/ 70107 h 130406"/>
                    <a:gd name="connsiteX4" fmla="*/ 13014 w 58654"/>
                    <a:gd name="connsiteY4" fmla="*/ 33 h 130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654" h="130406">
                      <a:moveTo>
                        <a:pt x="13014" y="33"/>
                      </a:moveTo>
                      <a:cubicBezTo>
                        <a:pt x="26897" y="-1153"/>
                        <a:pt x="46623" y="29557"/>
                        <a:pt x="54839" y="69580"/>
                      </a:cubicBezTo>
                      <a:cubicBezTo>
                        <a:pt x="61253" y="100685"/>
                        <a:pt x="60901" y="128890"/>
                        <a:pt x="43416" y="130383"/>
                      </a:cubicBezTo>
                      <a:cubicBezTo>
                        <a:pt x="33882" y="131218"/>
                        <a:pt x="19208" y="109603"/>
                        <a:pt x="8269" y="70107"/>
                      </a:cubicBezTo>
                      <a:cubicBezTo>
                        <a:pt x="-2670" y="30611"/>
                        <a:pt x="-4340" y="1527"/>
                        <a:pt x="13014" y="33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9" name="任意多边形: 形状 278">
                  <a:extLst>
                    <a:ext uri="{FF2B5EF4-FFF2-40B4-BE49-F238E27FC236}">
                      <a16:creationId xmlns:a16="http://schemas.microsoft.com/office/drawing/2014/main" id="{8EF54560-CEB9-EC40-8C01-1BC6709E41F8}"/>
                    </a:ext>
                  </a:extLst>
                </p:cNvPr>
                <p:cNvSpPr/>
                <p:nvPr/>
              </p:nvSpPr>
              <p:spPr>
                <a:xfrm rot="-3690000">
                  <a:off x="5636554" y="4227264"/>
                  <a:ext cx="169319" cy="45427"/>
                </a:xfrm>
                <a:custGeom>
                  <a:avLst/>
                  <a:gdLst>
                    <a:gd name="connsiteX0" fmla="*/ 169319 w 169319"/>
                    <a:gd name="connsiteY0" fmla="*/ 22713 h 45427"/>
                    <a:gd name="connsiteX1" fmla="*/ 84659 w 169319"/>
                    <a:gd name="connsiteY1" fmla="*/ 45427 h 45427"/>
                    <a:gd name="connsiteX2" fmla="*/ 0 w 169319"/>
                    <a:gd name="connsiteY2" fmla="*/ 22713 h 45427"/>
                    <a:gd name="connsiteX3" fmla="*/ 84659 w 169319"/>
                    <a:gd name="connsiteY3" fmla="*/ 0 h 45427"/>
                    <a:gd name="connsiteX4" fmla="*/ 169319 w 169319"/>
                    <a:gd name="connsiteY4" fmla="*/ 22713 h 454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9319" h="45427">
                      <a:moveTo>
                        <a:pt x="169319" y="22713"/>
                      </a:moveTo>
                      <a:cubicBezTo>
                        <a:pt x="169319" y="35258"/>
                        <a:pt x="131416" y="45427"/>
                        <a:pt x="84659" y="45427"/>
                      </a:cubicBezTo>
                      <a:cubicBezTo>
                        <a:pt x="37903" y="45427"/>
                        <a:pt x="0" y="35258"/>
                        <a:pt x="0" y="22713"/>
                      </a:cubicBezTo>
                      <a:cubicBezTo>
                        <a:pt x="0" y="10169"/>
                        <a:pt x="37903" y="0"/>
                        <a:pt x="84659" y="0"/>
                      </a:cubicBezTo>
                      <a:cubicBezTo>
                        <a:pt x="131416" y="0"/>
                        <a:pt x="169319" y="10169"/>
                        <a:pt x="169319" y="22713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0" name="任意多边形: 形状 279">
                  <a:extLst>
                    <a:ext uri="{FF2B5EF4-FFF2-40B4-BE49-F238E27FC236}">
                      <a16:creationId xmlns:a16="http://schemas.microsoft.com/office/drawing/2014/main" id="{4601F248-2028-7756-9469-ABC4C2466A2B}"/>
                    </a:ext>
                  </a:extLst>
                </p:cNvPr>
                <p:cNvSpPr/>
                <p:nvPr/>
              </p:nvSpPr>
              <p:spPr>
                <a:xfrm>
                  <a:off x="5680996" y="4184552"/>
                  <a:ext cx="73464" cy="117584"/>
                </a:xfrm>
                <a:custGeom>
                  <a:avLst/>
                  <a:gdLst>
                    <a:gd name="connsiteX0" fmla="*/ 1766 w 73464"/>
                    <a:gd name="connsiteY0" fmla="*/ 115559 h 117584"/>
                    <a:gd name="connsiteX1" fmla="*/ 28961 w 73464"/>
                    <a:gd name="connsiteY1" fmla="*/ 40125 h 117584"/>
                    <a:gd name="connsiteX2" fmla="*/ 72279 w 73464"/>
                    <a:gd name="connsiteY2" fmla="*/ 2210 h 117584"/>
                    <a:gd name="connsiteX3" fmla="*/ 48204 w 73464"/>
                    <a:gd name="connsiteY3" fmla="*/ 66880 h 117584"/>
                    <a:gd name="connsiteX4" fmla="*/ 1766 w 73464"/>
                    <a:gd name="connsiteY4" fmla="*/ 115559 h 117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464" h="117584">
                      <a:moveTo>
                        <a:pt x="1766" y="115559"/>
                      </a:moveTo>
                      <a:cubicBezTo>
                        <a:pt x="-4648" y="108310"/>
                        <a:pt x="6862" y="74261"/>
                        <a:pt x="28961" y="40125"/>
                      </a:cubicBezTo>
                      <a:cubicBezTo>
                        <a:pt x="46095" y="13545"/>
                        <a:pt x="64108" y="-6928"/>
                        <a:pt x="72279" y="2210"/>
                      </a:cubicBezTo>
                      <a:cubicBezTo>
                        <a:pt x="76672" y="7175"/>
                        <a:pt x="68896" y="31558"/>
                        <a:pt x="48204" y="66880"/>
                      </a:cubicBezTo>
                      <a:cubicBezTo>
                        <a:pt x="27511" y="102203"/>
                        <a:pt x="9806" y="124653"/>
                        <a:pt x="1766" y="115559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1" name="任意多边形: 形状 280">
                  <a:extLst>
                    <a:ext uri="{FF2B5EF4-FFF2-40B4-BE49-F238E27FC236}">
                      <a16:creationId xmlns:a16="http://schemas.microsoft.com/office/drawing/2014/main" id="{6DC0481D-0C7D-7D21-EFC9-70A2BC7522F0}"/>
                    </a:ext>
                  </a:extLst>
                </p:cNvPr>
                <p:cNvSpPr/>
                <p:nvPr/>
              </p:nvSpPr>
              <p:spPr>
                <a:xfrm>
                  <a:off x="5892060" y="4343437"/>
                  <a:ext cx="160796" cy="25912"/>
                </a:xfrm>
                <a:custGeom>
                  <a:avLst/>
                  <a:gdLst>
                    <a:gd name="connsiteX0" fmla="*/ 0 w 160796"/>
                    <a:gd name="connsiteY0" fmla="*/ 13831 h 25912"/>
                    <a:gd name="connsiteX1" fmla="*/ 160796 w 160796"/>
                    <a:gd name="connsiteY1" fmla="*/ 25913 h 25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0796" h="25912">
                      <a:moveTo>
                        <a:pt x="0" y="13831"/>
                      </a:moveTo>
                      <a:cubicBezTo>
                        <a:pt x="38529" y="-2776"/>
                        <a:pt x="93886" y="-10376"/>
                        <a:pt x="160796" y="25913"/>
                      </a:cubicBezTo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2" name="任意多边形: 形状 281">
                  <a:extLst>
                    <a:ext uri="{FF2B5EF4-FFF2-40B4-BE49-F238E27FC236}">
                      <a16:creationId xmlns:a16="http://schemas.microsoft.com/office/drawing/2014/main" id="{95D5A0E6-6334-7F0A-7DF1-2581B5BC64D5}"/>
                    </a:ext>
                  </a:extLst>
                </p:cNvPr>
                <p:cNvSpPr/>
                <p:nvPr/>
              </p:nvSpPr>
              <p:spPr>
                <a:xfrm>
                  <a:off x="6045894" y="4362132"/>
                  <a:ext cx="62704" cy="51584"/>
                </a:xfrm>
                <a:custGeom>
                  <a:avLst/>
                  <a:gdLst>
                    <a:gd name="connsiteX0" fmla="*/ 285 w 62704"/>
                    <a:gd name="connsiteY0" fmla="*/ 2122 h 51584"/>
                    <a:gd name="connsiteX1" fmla="*/ 15793 w 62704"/>
                    <a:gd name="connsiteY1" fmla="*/ 48998 h 51584"/>
                    <a:gd name="connsiteX2" fmla="*/ 16452 w 62704"/>
                    <a:gd name="connsiteY2" fmla="*/ 30854 h 51584"/>
                    <a:gd name="connsiteX3" fmla="*/ 62011 w 62704"/>
                    <a:gd name="connsiteY3" fmla="*/ 46758 h 51584"/>
                    <a:gd name="connsiteX4" fmla="*/ 32883 w 62704"/>
                    <a:gd name="connsiteY4" fmla="*/ 20881 h 51584"/>
                    <a:gd name="connsiteX5" fmla="*/ 39429 w 62704"/>
                    <a:gd name="connsiteY5" fmla="*/ 7174 h 51584"/>
                    <a:gd name="connsiteX6" fmla="*/ 285 w 62704"/>
                    <a:gd name="connsiteY6" fmla="*/ 2122 h 51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2704" h="51584">
                      <a:moveTo>
                        <a:pt x="285" y="2122"/>
                      </a:moveTo>
                      <a:cubicBezTo>
                        <a:pt x="285" y="2122"/>
                        <a:pt x="-3406" y="49526"/>
                        <a:pt x="15793" y="48998"/>
                      </a:cubicBezTo>
                      <a:cubicBezTo>
                        <a:pt x="34992" y="48471"/>
                        <a:pt x="16452" y="30854"/>
                        <a:pt x="16452" y="30854"/>
                      </a:cubicBezTo>
                      <a:cubicBezTo>
                        <a:pt x="16452" y="30854"/>
                        <a:pt x="55992" y="63628"/>
                        <a:pt x="62011" y="46758"/>
                      </a:cubicBezTo>
                      <a:cubicBezTo>
                        <a:pt x="68030" y="29887"/>
                        <a:pt x="32883" y="20881"/>
                        <a:pt x="32883" y="20881"/>
                      </a:cubicBezTo>
                      <a:cubicBezTo>
                        <a:pt x="32883" y="20881"/>
                        <a:pt x="54498" y="19475"/>
                        <a:pt x="39429" y="7174"/>
                      </a:cubicBezTo>
                      <a:cubicBezTo>
                        <a:pt x="24360" y="-5128"/>
                        <a:pt x="285" y="2122"/>
                        <a:pt x="285" y="2122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3" name="任意多边形: 形状 282">
                  <a:extLst>
                    <a:ext uri="{FF2B5EF4-FFF2-40B4-BE49-F238E27FC236}">
                      <a16:creationId xmlns:a16="http://schemas.microsoft.com/office/drawing/2014/main" id="{7C6B2400-BBE7-4BB2-7FCA-89279FF3D597}"/>
                    </a:ext>
                  </a:extLst>
                </p:cNvPr>
                <p:cNvSpPr/>
                <p:nvPr/>
              </p:nvSpPr>
              <p:spPr>
                <a:xfrm>
                  <a:off x="5961870" y="4313236"/>
                  <a:ext cx="50125" cy="58287"/>
                </a:xfrm>
                <a:custGeom>
                  <a:avLst/>
                  <a:gdLst>
                    <a:gd name="connsiteX0" fmla="*/ 0 w 50125"/>
                    <a:gd name="connsiteY0" fmla="*/ 30237 h 58287"/>
                    <a:gd name="connsiteX1" fmla="*/ 39540 w 50125"/>
                    <a:gd name="connsiteY1" fmla="*/ 1065 h 58287"/>
                    <a:gd name="connsiteX2" fmla="*/ 24471 w 50125"/>
                    <a:gd name="connsiteY2" fmla="*/ 24130 h 58287"/>
                    <a:gd name="connsiteX3" fmla="*/ 50040 w 50125"/>
                    <a:gd name="connsiteY3" fmla="*/ 30149 h 58287"/>
                    <a:gd name="connsiteX4" fmla="*/ 22231 w 50125"/>
                    <a:gd name="connsiteY4" fmla="*/ 37398 h 58287"/>
                    <a:gd name="connsiteX5" fmla="*/ 17442 w 50125"/>
                    <a:gd name="connsiteY5" fmla="*/ 57256 h 58287"/>
                    <a:gd name="connsiteX6" fmla="*/ 0 w 50125"/>
                    <a:gd name="connsiteY6" fmla="*/ 30237 h 58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0125" h="58287">
                      <a:moveTo>
                        <a:pt x="0" y="30237"/>
                      </a:moveTo>
                      <a:cubicBezTo>
                        <a:pt x="0" y="30237"/>
                        <a:pt x="23417" y="-6667"/>
                        <a:pt x="39540" y="1065"/>
                      </a:cubicBezTo>
                      <a:cubicBezTo>
                        <a:pt x="55664" y="8797"/>
                        <a:pt x="24471" y="24130"/>
                        <a:pt x="24471" y="24130"/>
                      </a:cubicBezTo>
                      <a:cubicBezTo>
                        <a:pt x="24471" y="24130"/>
                        <a:pt x="51842" y="17145"/>
                        <a:pt x="50040" y="30149"/>
                      </a:cubicBezTo>
                      <a:cubicBezTo>
                        <a:pt x="48239" y="43153"/>
                        <a:pt x="22231" y="37398"/>
                        <a:pt x="22231" y="37398"/>
                      </a:cubicBezTo>
                      <a:cubicBezTo>
                        <a:pt x="22231" y="37398"/>
                        <a:pt x="28249" y="63758"/>
                        <a:pt x="17442" y="57256"/>
                      </a:cubicBezTo>
                      <a:cubicBezTo>
                        <a:pt x="6634" y="50754"/>
                        <a:pt x="0" y="30237"/>
                        <a:pt x="0" y="30237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4" name="任意多边形: 形状 283">
                  <a:extLst>
                    <a:ext uri="{FF2B5EF4-FFF2-40B4-BE49-F238E27FC236}">
                      <a16:creationId xmlns:a16="http://schemas.microsoft.com/office/drawing/2014/main" id="{2400E109-B397-901B-A860-39339AE24531}"/>
                    </a:ext>
                  </a:extLst>
                </p:cNvPr>
                <p:cNvSpPr/>
                <p:nvPr/>
              </p:nvSpPr>
              <p:spPr>
                <a:xfrm>
                  <a:off x="5572313" y="4494867"/>
                  <a:ext cx="142036" cy="107944"/>
                </a:xfrm>
                <a:custGeom>
                  <a:avLst/>
                  <a:gdLst>
                    <a:gd name="connsiteX0" fmla="*/ 0 w 142036"/>
                    <a:gd name="connsiteY0" fmla="*/ 0 h 107944"/>
                    <a:gd name="connsiteX1" fmla="*/ 142037 w 142036"/>
                    <a:gd name="connsiteY1" fmla="*/ 107945 h 10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2036" h="107944">
                      <a:moveTo>
                        <a:pt x="0" y="0"/>
                      </a:moveTo>
                      <a:cubicBezTo>
                        <a:pt x="7381" y="34224"/>
                        <a:pt x="36641" y="85538"/>
                        <a:pt x="142037" y="107945"/>
                      </a:cubicBezTo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5" name="任意多边形: 形状 284">
                  <a:extLst>
                    <a:ext uri="{FF2B5EF4-FFF2-40B4-BE49-F238E27FC236}">
                      <a16:creationId xmlns:a16="http://schemas.microsoft.com/office/drawing/2014/main" id="{4FB2F1CD-9FDA-0B4B-95FC-BC195767CEB0}"/>
                    </a:ext>
                  </a:extLst>
                </p:cNvPr>
                <p:cNvSpPr/>
                <p:nvPr/>
              </p:nvSpPr>
              <p:spPr>
                <a:xfrm>
                  <a:off x="5646165" y="4539016"/>
                  <a:ext cx="58398" cy="50160"/>
                </a:xfrm>
                <a:custGeom>
                  <a:avLst/>
                  <a:gdLst>
                    <a:gd name="connsiteX0" fmla="*/ 0 w 58398"/>
                    <a:gd name="connsiteY0" fmla="*/ 41257 h 50160"/>
                    <a:gd name="connsiteX1" fmla="*/ 34048 w 58398"/>
                    <a:gd name="connsiteY1" fmla="*/ 48550 h 50160"/>
                    <a:gd name="connsiteX2" fmla="*/ 24515 w 58398"/>
                    <a:gd name="connsiteY2" fmla="*/ 35897 h 50160"/>
                    <a:gd name="connsiteX3" fmla="*/ 52896 w 58398"/>
                    <a:gd name="connsiteY3" fmla="*/ 35502 h 50160"/>
                    <a:gd name="connsiteX4" fmla="*/ 40111 w 58398"/>
                    <a:gd name="connsiteY4" fmla="*/ 24914 h 50160"/>
                    <a:gd name="connsiteX5" fmla="*/ 57685 w 58398"/>
                    <a:gd name="connsiteY5" fmla="*/ 7340 h 50160"/>
                    <a:gd name="connsiteX6" fmla="*/ 41385 w 58398"/>
                    <a:gd name="connsiteY6" fmla="*/ 13184 h 50160"/>
                    <a:gd name="connsiteX7" fmla="*/ 34180 w 58398"/>
                    <a:gd name="connsiteY7" fmla="*/ 4 h 50160"/>
                    <a:gd name="connsiteX8" fmla="*/ 24471 w 58398"/>
                    <a:gd name="connsiteY8" fmla="*/ 23244 h 50160"/>
                    <a:gd name="connsiteX9" fmla="*/ 17442 w 58398"/>
                    <a:gd name="connsiteY9" fmla="*/ 6330 h 50160"/>
                    <a:gd name="connsiteX10" fmla="*/ 0 w 58398"/>
                    <a:gd name="connsiteY10" fmla="*/ 41257 h 50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8398" h="50160">
                      <a:moveTo>
                        <a:pt x="0" y="41257"/>
                      </a:moveTo>
                      <a:cubicBezTo>
                        <a:pt x="0" y="41257"/>
                        <a:pt x="28952" y="54701"/>
                        <a:pt x="34048" y="48550"/>
                      </a:cubicBezTo>
                      <a:cubicBezTo>
                        <a:pt x="39145" y="42400"/>
                        <a:pt x="24515" y="35897"/>
                        <a:pt x="24515" y="35897"/>
                      </a:cubicBezTo>
                      <a:cubicBezTo>
                        <a:pt x="24515" y="35897"/>
                        <a:pt x="48766" y="41653"/>
                        <a:pt x="52896" y="35502"/>
                      </a:cubicBezTo>
                      <a:cubicBezTo>
                        <a:pt x="57026" y="29351"/>
                        <a:pt x="40111" y="24914"/>
                        <a:pt x="40111" y="24914"/>
                      </a:cubicBezTo>
                      <a:cubicBezTo>
                        <a:pt x="40111" y="24914"/>
                        <a:pt x="62649" y="14502"/>
                        <a:pt x="57685" y="7340"/>
                      </a:cubicBezTo>
                      <a:cubicBezTo>
                        <a:pt x="52720" y="179"/>
                        <a:pt x="41385" y="13184"/>
                        <a:pt x="41385" y="13184"/>
                      </a:cubicBezTo>
                      <a:cubicBezTo>
                        <a:pt x="41385" y="13184"/>
                        <a:pt x="38486" y="-260"/>
                        <a:pt x="34180" y="4"/>
                      </a:cubicBezTo>
                      <a:cubicBezTo>
                        <a:pt x="29875" y="267"/>
                        <a:pt x="24471" y="23244"/>
                        <a:pt x="24471" y="23244"/>
                      </a:cubicBezTo>
                      <a:cubicBezTo>
                        <a:pt x="24471" y="23244"/>
                        <a:pt x="25174" y="6682"/>
                        <a:pt x="17442" y="6330"/>
                      </a:cubicBezTo>
                      <a:cubicBezTo>
                        <a:pt x="9709" y="5979"/>
                        <a:pt x="10500" y="33042"/>
                        <a:pt x="0" y="41257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6" name="任意多边形: 形状 285">
                  <a:extLst>
                    <a:ext uri="{FF2B5EF4-FFF2-40B4-BE49-F238E27FC236}">
                      <a16:creationId xmlns:a16="http://schemas.microsoft.com/office/drawing/2014/main" id="{712E0C71-5D22-A716-CDEB-5CE06AAA7E78}"/>
                    </a:ext>
                  </a:extLst>
                </p:cNvPr>
                <p:cNvSpPr/>
                <p:nvPr/>
              </p:nvSpPr>
              <p:spPr>
                <a:xfrm>
                  <a:off x="5699720" y="4583483"/>
                  <a:ext cx="51885" cy="36933"/>
                </a:xfrm>
                <a:custGeom>
                  <a:avLst/>
                  <a:gdLst>
                    <a:gd name="connsiteX0" fmla="*/ 0 w 51885"/>
                    <a:gd name="connsiteY0" fmla="*/ 15902 h 36933"/>
                    <a:gd name="connsiteX1" fmla="*/ 25042 w 51885"/>
                    <a:gd name="connsiteY1" fmla="*/ 36638 h 36933"/>
                    <a:gd name="connsiteX2" fmla="*/ 20649 w 51885"/>
                    <a:gd name="connsiteY2" fmla="*/ 27368 h 36933"/>
                    <a:gd name="connsiteX3" fmla="*/ 51402 w 51885"/>
                    <a:gd name="connsiteY3" fmla="*/ 27368 h 36933"/>
                    <a:gd name="connsiteX4" fmla="*/ 39320 w 51885"/>
                    <a:gd name="connsiteY4" fmla="*/ 17351 h 36933"/>
                    <a:gd name="connsiteX5" fmla="*/ 43318 w 51885"/>
                    <a:gd name="connsiteY5" fmla="*/ 437 h 36933"/>
                    <a:gd name="connsiteX6" fmla="*/ 0 w 51885"/>
                    <a:gd name="connsiteY6" fmla="*/ 15902 h 36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1885" h="36933">
                      <a:moveTo>
                        <a:pt x="0" y="15902"/>
                      </a:moveTo>
                      <a:cubicBezTo>
                        <a:pt x="0" y="15902"/>
                        <a:pt x="16915" y="39845"/>
                        <a:pt x="25042" y="36638"/>
                      </a:cubicBezTo>
                      <a:cubicBezTo>
                        <a:pt x="33170" y="33431"/>
                        <a:pt x="20649" y="27368"/>
                        <a:pt x="20649" y="27368"/>
                      </a:cubicBezTo>
                      <a:cubicBezTo>
                        <a:pt x="20649" y="27368"/>
                        <a:pt x="48019" y="34837"/>
                        <a:pt x="51402" y="27368"/>
                      </a:cubicBezTo>
                      <a:cubicBezTo>
                        <a:pt x="54785" y="19900"/>
                        <a:pt x="39320" y="17351"/>
                        <a:pt x="39320" y="17351"/>
                      </a:cubicBezTo>
                      <a:cubicBezTo>
                        <a:pt x="39320" y="17351"/>
                        <a:pt x="53467" y="4171"/>
                        <a:pt x="43318" y="437"/>
                      </a:cubicBezTo>
                      <a:cubicBezTo>
                        <a:pt x="33170" y="-3297"/>
                        <a:pt x="18145" y="18186"/>
                        <a:pt x="0" y="15902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7" name="任意多边形: 形状 286">
                  <a:extLst>
                    <a:ext uri="{FF2B5EF4-FFF2-40B4-BE49-F238E27FC236}">
                      <a16:creationId xmlns:a16="http://schemas.microsoft.com/office/drawing/2014/main" id="{C7E53F31-986D-B344-C71E-61FBD703BDC6}"/>
                    </a:ext>
                  </a:extLst>
                </p:cNvPr>
                <p:cNvSpPr/>
                <p:nvPr/>
              </p:nvSpPr>
              <p:spPr>
                <a:xfrm>
                  <a:off x="5589711" y="4513526"/>
                  <a:ext cx="36136" cy="41690"/>
                </a:xfrm>
                <a:custGeom>
                  <a:avLst/>
                  <a:gdLst>
                    <a:gd name="connsiteX0" fmla="*/ 0 w 36136"/>
                    <a:gd name="connsiteY0" fmla="*/ 20134 h 41690"/>
                    <a:gd name="connsiteX1" fmla="*/ 28645 w 36136"/>
                    <a:gd name="connsiteY1" fmla="*/ 40915 h 41690"/>
                    <a:gd name="connsiteX2" fmla="*/ 17749 w 36136"/>
                    <a:gd name="connsiteY2" fmla="*/ 24440 h 41690"/>
                    <a:gd name="connsiteX3" fmla="*/ 36069 w 36136"/>
                    <a:gd name="connsiteY3" fmla="*/ 20047 h 41690"/>
                    <a:gd name="connsiteX4" fmla="*/ 16079 w 36136"/>
                    <a:gd name="connsiteY4" fmla="*/ 14950 h 41690"/>
                    <a:gd name="connsiteX5" fmla="*/ 12521 w 36136"/>
                    <a:gd name="connsiteY5" fmla="*/ 716 h 41690"/>
                    <a:gd name="connsiteX6" fmla="*/ 0 w 36136"/>
                    <a:gd name="connsiteY6" fmla="*/ 20134 h 416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6136" h="41690">
                      <a:moveTo>
                        <a:pt x="0" y="20134"/>
                      </a:moveTo>
                      <a:cubicBezTo>
                        <a:pt x="0" y="20134"/>
                        <a:pt x="17002" y="46494"/>
                        <a:pt x="28645" y="40915"/>
                      </a:cubicBezTo>
                      <a:cubicBezTo>
                        <a:pt x="40287" y="35335"/>
                        <a:pt x="17749" y="24440"/>
                        <a:pt x="17749" y="24440"/>
                      </a:cubicBezTo>
                      <a:cubicBezTo>
                        <a:pt x="17749" y="24440"/>
                        <a:pt x="37431" y="29316"/>
                        <a:pt x="36069" y="20047"/>
                      </a:cubicBezTo>
                      <a:cubicBezTo>
                        <a:pt x="34707" y="10777"/>
                        <a:pt x="16079" y="14950"/>
                        <a:pt x="16079" y="14950"/>
                      </a:cubicBezTo>
                      <a:cubicBezTo>
                        <a:pt x="16079" y="14950"/>
                        <a:pt x="20473" y="-3854"/>
                        <a:pt x="12521" y="716"/>
                      </a:cubicBezTo>
                      <a:cubicBezTo>
                        <a:pt x="4569" y="5285"/>
                        <a:pt x="0" y="20134"/>
                        <a:pt x="0" y="20134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8" name="任意多边形: 形状 287">
                  <a:extLst>
                    <a:ext uri="{FF2B5EF4-FFF2-40B4-BE49-F238E27FC236}">
                      <a16:creationId xmlns:a16="http://schemas.microsoft.com/office/drawing/2014/main" id="{E51162F8-434D-92F2-D8C9-CDBF4609042B}"/>
                    </a:ext>
                  </a:extLst>
                </p:cNvPr>
                <p:cNvSpPr/>
                <p:nvPr/>
              </p:nvSpPr>
              <p:spPr>
                <a:xfrm>
                  <a:off x="5879759" y="4494076"/>
                  <a:ext cx="160883" cy="80636"/>
                </a:xfrm>
                <a:custGeom>
                  <a:avLst/>
                  <a:gdLst>
                    <a:gd name="connsiteX0" fmla="*/ 0 w 160883"/>
                    <a:gd name="connsiteY0" fmla="*/ 77059 h 80636"/>
                    <a:gd name="connsiteX1" fmla="*/ 160884 w 160883"/>
                    <a:gd name="connsiteY1" fmla="*/ 0 h 80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0883" h="80636">
                      <a:moveTo>
                        <a:pt x="0" y="77059"/>
                      </a:moveTo>
                      <a:cubicBezTo>
                        <a:pt x="33828" y="86154"/>
                        <a:pt x="92831" y="83561"/>
                        <a:pt x="160884" y="0"/>
                      </a:cubicBezTo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9" name="任意多边形: 形状 288">
                  <a:extLst>
                    <a:ext uri="{FF2B5EF4-FFF2-40B4-BE49-F238E27FC236}">
                      <a16:creationId xmlns:a16="http://schemas.microsoft.com/office/drawing/2014/main" id="{9D23B37C-0134-72B1-958A-4E371ECD5CE5}"/>
                    </a:ext>
                  </a:extLst>
                </p:cNvPr>
                <p:cNvSpPr/>
                <p:nvPr/>
              </p:nvSpPr>
              <p:spPr>
                <a:xfrm>
                  <a:off x="5965764" y="4477442"/>
                  <a:ext cx="45945" cy="67025"/>
                </a:xfrm>
                <a:custGeom>
                  <a:avLst/>
                  <a:gdLst>
                    <a:gd name="connsiteX0" fmla="*/ 23697 w 45945"/>
                    <a:gd name="connsiteY0" fmla="*/ 67026 h 67025"/>
                    <a:gd name="connsiteX1" fmla="*/ 45663 w 45945"/>
                    <a:gd name="connsiteY1" fmla="*/ 40051 h 67025"/>
                    <a:gd name="connsiteX2" fmla="*/ 30023 w 45945"/>
                    <a:gd name="connsiteY2" fmla="*/ 42775 h 67025"/>
                    <a:gd name="connsiteX3" fmla="*/ 42632 w 45945"/>
                    <a:gd name="connsiteY3" fmla="*/ 17337 h 67025"/>
                    <a:gd name="connsiteX4" fmla="*/ 27387 w 45945"/>
                    <a:gd name="connsiteY4" fmla="*/ 23883 h 67025"/>
                    <a:gd name="connsiteX5" fmla="*/ 19655 w 45945"/>
                    <a:gd name="connsiteY5" fmla="*/ 28 h 67025"/>
                    <a:gd name="connsiteX6" fmla="*/ 17370 w 45945"/>
                    <a:gd name="connsiteY6" fmla="*/ 17205 h 67025"/>
                    <a:gd name="connsiteX7" fmla="*/ 2433 w 45945"/>
                    <a:gd name="connsiteY7" fmla="*/ 17645 h 67025"/>
                    <a:gd name="connsiteX8" fmla="*/ 18688 w 45945"/>
                    <a:gd name="connsiteY8" fmla="*/ 36888 h 67025"/>
                    <a:gd name="connsiteX9" fmla="*/ 412 w 45945"/>
                    <a:gd name="connsiteY9" fmla="*/ 35438 h 67025"/>
                    <a:gd name="connsiteX10" fmla="*/ 23697 w 45945"/>
                    <a:gd name="connsiteY10" fmla="*/ 67026 h 67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5945" h="67025">
                      <a:moveTo>
                        <a:pt x="23697" y="67026"/>
                      </a:moveTo>
                      <a:cubicBezTo>
                        <a:pt x="23697" y="67026"/>
                        <a:pt x="48870" y="47388"/>
                        <a:pt x="45663" y="40051"/>
                      </a:cubicBezTo>
                      <a:cubicBezTo>
                        <a:pt x="42456" y="32714"/>
                        <a:pt x="30023" y="42775"/>
                        <a:pt x="30023" y="42775"/>
                      </a:cubicBezTo>
                      <a:cubicBezTo>
                        <a:pt x="30023" y="42775"/>
                        <a:pt x="46234" y="23796"/>
                        <a:pt x="42632" y="17337"/>
                      </a:cubicBezTo>
                      <a:cubicBezTo>
                        <a:pt x="39029" y="10879"/>
                        <a:pt x="27387" y="23883"/>
                        <a:pt x="27387" y="23883"/>
                      </a:cubicBezTo>
                      <a:cubicBezTo>
                        <a:pt x="27387" y="23883"/>
                        <a:pt x="28441" y="-939"/>
                        <a:pt x="19655" y="28"/>
                      </a:cubicBezTo>
                      <a:cubicBezTo>
                        <a:pt x="10868" y="994"/>
                        <a:pt x="17370" y="17205"/>
                        <a:pt x="17370" y="17205"/>
                      </a:cubicBezTo>
                      <a:cubicBezTo>
                        <a:pt x="17370" y="17205"/>
                        <a:pt x="4190" y="13603"/>
                        <a:pt x="2433" y="17645"/>
                      </a:cubicBezTo>
                      <a:cubicBezTo>
                        <a:pt x="675" y="21686"/>
                        <a:pt x="18688" y="36888"/>
                        <a:pt x="18688" y="36888"/>
                      </a:cubicBezTo>
                      <a:cubicBezTo>
                        <a:pt x="18688" y="36888"/>
                        <a:pt x="4278" y="28716"/>
                        <a:pt x="412" y="35438"/>
                      </a:cubicBezTo>
                      <a:cubicBezTo>
                        <a:pt x="-3454" y="42159"/>
                        <a:pt x="21104" y="54109"/>
                        <a:pt x="23697" y="67026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0" name="任意多边形: 形状 289">
                  <a:extLst>
                    <a:ext uri="{FF2B5EF4-FFF2-40B4-BE49-F238E27FC236}">
                      <a16:creationId xmlns:a16="http://schemas.microsoft.com/office/drawing/2014/main" id="{6F3957ED-AA5E-6CF2-645A-950B5EDB3CAA}"/>
                    </a:ext>
                  </a:extLst>
                </p:cNvPr>
                <p:cNvSpPr/>
                <p:nvPr/>
              </p:nvSpPr>
              <p:spPr>
                <a:xfrm>
                  <a:off x="6030934" y="4458079"/>
                  <a:ext cx="34515" cy="47464"/>
                </a:xfrm>
                <a:custGeom>
                  <a:avLst/>
                  <a:gdLst>
                    <a:gd name="connsiteX0" fmla="*/ 0 w 34515"/>
                    <a:gd name="connsiteY0" fmla="*/ 47465 h 47464"/>
                    <a:gd name="connsiteX1" fmla="*/ 29875 w 34515"/>
                    <a:gd name="connsiteY1" fmla="*/ 34636 h 47464"/>
                    <a:gd name="connsiteX2" fmla="*/ 19594 w 34515"/>
                    <a:gd name="connsiteY2" fmla="*/ 34328 h 47464"/>
                    <a:gd name="connsiteX3" fmla="*/ 33653 w 34515"/>
                    <a:gd name="connsiteY3" fmla="*/ 6782 h 47464"/>
                    <a:gd name="connsiteX4" fmla="*/ 19199 w 34515"/>
                    <a:gd name="connsiteY4" fmla="*/ 12977 h 47464"/>
                    <a:gd name="connsiteX5" fmla="*/ 6019 w 34515"/>
                    <a:gd name="connsiteY5" fmla="*/ 1730 h 47464"/>
                    <a:gd name="connsiteX6" fmla="*/ 0 w 34515"/>
                    <a:gd name="connsiteY6" fmla="*/ 47465 h 474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4515" h="47464">
                      <a:moveTo>
                        <a:pt x="0" y="47465"/>
                      </a:moveTo>
                      <a:cubicBezTo>
                        <a:pt x="0" y="47465"/>
                        <a:pt x="28996" y="43335"/>
                        <a:pt x="29875" y="34636"/>
                      </a:cubicBezTo>
                      <a:cubicBezTo>
                        <a:pt x="30753" y="25937"/>
                        <a:pt x="19594" y="34328"/>
                        <a:pt x="19594" y="34328"/>
                      </a:cubicBezTo>
                      <a:cubicBezTo>
                        <a:pt x="19594" y="34328"/>
                        <a:pt x="38749" y="13372"/>
                        <a:pt x="33653" y="6782"/>
                      </a:cubicBezTo>
                      <a:cubicBezTo>
                        <a:pt x="28557" y="192"/>
                        <a:pt x="19199" y="12977"/>
                        <a:pt x="19199" y="12977"/>
                      </a:cubicBezTo>
                      <a:cubicBezTo>
                        <a:pt x="19199" y="12977"/>
                        <a:pt x="13795" y="-5651"/>
                        <a:pt x="6019" y="1730"/>
                      </a:cubicBezTo>
                      <a:cubicBezTo>
                        <a:pt x="-1757" y="9111"/>
                        <a:pt x="10281" y="32351"/>
                        <a:pt x="0" y="47465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1" name="任意多边形: 形状 290">
                  <a:extLst>
                    <a:ext uri="{FF2B5EF4-FFF2-40B4-BE49-F238E27FC236}">
                      <a16:creationId xmlns:a16="http://schemas.microsoft.com/office/drawing/2014/main" id="{C76E2ACF-AC36-665C-2E4A-BA947D34763D}"/>
                    </a:ext>
                  </a:extLst>
                </p:cNvPr>
                <p:cNvSpPr/>
                <p:nvPr/>
              </p:nvSpPr>
              <p:spPr>
                <a:xfrm>
                  <a:off x="5910586" y="4541013"/>
                  <a:ext cx="43203" cy="32451"/>
                </a:xfrm>
                <a:custGeom>
                  <a:avLst/>
                  <a:gdLst>
                    <a:gd name="connsiteX0" fmla="*/ 11656 w 43203"/>
                    <a:gd name="connsiteY0" fmla="*/ 32451 h 32451"/>
                    <a:gd name="connsiteX1" fmla="*/ 43200 w 43203"/>
                    <a:gd name="connsiteY1" fmla="*/ 16459 h 32451"/>
                    <a:gd name="connsiteX2" fmla="*/ 23562 w 43203"/>
                    <a:gd name="connsiteY2" fmla="*/ 18612 h 32451"/>
                    <a:gd name="connsiteX3" fmla="*/ 27955 w 43203"/>
                    <a:gd name="connsiteY3" fmla="*/ 336 h 32451"/>
                    <a:gd name="connsiteX4" fmla="*/ 14336 w 43203"/>
                    <a:gd name="connsiteY4" fmla="*/ 15800 h 32451"/>
                    <a:gd name="connsiteX5" fmla="*/ 14 w 43203"/>
                    <a:gd name="connsiteY5" fmla="*/ 12417 h 32451"/>
                    <a:gd name="connsiteX6" fmla="*/ 11656 w 43203"/>
                    <a:gd name="connsiteY6" fmla="*/ 32451 h 324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3203" h="32451">
                      <a:moveTo>
                        <a:pt x="11656" y="32451"/>
                      </a:moveTo>
                      <a:cubicBezTo>
                        <a:pt x="11656" y="32451"/>
                        <a:pt x="42893" y="29376"/>
                        <a:pt x="43200" y="16459"/>
                      </a:cubicBezTo>
                      <a:cubicBezTo>
                        <a:pt x="43508" y="3543"/>
                        <a:pt x="23562" y="18612"/>
                        <a:pt x="23562" y="18612"/>
                      </a:cubicBezTo>
                      <a:cubicBezTo>
                        <a:pt x="23562" y="18612"/>
                        <a:pt x="36742" y="3367"/>
                        <a:pt x="27955" y="336"/>
                      </a:cubicBezTo>
                      <a:cubicBezTo>
                        <a:pt x="19169" y="-2695"/>
                        <a:pt x="14336" y="15800"/>
                        <a:pt x="14336" y="15800"/>
                      </a:cubicBezTo>
                      <a:cubicBezTo>
                        <a:pt x="14336" y="15800"/>
                        <a:pt x="-513" y="3455"/>
                        <a:pt x="14" y="12417"/>
                      </a:cubicBezTo>
                      <a:cubicBezTo>
                        <a:pt x="541" y="21380"/>
                        <a:pt x="11656" y="32451"/>
                        <a:pt x="11656" y="32451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2" name="任意多边形: 形状 291">
                  <a:extLst>
                    <a:ext uri="{FF2B5EF4-FFF2-40B4-BE49-F238E27FC236}">
                      <a16:creationId xmlns:a16="http://schemas.microsoft.com/office/drawing/2014/main" id="{B931F188-528A-352F-B8A6-7258DD202CD8}"/>
                    </a:ext>
                  </a:extLst>
                </p:cNvPr>
                <p:cNvSpPr/>
                <p:nvPr/>
              </p:nvSpPr>
              <p:spPr>
                <a:xfrm>
                  <a:off x="5553400" y="4272852"/>
                  <a:ext cx="60770" cy="86788"/>
                </a:xfrm>
                <a:custGeom>
                  <a:avLst/>
                  <a:gdLst>
                    <a:gd name="connsiteX0" fmla="*/ 35213 w 60770"/>
                    <a:gd name="connsiteY0" fmla="*/ 86788 h 86788"/>
                    <a:gd name="connsiteX1" fmla="*/ 59728 w 60770"/>
                    <a:gd name="connsiteY1" fmla="*/ 38022 h 86788"/>
                    <a:gd name="connsiteX2" fmla="*/ 46855 w 60770"/>
                    <a:gd name="connsiteY2" fmla="*/ 49093 h 86788"/>
                    <a:gd name="connsiteX3" fmla="*/ 38068 w 60770"/>
                    <a:gd name="connsiteY3" fmla="*/ 108 h 86788"/>
                    <a:gd name="connsiteX4" fmla="*/ 25943 w 60770"/>
                    <a:gd name="connsiteY4" fmla="*/ 31344 h 86788"/>
                    <a:gd name="connsiteX5" fmla="*/ 198 w 60770"/>
                    <a:gd name="connsiteY5" fmla="*/ 26204 h 86788"/>
                    <a:gd name="connsiteX6" fmla="*/ 35213 w 60770"/>
                    <a:gd name="connsiteY6" fmla="*/ 86788 h 86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0770" h="86788">
                      <a:moveTo>
                        <a:pt x="35213" y="86788"/>
                      </a:moveTo>
                      <a:cubicBezTo>
                        <a:pt x="35213" y="86788"/>
                        <a:pt x="66845" y="49577"/>
                        <a:pt x="59728" y="38022"/>
                      </a:cubicBezTo>
                      <a:cubicBezTo>
                        <a:pt x="52610" y="26468"/>
                        <a:pt x="46855" y="49093"/>
                        <a:pt x="46855" y="49093"/>
                      </a:cubicBezTo>
                      <a:cubicBezTo>
                        <a:pt x="46855" y="49093"/>
                        <a:pt x="50589" y="2348"/>
                        <a:pt x="38068" y="108"/>
                      </a:cubicBezTo>
                      <a:cubicBezTo>
                        <a:pt x="25547" y="-2133"/>
                        <a:pt x="25943" y="31344"/>
                        <a:pt x="25943" y="31344"/>
                      </a:cubicBezTo>
                      <a:cubicBezTo>
                        <a:pt x="25943" y="31344"/>
                        <a:pt x="2790" y="8587"/>
                        <a:pt x="198" y="26204"/>
                      </a:cubicBezTo>
                      <a:cubicBezTo>
                        <a:pt x="-2394" y="43821"/>
                        <a:pt x="21110" y="67062"/>
                        <a:pt x="35213" y="86788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3" name="任意多边形: 形状 292">
                  <a:extLst>
                    <a:ext uri="{FF2B5EF4-FFF2-40B4-BE49-F238E27FC236}">
                      <a16:creationId xmlns:a16="http://schemas.microsoft.com/office/drawing/2014/main" id="{318640C6-3EEB-DDE0-D1A9-AF47113CD811}"/>
                    </a:ext>
                  </a:extLst>
                </p:cNvPr>
                <p:cNvSpPr/>
                <p:nvPr/>
              </p:nvSpPr>
              <p:spPr>
                <a:xfrm>
                  <a:off x="5555233" y="4355560"/>
                  <a:ext cx="64478" cy="54604"/>
                </a:xfrm>
                <a:custGeom>
                  <a:avLst/>
                  <a:gdLst>
                    <a:gd name="connsiteX0" fmla="*/ 42167 w 64478"/>
                    <a:gd name="connsiteY0" fmla="*/ 54604 h 54604"/>
                    <a:gd name="connsiteX1" fmla="*/ 61102 w 64478"/>
                    <a:gd name="connsiteY1" fmla="*/ 1093 h 54604"/>
                    <a:gd name="connsiteX2" fmla="*/ 34742 w 64478"/>
                    <a:gd name="connsiteY2" fmla="*/ 36240 h 54604"/>
                    <a:gd name="connsiteX3" fmla="*/ 1001 w 64478"/>
                    <a:gd name="connsiteY3" fmla="*/ 16206 h 54604"/>
                    <a:gd name="connsiteX4" fmla="*/ 42167 w 64478"/>
                    <a:gd name="connsiteY4" fmla="*/ 54604 h 546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478" h="54604">
                      <a:moveTo>
                        <a:pt x="42167" y="54604"/>
                      </a:moveTo>
                      <a:cubicBezTo>
                        <a:pt x="42167" y="54604"/>
                        <a:pt x="74853" y="9572"/>
                        <a:pt x="61102" y="1093"/>
                      </a:cubicBezTo>
                      <a:cubicBezTo>
                        <a:pt x="47351" y="-7386"/>
                        <a:pt x="34742" y="36240"/>
                        <a:pt x="34742" y="36240"/>
                      </a:cubicBezTo>
                      <a:cubicBezTo>
                        <a:pt x="34742" y="36240"/>
                        <a:pt x="9612" y="5487"/>
                        <a:pt x="1001" y="16206"/>
                      </a:cubicBezTo>
                      <a:cubicBezTo>
                        <a:pt x="-7610" y="26926"/>
                        <a:pt x="42167" y="54604"/>
                        <a:pt x="42167" y="54604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4" name="任意多边形: 形状 293">
                  <a:extLst>
                    <a:ext uri="{FF2B5EF4-FFF2-40B4-BE49-F238E27FC236}">
                      <a16:creationId xmlns:a16="http://schemas.microsoft.com/office/drawing/2014/main" id="{43091635-3090-1107-E486-394D1BFCD8C8}"/>
                    </a:ext>
                  </a:extLst>
                </p:cNvPr>
                <p:cNvSpPr/>
                <p:nvPr/>
              </p:nvSpPr>
              <p:spPr>
                <a:xfrm>
                  <a:off x="5586672" y="4339123"/>
                  <a:ext cx="27509" cy="99553"/>
                </a:xfrm>
                <a:custGeom>
                  <a:avLst/>
                  <a:gdLst>
                    <a:gd name="connsiteX0" fmla="*/ 27509 w 27509"/>
                    <a:gd name="connsiteY0" fmla="*/ 99553 h 99553"/>
                    <a:gd name="connsiteX1" fmla="*/ 5279 w 27509"/>
                    <a:gd name="connsiteY1" fmla="*/ 0 h 99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7509" h="99553">
                      <a:moveTo>
                        <a:pt x="27509" y="99553"/>
                      </a:moveTo>
                      <a:cubicBezTo>
                        <a:pt x="5938" y="67658"/>
                        <a:pt x="-8208" y="31456"/>
                        <a:pt x="5279" y="0"/>
                      </a:cubicBezTo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326" name="矩形: 圆角 325">
            <a:extLst>
              <a:ext uri="{FF2B5EF4-FFF2-40B4-BE49-F238E27FC236}">
                <a16:creationId xmlns:a16="http://schemas.microsoft.com/office/drawing/2014/main" id="{717C7AA8-EB52-8DF7-3A26-3D7933AB82CB}"/>
              </a:ext>
            </a:extLst>
          </p:cNvPr>
          <p:cNvSpPr/>
          <p:nvPr/>
        </p:nvSpPr>
        <p:spPr>
          <a:xfrm>
            <a:off x="3775902" y="926722"/>
            <a:ext cx="4640196" cy="5004557"/>
          </a:xfrm>
          <a:prstGeom prst="roundRect">
            <a:avLst>
              <a:gd name="adj" fmla="val 3303"/>
            </a:avLst>
          </a:prstGeom>
          <a:solidFill>
            <a:srgbClr val="EFAF00"/>
          </a:solidFill>
          <a:ln w="412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5" name="图片 324">
            <a:extLst>
              <a:ext uri="{FF2B5EF4-FFF2-40B4-BE49-F238E27FC236}">
                <a16:creationId xmlns:a16="http://schemas.microsoft.com/office/drawing/2014/main" id="{78386BA2-407E-FFF7-7E17-A9DB83D10AA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75100" y="1483916"/>
            <a:ext cx="4241800" cy="4241800"/>
          </a:xfrm>
          <a:prstGeom prst="roundRect">
            <a:avLst>
              <a:gd name="adj" fmla="val 1613"/>
            </a:avLst>
          </a:prstGeom>
          <a:ln w="41275" cap="rnd">
            <a:solidFill>
              <a:srgbClr val="070707"/>
            </a:solidFill>
          </a:ln>
        </p:spPr>
      </p:pic>
      <p:grpSp>
        <p:nvGrpSpPr>
          <p:cNvPr id="332" name="组合 331">
            <a:extLst>
              <a:ext uri="{FF2B5EF4-FFF2-40B4-BE49-F238E27FC236}">
                <a16:creationId xmlns:a16="http://schemas.microsoft.com/office/drawing/2014/main" id="{EF5847F9-9781-34DD-CCCA-3DD5997097E3}"/>
              </a:ext>
            </a:extLst>
          </p:cNvPr>
          <p:cNvGrpSpPr/>
          <p:nvPr/>
        </p:nvGrpSpPr>
        <p:grpSpPr>
          <a:xfrm>
            <a:off x="3975100" y="1121741"/>
            <a:ext cx="1002787" cy="191878"/>
            <a:chOff x="4003026" y="1130434"/>
            <a:chExt cx="1002787" cy="191878"/>
          </a:xfrm>
        </p:grpSpPr>
        <p:sp>
          <p:nvSpPr>
            <p:cNvPr id="328" name="椭圆 327">
              <a:extLst>
                <a:ext uri="{FF2B5EF4-FFF2-40B4-BE49-F238E27FC236}">
                  <a16:creationId xmlns:a16="http://schemas.microsoft.com/office/drawing/2014/main" id="{A7225646-D5A8-21B6-8BCA-66A2DFFCCE82}"/>
                </a:ext>
              </a:extLst>
            </p:cNvPr>
            <p:cNvSpPr/>
            <p:nvPr/>
          </p:nvSpPr>
          <p:spPr>
            <a:xfrm>
              <a:off x="4003026" y="1130434"/>
              <a:ext cx="191878" cy="191878"/>
            </a:xfrm>
            <a:prstGeom prst="ellipse">
              <a:avLst/>
            </a:prstGeom>
            <a:solidFill>
              <a:srgbClr val="FDE9D0"/>
            </a:solidFill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椭圆 328">
              <a:extLst>
                <a:ext uri="{FF2B5EF4-FFF2-40B4-BE49-F238E27FC236}">
                  <a16:creationId xmlns:a16="http://schemas.microsoft.com/office/drawing/2014/main" id="{031E2152-6425-D26A-1CE2-0BE8A63065DA}"/>
                </a:ext>
              </a:extLst>
            </p:cNvPr>
            <p:cNvSpPr/>
            <p:nvPr/>
          </p:nvSpPr>
          <p:spPr>
            <a:xfrm>
              <a:off x="4408481" y="1130434"/>
              <a:ext cx="191878" cy="191878"/>
            </a:xfrm>
            <a:prstGeom prst="ellipse">
              <a:avLst/>
            </a:prstGeom>
            <a:solidFill>
              <a:srgbClr val="FDE9D0"/>
            </a:solidFill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椭圆 329">
              <a:extLst>
                <a:ext uri="{FF2B5EF4-FFF2-40B4-BE49-F238E27FC236}">
                  <a16:creationId xmlns:a16="http://schemas.microsoft.com/office/drawing/2014/main" id="{39C00CCB-F2F6-3CA5-7A6F-882AA6FAAEA6}"/>
                </a:ext>
              </a:extLst>
            </p:cNvPr>
            <p:cNvSpPr/>
            <p:nvPr/>
          </p:nvSpPr>
          <p:spPr>
            <a:xfrm>
              <a:off x="4813935" y="1130434"/>
              <a:ext cx="191878" cy="191878"/>
            </a:xfrm>
            <a:prstGeom prst="ellipse">
              <a:avLst/>
            </a:prstGeom>
            <a:solidFill>
              <a:srgbClr val="FDE9D0"/>
            </a:solidFill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3" name="文本框 332">
            <a:extLst>
              <a:ext uri="{FF2B5EF4-FFF2-40B4-BE49-F238E27FC236}">
                <a16:creationId xmlns:a16="http://schemas.microsoft.com/office/drawing/2014/main" id="{4CA617DF-52F7-74F8-52A8-B6738CD4C4F8}"/>
              </a:ext>
            </a:extLst>
          </p:cNvPr>
          <p:cNvSpPr txBox="1"/>
          <p:nvPr/>
        </p:nvSpPr>
        <p:spPr>
          <a:xfrm>
            <a:off x="5121721" y="937993"/>
            <a:ext cx="25327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3200" b="1">
                <a:solidFill>
                  <a:srgbClr val="FDE9D0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TEXT HERE</a:t>
            </a:r>
            <a:endParaRPr lang="zh-CN" altLang="en-US" sz="3200" b="1">
              <a:solidFill>
                <a:srgbClr val="FDE9D0"/>
              </a:solidFill>
              <a:latin typeface="Dreaming Outloud Script Pro" panose="03050502040304050704" pitchFamily="66" charset="0"/>
              <a:cs typeface="Dreaming Outloud Script Pro" panose="03050502040304050704" pitchFamily="66" charset="0"/>
            </a:endParaRPr>
          </a:p>
        </p:txBody>
      </p:sp>
      <p:sp>
        <p:nvSpPr>
          <p:cNvPr id="335" name="文本框 334">
            <a:extLst>
              <a:ext uri="{FF2B5EF4-FFF2-40B4-BE49-F238E27FC236}">
                <a16:creationId xmlns:a16="http://schemas.microsoft.com/office/drawing/2014/main" id="{DB53DF03-A1A7-D176-C778-EDC3A1CA2218}"/>
              </a:ext>
            </a:extLst>
          </p:cNvPr>
          <p:cNvSpPr txBox="1"/>
          <p:nvPr/>
        </p:nvSpPr>
        <p:spPr>
          <a:xfrm>
            <a:off x="8970973" y="3089725"/>
            <a:ext cx="21904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>
                <a:solidFill>
                  <a:srgbClr val="691713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Pellentesque Habitant Morbi Tristique Senectus Et Netus Et Malesuada Fames Ac Turpis Egestas Fames Ac Turpis Egestas</a:t>
            </a:r>
            <a:endParaRPr lang="zh-CN" altLang="en-US">
              <a:solidFill>
                <a:srgbClr val="691713"/>
              </a:solidFill>
              <a:latin typeface="Dreaming Outloud Script Pro" panose="03050502040304050704" pitchFamily="66" charset="0"/>
              <a:cs typeface="Dreaming Outloud Script Pro" panose="03050502040304050704" pitchFamily="66" charset="0"/>
            </a:endParaRPr>
          </a:p>
        </p:txBody>
      </p:sp>
      <p:sp>
        <p:nvSpPr>
          <p:cNvPr id="336" name="任意多边形: 形状 335">
            <a:extLst>
              <a:ext uri="{FF2B5EF4-FFF2-40B4-BE49-F238E27FC236}">
                <a16:creationId xmlns:a16="http://schemas.microsoft.com/office/drawing/2014/main" id="{A299AE0F-8DE5-E27C-8FFA-620B1AF95525}"/>
              </a:ext>
            </a:extLst>
          </p:cNvPr>
          <p:cNvSpPr/>
          <p:nvPr/>
        </p:nvSpPr>
        <p:spPr>
          <a:xfrm rot="13590737" flipH="1" flipV="1">
            <a:off x="8610417" y="2170908"/>
            <a:ext cx="1008361" cy="706136"/>
          </a:xfrm>
          <a:custGeom>
            <a:avLst/>
            <a:gdLst>
              <a:gd name="connsiteX0" fmla="*/ 4837124 w 4937750"/>
              <a:gd name="connsiteY0" fmla="*/ 1161817 h 3457813"/>
              <a:gd name="connsiteX1" fmla="*/ 2989677 w 4937750"/>
              <a:gd name="connsiteY1" fmla="*/ 24956 h 3457813"/>
              <a:gd name="connsiteX2" fmla="*/ 2737283 w 4937750"/>
              <a:gd name="connsiteY2" fmla="*/ 352132 h 3457813"/>
              <a:gd name="connsiteX3" fmla="*/ 3313629 w 4937750"/>
              <a:gd name="connsiteY3" fmla="*/ 835905 h 3457813"/>
              <a:gd name="connsiteX4" fmla="*/ 791061 w 4937750"/>
              <a:gd name="connsiteY4" fmla="*/ 1581830 h 3457813"/>
              <a:gd name="connsiteX5" fmla="*/ 29137 w 4937750"/>
              <a:gd name="connsiteY5" fmla="*/ 2742596 h 3457813"/>
              <a:gd name="connsiteX6" fmla="*/ 293082 w 4937750"/>
              <a:gd name="connsiteY6" fmla="*/ 3457248 h 3457813"/>
              <a:gd name="connsiteX7" fmla="*/ 330242 w 4937750"/>
              <a:gd name="connsiteY7" fmla="*/ 3320127 h 3457813"/>
              <a:gd name="connsiteX8" fmla="*/ 729554 w 4937750"/>
              <a:gd name="connsiteY8" fmla="*/ 2132420 h 3457813"/>
              <a:gd name="connsiteX9" fmla="*/ 1733467 w 4937750"/>
              <a:gd name="connsiteY9" fmla="*/ 1508499 h 3457813"/>
              <a:gd name="connsiteX10" fmla="*/ 4218121 w 4937750"/>
              <a:gd name="connsiteY10" fmla="*/ 1421320 h 3457813"/>
              <a:gd name="connsiteX11" fmla="*/ 4245599 w 4937750"/>
              <a:gd name="connsiteY11" fmla="*/ 1428782 h 3457813"/>
              <a:gd name="connsiteX12" fmla="*/ 3535002 w 4937750"/>
              <a:gd name="connsiteY12" fmla="*/ 2227827 h 3457813"/>
              <a:gd name="connsiteX13" fmla="*/ 3884711 w 4937750"/>
              <a:gd name="connsiteY13" fmla="*/ 2432264 h 3457813"/>
              <a:gd name="connsiteX14" fmla="*/ 4837102 w 4937750"/>
              <a:gd name="connsiteY14" fmla="*/ 1521512 h 3457813"/>
              <a:gd name="connsiteX15" fmla="*/ 4837140 w 4937750"/>
              <a:gd name="connsiteY15" fmla="*/ 1161888 h 3457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37750" h="3457813">
                <a:moveTo>
                  <a:pt x="4837124" y="1161817"/>
                </a:moveTo>
                <a:cubicBezTo>
                  <a:pt x="4243397" y="746124"/>
                  <a:pt x="3628254" y="367601"/>
                  <a:pt x="2989677" y="24956"/>
                </a:cubicBezTo>
                <a:cubicBezTo>
                  <a:pt x="2787875" y="-83273"/>
                  <a:pt x="2557721" y="185541"/>
                  <a:pt x="2737283" y="352132"/>
                </a:cubicBezTo>
                <a:cubicBezTo>
                  <a:pt x="2922282" y="523738"/>
                  <a:pt x="3114590" y="684549"/>
                  <a:pt x="3313629" y="835905"/>
                </a:cubicBezTo>
                <a:cubicBezTo>
                  <a:pt x="2417416" y="800773"/>
                  <a:pt x="1449233" y="1073290"/>
                  <a:pt x="791061" y="1581830"/>
                </a:cubicBezTo>
                <a:cubicBezTo>
                  <a:pt x="423668" y="1865722"/>
                  <a:pt x="117046" y="2278916"/>
                  <a:pt x="29137" y="2742596"/>
                </a:cubicBezTo>
                <a:cubicBezTo>
                  <a:pt x="-21265" y="3008804"/>
                  <a:pt x="-44609" y="3415767"/>
                  <a:pt x="293082" y="3457248"/>
                </a:cubicBezTo>
                <a:cubicBezTo>
                  <a:pt x="369736" y="3466701"/>
                  <a:pt x="387112" y="3355103"/>
                  <a:pt x="330242" y="3320127"/>
                </a:cubicBezTo>
                <a:cubicBezTo>
                  <a:pt x="13559" y="3125634"/>
                  <a:pt x="591934" y="2279671"/>
                  <a:pt x="729554" y="2132420"/>
                </a:cubicBezTo>
                <a:cubicBezTo>
                  <a:pt x="1003649" y="1839083"/>
                  <a:pt x="1357531" y="1641455"/>
                  <a:pt x="1733467" y="1508499"/>
                </a:cubicBezTo>
                <a:cubicBezTo>
                  <a:pt x="2517160" y="1231386"/>
                  <a:pt x="3430333" y="1119287"/>
                  <a:pt x="4218121" y="1421320"/>
                </a:cubicBezTo>
                <a:cubicBezTo>
                  <a:pt x="4227573" y="1424955"/>
                  <a:pt x="4236567" y="1426677"/>
                  <a:pt x="4245599" y="1428782"/>
                </a:cubicBezTo>
                <a:cubicBezTo>
                  <a:pt x="3965498" y="1651863"/>
                  <a:pt x="3722372" y="1915426"/>
                  <a:pt x="3535002" y="2227827"/>
                </a:cubicBezTo>
                <a:cubicBezTo>
                  <a:pt x="3398567" y="2455415"/>
                  <a:pt x="3735765" y="2640571"/>
                  <a:pt x="3884711" y="2432264"/>
                </a:cubicBezTo>
                <a:cubicBezTo>
                  <a:pt x="4151526" y="2059013"/>
                  <a:pt x="4443344" y="1761278"/>
                  <a:pt x="4837102" y="1521512"/>
                </a:cubicBezTo>
                <a:cubicBezTo>
                  <a:pt x="4978357" y="1435634"/>
                  <a:pt x="4964043" y="1250788"/>
                  <a:pt x="4837140" y="1161888"/>
                </a:cubicBezTo>
                <a:close/>
              </a:path>
            </a:pathLst>
          </a:custGeom>
          <a:solidFill>
            <a:srgbClr val="691713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7" name="文本框 336">
            <a:extLst>
              <a:ext uri="{FF2B5EF4-FFF2-40B4-BE49-F238E27FC236}">
                <a16:creationId xmlns:a16="http://schemas.microsoft.com/office/drawing/2014/main" id="{FD4800A6-9089-8341-A9B9-EDE84CB92547}"/>
              </a:ext>
            </a:extLst>
          </p:cNvPr>
          <p:cNvSpPr txBox="1"/>
          <p:nvPr/>
        </p:nvSpPr>
        <p:spPr>
          <a:xfrm>
            <a:off x="1112888" y="3149472"/>
            <a:ext cx="24426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>
                <a:solidFill>
                  <a:srgbClr val="691713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Senectus Et Netus Et Malesuada Fames Ac Turpis Egestas</a:t>
            </a:r>
            <a:endParaRPr lang="zh-CN" altLang="en-US">
              <a:solidFill>
                <a:srgbClr val="691713"/>
              </a:solidFill>
              <a:latin typeface="Dreaming Outloud Script Pro" panose="03050502040304050704" pitchFamily="66" charset="0"/>
              <a:cs typeface="Dreaming Outloud Script Pro" panose="03050502040304050704" pitchFamily="66" charset="0"/>
            </a:endParaRPr>
          </a:p>
        </p:txBody>
      </p:sp>
      <p:grpSp>
        <p:nvGrpSpPr>
          <p:cNvPr id="339" name="图形 13">
            <a:extLst>
              <a:ext uri="{FF2B5EF4-FFF2-40B4-BE49-F238E27FC236}">
                <a16:creationId xmlns:a16="http://schemas.microsoft.com/office/drawing/2014/main" id="{662F0A5B-983A-8C59-A164-8514783E737A}"/>
              </a:ext>
            </a:extLst>
          </p:cNvPr>
          <p:cNvGrpSpPr/>
          <p:nvPr/>
        </p:nvGrpSpPr>
        <p:grpSpPr>
          <a:xfrm>
            <a:off x="2257738" y="4706682"/>
            <a:ext cx="659287" cy="705825"/>
            <a:chOff x="5322677" y="2272569"/>
            <a:chExt cx="1012818" cy="1084311"/>
          </a:xfrm>
        </p:grpSpPr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F1CF2C5F-A353-49DD-1A34-4A31F88B83AA}"/>
                </a:ext>
              </a:extLst>
            </p:cNvPr>
            <p:cNvSpPr/>
            <p:nvPr/>
          </p:nvSpPr>
          <p:spPr>
            <a:xfrm>
              <a:off x="5625465" y="2272569"/>
              <a:ext cx="152018" cy="216408"/>
            </a:xfrm>
            <a:custGeom>
              <a:avLst/>
              <a:gdLst>
                <a:gd name="connsiteX0" fmla="*/ 39243 w 152018"/>
                <a:gd name="connsiteY0" fmla="*/ 216408 h 216408"/>
                <a:gd name="connsiteX1" fmla="*/ 0 w 152018"/>
                <a:gd name="connsiteY1" fmla="*/ 14192 h 216408"/>
                <a:gd name="connsiteX2" fmla="*/ 39053 w 152018"/>
                <a:gd name="connsiteY2" fmla="*/ 0 h 216408"/>
                <a:gd name="connsiteX3" fmla="*/ 152019 w 152018"/>
                <a:gd name="connsiteY3" fmla="*/ 170307 h 216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018" h="216408">
                  <a:moveTo>
                    <a:pt x="39243" y="216408"/>
                  </a:moveTo>
                  <a:cubicBezTo>
                    <a:pt x="39243" y="216408"/>
                    <a:pt x="113919" y="117348"/>
                    <a:pt x="0" y="14192"/>
                  </a:cubicBezTo>
                  <a:lnTo>
                    <a:pt x="39053" y="0"/>
                  </a:lnTo>
                  <a:cubicBezTo>
                    <a:pt x="143161" y="68390"/>
                    <a:pt x="152019" y="170307"/>
                    <a:pt x="152019" y="170307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36F9F0FF-F071-5AD9-F3A8-418D83C85A67}"/>
                </a:ext>
              </a:extLst>
            </p:cNvPr>
            <p:cNvSpPr/>
            <p:nvPr/>
          </p:nvSpPr>
          <p:spPr>
            <a:xfrm>
              <a:off x="5322677" y="2540910"/>
              <a:ext cx="621419" cy="815971"/>
            </a:xfrm>
            <a:custGeom>
              <a:avLst/>
              <a:gdLst>
                <a:gd name="connsiteX0" fmla="*/ 490430 w 621419"/>
                <a:gd name="connsiteY0" fmla="*/ 803889 h 815971"/>
                <a:gd name="connsiteX1" fmla="*/ 490430 w 621419"/>
                <a:gd name="connsiteY1" fmla="*/ 803889 h 815971"/>
                <a:gd name="connsiteX2" fmla="*/ 243352 w 621419"/>
                <a:gd name="connsiteY2" fmla="*/ 704543 h 815971"/>
                <a:gd name="connsiteX3" fmla="*/ 17228 w 621419"/>
                <a:gd name="connsiteY3" fmla="*/ 296206 h 815971"/>
                <a:gd name="connsiteX4" fmla="*/ 149435 w 621419"/>
                <a:gd name="connsiteY4" fmla="*/ 13314 h 815971"/>
                <a:gd name="connsiteX5" fmla="*/ 152579 w 621419"/>
                <a:gd name="connsiteY5" fmla="*/ 12075 h 815971"/>
                <a:gd name="connsiteX6" fmla="*/ 407944 w 621419"/>
                <a:gd name="connsiteY6" fmla="*/ 131043 h 815971"/>
                <a:gd name="connsiteX7" fmla="*/ 609302 w 621419"/>
                <a:gd name="connsiteY7" fmla="*/ 548428 h 815971"/>
                <a:gd name="connsiteX8" fmla="*/ 490430 w 621419"/>
                <a:gd name="connsiteY8" fmla="*/ 803889 h 815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1419" h="815971">
                  <a:moveTo>
                    <a:pt x="490430" y="803889"/>
                  </a:moveTo>
                  <a:lnTo>
                    <a:pt x="490430" y="803889"/>
                  </a:lnTo>
                  <a:cubicBezTo>
                    <a:pt x="394785" y="838749"/>
                    <a:pt x="288243" y="795910"/>
                    <a:pt x="243352" y="704543"/>
                  </a:cubicBezTo>
                  <a:lnTo>
                    <a:pt x="17228" y="296206"/>
                  </a:lnTo>
                  <a:cubicBezTo>
                    <a:pt x="-35064" y="189907"/>
                    <a:pt x="38183" y="53795"/>
                    <a:pt x="149435" y="13314"/>
                  </a:cubicBezTo>
                  <a:lnTo>
                    <a:pt x="152579" y="12075"/>
                  </a:lnTo>
                  <a:cubicBezTo>
                    <a:pt x="255946" y="-25555"/>
                    <a:pt x="370253" y="27697"/>
                    <a:pt x="407944" y="131043"/>
                  </a:cubicBezTo>
                  <a:lnTo>
                    <a:pt x="609302" y="548428"/>
                  </a:lnTo>
                  <a:cubicBezTo>
                    <a:pt x="647005" y="651797"/>
                    <a:pt x="593789" y="766159"/>
                    <a:pt x="490430" y="803889"/>
                  </a:cubicBezTo>
                  <a:close/>
                </a:path>
              </a:pathLst>
            </a:custGeom>
            <a:solidFill>
              <a:srgbClr val="EFAF00"/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AE3076C7-7F54-E701-2ECA-4260A8907F62}"/>
                </a:ext>
              </a:extLst>
            </p:cNvPr>
            <p:cNvSpPr/>
            <p:nvPr/>
          </p:nvSpPr>
          <p:spPr>
            <a:xfrm>
              <a:off x="5822082" y="2364307"/>
              <a:ext cx="513413" cy="850041"/>
            </a:xfrm>
            <a:custGeom>
              <a:avLst/>
              <a:gdLst>
                <a:gd name="connsiteX0" fmla="*/ 382408 w 513413"/>
                <a:gd name="connsiteY0" fmla="*/ 837712 h 850041"/>
                <a:gd name="connsiteX1" fmla="*/ 382408 w 513413"/>
                <a:gd name="connsiteY1" fmla="*/ 837712 h 850041"/>
                <a:gd name="connsiteX2" fmla="*/ 507566 w 513413"/>
                <a:gd name="connsiteY2" fmla="*/ 602730 h 850041"/>
                <a:gd name="connsiteX3" fmla="*/ 421841 w 513413"/>
                <a:gd name="connsiteY3" fmla="*/ 143054 h 850041"/>
                <a:gd name="connsiteX4" fmla="*/ 134186 w 513413"/>
                <a:gd name="connsiteY4" fmla="*/ 13228 h 850041"/>
                <a:gd name="connsiteX5" fmla="*/ 131043 w 513413"/>
                <a:gd name="connsiteY5" fmla="*/ 14371 h 850041"/>
                <a:gd name="connsiteX6" fmla="*/ 12076 w 513413"/>
                <a:gd name="connsiteY6" fmla="*/ 269736 h 850041"/>
                <a:gd name="connsiteX7" fmla="*/ 126376 w 513413"/>
                <a:gd name="connsiteY7" fmla="*/ 718840 h 850041"/>
                <a:gd name="connsiteX8" fmla="*/ 381589 w 513413"/>
                <a:gd name="connsiteY8" fmla="*/ 838012 h 850041"/>
                <a:gd name="connsiteX9" fmla="*/ 382408 w 513413"/>
                <a:gd name="connsiteY9" fmla="*/ 837712 h 85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3413" h="850041">
                  <a:moveTo>
                    <a:pt x="382408" y="837712"/>
                  </a:moveTo>
                  <a:lnTo>
                    <a:pt x="382408" y="837712"/>
                  </a:lnTo>
                  <a:cubicBezTo>
                    <a:pt x="478010" y="802836"/>
                    <a:pt x="531971" y="701526"/>
                    <a:pt x="507566" y="602730"/>
                  </a:cubicBezTo>
                  <a:lnTo>
                    <a:pt x="421841" y="143054"/>
                  </a:lnTo>
                  <a:cubicBezTo>
                    <a:pt x="393266" y="28087"/>
                    <a:pt x="245438" y="-27348"/>
                    <a:pt x="134186" y="13228"/>
                  </a:cubicBezTo>
                  <a:lnTo>
                    <a:pt x="131043" y="14371"/>
                  </a:lnTo>
                  <a:cubicBezTo>
                    <a:pt x="27697" y="52062"/>
                    <a:pt x="-25555" y="166369"/>
                    <a:pt x="12076" y="269736"/>
                  </a:cubicBezTo>
                  <a:lnTo>
                    <a:pt x="126376" y="718840"/>
                  </a:lnTo>
                  <a:cubicBezTo>
                    <a:pt x="163942" y="822224"/>
                    <a:pt x="278205" y="875579"/>
                    <a:pt x="381589" y="838012"/>
                  </a:cubicBezTo>
                  <a:cubicBezTo>
                    <a:pt x="381862" y="837912"/>
                    <a:pt x="382135" y="837812"/>
                    <a:pt x="382408" y="837712"/>
                  </a:cubicBezTo>
                  <a:close/>
                </a:path>
              </a:pathLst>
            </a:custGeom>
            <a:solidFill>
              <a:srgbClr val="EFAF00"/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CD23FC6E-71D2-86C9-6D29-BF80C84E36D3}"/>
                </a:ext>
              </a:extLst>
            </p:cNvPr>
            <p:cNvSpPr/>
            <p:nvPr/>
          </p:nvSpPr>
          <p:spPr>
            <a:xfrm>
              <a:off x="5602353" y="2441302"/>
              <a:ext cx="530676" cy="868120"/>
            </a:xfrm>
            <a:custGeom>
              <a:avLst/>
              <a:gdLst>
                <a:gd name="connsiteX0" fmla="*/ 419828 w 530676"/>
                <a:gd name="connsiteY0" fmla="*/ 857871 h 868120"/>
                <a:gd name="connsiteX1" fmla="*/ 419828 w 530676"/>
                <a:gd name="connsiteY1" fmla="*/ 857871 h 868120"/>
                <a:gd name="connsiteX2" fmla="*/ 203902 w 530676"/>
                <a:gd name="connsiteY2" fmla="*/ 757400 h 868120"/>
                <a:gd name="connsiteX3" fmla="*/ 203896 w 530676"/>
                <a:gd name="connsiteY3" fmla="*/ 757383 h 868120"/>
                <a:gd name="connsiteX4" fmla="*/ 10253 w 530676"/>
                <a:gd name="connsiteY4" fmla="*/ 226269 h 868120"/>
                <a:gd name="connsiteX5" fmla="*/ 110741 w 530676"/>
                <a:gd name="connsiteY5" fmla="*/ 10242 h 868120"/>
                <a:gd name="connsiteX6" fmla="*/ 110741 w 530676"/>
                <a:gd name="connsiteY6" fmla="*/ 10242 h 868120"/>
                <a:gd name="connsiteX7" fmla="*/ 326766 w 530676"/>
                <a:gd name="connsiteY7" fmla="*/ 110820 h 868120"/>
                <a:gd name="connsiteX8" fmla="*/ 326769 w 530676"/>
                <a:gd name="connsiteY8" fmla="*/ 110826 h 868120"/>
                <a:gd name="connsiteX9" fmla="*/ 520412 w 530676"/>
                <a:gd name="connsiteY9" fmla="*/ 641940 h 868120"/>
                <a:gd name="connsiteX10" fmla="*/ 420077 w 530676"/>
                <a:gd name="connsiteY10" fmla="*/ 857781 h 868120"/>
                <a:gd name="connsiteX11" fmla="*/ 419828 w 530676"/>
                <a:gd name="connsiteY11" fmla="*/ 857872 h 868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30676" h="868120">
                  <a:moveTo>
                    <a:pt x="419828" y="857871"/>
                  </a:moveTo>
                  <a:lnTo>
                    <a:pt x="419828" y="857871"/>
                  </a:lnTo>
                  <a:cubicBezTo>
                    <a:pt x="332457" y="889753"/>
                    <a:pt x="235784" y="844770"/>
                    <a:pt x="203902" y="757400"/>
                  </a:cubicBezTo>
                  <a:cubicBezTo>
                    <a:pt x="203900" y="757394"/>
                    <a:pt x="203898" y="757388"/>
                    <a:pt x="203896" y="757383"/>
                  </a:cubicBezTo>
                  <a:lnTo>
                    <a:pt x="10253" y="226269"/>
                  </a:lnTo>
                  <a:cubicBezTo>
                    <a:pt x="-21637" y="138866"/>
                    <a:pt x="23348" y="42158"/>
                    <a:pt x="110741" y="10242"/>
                  </a:cubicBezTo>
                  <a:lnTo>
                    <a:pt x="110741" y="10242"/>
                  </a:lnTo>
                  <a:cubicBezTo>
                    <a:pt x="198169" y="-21638"/>
                    <a:pt x="294887" y="23392"/>
                    <a:pt x="326766" y="110820"/>
                  </a:cubicBezTo>
                  <a:cubicBezTo>
                    <a:pt x="326767" y="110822"/>
                    <a:pt x="326768" y="110824"/>
                    <a:pt x="326769" y="110826"/>
                  </a:cubicBezTo>
                  <a:lnTo>
                    <a:pt x="520412" y="641940"/>
                  </a:lnTo>
                  <a:cubicBezTo>
                    <a:pt x="552308" y="729249"/>
                    <a:pt x="507387" y="825884"/>
                    <a:pt x="420077" y="857781"/>
                  </a:cubicBezTo>
                  <a:cubicBezTo>
                    <a:pt x="419994" y="857811"/>
                    <a:pt x="419911" y="857841"/>
                    <a:pt x="419828" y="857872"/>
                  </a:cubicBezTo>
                  <a:close/>
                </a:path>
              </a:pathLst>
            </a:custGeom>
            <a:solidFill>
              <a:srgbClr val="EFAF00"/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44" name="组合 343">
            <a:extLst>
              <a:ext uri="{FF2B5EF4-FFF2-40B4-BE49-F238E27FC236}">
                <a16:creationId xmlns:a16="http://schemas.microsoft.com/office/drawing/2014/main" id="{78725D1D-9FA9-FBC9-B704-FBBA49FAC838}"/>
              </a:ext>
            </a:extLst>
          </p:cNvPr>
          <p:cNvGrpSpPr/>
          <p:nvPr/>
        </p:nvGrpSpPr>
        <p:grpSpPr>
          <a:xfrm>
            <a:off x="2595620" y="4995186"/>
            <a:ext cx="625672" cy="702113"/>
            <a:chOff x="9172691" y="3696495"/>
            <a:chExt cx="1117296" cy="1253801"/>
          </a:xfrm>
        </p:grpSpPr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C41762FB-03F1-A385-3F9E-E8D78E049472}"/>
                </a:ext>
              </a:extLst>
            </p:cNvPr>
            <p:cNvSpPr/>
            <p:nvPr/>
          </p:nvSpPr>
          <p:spPr>
            <a:xfrm>
              <a:off x="9719693" y="3696495"/>
              <a:ext cx="156723" cy="250221"/>
            </a:xfrm>
            <a:custGeom>
              <a:avLst/>
              <a:gdLst>
                <a:gd name="connsiteX0" fmla="*/ 0 w 156723"/>
                <a:gd name="connsiteY0" fmla="*/ 224599 h 250221"/>
                <a:gd name="connsiteX1" fmla="*/ 78391 w 156723"/>
                <a:gd name="connsiteY1" fmla="*/ 0 h 250221"/>
                <a:gd name="connsiteX2" fmla="*/ 125540 w 156723"/>
                <a:gd name="connsiteY2" fmla="*/ 8954 h 250221"/>
                <a:gd name="connsiteX3" fmla="*/ 136208 w 156723"/>
                <a:gd name="connsiteY3" fmla="*/ 250222 h 250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723" h="250221">
                  <a:moveTo>
                    <a:pt x="0" y="224599"/>
                  </a:moveTo>
                  <a:cubicBezTo>
                    <a:pt x="0" y="224599"/>
                    <a:pt x="130588" y="169545"/>
                    <a:pt x="78391" y="0"/>
                  </a:cubicBezTo>
                  <a:lnTo>
                    <a:pt x="125540" y="8954"/>
                  </a:lnTo>
                  <a:cubicBezTo>
                    <a:pt x="163015" y="84259"/>
                    <a:pt x="166891" y="171903"/>
                    <a:pt x="136208" y="250222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B02301CD-CC89-3D72-4A25-358F5EB70907}"/>
                </a:ext>
              </a:extLst>
            </p:cNvPr>
            <p:cNvSpPr/>
            <p:nvPr/>
          </p:nvSpPr>
          <p:spPr>
            <a:xfrm>
              <a:off x="9172691" y="3867167"/>
              <a:ext cx="506377" cy="993977"/>
            </a:xfrm>
            <a:custGeom>
              <a:avLst/>
              <a:gdLst>
                <a:gd name="connsiteX0" fmla="*/ 187338 w 506377"/>
                <a:gd name="connsiteY0" fmla="*/ 989949 h 993977"/>
                <a:gd name="connsiteX1" fmla="*/ 187338 w 506377"/>
                <a:gd name="connsiteY1" fmla="*/ 989949 h 993977"/>
                <a:gd name="connsiteX2" fmla="*/ 743 w 506377"/>
                <a:gd name="connsiteY2" fmla="*/ 745632 h 993977"/>
                <a:gd name="connsiteX3" fmla="*/ 17126 w 506377"/>
                <a:gd name="connsiteY3" fmla="*/ 206994 h 993977"/>
                <a:gd name="connsiteX4" fmla="*/ 315164 w 506377"/>
                <a:gd name="connsiteY4" fmla="*/ 4206 h 993977"/>
                <a:gd name="connsiteX5" fmla="*/ 318974 w 506377"/>
                <a:gd name="connsiteY5" fmla="*/ 4968 h 993977"/>
                <a:gd name="connsiteX6" fmla="*/ 502377 w 506377"/>
                <a:gd name="connsiteY6" fmla="*/ 273324 h 993977"/>
                <a:gd name="connsiteX7" fmla="*/ 502330 w 506377"/>
                <a:gd name="connsiteY7" fmla="*/ 273574 h 993977"/>
                <a:gd name="connsiteX8" fmla="*/ 455943 w 506377"/>
                <a:gd name="connsiteY8" fmla="*/ 806973 h 993977"/>
                <a:gd name="connsiteX9" fmla="*/ 187338 w 506377"/>
                <a:gd name="connsiteY9" fmla="*/ 989949 h 993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6377" h="993977">
                  <a:moveTo>
                    <a:pt x="187338" y="989949"/>
                  </a:moveTo>
                  <a:lnTo>
                    <a:pt x="187338" y="989949"/>
                  </a:lnTo>
                  <a:cubicBezTo>
                    <a:pt x="71838" y="968170"/>
                    <a:pt x="-8644" y="862793"/>
                    <a:pt x="743" y="745632"/>
                  </a:cubicBezTo>
                  <a:lnTo>
                    <a:pt x="17126" y="206994"/>
                  </a:lnTo>
                  <a:cubicBezTo>
                    <a:pt x="27985" y="70691"/>
                    <a:pt x="180861" y="-21130"/>
                    <a:pt x="315164" y="4206"/>
                  </a:cubicBezTo>
                  <a:lnTo>
                    <a:pt x="318974" y="4968"/>
                  </a:lnTo>
                  <a:cubicBezTo>
                    <a:pt x="443723" y="28427"/>
                    <a:pt x="525836" y="148574"/>
                    <a:pt x="502377" y="273324"/>
                  </a:cubicBezTo>
                  <a:cubicBezTo>
                    <a:pt x="502361" y="273407"/>
                    <a:pt x="502346" y="273490"/>
                    <a:pt x="502330" y="273574"/>
                  </a:cubicBezTo>
                  <a:lnTo>
                    <a:pt x="455943" y="806973"/>
                  </a:lnTo>
                  <a:cubicBezTo>
                    <a:pt x="432190" y="931604"/>
                    <a:pt x="312012" y="1013469"/>
                    <a:pt x="187338" y="989949"/>
                  </a:cubicBezTo>
                  <a:close/>
                </a:path>
              </a:pathLst>
            </a:custGeom>
            <a:solidFill>
              <a:srgbClr val="EA631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40B2A18B-1F5E-7CDE-C53D-54CD3A48BD38}"/>
                </a:ext>
              </a:extLst>
            </p:cNvPr>
            <p:cNvSpPr/>
            <p:nvPr/>
          </p:nvSpPr>
          <p:spPr>
            <a:xfrm>
              <a:off x="9645538" y="3977059"/>
              <a:ext cx="644449" cy="973237"/>
            </a:xfrm>
            <a:custGeom>
              <a:avLst/>
              <a:gdLst>
                <a:gd name="connsiteX0" fmla="*/ 187312 w 644449"/>
                <a:gd name="connsiteY0" fmla="*/ 969211 h 973237"/>
                <a:gd name="connsiteX1" fmla="*/ 187312 w 644449"/>
                <a:gd name="connsiteY1" fmla="*/ 969211 h 973237"/>
                <a:gd name="connsiteX2" fmla="*/ 450107 w 644449"/>
                <a:gd name="connsiteY2" fmla="*/ 809762 h 973237"/>
                <a:gd name="connsiteX3" fmla="*/ 636511 w 644449"/>
                <a:gd name="connsiteY3" fmla="*/ 303223 h 973237"/>
                <a:gd name="connsiteX4" fmla="*/ 427628 w 644449"/>
                <a:gd name="connsiteY4" fmla="*/ 4805 h 973237"/>
                <a:gd name="connsiteX5" fmla="*/ 423818 w 644449"/>
                <a:gd name="connsiteY5" fmla="*/ 4043 h 973237"/>
                <a:gd name="connsiteX6" fmla="*/ 155178 w 644449"/>
                <a:gd name="connsiteY6" fmla="*/ 187268 h 973237"/>
                <a:gd name="connsiteX7" fmla="*/ 155118 w 644449"/>
                <a:gd name="connsiteY7" fmla="*/ 187590 h 973237"/>
                <a:gd name="connsiteX8" fmla="*/ 4051 w 644449"/>
                <a:gd name="connsiteY8" fmla="*/ 700606 h 973237"/>
                <a:gd name="connsiteX9" fmla="*/ 187137 w 644449"/>
                <a:gd name="connsiteY9" fmla="*/ 969178 h 973237"/>
                <a:gd name="connsiteX10" fmla="*/ 187312 w 644449"/>
                <a:gd name="connsiteY10" fmla="*/ 969211 h 973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44449" h="973237">
                  <a:moveTo>
                    <a:pt x="187312" y="969211"/>
                  </a:moveTo>
                  <a:lnTo>
                    <a:pt x="187312" y="969211"/>
                  </a:lnTo>
                  <a:cubicBezTo>
                    <a:pt x="302786" y="991026"/>
                    <a:pt x="416126" y="922258"/>
                    <a:pt x="450107" y="809762"/>
                  </a:cubicBezTo>
                  <a:lnTo>
                    <a:pt x="636511" y="303223"/>
                  </a:lnTo>
                  <a:cubicBezTo>
                    <a:pt x="676040" y="172349"/>
                    <a:pt x="561931" y="30141"/>
                    <a:pt x="427628" y="4805"/>
                  </a:cubicBezTo>
                  <a:lnTo>
                    <a:pt x="423818" y="4043"/>
                  </a:lnTo>
                  <a:cubicBezTo>
                    <a:pt x="299039" y="-19544"/>
                    <a:pt x="178765" y="62489"/>
                    <a:pt x="155178" y="187268"/>
                  </a:cubicBezTo>
                  <a:cubicBezTo>
                    <a:pt x="155158" y="187375"/>
                    <a:pt x="155138" y="187482"/>
                    <a:pt x="155118" y="187590"/>
                  </a:cubicBezTo>
                  <a:lnTo>
                    <a:pt x="4051" y="700606"/>
                  </a:lnTo>
                  <a:cubicBezTo>
                    <a:pt x="-19555" y="825328"/>
                    <a:pt x="62415" y="945571"/>
                    <a:pt x="187137" y="969178"/>
                  </a:cubicBezTo>
                  <a:cubicBezTo>
                    <a:pt x="187195" y="969189"/>
                    <a:pt x="187254" y="969200"/>
                    <a:pt x="187312" y="969211"/>
                  </a:cubicBezTo>
                  <a:close/>
                </a:path>
              </a:pathLst>
            </a:custGeom>
            <a:solidFill>
              <a:srgbClr val="EA631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775279B2-9CAF-E4B0-B1CF-12A8DD760A1C}"/>
                </a:ext>
              </a:extLst>
            </p:cNvPr>
            <p:cNvSpPr/>
            <p:nvPr/>
          </p:nvSpPr>
          <p:spPr>
            <a:xfrm>
              <a:off x="9436255" y="3908260"/>
              <a:ext cx="510094" cy="1030383"/>
            </a:xfrm>
            <a:custGeom>
              <a:avLst/>
              <a:gdLst>
                <a:gd name="connsiteX0" fmla="*/ 158471 w 510094"/>
                <a:gd name="connsiteY0" fmla="*/ 1026961 h 1030383"/>
                <a:gd name="connsiteX1" fmla="*/ 158471 w 510094"/>
                <a:gd name="connsiteY1" fmla="*/ 1026961 h 1030383"/>
                <a:gd name="connsiteX2" fmla="*/ 3404 w 510094"/>
                <a:gd name="connsiteY2" fmla="*/ 799790 h 1030383"/>
                <a:gd name="connsiteX3" fmla="*/ 124467 w 510094"/>
                <a:gd name="connsiteY3" fmla="*/ 158471 h 1030383"/>
                <a:gd name="connsiteX4" fmla="*/ 351638 w 510094"/>
                <a:gd name="connsiteY4" fmla="*/ 3404 h 1030383"/>
                <a:gd name="connsiteX5" fmla="*/ 351638 w 510094"/>
                <a:gd name="connsiteY5" fmla="*/ 3404 h 1030383"/>
                <a:gd name="connsiteX6" fmla="*/ 506705 w 510094"/>
                <a:gd name="connsiteY6" fmla="*/ 230670 h 1030383"/>
                <a:gd name="connsiteX7" fmla="*/ 385642 w 510094"/>
                <a:gd name="connsiteY7" fmla="*/ 871989 h 1030383"/>
                <a:gd name="connsiteX8" fmla="*/ 158562 w 510094"/>
                <a:gd name="connsiteY8" fmla="*/ 1026978 h 1030383"/>
                <a:gd name="connsiteX9" fmla="*/ 158471 w 510094"/>
                <a:gd name="connsiteY9" fmla="*/ 1026960 h 1030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0094" h="1030383">
                  <a:moveTo>
                    <a:pt x="158471" y="1026961"/>
                  </a:moveTo>
                  <a:lnTo>
                    <a:pt x="158471" y="1026961"/>
                  </a:lnTo>
                  <a:cubicBezTo>
                    <a:pt x="52922" y="1007045"/>
                    <a:pt x="-16501" y="905340"/>
                    <a:pt x="3404" y="799790"/>
                  </a:cubicBezTo>
                  <a:lnTo>
                    <a:pt x="124467" y="158471"/>
                  </a:lnTo>
                  <a:cubicBezTo>
                    <a:pt x="144383" y="52922"/>
                    <a:pt x="246087" y="-16501"/>
                    <a:pt x="351638" y="3404"/>
                  </a:cubicBezTo>
                  <a:lnTo>
                    <a:pt x="351638" y="3404"/>
                  </a:lnTo>
                  <a:cubicBezTo>
                    <a:pt x="457169" y="23414"/>
                    <a:pt x="526557" y="125110"/>
                    <a:pt x="506705" y="230670"/>
                  </a:cubicBezTo>
                  <a:lnTo>
                    <a:pt x="385642" y="871989"/>
                  </a:lnTo>
                  <a:cubicBezTo>
                    <a:pt x="365735" y="977494"/>
                    <a:pt x="264068" y="1046885"/>
                    <a:pt x="158562" y="1026978"/>
                  </a:cubicBezTo>
                  <a:cubicBezTo>
                    <a:pt x="158532" y="1026972"/>
                    <a:pt x="158501" y="1026966"/>
                    <a:pt x="158471" y="1026960"/>
                  </a:cubicBezTo>
                  <a:close/>
                </a:path>
              </a:pathLst>
            </a:custGeom>
            <a:solidFill>
              <a:srgbClr val="EA631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2" name="组合 351">
            <a:extLst>
              <a:ext uri="{FF2B5EF4-FFF2-40B4-BE49-F238E27FC236}">
                <a16:creationId xmlns:a16="http://schemas.microsoft.com/office/drawing/2014/main" id="{0CA4A486-1826-CC14-3BC0-6A1BFBDDE9F7}"/>
              </a:ext>
            </a:extLst>
          </p:cNvPr>
          <p:cNvGrpSpPr/>
          <p:nvPr/>
        </p:nvGrpSpPr>
        <p:grpSpPr>
          <a:xfrm>
            <a:off x="10328013" y="2280286"/>
            <a:ext cx="536400" cy="413495"/>
            <a:chOff x="9023175" y="1260713"/>
            <a:chExt cx="536400" cy="413495"/>
          </a:xfrm>
        </p:grpSpPr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D3A9CF13-C65A-AB19-4D55-2331E6B0550B}"/>
                </a:ext>
              </a:extLst>
            </p:cNvPr>
            <p:cNvSpPr/>
            <p:nvPr/>
          </p:nvSpPr>
          <p:spPr>
            <a:xfrm rot="20188645">
              <a:off x="9023175" y="1260713"/>
              <a:ext cx="536400" cy="413495"/>
            </a:xfrm>
            <a:custGeom>
              <a:avLst/>
              <a:gdLst>
                <a:gd name="connsiteX0" fmla="*/ 657872 w 1899169"/>
                <a:gd name="connsiteY0" fmla="*/ 49737 h 1464012"/>
                <a:gd name="connsiteX1" fmla="*/ 70275 w 1899169"/>
                <a:gd name="connsiteY1" fmla="*/ 903844 h 1464012"/>
                <a:gd name="connsiteX2" fmla="*/ 49320 w 1899169"/>
                <a:gd name="connsiteY2" fmla="*/ 1269508 h 1464012"/>
                <a:gd name="connsiteX3" fmla="*/ 571671 w 1899169"/>
                <a:gd name="connsiteY3" fmla="*/ 1462771 h 1464012"/>
                <a:gd name="connsiteX4" fmla="*/ 1519980 w 1899169"/>
                <a:gd name="connsiteY4" fmla="*/ 1126252 h 1464012"/>
                <a:gd name="connsiteX5" fmla="*/ 1878787 w 1899169"/>
                <a:gd name="connsiteY5" fmla="*/ 942706 h 1464012"/>
                <a:gd name="connsiteX6" fmla="*/ 1851259 w 1899169"/>
                <a:gd name="connsiteY6" fmla="*/ 651526 h 1464012"/>
                <a:gd name="connsiteX7" fmla="*/ 1484928 w 1899169"/>
                <a:gd name="connsiteY7" fmla="*/ 215091 h 1464012"/>
                <a:gd name="connsiteX8" fmla="*/ 657872 w 1899169"/>
                <a:gd name="connsiteY8" fmla="*/ 49737 h 1464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9169" h="1464012">
                  <a:moveTo>
                    <a:pt x="657872" y="49737"/>
                  </a:moveTo>
                  <a:cubicBezTo>
                    <a:pt x="163810" y="229092"/>
                    <a:pt x="348119" y="502079"/>
                    <a:pt x="70275" y="903844"/>
                  </a:cubicBezTo>
                  <a:cubicBezTo>
                    <a:pt x="-29071" y="1047481"/>
                    <a:pt x="-10783" y="1201595"/>
                    <a:pt x="49320" y="1269508"/>
                  </a:cubicBezTo>
                  <a:cubicBezTo>
                    <a:pt x="112661" y="1341136"/>
                    <a:pt x="166858" y="1478487"/>
                    <a:pt x="571671" y="1462771"/>
                  </a:cubicBezTo>
                  <a:cubicBezTo>
                    <a:pt x="972578" y="1447340"/>
                    <a:pt x="1122883" y="1182831"/>
                    <a:pt x="1519980" y="1126252"/>
                  </a:cubicBezTo>
                  <a:cubicBezTo>
                    <a:pt x="1659140" y="1106440"/>
                    <a:pt x="1820684" y="1070626"/>
                    <a:pt x="1878787" y="942706"/>
                  </a:cubicBezTo>
                  <a:cubicBezTo>
                    <a:pt x="1920411" y="851170"/>
                    <a:pt x="1891741" y="743538"/>
                    <a:pt x="1851259" y="651526"/>
                  </a:cubicBezTo>
                  <a:cubicBezTo>
                    <a:pt x="1773631" y="474838"/>
                    <a:pt x="1650472" y="314246"/>
                    <a:pt x="1484928" y="215091"/>
                  </a:cubicBezTo>
                  <a:cubicBezTo>
                    <a:pt x="1280998" y="92980"/>
                    <a:pt x="1039253" y="-88662"/>
                    <a:pt x="657872" y="49737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28AAA0BA-1904-E876-CD12-7C3A19F1F3BE}"/>
                </a:ext>
              </a:extLst>
            </p:cNvPr>
            <p:cNvSpPr/>
            <p:nvPr/>
          </p:nvSpPr>
          <p:spPr>
            <a:xfrm rot="20188645">
              <a:off x="9195942" y="1374671"/>
              <a:ext cx="164535" cy="164535"/>
            </a:xfrm>
            <a:custGeom>
              <a:avLst/>
              <a:gdLst>
                <a:gd name="connsiteX0" fmla="*/ 582549 w 582548"/>
                <a:gd name="connsiteY0" fmla="*/ 291275 h 582548"/>
                <a:gd name="connsiteX1" fmla="*/ 291274 w 582548"/>
                <a:gd name="connsiteY1" fmla="*/ 582549 h 582548"/>
                <a:gd name="connsiteX2" fmla="*/ 0 w 582548"/>
                <a:gd name="connsiteY2" fmla="*/ 291275 h 582548"/>
                <a:gd name="connsiteX3" fmla="*/ 291274 w 582548"/>
                <a:gd name="connsiteY3" fmla="*/ 0 h 582548"/>
                <a:gd name="connsiteX4" fmla="*/ 582549 w 582548"/>
                <a:gd name="connsiteY4" fmla="*/ 291275 h 582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2548" h="582548">
                  <a:moveTo>
                    <a:pt x="582549" y="291275"/>
                  </a:moveTo>
                  <a:cubicBezTo>
                    <a:pt x="582549" y="452141"/>
                    <a:pt x="452141" y="582549"/>
                    <a:pt x="291274" y="582549"/>
                  </a:cubicBezTo>
                  <a:cubicBezTo>
                    <a:pt x="130408" y="582549"/>
                    <a:pt x="0" y="452141"/>
                    <a:pt x="0" y="291275"/>
                  </a:cubicBezTo>
                  <a:cubicBezTo>
                    <a:pt x="0" y="130408"/>
                    <a:pt x="130408" y="0"/>
                    <a:pt x="291274" y="0"/>
                  </a:cubicBezTo>
                  <a:cubicBezTo>
                    <a:pt x="452141" y="0"/>
                    <a:pt x="582549" y="130408"/>
                    <a:pt x="582549" y="291275"/>
                  </a:cubicBezTo>
                  <a:close/>
                </a:path>
              </a:pathLst>
            </a:custGeom>
            <a:solidFill>
              <a:srgbClr val="EFAF00"/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51" name="文本框 350">
            <a:extLst>
              <a:ext uri="{FF2B5EF4-FFF2-40B4-BE49-F238E27FC236}">
                <a16:creationId xmlns:a16="http://schemas.microsoft.com/office/drawing/2014/main" id="{9611E4EA-462F-D0DA-AE06-1755C2815389}"/>
              </a:ext>
            </a:extLst>
          </p:cNvPr>
          <p:cNvSpPr txBox="1"/>
          <p:nvPr/>
        </p:nvSpPr>
        <p:spPr>
          <a:xfrm>
            <a:off x="8970973" y="1610525"/>
            <a:ext cx="32735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>
                <a:solidFill>
                  <a:srgbClr val="691713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Fames Turpis Egestas</a:t>
            </a:r>
            <a:endParaRPr lang="zh-CN" altLang="en-US">
              <a:solidFill>
                <a:srgbClr val="691713"/>
              </a:solidFill>
              <a:latin typeface="Dreaming Outloud Script Pro" panose="03050502040304050704" pitchFamily="66" charset="0"/>
              <a:cs typeface="Dreaming Outloud Script Pro" panose="03050502040304050704" pitchFamily="66" charset="0"/>
            </a:endParaRPr>
          </a:p>
        </p:txBody>
      </p:sp>
      <p:sp>
        <p:nvSpPr>
          <p:cNvPr id="353" name="任意多边形: 形状 352">
            <a:extLst>
              <a:ext uri="{FF2B5EF4-FFF2-40B4-BE49-F238E27FC236}">
                <a16:creationId xmlns:a16="http://schemas.microsoft.com/office/drawing/2014/main" id="{30A614AF-2BFD-A839-E8A3-910E851E4088}"/>
              </a:ext>
            </a:extLst>
          </p:cNvPr>
          <p:cNvSpPr/>
          <p:nvPr/>
        </p:nvSpPr>
        <p:spPr>
          <a:xfrm rot="18570851" flipH="1">
            <a:off x="2332498" y="1981397"/>
            <a:ext cx="1641996" cy="816019"/>
          </a:xfrm>
          <a:custGeom>
            <a:avLst/>
            <a:gdLst>
              <a:gd name="connsiteX0" fmla="*/ 4882876 w 4937833"/>
              <a:gd name="connsiteY0" fmla="*/ 561154 h 2453943"/>
              <a:gd name="connsiteX1" fmla="*/ 3676260 w 4937833"/>
              <a:gd name="connsiteY1" fmla="*/ 8301 h 2453943"/>
              <a:gd name="connsiteX2" fmla="*/ 3560722 w 4937833"/>
              <a:gd name="connsiteY2" fmla="*/ 235056 h 2453943"/>
              <a:gd name="connsiteX3" fmla="*/ 3837188 w 4937833"/>
              <a:gd name="connsiteY3" fmla="*/ 429127 h 2453943"/>
              <a:gd name="connsiteX4" fmla="*/ 3029502 w 4937833"/>
              <a:gd name="connsiteY4" fmla="*/ 388753 h 2453943"/>
              <a:gd name="connsiteX5" fmla="*/ 2293609 w 4937833"/>
              <a:gd name="connsiteY5" fmla="*/ 554001 h 2453943"/>
              <a:gd name="connsiteX6" fmla="*/ 314292 w 4937833"/>
              <a:gd name="connsiteY6" fmla="*/ 352317 h 2453943"/>
              <a:gd name="connsiteX7" fmla="*/ 727535 w 4937833"/>
              <a:gd name="connsiteY7" fmla="*/ 2442635 h 2453943"/>
              <a:gd name="connsiteX8" fmla="*/ 807214 w 4937833"/>
              <a:gd name="connsiteY8" fmla="*/ 2355418 h 2453943"/>
              <a:gd name="connsiteX9" fmla="*/ 489727 w 4937833"/>
              <a:gd name="connsiteY9" fmla="*/ 494451 h 2453943"/>
              <a:gd name="connsiteX10" fmla="*/ 2102631 w 4937833"/>
              <a:gd name="connsiteY10" fmla="*/ 704208 h 2453943"/>
              <a:gd name="connsiteX11" fmla="*/ 1986212 w 4937833"/>
              <a:gd name="connsiteY11" fmla="*/ 1500725 h 2453943"/>
              <a:gd name="connsiteX12" fmla="*/ 2676685 w 4937833"/>
              <a:gd name="connsiteY12" fmla="*/ 1970146 h 2453943"/>
              <a:gd name="connsiteX13" fmla="*/ 2867347 w 4937833"/>
              <a:gd name="connsiteY13" fmla="*/ 1302794 h 2453943"/>
              <a:gd name="connsiteX14" fmla="*/ 2500914 w 4937833"/>
              <a:gd name="connsiteY14" fmla="*/ 734138 h 2453943"/>
              <a:gd name="connsiteX15" fmla="*/ 3419132 w 4937833"/>
              <a:gd name="connsiteY15" fmla="*/ 651168 h 2453943"/>
              <a:gd name="connsiteX16" fmla="*/ 4429805 w 4937833"/>
              <a:gd name="connsiteY16" fmla="*/ 782244 h 2453943"/>
              <a:gd name="connsiteX17" fmla="*/ 4103854 w 4937833"/>
              <a:gd name="connsiteY17" fmla="*/ 1016494 h 2453943"/>
              <a:gd name="connsiteX18" fmla="*/ 4268113 w 4937833"/>
              <a:gd name="connsiteY18" fmla="*/ 1213015 h 2453943"/>
              <a:gd name="connsiteX19" fmla="*/ 4892299 w 4937833"/>
              <a:gd name="connsiteY19" fmla="*/ 765177 h 2453943"/>
              <a:gd name="connsiteX20" fmla="*/ 4882961 w 4937833"/>
              <a:gd name="connsiteY20" fmla="*/ 561162 h 2453943"/>
              <a:gd name="connsiteX21" fmla="*/ 2501680 w 4937833"/>
              <a:gd name="connsiteY21" fmla="*/ 1663626 h 2453943"/>
              <a:gd name="connsiteX22" fmla="*/ 2193991 w 4937833"/>
              <a:gd name="connsiteY22" fmla="*/ 1344034 h 2453943"/>
              <a:gd name="connsiteX23" fmla="*/ 2297361 w 4937833"/>
              <a:gd name="connsiteY23" fmla="*/ 871439 h 2453943"/>
              <a:gd name="connsiteX24" fmla="*/ 2361540 w 4937833"/>
              <a:gd name="connsiteY24" fmla="*/ 936383 h 2453943"/>
              <a:gd name="connsiteX25" fmla="*/ 2501688 w 4937833"/>
              <a:gd name="connsiteY25" fmla="*/ 1663625 h 2453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937833" h="2453943">
                <a:moveTo>
                  <a:pt x="4882876" y="561154"/>
                </a:moveTo>
                <a:cubicBezTo>
                  <a:pt x="4494889" y="344549"/>
                  <a:pt x="4094088" y="159814"/>
                  <a:pt x="3676260" y="8301"/>
                </a:cubicBezTo>
                <a:cubicBezTo>
                  <a:pt x="3537454" y="-42024"/>
                  <a:pt x="3446223" y="149399"/>
                  <a:pt x="3560722" y="235056"/>
                </a:cubicBezTo>
                <a:cubicBezTo>
                  <a:pt x="3651231" y="302756"/>
                  <a:pt x="3743733" y="366739"/>
                  <a:pt x="3837188" y="429127"/>
                </a:cubicBezTo>
                <a:cubicBezTo>
                  <a:pt x="3569069" y="398128"/>
                  <a:pt x="3299266" y="382706"/>
                  <a:pt x="3029502" y="388753"/>
                </a:cubicBezTo>
                <a:cubicBezTo>
                  <a:pt x="2776157" y="394416"/>
                  <a:pt x="2511742" y="427329"/>
                  <a:pt x="2293609" y="554001"/>
                </a:cubicBezTo>
                <a:cubicBezTo>
                  <a:pt x="1748260" y="131538"/>
                  <a:pt x="895556" y="-171634"/>
                  <a:pt x="314292" y="352317"/>
                </a:cubicBezTo>
                <a:cubicBezTo>
                  <a:pt x="-345027" y="946494"/>
                  <a:pt x="150072" y="1996669"/>
                  <a:pt x="727535" y="2442635"/>
                </a:cubicBezTo>
                <a:cubicBezTo>
                  <a:pt x="780271" y="2483394"/>
                  <a:pt x="853448" y="2404557"/>
                  <a:pt x="807214" y="2355418"/>
                </a:cubicBezTo>
                <a:cubicBezTo>
                  <a:pt x="391031" y="1912901"/>
                  <a:pt x="-133694" y="998024"/>
                  <a:pt x="489727" y="494451"/>
                </a:cubicBezTo>
                <a:cubicBezTo>
                  <a:pt x="963164" y="112098"/>
                  <a:pt x="1639912" y="351050"/>
                  <a:pt x="2102631" y="704208"/>
                </a:cubicBezTo>
                <a:cubicBezTo>
                  <a:pt x="1894403" y="923762"/>
                  <a:pt x="1834738" y="1231872"/>
                  <a:pt x="1986212" y="1500725"/>
                </a:cubicBezTo>
                <a:cubicBezTo>
                  <a:pt x="2098957" y="1700763"/>
                  <a:pt x="2422067" y="2015957"/>
                  <a:pt x="2676685" y="1970146"/>
                </a:cubicBezTo>
                <a:cubicBezTo>
                  <a:pt x="2952112" y="1920548"/>
                  <a:pt x="2926629" y="1499804"/>
                  <a:pt x="2867347" y="1302794"/>
                </a:cubicBezTo>
                <a:cubicBezTo>
                  <a:pt x="2801446" y="1084004"/>
                  <a:pt x="2663900" y="894488"/>
                  <a:pt x="2500914" y="734138"/>
                </a:cubicBezTo>
                <a:cubicBezTo>
                  <a:pt x="2777605" y="608157"/>
                  <a:pt x="3126864" y="636358"/>
                  <a:pt x="3419132" y="651168"/>
                </a:cubicBezTo>
                <a:cubicBezTo>
                  <a:pt x="3759465" y="668389"/>
                  <a:pt x="4096056" y="715040"/>
                  <a:pt x="4429805" y="782244"/>
                </a:cubicBezTo>
                <a:cubicBezTo>
                  <a:pt x="4321155" y="860316"/>
                  <a:pt x="4212505" y="938391"/>
                  <a:pt x="4103854" y="1016494"/>
                </a:cubicBezTo>
                <a:cubicBezTo>
                  <a:pt x="3969751" y="1112896"/>
                  <a:pt x="4134968" y="1308537"/>
                  <a:pt x="4268113" y="1213015"/>
                </a:cubicBezTo>
                <a:cubicBezTo>
                  <a:pt x="4476146" y="1063726"/>
                  <a:pt x="4684267" y="914427"/>
                  <a:pt x="4892299" y="765177"/>
                </a:cubicBezTo>
                <a:cubicBezTo>
                  <a:pt x="4955827" y="719560"/>
                  <a:pt x="4953033" y="600272"/>
                  <a:pt x="4882961" y="561162"/>
                </a:cubicBezTo>
                <a:close/>
                <a:moveTo>
                  <a:pt x="2501680" y="1663626"/>
                </a:moveTo>
                <a:cubicBezTo>
                  <a:pt x="2377071" y="1641850"/>
                  <a:pt x="2241057" y="1449049"/>
                  <a:pt x="2193991" y="1344034"/>
                </a:cubicBezTo>
                <a:cubicBezTo>
                  <a:pt x="2113548" y="1164736"/>
                  <a:pt x="2171680" y="995971"/>
                  <a:pt x="2297361" y="871439"/>
                </a:cubicBezTo>
                <a:cubicBezTo>
                  <a:pt x="2319596" y="892985"/>
                  <a:pt x="2341181" y="914685"/>
                  <a:pt x="2361540" y="936383"/>
                </a:cubicBezTo>
                <a:cubicBezTo>
                  <a:pt x="2439343" y="1019583"/>
                  <a:pt x="2899619" y="1733205"/>
                  <a:pt x="2501688" y="1663625"/>
                </a:cubicBezTo>
                <a:close/>
              </a:path>
            </a:pathLst>
          </a:custGeom>
          <a:solidFill>
            <a:srgbClr val="691713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528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2" name="图片 651">
            <a:extLst>
              <a:ext uri="{FF2B5EF4-FFF2-40B4-BE49-F238E27FC236}">
                <a16:creationId xmlns:a16="http://schemas.microsoft.com/office/drawing/2014/main" id="{D172CF22-6356-9982-7F9C-868DD781914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53" name="任意多边形: 形状 652">
            <a:extLst>
              <a:ext uri="{FF2B5EF4-FFF2-40B4-BE49-F238E27FC236}">
                <a16:creationId xmlns:a16="http://schemas.microsoft.com/office/drawing/2014/main" id="{76889F42-D496-08D5-0F64-13C6558C3439}"/>
              </a:ext>
            </a:extLst>
          </p:cNvPr>
          <p:cNvSpPr/>
          <p:nvPr/>
        </p:nvSpPr>
        <p:spPr>
          <a:xfrm>
            <a:off x="698500" y="591139"/>
            <a:ext cx="10795000" cy="5675722"/>
          </a:xfrm>
          <a:custGeom>
            <a:avLst/>
            <a:gdLst>
              <a:gd name="connsiteX0" fmla="*/ 0 w 10795000"/>
              <a:gd name="connsiteY0" fmla="*/ 0 h 5675722"/>
              <a:gd name="connsiteX1" fmla="*/ 10071100 w 10795000"/>
              <a:gd name="connsiteY1" fmla="*/ 0 h 5675722"/>
              <a:gd name="connsiteX2" fmla="*/ 10071100 w 10795000"/>
              <a:gd name="connsiteY2" fmla="*/ 831261 h 5675722"/>
              <a:gd name="connsiteX3" fmla="*/ 10795000 w 10795000"/>
              <a:gd name="connsiteY3" fmla="*/ 831261 h 5675722"/>
              <a:gd name="connsiteX4" fmla="*/ 10795000 w 10795000"/>
              <a:gd name="connsiteY4" fmla="*/ 5675722 h 5675722"/>
              <a:gd name="connsiteX5" fmla="*/ 723900 w 10795000"/>
              <a:gd name="connsiteY5" fmla="*/ 5675722 h 5675722"/>
              <a:gd name="connsiteX6" fmla="*/ 723900 w 10795000"/>
              <a:gd name="connsiteY6" fmla="*/ 4844461 h 5675722"/>
              <a:gd name="connsiteX7" fmla="*/ 0 w 10795000"/>
              <a:gd name="connsiteY7" fmla="*/ 4844461 h 5675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95000" h="5675722">
                <a:moveTo>
                  <a:pt x="0" y="0"/>
                </a:moveTo>
                <a:lnTo>
                  <a:pt x="10071100" y="0"/>
                </a:lnTo>
                <a:lnTo>
                  <a:pt x="10071100" y="831261"/>
                </a:lnTo>
                <a:lnTo>
                  <a:pt x="10795000" y="831261"/>
                </a:lnTo>
                <a:lnTo>
                  <a:pt x="10795000" y="5675722"/>
                </a:lnTo>
                <a:lnTo>
                  <a:pt x="723900" y="5675722"/>
                </a:lnTo>
                <a:lnTo>
                  <a:pt x="723900" y="4844461"/>
                </a:lnTo>
                <a:lnTo>
                  <a:pt x="0" y="4844461"/>
                </a:lnTo>
                <a:close/>
              </a:path>
            </a:pathLst>
          </a:custGeom>
          <a:noFill/>
          <a:ln w="19050">
            <a:solidFill>
              <a:srgbClr val="6917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206" name="图形 669">
            <a:extLst>
              <a:ext uri="{FF2B5EF4-FFF2-40B4-BE49-F238E27FC236}">
                <a16:creationId xmlns:a16="http://schemas.microsoft.com/office/drawing/2014/main" id="{9C76CAE7-E751-12F1-B810-900AFE6A7B04}"/>
              </a:ext>
            </a:extLst>
          </p:cNvPr>
          <p:cNvGrpSpPr/>
          <p:nvPr/>
        </p:nvGrpSpPr>
        <p:grpSpPr>
          <a:xfrm flipH="1">
            <a:off x="8695250" y="767655"/>
            <a:ext cx="1900705" cy="1843905"/>
            <a:chOff x="2537642" y="945527"/>
            <a:chExt cx="2572086" cy="2495223"/>
          </a:xfrm>
        </p:grpSpPr>
        <p:grpSp>
          <p:nvGrpSpPr>
            <p:cNvPr id="1207" name="图形 669">
              <a:extLst>
                <a:ext uri="{FF2B5EF4-FFF2-40B4-BE49-F238E27FC236}">
                  <a16:creationId xmlns:a16="http://schemas.microsoft.com/office/drawing/2014/main" id="{33E1C8A3-59CC-F657-CE00-6C861806F424}"/>
                </a:ext>
              </a:extLst>
            </p:cNvPr>
            <p:cNvGrpSpPr/>
            <p:nvPr/>
          </p:nvGrpSpPr>
          <p:grpSpPr>
            <a:xfrm>
              <a:off x="2537642" y="2081480"/>
              <a:ext cx="2572086" cy="1359270"/>
              <a:chOff x="2537642" y="2081480"/>
              <a:chExt cx="2572086" cy="1359270"/>
            </a:xfrm>
          </p:grpSpPr>
          <p:grpSp>
            <p:nvGrpSpPr>
              <p:cNvPr id="1267" name="图形 669">
                <a:extLst>
                  <a:ext uri="{FF2B5EF4-FFF2-40B4-BE49-F238E27FC236}">
                    <a16:creationId xmlns:a16="http://schemas.microsoft.com/office/drawing/2014/main" id="{A21D7285-AAE0-F185-B84D-0FD2AA8BDE92}"/>
                  </a:ext>
                </a:extLst>
              </p:cNvPr>
              <p:cNvGrpSpPr/>
              <p:nvPr/>
            </p:nvGrpSpPr>
            <p:grpSpPr>
              <a:xfrm>
                <a:off x="2798621" y="2081480"/>
                <a:ext cx="645923" cy="432959"/>
                <a:chOff x="2798621" y="2081480"/>
                <a:chExt cx="645923" cy="432959"/>
              </a:xfrm>
            </p:grpSpPr>
            <p:sp>
              <p:nvSpPr>
                <p:cNvPr id="1324" name="任意多边形: 形状 1323">
                  <a:extLst>
                    <a:ext uri="{FF2B5EF4-FFF2-40B4-BE49-F238E27FC236}">
                      <a16:creationId xmlns:a16="http://schemas.microsoft.com/office/drawing/2014/main" id="{BDE79174-29FC-86EF-AA32-820DEDF17BFA}"/>
                    </a:ext>
                  </a:extLst>
                </p:cNvPr>
                <p:cNvSpPr/>
                <p:nvPr/>
              </p:nvSpPr>
              <p:spPr>
                <a:xfrm>
                  <a:off x="2867972" y="2081480"/>
                  <a:ext cx="149970" cy="56154"/>
                </a:xfrm>
                <a:custGeom>
                  <a:avLst/>
                  <a:gdLst>
                    <a:gd name="connsiteX0" fmla="*/ 149971 w 149970"/>
                    <a:gd name="connsiteY0" fmla="*/ 12473 h 56154"/>
                    <a:gd name="connsiteX1" fmla="*/ 149971 w 149970"/>
                    <a:gd name="connsiteY1" fmla="*/ 26633 h 56154"/>
                    <a:gd name="connsiteX2" fmla="*/ 141302 w 149970"/>
                    <a:gd name="connsiteY2" fmla="*/ 38480 h 56154"/>
                    <a:gd name="connsiteX3" fmla="*/ 141302 w 149970"/>
                    <a:gd name="connsiteY3" fmla="*/ 43681 h 56154"/>
                    <a:gd name="connsiteX4" fmla="*/ 128828 w 149970"/>
                    <a:gd name="connsiteY4" fmla="*/ 56155 h 56154"/>
                    <a:gd name="connsiteX5" fmla="*/ 21142 w 149970"/>
                    <a:gd name="connsiteY5" fmla="*/ 56155 h 56154"/>
                    <a:gd name="connsiteX6" fmla="*/ 8669 w 149970"/>
                    <a:gd name="connsiteY6" fmla="*/ 43778 h 56154"/>
                    <a:gd name="connsiteX7" fmla="*/ 8669 w 149970"/>
                    <a:gd name="connsiteY7" fmla="*/ 43681 h 56154"/>
                    <a:gd name="connsiteX8" fmla="*/ 8669 w 149970"/>
                    <a:gd name="connsiteY8" fmla="*/ 38480 h 56154"/>
                    <a:gd name="connsiteX9" fmla="*/ 0 w 149970"/>
                    <a:gd name="connsiteY9" fmla="*/ 26633 h 56154"/>
                    <a:gd name="connsiteX10" fmla="*/ 0 w 149970"/>
                    <a:gd name="connsiteY10" fmla="*/ 12473 h 56154"/>
                    <a:gd name="connsiteX11" fmla="*/ 12473 w 149970"/>
                    <a:gd name="connsiteY11" fmla="*/ 0 h 56154"/>
                    <a:gd name="connsiteX12" fmla="*/ 137690 w 149970"/>
                    <a:gd name="connsiteY12" fmla="*/ 0 h 56154"/>
                    <a:gd name="connsiteX13" fmla="*/ 149971 w 149970"/>
                    <a:gd name="connsiteY13" fmla="*/ 12473 h 56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49970" h="56154">
                      <a:moveTo>
                        <a:pt x="149971" y="12473"/>
                      </a:moveTo>
                      <a:lnTo>
                        <a:pt x="149971" y="26633"/>
                      </a:lnTo>
                      <a:cubicBezTo>
                        <a:pt x="149957" y="32044"/>
                        <a:pt x="146455" y="36829"/>
                        <a:pt x="141302" y="38480"/>
                      </a:cubicBezTo>
                      <a:lnTo>
                        <a:pt x="141302" y="43681"/>
                      </a:lnTo>
                      <a:cubicBezTo>
                        <a:pt x="141302" y="50570"/>
                        <a:pt x="135717" y="56155"/>
                        <a:pt x="128828" y="56155"/>
                      </a:cubicBezTo>
                      <a:lnTo>
                        <a:pt x="21142" y="56155"/>
                      </a:lnTo>
                      <a:cubicBezTo>
                        <a:pt x="14280" y="56181"/>
                        <a:pt x="8695" y="50640"/>
                        <a:pt x="8669" y="43778"/>
                      </a:cubicBezTo>
                      <a:cubicBezTo>
                        <a:pt x="8669" y="43745"/>
                        <a:pt x="8669" y="43713"/>
                        <a:pt x="8669" y="43681"/>
                      </a:cubicBezTo>
                      <a:lnTo>
                        <a:pt x="8669" y="38480"/>
                      </a:lnTo>
                      <a:cubicBezTo>
                        <a:pt x="3506" y="36842"/>
                        <a:pt x="-2" y="32049"/>
                        <a:pt x="0" y="26633"/>
                      </a:cubicBezTo>
                      <a:lnTo>
                        <a:pt x="0" y="12473"/>
                      </a:lnTo>
                      <a:cubicBezTo>
                        <a:pt x="0" y="5585"/>
                        <a:pt x="5585" y="0"/>
                        <a:pt x="12473" y="0"/>
                      </a:cubicBezTo>
                      <a:lnTo>
                        <a:pt x="137690" y="0"/>
                      </a:lnTo>
                      <a:cubicBezTo>
                        <a:pt x="144503" y="105"/>
                        <a:pt x="149971" y="5659"/>
                        <a:pt x="149971" y="12473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5" name="任意多边形: 形状 1324">
                  <a:extLst>
                    <a:ext uri="{FF2B5EF4-FFF2-40B4-BE49-F238E27FC236}">
                      <a16:creationId xmlns:a16="http://schemas.microsoft.com/office/drawing/2014/main" id="{5F47C6BC-19A7-4D35-EEAC-7B071E27B788}"/>
                    </a:ext>
                  </a:extLst>
                </p:cNvPr>
                <p:cNvSpPr/>
                <p:nvPr/>
              </p:nvSpPr>
              <p:spPr>
                <a:xfrm>
                  <a:off x="2798621" y="2116780"/>
                  <a:ext cx="288286" cy="397658"/>
                </a:xfrm>
                <a:custGeom>
                  <a:avLst/>
                  <a:gdLst>
                    <a:gd name="connsiteX0" fmla="*/ 77442 w 288286"/>
                    <a:gd name="connsiteY0" fmla="*/ 1 h 397658"/>
                    <a:gd name="connsiteX1" fmla="*/ 211230 w 288286"/>
                    <a:gd name="connsiteY1" fmla="*/ 1 h 397658"/>
                    <a:gd name="connsiteX2" fmla="*/ 288287 w 288286"/>
                    <a:gd name="connsiteY2" fmla="*/ 77057 h 397658"/>
                    <a:gd name="connsiteX3" fmla="*/ 288287 w 288286"/>
                    <a:gd name="connsiteY3" fmla="*/ 360720 h 397658"/>
                    <a:gd name="connsiteX4" fmla="*/ 251348 w 288286"/>
                    <a:gd name="connsiteY4" fmla="*/ 397659 h 397658"/>
                    <a:gd name="connsiteX5" fmla="*/ 36939 w 288286"/>
                    <a:gd name="connsiteY5" fmla="*/ 397659 h 397658"/>
                    <a:gd name="connsiteX6" fmla="*/ 0 w 288286"/>
                    <a:gd name="connsiteY6" fmla="*/ 360720 h 397658"/>
                    <a:gd name="connsiteX7" fmla="*/ 0 w 288286"/>
                    <a:gd name="connsiteY7" fmla="*/ 77057 h 397658"/>
                    <a:gd name="connsiteX8" fmla="*/ 77055 w 288286"/>
                    <a:gd name="connsiteY8" fmla="*/ 0 h 397658"/>
                    <a:gd name="connsiteX9" fmla="*/ 77441 w 288286"/>
                    <a:gd name="connsiteY9" fmla="*/ 1 h 3976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88286" h="397658">
                      <a:moveTo>
                        <a:pt x="77442" y="1"/>
                      </a:moveTo>
                      <a:lnTo>
                        <a:pt x="211230" y="1"/>
                      </a:lnTo>
                      <a:cubicBezTo>
                        <a:pt x="253787" y="1"/>
                        <a:pt x="288287" y="34500"/>
                        <a:pt x="288287" y="77057"/>
                      </a:cubicBezTo>
                      <a:lnTo>
                        <a:pt x="288287" y="360720"/>
                      </a:lnTo>
                      <a:cubicBezTo>
                        <a:pt x="288287" y="381121"/>
                        <a:pt x="271748" y="397659"/>
                        <a:pt x="251348" y="397659"/>
                      </a:cubicBezTo>
                      <a:lnTo>
                        <a:pt x="36939" y="397659"/>
                      </a:lnTo>
                      <a:cubicBezTo>
                        <a:pt x="16538" y="397659"/>
                        <a:pt x="0" y="381121"/>
                        <a:pt x="0" y="360720"/>
                      </a:cubicBezTo>
                      <a:lnTo>
                        <a:pt x="0" y="77057"/>
                      </a:lnTo>
                      <a:cubicBezTo>
                        <a:pt x="-1" y="34500"/>
                        <a:pt x="34498" y="1"/>
                        <a:pt x="77055" y="0"/>
                      </a:cubicBezTo>
                      <a:cubicBezTo>
                        <a:pt x="77184" y="0"/>
                        <a:pt x="77313" y="0"/>
                        <a:pt x="77441" y="1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6" name="任意多边形: 形状 1325">
                  <a:extLst>
                    <a:ext uri="{FF2B5EF4-FFF2-40B4-BE49-F238E27FC236}">
                      <a16:creationId xmlns:a16="http://schemas.microsoft.com/office/drawing/2014/main" id="{BE7F1254-CD14-1D8C-4E33-A6FD7F9AE448}"/>
                    </a:ext>
                  </a:extLst>
                </p:cNvPr>
                <p:cNvSpPr/>
                <p:nvPr/>
              </p:nvSpPr>
              <p:spPr>
                <a:xfrm>
                  <a:off x="2819667" y="2316934"/>
                  <a:ext cx="246579" cy="177132"/>
                </a:xfrm>
                <a:custGeom>
                  <a:avLst/>
                  <a:gdLst>
                    <a:gd name="connsiteX0" fmla="*/ 246580 w 246579"/>
                    <a:gd name="connsiteY0" fmla="*/ 30967 h 177132"/>
                    <a:gd name="connsiteX1" fmla="*/ 246580 w 246579"/>
                    <a:gd name="connsiteY1" fmla="*/ 141157 h 177132"/>
                    <a:gd name="connsiteX2" fmla="*/ 210652 w 246579"/>
                    <a:gd name="connsiteY2" fmla="*/ 177133 h 177132"/>
                    <a:gd name="connsiteX3" fmla="*/ 35927 w 246579"/>
                    <a:gd name="connsiteY3" fmla="*/ 177133 h 177132"/>
                    <a:gd name="connsiteX4" fmla="*/ 0 w 246579"/>
                    <a:gd name="connsiteY4" fmla="*/ 141157 h 177132"/>
                    <a:gd name="connsiteX5" fmla="*/ 0 w 246579"/>
                    <a:gd name="connsiteY5" fmla="*/ 30967 h 177132"/>
                    <a:gd name="connsiteX6" fmla="*/ 123290 w 246579"/>
                    <a:gd name="connsiteY6" fmla="*/ 0 h 177132"/>
                    <a:gd name="connsiteX7" fmla="*/ 246580 w 246579"/>
                    <a:gd name="connsiteY7" fmla="*/ 30967 h 177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6579" h="177132">
                      <a:moveTo>
                        <a:pt x="246580" y="30967"/>
                      </a:moveTo>
                      <a:lnTo>
                        <a:pt x="246580" y="141157"/>
                      </a:lnTo>
                      <a:cubicBezTo>
                        <a:pt x="246580" y="161007"/>
                        <a:pt x="230502" y="177106"/>
                        <a:pt x="210652" y="177133"/>
                      </a:cubicBezTo>
                      <a:lnTo>
                        <a:pt x="35927" y="177133"/>
                      </a:lnTo>
                      <a:cubicBezTo>
                        <a:pt x="16077" y="177106"/>
                        <a:pt x="0" y="161007"/>
                        <a:pt x="0" y="141157"/>
                      </a:cubicBezTo>
                      <a:lnTo>
                        <a:pt x="0" y="30967"/>
                      </a:lnTo>
                      <a:cubicBezTo>
                        <a:pt x="0" y="20083"/>
                        <a:pt x="55191" y="0"/>
                        <a:pt x="123290" y="0"/>
                      </a:cubicBezTo>
                      <a:cubicBezTo>
                        <a:pt x="191388" y="0"/>
                        <a:pt x="246580" y="20083"/>
                        <a:pt x="246580" y="30967"/>
                      </a:cubicBezTo>
                      <a:close/>
                    </a:path>
                  </a:pathLst>
                </a:custGeom>
                <a:solidFill>
                  <a:srgbClr val="EFAF00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7" name="任意多边形: 形状 1326">
                  <a:extLst>
                    <a:ext uri="{FF2B5EF4-FFF2-40B4-BE49-F238E27FC236}">
                      <a16:creationId xmlns:a16="http://schemas.microsoft.com/office/drawing/2014/main" id="{FCA4A9F3-35BD-D6C3-8B77-F859A0435BCC}"/>
                    </a:ext>
                  </a:extLst>
                </p:cNvPr>
                <p:cNvSpPr/>
                <p:nvPr/>
              </p:nvSpPr>
              <p:spPr>
                <a:xfrm>
                  <a:off x="3225609" y="2081480"/>
                  <a:ext cx="149970" cy="56154"/>
                </a:xfrm>
                <a:custGeom>
                  <a:avLst/>
                  <a:gdLst>
                    <a:gd name="connsiteX0" fmla="*/ 149971 w 149970"/>
                    <a:gd name="connsiteY0" fmla="*/ 12473 h 56154"/>
                    <a:gd name="connsiteX1" fmla="*/ 149971 w 149970"/>
                    <a:gd name="connsiteY1" fmla="*/ 26633 h 56154"/>
                    <a:gd name="connsiteX2" fmla="*/ 141350 w 149970"/>
                    <a:gd name="connsiteY2" fmla="*/ 38480 h 56154"/>
                    <a:gd name="connsiteX3" fmla="*/ 141350 w 149970"/>
                    <a:gd name="connsiteY3" fmla="*/ 43681 h 56154"/>
                    <a:gd name="connsiteX4" fmla="*/ 128877 w 149970"/>
                    <a:gd name="connsiteY4" fmla="*/ 56155 h 56154"/>
                    <a:gd name="connsiteX5" fmla="*/ 21142 w 149970"/>
                    <a:gd name="connsiteY5" fmla="*/ 56155 h 56154"/>
                    <a:gd name="connsiteX6" fmla="*/ 8669 w 149970"/>
                    <a:gd name="connsiteY6" fmla="*/ 43778 h 56154"/>
                    <a:gd name="connsiteX7" fmla="*/ 8669 w 149970"/>
                    <a:gd name="connsiteY7" fmla="*/ 43681 h 56154"/>
                    <a:gd name="connsiteX8" fmla="*/ 8669 w 149970"/>
                    <a:gd name="connsiteY8" fmla="*/ 38480 h 56154"/>
                    <a:gd name="connsiteX9" fmla="*/ 0 w 149970"/>
                    <a:gd name="connsiteY9" fmla="*/ 26633 h 56154"/>
                    <a:gd name="connsiteX10" fmla="*/ 0 w 149970"/>
                    <a:gd name="connsiteY10" fmla="*/ 12473 h 56154"/>
                    <a:gd name="connsiteX11" fmla="*/ 12473 w 149970"/>
                    <a:gd name="connsiteY11" fmla="*/ 0 h 56154"/>
                    <a:gd name="connsiteX12" fmla="*/ 137690 w 149970"/>
                    <a:gd name="connsiteY12" fmla="*/ 0 h 56154"/>
                    <a:gd name="connsiteX13" fmla="*/ 149971 w 149970"/>
                    <a:gd name="connsiteY13" fmla="*/ 12473 h 56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49970" h="56154">
                      <a:moveTo>
                        <a:pt x="149971" y="12473"/>
                      </a:moveTo>
                      <a:lnTo>
                        <a:pt x="149971" y="26633"/>
                      </a:lnTo>
                      <a:cubicBezTo>
                        <a:pt x="149964" y="32031"/>
                        <a:pt x="146485" y="36812"/>
                        <a:pt x="141350" y="38480"/>
                      </a:cubicBezTo>
                      <a:lnTo>
                        <a:pt x="141350" y="43681"/>
                      </a:lnTo>
                      <a:cubicBezTo>
                        <a:pt x="141324" y="50559"/>
                        <a:pt x="135754" y="56128"/>
                        <a:pt x="128877" y="56155"/>
                      </a:cubicBezTo>
                      <a:lnTo>
                        <a:pt x="21142" y="56155"/>
                      </a:lnTo>
                      <a:cubicBezTo>
                        <a:pt x="14280" y="56181"/>
                        <a:pt x="8696" y="50640"/>
                        <a:pt x="8669" y="43778"/>
                      </a:cubicBezTo>
                      <a:cubicBezTo>
                        <a:pt x="8669" y="43745"/>
                        <a:pt x="8669" y="43713"/>
                        <a:pt x="8669" y="43681"/>
                      </a:cubicBezTo>
                      <a:lnTo>
                        <a:pt x="8669" y="38480"/>
                      </a:lnTo>
                      <a:cubicBezTo>
                        <a:pt x="3506" y="36842"/>
                        <a:pt x="-1" y="32049"/>
                        <a:pt x="0" y="26633"/>
                      </a:cubicBezTo>
                      <a:lnTo>
                        <a:pt x="0" y="12473"/>
                      </a:lnTo>
                      <a:cubicBezTo>
                        <a:pt x="0" y="5585"/>
                        <a:pt x="5585" y="0"/>
                        <a:pt x="12473" y="0"/>
                      </a:cubicBezTo>
                      <a:lnTo>
                        <a:pt x="137690" y="0"/>
                      </a:lnTo>
                      <a:cubicBezTo>
                        <a:pt x="144503" y="105"/>
                        <a:pt x="149971" y="5659"/>
                        <a:pt x="149971" y="12473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8" name="任意多边形: 形状 1327">
                  <a:extLst>
                    <a:ext uri="{FF2B5EF4-FFF2-40B4-BE49-F238E27FC236}">
                      <a16:creationId xmlns:a16="http://schemas.microsoft.com/office/drawing/2014/main" id="{4E1CFB6B-89EC-CA3A-637C-ECF5E0459FBE}"/>
                    </a:ext>
                  </a:extLst>
                </p:cNvPr>
                <p:cNvSpPr/>
                <p:nvPr/>
              </p:nvSpPr>
              <p:spPr>
                <a:xfrm>
                  <a:off x="3156451" y="2116781"/>
                  <a:ext cx="288093" cy="397658"/>
                </a:xfrm>
                <a:custGeom>
                  <a:avLst/>
                  <a:gdLst>
                    <a:gd name="connsiteX0" fmla="*/ 77249 w 288093"/>
                    <a:gd name="connsiteY0" fmla="*/ 0 h 397658"/>
                    <a:gd name="connsiteX1" fmla="*/ 211038 w 288093"/>
                    <a:gd name="connsiteY1" fmla="*/ 0 h 397658"/>
                    <a:gd name="connsiteX2" fmla="*/ 288094 w 288093"/>
                    <a:gd name="connsiteY2" fmla="*/ 77056 h 397658"/>
                    <a:gd name="connsiteX3" fmla="*/ 288094 w 288093"/>
                    <a:gd name="connsiteY3" fmla="*/ 360720 h 397658"/>
                    <a:gd name="connsiteX4" fmla="*/ 251155 w 288093"/>
                    <a:gd name="connsiteY4" fmla="*/ 397658 h 397658"/>
                    <a:gd name="connsiteX5" fmla="*/ 36939 w 288093"/>
                    <a:gd name="connsiteY5" fmla="*/ 397658 h 397658"/>
                    <a:gd name="connsiteX6" fmla="*/ 0 w 288093"/>
                    <a:gd name="connsiteY6" fmla="*/ 360720 h 397658"/>
                    <a:gd name="connsiteX7" fmla="*/ 0 w 288093"/>
                    <a:gd name="connsiteY7" fmla="*/ 77056 h 397658"/>
                    <a:gd name="connsiteX8" fmla="*/ 77056 w 288093"/>
                    <a:gd name="connsiteY8" fmla="*/ 0 h 397658"/>
                    <a:gd name="connsiteX9" fmla="*/ 77249 w 288093"/>
                    <a:gd name="connsiteY9" fmla="*/ 0 h 3976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88093" h="397658">
                      <a:moveTo>
                        <a:pt x="77249" y="0"/>
                      </a:moveTo>
                      <a:lnTo>
                        <a:pt x="211038" y="0"/>
                      </a:lnTo>
                      <a:cubicBezTo>
                        <a:pt x="253595" y="0"/>
                        <a:pt x="288094" y="34500"/>
                        <a:pt x="288094" y="77056"/>
                      </a:cubicBezTo>
                      <a:lnTo>
                        <a:pt x="288094" y="360720"/>
                      </a:lnTo>
                      <a:cubicBezTo>
                        <a:pt x="288094" y="381120"/>
                        <a:pt x="271556" y="397658"/>
                        <a:pt x="251155" y="397658"/>
                      </a:cubicBezTo>
                      <a:lnTo>
                        <a:pt x="36939" y="397658"/>
                      </a:lnTo>
                      <a:cubicBezTo>
                        <a:pt x="16538" y="397658"/>
                        <a:pt x="0" y="381120"/>
                        <a:pt x="0" y="360720"/>
                      </a:cubicBezTo>
                      <a:lnTo>
                        <a:pt x="0" y="77056"/>
                      </a:lnTo>
                      <a:cubicBezTo>
                        <a:pt x="0" y="34500"/>
                        <a:pt x="34499" y="0"/>
                        <a:pt x="77056" y="0"/>
                      </a:cubicBezTo>
                      <a:cubicBezTo>
                        <a:pt x="77120" y="0"/>
                        <a:pt x="77185" y="0"/>
                        <a:pt x="77249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9" name="任意多边形: 形状 1328">
                  <a:extLst>
                    <a:ext uri="{FF2B5EF4-FFF2-40B4-BE49-F238E27FC236}">
                      <a16:creationId xmlns:a16="http://schemas.microsoft.com/office/drawing/2014/main" id="{00F816F6-9890-C6F8-48C7-52EBAAC953F2}"/>
                    </a:ext>
                  </a:extLst>
                </p:cNvPr>
                <p:cNvSpPr/>
                <p:nvPr/>
              </p:nvSpPr>
              <p:spPr>
                <a:xfrm>
                  <a:off x="3177304" y="2265810"/>
                  <a:ext cx="246579" cy="228065"/>
                </a:xfrm>
                <a:custGeom>
                  <a:avLst/>
                  <a:gdLst>
                    <a:gd name="connsiteX0" fmla="*/ 246580 w 246579"/>
                    <a:gd name="connsiteY0" fmla="*/ 69137 h 228065"/>
                    <a:gd name="connsiteX1" fmla="*/ 246580 w 246579"/>
                    <a:gd name="connsiteY1" fmla="*/ 179905 h 228065"/>
                    <a:gd name="connsiteX2" fmla="*/ 210652 w 246579"/>
                    <a:gd name="connsiteY2" fmla="*/ 228065 h 228065"/>
                    <a:gd name="connsiteX3" fmla="*/ 35976 w 246579"/>
                    <a:gd name="connsiteY3" fmla="*/ 228065 h 228065"/>
                    <a:gd name="connsiteX4" fmla="*/ 0 w 246579"/>
                    <a:gd name="connsiteY4" fmla="*/ 179905 h 228065"/>
                    <a:gd name="connsiteX5" fmla="*/ 0 w 246579"/>
                    <a:gd name="connsiteY5" fmla="*/ 50402 h 228065"/>
                    <a:gd name="connsiteX6" fmla="*/ 147996 w 246579"/>
                    <a:gd name="connsiteY6" fmla="*/ 6769 h 228065"/>
                    <a:gd name="connsiteX7" fmla="*/ 246580 w 246579"/>
                    <a:gd name="connsiteY7" fmla="*/ 69137 h 228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6579" h="228065">
                      <a:moveTo>
                        <a:pt x="246580" y="69137"/>
                      </a:moveTo>
                      <a:lnTo>
                        <a:pt x="246580" y="179905"/>
                      </a:lnTo>
                      <a:cubicBezTo>
                        <a:pt x="246580" y="206586"/>
                        <a:pt x="230494" y="228065"/>
                        <a:pt x="210652" y="228065"/>
                      </a:cubicBezTo>
                      <a:lnTo>
                        <a:pt x="35976" y="228065"/>
                      </a:lnTo>
                      <a:cubicBezTo>
                        <a:pt x="16085" y="228065"/>
                        <a:pt x="0" y="206393"/>
                        <a:pt x="0" y="179905"/>
                      </a:cubicBezTo>
                      <a:lnTo>
                        <a:pt x="0" y="50402"/>
                      </a:lnTo>
                      <a:cubicBezTo>
                        <a:pt x="0" y="23288"/>
                        <a:pt x="52013" y="-15866"/>
                        <a:pt x="147996" y="6769"/>
                      </a:cubicBezTo>
                      <a:cubicBezTo>
                        <a:pt x="229146" y="25937"/>
                        <a:pt x="246580" y="69137"/>
                        <a:pt x="246580" y="69137"/>
                      </a:cubicBezTo>
                      <a:close/>
                    </a:path>
                  </a:pathLst>
                </a:custGeom>
                <a:solidFill>
                  <a:srgbClr val="E57B07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68" name="图形 669">
                <a:extLst>
                  <a:ext uri="{FF2B5EF4-FFF2-40B4-BE49-F238E27FC236}">
                    <a16:creationId xmlns:a16="http://schemas.microsoft.com/office/drawing/2014/main" id="{DFD1741A-C87E-5627-65C9-1A662F05088A}"/>
                  </a:ext>
                </a:extLst>
              </p:cNvPr>
              <p:cNvGrpSpPr/>
              <p:nvPr/>
            </p:nvGrpSpPr>
            <p:grpSpPr>
              <a:xfrm>
                <a:off x="3533737" y="2289820"/>
                <a:ext cx="627044" cy="217250"/>
                <a:chOff x="3533737" y="2289820"/>
                <a:chExt cx="627044" cy="217250"/>
              </a:xfrm>
            </p:grpSpPr>
            <p:sp>
              <p:nvSpPr>
                <p:cNvPr id="1306" name="任意多边形: 形状 1305">
                  <a:extLst>
                    <a:ext uri="{FF2B5EF4-FFF2-40B4-BE49-F238E27FC236}">
                      <a16:creationId xmlns:a16="http://schemas.microsoft.com/office/drawing/2014/main" id="{43447EAE-4F5F-71BD-7861-772ACD8452AB}"/>
                    </a:ext>
                  </a:extLst>
                </p:cNvPr>
                <p:cNvSpPr/>
                <p:nvPr/>
              </p:nvSpPr>
              <p:spPr>
                <a:xfrm>
                  <a:off x="3571254" y="2351465"/>
                  <a:ext cx="136004" cy="155605"/>
                </a:xfrm>
                <a:custGeom>
                  <a:avLst/>
                  <a:gdLst>
                    <a:gd name="connsiteX0" fmla="*/ 48449 w 136004"/>
                    <a:gd name="connsiteY0" fmla="*/ 0 h 155605"/>
                    <a:gd name="connsiteX1" fmla="*/ 87507 w 136004"/>
                    <a:gd name="connsiteY1" fmla="*/ 0 h 155605"/>
                    <a:gd name="connsiteX2" fmla="*/ 136004 w 136004"/>
                    <a:gd name="connsiteY2" fmla="*/ 48401 h 155605"/>
                    <a:gd name="connsiteX3" fmla="*/ 136004 w 136004"/>
                    <a:gd name="connsiteY3" fmla="*/ 48449 h 155605"/>
                    <a:gd name="connsiteX4" fmla="*/ 136004 w 136004"/>
                    <a:gd name="connsiteY4" fmla="*/ 117511 h 155605"/>
                    <a:gd name="connsiteX5" fmla="*/ 97909 w 136004"/>
                    <a:gd name="connsiteY5" fmla="*/ 155605 h 155605"/>
                    <a:gd name="connsiteX6" fmla="*/ 38095 w 136004"/>
                    <a:gd name="connsiteY6" fmla="*/ 155605 h 155605"/>
                    <a:gd name="connsiteX7" fmla="*/ 0 w 136004"/>
                    <a:gd name="connsiteY7" fmla="*/ 117511 h 155605"/>
                    <a:gd name="connsiteX8" fmla="*/ 0 w 136004"/>
                    <a:gd name="connsiteY8" fmla="*/ 48449 h 155605"/>
                    <a:gd name="connsiteX9" fmla="*/ 48449 w 136004"/>
                    <a:gd name="connsiteY9" fmla="*/ 0 h 155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6004" h="155605">
                      <a:moveTo>
                        <a:pt x="48449" y="0"/>
                      </a:moveTo>
                      <a:lnTo>
                        <a:pt x="87507" y="0"/>
                      </a:lnTo>
                      <a:cubicBezTo>
                        <a:pt x="114264" y="-27"/>
                        <a:pt x="135978" y="21643"/>
                        <a:pt x="136004" y="48401"/>
                      </a:cubicBezTo>
                      <a:cubicBezTo>
                        <a:pt x="136004" y="48417"/>
                        <a:pt x="136004" y="48433"/>
                        <a:pt x="136004" y="48449"/>
                      </a:cubicBezTo>
                      <a:lnTo>
                        <a:pt x="136004" y="117511"/>
                      </a:lnTo>
                      <a:cubicBezTo>
                        <a:pt x="136004" y="138550"/>
                        <a:pt x="118948" y="155605"/>
                        <a:pt x="97909" y="155605"/>
                      </a:cubicBezTo>
                      <a:lnTo>
                        <a:pt x="38095" y="155605"/>
                      </a:lnTo>
                      <a:cubicBezTo>
                        <a:pt x="17056" y="155605"/>
                        <a:pt x="0" y="138550"/>
                        <a:pt x="0" y="117511"/>
                      </a:cubicBezTo>
                      <a:lnTo>
                        <a:pt x="0" y="48449"/>
                      </a:lnTo>
                      <a:cubicBezTo>
                        <a:pt x="0" y="21691"/>
                        <a:pt x="21691" y="0"/>
                        <a:pt x="48449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8" name="任意多边形: 形状 1307">
                  <a:extLst>
                    <a:ext uri="{FF2B5EF4-FFF2-40B4-BE49-F238E27FC236}">
                      <a16:creationId xmlns:a16="http://schemas.microsoft.com/office/drawing/2014/main" id="{9D8A70F8-000F-4538-FC9D-33BD71EFFDC3}"/>
                    </a:ext>
                  </a:extLst>
                </p:cNvPr>
                <p:cNvSpPr/>
                <p:nvPr/>
              </p:nvSpPr>
              <p:spPr>
                <a:xfrm>
                  <a:off x="3533737" y="2351465"/>
                  <a:ext cx="135956" cy="155605"/>
                </a:xfrm>
                <a:custGeom>
                  <a:avLst/>
                  <a:gdLst>
                    <a:gd name="connsiteX0" fmla="*/ 46908 w 135956"/>
                    <a:gd name="connsiteY0" fmla="*/ 0 h 155605"/>
                    <a:gd name="connsiteX1" fmla="*/ 89048 w 135956"/>
                    <a:gd name="connsiteY1" fmla="*/ 0 h 155605"/>
                    <a:gd name="connsiteX2" fmla="*/ 135956 w 135956"/>
                    <a:gd name="connsiteY2" fmla="*/ 46908 h 155605"/>
                    <a:gd name="connsiteX3" fmla="*/ 135956 w 135956"/>
                    <a:gd name="connsiteY3" fmla="*/ 116355 h 155605"/>
                    <a:gd name="connsiteX4" fmla="*/ 96706 w 135956"/>
                    <a:gd name="connsiteY4" fmla="*/ 155605 h 155605"/>
                    <a:gd name="connsiteX5" fmla="*/ 39250 w 135956"/>
                    <a:gd name="connsiteY5" fmla="*/ 155605 h 155605"/>
                    <a:gd name="connsiteX6" fmla="*/ 0 w 135956"/>
                    <a:gd name="connsiteY6" fmla="*/ 116355 h 155605"/>
                    <a:gd name="connsiteX7" fmla="*/ 0 w 135956"/>
                    <a:gd name="connsiteY7" fmla="*/ 46908 h 155605"/>
                    <a:gd name="connsiteX8" fmla="*/ 46908 w 135956"/>
                    <a:gd name="connsiteY8" fmla="*/ 0 h 155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5956" h="155605">
                      <a:moveTo>
                        <a:pt x="46908" y="0"/>
                      </a:moveTo>
                      <a:lnTo>
                        <a:pt x="89048" y="0"/>
                      </a:lnTo>
                      <a:cubicBezTo>
                        <a:pt x="114954" y="0"/>
                        <a:pt x="135956" y="21001"/>
                        <a:pt x="135956" y="46908"/>
                      </a:cubicBezTo>
                      <a:lnTo>
                        <a:pt x="135956" y="116355"/>
                      </a:lnTo>
                      <a:cubicBezTo>
                        <a:pt x="135956" y="138032"/>
                        <a:pt x="118383" y="155605"/>
                        <a:pt x="96706" y="155605"/>
                      </a:cubicBezTo>
                      <a:lnTo>
                        <a:pt x="39250" y="155605"/>
                      </a:lnTo>
                      <a:cubicBezTo>
                        <a:pt x="17573" y="155605"/>
                        <a:pt x="0" y="138032"/>
                        <a:pt x="0" y="116355"/>
                      </a:cubicBezTo>
                      <a:lnTo>
                        <a:pt x="0" y="46908"/>
                      </a:lnTo>
                      <a:cubicBezTo>
                        <a:pt x="0" y="21001"/>
                        <a:pt x="21001" y="0"/>
                        <a:pt x="46908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9" name="任意多边形: 形状 1308">
                  <a:extLst>
                    <a:ext uri="{FF2B5EF4-FFF2-40B4-BE49-F238E27FC236}">
                      <a16:creationId xmlns:a16="http://schemas.microsoft.com/office/drawing/2014/main" id="{8AB01C24-38DA-2D19-5A2A-4C3180F4CD39}"/>
                    </a:ext>
                  </a:extLst>
                </p:cNvPr>
                <p:cNvSpPr/>
                <p:nvPr/>
              </p:nvSpPr>
              <p:spPr>
                <a:xfrm>
                  <a:off x="3557384" y="2401070"/>
                  <a:ext cx="87169" cy="54420"/>
                </a:xfrm>
                <a:custGeom>
                  <a:avLst/>
                  <a:gdLst>
                    <a:gd name="connsiteX0" fmla="*/ 0 w 87169"/>
                    <a:gd name="connsiteY0" fmla="*/ 0 h 54420"/>
                    <a:gd name="connsiteX1" fmla="*/ 87170 w 87169"/>
                    <a:gd name="connsiteY1" fmla="*/ 0 h 54420"/>
                    <a:gd name="connsiteX2" fmla="*/ 87170 w 87169"/>
                    <a:gd name="connsiteY2" fmla="*/ 54421 h 54420"/>
                    <a:gd name="connsiteX3" fmla="*/ 0 w 87169"/>
                    <a:gd name="connsiteY3" fmla="*/ 54421 h 54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7169" h="54420">
                      <a:moveTo>
                        <a:pt x="0" y="0"/>
                      </a:moveTo>
                      <a:lnTo>
                        <a:pt x="87170" y="0"/>
                      </a:lnTo>
                      <a:lnTo>
                        <a:pt x="87170" y="54421"/>
                      </a:lnTo>
                      <a:lnTo>
                        <a:pt x="0" y="54421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0" name="任意多边形: 形状 1309">
                  <a:extLst>
                    <a:ext uri="{FF2B5EF4-FFF2-40B4-BE49-F238E27FC236}">
                      <a16:creationId xmlns:a16="http://schemas.microsoft.com/office/drawing/2014/main" id="{9C71A417-F6E0-C127-B5BC-AB1C1940806A}"/>
                    </a:ext>
                  </a:extLst>
                </p:cNvPr>
                <p:cNvSpPr/>
                <p:nvPr/>
              </p:nvSpPr>
              <p:spPr>
                <a:xfrm>
                  <a:off x="3595505" y="2289820"/>
                  <a:ext cx="77938" cy="61500"/>
                </a:xfrm>
                <a:custGeom>
                  <a:avLst/>
                  <a:gdLst>
                    <a:gd name="connsiteX0" fmla="*/ 51264 w 77938"/>
                    <a:gd name="connsiteY0" fmla="*/ 0 h 61500"/>
                    <a:gd name="connsiteX1" fmla="*/ 26750 w 77938"/>
                    <a:gd name="connsiteY1" fmla="*/ 0 h 61500"/>
                    <a:gd name="connsiteX2" fmla="*/ 1900 w 77938"/>
                    <a:gd name="connsiteY2" fmla="*/ 39395 h 61500"/>
                    <a:gd name="connsiteX3" fmla="*/ 9991 w 77938"/>
                    <a:gd name="connsiteY3" fmla="*/ 61501 h 61500"/>
                    <a:gd name="connsiteX4" fmla="*/ 68024 w 77938"/>
                    <a:gd name="connsiteY4" fmla="*/ 61501 h 61500"/>
                    <a:gd name="connsiteX5" fmla="*/ 76114 w 77938"/>
                    <a:gd name="connsiteY5" fmla="*/ 39395 h 61500"/>
                    <a:gd name="connsiteX6" fmla="*/ 51264 w 77938"/>
                    <a:gd name="connsiteY6" fmla="*/ 0 h 6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7938" h="61500">
                      <a:moveTo>
                        <a:pt x="51264" y="0"/>
                      </a:moveTo>
                      <a:lnTo>
                        <a:pt x="26750" y="0"/>
                      </a:lnTo>
                      <a:cubicBezTo>
                        <a:pt x="7872" y="0"/>
                        <a:pt x="-5035" y="20516"/>
                        <a:pt x="1900" y="39395"/>
                      </a:cubicBezTo>
                      <a:lnTo>
                        <a:pt x="9991" y="61501"/>
                      </a:lnTo>
                      <a:lnTo>
                        <a:pt x="68024" y="61501"/>
                      </a:lnTo>
                      <a:lnTo>
                        <a:pt x="76114" y="39395"/>
                      </a:lnTo>
                      <a:cubicBezTo>
                        <a:pt x="82857" y="20516"/>
                        <a:pt x="70094" y="0"/>
                        <a:pt x="51264" y="0"/>
                      </a:cubicBezTo>
                      <a:close/>
                    </a:path>
                  </a:pathLst>
                </a:custGeom>
                <a:solidFill>
                  <a:srgbClr val="1C0E0C"/>
                </a:solidFill>
                <a:ln w="1905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1" name="任意多边形: 形状 1310">
                  <a:extLst>
                    <a:ext uri="{FF2B5EF4-FFF2-40B4-BE49-F238E27FC236}">
                      <a16:creationId xmlns:a16="http://schemas.microsoft.com/office/drawing/2014/main" id="{FAAB02C7-B5B5-0617-73C9-AD36B79E0112}"/>
                    </a:ext>
                  </a:extLst>
                </p:cNvPr>
                <p:cNvSpPr/>
                <p:nvPr/>
              </p:nvSpPr>
              <p:spPr>
                <a:xfrm>
                  <a:off x="3568969" y="2289820"/>
                  <a:ext cx="78010" cy="61500"/>
                </a:xfrm>
                <a:custGeom>
                  <a:avLst/>
                  <a:gdLst>
                    <a:gd name="connsiteX0" fmla="*/ 51264 w 78010"/>
                    <a:gd name="connsiteY0" fmla="*/ 0 h 61500"/>
                    <a:gd name="connsiteX1" fmla="*/ 26750 w 78010"/>
                    <a:gd name="connsiteY1" fmla="*/ 0 h 61500"/>
                    <a:gd name="connsiteX2" fmla="*/ 1900 w 78010"/>
                    <a:gd name="connsiteY2" fmla="*/ 39395 h 61500"/>
                    <a:gd name="connsiteX3" fmla="*/ 9991 w 78010"/>
                    <a:gd name="connsiteY3" fmla="*/ 61501 h 61500"/>
                    <a:gd name="connsiteX4" fmla="*/ 68024 w 78010"/>
                    <a:gd name="connsiteY4" fmla="*/ 61501 h 61500"/>
                    <a:gd name="connsiteX5" fmla="*/ 76114 w 78010"/>
                    <a:gd name="connsiteY5" fmla="*/ 39395 h 61500"/>
                    <a:gd name="connsiteX6" fmla="*/ 51264 w 78010"/>
                    <a:gd name="connsiteY6" fmla="*/ 0 h 6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8010" h="61500">
                      <a:moveTo>
                        <a:pt x="51264" y="0"/>
                      </a:moveTo>
                      <a:lnTo>
                        <a:pt x="26750" y="0"/>
                      </a:lnTo>
                      <a:cubicBezTo>
                        <a:pt x="7872" y="0"/>
                        <a:pt x="-5035" y="20516"/>
                        <a:pt x="1900" y="39395"/>
                      </a:cubicBezTo>
                      <a:lnTo>
                        <a:pt x="9991" y="61501"/>
                      </a:lnTo>
                      <a:lnTo>
                        <a:pt x="68024" y="61501"/>
                      </a:lnTo>
                      <a:lnTo>
                        <a:pt x="76114" y="39395"/>
                      </a:lnTo>
                      <a:cubicBezTo>
                        <a:pt x="83050" y="20516"/>
                        <a:pt x="70094" y="0"/>
                        <a:pt x="51264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2" name="任意多边形: 形状 1311">
                  <a:extLst>
                    <a:ext uri="{FF2B5EF4-FFF2-40B4-BE49-F238E27FC236}">
                      <a16:creationId xmlns:a16="http://schemas.microsoft.com/office/drawing/2014/main" id="{F9577EA6-038F-0D86-F5E3-EE3C6440B208}"/>
                    </a:ext>
                  </a:extLst>
                </p:cNvPr>
                <p:cNvSpPr/>
                <p:nvPr/>
              </p:nvSpPr>
              <p:spPr>
                <a:xfrm>
                  <a:off x="3798040" y="2351465"/>
                  <a:ext cx="135859" cy="155605"/>
                </a:xfrm>
                <a:custGeom>
                  <a:avLst/>
                  <a:gdLst>
                    <a:gd name="connsiteX0" fmla="*/ 48449 w 135859"/>
                    <a:gd name="connsiteY0" fmla="*/ 0 h 155605"/>
                    <a:gd name="connsiteX1" fmla="*/ 87411 w 135859"/>
                    <a:gd name="connsiteY1" fmla="*/ 0 h 155605"/>
                    <a:gd name="connsiteX2" fmla="*/ 135860 w 135859"/>
                    <a:gd name="connsiteY2" fmla="*/ 48449 h 155605"/>
                    <a:gd name="connsiteX3" fmla="*/ 135860 w 135859"/>
                    <a:gd name="connsiteY3" fmla="*/ 117511 h 155605"/>
                    <a:gd name="connsiteX4" fmla="*/ 97765 w 135859"/>
                    <a:gd name="connsiteY4" fmla="*/ 155605 h 155605"/>
                    <a:gd name="connsiteX5" fmla="*/ 38095 w 135859"/>
                    <a:gd name="connsiteY5" fmla="*/ 155605 h 155605"/>
                    <a:gd name="connsiteX6" fmla="*/ 0 w 135859"/>
                    <a:gd name="connsiteY6" fmla="*/ 117511 h 155605"/>
                    <a:gd name="connsiteX7" fmla="*/ 0 w 135859"/>
                    <a:gd name="connsiteY7" fmla="*/ 48449 h 155605"/>
                    <a:gd name="connsiteX8" fmla="*/ 48449 w 135859"/>
                    <a:gd name="connsiteY8" fmla="*/ 0 h 155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5859" h="155605">
                      <a:moveTo>
                        <a:pt x="48449" y="0"/>
                      </a:moveTo>
                      <a:lnTo>
                        <a:pt x="87411" y="0"/>
                      </a:lnTo>
                      <a:cubicBezTo>
                        <a:pt x="114168" y="0"/>
                        <a:pt x="135860" y="21691"/>
                        <a:pt x="135860" y="48449"/>
                      </a:cubicBezTo>
                      <a:lnTo>
                        <a:pt x="135860" y="117511"/>
                      </a:lnTo>
                      <a:cubicBezTo>
                        <a:pt x="135860" y="138550"/>
                        <a:pt x="118804" y="155605"/>
                        <a:pt x="97765" y="155605"/>
                      </a:cubicBezTo>
                      <a:lnTo>
                        <a:pt x="38095" y="155605"/>
                      </a:lnTo>
                      <a:cubicBezTo>
                        <a:pt x="17056" y="155605"/>
                        <a:pt x="0" y="138550"/>
                        <a:pt x="0" y="117511"/>
                      </a:cubicBezTo>
                      <a:lnTo>
                        <a:pt x="0" y="48449"/>
                      </a:lnTo>
                      <a:cubicBezTo>
                        <a:pt x="0" y="21691"/>
                        <a:pt x="21691" y="0"/>
                        <a:pt x="48449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4" name="任意多边形: 形状 1313">
                  <a:extLst>
                    <a:ext uri="{FF2B5EF4-FFF2-40B4-BE49-F238E27FC236}">
                      <a16:creationId xmlns:a16="http://schemas.microsoft.com/office/drawing/2014/main" id="{41C61505-3C07-6959-3E25-F4E17B2001A1}"/>
                    </a:ext>
                  </a:extLst>
                </p:cNvPr>
                <p:cNvSpPr/>
                <p:nvPr/>
              </p:nvSpPr>
              <p:spPr>
                <a:xfrm>
                  <a:off x="3760523" y="2351465"/>
                  <a:ext cx="136004" cy="155605"/>
                </a:xfrm>
                <a:custGeom>
                  <a:avLst/>
                  <a:gdLst>
                    <a:gd name="connsiteX0" fmla="*/ 46908 w 136004"/>
                    <a:gd name="connsiteY0" fmla="*/ 0 h 155605"/>
                    <a:gd name="connsiteX1" fmla="*/ 89048 w 136004"/>
                    <a:gd name="connsiteY1" fmla="*/ 0 h 155605"/>
                    <a:gd name="connsiteX2" fmla="*/ 136004 w 136004"/>
                    <a:gd name="connsiteY2" fmla="*/ 46860 h 155605"/>
                    <a:gd name="connsiteX3" fmla="*/ 136004 w 136004"/>
                    <a:gd name="connsiteY3" fmla="*/ 46908 h 155605"/>
                    <a:gd name="connsiteX4" fmla="*/ 136004 w 136004"/>
                    <a:gd name="connsiteY4" fmla="*/ 116355 h 155605"/>
                    <a:gd name="connsiteX5" fmla="*/ 96754 w 136004"/>
                    <a:gd name="connsiteY5" fmla="*/ 155605 h 155605"/>
                    <a:gd name="connsiteX6" fmla="*/ 39251 w 136004"/>
                    <a:gd name="connsiteY6" fmla="*/ 155605 h 155605"/>
                    <a:gd name="connsiteX7" fmla="*/ 0 w 136004"/>
                    <a:gd name="connsiteY7" fmla="*/ 116355 h 155605"/>
                    <a:gd name="connsiteX8" fmla="*/ 0 w 136004"/>
                    <a:gd name="connsiteY8" fmla="*/ 46908 h 155605"/>
                    <a:gd name="connsiteX9" fmla="*/ 46908 w 136004"/>
                    <a:gd name="connsiteY9" fmla="*/ 0 h 155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6004" h="155605">
                      <a:moveTo>
                        <a:pt x="46908" y="0"/>
                      </a:moveTo>
                      <a:lnTo>
                        <a:pt x="89048" y="0"/>
                      </a:lnTo>
                      <a:cubicBezTo>
                        <a:pt x="114955" y="-27"/>
                        <a:pt x="135977" y="20953"/>
                        <a:pt x="136004" y="46860"/>
                      </a:cubicBezTo>
                      <a:cubicBezTo>
                        <a:pt x="136004" y="46876"/>
                        <a:pt x="136004" y="46892"/>
                        <a:pt x="136004" y="46908"/>
                      </a:cubicBezTo>
                      <a:lnTo>
                        <a:pt x="136004" y="116355"/>
                      </a:lnTo>
                      <a:cubicBezTo>
                        <a:pt x="136004" y="138032"/>
                        <a:pt x="118431" y="155605"/>
                        <a:pt x="96754" y="155605"/>
                      </a:cubicBezTo>
                      <a:lnTo>
                        <a:pt x="39251" y="155605"/>
                      </a:lnTo>
                      <a:cubicBezTo>
                        <a:pt x="17573" y="155605"/>
                        <a:pt x="0" y="138032"/>
                        <a:pt x="0" y="116355"/>
                      </a:cubicBezTo>
                      <a:lnTo>
                        <a:pt x="0" y="46908"/>
                      </a:lnTo>
                      <a:cubicBezTo>
                        <a:pt x="0" y="21001"/>
                        <a:pt x="21001" y="0"/>
                        <a:pt x="46908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5" name="任意多边形: 形状 1314">
                  <a:extLst>
                    <a:ext uri="{FF2B5EF4-FFF2-40B4-BE49-F238E27FC236}">
                      <a16:creationId xmlns:a16="http://schemas.microsoft.com/office/drawing/2014/main" id="{B3058ABA-ADC1-AAAC-B4DA-0EE8973524F4}"/>
                    </a:ext>
                  </a:extLst>
                </p:cNvPr>
                <p:cNvSpPr/>
                <p:nvPr/>
              </p:nvSpPr>
              <p:spPr>
                <a:xfrm>
                  <a:off x="3784170" y="2401070"/>
                  <a:ext cx="87169" cy="54420"/>
                </a:xfrm>
                <a:custGeom>
                  <a:avLst/>
                  <a:gdLst>
                    <a:gd name="connsiteX0" fmla="*/ 0 w 87169"/>
                    <a:gd name="connsiteY0" fmla="*/ 0 h 54420"/>
                    <a:gd name="connsiteX1" fmla="*/ 87170 w 87169"/>
                    <a:gd name="connsiteY1" fmla="*/ 0 h 54420"/>
                    <a:gd name="connsiteX2" fmla="*/ 87170 w 87169"/>
                    <a:gd name="connsiteY2" fmla="*/ 54421 h 54420"/>
                    <a:gd name="connsiteX3" fmla="*/ 0 w 87169"/>
                    <a:gd name="connsiteY3" fmla="*/ 54421 h 54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7169" h="54420">
                      <a:moveTo>
                        <a:pt x="0" y="0"/>
                      </a:moveTo>
                      <a:lnTo>
                        <a:pt x="87170" y="0"/>
                      </a:lnTo>
                      <a:lnTo>
                        <a:pt x="87170" y="54421"/>
                      </a:lnTo>
                      <a:lnTo>
                        <a:pt x="0" y="54421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6" name="任意多边形: 形状 1315">
                  <a:extLst>
                    <a:ext uri="{FF2B5EF4-FFF2-40B4-BE49-F238E27FC236}">
                      <a16:creationId xmlns:a16="http://schemas.microsoft.com/office/drawing/2014/main" id="{0AF1A4BB-975A-57B2-BAAE-66B3DF5FC24D}"/>
                    </a:ext>
                  </a:extLst>
                </p:cNvPr>
                <p:cNvSpPr/>
                <p:nvPr/>
              </p:nvSpPr>
              <p:spPr>
                <a:xfrm>
                  <a:off x="3826096" y="2289820"/>
                  <a:ext cx="76087" cy="61500"/>
                </a:xfrm>
                <a:custGeom>
                  <a:avLst/>
                  <a:gdLst>
                    <a:gd name="connsiteX0" fmla="*/ 49337 w 76087"/>
                    <a:gd name="connsiteY0" fmla="*/ 0 h 61500"/>
                    <a:gd name="connsiteX1" fmla="*/ 26750 w 76087"/>
                    <a:gd name="connsiteY1" fmla="*/ 0 h 61500"/>
                    <a:gd name="connsiteX2" fmla="*/ 1900 w 76087"/>
                    <a:gd name="connsiteY2" fmla="*/ 39395 h 61500"/>
                    <a:gd name="connsiteX3" fmla="*/ 9991 w 76087"/>
                    <a:gd name="connsiteY3" fmla="*/ 61501 h 61500"/>
                    <a:gd name="connsiteX4" fmla="*/ 66097 w 76087"/>
                    <a:gd name="connsiteY4" fmla="*/ 61501 h 61500"/>
                    <a:gd name="connsiteX5" fmla="*/ 74188 w 76087"/>
                    <a:gd name="connsiteY5" fmla="*/ 39395 h 61500"/>
                    <a:gd name="connsiteX6" fmla="*/ 49337 w 76087"/>
                    <a:gd name="connsiteY6" fmla="*/ 0 h 6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6087" h="61500">
                      <a:moveTo>
                        <a:pt x="49337" y="0"/>
                      </a:moveTo>
                      <a:lnTo>
                        <a:pt x="26750" y="0"/>
                      </a:lnTo>
                      <a:cubicBezTo>
                        <a:pt x="7872" y="0"/>
                        <a:pt x="-5035" y="20516"/>
                        <a:pt x="1900" y="39395"/>
                      </a:cubicBezTo>
                      <a:lnTo>
                        <a:pt x="9991" y="61501"/>
                      </a:lnTo>
                      <a:lnTo>
                        <a:pt x="66097" y="61501"/>
                      </a:lnTo>
                      <a:lnTo>
                        <a:pt x="74188" y="39395"/>
                      </a:lnTo>
                      <a:cubicBezTo>
                        <a:pt x="81123" y="20516"/>
                        <a:pt x="68216" y="0"/>
                        <a:pt x="49337" y="0"/>
                      </a:cubicBezTo>
                      <a:close/>
                    </a:path>
                  </a:pathLst>
                </a:custGeom>
                <a:solidFill>
                  <a:srgbClr val="1C0E0C"/>
                </a:solidFill>
                <a:ln w="1905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7" name="任意多边形: 形状 1316">
                  <a:extLst>
                    <a:ext uri="{FF2B5EF4-FFF2-40B4-BE49-F238E27FC236}">
                      <a16:creationId xmlns:a16="http://schemas.microsoft.com/office/drawing/2014/main" id="{D01399A5-C2FB-0A57-2303-603089EF20E6}"/>
                    </a:ext>
                  </a:extLst>
                </p:cNvPr>
                <p:cNvSpPr/>
                <p:nvPr/>
              </p:nvSpPr>
              <p:spPr>
                <a:xfrm>
                  <a:off x="3795755" y="2289820"/>
                  <a:ext cx="76131" cy="61500"/>
                </a:xfrm>
                <a:custGeom>
                  <a:avLst/>
                  <a:gdLst>
                    <a:gd name="connsiteX0" fmla="*/ 49386 w 76131"/>
                    <a:gd name="connsiteY0" fmla="*/ 0 h 61500"/>
                    <a:gd name="connsiteX1" fmla="*/ 26750 w 76131"/>
                    <a:gd name="connsiteY1" fmla="*/ 0 h 61500"/>
                    <a:gd name="connsiteX2" fmla="*/ 1900 w 76131"/>
                    <a:gd name="connsiteY2" fmla="*/ 39395 h 61500"/>
                    <a:gd name="connsiteX3" fmla="*/ 9991 w 76131"/>
                    <a:gd name="connsiteY3" fmla="*/ 61501 h 61500"/>
                    <a:gd name="connsiteX4" fmla="*/ 66145 w 76131"/>
                    <a:gd name="connsiteY4" fmla="*/ 61501 h 61500"/>
                    <a:gd name="connsiteX5" fmla="*/ 74236 w 76131"/>
                    <a:gd name="connsiteY5" fmla="*/ 39395 h 61500"/>
                    <a:gd name="connsiteX6" fmla="*/ 49386 w 76131"/>
                    <a:gd name="connsiteY6" fmla="*/ 0 h 6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6131" h="61500">
                      <a:moveTo>
                        <a:pt x="49386" y="0"/>
                      </a:moveTo>
                      <a:lnTo>
                        <a:pt x="26750" y="0"/>
                      </a:lnTo>
                      <a:cubicBezTo>
                        <a:pt x="7872" y="0"/>
                        <a:pt x="-5035" y="20516"/>
                        <a:pt x="1900" y="39395"/>
                      </a:cubicBezTo>
                      <a:lnTo>
                        <a:pt x="9991" y="61501"/>
                      </a:lnTo>
                      <a:lnTo>
                        <a:pt x="66145" y="61501"/>
                      </a:lnTo>
                      <a:lnTo>
                        <a:pt x="74236" y="39395"/>
                      </a:lnTo>
                      <a:cubicBezTo>
                        <a:pt x="81171" y="20516"/>
                        <a:pt x="68216" y="0"/>
                        <a:pt x="49386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8" name="任意多边形: 形状 1317">
                  <a:extLst>
                    <a:ext uri="{FF2B5EF4-FFF2-40B4-BE49-F238E27FC236}">
                      <a16:creationId xmlns:a16="http://schemas.microsoft.com/office/drawing/2014/main" id="{15FDC549-A6C1-27D2-64E5-7EE5EA9CB0B5}"/>
                    </a:ext>
                  </a:extLst>
                </p:cNvPr>
                <p:cNvSpPr/>
                <p:nvPr/>
              </p:nvSpPr>
              <p:spPr>
                <a:xfrm>
                  <a:off x="4024826" y="2351465"/>
                  <a:ext cx="135955" cy="155605"/>
                </a:xfrm>
                <a:custGeom>
                  <a:avLst/>
                  <a:gdLst>
                    <a:gd name="connsiteX0" fmla="*/ 48449 w 135955"/>
                    <a:gd name="connsiteY0" fmla="*/ 0 h 155605"/>
                    <a:gd name="connsiteX1" fmla="*/ 87507 w 135955"/>
                    <a:gd name="connsiteY1" fmla="*/ 0 h 155605"/>
                    <a:gd name="connsiteX2" fmla="*/ 135956 w 135955"/>
                    <a:gd name="connsiteY2" fmla="*/ 48449 h 155605"/>
                    <a:gd name="connsiteX3" fmla="*/ 135956 w 135955"/>
                    <a:gd name="connsiteY3" fmla="*/ 117511 h 155605"/>
                    <a:gd name="connsiteX4" fmla="*/ 97861 w 135955"/>
                    <a:gd name="connsiteY4" fmla="*/ 155605 h 155605"/>
                    <a:gd name="connsiteX5" fmla="*/ 38095 w 135955"/>
                    <a:gd name="connsiteY5" fmla="*/ 155605 h 155605"/>
                    <a:gd name="connsiteX6" fmla="*/ 0 w 135955"/>
                    <a:gd name="connsiteY6" fmla="*/ 117511 h 155605"/>
                    <a:gd name="connsiteX7" fmla="*/ 0 w 135955"/>
                    <a:gd name="connsiteY7" fmla="*/ 48449 h 155605"/>
                    <a:gd name="connsiteX8" fmla="*/ 48449 w 135955"/>
                    <a:gd name="connsiteY8" fmla="*/ 0 h 155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5955" h="155605">
                      <a:moveTo>
                        <a:pt x="48449" y="0"/>
                      </a:moveTo>
                      <a:lnTo>
                        <a:pt x="87507" y="0"/>
                      </a:lnTo>
                      <a:cubicBezTo>
                        <a:pt x="114264" y="0"/>
                        <a:pt x="135956" y="21691"/>
                        <a:pt x="135956" y="48449"/>
                      </a:cubicBezTo>
                      <a:lnTo>
                        <a:pt x="135956" y="117511"/>
                      </a:lnTo>
                      <a:cubicBezTo>
                        <a:pt x="135956" y="138550"/>
                        <a:pt x="118900" y="155605"/>
                        <a:pt x="97861" y="155605"/>
                      </a:cubicBezTo>
                      <a:lnTo>
                        <a:pt x="38095" y="155605"/>
                      </a:lnTo>
                      <a:cubicBezTo>
                        <a:pt x="17055" y="155605"/>
                        <a:pt x="0" y="138550"/>
                        <a:pt x="0" y="117511"/>
                      </a:cubicBezTo>
                      <a:lnTo>
                        <a:pt x="0" y="48449"/>
                      </a:lnTo>
                      <a:cubicBezTo>
                        <a:pt x="0" y="21691"/>
                        <a:pt x="21691" y="0"/>
                        <a:pt x="48449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0" name="任意多边形: 形状 1319">
                  <a:extLst>
                    <a:ext uri="{FF2B5EF4-FFF2-40B4-BE49-F238E27FC236}">
                      <a16:creationId xmlns:a16="http://schemas.microsoft.com/office/drawing/2014/main" id="{2720CCDA-9E63-EBB1-1ACC-440C57BF204C}"/>
                    </a:ext>
                  </a:extLst>
                </p:cNvPr>
                <p:cNvSpPr/>
                <p:nvPr/>
              </p:nvSpPr>
              <p:spPr>
                <a:xfrm>
                  <a:off x="3987309" y="2351465"/>
                  <a:ext cx="136004" cy="155605"/>
                </a:xfrm>
                <a:custGeom>
                  <a:avLst/>
                  <a:gdLst>
                    <a:gd name="connsiteX0" fmla="*/ 46956 w 136004"/>
                    <a:gd name="connsiteY0" fmla="*/ 0 h 155605"/>
                    <a:gd name="connsiteX1" fmla="*/ 89097 w 136004"/>
                    <a:gd name="connsiteY1" fmla="*/ 0 h 155605"/>
                    <a:gd name="connsiteX2" fmla="*/ 136004 w 136004"/>
                    <a:gd name="connsiteY2" fmla="*/ 46908 h 155605"/>
                    <a:gd name="connsiteX3" fmla="*/ 136004 w 136004"/>
                    <a:gd name="connsiteY3" fmla="*/ 116355 h 155605"/>
                    <a:gd name="connsiteX4" fmla="*/ 96754 w 136004"/>
                    <a:gd name="connsiteY4" fmla="*/ 155605 h 155605"/>
                    <a:gd name="connsiteX5" fmla="*/ 39251 w 136004"/>
                    <a:gd name="connsiteY5" fmla="*/ 155605 h 155605"/>
                    <a:gd name="connsiteX6" fmla="*/ 0 w 136004"/>
                    <a:gd name="connsiteY6" fmla="*/ 116355 h 155605"/>
                    <a:gd name="connsiteX7" fmla="*/ 0 w 136004"/>
                    <a:gd name="connsiteY7" fmla="*/ 46908 h 155605"/>
                    <a:gd name="connsiteX8" fmla="*/ 46908 w 136004"/>
                    <a:gd name="connsiteY8" fmla="*/ 0 h 155605"/>
                    <a:gd name="connsiteX9" fmla="*/ 46956 w 136004"/>
                    <a:gd name="connsiteY9" fmla="*/ 0 h 155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6004" h="155605">
                      <a:moveTo>
                        <a:pt x="46956" y="0"/>
                      </a:moveTo>
                      <a:lnTo>
                        <a:pt x="89097" y="0"/>
                      </a:lnTo>
                      <a:cubicBezTo>
                        <a:pt x="115003" y="0"/>
                        <a:pt x="136004" y="21001"/>
                        <a:pt x="136004" y="46908"/>
                      </a:cubicBezTo>
                      <a:lnTo>
                        <a:pt x="136004" y="116355"/>
                      </a:lnTo>
                      <a:cubicBezTo>
                        <a:pt x="136004" y="138032"/>
                        <a:pt x="118431" y="155605"/>
                        <a:pt x="96754" y="155605"/>
                      </a:cubicBezTo>
                      <a:lnTo>
                        <a:pt x="39251" y="155605"/>
                      </a:lnTo>
                      <a:cubicBezTo>
                        <a:pt x="17573" y="155605"/>
                        <a:pt x="0" y="138032"/>
                        <a:pt x="0" y="116355"/>
                      </a:cubicBezTo>
                      <a:lnTo>
                        <a:pt x="0" y="46908"/>
                      </a:lnTo>
                      <a:cubicBezTo>
                        <a:pt x="0" y="21001"/>
                        <a:pt x="21002" y="0"/>
                        <a:pt x="46908" y="0"/>
                      </a:cubicBezTo>
                      <a:cubicBezTo>
                        <a:pt x="46924" y="0"/>
                        <a:pt x="46940" y="0"/>
                        <a:pt x="46956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1" name="任意多边形: 形状 1320">
                  <a:extLst>
                    <a:ext uri="{FF2B5EF4-FFF2-40B4-BE49-F238E27FC236}">
                      <a16:creationId xmlns:a16="http://schemas.microsoft.com/office/drawing/2014/main" id="{5F2C641F-9F5C-A70F-796A-22AF6CD779FD}"/>
                    </a:ext>
                  </a:extLst>
                </p:cNvPr>
                <p:cNvSpPr/>
                <p:nvPr/>
              </p:nvSpPr>
              <p:spPr>
                <a:xfrm>
                  <a:off x="4011004" y="2401070"/>
                  <a:ext cx="87169" cy="54420"/>
                </a:xfrm>
                <a:custGeom>
                  <a:avLst/>
                  <a:gdLst>
                    <a:gd name="connsiteX0" fmla="*/ 0 w 87169"/>
                    <a:gd name="connsiteY0" fmla="*/ 0 h 54420"/>
                    <a:gd name="connsiteX1" fmla="*/ 87170 w 87169"/>
                    <a:gd name="connsiteY1" fmla="*/ 0 h 54420"/>
                    <a:gd name="connsiteX2" fmla="*/ 87170 w 87169"/>
                    <a:gd name="connsiteY2" fmla="*/ 54421 h 54420"/>
                    <a:gd name="connsiteX3" fmla="*/ 0 w 87169"/>
                    <a:gd name="connsiteY3" fmla="*/ 54421 h 54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7169" h="54420">
                      <a:moveTo>
                        <a:pt x="0" y="0"/>
                      </a:moveTo>
                      <a:lnTo>
                        <a:pt x="87170" y="0"/>
                      </a:lnTo>
                      <a:lnTo>
                        <a:pt x="87170" y="54421"/>
                      </a:lnTo>
                      <a:lnTo>
                        <a:pt x="0" y="54421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2" name="任意多边形: 形状 1321">
                  <a:extLst>
                    <a:ext uri="{FF2B5EF4-FFF2-40B4-BE49-F238E27FC236}">
                      <a16:creationId xmlns:a16="http://schemas.microsoft.com/office/drawing/2014/main" id="{4678BFB7-ACC2-624F-C508-56426D6BF726}"/>
                    </a:ext>
                  </a:extLst>
                </p:cNvPr>
                <p:cNvSpPr/>
                <p:nvPr/>
              </p:nvSpPr>
              <p:spPr>
                <a:xfrm>
                  <a:off x="4045277" y="2289820"/>
                  <a:ext cx="81814" cy="61500"/>
                </a:xfrm>
                <a:custGeom>
                  <a:avLst/>
                  <a:gdLst>
                    <a:gd name="connsiteX0" fmla="*/ 55064 w 81814"/>
                    <a:gd name="connsiteY0" fmla="*/ 0 h 61500"/>
                    <a:gd name="connsiteX1" fmla="*/ 26794 w 81814"/>
                    <a:gd name="connsiteY1" fmla="*/ 0 h 61500"/>
                    <a:gd name="connsiteX2" fmla="*/ 1895 w 81814"/>
                    <a:gd name="connsiteY2" fmla="*/ 39395 h 61500"/>
                    <a:gd name="connsiteX3" fmla="*/ 10034 w 81814"/>
                    <a:gd name="connsiteY3" fmla="*/ 61501 h 61500"/>
                    <a:gd name="connsiteX4" fmla="*/ 71824 w 81814"/>
                    <a:gd name="connsiteY4" fmla="*/ 61501 h 61500"/>
                    <a:gd name="connsiteX5" fmla="*/ 79915 w 81814"/>
                    <a:gd name="connsiteY5" fmla="*/ 39395 h 61500"/>
                    <a:gd name="connsiteX6" fmla="*/ 55064 w 81814"/>
                    <a:gd name="connsiteY6" fmla="*/ 0 h 6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1814" h="61500">
                      <a:moveTo>
                        <a:pt x="55064" y="0"/>
                      </a:moveTo>
                      <a:lnTo>
                        <a:pt x="26794" y="0"/>
                      </a:lnTo>
                      <a:cubicBezTo>
                        <a:pt x="7915" y="0"/>
                        <a:pt x="-5040" y="20516"/>
                        <a:pt x="1895" y="39395"/>
                      </a:cubicBezTo>
                      <a:lnTo>
                        <a:pt x="10034" y="61501"/>
                      </a:lnTo>
                      <a:lnTo>
                        <a:pt x="71824" y="61501"/>
                      </a:lnTo>
                      <a:lnTo>
                        <a:pt x="79915" y="39395"/>
                      </a:lnTo>
                      <a:cubicBezTo>
                        <a:pt x="86850" y="20516"/>
                        <a:pt x="73943" y="0"/>
                        <a:pt x="55064" y="0"/>
                      </a:cubicBezTo>
                      <a:close/>
                    </a:path>
                  </a:pathLst>
                </a:custGeom>
                <a:solidFill>
                  <a:srgbClr val="1C0E0C"/>
                </a:solidFill>
                <a:ln w="1905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3" name="任意多边形: 形状 1322">
                  <a:extLst>
                    <a:ext uri="{FF2B5EF4-FFF2-40B4-BE49-F238E27FC236}">
                      <a16:creationId xmlns:a16="http://schemas.microsoft.com/office/drawing/2014/main" id="{E1097D07-455A-7C7F-1C8E-5305E1E5CCFB}"/>
                    </a:ext>
                  </a:extLst>
                </p:cNvPr>
                <p:cNvSpPr/>
                <p:nvPr/>
              </p:nvSpPr>
              <p:spPr>
                <a:xfrm>
                  <a:off x="4022449" y="2289820"/>
                  <a:ext cx="74327" cy="61500"/>
                </a:xfrm>
                <a:custGeom>
                  <a:avLst/>
                  <a:gdLst>
                    <a:gd name="connsiteX0" fmla="*/ 47551 w 74327"/>
                    <a:gd name="connsiteY0" fmla="*/ 0 h 61500"/>
                    <a:gd name="connsiteX1" fmla="*/ 26746 w 74327"/>
                    <a:gd name="connsiteY1" fmla="*/ 0 h 61500"/>
                    <a:gd name="connsiteX2" fmla="*/ 1896 w 74327"/>
                    <a:gd name="connsiteY2" fmla="*/ 39395 h 61500"/>
                    <a:gd name="connsiteX3" fmla="*/ 9986 w 74327"/>
                    <a:gd name="connsiteY3" fmla="*/ 61501 h 61500"/>
                    <a:gd name="connsiteX4" fmla="*/ 64311 w 74327"/>
                    <a:gd name="connsiteY4" fmla="*/ 61501 h 61500"/>
                    <a:gd name="connsiteX5" fmla="*/ 72450 w 74327"/>
                    <a:gd name="connsiteY5" fmla="*/ 39395 h 61500"/>
                    <a:gd name="connsiteX6" fmla="*/ 47551 w 74327"/>
                    <a:gd name="connsiteY6" fmla="*/ 0 h 6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4327" h="61500">
                      <a:moveTo>
                        <a:pt x="47551" y="0"/>
                      </a:moveTo>
                      <a:lnTo>
                        <a:pt x="26746" y="0"/>
                      </a:lnTo>
                      <a:cubicBezTo>
                        <a:pt x="7916" y="0"/>
                        <a:pt x="-5039" y="20516"/>
                        <a:pt x="1896" y="39395"/>
                      </a:cubicBezTo>
                      <a:lnTo>
                        <a:pt x="9986" y="61501"/>
                      </a:lnTo>
                      <a:lnTo>
                        <a:pt x="64311" y="61501"/>
                      </a:lnTo>
                      <a:lnTo>
                        <a:pt x="72450" y="39395"/>
                      </a:lnTo>
                      <a:cubicBezTo>
                        <a:pt x="79337" y="20516"/>
                        <a:pt x="66430" y="0"/>
                        <a:pt x="47551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69" name="图形 669">
                <a:extLst>
                  <a:ext uri="{FF2B5EF4-FFF2-40B4-BE49-F238E27FC236}">
                    <a16:creationId xmlns:a16="http://schemas.microsoft.com/office/drawing/2014/main" id="{E2E1AC00-09D6-6038-6296-9A8602F6F052}"/>
                  </a:ext>
                </a:extLst>
              </p:cNvPr>
              <p:cNvGrpSpPr/>
              <p:nvPr/>
            </p:nvGrpSpPr>
            <p:grpSpPr>
              <a:xfrm>
                <a:off x="4249300" y="2088607"/>
                <a:ext cx="642359" cy="420534"/>
                <a:chOff x="4249300" y="2088607"/>
                <a:chExt cx="642359" cy="420534"/>
              </a:xfrm>
            </p:grpSpPr>
            <p:sp>
              <p:nvSpPr>
                <p:cNvPr id="1295" name="任意多边形: 形状 1294">
                  <a:extLst>
                    <a:ext uri="{FF2B5EF4-FFF2-40B4-BE49-F238E27FC236}">
                      <a16:creationId xmlns:a16="http://schemas.microsoft.com/office/drawing/2014/main" id="{9C4EE86F-BAD0-E4C3-6C7A-C52EC58A9890}"/>
                    </a:ext>
                  </a:extLst>
                </p:cNvPr>
                <p:cNvSpPr/>
                <p:nvPr/>
              </p:nvSpPr>
              <p:spPr>
                <a:xfrm>
                  <a:off x="4485429" y="2088607"/>
                  <a:ext cx="77585" cy="47871"/>
                </a:xfrm>
                <a:custGeom>
                  <a:avLst/>
                  <a:gdLst>
                    <a:gd name="connsiteX0" fmla="*/ 77586 w 77585"/>
                    <a:gd name="connsiteY0" fmla="*/ 27162 h 47871"/>
                    <a:gd name="connsiteX1" fmla="*/ 68484 w 77585"/>
                    <a:gd name="connsiteY1" fmla="*/ 27162 h 47871"/>
                    <a:gd name="connsiteX2" fmla="*/ 69639 w 77585"/>
                    <a:gd name="connsiteY2" fmla="*/ 31978 h 47871"/>
                    <a:gd name="connsiteX3" fmla="*/ 69639 w 77585"/>
                    <a:gd name="connsiteY3" fmla="*/ 40310 h 47871"/>
                    <a:gd name="connsiteX4" fmla="*/ 62078 w 77585"/>
                    <a:gd name="connsiteY4" fmla="*/ 47871 h 47871"/>
                    <a:gd name="connsiteX5" fmla="*/ 16085 w 77585"/>
                    <a:gd name="connsiteY5" fmla="*/ 47871 h 47871"/>
                    <a:gd name="connsiteX6" fmla="*/ 8476 w 77585"/>
                    <a:gd name="connsiteY6" fmla="*/ 40358 h 47871"/>
                    <a:gd name="connsiteX7" fmla="*/ 8476 w 77585"/>
                    <a:gd name="connsiteY7" fmla="*/ 40310 h 47871"/>
                    <a:gd name="connsiteX8" fmla="*/ 8476 w 77585"/>
                    <a:gd name="connsiteY8" fmla="*/ 31978 h 47871"/>
                    <a:gd name="connsiteX9" fmla="*/ 9632 w 77585"/>
                    <a:gd name="connsiteY9" fmla="*/ 27162 h 47871"/>
                    <a:gd name="connsiteX10" fmla="*/ 0 w 77585"/>
                    <a:gd name="connsiteY10" fmla="*/ 27162 h 47871"/>
                    <a:gd name="connsiteX11" fmla="*/ 0 w 77585"/>
                    <a:gd name="connsiteY11" fmla="*/ 11173 h 47871"/>
                    <a:gd name="connsiteX12" fmla="*/ 11173 w 77585"/>
                    <a:gd name="connsiteY12" fmla="*/ 0 h 47871"/>
                    <a:gd name="connsiteX13" fmla="*/ 66268 w 77585"/>
                    <a:gd name="connsiteY13" fmla="*/ 0 h 47871"/>
                    <a:gd name="connsiteX14" fmla="*/ 77442 w 77585"/>
                    <a:gd name="connsiteY14" fmla="*/ 11173 h 47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77585" h="47871">
                      <a:moveTo>
                        <a:pt x="77586" y="27162"/>
                      </a:moveTo>
                      <a:lnTo>
                        <a:pt x="68484" y="27162"/>
                      </a:lnTo>
                      <a:cubicBezTo>
                        <a:pt x="69234" y="28658"/>
                        <a:pt x="69629" y="30306"/>
                        <a:pt x="69639" y="31978"/>
                      </a:cubicBezTo>
                      <a:lnTo>
                        <a:pt x="69639" y="40310"/>
                      </a:lnTo>
                      <a:cubicBezTo>
                        <a:pt x="69639" y="44486"/>
                        <a:pt x="66254" y="47871"/>
                        <a:pt x="62078" y="47871"/>
                      </a:cubicBezTo>
                      <a:lnTo>
                        <a:pt x="16085" y="47871"/>
                      </a:lnTo>
                      <a:cubicBezTo>
                        <a:pt x="11910" y="47898"/>
                        <a:pt x="8503" y="44534"/>
                        <a:pt x="8476" y="40358"/>
                      </a:cubicBezTo>
                      <a:cubicBezTo>
                        <a:pt x="8476" y="40342"/>
                        <a:pt x="8476" y="40326"/>
                        <a:pt x="8476" y="40310"/>
                      </a:cubicBezTo>
                      <a:lnTo>
                        <a:pt x="8476" y="31978"/>
                      </a:lnTo>
                      <a:cubicBezTo>
                        <a:pt x="8509" y="30308"/>
                        <a:pt x="8903" y="28665"/>
                        <a:pt x="9632" y="27162"/>
                      </a:cubicBezTo>
                      <a:lnTo>
                        <a:pt x="0" y="27162"/>
                      </a:lnTo>
                      <a:lnTo>
                        <a:pt x="0" y="11173"/>
                      </a:lnTo>
                      <a:cubicBezTo>
                        <a:pt x="0" y="5002"/>
                        <a:pt x="5002" y="0"/>
                        <a:pt x="11173" y="0"/>
                      </a:cubicBezTo>
                      <a:lnTo>
                        <a:pt x="66268" y="0"/>
                      </a:lnTo>
                      <a:cubicBezTo>
                        <a:pt x="72439" y="0"/>
                        <a:pt x="77442" y="5002"/>
                        <a:pt x="77442" y="11173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6" name="任意多边形: 形状 1295">
                  <a:extLst>
                    <a:ext uri="{FF2B5EF4-FFF2-40B4-BE49-F238E27FC236}">
                      <a16:creationId xmlns:a16="http://schemas.microsoft.com/office/drawing/2014/main" id="{D10FACD3-EFA9-8F2A-EEF1-DEEB14803E94}"/>
                    </a:ext>
                  </a:extLst>
                </p:cNvPr>
                <p:cNvSpPr/>
                <p:nvPr/>
              </p:nvSpPr>
              <p:spPr>
                <a:xfrm>
                  <a:off x="4449164" y="2330034"/>
                  <a:ext cx="150211" cy="162107"/>
                </a:xfrm>
                <a:custGeom>
                  <a:avLst/>
                  <a:gdLst>
                    <a:gd name="connsiteX0" fmla="*/ 150211 w 150211"/>
                    <a:gd name="connsiteY0" fmla="*/ 0 h 162107"/>
                    <a:gd name="connsiteX1" fmla="*/ 140579 w 150211"/>
                    <a:gd name="connsiteY1" fmla="*/ 140098 h 162107"/>
                    <a:gd name="connsiteX2" fmla="*/ 117655 w 150211"/>
                    <a:gd name="connsiteY2" fmla="*/ 162107 h 162107"/>
                    <a:gd name="connsiteX3" fmla="*/ 32508 w 150211"/>
                    <a:gd name="connsiteY3" fmla="*/ 162107 h 162107"/>
                    <a:gd name="connsiteX4" fmla="*/ 9632 w 150211"/>
                    <a:gd name="connsiteY4" fmla="*/ 140098 h 162107"/>
                    <a:gd name="connsiteX5" fmla="*/ 0 w 150211"/>
                    <a:gd name="connsiteY5" fmla="*/ 0 h 162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0211" h="162107">
                      <a:moveTo>
                        <a:pt x="150211" y="0"/>
                      </a:moveTo>
                      <a:lnTo>
                        <a:pt x="140579" y="140098"/>
                      </a:lnTo>
                      <a:cubicBezTo>
                        <a:pt x="139898" y="152314"/>
                        <a:pt x="129889" y="161924"/>
                        <a:pt x="117655" y="162107"/>
                      </a:cubicBezTo>
                      <a:lnTo>
                        <a:pt x="32508" y="162107"/>
                      </a:lnTo>
                      <a:cubicBezTo>
                        <a:pt x="20284" y="161922"/>
                        <a:pt x="10289" y="152306"/>
                        <a:pt x="9632" y="140098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7" name="任意多边形: 形状 1296">
                  <a:extLst>
                    <a:ext uri="{FF2B5EF4-FFF2-40B4-BE49-F238E27FC236}">
                      <a16:creationId xmlns:a16="http://schemas.microsoft.com/office/drawing/2014/main" id="{DF6129E5-2A2E-6D64-A591-CA6544AF6D95}"/>
                    </a:ext>
                  </a:extLst>
                </p:cNvPr>
                <p:cNvSpPr/>
                <p:nvPr/>
              </p:nvSpPr>
              <p:spPr>
                <a:xfrm>
                  <a:off x="4431808" y="2115770"/>
                  <a:ext cx="184957" cy="393371"/>
                </a:xfrm>
                <a:custGeom>
                  <a:avLst/>
                  <a:gdLst>
                    <a:gd name="connsiteX0" fmla="*/ 184857 w 184957"/>
                    <a:gd name="connsiteY0" fmla="*/ 174051 h 393371"/>
                    <a:gd name="connsiteX1" fmla="*/ 171228 w 184957"/>
                    <a:gd name="connsiteY1" fmla="*/ 367510 h 393371"/>
                    <a:gd name="connsiteX2" fmla="*/ 143777 w 184957"/>
                    <a:gd name="connsiteY2" fmla="*/ 393372 h 393371"/>
                    <a:gd name="connsiteX3" fmla="*/ 41196 w 184957"/>
                    <a:gd name="connsiteY3" fmla="*/ 393372 h 393371"/>
                    <a:gd name="connsiteX4" fmla="*/ 13648 w 184957"/>
                    <a:gd name="connsiteY4" fmla="*/ 367702 h 393371"/>
                    <a:gd name="connsiteX5" fmla="*/ 115 w 184957"/>
                    <a:gd name="connsiteY5" fmla="*/ 174243 h 393371"/>
                    <a:gd name="connsiteX6" fmla="*/ 18897 w 184957"/>
                    <a:gd name="connsiteY6" fmla="*/ 134415 h 393371"/>
                    <a:gd name="connsiteX7" fmla="*/ 41147 w 184957"/>
                    <a:gd name="connsiteY7" fmla="*/ 91986 h 393371"/>
                    <a:gd name="connsiteX8" fmla="*/ 40521 w 184957"/>
                    <a:gd name="connsiteY8" fmla="*/ 19264 h 393371"/>
                    <a:gd name="connsiteX9" fmla="*/ 57834 w 184957"/>
                    <a:gd name="connsiteY9" fmla="*/ 25 h 393371"/>
                    <a:gd name="connsiteX10" fmla="*/ 58774 w 184957"/>
                    <a:gd name="connsiteY10" fmla="*/ 0 h 393371"/>
                    <a:gd name="connsiteX11" fmla="*/ 126198 w 184957"/>
                    <a:gd name="connsiteY11" fmla="*/ 0 h 393371"/>
                    <a:gd name="connsiteX12" fmla="*/ 144479 w 184957"/>
                    <a:gd name="connsiteY12" fmla="*/ 18225 h 393371"/>
                    <a:gd name="connsiteX13" fmla="*/ 144451 w 184957"/>
                    <a:gd name="connsiteY13" fmla="*/ 19264 h 393371"/>
                    <a:gd name="connsiteX14" fmla="*/ 143825 w 184957"/>
                    <a:gd name="connsiteY14" fmla="*/ 91986 h 393371"/>
                    <a:gd name="connsiteX15" fmla="*/ 166075 w 184957"/>
                    <a:gd name="connsiteY15" fmla="*/ 134367 h 393371"/>
                    <a:gd name="connsiteX16" fmla="*/ 184857 w 184957"/>
                    <a:gd name="connsiteY16" fmla="*/ 174051 h 393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84957" h="393371">
                      <a:moveTo>
                        <a:pt x="184857" y="174051"/>
                      </a:moveTo>
                      <a:lnTo>
                        <a:pt x="171228" y="367510"/>
                      </a:lnTo>
                      <a:cubicBezTo>
                        <a:pt x="170315" y="382014"/>
                        <a:pt x="158310" y="393324"/>
                        <a:pt x="143777" y="393372"/>
                      </a:cubicBezTo>
                      <a:lnTo>
                        <a:pt x="41196" y="393372"/>
                      </a:lnTo>
                      <a:cubicBezTo>
                        <a:pt x="26695" y="393382"/>
                        <a:pt x="14660" y="382167"/>
                        <a:pt x="13648" y="367702"/>
                      </a:cubicBezTo>
                      <a:lnTo>
                        <a:pt x="115" y="174243"/>
                      </a:lnTo>
                      <a:cubicBezTo>
                        <a:pt x="-1004" y="158599"/>
                        <a:pt x="6114" y="143503"/>
                        <a:pt x="18897" y="134415"/>
                      </a:cubicBezTo>
                      <a:cubicBezTo>
                        <a:pt x="32799" y="124755"/>
                        <a:pt x="41106" y="108914"/>
                        <a:pt x="41147" y="91986"/>
                      </a:cubicBezTo>
                      <a:lnTo>
                        <a:pt x="40521" y="19264"/>
                      </a:lnTo>
                      <a:cubicBezTo>
                        <a:pt x="39989" y="9171"/>
                        <a:pt x="47740" y="557"/>
                        <a:pt x="57834" y="25"/>
                      </a:cubicBezTo>
                      <a:cubicBezTo>
                        <a:pt x="58147" y="9"/>
                        <a:pt x="58460" y="0"/>
                        <a:pt x="58774" y="0"/>
                      </a:cubicBezTo>
                      <a:lnTo>
                        <a:pt x="126198" y="0"/>
                      </a:lnTo>
                      <a:cubicBezTo>
                        <a:pt x="136279" y="-15"/>
                        <a:pt x="144464" y="8144"/>
                        <a:pt x="144479" y="18225"/>
                      </a:cubicBezTo>
                      <a:cubicBezTo>
                        <a:pt x="144480" y="18571"/>
                        <a:pt x="144470" y="18918"/>
                        <a:pt x="144451" y="19264"/>
                      </a:cubicBezTo>
                      <a:lnTo>
                        <a:pt x="143825" y="91986"/>
                      </a:lnTo>
                      <a:cubicBezTo>
                        <a:pt x="143898" y="108893"/>
                        <a:pt x="152200" y="124706"/>
                        <a:pt x="166075" y="134367"/>
                      </a:cubicBezTo>
                      <a:cubicBezTo>
                        <a:pt x="178790" y="143446"/>
                        <a:pt x="185896" y="158462"/>
                        <a:pt x="184857" y="174051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8" name="任意多边形: 形状 1297">
                  <a:extLst>
                    <a:ext uri="{FF2B5EF4-FFF2-40B4-BE49-F238E27FC236}">
                      <a16:creationId xmlns:a16="http://schemas.microsoft.com/office/drawing/2014/main" id="{4A965CA6-D8EB-ADBB-22EA-B3993C65824E}"/>
                    </a:ext>
                  </a:extLst>
                </p:cNvPr>
                <p:cNvSpPr/>
                <p:nvPr/>
              </p:nvSpPr>
              <p:spPr>
                <a:xfrm>
                  <a:off x="4476616" y="2287942"/>
                  <a:ext cx="95068" cy="137497"/>
                </a:xfrm>
                <a:custGeom>
                  <a:avLst/>
                  <a:gdLst>
                    <a:gd name="connsiteX0" fmla="*/ 95068 w 95068"/>
                    <a:gd name="connsiteY0" fmla="*/ 119293 h 137497"/>
                    <a:gd name="connsiteX1" fmla="*/ 47534 w 95068"/>
                    <a:gd name="connsiteY1" fmla="*/ 137497 h 137497"/>
                    <a:gd name="connsiteX2" fmla="*/ 0 w 95068"/>
                    <a:gd name="connsiteY2" fmla="*/ 119293 h 137497"/>
                    <a:gd name="connsiteX3" fmla="*/ 0 w 95068"/>
                    <a:gd name="connsiteY3" fmla="*/ 17434 h 137497"/>
                    <a:gd name="connsiteX4" fmla="*/ 47341 w 95068"/>
                    <a:gd name="connsiteY4" fmla="*/ 0 h 137497"/>
                    <a:gd name="connsiteX5" fmla="*/ 94683 w 95068"/>
                    <a:gd name="connsiteY5" fmla="*/ 17434 h 137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068" h="137497">
                      <a:moveTo>
                        <a:pt x="95068" y="119293"/>
                      </a:moveTo>
                      <a:cubicBezTo>
                        <a:pt x="93623" y="127335"/>
                        <a:pt x="72866" y="137497"/>
                        <a:pt x="47534" y="137497"/>
                      </a:cubicBezTo>
                      <a:cubicBezTo>
                        <a:pt x="22202" y="137497"/>
                        <a:pt x="1445" y="127335"/>
                        <a:pt x="0" y="119293"/>
                      </a:cubicBezTo>
                      <a:lnTo>
                        <a:pt x="0" y="17434"/>
                      </a:lnTo>
                      <a:cubicBezTo>
                        <a:pt x="2601" y="9728"/>
                        <a:pt x="22828" y="0"/>
                        <a:pt x="47341" y="0"/>
                      </a:cubicBezTo>
                      <a:cubicBezTo>
                        <a:pt x="71855" y="0"/>
                        <a:pt x="92082" y="9632"/>
                        <a:pt x="94683" y="17434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9" name="任意多边形: 形状 1298">
                  <a:extLst>
                    <a:ext uri="{FF2B5EF4-FFF2-40B4-BE49-F238E27FC236}">
                      <a16:creationId xmlns:a16="http://schemas.microsoft.com/office/drawing/2014/main" id="{EB4690A8-0200-3A4B-0344-91FBB66C76A5}"/>
                    </a:ext>
                  </a:extLst>
                </p:cNvPr>
                <p:cNvSpPr/>
                <p:nvPr/>
              </p:nvSpPr>
              <p:spPr>
                <a:xfrm>
                  <a:off x="4757437" y="2130073"/>
                  <a:ext cx="62945" cy="52061"/>
                </a:xfrm>
                <a:custGeom>
                  <a:avLst/>
                  <a:gdLst>
                    <a:gd name="connsiteX0" fmla="*/ 62945 w 62945"/>
                    <a:gd name="connsiteY0" fmla="*/ 10354 h 52061"/>
                    <a:gd name="connsiteX1" fmla="*/ 62945 w 62945"/>
                    <a:gd name="connsiteY1" fmla="*/ 15170 h 52061"/>
                    <a:gd name="connsiteX2" fmla="*/ 52591 w 62945"/>
                    <a:gd name="connsiteY2" fmla="*/ 25525 h 52061"/>
                    <a:gd name="connsiteX3" fmla="*/ 52591 w 62945"/>
                    <a:gd name="connsiteY3" fmla="*/ 25525 h 52061"/>
                    <a:gd name="connsiteX4" fmla="*/ 52591 w 62945"/>
                    <a:gd name="connsiteY4" fmla="*/ 41273 h 52061"/>
                    <a:gd name="connsiteX5" fmla="*/ 41899 w 62945"/>
                    <a:gd name="connsiteY5" fmla="*/ 52061 h 52061"/>
                    <a:gd name="connsiteX6" fmla="*/ 41851 w 62945"/>
                    <a:gd name="connsiteY6" fmla="*/ 52061 h 52061"/>
                    <a:gd name="connsiteX7" fmla="*/ 21094 w 62945"/>
                    <a:gd name="connsiteY7" fmla="*/ 52061 h 52061"/>
                    <a:gd name="connsiteX8" fmla="*/ 10354 w 62945"/>
                    <a:gd name="connsiteY8" fmla="*/ 41321 h 52061"/>
                    <a:gd name="connsiteX9" fmla="*/ 10354 w 62945"/>
                    <a:gd name="connsiteY9" fmla="*/ 41273 h 52061"/>
                    <a:gd name="connsiteX10" fmla="*/ 10355 w 62945"/>
                    <a:gd name="connsiteY10" fmla="*/ 25525 h 52061"/>
                    <a:gd name="connsiteX11" fmla="*/ 10355 w 62945"/>
                    <a:gd name="connsiteY11" fmla="*/ 25525 h 52061"/>
                    <a:gd name="connsiteX12" fmla="*/ 0 w 62945"/>
                    <a:gd name="connsiteY12" fmla="*/ 15170 h 52061"/>
                    <a:gd name="connsiteX13" fmla="*/ 0 w 62945"/>
                    <a:gd name="connsiteY13" fmla="*/ 10354 h 52061"/>
                    <a:gd name="connsiteX14" fmla="*/ 10355 w 62945"/>
                    <a:gd name="connsiteY14" fmla="*/ 0 h 52061"/>
                    <a:gd name="connsiteX15" fmla="*/ 52687 w 62945"/>
                    <a:gd name="connsiteY15" fmla="*/ 0 h 52061"/>
                    <a:gd name="connsiteX16" fmla="*/ 62945 w 62945"/>
                    <a:gd name="connsiteY16" fmla="*/ 10354 h 520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2945" h="52061">
                      <a:moveTo>
                        <a:pt x="62945" y="10354"/>
                      </a:moveTo>
                      <a:lnTo>
                        <a:pt x="62945" y="15170"/>
                      </a:lnTo>
                      <a:cubicBezTo>
                        <a:pt x="62945" y="20889"/>
                        <a:pt x="58309" y="25525"/>
                        <a:pt x="52591" y="25525"/>
                      </a:cubicBezTo>
                      <a:lnTo>
                        <a:pt x="52591" y="25525"/>
                      </a:lnTo>
                      <a:lnTo>
                        <a:pt x="52591" y="41273"/>
                      </a:lnTo>
                      <a:cubicBezTo>
                        <a:pt x="52617" y="47204"/>
                        <a:pt x="47831" y="52034"/>
                        <a:pt x="41899" y="52061"/>
                      </a:cubicBezTo>
                      <a:cubicBezTo>
                        <a:pt x="41883" y="52061"/>
                        <a:pt x="41867" y="52061"/>
                        <a:pt x="41851" y="52061"/>
                      </a:cubicBezTo>
                      <a:lnTo>
                        <a:pt x="21094" y="52061"/>
                      </a:lnTo>
                      <a:cubicBezTo>
                        <a:pt x="15163" y="52061"/>
                        <a:pt x="10355" y="47253"/>
                        <a:pt x="10354" y="41321"/>
                      </a:cubicBezTo>
                      <a:cubicBezTo>
                        <a:pt x="10354" y="41305"/>
                        <a:pt x="10354" y="41289"/>
                        <a:pt x="10354" y="41273"/>
                      </a:cubicBezTo>
                      <a:lnTo>
                        <a:pt x="10355" y="25525"/>
                      </a:lnTo>
                      <a:lnTo>
                        <a:pt x="10355" y="25525"/>
                      </a:lnTo>
                      <a:cubicBezTo>
                        <a:pt x="4636" y="25525"/>
                        <a:pt x="0" y="20889"/>
                        <a:pt x="0" y="15170"/>
                      </a:cubicBezTo>
                      <a:lnTo>
                        <a:pt x="0" y="10354"/>
                      </a:lnTo>
                      <a:cubicBezTo>
                        <a:pt x="0" y="4636"/>
                        <a:pt x="4636" y="0"/>
                        <a:pt x="10355" y="0"/>
                      </a:cubicBezTo>
                      <a:lnTo>
                        <a:pt x="52687" y="0"/>
                      </a:lnTo>
                      <a:cubicBezTo>
                        <a:pt x="58368" y="53"/>
                        <a:pt x="62946" y="4673"/>
                        <a:pt x="62945" y="10354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0" name="任意多边形: 形状 1299">
                  <a:extLst>
                    <a:ext uri="{FF2B5EF4-FFF2-40B4-BE49-F238E27FC236}">
                      <a16:creationId xmlns:a16="http://schemas.microsoft.com/office/drawing/2014/main" id="{D24D7756-824E-F0C6-D154-00EAE7F61A99}"/>
                    </a:ext>
                  </a:extLst>
                </p:cNvPr>
                <p:cNvSpPr/>
                <p:nvPr/>
              </p:nvSpPr>
              <p:spPr>
                <a:xfrm>
                  <a:off x="4709753" y="2365432"/>
                  <a:ext cx="166261" cy="126661"/>
                </a:xfrm>
                <a:custGeom>
                  <a:avLst/>
                  <a:gdLst>
                    <a:gd name="connsiteX0" fmla="*/ 166255 w 166261"/>
                    <a:gd name="connsiteY0" fmla="*/ 42862 h 126661"/>
                    <a:gd name="connsiteX1" fmla="*/ 140393 w 166261"/>
                    <a:gd name="connsiteY1" fmla="*/ 119244 h 126661"/>
                    <a:gd name="connsiteX2" fmla="*/ 127053 w 166261"/>
                    <a:gd name="connsiteY2" fmla="*/ 126661 h 126661"/>
                    <a:gd name="connsiteX3" fmla="*/ 39305 w 166261"/>
                    <a:gd name="connsiteY3" fmla="*/ 126661 h 126661"/>
                    <a:gd name="connsiteX4" fmla="*/ 25868 w 166261"/>
                    <a:gd name="connsiteY4" fmla="*/ 119100 h 126661"/>
                    <a:gd name="connsiteX5" fmla="*/ 6 w 166261"/>
                    <a:gd name="connsiteY5" fmla="*/ 39684 h 126661"/>
                    <a:gd name="connsiteX6" fmla="*/ 6267 w 166261"/>
                    <a:gd name="connsiteY6" fmla="*/ 0 h 126661"/>
                    <a:gd name="connsiteX7" fmla="*/ 159176 w 166261"/>
                    <a:gd name="connsiteY7" fmla="*/ 0 h 126661"/>
                    <a:gd name="connsiteX8" fmla="*/ 166255 w 166261"/>
                    <a:gd name="connsiteY8" fmla="*/ 42862 h 1266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66261" h="126661">
                      <a:moveTo>
                        <a:pt x="166255" y="42862"/>
                      </a:moveTo>
                      <a:cubicBezTo>
                        <a:pt x="166255" y="65209"/>
                        <a:pt x="152722" y="99210"/>
                        <a:pt x="140393" y="119244"/>
                      </a:cubicBezTo>
                      <a:cubicBezTo>
                        <a:pt x="137528" y="123857"/>
                        <a:pt x="132483" y="126662"/>
                        <a:pt x="127053" y="126661"/>
                      </a:cubicBezTo>
                      <a:lnTo>
                        <a:pt x="39305" y="126661"/>
                      </a:lnTo>
                      <a:cubicBezTo>
                        <a:pt x="33809" y="126674"/>
                        <a:pt x="28709" y="123805"/>
                        <a:pt x="25868" y="119100"/>
                      </a:cubicBezTo>
                      <a:cubicBezTo>
                        <a:pt x="13539" y="98487"/>
                        <a:pt x="6" y="62030"/>
                        <a:pt x="6" y="39684"/>
                      </a:cubicBezTo>
                      <a:cubicBezTo>
                        <a:pt x="-130" y="26200"/>
                        <a:pt x="1986" y="12787"/>
                        <a:pt x="6267" y="0"/>
                      </a:cubicBezTo>
                      <a:lnTo>
                        <a:pt x="159176" y="0"/>
                      </a:lnTo>
                      <a:cubicBezTo>
                        <a:pt x="164007" y="13768"/>
                        <a:pt x="166403" y="28272"/>
                        <a:pt x="166255" y="42862"/>
                      </a:cubicBezTo>
                      <a:close/>
                    </a:path>
                  </a:pathLst>
                </a:custGeom>
                <a:solidFill>
                  <a:srgbClr val="EFAF00"/>
                </a:solidFill>
                <a:ln w="19050" cap="rnd">
                  <a:noFill/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1" name="任意多边形: 形状 1300">
                  <a:extLst>
                    <a:ext uri="{FF2B5EF4-FFF2-40B4-BE49-F238E27FC236}">
                      <a16:creationId xmlns:a16="http://schemas.microsoft.com/office/drawing/2014/main" id="{A5D55580-E8CB-748D-194D-2E7C65657F48}"/>
                    </a:ext>
                  </a:extLst>
                </p:cNvPr>
                <p:cNvSpPr/>
                <p:nvPr/>
              </p:nvSpPr>
              <p:spPr>
                <a:xfrm>
                  <a:off x="4694155" y="2155742"/>
                  <a:ext cx="197504" cy="351328"/>
                </a:xfrm>
                <a:custGeom>
                  <a:avLst/>
                  <a:gdLst>
                    <a:gd name="connsiteX0" fmla="*/ 197505 w 197504"/>
                    <a:gd name="connsiteY0" fmla="*/ 251733 h 351328"/>
                    <a:gd name="connsiteX1" fmla="*/ 166730 w 197504"/>
                    <a:gd name="connsiteY1" fmla="*/ 342515 h 351328"/>
                    <a:gd name="connsiteX2" fmla="*/ 150934 w 197504"/>
                    <a:gd name="connsiteY2" fmla="*/ 351328 h 351328"/>
                    <a:gd name="connsiteX3" fmla="*/ 46667 w 197504"/>
                    <a:gd name="connsiteY3" fmla="*/ 351328 h 351328"/>
                    <a:gd name="connsiteX4" fmla="*/ 30726 w 197504"/>
                    <a:gd name="connsiteY4" fmla="*/ 342322 h 351328"/>
                    <a:gd name="connsiteX5" fmla="*/ 0 w 197504"/>
                    <a:gd name="connsiteY5" fmla="*/ 248025 h 351328"/>
                    <a:gd name="connsiteX6" fmla="*/ 65546 w 197504"/>
                    <a:gd name="connsiteY6" fmla="*/ 139183 h 351328"/>
                    <a:gd name="connsiteX7" fmla="*/ 65546 w 197504"/>
                    <a:gd name="connsiteY7" fmla="*/ 34386 h 351328"/>
                    <a:gd name="connsiteX8" fmla="*/ 43103 w 197504"/>
                    <a:gd name="connsiteY8" fmla="*/ 0 h 351328"/>
                    <a:gd name="connsiteX9" fmla="*/ 131911 w 197504"/>
                    <a:gd name="connsiteY9" fmla="*/ 0 h 351328"/>
                    <a:gd name="connsiteX10" fmla="*/ 131911 w 197504"/>
                    <a:gd name="connsiteY10" fmla="*/ 139183 h 351328"/>
                    <a:gd name="connsiteX11" fmla="*/ 197505 w 197504"/>
                    <a:gd name="connsiteY11" fmla="*/ 251733 h 3513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7504" h="351328">
                      <a:moveTo>
                        <a:pt x="197505" y="251733"/>
                      </a:moveTo>
                      <a:cubicBezTo>
                        <a:pt x="197505" y="278317"/>
                        <a:pt x="181419" y="318724"/>
                        <a:pt x="166730" y="342515"/>
                      </a:cubicBezTo>
                      <a:cubicBezTo>
                        <a:pt x="163359" y="348003"/>
                        <a:pt x="157375" y="351342"/>
                        <a:pt x="150934" y="351328"/>
                      </a:cubicBezTo>
                      <a:lnTo>
                        <a:pt x="46667" y="351328"/>
                      </a:lnTo>
                      <a:cubicBezTo>
                        <a:pt x="40141" y="351332"/>
                        <a:pt x="34091" y="347914"/>
                        <a:pt x="30726" y="342322"/>
                      </a:cubicBezTo>
                      <a:cubicBezTo>
                        <a:pt x="16278" y="317809"/>
                        <a:pt x="0" y="274561"/>
                        <a:pt x="0" y="248025"/>
                      </a:cubicBezTo>
                      <a:cubicBezTo>
                        <a:pt x="0" y="194760"/>
                        <a:pt x="24080" y="155220"/>
                        <a:pt x="65546" y="139183"/>
                      </a:cubicBezTo>
                      <a:lnTo>
                        <a:pt x="65546" y="34386"/>
                      </a:lnTo>
                      <a:lnTo>
                        <a:pt x="43103" y="0"/>
                      </a:lnTo>
                      <a:lnTo>
                        <a:pt x="131911" y="0"/>
                      </a:lnTo>
                      <a:lnTo>
                        <a:pt x="131911" y="139183"/>
                      </a:lnTo>
                      <a:cubicBezTo>
                        <a:pt x="173328" y="155172"/>
                        <a:pt x="197505" y="198516"/>
                        <a:pt x="197505" y="251733"/>
                      </a:cubicBezTo>
                      <a:close/>
                    </a:path>
                  </a:pathLst>
                </a:custGeom>
                <a:noFill/>
                <a:ln w="1905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2" name="任意多边形: 形状 1301">
                  <a:extLst>
                    <a:ext uri="{FF2B5EF4-FFF2-40B4-BE49-F238E27FC236}">
                      <a16:creationId xmlns:a16="http://schemas.microsoft.com/office/drawing/2014/main" id="{2E8EB504-6894-7EE4-880A-C8DE6167033A}"/>
                    </a:ext>
                  </a:extLst>
                </p:cNvPr>
                <p:cNvSpPr/>
                <p:nvPr/>
              </p:nvSpPr>
              <p:spPr>
                <a:xfrm>
                  <a:off x="4826066" y="2182277"/>
                  <a:ext cx="58867" cy="126903"/>
                </a:xfrm>
                <a:custGeom>
                  <a:avLst/>
                  <a:gdLst>
                    <a:gd name="connsiteX0" fmla="*/ 0 w 58867"/>
                    <a:gd name="connsiteY0" fmla="*/ 2 h 126903"/>
                    <a:gd name="connsiteX1" fmla="*/ 29666 w 58867"/>
                    <a:gd name="connsiteY1" fmla="*/ 2 h 126903"/>
                    <a:gd name="connsiteX2" fmla="*/ 58866 w 58867"/>
                    <a:gd name="connsiteY2" fmla="*/ 28591 h 126903"/>
                    <a:gd name="connsiteX3" fmla="*/ 57021 w 58867"/>
                    <a:gd name="connsiteY3" fmla="*/ 39059 h 126903"/>
                    <a:gd name="connsiteX4" fmla="*/ 25043 w 58867"/>
                    <a:gd name="connsiteY4" fmla="*/ 126904 h 1269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867" h="126903">
                      <a:moveTo>
                        <a:pt x="0" y="2"/>
                      </a:moveTo>
                      <a:lnTo>
                        <a:pt x="29666" y="2"/>
                      </a:lnTo>
                      <a:cubicBezTo>
                        <a:pt x="45625" y="-167"/>
                        <a:pt x="58697" y="12633"/>
                        <a:pt x="58866" y="28591"/>
                      </a:cubicBezTo>
                      <a:cubicBezTo>
                        <a:pt x="58904" y="32164"/>
                        <a:pt x="58279" y="35714"/>
                        <a:pt x="57021" y="39059"/>
                      </a:cubicBezTo>
                      <a:lnTo>
                        <a:pt x="25043" y="126904"/>
                      </a:lnTo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3" name="任意多边形: 形状 1302">
                  <a:extLst>
                    <a:ext uri="{FF2B5EF4-FFF2-40B4-BE49-F238E27FC236}">
                      <a16:creationId xmlns:a16="http://schemas.microsoft.com/office/drawing/2014/main" id="{D7CE4016-61D6-0F5D-4B28-A476709673AE}"/>
                    </a:ext>
                  </a:extLst>
                </p:cNvPr>
                <p:cNvSpPr/>
                <p:nvPr/>
              </p:nvSpPr>
              <p:spPr>
                <a:xfrm>
                  <a:off x="4249300" y="2147941"/>
                  <a:ext cx="120689" cy="361008"/>
                </a:xfrm>
                <a:custGeom>
                  <a:avLst/>
                  <a:gdLst>
                    <a:gd name="connsiteX0" fmla="*/ 120689 w 120689"/>
                    <a:gd name="connsiteY0" fmla="*/ 96031 h 361008"/>
                    <a:gd name="connsiteX1" fmla="*/ 120689 w 120689"/>
                    <a:gd name="connsiteY1" fmla="*/ 348824 h 361008"/>
                    <a:gd name="connsiteX2" fmla="*/ 108505 w 120689"/>
                    <a:gd name="connsiteY2" fmla="*/ 361008 h 361008"/>
                    <a:gd name="connsiteX3" fmla="*/ 12185 w 120689"/>
                    <a:gd name="connsiteY3" fmla="*/ 361008 h 361008"/>
                    <a:gd name="connsiteX4" fmla="*/ 0 w 120689"/>
                    <a:gd name="connsiteY4" fmla="*/ 348824 h 361008"/>
                    <a:gd name="connsiteX5" fmla="*/ 0 w 120689"/>
                    <a:gd name="connsiteY5" fmla="*/ 96031 h 361008"/>
                    <a:gd name="connsiteX6" fmla="*/ 29570 w 120689"/>
                    <a:gd name="connsiteY6" fmla="*/ 60152 h 361008"/>
                    <a:gd name="connsiteX7" fmla="*/ 29570 w 120689"/>
                    <a:gd name="connsiteY7" fmla="*/ 0 h 361008"/>
                    <a:gd name="connsiteX8" fmla="*/ 91119 w 120689"/>
                    <a:gd name="connsiteY8" fmla="*/ 0 h 361008"/>
                    <a:gd name="connsiteX9" fmla="*/ 91119 w 120689"/>
                    <a:gd name="connsiteY9" fmla="*/ 60296 h 361008"/>
                    <a:gd name="connsiteX10" fmla="*/ 120689 w 120689"/>
                    <a:gd name="connsiteY10" fmla="*/ 96031 h 361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0689" h="361008">
                      <a:moveTo>
                        <a:pt x="120689" y="96031"/>
                      </a:moveTo>
                      <a:lnTo>
                        <a:pt x="120689" y="348824"/>
                      </a:lnTo>
                      <a:cubicBezTo>
                        <a:pt x="120689" y="355553"/>
                        <a:pt x="115234" y="361008"/>
                        <a:pt x="108505" y="361008"/>
                      </a:cubicBezTo>
                      <a:lnTo>
                        <a:pt x="12185" y="361008"/>
                      </a:lnTo>
                      <a:cubicBezTo>
                        <a:pt x="5455" y="361008"/>
                        <a:pt x="0" y="355553"/>
                        <a:pt x="0" y="348824"/>
                      </a:cubicBezTo>
                      <a:lnTo>
                        <a:pt x="0" y="96031"/>
                      </a:lnTo>
                      <a:cubicBezTo>
                        <a:pt x="-18" y="78529"/>
                        <a:pt x="12387" y="63477"/>
                        <a:pt x="29570" y="60152"/>
                      </a:cubicBezTo>
                      <a:lnTo>
                        <a:pt x="29570" y="0"/>
                      </a:lnTo>
                      <a:lnTo>
                        <a:pt x="91119" y="0"/>
                      </a:lnTo>
                      <a:lnTo>
                        <a:pt x="91119" y="60296"/>
                      </a:lnTo>
                      <a:cubicBezTo>
                        <a:pt x="108249" y="63611"/>
                        <a:pt x="120639" y="78584"/>
                        <a:pt x="120689" y="96031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4" name="任意多边形: 形状 1303">
                  <a:extLst>
                    <a:ext uri="{FF2B5EF4-FFF2-40B4-BE49-F238E27FC236}">
                      <a16:creationId xmlns:a16="http://schemas.microsoft.com/office/drawing/2014/main" id="{56B733FB-6814-A6AD-4A42-F307F7724F42}"/>
                    </a:ext>
                  </a:extLst>
                </p:cNvPr>
                <p:cNvSpPr/>
                <p:nvPr/>
              </p:nvSpPr>
              <p:spPr>
                <a:xfrm>
                  <a:off x="4266952" y="2280333"/>
                  <a:ext cx="85337" cy="213156"/>
                </a:xfrm>
                <a:custGeom>
                  <a:avLst/>
                  <a:gdLst>
                    <a:gd name="connsiteX0" fmla="*/ 85314 w 85337"/>
                    <a:gd name="connsiteY0" fmla="*/ 0 h 213156"/>
                    <a:gd name="connsiteX1" fmla="*/ 85314 w 85337"/>
                    <a:gd name="connsiteY1" fmla="*/ 199913 h 213156"/>
                    <a:gd name="connsiteX2" fmla="*/ 73708 w 85337"/>
                    <a:gd name="connsiteY2" fmla="*/ 213157 h 213156"/>
                    <a:gd name="connsiteX3" fmla="*/ 11678 w 85337"/>
                    <a:gd name="connsiteY3" fmla="*/ 213157 h 213156"/>
                    <a:gd name="connsiteX4" fmla="*/ 23 w 85337"/>
                    <a:gd name="connsiteY4" fmla="*/ 199913 h 213156"/>
                    <a:gd name="connsiteX5" fmla="*/ 23 w 85337"/>
                    <a:gd name="connsiteY5" fmla="*/ 0 h 213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5337" h="213156">
                      <a:moveTo>
                        <a:pt x="85314" y="0"/>
                      </a:moveTo>
                      <a:lnTo>
                        <a:pt x="85314" y="199913"/>
                      </a:lnTo>
                      <a:cubicBezTo>
                        <a:pt x="85728" y="206762"/>
                        <a:pt x="80552" y="212668"/>
                        <a:pt x="73708" y="213157"/>
                      </a:cubicBezTo>
                      <a:lnTo>
                        <a:pt x="11678" y="213157"/>
                      </a:lnTo>
                      <a:cubicBezTo>
                        <a:pt x="4814" y="212693"/>
                        <a:pt x="-390" y="206779"/>
                        <a:pt x="23" y="199913"/>
                      </a:cubicBez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E57B07"/>
                </a:solidFill>
                <a:ln w="190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5" name="任意多边形: 形状 1304">
                  <a:extLst>
                    <a:ext uri="{FF2B5EF4-FFF2-40B4-BE49-F238E27FC236}">
                      <a16:creationId xmlns:a16="http://schemas.microsoft.com/office/drawing/2014/main" id="{684FCE24-3621-C560-D000-A928ED1DE5FB}"/>
                    </a:ext>
                  </a:extLst>
                </p:cNvPr>
                <p:cNvSpPr/>
                <p:nvPr/>
              </p:nvSpPr>
              <p:spPr>
                <a:xfrm>
                  <a:off x="4265097" y="2138357"/>
                  <a:ext cx="89048" cy="19553"/>
                </a:xfrm>
                <a:custGeom>
                  <a:avLst/>
                  <a:gdLst>
                    <a:gd name="connsiteX0" fmla="*/ 83413 w 89048"/>
                    <a:gd name="connsiteY0" fmla="*/ 0 h 19553"/>
                    <a:gd name="connsiteX1" fmla="*/ 89048 w 89048"/>
                    <a:gd name="connsiteY1" fmla="*/ 0 h 19553"/>
                    <a:gd name="connsiteX2" fmla="*/ 89048 w 89048"/>
                    <a:gd name="connsiteY2" fmla="*/ 19553 h 19553"/>
                    <a:gd name="connsiteX3" fmla="*/ 83413 w 89048"/>
                    <a:gd name="connsiteY3" fmla="*/ 19553 h 19553"/>
                    <a:gd name="connsiteX4" fmla="*/ 5635 w 89048"/>
                    <a:gd name="connsiteY4" fmla="*/ 19553 h 19553"/>
                    <a:gd name="connsiteX5" fmla="*/ 0 w 89048"/>
                    <a:gd name="connsiteY5" fmla="*/ 19553 h 19553"/>
                    <a:gd name="connsiteX6" fmla="*/ 0 w 89048"/>
                    <a:gd name="connsiteY6" fmla="*/ 0 h 19553"/>
                    <a:gd name="connsiteX7" fmla="*/ 5635 w 89048"/>
                    <a:gd name="connsiteY7" fmla="*/ 0 h 19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9048" h="19553">
                      <a:moveTo>
                        <a:pt x="83413" y="0"/>
                      </a:moveTo>
                      <a:cubicBezTo>
                        <a:pt x="86525" y="0"/>
                        <a:pt x="89048" y="0"/>
                        <a:pt x="89048" y="0"/>
                      </a:cubicBezTo>
                      <a:lnTo>
                        <a:pt x="89048" y="19553"/>
                      </a:lnTo>
                      <a:cubicBezTo>
                        <a:pt x="89048" y="19553"/>
                        <a:pt x="86525" y="19553"/>
                        <a:pt x="83413" y="19553"/>
                      </a:cubicBezTo>
                      <a:lnTo>
                        <a:pt x="5635" y="19553"/>
                      </a:lnTo>
                      <a:cubicBezTo>
                        <a:pt x="2523" y="19553"/>
                        <a:pt x="0" y="19553"/>
                        <a:pt x="0" y="19553"/>
                      </a:cubicBezTo>
                      <a:lnTo>
                        <a:pt x="0" y="0"/>
                      </a:lnTo>
                      <a:cubicBezTo>
                        <a:pt x="0" y="0"/>
                        <a:pt x="2523" y="0"/>
                        <a:pt x="5635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70" name="图形 669">
                <a:extLst>
                  <a:ext uri="{FF2B5EF4-FFF2-40B4-BE49-F238E27FC236}">
                    <a16:creationId xmlns:a16="http://schemas.microsoft.com/office/drawing/2014/main" id="{B8C7EBD2-F49E-319F-F13B-D49DB880ADCE}"/>
                  </a:ext>
                </a:extLst>
              </p:cNvPr>
              <p:cNvGrpSpPr/>
              <p:nvPr/>
            </p:nvGrpSpPr>
            <p:grpSpPr>
              <a:xfrm>
                <a:off x="2537642" y="2516462"/>
                <a:ext cx="2572086" cy="314774"/>
                <a:chOff x="2537642" y="2516462"/>
                <a:chExt cx="2572086" cy="314774"/>
              </a:xfrm>
              <a:solidFill>
                <a:srgbClr val="F7F3EF"/>
              </a:solidFill>
            </p:grpSpPr>
            <p:sp>
              <p:nvSpPr>
                <p:cNvPr id="1289" name="任意多边形: 形状 1288">
                  <a:extLst>
                    <a:ext uri="{FF2B5EF4-FFF2-40B4-BE49-F238E27FC236}">
                      <a16:creationId xmlns:a16="http://schemas.microsoft.com/office/drawing/2014/main" id="{81A2D6DC-C545-4C88-794C-E90085920734}"/>
                    </a:ext>
                  </a:extLst>
                </p:cNvPr>
                <p:cNvSpPr/>
                <p:nvPr/>
              </p:nvSpPr>
              <p:spPr>
                <a:xfrm>
                  <a:off x="2637285" y="2633057"/>
                  <a:ext cx="127816" cy="63716"/>
                </a:xfrm>
                <a:custGeom>
                  <a:avLst/>
                  <a:gdLst>
                    <a:gd name="connsiteX0" fmla="*/ 127817 w 127816"/>
                    <a:gd name="connsiteY0" fmla="*/ 0 h 63716"/>
                    <a:gd name="connsiteX1" fmla="*/ 0 w 127816"/>
                    <a:gd name="connsiteY1" fmla="*/ 0 h 63716"/>
                    <a:gd name="connsiteX2" fmla="*/ 0 w 127816"/>
                    <a:gd name="connsiteY2" fmla="*/ 63716 h 63716"/>
                    <a:gd name="connsiteX3" fmla="*/ 127817 w 127816"/>
                    <a:gd name="connsiteY3" fmla="*/ 44067 h 63716"/>
                    <a:gd name="connsiteX4" fmla="*/ 127817 w 127816"/>
                    <a:gd name="connsiteY4" fmla="*/ 0 h 63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7816" h="63716">
                      <a:moveTo>
                        <a:pt x="127817" y="0"/>
                      </a:moveTo>
                      <a:lnTo>
                        <a:pt x="0" y="0"/>
                      </a:lnTo>
                      <a:lnTo>
                        <a:pt x="0" y="63716"/>
                      </a:lnTo>
                      <a:lnTo>
                        <a:pt x="127817" y="44067"/>
                      </a:lnTo>
                      <a:lnTo>
                        <a:pt x="127817" y="0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0" name="任意多边形: 形状 1289">
                  <a:extLst>
                    <a:ext uri="{FF2B5EF4-FFF2-40B4-BE49-F238E27FC236}">
                      <a16:creationId xmlns:a16="http://schemas.microsoft.com/office/drawing/2014/main" id="{AF0A65E1-11F8-6B56-1087-4557A786637C}"/>
                    </a:ext>
                  </a:extLst>
                </p:cNvPr>
                <p:cNvSpPr/>
                <p:nvPr/>
              </p:nvSpPr>
              <p:spPr>
                <a:xfrm>
                  <a:off x="2763175" y="2831236"/>
                  <a:ext cx="2117166" cy="4816"/>
                </a:xfrm>
                <a:custGeom>
                  <a:avLst/>
                  <a:gdLst>
                    <a:gd name="connsiteX0" fmla="*/ 0 w 2117166"/>
                    <a:gd name="connsiteY0" fmla="*/ 0 h 4816"/>
                    <a:gd name="connsiteX1" fmla="*/ 2117167 w 2117166"/>
                    <a:gd name="connsiteY1" fmla="*/ 0 h 4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17166" h="4816">
                      <a:moveTo>
                        <a:pt x="0" y="0"/>
                      </a:moveTo>
                      <a:lnTo>
                        <a:pt x="2117167" y="0"/>
                      </a:lnTo>
                    </a:path>
                  </a:pathLst>
                </a:custGeom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1" name="任意多边形: 形状 1290">
                  <a:extLst>
                    <a:ext uri="{FF2B5EF4-FFF2-40B4-BE49-F238E27FC236}">
                      <a16:creationId xmlns:a16="http://schemas.microsoft.com/office/drawing/2014/main" id="{98CF2A28-372A-527B-EAD2-4EA7ED34D03C}"/>
                    </a:ext>
                  </a:extLst>
                </p:cNvPr>
                <p:cNvSpPr/>
                <p:nvPr/>
              </p:nvSpPr>
              <p:spPr>
                <a:xfrm>
                  <a:off x="2537642" y="2516462"/>
                  <a:ext cx="2572086" cy="116643"/>
                </a:xfrm>
                <a:custGeom>
                  <a:avLst/>
                  <a:gdLst>
                    <a:gd name="connsiteX0" fmla="*/ 0 w 2572086"/>
                    <a:gd name="connsiteY0" fmla="*/ 0 h 116643"/>
                    <a:gd name="connsiteX1" fmla="*/ 2572087 w 2572086"/>
                    <a:gd name="connsiteY1" fmla="*/ 0 h 116643"/>
                    <a:gd name="connsiteX2" fmla="*/ 2572087 w 2572086"/>
                    <a:gd name="connsiteY2" fmla="*/ 116644 h 116643"/>
                    <a:gd name="connsiteX3" fmla="*/ 0 w 2572086"/>
                    <a:gd name="connsiteY3" fmla="*/ 116644 h 1166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2086" h="116643">
                      <a:moveTo>
                        <a:pt x="0" y="0"/>
                      </a:moveTo>
                      <a:lnTo>
                        <a:pt x="2572087" y="0"/>
                      </a:lnTo>
                      <a:lnTo>
                        <a:pt x="2572087" y="116644"/>
                      </a:lnTo>
                      <a:lnTo>
                        <a:pt x="0" y="116644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2" name="任意多边形: 形状 1291">
                  <a:extLst>
                    <a:ext uri="{FF2B5EF4-FFF2-40B4-BE49-F238E27FC236}">
                      <a16:creationId xmlns:a16="http://schemas.microsoft.com/office/drawing/2014/main" id="{9D6403BC-4C10-6882-CE59-9C6982FCF420}"/>
                    </a:ext>
                  </a:extLst>
                </p:cNvPr>
                <p:cNvSpPr/>
                <p:nvPr/>
              </p:nvSpPr>
              <p:spPr>
                <a:xfrm>
                  <a:off x="2637333" y="2633057"/>
                  <a:ext cx="127768" cy="198178"/>
                </a:xfrm>
                <a:custGeom>
                  <a:avLst/>
                  <a:gdLst>
                    <a:gd name="connsiteX0" fmla="*/ 0 w 127768"/>
                    <a:gd name="connsiteY0" fmla="*/ 0 h 198178"/>
                    <a:gd name="connsiteX1" fmla="*/ 127769 w 127768"/>
                    <a:gd name="connsiteY1" fmla="*/ 0 h 198178"/>
                    <a:gd name="connsiteX2" fmla="*/ 127769 w 127768"/>
                    <a:gd name="connsiteY2" fmla="*/ 198179 h 198178"/>
                    <a:gd name="connsiteX3" fmla="*/ 0 w 127768"/>
                    <a:gd name="connsiteY3" fmla="*/ 198179 h 198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7768" h="198178">
                      <a:moveTo>
                        <a:pt x="0" y="0"/>
                      </a:moveTo>
                      <a:lnTo>
                        <a:pt x="127769" y="0"/>
                      </a:lnTo>
                      <a:lnTo>
                        <a:pt x="127769" y="198179"/>
                      </a:lnTo>
                      <a:lnTo>
                        <a:pt x="0" y="198179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3" name="任意多边形: 形状 1292">
                  <a:extLst>
                    <a:ext uri="{FF2B5EF4-FFF2-40B4-BE49-F238E27FC236}">
                      <a16:creationId xmlns:a16="http://schemas.microsoft.com/office/drawing/2014/main" id="{5789E941-AE7D-EFA0-13B7-D93A09C42ADC}"/>
                    </a:ext>
                  </a:extLst>
                </p:cNvPr>
                <p:cNvSpPr/>
                <p:nvPr/>
              </p:nvSpPr>
              <p:spPr>
                <a:xfrm>
                  <a:off x="4884195" y="2633057"/>
                  <a:ext cx="127816" cy="63716"/>
                </a:xfrm>
                <a:custGeom>
                  <a:avLst/>
                  <a:gdLst>
                    <a:gd name="connsiteX0" fmla="*/ 127817 w 127816"/>
                    <a:gd name="connsiteY0" fmla="*/ 0 h 63716"/>
                    <a:gd name="connsiteX1" fmla="*/ 0 w 127816"/>
                    <a:gd name="connsiteY1" fmla="*/ 0 h 63716"/>
                    <a:gd name="connsiteX2" fmla="*/ 0 w 127816"/>
                    <a:gd name="connsiteY2" fmla="*/ 63716 h 63716"/>
                    <a:gd name="connsiteX3" fmla="*/ 127817 w 127816"/>
                    <a:gd name="connsiteY3" fmla="*/ 44067 h 63716"/>
                    <a:gd name="connsiteX4" fmla="*/ 127817 w 127816"/>
                    <a:gd name="connsiteY4" fmla="*/ 0 h 63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7816" h="63716">
                      <a:moveTo>
                        <a:pt x="127817" y="0"/>
                      </a:moveTo>
                      <a:lnTo>
                        <a:pt x="0" y="0"/>
                      </a:lnTo>
                      <a:lnTo>
                        <a:pt x="0" y="63716"/>
                      </a:lnTo>
                      <a:lnTo>
                        <a:pt x="127817" y="44067"/>
                      </a:lnTo>
                      <a:lnTo>
                        <a:pt x="127817" y="0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4" name="任意多边形: 形状 1293">
                  <a:extLst>
                    <a:ext uri="{FF2B5EF4-FFF2-40B4-BE49-F238E27FC236}">
                      <a16:creationId xmlns:a16="http://schemas.microsoft.com/office/drawing/2014/main" id="{6201542E-E919-6911-2D3A-D1B50EAE29DE}"/>
                    </a:ext>
                  </a:extLst>
                </p:cNvPr>
                <p:cNvSpPr/>
                <p:nvPr/>
              </p:nvSpPr>
              <p:spPr>
                <a:xfrm>
                  <a:off x="4884195" y="2633057"/>
                  <a:ext cx="127768" cy="198178"/>
                </a:xfrm>
                <a:custGeom>
                  <a:avLst/>
                  <a:gdLst>
                    <a:gd name="connsiteX0" fmla="*/ 0 w 127768"/>
                    <a:gd name="connsiteY0" fmla="*/ 0 h 198178"/>
                    <a:gd name="connsiteX1" fmla="*/ 127769 w 127768"/>
                    <a:gd name="connsiteY1" fmla="*/ 0 h 198178"/>
                    <a:gd name="connsiteX2" fmla="*/ 127769 w 127768"/>
                    <a:gd name="connsiteY2" fmla="*/ 198179 h 198178"/>
                    <a:gd name="connsiteX3" fmla="*/ 0 w 127768"/>
                    <a:gd name="connsiteY3" fmla="*/ 198179 h 198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7768" h="198178">
                      <a:moveTo>
                        <a:pt x="0" y="0"/>
                      </a:moveTo>
                      <a:lnTo>
                        <a:pt x="127769" y="0"/>
                      </a:lnTo>
                      <a:lnTo>
                        <a:pt x="127769" y="198179"/>
                      </a:lnTo>
                      <a:lnTo>
                        <a:pt x="0" y="198179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71" name="图形 669">
                <a:extLst>
                  <a:ext uri="{FF2B5EF4-FFF2-40B4-BE49-F238E27FC236}">
                    <a16:creationId xmlns:a16="http://schemas.microsoft.com/office/drawing/2014/main" id="{CFEF084A-DB73-1728-F597-EF578AFD5E76}"/>
                  </a:ext>
                </a:extLst>
              </p:cNvPr>
              <p:cNvGrpSpPr/>
              <p:nvPr/>
            </p:nvGrpSpPr>
            <p:grpSpPr>
              <a:xfrm>
                <a:off x="2994874" y="2755673"/>
                <a:ext cx="1684784" cy="685077"/>
                <a:chOff x="2994874" y="2755673"/>
                <a:chExt cx="1684784" cy="685077"/>
              </a:xfrm>
            </p:grpSpPr>
            <p:sp>
              <p:nvSpPr>
                <p:cNvPr id="1272" name="任意多边形: 形状 1271">
                  <a:extLst>
                    <a:ext uri="{FF2B5EF4-FFF2-40B4-BE49-F238E27FC236}">
                      <a16:creationId xmlns:a16="http://schemas.microsoft.com/office/drawing/2014/main" id="{AEACB834-3105-D3ED-37C4-142A73C52F9C}"/>
                    </a:ext>
                  </a:extLst>
                </p:cNvPr>
                <p:cNvSpPr/>
                <p:nvPr/>
              </p:nvSpPr>
              <p:spPr>
                <a:xfrm>
                  <a:off x="2994874" y="2995847"/>
                  <a:ext cx="141398" cy="444903"/>
                </a:xfrm>
                <a:custGeom>
                  <a:avLst/>
                  <a:gdLst>
                    <a:gd name="connsiteX0" fmla="*/ 0 w 141398"/>
                    <a:gd name="connsiteY0" fmla="*/ 0 h 444903"/>
                    <a:gd name="connsiteX1" fmla="*/ 0 w 141398"/>
                    <a:gd name="connsiteY1" fmla="*/ 227894 h 444903"/>
                    <a:gd name="connsiteX2" fmla="*/ 63427 w 141398"/>
                    <a:gd name="connsiteY2" fmla="*/ 444903 h 444903"/>
                    <a:gd name="connsiteX3" fmla="*/ 63427 w 141398"/>
                    <a:gd name="connsiteY3" fmla="*/ 444903 h 444903"/>
                    <a:gd name="connsiteX4" fmla="*/ 141398 w 141398"/>
                    <a:gd name="connsiteY4" fmla="*/ 26392 h 4449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398" h="444903">
                      <a:moveTo>
                        <a:pt x="0" y="0"/>
                      </a:moveTo>
                      <a:lnTo>
                        <a:pt x="0" y="227894"/>
                      </a:lnTo>
                      <a:cubicBezTo>
                        <a:pt x="0" y="311162"/>
                        <a:pt x="21672" y="370110"/>
                        <a:pt x="63427" y="444903"/>
                      </a:cubicBezTo>
                      <a:lnTo>
                        <a:pt x="63427" y="444903"/>
                      </a:lnTo>
                      <a:cubicBezTo>
                        <a:pt x="63427" y="444903"/>
                        <a:pt x="136101" y="230687"/>
                        <a:pt x="141398" y="26392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73" name="任意多边形: 形状 1272">
                  <a:extLst>
                    <a:ext uri="{FF2B5EF4-FFF2-40B4-BE49-F238E27FC236}">
                      <a16:creationId xmlns:a16="http://schemas.microsoft.com/office/drawing/2014/main" id="{A41488BF-3B20-6A4E-915A-50C72501095D}"/>
                    </a:ext>
                  </a:extLst>
                </p:cNvPr>
                <p:cNvSpPr/>
                <p:nvPr/>
              </p:nvSpPr>
              <p:spPr>
                <a:xfrm>
                  <a:off x="2994874" y="2755866"/>
                  <a:ext cx="63426" cy="251588"/>
                </a:xfrm>
                <a:custGeom>
                  <a:avLst/>
                  <a:gdLst>
                    <a:gd name="connsiteX0" fmla="*/ 63427 w 63426"/>
                    <a:gd name="connsiteY0" fmla="*/ 251588 h 251588"/>
                    <a:gd name="connsiteX1" fmla="*/ 0 w 63426"/>
                    <a:gd name="connsiteY1" fmla="*/ 239982 h 251588"/>
                    <a:gd name="connsiteX2" fmla="*/ 0 w 63426"/>
                    <a:gd name="connsiteY2" fmla="*/ 27788 h 251588"/>
                    <a:gd name="connsiteX3" fmla="*/ 31689 w 63426"/>
                    <a:gd name="connsiteY3" fmla="*/ 0 h 251588"/>
                    <a:gd name="connsiteX4" fmla="*/ 31689 w 63426"/>
                    <a:gd name="connsiteY4" fmla="*/ 0 h 251588"/>
                    <a:gd name="connsiteX5" fmla="*/ 63427 w 63426"/>
                    <a:gd name="connsiteY5" fmla="*/ 27788 h 2515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426" h="251588">
                      <a:moveTo>
                        <a:pt x="63427" y="251588"/>
                      </a:moveTo>
                      <a:lnTo>
                        <a:pt x="0" y="239982"/>
                      </a:lnTo>
                      <a:lnTo>
                        <a:pt x="0" y="27788"/>
                      </a:lnTo>
                      <a:cubicBezTo>
                        <a:pt x="0" y="12425"/>
                        <a:pt x="14159" y="0"/>
                        <a:pt x="31689" y="0"/>
                      </a:cubicBezTo>
                      <a:lnTo>
                        <a:pt x="31689" y="0"/>
                      </a:lnTo>
                      <a:cubicBezTo>
                        <a:pt x="49220" y="0"/>
                        <a:pt x="63427" y="12425"/>
                        <a:pt x="63427" y="27788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74" name="任意多边形: 形状 1273">
                  <a:extLst>
                    <a:ext uri="{FF2B5EF4-FFF2-40B4-BE49-F238E27FC236}">
                      <a16:creationId xmlns:a16="http://schemas.microsoft.com/office/drawing/2014/main" id="{9FD08F15-8C78-C762-7C20-1298C21FCA82}"/>
                    </a:ext>
                  </a:extLst>
                </p:cNvPr>
                <p:cNvSpPr/>
                <p:nvPr/>
              </p:nvSpPr>
              <p:spPr>
                <a:xfrm>
                  <a:off x="3261392" y="2995847"/>
                  <a:ext cx="83365" cy="444903"/>
                </a:xfrm>
                <a:custGeom>
                  <a:avLst/>
                  <a:gdLst>
                    <a:gd name="connsiteX0" fmla="*/ 83365 w 83365"/>
                    <a:gd name="connsiteY0" fmla="*/ 0 h 444903"/>
                    <a:gd name="connsiteX1" fmla="*/ 0 w 83365"/>
                    <a:gd name="connsiteY1" fmla="*/ 0 h 444903"/>
                    <a:gd name="connsiteX2" fmla="*/ 0 w 83365"/>
                    <a:gd name="connsiteY2" fmla="*/ 444903 h 444903"/>
                    <a:gd name="connsiteX3" fmla="*/ 83365 w 83365"/>
                    <a:gd name="connsiteY3" fmla="*/ 0 h 4449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3365" h="444903">
                      <a:moveTo>
                        <a:pt x="83365" y="0"/>
                      </a:moveTo>
                      <a:lnTo>
                        <a:pt x="0" y="0"/>
                      </a:lnTo>
                      <a:lnTo>
                        <a:pt x="0" y="444903"/>
                      </a:lnTo>
                      <a:cubicBezTo>
                        <a:pt x="0" y="444903"/>
                        <a:pt x="83365" y="296811"/>
                        <a:pt x="83365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75" name="任意多边形: 形状 1274">
                  <a:extLst>
                    <a:ext uri="{FF2B5EF4-FFF2-40B4-BE49-F238E27FC236}">
                      <a16:creationId xmlns:a16="http://schemas.microsoft.com/office/drawing/2014/main" id="{0571A33A-2BD9-BEDC-FFDE-0E248BFB5EA0}"/>
                    </a:ext>
                  </a:extLst>
                </p:cNvPr>
                <p:cNvSpPr/>
                <p:nvPr/>
              </p:nvSpPr>
              <p:spPr>
                <a:xfrm>
                  <a:off x="3261392" y="2755866"/>
                  <a:ext cx="63426" cy="239981"/>
                </a:xfrm>
                <a:custGeom>
                  <a:avLst/>
                  <a:gdLst>
                    <a:gd name="connsiteX0" fmla="*/ 63427 w 63426"/>
                    <a:gd name="connsiteY0" fmla="*/ 239982 h 239981"/>
                    <a:gd name="connsiteX1" fmla="*/ 0 w 63426"/>
                    <a:gd name="connsiteY1" fmla="*/ 239982 h 239981"/>
                    <a:gd name="connsiteX2" fmla="*/ 0 w 63426"/>
                    <a:gd name="connsiteY2" fmla="*/ 27788 h 239981"/>
                    <a:gd name="connsiteX3" fmla="*/ 31737 w 63426"/>
                    <a:gd name="connsiteY3" fmla="*/ 0 h 239981"/>
                    <a:gd name="connsiteX4" fmla="*/ 31737 w 63426"/>
                    <a:gd name="connsiteY4" fmla="*/ 0 h 239981"/>
                    <a:gd name="connsiteX5" fmla="*/ 63427 w 63426"/>
                    <a:gd name="connsiteY5" fmla="*/ 27788 h 239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426" h="239981">
                      <a:moveTo>
                        <a:pt x="63427" y="239982"/>
                      </a:moveTo>
                      <a:lnTo>
                        <a:pt x="0" y="239982"/>
                      </a:lnTo>
                      <a:lnTo>
                        <a:pt x="0" y="27788"/>
                      </a:lnTo>
                      <a:cubicBezTo>
                        <a:pt x="0" y="12425"/>
                        <a:pt x="14207" y="0"/>
                        <a:pt x="31737" y="0"/>
                      </a:cubicBezTo>
                      <a:lnTo>
                        <a:pt x="31737" y="0"/>
                      </a:lnTo>
                      <a:cubicBezTo>
                        <a:pt x="49268" y="0"/>
                        <a:pt x="63427" y="12425"/>
                        <a:pt x="63427" y="27788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76" name="任意多边形: 形状 1275">
                  <a:extLst>
                    <a:ext uri="{FF2B5EF4-FFF2-40B4-BE49-F238E27FC236}">
                      <a16:creationId xmlns:a16="http://schemas.microsoft.com/office/drawing/2014/main" id="{6278BFD2-29F6-17A6-0EFC-828B8D3FE896}"/>
                    </a:ext>
                  </a:extLst>
                </p:cNvPr>
                <p:cNvSpPr/>
                <p:nvPr/>
              </p:nvSpPr>
              <p:spPr>
                <a:xfrm>
                  <a:off x="3474982" y="2994788"/>
                  <a:ext cx="100799" cy="444902"/>
                </a:xfrm>
                <a:custGeom>
                  <a:avLst/>
                  <a:gdLst>
                    <a:gd name="connsiteX0" fmla="*/ 97428 w 100799"/>
                    <a:gd name="connsiteY0" fmla="*/ 26536 h 444902"/>
                    <a:gd name="connsiteX1" fmla="*/ 96664 w 100799"/>
                    <a:gd name="connsiteY1" fmla="*/ 41569 h 444902"/>
                    <a:gd name="connsiteX2" fmla="*/ 97428 w 100799"/>
                    <a:gd name="connsiteY2" fmla="*/ 42333 h 444902"/>
                    <a:gd name="connsiteX3" fmla="*/ 97855 w 100799"/>
                    <a:gd name="connsiteY3" fmla="*/ 48311 h 444902"/>
                    <a:gd name="connsiteX4" fmla="*/ 97428 w 100799"/>
                    <a:gd name="connsiteY4" fmla="*/ 48738 h 444902"/>
                    <a:gd name="connsiteX5" fmla="*/ 97428 w 100799"/>
                    <a:gd name="connsiteY5" fmla="*/ 48738 h 444902"/>
                    <a:gd name="connsiteX6" fmla="*/ 96664 w 100799"/>
                    <a:gd name="connsiteY6" fmla="*/ 63771 h 444902"/>
                    <a:gd name="connsiteX7" fmla="*/ 97428 w 100799"/>
                    <a:gd name="connsiteY7" fmla="*/ 64535 h 444902"/>
                    <a:gd name="connsiteX8" fmla="*/ 97855 w 100799"/>
                    <a:gd name="connsiteY8" fmla="*/ 70513 h 444902"/>
                    <a:gd name="connsiteX9" fmla="*/ 97428 w 100799"/>
                    <a:gd name="connsiteY9" fmla="*/ 70940 h 444902"/>
                    <a:gd name="connsiteX10" fmla="*/ 97428 w 100799"/>
                    <a:gd name="connsiteY10" fmla="*/ 70940 h 444902"/>
                    <a:gd name="connsiteX11" fmla="*/ 96664 w 100799"/>
                    <a:gd name="connsiteY11" fmla="*/ 85972 h 444902"/>
                    <a:gd name="connsiteX12" fmla="*/ 97428 w 100799"/>
                    <a:gd name="connsiteY12" fmla="*/ 86736 h 444902"/>
                    <a:gd name="connsiteX13" fmla="*/ 97855 w 100799"/>
                    <a:gd name="connsiteY13" fmla="*/ 92715 h 444902"/>
                    <a:gd name="connsiteX14" fmla="*/ 97428 w 100799"/>
                    <a:gd name="connsiteY14" fmla="*/ 93142 h 444902"/>
                    <a:gd name="connsiteX15" fmla="*/ 97428 w 100799"/>
                    <a:gd name="connsiteY15" fmla="*/ 93141 h 444902"/>
                    <a:gd name="connsiteX16" fmla="*/ 96664 w 100799"/>
                    <a:gd name="connsiteY16" fmla="*/ 108174 h 444902"/>
                    <a:gd name="connsiteX17" fmla="*/ 97428 w 100799"/>
                    <a:gd name="connsiteY17" fmla="*/ 108938 h 444902"/>
                    <a:gd name="connsiteX18" fmla="*/ 97855 w 100799"/>
                    <a:gd name="connsiteY18" fmla="*/ 114916 h 444902"/>
                    <a:gd name="connsiteX19" fmla="*/ 97428 w 100799"/>
                    <a:gd name="connsiteY19" fmla="*/ 115344 h 444902"/>
                    <a:gd name="connsiteX20" fmla="*/ 97428 w 100799"/>
                    <a:gd name="connsiteY20" fmla="*/ 115343 h 444902"/>
                    <a:gd name="connsiteX21" fmla="*/ 96664 w 100799"/>
                    <a:gd name="connsiteY21" fmla="*/ 130376 h 444902"/>
                    <a:gd name="connsiteX22" fmla="*/ 97428 w 100799"/>
                    <a:gd name="connsiteY22" fmla="*/ 131140 h 444902"/>
                    <a:gd name="connsiteX23" fmla="*/ 97855 w 100799"/>
                    <a:gd name="connsiteY23" fmla="*/ 137118 h 444902"/>
                    <a:gd name="connsiteX24" fmla="*/ 97428 w 100799"/>
                    <a:gd name="connsiteY24" fmla="*/ 137545 h 444902"/>
                    <a:gd name="connsiteX25" fmla="*/ 97428 w 100799"/>
                    <a:gd name="connsiteY25" fmla="*/ 137545 h 444902"/>
                    <a:gd name="connsiteX26" fmla="*/ 96664 w 100799"/>
                    <a:gd name="connsiteY26" fmla="*/ 152578 h 444902"/>
                    <a:gd name="connsiteX27" fmla="*/ 97428 w 100799"/>
                    <a:gd name="connsiteY27" fmla="*/ 153342 h 444902"/>
                    <a:gd name="connsiteX28" fmla="*/ 97855 w 100799"/>
                    <a:gd name="connsiteY28" fmla="*/ 159320 h 444902"/>
                    <a:gd name="connsiteX29" fmla="*/ 97428 w 100799"/>
                    <a:gd name="connsiteY29" fmla="*/ 159747 h 444902"/>
                    <a:gd name="connsiteX30" fmla="*/ 97428 w 100799"/>
                    <a:gd name="connsiteY30" fmla="*/ 159747 h 444902"/>
                    <a:gd name="connsiteX31" fmla="*/ 96664 w 100799"/>
                    <a:gd name="connsiteY31" fmla="*/ 174780 h 444902"/>
                    <a:gd name="connsiteX32" fmla="*/ 97428 w 100799"/>
                    <a:gd name="connsiteY32" fmla="*/ 175544 h 444902"/>
                    <a:gd name="connsiteX33" fmla="*/ 97855 w 100799"/>
                    <a:gd name="connsiteY33" fmla="*/ 181522 h 444902"/>
                    <a:gd name="connsiteX34" fmla="*/ 97428 w 100799"/>
                    <a:gd name="connsiteY34" fmla="*/ 181949 h 444902"/>
                    <a:gd name="connsiteX35" fmla="*/ 97428 w 100799"/>
                    <a:gd name="connsiteY35" fmla="*/ 181949 h 444902"/>
                    <a:gd name="connsiteX36" fmla="*/ 96664 w 100799"/>
                    <a:gd name="connsiteY36" fmla="*/ 196981 h 444902"/>
                    <a:gd name="connsiteX37" fmla="*/ 97428 w 100799"/>
                    <a:gd name="connsiteY37" fmla="*/ 197745 h 444902"/>
                    <a:gd name="connsiteX38" fmla="*/ 97855 w 100799"/>
                    <a:gd name="connsiteY38" fmla="*/ 203724 h 444902"/>
                    <a:gd name="connsiteX39" fmla="*/ 97428 w 100799"/>
                    <a:gd name="connsiteY39" fmla="*/ 204151 h 444902"/>
                    <a:gd name="connsiteX40" fmla="*/ 97428 w 100799"/>
                    <a:gd name="connsiteY40" fmla="*/ 204151 h 444902"/>
                    <a:gd name="connsiteX41" fmla="*/ 96664 w 100799"/>
                    <a:gd name="connsiteY41" fmla="*/ 219183 h 444902"/>
                    <a:gd name="connsiteX42" fmla="*/ 97428 w 100799"/>
                    <a:gd name="connsiteY42" fmla="*/ 219947 h 444902"/>
                    <a:gd name="connsiteX43" fmla="*/ 97877 w 100799"/>
                    <a:gd name="connsiteY43" fmla="*/ 225855 h 444902"/>
                    <a:gd name="connsiteX44" fmla="*/ 97428 w 100799"/>
                    <a:gd name="connsiteY44" fmla="*/ 226304 h 444902"/>
                    <a:gd name="connsiteX45" fmla="*/ 97428 w 100799"/>
                    <a:gd name="connsiteY45" fmla="*/ 226304 h 444902"/>
                    <a:gd name="connsiteX46" fmla="*/ 93960 w 100799"/>
                    <a:gd name="connsiteY46" fmla="*/ 234154 h 444902"/>
                    <a:gd name="connsiteX47" fmla="*/ 97524 w 100799"/>
                    <a:gd name="connsiteY47" fmla="*/ 242101 h 444902"/>
                    <a:gd name="connsiteX48" fmla="*/ 97973 w 100799"/>
                    <a:gd name="connsiteY48" fmla="*/ 248009 h 444902"/>
                    <a:gd name="connsiteX49" fmla="*/ 97524 w 100799"/>
                    <a:gd name="connsiteY49" fmla="*/ 248458 h 444902"/>
                    <a:gd name="connsiteX50" fmla="*/ 97524 w 100799"/>
                    <a:gd name="connsiteY50" fmla="*/ 248458 h 444902"/>
                    <a:gd name="connsiteX51" fmla="*/ 94057 w 100799"/>
                    <a:gd name="connsiteY51" fmla="*/ 256308 h 444902"/>
                    <a:gd name="connsiteX52" fmla="*/ 97620 w 100799"/>
                    <a:gd name="connsiteY52" fmla="*/ 264255 h 444902"/>
                    <a:gd name="connsiteX53" fmla="*/ 98069 w 100799"/>
                    <a:gd name="connsiteY53" fmla="*/ 270163 h 444902"/>
                    <a:gd name="connsiteX54" fmla="*/ 97620 w 100799"/>
                    <a:gd name="connsiteY54" fmla="*/ 270611 h 444902"/>
                    <a:gd name="connsiteX55" fmla="*/ 97621 w 100799"/>
                    <a:gd name="connsiteY55" fmla="*/ 270612 h 444902"/>
                    <a:gd name="connsiteX56" fmla="*/ 94153 w 100799"/>
                    <a:gd name="connsiteY56" fmla="*/ 278462 h 444902"/>
                    <a:gd name="connsiteX57" fmla="*/ 97717 w 100799"/>
                    <a:gd name="connsiteY57" fmla="*/ 286408 h 444902"/>
                    <a:gd name="connsiteX58" fmla="*/ 98092 w 100799"/>
                    <a:gd name="connsiteY58" fmla="*/ 292390 h 444902"/>
                    <a:gd name="connsiteX59" fmla="*/ 97717 w 100799"/>
                    <a:gd name="connsiteY59" fmla="*/ 292766 h 444902"/>
                    <a:gd name="connsiteX60" fmla="*/ 97717 w 100799"/>
                    <a:gd name="connsiteY60" fmla="*/ 292765 h 444902"/>
                    <a:gd name="connsiteX61" fmla="*/ 96932 w 100799"/>
                    <a:gd name="connsiteY61" fmla="*/ 307729 h 444902"/>
                    <a:gd name="connsiteX62" fmla="*/ 97717 w 100799"/>
                    <a:gd name="connsiteY62" fmla="*/ 308514 h 444902"/>
                    <a:gd name="connsiteX63" fmla="*/ 98144 w 100799"/>
                    <a:gd name="connsiteY63" fmla="*/ 314492 h 444902"/>
                    <a:gd name="connsiteX64" fmla="*/ 97717 w 100799"/>
                    <a:gd name="connsiteY64" fmla="*/ 314919 h 444902"/>
                    <a:gd name="connsiteX65" fmla="*/ 97717 w 100799"/>
                    <a:gd name="connsiteY65" fmla="*/ 314919 h 444902"/>
                    <a:gd name="connsiteX66" fmla="*/ 96974 w 100799"/>
                    <a:gd name="connsiteY66" fmla="*/ 330021 h 444902"/>
                    <a:gd name="connsiteX67" fmla="*/ 97717 w 100799"/>
                    <a:gd name="connsiteY67" fmla="*/ 330763 h 444902"/>
                    <a:gd name="connsiteX68" fmla="*/ 98166 w 100799"/>
                    <a:gd name="connsiteY68" fmla="*/ 336672 h 444902"/>
                    <a:gd name="connsiteX69" fmla="*/ 97717 w 100799"/>
                    <a:gd name="connsiteY69" fmla="*/ 337120 h 444902"/>
                    <a:gd name="connsiteX70" fmla="*/ 97717 w 100799"/>
                    <a:gd name="connsiteY70" fmla="*/ 337121 h 444902"/>
                    <a:gd name="connsiteX71" fmla="*/ 96953 w 100799"/>
                    <a:gd name="connsiteY71" fmla="*/ 352153 h 444902"/>
                    <a:gd name="connsiteX72" fmla="*/ 97717 w 100799"/>
                    <a:gd name="connsiteY72" fmla="*/ 352917 h 444902"/>
                    <a:gd name="connsiteX73" fmla="*/ 98144 w 100799"/>
                    <a:gd name="connsiteY73" fmla="*/ 358896 h 444902"/>
                    <a:gd name="connsiteX74" fmla="*/ 97717 w 100799"/>
                    <a:gd name="connsiteY74" fmla="*/ 359323 h 444902"/>
                    <a:gd name="connsiteX75" fmla="*/ 97717 w 100799"/>
                    <a:gd name="connsiteY75" fmla="*/ 359323 h 444902"/>
                    <a:gd name="connsiteX76" fmla="*/ 96953 w 100799"/>
                    <a:gd name="connsiteY76" fmla="*/ 374355 h 444902"/>
                    <a:gd name="connsiteX77" fmla="*/ 97717 w 100799"/>
                    <a:gd name="connsiteY77" fmla="*/ 375119 h 444902"/>
                    <a:gd name="connsiteX78" fmla="*/ 98144 w 100799"/>
                    <a:gd name="connsiteY78" fmla="*/ 381097 h 444902"/>
                    <a:gd name="connsiteX79" fmla="*/ 97717 w 100799"/>
                    <a:gd name="connsiteY79" fmla="*/ 381525 h 444902"/>
                    <a:gd name="connsiteX80" fmla="*/ 97717 w 100799"/>
                    <a:gd name="connsiteY80" fmla="*/ 381524 h 444902"/>
                    <a:gd name="connsiteX81" fmla="*/ 96953 w 100799"/>
                    <a:gd name="connsiteY81" fmla="*/ 396557 h 444902"/>
                    <a:gd name="connsiteX82" fmla="*/ 97717 w 100799"/>
                    <a:gd name="connsiteY82" fmla="*/ 397321 h 444902"/>
                    <a:gd name="connsiteX83" fmla="*/ 98144 w 100799"/>
                    <a:gd name="connsiteY83" fmla="*/ 403299 h 444902"/>
                    <a:gd name="connsiteX84" fmla="*/ 97717 w 100799"/>
                    <a:gd name="connsiteY84" fmla="*/ 403726 h 444902"/>
                    <a:gd name="connsiteX85" fmla="*/ 97717 w 100799"/>
                    <a:gd name="connsiteY85" fmla="*/ 403726 h 444902"/>
                    <a:gd name="connsiteX86" fmla="*/ 96953 w 100799"/>
                    <a:gd name="connsiteY86" fmla="*/ 418759 h 444902"/>
                    <a:gd name="connsiteX87" fmla="*/ 97717 w 100799"/>
                    <a:gd name="connsiteY87" fmla="*/ 419523 h 444902"/>
                    <a:gd name="connsiteX88" fmla="*/ 98144 w 100799"/>
                    <a:gd name="connsiteY88" fmla="*/ 425501 h 444902"/>
                    <a:gd name="connsiteX89" fmla="*/ 97717 w 100799"/>
                    <a:gd name="connsiteY89" fmla="*/ 425928 h 444902"/>
                    <a:gd name="connsiteX90" fmla="*/ 97717 w 100799"/>
                    <a:gd name="connsiteY90" fmla="*/ 425928 h 444902"/>
                    <a:gd name="connsiteX91" fmla="*/ 94249 w 100799"/>
                    <a:gd name="connsiteY91" fmla="*/ 433778 h 444902"/>
                    <a:gd name="connsiteX92" fmla="*/ 100799 w 100799"/>
                    <a:gd name="connsiteY92" fmla="*/ 444903 h 444902"/>
                    <a:gd name="connsiteX93" fmla="*/ 97765 w 100799"/>
                    <a:gd name="connsiteY93" fmla="*/ 444903 h 444902"/>
                    <a:gd name="connsiteX94" fmla="*/ 0 w 100799"/>
                    <a:gd name="connsiteY94" fmla="*/ 359274 h 444902"/>
                    <a:gd name="connsiteX95" fmla="*/ 0 w 100799"/>
                    <a:gd name="connsiteY95" fmla="*/ 0 h 444902"/>
                    <a:gd name="connsiteX96" fmla="*/ 100799 w 100799"/>
                    <a:gd name="connsiteY96" fmla="*/ 0 h 444902"/>
                    <a:gd name="connsiteX97" fmla="*/ 97717 w 100799"/>
                    <a:gd name="connsiteY97" fmla="*/ 3227 h 444902"/>
                    <a:gd name="connsiteX98" fmla="*/ 96953 w 100799"/>
                    <a:gd name="connsiteY98" fmla="*/ 18259 h 444902"/>
                    <a:gd name="connsiteX99" fmla="*/ 97717 w 100799"/>
                    <a:gd name="connsiteY99" fmla="*/ 19023 h 444902"/>
                    <a:gd name="connsiteX100" fmla="*/ 98144 w 100799"/>
                    <a:gd name="connsiteY100" fmla="*/ 25002 h 444902"/>
                    <a:gd name="connsiteX101" fmla="*/ 97717 w 100799"/>
                    <a:gd name="connsiteY101" fmla="*/ 25429 h 444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</a:cxnLst>
                  <a:rect l="l" t="t" r="r" b="b"/>
                  <a:pathLst>
                    <a:path w="100799" h="444902">
                      <a:moveTo>
                        <a:pt x="97428" y="26536"/>
                      </a:moveTo>
                      <a:cubicBezTo>
                        <a:pt x="93066" y="30476"/>
                        <a:pt x="92724" y="37207"/>
                        <a:pt x="96664" y="41569"/>
                      </a:cubicBezTo>
                      <a:cubicBezTo>
                        <a:pt x="96905" y="41836"/>
                        <a:pt x="97160" y="42091"/>
                        <a:pt x="97428" y="42333"/>
                      </a:cubicBezTo>
                      <a:cubicBezTo>
                        <a:pt x="99197" y="43866"/>
                        <a:pt x="99388" y="46542"/>
                        <a:pt x="97855" y="48311"/>
                      </a:cubicBezTo>
                      <a:cubicBezTo>
                        <a:pt x="97723" y="48463"/>
                        <a:pt x="97580" y="48606"/>
                        <a:pt x="97428" y="48738"/>
                      </a:cubicBezTo>
                      <a:lnTo>
                        <a:pt x="97428" y="48738"/>
                      </a:lnTo>
                      <a:cubicBezTo>
                        <a:pt x="93066" y="52678"/>
                        <a:pt x="92724" y="59409"/>
                        <a:pt x="96664" y="63771"/>
                      </a:cubicBezTo>
                      <a:cubicBezTo>
                        <a:pt x="96905" y="64038"/>
                        <a:pt x="97160" y="64293"/>
                        <a:pt x="97428" y="64535"/>
                      </a:cubicBezTo>
                      <a:cubicBezTo>
                        <a:pt x="99197" y="66068"/>
                        <a:pt x="99388" y="68744"/>
                        <a:pt x="97855" y="70513"/>
                      </a:cubicBezTo>
                      <a:cubicBezTo>
                        <a:pt x="97723" y="70665"/>
                        <a:pt x="97580" y="70808"/>
                        <a:pt x="97428" y="70940"/>
                      </a:cubicBezTo>
                      <a:lnTo>
                        <a:pt x="97428" y="70940"/>
                      </a:lnTo>
                      <a:cubicBezTo>
                        <a:pt x="93066" y="74880"/>
                        <a:pt x="92724" y="81610"/>
                        <a:pt x="96664" y="85972"/>
                      </a:cubicBezTo>
                      <a:cubicBezTo>
                        <a:pt x="96905" y="86240"/>
                        <a:pt x="97160" y="86495"/>
                        <a:pt x="97428" y="86736"/>
                      </a:cubicBezTo>
                      <a:cubicBezTo>
                        <a:pt x="99197" y="88269"/>
                        <a:pt x="99388" y="90946"/>
                        <a:pt x="97855" y="92715"/>
                      </a:cubicBezTo>
                      <a:cubicBezTo>
                        <a:pt x="97723" y="92867"/>
                        <a:pt x="97580" y="93010"/>
                        <a:pt x="97428" y="93142"/>
                      </a:cubicBezTo>
                      <a:lnTo>
                        <a:pt x="97428" y="93141"/>
                      </a:lnTo>
                      <a:cubicBezTo>
                        <a:pt x="93066" y="97082"/>
                        <a:pt x="92724" y="103812"/>
                        <a:pt x="96664" y="108174"/>
                      </a:cubicBezTo>
                      <a:cubicBezTo>
                        <a:pt x="96905" y="108442"/>
                        <a:pt x="97160" y="108697"/>
                        <a:pt x="97428" y="108938"/>
                      </a:cubicBezTo>
                      <a:cubicBezTo>
                        <a:pt x="99197" y="110471"/>
                        <a:pt x="99388" y="113148"/>
                        <a:pt x="97855" y="114916"/>
                      </a:cubicBezTo>
                      <a:cubicBezTo>
                        <a:pt x="97723" y="115069"/>
                        <a:pt x="97580" y="115211"/>
                        <a:pt x="97428" y="115344"/>
                      </a:cubicBezTo>
                      <a:lnTo>
                        <a:pt x="97428" y="115343"/>
                      </a:lnTo>
                      <a:cubicBezTo>
                        <a:pt x="93066" y="119284"/>
                        <a:pt x="92724" y="126014"/>
                        <a:pt x="96664" y="130376"/>
                      </a:cubicBezTo>
                      <a:cubicBezTo>
                        <a:pt x="96905" y="130643"/>
                        <a:pt x="97160" y="130898"/>
                        <a:pt x="97428" y="131140"/>
                      </a:cubicBezTo>
                      <a:cubicBezTo>
                        <a:pt x="99197" y="132673"/>
                        <a:pt x="99388" y="135350"/>
                        <a:pt x="97855" y="137118"/>
                      </a:cubicBezTo>
                      <a:cubicBezTo>
                        <a:pt x="97723" y="137270"/>
                        <a:pt x="97580" y="137413"/>
                        <a:pt x="97428" y="137545"/>
                      </a:cubicBezTo>
                      <a:lnTo>
                        <a:pt x="97428" y="137545"/>
                      </a:lnTo>
                      <a:cubicBezTo>
                        <a:pt x="93066" y="141486"/>
                        <a:pt x="92724" y="148216"/>
                        <a:pt x="96664" y="152578"/>
                      </a:cubicBezTo>
                      <a:cubicBezTo>
                        <a:pt x="96905" y="152845"/>
                        <a:pt x="97160" y="153100"/>
                        <a:pt x="97428" y="153342"/>
                      </a:cubicBezTo>
                      <a:cubicBezTo>
                        <a:pt x="99197" y="154875"/>
                        <a:pt x="99388" y="157552"/>
                        <a:pt x="97855" y="159320"/>
                      </a:cubicBezTo>
                      <a:cubicBezTo>
                        <a:pt x="97723" y="159472"/>
                        <a:pt x="97580" y="159615"/>
                        <a:pt x="97428" y="159747"/>
                      </a:cubicBezTo>
                      <a:lnTo>
                        <a:pt x="97428" y="159747"/>
                      </a:lnTo>
                      <a:cubicBezTo>
                        <a:pt x="93066" y="163687"/>
                        <a:pt x="92724" y="170418"/>
                        <a:pt x="96664" y="174780"/>
                      </a:cubicBezTo>
                      <a:cubicBezTo>
                        <a:pt x="96905" y="175047"/>
                        <a:pt x="97160" y="175302"/>
                        <a:pt x="97428" y="175544"/>
                      </a:cubicBezTo>
                      <a:cubicBezTo>
                        <a:pt x="99197" y="177077"/>
                        <a:pt x="99388" y="179753"/>
                        <a:pt x="97855" y="181522"/>
                      </a:cubicBezTo>
                      <a:cubicBezTo>
                        <a:pt x="97723" y="181674"/>
                        <a:pt x="97580" y="181817"/>
                        <a:pt x="97428" y="181949"/>
                      </a:cubicBezTo>
                      <a:lnTo>
                        <a:pt x="97428" y="181949"/>
                      </a:lnTo>
                      <a:cubicBezTo>
                        <a:pt x="93066" y="185889"/>
                        <a:pt x="92724" y="192619"/>
                        <a:pt x="96664" y="196981"/>
                      </a:cubicBezTo>
                      <a:cubicBezTo>
                        <a:pt x="96905" y="197249"/>
                        <a:pt x="97160" y="197504"/>
                        <a:pt x="97428" y="197745"/>
                      </a:cubicBezTo>
                      <a:cubicBezTo>
                        <a:pt x="99197" y="199278"/>
                        <a:pt x="99388" y="201955"/>
                        <a:pt x="97855" y="203724"/>
                      </a:cubicBezTo>
                      <a:cubicBezTo>
                        <a:pt x="97723" y="203876"/>
                        <a:pt x="97580" y="204019"/>
                        <a:pt x="97428" y="204151"/>
                      </a:cubicBezTo>
                      <a:lnTo>
                        <a:pt x="97428" y="204151"/>
                      </a:lnTo>
                      <a:cubicBezTo>
                        <a:pt x="93066" y="208091"/>
                        <a:pt x="92724" y="214821"/>
                        <a:pt x="96664" y="219183"/>
                      </a:cubicBezTo>
                      <a:cubicBezTo>
                        <a:pt x="96905" y="219451"/>
                        <a:pt x="97160" y="219706"/>
                        <a:pt x="97428" y="219947"/>
                      </a:cubicBezTo>
                      <a:cubicBezTo>
                        <a:pt x="99183" y="221455"/>
                        <a:pt x="99384" y="224100"/>
                        <a:pt x="97877" y="225855"/>
                      </a:cubicBezTo>
                      <a:cubicBezTo>
                        <a:pt x="97739" y="226016"/>
                        <a:pt x="97589" y="226166"/>
                        <a:pt x="97428" y="226304"/>
                      </a:cubicBezTo>
                      <a:lnTo>
                        <a:pt x="97428" y="226304"/>
                      </a:lnTo>
                      <a:cubicBezTo>
                        <a:pt x="95212" y="228311"/>
                        <a:pt x="93951" y="231164"/>
                        <a:pt x="93960" y="234154"/>
                      </a:cubicBezTo>
                      <a:cubicBezTo>
                        <a:pt x="93967" y="237189"/>
                        <a:pt x="95262" y="240078"/>
                        <a:pt x="97524" y="242101"/>
                      </a:cubicBezTo>
                      <a:cubicBezTo>
                        <a:pt x="99280" y="243609"/>
                        <a:pt x="99481" y="246254"/>
                        <a:pt x="97973" y="248009"/>
                      </a:cubicBezTo>
                      <a:cubicBezTo>
                        <a:pt x="97835" y="248170"/>
                        <a:pt x="97685" y="248320"/>
                        <a:pt x="97524" y="248458"/>
                      </a:cubicBezTo>
                      <a:lnTo>
                        <a:pt x="97524" y="248458"/>
                      </a:lnTo>
                      <a:cubicBezTo>
                        <a:pt x="95308" y="250465"/>
                        <a:pt x="94048" y="253318"/>
                        <a:pt x="94057" y="256308"/>
                      </a:cubicBezTo>
                      <a:cubicBezTo>
                        <a:pt x="94069" y="259341"/>
                        <a:pt x="95364" y="262228"/>
                        <a:pt x="97620" y="264255"/>
                      </a:cubicBezTo>
                      <a:cubicBezTo>
                        <a:pt x="99376" y="265762"/>
                        <a:pt x="99577" y="268407"/>
                        <a:pt x="98069" y="270163"/>
                      </a:cubicBezTo>
                      <a:cubicBezTo>
                        <a:pt x="97931" y="270324"/>
                        <a:pt x="97781" y="270474"/>
                        <a:pt x="97620" y="270611"/>
                      </a:cubicBezTo>
                      <a:lnTo>
                        <a:pt x="97621" y="270612"/>
                      </a:lnTo>
                      <a:cubicBezTo>
                        <a:pt x="95404" y="272619"/>
                        <a:pt x="94144" y="275472"/>
                        <a:pt x="94153" y="278462"/>
                      </a:cubicBezTo>
                      <a:cubicBezTo>
                        <a:pt x="94166" y="281495"/>
                        <a:pt x="95460" y="284382"/>
                        <a:pt x="97717" y="286408"/>
                      </a:cubicBezTo>
                      <a:cubicBezTo>
                        <a:pt x="99472" y="287957"/>
                        <a:pt x="99640" y="290635"/>
                        <a:pt x="98092" y="292390"/>
                      </a:cubicBezTo>
                      <a:cubicBezTo>
                        <a:pt x="97975" y="292523"/>
                        <a:pt x="97850" y="292648"/>
                        <a:pt x="97717" y="292766"/>
                      </a:cubicBezTo>
                      <a:lnTo>
                        <a:pt x="97717" y="292765"/>
                      </a:lnTo>
                      <a:cubicBezTo>
                        <a:pt x="93368" y="296681"/>
                        <a:pt x="93017" y="303380"/>
                        <a:pt x="96932" y="307729"/>
                      </a:cubicBezTo>
                      <a:cubicBezTo>
                        <a:pt x="97180" y="308004"/>
                        <a:pt x="97442" y="308266"/>
                        <a:pt x="97717" y="308514"/>
                      </a:cubicBezTo>
                      <a:cubicBezTo>
                        <a:pt x="99486" y="310047"/>
                        <a:pt x="99677" y="312723"/>
                        <a:pt x="98144" y="314492"/>
                      </a:cubicBezTo>
                      <a:cubicBezTo>
                        <a:pt x="98012" y="314644"/>
                        <a:pt x="97869" y="314787"/>
                        <a:pt x="97717" y="314919"/>
                      </a:cubicBezTo>
                      <a:lnTo>
                        <a:pt x="97717" y="314919"/>
                      </a:lnTo>
                      <a:cubicBezTo>
                        <a:pt x="93342" y="318884"/>
                        <a:pt x="93009" y="325645"/>
                        <a:pt x="96974" y="330021"/>
                      </a:cubicBezTo>
                      <a:cubicBezTo>
                        <a:pt x="97209" y="330280"/>
                        <a:pt x="97457" y="330528"/>
                        <a:pt x="97717" y="330763"/>
                      </a:cubicBezTo>
                      <a:cubicBezTo>
                        <a:pt x="99472" y="332271"/>
                        <a:pt x="99673" y="334916"/>
                        <a:pt x="98166" y="336672"/>
                      </a:cubicBezTo>
                      <a:cubicBezTo>
                        <a:pt x="98028" y="336832"/>
                        <a:pt x="97878" y="336982"/>
                        <a:pt x="97717" y="337120"/>
                      </a:cubicBezTo>
                      <a:lnTo>
                        <a:pt x="97717" y="337121"/>
                      </a:lnTo>
                      <a:cubicBezTo>
                        <a:pt x="93355" y="341061"/>
                        <a:pt x="93013" y="347791"/>
                        <a:pt x="96953" y="352153"/>
                      </a:cubicBezTo>
                      <a:cubicBezTo>
                        <a:pt x="97194" y="352421"/>
                        <a:pt x="97449" y="352676"/>
                        <a:pt x="97717" y="352917"/>
                      </a:cubicBezTo>
                      <a:cubicBezTo>
                        <a:pt x="99486" y="354450"/>
                        <a:pt x="99677" y="357127"/>
                        <a:pt x="98144" y="358896"/>
                      </a:cubicBezTo>
                      <a:cubicBezTo>
                        <a:pt x="98012" y="359048"/>
                        <a:pt x="97869" y="359191"/>
                        <a:pt x="97717" y="359323"/>
                      </a:cubicBezTo>
                      <a:lnTo>
                        <a:pt x="97717" y="359323"/>
                      </a:lnTo>
                      <a:cubicBezTo>
                        <a:pt x="93355" y="363263"/>
                        <a:pt x="93013" y="369993"/>
                        <a:pt x="96953" y="374355"/>
                      </a:cubicBezTo>
                      <a:cubicBezTo>
                        <a:pt x="97194" y="374623"/>
                        <a:pt x="97449" y="374878"/>
                        <a:pt x="97717" y="375119"/>
                      </a:cubicBezTo>
                      <a:cubicBezTo>
                        <a:pt x="99486" y="376652"/>
                        <a:pt x="99677" y="379329"/>
                        <a:pt x="98144" y="381097"/>
                      </a:cubicBezTo>
                      <a:cubicBezTo>
                        <a:pt x="98012" y="381250"/>
                        <a:pt x="97869" y="381392"/>
                        <a:pt x="97717" y="381525"/>
                      </a:cubicBezTo>
                      <a:lnTo>
                        <a:pt x="97717" y="381524"/>
                      </a:lnTo>
                      <a:cubicBezTo>
                        <a:pt x="93355" y="385465"/>
                        <a:pt x="93013" y="392195"/>
                        <a:pt x="96953" y="396557"/>
                      </a:cubicBezTo>
                      <a:cubicBezTo>
                        <a:pt x="97194" y="396824"/>
                        <a:pt x="97449" y="397079"/>
                        <a:pt x="97717" y="397321"/>
                      </a:cubicBezTo>
                      <a:cubicBezTo>
                        <a:pt x="99486" y="398854"/>
                        <a:pt x="99677" y="401531"/>
                        <a:pt x="98144" y="403299"/>
                      </a:cubicBezTo>
                      <a:cubicBezTo>
                        <a:pt x="98012" y="403451"/>
                        <a:pt x="97869" y="403594"/>
                        <a:pt x="97717" y="403726"/>
                      </a:cubicBezTo>
                      <a:lnTo>
                        <a:pt x="97717" y="403726"/>
                      </a:lnTo>
                      <a:cubicBezTo>
                        <a:pt x="93355" y="407666"/>
                        <a:pt x="93013" y="414397"/>
                        <a:pt x="96953" y="418759"/>
                      </a:cubicBezTo>
                      <a:cubicBezTo>
                        <a:pt x="97194" y="419026"/>
                        <a:pt x="97449" y="419281"/>
                        <a:pt x="97717" y="419523"/>
                      </a:cubicBezTo>
                      <a:cubicBezTo>
                        <a:pt x="99486" y="421056"/>
                        <a:pt x="99677" y="423732"/>
                        <a:pt x="98144" y="425501"/>
                      </a:cubicBezTo>
                      <a:cubicBezTo>
                        <a:pt x="98012" y="425653"/>
                        <a:pt x="97869" y="425796"/>
                        <a:pt x="97717" y="425928"/>
                      </a:cubicBezTo>
                      <a:lnTo>
                        <a:pt x="97717" y="425928"/>
                      </a:lnTo>
                      <a:cubicBezTo>
                        <a:pt x="95737" y="428097"/>
                        <a:pt x="94520" y="430854"/>
                        <a:pt x="94249" y="433778"/>
                      </a:cubicBezTo>
                      <a:cubicBezTo>
                        <a:pt x="94249" y="436186"/>
                        <a:pt x="94249" y="444903"/>
                        <a:pt x="100799" y="444903"/>
                      </a:cubicBezTo>
                      <a:lnTo>
                        <a:pt x="97765" y="444903"/>
                      </a:lnTo>
                      <a:cubicBezTo>
                        <a:pt x="43778" y="444903"/>
                        <a:pt x="0" y="406375"/>
                        <a:pt x="0" y="359274"/>
                      </a:cubicBezTo>
                      <a:lnTo>
                        <a:pt x="0" y="0"/>
                      </a:lnTo>
                      <a:lnTo>
                        <a:pt x="100799" y="0"/>
                      </a:lnTo>
                      <a:cubicBezTo>
                        <a:pt x="97524" y="0"/>
                        <a:pt x="99884" y="1204"/>
                        <a:pt x="97717" y="3227"/>
                      </a:cubicBezTo>
                      <a:cubicBezTo>
                        <a:pt x="93355" y="7167"/>
                        <a:pt x="93013" y="13897"/>
                        <a:pt x="96953" y="18259"/>
                      </a:cubicBezTo>
                      <a:cubicBezTo>
                        <a:pt x="97194" y="18527"/>
                        <a:pt x="97449" y="18782"/>
                        <a:pt x="97717" y="19023"/>
                      </a:cubicBezTo>
                      <a:cubicBezTo>
                        <a:pt x="99486" y="20556"/>
                        <a:pt x="99677" y="23233"/>
                        <a:pt x="98144" y="25002"/>
                      </a:cubicBezTo>
                      <a:cubicBezTo>
                        <a:pt x="98012" y="25154"/>
                        <a:pt x="97869" y="25296"/>
                        <a:pt x="97717" y="25429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77" name="任意多边形: 形状 1276">
                  <a:extLst>
                    <a:ext uri="{FF2B5EF4-FFF2-40B4-BE49-F238E27FC236}">
                      <a16:creationId xmlns:a16="http://schemas.microsoft.com/office/drawing/2014/main" id="{DB7C1F22-42ED-3166-0753-F375565029FE}"/>
                    </a:ext>
                  </a:extLst>
                </p:cNvPr>
                <p:cNvSpPr/>
                <p:nvPr/>
              </p:nvSpPr>
              <p:spPr>
                <a:xfrm>
                  <a:off x="3474886" y="2755866"/>
                  <a:ext cx="63426" cy="239981"/>
                </a:xfrm>
                <a:custGeom>
                  <a:avLst/>
                  <a:gdLst>
                    <a:gd name="connsiteX0" fmla="*/ 63427 w 63426"/>
                    <a:gd name="connsiteY0" fmla="*/ 239982 h 239981"/>
                    <a:gd name="connsiteX1" fmla="*/ 0 w 63426"/>
                    <a:gd name="connsiteY1" fmla="*/ 239982 h 239981"/>
                    <a:gd name="connsiteX2" fmla="*/ 0 w 63426"/>
                    <a:gd name="connsiteY2" fmla="*/ 27788 h 239981"/>
                    <a:gd name="connsiteX3" fmla="*/ 31689 w 63426"/>
                    <a:gd name="connsiteY3" fmla="*/ 0 h 239981"/>
                    <a:gd name="connsiteX4" fmla="*/ 31689 w 63426"/>
                    <a:gd name="connsiteY4" fmla="*/ 0 h 239981"/>
                    <a:gd name="connsiteX5" fmla="*/ 63427 w 63426"/>
                    <a:gd name="connsiteY5" fmla="*/ 27788 h 239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426" h="239981">
                      <a:moveTo>
                        <a:pt x="63427" y="239982"/>
                      </a:moveTo>
                      <a:lnTo>
                        <a:pt x="0" y="239982"/>
                      </a:lnTo>
                      <a:lnTo>
                        <a:pt x="0" y="27788"/>
                      </a:lnTo>
                      <a:cubicBezTo>
                        <a:pt x="0" y="12425"/>
                        <a:pt x="14159" y="0"/>
                        <a:pt x="31689" y="0"/>
                      </a:cubicBezTo>
                      <a:lnTo>
                        <a:pt x="31689" y="0"/>
                      </a:lnTo>
                      <a:cubicBezTo>
                        <a:pt x="49220" y="0"/>
                        <a:pt x="63427" y="12425"/>
                        <a:pt x="63427" y="27788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78" name="任意多边形: 形状 1277">
                  <a:extLst>
                    <a:ext uri="{FF2B5EF4-FFF2-40B4-BE49-F238E27FC236}">
                      <a16:creationId xmlns:a16="http://schemas.microsoft.com/office/drawing/2014/main" id="{367B1576-8627-E5DC-959E-E91E06ABA5BE}"/>
                    </a:ext>
                  </a:extLst>
                </p:cNvPr>
                <p:cNvSpPr/>
                <p:nvPr/>
              </p:nvSpPr>
              <p:spPr>
                <a:xfrm>
                  <a:off x="3684093" y="2995847"/>
                  <a:ext cx="190040" cy="272539"/>
                </a:xfrm>
                <a:custGeom>
                  <a:avLst/>
                  <a:gdLst>
                    <a:gd name="connsiteX0" fmla="*/ 190040 w 190040"/>
                    <a:gd name="connsiteY0" fmla="*/ 136727 h 272539"/>
                    <a:gd name="connsiteX1" fmla="*/ 170198 w 190040"/>
                    <a:gd name="connsiteY1" fmla="*/ 272490 h 272539"/>
                    <a:gd name="connsiteX2" fmla="*/ 20131 w 190040"/>
                    <a:gd name="connsiteY2" fmla="*/ 272490 h 272539"/>
                    <a:gd name="connsiteX3" fmla="*/ 4250 w 190040"/>
                    <a:gd name="connsiteY3" fmla="*/ 258994 h 272539"/>
                    <a:gd name="connsiteX4" fmla="*/ 4334 w 190040"/>
                    <a:gd name="connsiteY4" fmla="*/ 255827 h 272539"/>
                    <a:gd name="connsiteX5" fmla="*/ 16374 w 190040"/>
                    <a:gd name="connsiteY5" fmla="*/ 136727 h 272539"/>
                    <a:gd name="connsiteX6" fmla="*/ 0 w 190040"/>
                    <a:gd name="connsiteY6" fmla="*/ 0 h 272539"/>
                    <a:gd name="connsiteX7" fmla="*/ 169957 w 190040"/>
                    <a:gd name="connsiteY7" fmla="*/ 0 h 272539"/>
                    <a:gd name="connsiteX8" fmla="*/ 190040 w 190040"/>
                    <a:gd name="connsiteY8" fmla="*/ 136727 h 272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0040" h="272539">
                      <a:moveTo>
                        <a:pt x="190040" y="136727"/>
                      </a:moveTo>
                      <a:cubicBezTo>
                        <a:pt x="189425" y="182657"/>
                        <a:pt x="182753" y="228305"/>
                        <a:pt x="170198" y="272490"/>
                      </a:cubicBezTo>
                      <a:lnTo>
                        <a:pt x="20131" y="272490"/>
                      </a:lnTo>
                      <a:cubicBezTo>
                        <a:pt x="12019" y="273148"/>
                        <a:pt x="4908" y="267106"/>
                        <a:pt x="4250" y="258994"/>
                      </a:cubicBezTo>
                      <a:cubicBezTo>
                        <a:pt x="4164" y="257938"/>
                        <a:pt x="4193" y="256876"/>
                        <a:pt x="4334" y="255827"/>
                      </a:cubicBezTo>
                      <a:cubicBezTo>
                        <a:pt x="12592" y="216671"/>
                        <a:pt x="16629" y="176743"/>
                        <a:pt x="16374" y="136727"/>
                      </a:cubicBezTo>
                      <a:cubicBezTo>
                        <a:pt x="16861" y="90634"/>
                        <a:pt x="11356" y="44674"/>
                        <a:pt x="0" y="0"/>
                      </a:cubicBezTo>
                      <a:lnTo>
                        <a:pt x="169957" y="0"/>
                      </a:lnTo>
                      <a:cubicBezTo>
                        <a:pt x="182665" y="44488"/>
                        <a:pt x="189418" y="90464"/>
                        <a:pt x="190040" y="136727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79" name="任意多边形: 形状 1278">
                  <a:extLst>
                    <a:ext uri="{FF2B5EF4-FFF2-40B4-BE49-F238E27FC236}">
                      <a16:creationId xmlns:a16="http://schemas.microsoft.com/office/drawing/2014/main" id="{F5DD18FC-F4D7-4836-0958-12135DCEC5E6}"/>
                    </a:ext>
                  </a:extLst>
                </p:cNvPr>
                <p:cNvSpPr/>
                <p:nvPr/>
              </p:nvSpPr>
              <p:spPr>
                <a:xfrm>
                  <a:off x="3683756" y="2755866"/>
                  <a:ext cx="63426" cy="239981"/>
                </a:xfrm>
                <a:custGeom>
                  <a:avLst/>
                  <a:gdLst>
                    <a:gd name="connsiteX0" fmla="*/ 63427 w 63426"/>
                    <a:gd name="connsiteY0" fmla="*/ 239982 h 239981"/>
                    <a:gd name="connsiteX1" fmla="*/ 0 w 63426"/>
                    <a:gd name="connsiteY1" fmla="*/ 239982 h 239981"/>
                    <a:gd name="connsiteX2" fmla="*/ 0 w 63426"/>
                    <a:gd name="connsiteY2" fmla="*/ 27788 h 239981"/>
                    <a:gd name="connsiteX3" fmla="*/ 31737 w 63426"/>
                    <a:gd name="connsiteY3" fmla="*/ 0 h 239981"/>
                    <a:gd name="connsiteX4" fmla="*/ 31737 w 63426"/>
                    <a:gd name="connsiteY4" fmla="*/ 0 h 239981"/>
                    <a:gd name="connsiteX5" fmla="*/ 63427 w 63426"/>
                    <a:gd name="connsiteY5" fmla="*/ 27788 h 239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426" h="239981">
                      <a:moveTo>
                        <a:pt x="63427" y="239982"/>
                      </a:moveTo>
                      <a:lnTo>
                        <a:pt x="0" y="239982"/>
                      </a:lnTo>
                      <a:lnTo>
                        <a:pt x="0" y="27788"/>
                      </a:lnTo>
                      <a:cubicBezTo>
                        <a:pt x="0" y="12425"/>
                        <a:pt x="14207" y="0"/>
                        <a:pt x="31737" y="0"/>
                      </a:cubicBezTo>
                      <a:lnTo>
                        <a:pt x="31737" y="0"/>
                      </a:lnTo>
                      <a:cubicBezTo>
                        <a:pt x="49268" y="0"/>
                        <a:pt x="63427" y="12425"/>
                        <a:pt x="63427" y="27788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0" name="任意多边形: 形状 1279">
                  <a:extLst>
                    <a:ext uri="{FF2B5EF4-FFF2-40B4-BE49-F238E27FC236}">
                      <a16:creationId xmlns:a16="http://schemas.microsoft.com/office/drawing/2014/main" id="{0936E968-A00B-0E46-0E7E-C34B9DEC0643}"/>
                    </a:ext>
                  </a:extLst>
                </p:cNvPr>
                <p:cNvSpPr/>
                <p:nvPr/>
              </p:nvSpPr>
              <p:spPr>
                <a:xfrm>
                  <a:off x="4000938" y="2993921"/>
                  <a:ext cx="75274" cy="268540"/>
                </a:xfrm>
                <a:custGeom>
                  <a:avLst/>
                  <a:gdLst>
                    <a:gd name="connsiteX0" fmla="*/ 75274 w 75274"/>
                    <a:gd name="connsiteY0" fmla="*/ 0 h 268540"/>
                    <a:gd name="connsiteX1" fmla="*/ 0 w 75274"/>
                    <a:gd name="connsiteY1" fmla="*/ 268541 h 268540"/>
                    <a:gd name="connsiteX2" fmla="*/ 0 w 75274"/>
                    <a:gd name="connsiteY2" fmla="*/ 0 h 268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5274" h="268540">
                      <a:moveTo>
                        <a:pt x="75274" y="0"/>
                      </a:moveTo>
                      <a:cubicBezTo>
                        <a:pt x="72914" y="155124"/>
                        <a:pt x="0" y="268541"/>
                        <a:pt x="0" y="26854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1" name="任意多边形: 形状 1280">
                  <a:extLst>
                    <a:ext uri="{FF2B5EF4-FFF2-40B4-BE49-F238E27FC236}">
                      <a16:creationId xmlns:a16="http://schemas.microsoft.com/office/drawing/2014/main" id="{62B537D5-04E4-4636-777D-0EB7E52281FD}"/>
                    </a:ext>
                  </a:extLst>
                </p:cNvPr>
                <p:cNvSpPr/>
                <p:nvPr/>
              </p:nvSpPr>
              <p:spPr>
                <a:xfrm>
                  <a:off x="4001025" y="2755673"/>
                  <a:ext cx="48853" cy="238247"/>
                </a:xfrm>
                <a:custGeom>
                  <a:avLst/>
                  <a:gdLst>
                    <a:gd name="connsiteX0" fmla="*/ 48748 w 48853"/>
                    <a:gd name="connsiteY0" fmla="*/ 238248 h 238247"/>
                    <a:gd name="connsiteX1" fmla="*/ 10 w 48853"/>
                    <a:gd name="connsiteY1" fmla="*/ 238248 h 238247"/>
                    <a:gd name="connsiteX2" fmla="*/ 10 w 48853"/>
                    <a:gd name="connsiteY2" fmla="*/ 25814 h 238247"/>
                    <a:gd name="connsiteX3" fmla="*/ 24427 w 48853"/>
                    <a:gd name="connsiteY3" fmla="*/ 0 h 238247"/>
                    <a:gd name="connsiteX4" fmla="*/ 24427 w 48853"/>
                    <a:gd name="connsiteY4" fmla="*/ 0 h 238247"/>
                    <a:gd name="connsiteX5" fmla="*/ 48844 w 48853"/>
                    <a:gd name="connsiteY5" fmla="*/ 25814 h 238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853" h="238247">
                      <a:moveTo>
                        <a:pt x="48748" y="238248"/>
                      </a:moveTo>
                      <a:lnTo>
                        <a:pt x="10" y="238248"/>
                      </a:lnTo>
                      <a:lnTo>
                        <a:pt x="10" y="25814"/>
                      </a:lnTo>
                      <a:cubicBezTo>
                        <a:pt x="-368" y="11946"/>
                        <a:pt x="10559" y="393"/>
                        <a:pt x="24427" y="0"/>
                      </a:cubicBezTo>
                      <a:lnTo>
                        <a:pt x="24427" y="0"/>
                      </a:lnTo>
                      <a:cubicBezTo>
                        <a:pt x="38294" y="394"/>
                        <a:pt x="49222" y="11946"/>
                        <a:pt x="48844" y="25814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2" name="任意多边形: 形状 1281">
                  <a:extLst>
                    <a:ext uri="{FF2B5EF4-FFF2-40B4-BE49-F238E27FC236}">
                      <a16:creationId xmlns:a16="http://schemas.microsoft.com/office/drawing/2014/main" id="{794E0514-978B-487C-C3DF-393482059DC4}"/>
                    </a:ext>
                  </a:extLst>
                </p:cNvPr>
                <p:cNvSpPr/>
                <p:nvPr/>
              </p:nvSpPr>
              <p:spPr>
                <a:xfrm>
                  <a:off x="4166561" y="2755769"/>
                  <a:ext cx="200490" cy="333846"/>
                </a:xfrm>
                <a:custGeom>
                  <a:avLst/>
                  <a:gdLst>
                    <a:gd name="connsiteX0" fmla="*/ 200491 w 200490"/>
                    <a:gd name="connsiteY0" fmla="*/ 320650 h 333846"/>
                    <a:gd name="connsiteX1" fmla="*/ 200491 w 200490"/>
                    <a:gd name="connsiteY1" fmla="*/ 320650 h 333846"/>
                    <a:gd name="connsiteX2" fmla="*/ 187054 w 200490"/>
                    <a:gd name="connsiteY2" fmla="*/ 333846 h 333846"/>
                    <a:gd name="connsiteX3" fmla="*/ 185224 w 200490"/>
                    <a:gd name="connsiteY3" fmla="*/ 333846 h 333846"/>
                    <a:gd name="connsiteX4" fmla="*/ 186091 w 200490"/>
                    <a:gd name="connsiteY4" fmla="*/ 320072 h 333846"/>
                    <a:gd name="connsiteX5" fmla="*/ 100269 w 200490"/>
                    <a:gd name="connsiteY5" fmla="*/ 222981 h 333846"/>
                    <a:gd name="connsiteX6" fmla="*/ 14400 w 200490"/>
                    <a:gd name="connsiteY6" fmla="*/ 320072 h 333846"/>
                    <a:gd name="connsiteX7" fmla="*/ 15267 w 200490"/>
                    <a:gd name="connsiteY7" fmla="*/ 333846 h 333846"/>
                    <a:gd name="connsiteX8" fmla="*/ 13389 w 200490"/>
                    <a:gd name="connsiteY8" fmla="*/ 333846 h 333846"/>
                    <a:gd name="connsiteX9" fmla="*/ 0 w 200490"/>
                    <a:gd name="connsiteY9" fmla="*/ 320602 h 333846"/>
                    <a:gd name="connsiteX10" fmla="*/ 0 w 200490"/>
                    <a:gd name="connsiteY10" fmla="*/ 320602 h 333846"/>
                    <a:gd name="connsiteX11" fmla="*/ 51724 w 200490"/>
                    <a:gd name="connsiteY11" fmla="*/ 221295 h 333846"/>
                    <a:gd name="connsiteX12" fmla="*/ 77730 w 200490"/>
                    <a:gd name="connsiteY12" fmla="*/ 175062 h 333846"/>
                    <a:gd name="connsiteX13" fmla="*/ 77730 w 200490"/>
                    <a:gd name="connsiteY13" fmla="*/ 24080 h 333846"/>
                    <a:gd name="connsiteX14" fmla="*/ 100221 w 200490"/>
                    <a:gd name="connsiteY14" fmla="*/ 0 h 333846"/>
                    <a:gd name="connsiteX15" fmla="*/ 116114 w 200490"/>
                    <a:gd name="connsiteY15" fmla="*/ 7079 h 333846"/>
                    <a:gd name="connsiteX16" fmla="*/ 122712 w 200490"/>
                    <a:gd name="connsiteY16" fmla="*/ 24176 h 333846"/>
                    <a:gd name="connsiteX17" fmla="*/ 122712 w 200490"/>
                    <a:gd name="connsiteY17" fmla="*/ 175207 h 333846"/>
                    <a:gd name="connsiteX18" fmla="*/ 148718 w 200490"/>
                    <a:gd name="connsiteY18" fmla="*/ 221440 h 333846"/>
                    <a:gd name="connsiteX19" fmla="*/ 200491 w 200490"/>
                    <a:gd name="connsiteY19" fmla="*/ 320650 h 3338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00490" h="333846">
                      <a:moveTo>
                        <a:pt x="200491" y="320650"/>
                      </a:moveTo>
                      <a:lnTo>
                        <a:pt x="200491" y="320650"/>
                      </a:lnTo>
                      <a:cubicBezTo>
                        <a:pt x="200411" y="327999"/>
                        <a:pt x="194403" y="333899"/>
                        <a:pt x="187054" y="333846"/>
                      </a:cubicBezTo>
                      <a:lnTo>
                        <a:pt x="185224" y="333846"/>
                      </a:lnTo>
                      <a:cubicBezTo>
                        <a:pt x="185806" y="329278"/>
                        <a:pt x="186096" y="324677"/>
                        <a:pt x="186091" y="320072"/>
                      </a:cubicBezTo>
                      <a:cubicBezTo>
                        <a:pt x="186091" y="266470"/>
                        <a:pt x="147563" y="222981"/>
                        <a:pt x="100269" y="222981"/>
                      </a:cubicBezTo>
                      <a:cubicBezTo>
                        <a:pt x="52976" y="222981"/>
                        <a:pt x="14400" y="266325"/>
                        <a:pt x="14400" y="320072"/>
                      </a:cubicBezTo>
                      <a:cubicBezTo>
                        <a:pt x="14395" y="324677"/>
                        <a:pt x="14684" y="329278"/>
                        <a:pt x="15267" y="333846"/>
                      </a:cubicBezTo>
                      <a:lnTo>
                        <a:pt x="13389" y="333846"/>
                      </a:lnTo>
                      <a:cubicBezTo>
                        <a:pt x="6040" y="333873"/>
                        <a:pt x="53" y="327951"/>
                        <a:pt x="0" y="320602"/>
                      </a:cubicBezTo>
                      <a:lnTo>
                        <a:pt x="0" y="320602"/>
                      </a:lnTo>
                      <a:cubicBezTo>
                        <a:pt x="0" y="277836"/>
                        <a:pt x="20902" y="240656"/>
                        <a:pt x="51724" y="221295"/>
                      </a:cubicBezTo>
                      <a:cubicBezTo>
                        <a:pt x="67798" y="211412"/>
                        <a:pt x="77631" y="193931"/>
                        <a:pt x="77730" y="175062"/>
                      </a:cubicBezTo>
                      <a:lnTo>
                        <a:pt x="77730" y="24080"/>
                      </a:lnTo>
                      <a:cubicBezTo>
                        <a:pt x="77351" y="11242"/>
                        <a:pt x="87387" y="496"/>
                        <a:pt x="100221" y="0"/>
                      </a:cubicBezTo>
                      <a:cubicBezTo>
                        <a:pt x="106278" y="25"/>
                        <a:pt x="112045" y="2594"/>
                        <a:pt x="116114" y="7079"/>
                      </a:cubicBezTo>
                      <a:cubicBezTo>
                        <a:pt x="120399" y="11738"/>
                        <a:pt x="122757" y="17848"/>
                        <a:pt x="122712" y="24176"/>
                      </a:cubicBezTo>
                      <a:lnTo>
                        <a:pt x="122712" y="175207"/>
                      </a:lnTo>
                      <a:cubicBezTo>
                        <a:pt x="122839" y="194068"/>
                        <a:pt x="132665" y="211537"/>
                        <a:pt x="148718" y="221440"/>
                      </a:cubicBezTo>
                      <a:cubicBezTo>
                        <a:pt x="179541" y="240704"/>
                        <a:pt x="200491" y="277884"/>
                        <a:pt x="200491" y="32065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3" name="任意多边形: 形状 1282">
                  <a:extLst>
                    <a:ext uri="{FF2B5EF4-FFF2-40B4-BE49-F238E27FC236}">
                      <a16:creationId xmlns:a16="http://schemas.microsoft.com/office/drawing/2014/main" id="{EA04D2CA-B75C-9DAA-1643-8D5D930948B7}"/>
                    </a:ext>
                  </a:extLst>
                </p:cNvPr>
                <p:cNvSpPr/>
                <p:nvPr/>
              </p:nvSpPr>
              <p:spPr>
                <a:xfrm>
                  <a:off x="4180864" y="3067317"/>
                  <a:ext cx="171979" cy="51049"/>
                </a:xfrm>
                <a:custGeom>
                  <a:avLst/>
                  <a:gdLst>
                    <a:gd name="connsiteX0" fmla="*/ 154257 w 171979"/>
                    <a:gd name="connsiteY0" fmla="*/ 0 h 51049"/>
                    <a:gd name="connsiteX1" fmla="*/ 17627 w 171979"/>
                    <a:gd name="connsiteY1" fmla="*/ 0 h 51049"/>
                    <a:gd name="connsiteX2" fmla="*/ 0 w 171979"/>
                    <a:gd name="connsiteY2" fmla="*/ 17627 h 51049"/>
                    <a:gd name="connsiteX3" fmla="*/ 0 w 171979"/>
                    <a:gd name="connsiteY3" fmla="*/ 17675 h 51049"/>
                    <a:gd name="connsiteX4" fmla="*/ 0 w 171979"/>
                    <a:gd name="connsiteY4" fmla="*/ 33423 h 51049"/>
                    <a:gd name="connsiteX5" fmla="*/ 17627 w 171979"/>
                    <a:gd name="connsiteY5" fmla="*/ 51050 h 51049"/>
                    <a:gd name="connsiteX6" fmla="*/ 154353 w 171979"/>
                    <a:gd name="connsiteY6" fmla="*/ 51050 h 51049"/>
                    <a:gd name="connsiteX7" fmla="*/ 171980 w 171979"/>
                    <a:gd name="connsiteY7" fmla="*/ 33423 h 51049"/>
                    <a:gd name="connsiteX8" fmla="*/ 171980 w 171979"/>
                    <a:gd name="connsiteY8" fmla="*/ 17675 h 51049"/>
                    <a:gd name="connsiteX9" fmla="*/ 154402 w 171979"/>
                    <a:gd name="connsiteY9" fmla="*/ 0 h 51049"/>
                    <a:gd name="connsiteX10" fmla="*/ 154257 w 171979"/>
                    <a:gd name="connsiteY10" fmla="*/ 0 h 51049"/>
                    <a:gd name="connsiteX11" fmla="*/ 156472 w 171979"/>
                    <a:gd name="connsiteY11" fmla="*/ 35061 h 51049"/>
                    <a:gd name="connsiteX12" fmla="*/ 15267 w 171979"/>
                    <a:gd name="connsiteY12" fmla="*/ 35061 h 51049"/>
                    <a:gd name="connsiteX13" fmla="*/ 15267 w 171979"/>
                    <a:gd name="connsiteY13" fmla="*/ 16712 h 51049"/>
                    <a:gd name="connsiteX14" fmla="*/ 156472 w 171979"/>
                    <a:gd name="connsiteY14" fmla="*/ 16712 h 51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71979" h="51049">
                      <a:moveTo>
                        <a:pt x="154257" y="0"/>
                      </a:moveTo>
                      <a:lnTo>
                        <a:pt x="17627" y="0"/>
                      </a:lnTo>
                      <a:cubicBezTo>
                        <a:pt x="7892" y="0"/>
                        <a:pt x="0" y="7892"/>
                        <a:pt x="0" y="17627"/>
                      </a:cubicBezTo>
                      <a:cubicBezTo>
                        <a:pt x="0" y="17643"/>
                        <a:pt x="0" y="17659"/>
                        <a:pt x="0" y="17675"/>
                      </a:cubicBezTo>
                      <a:lnTo>
                        <a:pt x="0" y="33423"/>
                      </a:lnTo>
                      <a:cubicBezTo>
                        <a:pt x="0" y="43158"/>
                        <a:pt x="7892" y="51050"/>
                        <a:pt x="17627" y="51050"/>
                      </a:cubicBezTo>
                      <a:lnTo>
                        <a:pt x="154353" y="51050"/>
                      </a:lnTo>
                      <a:cubicBezTo>
                        <a:pt x="164088" y="51050"/>
                        <a:pt x="171980" y="43158"/>
                        <a:pt x="171980" y="33423"/>
                      </a:cubicBezTo>
                      <a:lnTo>
                        <a:pt x="171980" y="17675"/>
                      </a:lnTo>
                      <a:cubicBezTo>
                        <a:pt x="172007" y="7940"/>
                        <a:pt x="164137" y="27"/>
                        <a:pt x="154402" y="0"/>
                      </a:cubicBezTo>
                      <a:cubicBezTo>
                        <a:pt x="154354" y="0"/>
                        <a:pt x="154305" y="0"/>
                        <a:pt x="154257" y="0"/>
                      </a:cubicBezTo>
                      <a:close/>
                      <a:moveTo>
                        <a:pt x="156472" y="35061"/>
                      </a:moveTo>
                      <a:lnTo>
                        <a:pt x="15267" y="35061"/>
                      </a:lnTo>
                      <a:lnTo>
                        <a:pt x="15267" y="16712"/>
                      </a:lnTo>
                      <a:lnTo>
                        <a:pt x="156472" y="16712"/>
                      </a:lnTo>
                      <a:close/>
                    </a:path>
                  </a:pathLst>
                </a:custGeom>
                <a:solidFill>
                  <a:srgbClr val="070707"/>
                </a:solidFill>
                <a:ln w="190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4" name="任意多边形: 形状 1283">
                  <a:extLst>
                    <a:ext uri="{FF2B5EF4-FFF2-40B4-BE49-F238E27FC236}">
                      <a16:creationId xmlns:a16="http://schemas.microsoft.com/office/drawing/2014/main" id="{E1C48D2F-79D8-960B-DD16-F1DB378F58B1}"/>
                    </a:ext>
                  </a:extLst>
                </p:cNvPr>
                <p:cNvSpPr/>
                <p:nvPr/>
              </p:nvSpPr>
              <p:spPr>
                <a:xfrm>
                  <a:off x="4552083" y="2755673"/>
                  <a:ext cx="48834" cy="225100"/>
                </a:xfrm>
                <a:custGeom>
                  <a:avLst/>
                  <a:gdLst>
                    <a:gd name="connsiteX0" fmla="*/ 48834 w 48834"/>
                    <a:gd name="connsiteY0" fmla="*/ 225100 h 225100"/>
                    <a:gd name="connsiteX1" fmla="*/ 0 w 48834"/>
                    <a:gd name="connsiteY1" fmla="*/ 225100 h 225100"/>
                    <a:gd name="connsiteX2" fmla="*/ 0 w 48834"/>
                    <a:gd name="connsiteY2" fmla="*/ 24417 h 225100"/>
                    <a:gd name="connsiteX3" fmla="*/ 24417 w 48834"/>
                    <a:gd name="connsiteY3" fmla="*/ 0 h 225100"/>
                    <a:gd name="connsiteX4" fmla="*/ 24417 w 48834"/>
                    <a:gd name="connsiteY4" fmla="*/ 0 h 225100"/>
                    <a:gd name="connsiteX5" fmla="*/ 48834 w 48834"/>
                    <a:gd name="connsiteY5" fmla="*/ 24417 h 225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834" h="225100">
                      <a:moveTo>
                        <a:pt x="48834" y="225100"/>
                      </a:moveTo>
                      <a:lnTo>
                        <a:pt x="0" y="225100"/>
                      </a:lnTo>
                      <a:lnTo>
                        <a:pt x="0" y="24417"/>
                      </a:lnTo>
                      <a:cubicBezTo>
                        <a:pt x="0" y="10932"/>
                        <a:pt x="10932" y="0"/>
                        <a:pt x="24417" y="0"/>
                      </a:cubicBezTo>
                      <a:lnTo>
                        <a:pt x="24417" y="0"/>
                      </a:lnTo>
                      <a:cubicBezTo>
                        <a:pt x="37903" y="0"/>
                        <a:pt x="48834" y="10932"/>
                        <a:pt x="48834" y="24417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5" name="任意多边形: 形状 1284">
                  <a:extLst>
                    <a:ext uri="{FF2B5EF4-FFF2-40B4-BE49-F238E27FC236}">
                      <a16:creationId xmlns:a16="http://schemas.microsoft.com/office/drawing/2014/main" id="{0D9E6FF2-3054-9C60-D421-2B2AD8B620D7}"/>
                    </a:ext>
                  </a:extLst>
                </p:cNvPr>
                <p:cNvSpPr/>
                <p:nvPr/>
              </p:nvSpPr>
              <p:spPr>
                <a:xfrm rot="-2700000">
                  <a:off x="4483633" y="3002984"/>
                  <a:ext cx="185801" cy="185801"/>
                </a:xfrm>
                <a:custGeom>
                  <a:avLst/>
                  <a:gdLst>
                    <a:gd name="connsiteX0" fmla="*/ 185802 w 185801"/>
                    <a:gd name="connsiteY0" fmla="*/ 92901 h 185801"/>
                    <a:gd name="connsiteX1" fmla="*/ 92901 w 185801"/>
                    <a:gd name="connsiteY1" fmla="*/ 185802 h 185801"/>
                    <a:gd name="connsiteX2" fmla="*/ 0 w 185801"/>
                    <a:gd name="connsiteY2" fmla="*/ 92901 h 185801"/>
                    <a:gd name="connsiteX3" fmla="*/ 92901 w 185801"/>
                    <a:gd name="connsiteY3" fmla="*/ 0 h 185801"/>
                    <a:gd name="connsiteX4" fmla="*/ 185802 w 185801"/>
                    <a:gd name="connsiteY4" fmla="*/ 92901 h 185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5801" h="185801">
                      <a:moveTo>
                        <a:pt x="185802" y="92901"/>
                      </a:moveTo>
                      <a:cubicBezTo>
                        <a:pt x="185802" y="144209"/>
                        <a:pt x="144209" y="185802"/>
                        <a:pt x="92901" y="185802"/>
                      </a:cubicBezTo>
                      <a:cubicBezTo>
                        <a:pt x="41593" y="185802"/>
                        <a:pt x="0" y="144209"/>
                        <a:pt x="0" y="92901"/>
                      </a:cubicBezTo>
                      <a:cubicBezTo>
                        <a:pt x="0" y="41593"/>
                        <a:pt x="41593" y="0"/>
                        <a:pt x="92901" y="0"/>
                      </a:cubicBezTo>
                      <a:cubicBezTo>
                        <a:pt x="144209" y="0"/>
                        <a:pt x="185802" y="41593"/>
                        <a:pt x="185802" y="92901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6" name="任意多边形: 形状 1285">
                  <a:extLst>
                    <a:ext uri="{FF2B5EF4-FFF2-40B4-BE49-F238E27FC236}">
                      <a16:creationId xmlns:a16="http://schemas.microsoft.com/office/drawing/2014/main" id="{23319CF4-D504-C823-8C85-0A4C7D3F7AE3}"/>
                    </a:ext>
                  </a:extLst>
                </p:cNvPr>
                <p:cNvSpPr/>
                <p:nvPr/>
              </p:nvSpPr>
              <p:spPr>
                <a:xfrm rot="-4600800">
                  <a:off x="4558419" y="3077814"/>
                  <a:ext cx="35831" cy="35831"/>
                </a:xfrm>
                <a:custGeom>
                  <a:avLst/>
                  <a:gdLst>
                    <a:gd name="connsiteX0" fmla="*/ 35831 w 35831"/>
                    <a:gd name="connsiteY0" fmla="*/ 17915 h 35831"/>
                    <a:gd name="connsiteX1" fmla="*/ 17916 w 35831"/>
                    <a:gd name="connsiteY1" fmla="*/ 35831 h 35831"/>
                    <a:gd name="connsiteX2" fmla="*/ 0 w 35831"/>
                    <a:gd name="connsiteY2" fmla="*/ 17915 h 35831"/>
                    <a:gd name="connsiteX3" fmla="*/ 17916 w 35831"/>
                    <a:gd name="connsiteY3" fmla="*/ 0 h 35831"/>
                    <a:gd name="connsiteX4" fmla="*/ 35831 w 35831"/>
                    <a:gd name="connsiteY4" fmla="*/ 17915 h 35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831" h="35831">
                      <a:moveTo>
                        <a:pt x="35831" y="17915"/>
                      </a:moveTo>
                      <a:cubicBezTo>
                        <a:pt x="35831" y="27810"/>
                        <a:pt x="27810" y="35831"/>
                        <a:pt x="17916" y="35831"/>
                      </a:cubicBezTo>
                      <a:cubicBezTo>
                        <a:pt x="8021" y="35831"/>
                        <a:pt x="0" y="27810"/>
                        <a:pt x="0" y="17915"/>
                      </a:cubicBezTo>
                      <a:cubicBezTo>
                        <a:pt x="0" y="8021"/>
                        <a:pt x="8022" y="0"/>
                        <a:pt x="17916" y="0"/>
                      </a:cubicBezTo>
                      <a:cubicBezTo>
                        <a:pt x="27810" y="0"/>
                        <a:pt x="35831" y="8021"/>
                        <a:pt x="35831" y="17915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7" name="任意多边形: 形状 1286">
                  <a:extLst>
                    <a:ext uri="{FF2B5EF4-FFF2-40B4-BE49-F238E27FC236}">
                      <a16:creationId xmlns:a16="http://schemas.microsoft.com/office/drawing/2014/main" id="{4131837C-F53B-EBFB-FB51-37D923808CAF}"/>
                    </a:ext>
                  </a:extLst>
                </p:cNvPr>
                <p:cNvSpPr/>
                <p:nvPr/>
              </p:nvSpPr>
              <p:spPr>
                <a:xfrm>
                  <a:off x="4473389" y="2979681"/>
                  <a:ext cx="206269" cy="62736"/>
                </a:xfrm>
                <a:custGeom>
                  <a:avLst/>
                  <a:gdLst>
                    <a:gd name="connsiteX0" fmla="*/ 0 w 206269"/>
                    <a:gd name="connsiteY0" fmla="*/ 62737 h 62736"/>
                    <a:gd name="connsiteX1" fmla="*/ 156584 w 206269"/>
                    <a:gd name="connsiteY1" fmla="*/ 13051 h 62736"/>
                    <a:gd name="connsiteX2" fmla="*/ 206270 w 206269"/>
                    <a:gd name="connsiteY2" fmla="*/ 62737 h 62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6269" h="62736">
                      <a:moveTo>
                        <a:pt x="0" y="62737"/>
                      </a:moveTo>
                      <a:cubicBezTo>
                        <a:pt x="29519" y="5777"/>
                        <a:pt x="99624" y="-16468"/>
                        <a:pt x="156584" y="13051"/>
                      </a:cubicBezTo>
                      <a:cubicBezTo>
                        <a:pt x="177878" y="24087"/>
                        <a:pt x="195234" y="41443"/>
                        <a:pt x="206270" y="62737"/>
                      </a:cubicBezTo>
                    </a:path>
                  </a:pathLst>
                </a:custGeom>
                <a:noFill/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8" name="任意多边形: 形状 1287">
                  <a:extLst>
                    <a:ext uri="{FF2B5EF4-FFF2-40B4-BE49-F238E27FC236}">
                      <a16:creationId xmlns:a16="http://schemas.microsoft.com/office/drawing/2014/main" id="{A627F75D-2E68-15C4-442B-834A4FFF4B85}"/>
                    </a:ext>
                  </a:extLst>
                </p:cNvPr>
                <p:cNvSpPr/>
                <p:nvPr/>
              </p:nvSpPr>
              <p:spPr>
                <a:xfrm>
                  <a:off x="4576500" y="2979714"/>
                  <a:ext cx="4816" cy="116258"/>
                </a:xfrm>
                <a:custGeom>
                  <a:avLst/>
                  <a:gdLst>
                    <a:gd name="connsiteX0" fmla="*/ 0 w 4816"/>
                    <a:gd name="connsiteY0" fmla="*/ 0 h 116258"/>
                    <a:gd name="connsiteX1" fmla="*/ 0 w 4816"/>
                    <a:gd name="connsiteY1" fmla="*/ 116258 h 116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816" h="116258">
                      <a:moveTo>
                        <a:pt x="0" y="0"/>
                      </a:moveTo>
                      <a:lnTo>
                        <a:pt x="0" y="116258"/>
                      </a:lnTo>
                    </a:path>
                  </a:pathLst>
                </a:custGeom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208" name="图形 669">
              <a:extLst>
                <a:ext uri="{FF2B5EF4-FFF2-40B4-BE49-F238E27FC236}">
                  <a16:creationId xmlns:a16="http://schemas.microsoft.com/office/drawing/2014/main" id="{23444378-DC07-4F87-9D6A-66BCCFF8FD97}"/>
                </a:ext>
              </a:extLst>
            </p:cNvPr>
            <p:cNvGrpSpPr/>
            <p:nvPr/>
          </p:nvGrpSpPr>
          <p:grpSpPr>
            <a:xfrm>
              <a:off x="2537642" y="945527"/>
              <a:ext cx="2572086" cy="1130028"/>
              <a:chOff x="2537642" y="945527"/>
              <a:chExt cx="2572086" cy="1130028"/>
            </a:xfrm>
            <a:solidFill>
              <a:srgbClr val="F7F3EF"/>
            </a:solidFill>
          </p:grpSpPr>
          <p:grpSp>
            <p:nvGrpSpPr>
              <p:cNvPr id="1209" name="图形 669">
                <a:extLst>
                  <a:ext uri="{FF2B5EF4-FFF2-40B4-BE49-F238E27FC236}">
                    <a16:creationId xmlns:a16="http://schemas.microsoft.com/office/drawing/2014/main" id="{ED149EA8-DAA9-B4CB-0E0D-4BC3015A51A9}"/>
                  </a:ext>
                </a:extLst>
              </p:cNvPr>
              <p:cNvGrpSpPr/>
              <p:nvPr/>
            </p:nvGrpSpPr>
            <p:grpSpPr>
              <a:xfrm>
                <a:off x="2537642" y="1760733"/>
                <a:ext cx="2572086" cy="314822"/>
                <a:chOff x="2537642" y="1760733"/>
                <a:chExt cx="2572086" cy="314822"/>
              </a:xfrm>
              <a:solidFill>
                <a:srgbClr val="F7F3EF"/>
              </a:solidFill>
            </p:grpSpPr>
            <p:sp>
              <p:nvSpPr>
                <p:cNvPr id="1262" name="任意多边形: 形状 1261">
                  <a:extLst>
                    <a:ext uri="{FF2B5EF4-FFF2-40B4-BE49-F238E27FC236}">
                      <a16:creationId xmlns:a16="http://schemas.microsoft.com/office/drawing/2014/main" id="{D2626EE0-AB2E-818B-E210-30BA1285FB77}"/>
                    </a:ext>
                  </a:extLst>
                </p:cNvPr>
                <p:cNvSpPr/>
                <p:nvPr/>
              </p:nvSpPr>
              <p:spPr>
                <a:xfrm>
                  <a:off x="2631409" y="1877425"/>
                  <a:ext cx="122615" cy="63715"/>
                </a:xfrm>
                <a:custGeom>
                  <a:avLst/>
                  <a:gdLst>
                    <a:gd name="connsiteX0" fmla="*/ 122616 w 122615"/>
                    <a:gd name="connsiteY0" fmla="*/ 0 h 63715"/>
                    <a:gd name="connsiteX1" fmla="*/ 0 w 122615"/>
                    <a:gd name="connsiteY1" fmla="*/ 0 h 63715"/>
                    <a:gd name="connsiteX2" fmla="*/ 0 w 122615"/>
                    <a:gd name="connsiteY2" fmla="*/ 63716 h 63715"/>
                    <a:gd name="connsiteX3" fmla="*/ 122616 w 122615"/>
                    <a:gd name="connsiteY3" fmla="*/ 44018 h 63715"/>
                    <a:gd name="connsiteX4" fmla="*/ 122616 w 122615"/>
                    <a:gd name="connsiteY4" fmla="*/ 0 h 63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615" h="63715">
                      <a:moveTo>
                        <a:pt x="122616" y="0"/>
                      </a:moveTo>
                      <a:lnTo>
                        <a:pt x="0" y="0"/>
                      </a:lnTo>
                      <a:lnTo>
                        <a:pt x="0" y="63716"/>
                      </a:lnTo>
                      <a:lnTo>
                        <a:pt x="122616" y="44018"/>
                      </a:lnTo>
                      <a:lnTo>
                        <a:pt x="122616" y="0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63" name="任意多边形: 形状 1262">
                  <a:extLst>
                    <a:ext uri="{FF2B5EF4-FFF2-40B4-BE49-F238E27FC236}">
                      <a16:creationId xmlns:a16="http://schemas.microsoft.com/office/drawing/2014/main" id="{392EED23-D808-B170-39BE-7BB7AC1A6EE0}"/>
                    </a:ext>
                  </a:extLst>
                </p:cNvPr>
                <p:cNvSpPr/>
                <p:nvPr/>
              </p:nvSpPr>
              <p:spPr>
                <a:xfrm rot="10800000">
                  <a:off x="2537642" y="1760733"/>
                  <a:ext cx="2572086" cy="116643"/>
                </a:xfrm>
                <a:custGeom>
                  <a:avLst/>
                  <a:gdLst>
                    <a:gd name="connsiteX0" fmla="*/ 0 w 2572086"/>
                    <a:gd name="connsiteY0" fmla="*/ 0 h 116643"/>
                    <a:gd name="connsiteX1" fmla="*/ 2572087 w 2572086"/>
                    <a:gd name="connsiteY1" fmla="*/ 0 h 116643"/>
                    <a:gd name="connsiteX2" fmla="*/ 2572087 w 2572086"/>
                    <a:gd name="connsiteY2" fmla="*/ 116644 h 116643"/>
                    <a:gd name="connsiteX3" fmla="*/ 0 w 2572086"/>
                    <a:gd name="connsiteY3" fmla="*/ 116644 h 1166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2086" h="116643">
                      <a:moveTo>
                        <a:pt x="0" y="0"/>
                      </a:moveTo>
                      <a:lnTo>
                        <a:pt x="2572087" y="0"/>
                      </a:lnTo>
                      <a:lnTo>
                        <a:pt x="2572087" y="116644"/>
                      </a:lnTo>
                      <a:lnTo>
                        <a:pt x="0" y="116644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64" name="任意多边形: 形状 1263">
                  <a:extLst>
                    <a:ext uri="{FF2B5EF4-FFF2-40B4-BE49-F238E27FC236}">
                      <a16:creationId xmlns:a16="http://schemas.microsoft.com/office/drawing/2014/main" id="{42E22E92-9D83-15D7-A6C1-E849ADF760AE}"/>
                    </a:ext>
                  </a:extLst>
                </p:cNvPr>
                <p:cNvSpPr/>
                <p:nvPr/>
              </p:nvSpPr>
              <p:spPr>
                <a:xfrm rot="10800000">
                  <a:off x="4891467" y="1877377"/>
                  <a:ext cx="122615" cy="198178"/>
                </a:xfrm>
                <a:custGeom>
                  <a:avLst/>
                  <a:gdLst>
                    <a:gd name="connsiteX0" fmla="*/ 0 w 122615"/>
                    <a:gd name="connsiteY0" fmla="*/ 0 h 198178"/>
                    <a:gd name="connsiteX1" fmla="*/ 122616 w 122615"/>
                    <a:gd name="connsiteY1" fmla="*/ 0 h 198178"/>
                    <a:gd name="connsiteX2" fmla="*/ 122616 w 122615"/>
                    <a:gd name="connsiteY2" fmla="*/ 198179 h 198178"/>
                    <a:gd name="connsiteX3" fmla="*/ 0 w 122615"/>
                    <a:gd name="connsiteY3" fmla="*/ 198179 h 198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615" h="198178">
                      <a:moveTo>
                        <a:pt x="0" y="0"/>
                      </a:moveTo>
                      <a:lnTo>
                        <a:pt x="122616" y="0"/>
                      </a:lnTo>
                      <a:lnTo>
                        <a:pt x="122616" y="198179"/>
                      </a:lnTo>
                      <a:lnTo>
                        <a:pt x="0" y="198179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65" name="任意多边形: 形状 1264">
                  <a:extLst>
                    <a:ext uri="{FF2B5EF4-FFF2-40B4-BE49-F238E27FC236}">
                      <a16:creationId xmlns:a16="http://schemas.microsoft.com/office/drawing/2014/main" id="{71B06420-D073-C83B-7CAF-9E2F9C8F285E}"/>
                    </a:ext>
                  </a:extLst>
                </p:cNvPr>
                <p:cNvSpPr/>
                <p:nvPr/>
              </p:nvSpPr>
              <p:spPr>
                <a:xfrm>
                  <a:off x="4891467" y="1877425"/>
                  <a:ext cx="122615" cy="63715"/>
                </a:xfrm>
                <a:custGeom>
                  <a:avLst/>
                  <a:gdLst>
                    <a:gd name="connsiteX0" fmla="*/ 122615 w 122615"/>
                    <a:gd name="connsiteY0" fmla="*/ 0 h 63715"/>
                    <a:gd name="connsiteX1" fmla="*/ 0 w 122615"/>
                    <a:gd name="connsiteY1" fmla="*/ 0 h 63715"/>
                    <a:gd name="connsiteX2" fmla="*/ 0 w 122615"/>
                    <a:gd name="connsiteY2" fmla="*/ 63716 h 63715"/>
                    <a:gd name="connsiteX3" fmla="*/ 122615 w 122615"/>
                    <a:gd name="connsiteY3" fmla="*/ 44018 h 63715"/>
                    <a:gd name="connsiteX4" fmla="*/ 122615 w 122615"/>
                    <a:gd name="connsiteY4" fmla="*/ 0 h 63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615" h="63715">
                      <a:moveTo>
                        <a:pt x="122615" y="0"/>
                      </a:moveTo>
                      <a:lnTo>
                        <a:pt x="0" y="0"/>
                      </a:lnTo>
                      <a:lnTo>
                        <a:pt x="0" y="63716"/>
                      </a:lnTo>
                      <a:lnTo>
                        <a:pt x="122615" y="44018"/>
                      </a:lnTo>
                      <a:lnTo>
                        <a:pt x="122615" y="0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66" name="任意多边形: 形状 1265">
                  <a:extLst>
                    <a:ext uri="{FF2B5EF4-FFF2-40B4-BE49-F238E27FC236}">
                      <a16:creationId xmlns:a16="http://schemas.microsoft.com/office/drawing/2014/main" id="{08158E4C-AD84-6470-D2D1-C76ED456E7FE}"/>
                    </a:ext>
                  </a:extLst>
                </p:cNvPr>
                <p:cNvSpPr/>
                <p:nvPr/>
              </p:nvSpPr>
              <p:spPr>
                <a:xfrm rot="10800000">
                  <a:off x="2631409" y="1877377"/>
                  <a:ext cx="122615" cy="198178"/>
                </a:xfrm>
                <a:custGeom>
                  <a:avLst/>
                  <a:gdLst>
                    <a:gd name="connsiteX0" fmla="*/ 0 w 122615"/>
                    <a:gd name="connsiteY0" fmla="*/ 0 h 198178"/>
                    <a:gd name="connsiteX1" fmla="*/ 122616 w 122615"/>
                    <a:gd name="connsiteY1" fmla="*/ 0 h 198178"/>
                    <a:gd name="connsiteX2" fmla="*/ 122616 w 122615"/>
                    <a:gd name="connsiteY2" fmla="*/ 198179 h 198178"/>
                    <a:gd name="connsiteX3" fmla="*/ 0 w 122615"/>
                    <a:gd name="connsiteY3" fmla="*/ 198179 h 198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615" h="198178">
                      <a:moveTo>
                        <a:pt x="0" y="0"/>
                      </a:moveTo>
                      <a:lnTo>
                        <a:pt x="122616" y="0"/>
                      </a:lnTo>
                      <a:lnTo>
                        <a:pt x="122616" y="198179"/>
                      </a:lnTo>
                      <a:lnTo>
                        <a:pt x="0" y="198179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210" name="任意多边形: 形状 1209">
                <a:extLst>
                  <a:ext uri="{FF2B5EF4-FFF2-40B4-BE49-F238E27FC236}">
                    <a16:creationId xmlns:a16="http://schemas.microsoft.com/office/drawing/2014/main" id="{5A220AF4-16C1-FB91-3BA6-B918A1C96FCE}"/>
                  </a:ext>
                </a:extLst>
              </p:cNvPr>
              <p:cNvSpPr/>
              <p:nvPr/>
            </p:nvSpPr>
            <p:spPr>
              <a:xfrm>
                <a:off x="4681537" y="1381231"/>
                <a:ext cx="331727" cy="110912"/>
              </a:xfrm>
              <a:custGeom>
                <a:avLst/>
                <a:gdLst>
                  <a:gd name="connsiteX0" fmla="*/ 331727 w 331727"/>
                  <a:gd name="connsiteY0" fmla="*/ 7754 h 110912"/>
                  <a:gd name="connsiteX1" fmla="*/ 324070 w 331727"/>
                  <a:gd name="connsiteY1" fmla="*/ 15508 h 110912"/>
                  <a:gd name="connsiteX2" fmla="*/ 323973 w 331727"/>
                  <a:gd name="connsiteY2" fmla="*/ 15508 h 110912"/>
                  <a:gd name="connsiteX3" fmla="*/ 111828 w 331727"/>
                  <a:gd name="connsiteY3" fmla="*/ 15508 h 110912"/>
                  <a:gd name="connsiteX4" fmla="*/ 111828 w 331727"/>
                  <a:gd name="connsiteY4" fmla="*/ 65450 h 110912"/>
                  <a:gd name="connsiteX5" fmla="*/ 66365 w 331727"/>
                  <a:gd name="connsiteY5" fmla="*/ 110913 h 110912"/>
                  <a:gd name="connsiteX6" fmla="*/ 45463 w 331727"/>
                  <a:gd name="connsiteY6" fmla="*/ 110913 h 110912"/>
                  <a:gd name="connsiteX7" fmla="*/ 0 w 331727"/>
                  <a:gd name="connsiteY7" fmla="*/ 65546 h 110912"/>
                  <a:gd name="connsiteX8" fmla="*/ 0 w 331727"/>
                  <a:gd name="connsiteY8" fmla="*/ 65450 h 110912"/>
                  <a:gd name="connsiteX9" fmla="*/ 0 w 331727"/>
                  <a:gd name="connsiteY9" fmla="*/ 0 h 110912"/>
                  <a:gd name="connsiteX10" fmla="*/ 323973 w 331727"/>
                  <a:gd name="connsiteY10" fmla="*/ 0 h 110912"/>
                  <a:gd name="connsiteX11" fmla="*/ 331727 w 331727"/>
                  <a:gd name="connsiteY11" fmla="*/ 7754 h 110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31727" h="110912">
                    <a:moveTo>
                      <a:pt x="331727" y="7754"/>
                    </a:moveTo>
                    <a:cubicBezTo>
                      <a:pt x="331754" y="12009"/>
                      <a:pt x="328325" y="15481"/>
                      <a:pt x="324070" y="15508"/>
                    </a:cubicBezTo>
                    <a:cubicBezTo>
                      <a:pt x="324037" y="15508"/>
                      <a:pt x="324005" y="15508"/>
                      <a:pt x="323973" y="15508"/>
                    </a:cubicBezTo>
                    <a:lnTo>
                      <a:pt x="111828" y="15508"/>
                    </a:lnTo>
                    <a:lnTo>
                      <a:pt x="111828" y="65450"/>
                    </a:lnTo>
                    <a:cubicBezTo>
                      <a:pt x="111828" y="90558"/>
                      <a:pt x="91473" y="110913"/>
                      <a:pt x="66365" y="110913"/>
                    </a:cubicBezTo>
                    <a:lnTo>
                      <a:pt x="45463" y="110913"/>
                    </a:lnTo>
                    <a:cubicBezTo>
                      <a:pt x="20381" y="110939"/>
                      <a:pt x="27" y="90628"/>
                      <a:pt x="0" y="65546"/>
                    </a:cubicBezTo>
                    <a:cubicBezTo>
                      <a:pt x="0" y="65514"/>
                      <a:pt x="0" y="65482"/>
                      <a:pt x="0" y="65450"/>
                    </a:cubicBezTo>
                    <a:lnTo>
                      <a:pt x="0" y="0"/>
                    </a:lnTo>
                    <a:lnTo>
                      <a:pt x="323973" y="0"/>
                    </a:lnTo>
                    <a:cubicBezTo>
                      <a:pt x="328244" y="26"/>
                      <a:pt x="331701" y="3482"/>
                      <a:pt x="331727" y="7754"/>
                    </a:cubicBezTo>
                    <a:close/>
                  </a:path>
                </a:pathLst>
              </a:custGeom>
              <a:solidFill>
                <a:srgbClr val="F7F3EF"/>
              </a:solidFill>
              <a:ln w="190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211" name="图形 669">
                <a:extLst>
                  <a:ext uri="{FF2B5EF4-FFF2-40B4-BE49-F238E27FC236}">
                    <a16:creationId xmlns:a16="http://schemas.microsoft.com/office/drawing/2014/main" id="{B5E94DC8-A47C-0E6A-B3C0-A6A276009EBB}"/>
                  </a:ext>
                </a:extLst>
              </p:cNvPr>
              <p:cNvGrpSpPr/>
              <p:nvPr/>
            </p:nvGrpSpPr>
            <p:grpSpPr>
              <a:xfrm>
                <a:off x="4198636" y="1287415"/>
                <a:ext cx="330666" cy="472788"/>
                <a:chOff x="4198636" y="1287415"/>
                <a:chExt cx="330666" cy="472788"/>
              </a:xfrm>
              <a:solidFill>
                <a:srgbClr val="F7F3EF"/>
              </a:solidFill>
            </p:grpSpPr>
            <p:sp>
              <p:nvSpPr>
                <p:cNvPr id="1237" name="任意多边形: 形状 1236">
                  <a:extLst>
                    <a:ext uri="{FF2B5EF4-FFF2-40B4-BE49-F238E27FC236}">
                      <a16:creationId xmlns:a16="http://schemas.microsoft.com/office/drawing/2014/main" id="{85CC8A3D-36BD-D181-0221-FC0A967E7F77}"/>
                    </a:ext>
                  </a:extLst>
                </p:cNvPr>
                <p:cNvSpPr/>
                <p:nvPr/>
              </p:nvSpPr>
              <p:spPr>
                <a:xfrm>
                  <a:off x="4415115" y="1359752"/>
                  <a:ext cx="114187" cy="400451"/>
                </a:xfrm>
                <a:custGeom>
                  <a:avLst/>
                  <a:gdLst>
                    <a:gd name="connsiteX0" fmla="*/ 114188 w 114187"/>
                    <a:gd name="connsiteY0" fmla="*/ 400451 h 400451"/>
                    <a:gd name="connsiteX1" fmla="*/ 56155 w 114187"/>
                    <a:gd name="connsiteY1" fmla="*/ 400451 h 400451"/>
                    <a:gd name="connsiteX2" fmla="*/ 0 w 114187"/>
                    <a:gd name="connsiteY2" fmla="*/ 0 h 400451"/>
                    <a:gd name="connsiteX3" fmla="*/ 58033 w 114187"/>
                    <a:gd name="connsiteY3" fmla="*/ 0 h 400451"/>
                    <a:gd name="connsiteX4" fmla="*/ 114188 w 114187"/>
                    <a:gd name="connsiteY4" fmla="*/ 400451 h 4004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4187" h="400451">
                      <a:moveTo>
                        <a:pt x="114188" y="400451"/>
                      </a:moveTo>
                      <a:lnTo>
                        <a:pt x="56155" y="400451"/>
                      </a:lnTo>
                      <a:lnTo>
                        <a:pt x="0" y="0"/>
                      </a:lnTo>
                      <a:lnTo>
                        <a:pt x="58033" y="0"/>
                      </a:lnTo>
                      <a:lnTo>
                        <a:pt x="114188" y="400451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8" name="任意多边形: 形状 1237">
                  <a:extLst>
                    <a:ext uri="{FF2B5EF4-FFF2-40B4-BE49-F238E27FC236}">
                      <a16:creationId xmlns:a16="http://schemas.microsoft.com/office/drawing/2014/main" id="{1A175372-7070-8C55-841D-E6ADB025FA28}"/>
                    </a:ext>
                  </a:extLst>
                </p:cNvPr>
                <p:cNvSpPr/>
                <p:nvPr/>
              </p:nvSpPr>
              <p:spPr>
                <a:xfrm>
                  <a:off x="4198636" y="1359752"/>
                  <a:ext cx="272635" cy="400451"/>
                </a:xfrm>
                <a:custGeom>
                  <a:avLst/>
                  <a:gdLst>
                    <a:gd name="connsiteX0" fmla="*/ 272634 w 272634"/>
                    <a:gd name="connsiteY0" fmla="*/ 400451 h 400451"/>
                    <a:gd name="connsiteX1" fmla="*/ 0 w 272634"/>
                    <a:gd name="connsiteY1" fmla="*/ 400451 h 400451"/>
                    <a:gd name="connsiteX2" fmla="*/ 56203 w 272634"/>
                    <a:gd name="connsiteY2" fmla="*/ 0 h 400451"/>
                    <a:gd name="connsiteX3" fmla="*/ 216479 w 272634"/>
                    <a:gd name="connsiteY3" fmla="*/ 0 h 400451"/>
                    <a:gd name="connsiteX4" fmla="*/ 272634 w 272634"/>
                    <a:gd name="connsiteY4" fmla="*/ 400451 h 4004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2634" h="400451">
                      <a:moveTo>
                        <a:pt x="272634" y="400451"/>
                      </a:moveTo>
                      <a:lnTo>
                        <a:pt x="0" y="400451"/>
                      </a:lnTo>
                      <a:lnTo>
                        <a:pt x="56203" y="0"/>
                      </a:lnTo>
                      <a:lnTo>
                        <a:pt x="216479" y="0"/>
                      </a:lnTo>
                      <a:lnTo>
                        <a:pt x="272634" y="400451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60" name="任意多边形: 形状 1259">
                  <a:extLst>
                    <a:ext uri="{FF2B5EF4-FFF2-40B4-BE49-F238E27FC236}">
                      <a16:creationId xmlns:a16="http://schemas.microsoft.com/office/drawing/2014/main" id="{488DD282-4FA8-A1C8-AAF4-7D84A7DD1760}"/>
                    </a:ext>
                  </a:extLst>
                </p:cNvPr>
                <p:cNvSpPr/>
                <p:nvPr/>
              </p:nvSpPr>
              <p:spPr>
                <a:xfrm>
                  <a:off x="4254935" y="1287416"/>
                  <a:ext cx="218069" cy="72240"/>
                </a:xfrm>
                <a:custGeom>
                  <a:avLst/>
                  <a:gdLst>
                    <a:gd name="connsiteX0" fmla="*/ 145829 w 218069"/>
                    <a:gd name="connsiteY0" fmla="*/ 0 h 72240"/>
                    <a:gd name="connsiteX1" fmla="*/ 72240 w 218069"/>
                    <a:gd name="connsiteY1" fmla="*/ 0 h 72240"/>
                    <a:gd name="connsiteX2" fmla="*/ 0 w 218069"/>
                    <a:gd name="connsiteY2" fmla="*/ 72240 h 72240"/>
                    <a:gd name="connsiteX3" fmla="*/ 218069 w 218069"/>
                    <a:gd name="connsiteY3" fmla="*/ 72240 h 72240"/>
                    <a:gd name="connsiteX4" fmla="*/ 145829 w 218069"/>
                    <a:gd name="connsiteY4" fmla="*/ 0 h 72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8069" h="72240">
                      <a:moveTo>
                        <a:pt x="145829" y="0"/>
                      </a:moveTo>
                      <a:lnTo>
                        <a:pt x="72240" y="0"/>
                      </a:lnTo>
                      <a:cubicBezTo>
                        <a:pt x="32343" y="0"/>
                        <a:pt x="0" y="32343"/>
                        <a:pt x="0" y="72240"/>
                      </a:cubicBezTo>
                      <a:lnTo>
                        <a:pt x="218069" y="72240"/>
                      </a:lnTo>
                      <a:cubicBezTo>
                        <a:pt x="218069" y="32343"/>
                        <a:pt x="185726" y="0"/>
                        <a:pt x="145829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61" name="任意多边形: 形状 1260">
                  <a:extLst>
                    <a:ext uri="{FF2B5EF4-FFF2-40B4-BE49-F238E27FC236}">
                      <a16:creationId xmlns:a16="http://schemas.microsoft.com/office/drawing/2014/main" id="{3195D057-9511-53FB-027D-1E88D35C4DAD}"/>
                    </a:ext>
                  </a:extLst>
                </p:cNvPr>
                <p:cNvSpPr/>
                <p:nvPr/>
              </p:nvSpPr>
              <p:spPr>
                <a:xfrm>
                  <a:off x="4254839" y="1287415"/>
                  <a:ext cx="160373" cy="72384"/>
                </a:xfrm>
                <a:custGeom>
                  <a:avLst/>
                  <a:gdLst>
                    <a:gd name="connsiteX0" fmla="*/ 70458 w 160373"/>
                    <a:gd name="connsiteY0" fmla="*/ 0 h 72384"/>
                    <a:gd name="connsiteX1" fmla="*/ 89722 w 160373"/>
                    <a:gd name="connsiteY1" fmla="*/ 0 h 72384"/>
                    <a:gd name="connsiteX2" fmla="*/ 160373 w 160373"/>
                    <a:gd name="connsiteY2" fmla="*/ 70266 h 72384"/>
                    <a:gd name="connsiteX3" fmla="*/ 160373 w 160373"/>
                    <a:gd name="connsiteY3" fmla="*/ 70459 h 72384"/>
                    <a:gd name="connsiteX4" fmla="*/ 160373 w 160373"/>
                    <a:gd name="connsiteY4" fmla="*/ 72385 h 72384"/>
                    <a:gd name="connsiteX5" fmla="*/ 160373 w 160373"/>
                    <a:gd name="connsiteY5" fmla="*/ 72385 h 72384"/>
                    <a:gd name="connsiteX6" fmla="*/ 0 w 160373"/>
                    <a:gd name="connsiteY6" fmla="*/ 72385 h 72384"/>
                    <a:gd name="connsiteX7" fmla="*/ 0 w 160373"/>
                    <a:gd name="connsiteY7" fmla="*/ 72385 h 72384"/>
                    <a:gd name="connsiteX8" fmla="*/ 0 w 160373"/>
                    <a:gd name="connsiteY8" fmla="*/ 70459 h 72384"/>
                    <a:gd name="connsiteX9" fmla="*/ 70458 w 160373"/>
                    <a:gd name="connsiteY9" fmla="*/ 0 h 72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60373" h="72384">
                      <a:moveTo>
                        <a:pt x="70458" y="0"/>
                      </a:moveTo>
                      <a:lnTo>
                        <a:pt x="89722" y="0"/>
                      </a:lnTo>
                      <a:cubicBezTo>
                        <a:pt x="128635" y="-106"/>
                        <a:pt x="160266" y="31353"/>
                        <a:pt x="160373" y="70266"/>
                      </a:cubicBezTo>
                      <a:cubicBezTo>
                        <a:pt x="160373" y="70330"/>
                        <a:pt x="160373" y="70394"/>
                        <a:pt x="160373" y="70459"/>
                      </a:cubicBezTo>
                      <a:lnTo>
                        <a:pt x="160373" y="72385"/>
                      </a:lnTo>
                      <a:lnTo>
                        <a:pt x="160373" y="72385"/>
                      </a:lnTo>
                      <a:lnTo>
                        <a:pt x="0" y="72385"/>
                      </a:lnTo>
                      <a:lnTo>
                        <a:pt x="0" y="72385"/>
                      </a:lnTo>
                      <a:lnTo>
                        <a:pt x="0" y="70459"/>
                      </a:lnTo>
                      <a:cubicBezTo>
                        <a:pt x="0" y="31546"/>
                        <a:pt x="31545" y="0"/>
                        <a:pt x="70458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12" name="图形 669">
                <a:extLst>
                  <a:ext uri="{FF2B5EF4-FFF2-40B4-BE49-F238E27FC236}">
                    <a16:creationId xmlns:a16="http://schemas.microsoft.com/office/drawing/2014/main" id="{14987F8F-8628-D9B9-DC79-F29617A08FC6}"/>
                  </a:ext>
                </a:extLst>
              </p:cNvPr>
              <p:cNvGrpSpPr/>
              <p:nvPr/>
            </p:nvGrpSpPr>
            <p:grpSpPr>
              <a:xfrm>
                <a:off x="4619989" y="1418893"/>
                <a:ext cx="267192" cy="341310"/>
                <a:chOff x="4619989" y="1418893"/>
                <a:chExt cx="267192" cy="341310"/>
              </a:xfrm>
              <a:solidFill>
                <a:srgbClr val="F7F3EF"/>
              </a:solidFill>
            </p:grpSpPr>
            <p:sp>
              <p:nvSpPr>
                <p:cNvPr id="1229" name="任意多边形: 形状 1228">
                  <a:extLst>
                    <a:ext uri="{FF2B5EF4-FFF2-40B4-BE49-F238E27FC236}">
                      <a16:creationId xmlns:a16="http://schemas.microsoft.com/office/drawing/2014/main" id="{5FFC824F-1E76-0C2B-5017-BA521EA94781}"/>
                    </a:ext>
                  </a:extLst>
                </p:cNvPr>
                <p:cNvSpPr/>
                <p:nvPr/>
              </p:nvSpPr>
              <p:spPr>
                <a:xfrm>
                  <a:off x="4619989" y="1418893"/>
                  <a:ext cx="267192" cy="341310"/>
                </a:xfrm>
                <a:custGeom>
                  <a:avLst/>
                  <a:gdLst>
                    <a:gd name="connsiteX0" fmla="*/ 267192 w 267192"/>
                    <a:gd name="connsiteY0" fmla="*/ 0 h 341310"/>
                    <a:gd name="connsiteX1" fmla="*/ 267192 w 267192"/>
                    <a:gd name="connsiteY1" fmla="*/ 313571 h 341310"/>
                    <a:gd name="connsiteX2" fmla="*/ 239548 w 267192"/>
                    <a:gd name="connsiteY2" fmla="*/ 341311 h 341310"/>
                    <a:gd name="connsiteX3" fmla="*/ 239500 w 267192"/>
                    <a:gd name="connsiteY3" fmla="*/ 341311 h 341310"/>
                    <a:gd name="connsiteX4" fmla="*/ 67039 w 267192"/>
                    <a:gd name="connsiteY4" fmla="*/ 341311 h 341310"/>
                    <a:gd name="connsiteX5" fmla="*/ 39347 w 267192"/>
                    <a:gd name="connsiteY5" fmla="*/ 313619 h 341310"/>
                    <a:gd name="connsiteX6" fmla="*/ 39347 w 267192"/>
                    <a:gd name="connsiteY6" fmla="*/ 313570 h 341310"/>
                    <a:gd name="connsiteX7" fmla="*/ 39347 w 267192"/>
                    <a:gd name="connsiteY7" fmla="*/ 150115 h 341310"/>
                    <a:gd name="connsiteX8" fmla="*/ 0 w 267192"/>
                    <a:gd name="connsiteY8" fmla="*/ 0 h 3413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7192" h="341310">
                      <a:moveTo>
                        <a:pt x="267192" y="0"/>
                      </a:moveTo>
                      <a:lnTo>
                        <a:pt x="267192" y="313571"/>
                      </a:lnTo>
                      <a:cubicBezTo>
                        <a:pt x="267219" y="328864"/>
                        <a:pt x="254842" y="341284"/>
                        <a:pt x="239548" y="341311"/>
                      </a:cubicBezTo>
                      <a:cubicBezTo>
                        <a:pt x="239532" y="341311"/>
                        <a:pt x="239516" y="341311"/>
                        <a:pt x="239500" y="341311"/>
                      </a:cubicBezTo>
                      <a:lnTo>
                        <a:pt x="67039" y="341311"/>
                      </a:lnTo>
                      <a:cubicBezTo>
                        <a:pt x="51745" y="341311"/>
                        <a:pt x="39347" y="328913"/>
                        <a:pt x="39347" y="313619"/>
                      </a:cubicBezTo>
                      <a:cubicBezTo>
                        <a:pt x="39347" y="313603"/>
                        <a:pt x="39347" y="313586"/>
                        <a:pt x="39347" y="313570"/>
                      </a:cubicBezTo>
                      <a:lnTo>
                        <a:pt x="39347" y="150115"/>
                      </a:lnTo>
                      <a:cubicBezTo>
                        <a:pt x="39330" y="97529"/>
                        <a:pt x="25780" y="45833"/>
                        <a:pt x="0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0" name="任意多边形: 形状 1229">
                  <a:extLst>
                    <a:ext uri="{FF2B5EF4-FFF2-40B4-BE49-F238E27FC236}">
                      <a16:creationId xmlns:a16="http://schemas.microsoft.com/office/drawing/2014/main" id="{06E7F5B0-5BA8-5C9E-3415-C2DB1287C444}"/>
                    </a:ext>
                  </a:extLst>
                </p:cNvPr>
                <p:cNvSpPr/>
                <p:nvPr/>
              </p:nvSpPr>
              <p:spPr>
                <a:xfrm>
                  <a:off x="4854576" y="1478708"/>
                  <a:ext cx="32459" cy="4816"/>
                </a:xfrm>
                <a:custGeom>
                  <a:avLst/>
                  <a:gdLst>
                    <a:gd name="connsiteX0" fmla="*/ 32460 w 32459"/>
                    <a:gd name="connsiteY0" fmla="*/ 0 h 4816"/>
                    <a:gd name="connsiteX1" fmla="*/ 0 w 32459"/>
                    <a:gd name="connsiteY1" fmla="*/ 0 h 4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2459" h="4816">
                      <a:moveTo>
                        <a:pt x="32460" y="0"/>
                      </a:moveTo>
                      <a:lnTo>
                        <a:pt x="0" y="0"/>
                      </a:lnTo>
                    </a:path>
                  </a:pathLst>
                </a:custGeom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1" name="任意多边形: 形状 1230">
                  <a:extLst>
                    <a:ext uri="{FF2B5EF4-FFF2-40B4-BE49-F238E27FC236}">
                      <a16:creationId xmlns:a16="http://schemas.microsoft.com/office/drawing/2014/main" id="{2EA77C1C-2684-BCA8-BBD9-5F95BA716490}"/>
                    </a:ext>
                  </a:extLst>
                </p:cNvPr>
                <p:cNvSpPr/>
                <p:nvPr/>
              </p:nvSpPr>
              <p:spPr>
                <a:xfrm>
                  <a:off x="4854576" y="1554271"/>
                  <a:ext cx="32459" cy="4816"/>
                </a:xfrm>
                <a:custGeom>
                  <a:avLst/>
                  <a:gdLst>
                    <a:gd name="connsiteX0" fmla="*/ 32460 w 32459"/>
                    <a:gd name="connsiteY0" fmla="*/ 0 h 4816"/>
                    <a:gd name="connsiteX1" fmla="*/ 0 w 32459"/>
                    <a:gd name="connsiteY1" fmla="*/ 0 h 4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2459" h="4816">
                      <a:moveTo>
                        <a:pt x="32460" y="0"/>
                      </a:moveTo>
                      <a:lnTo>
                        <a:pt x="0" y="0"/>
                      </a:lnTo>
                    </a:path>
                  </a:pathLst>
                </a:custGeom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2" name="任意多边形: 形状 1231">
                  <a:extLst>
                    <a:ext uri="{FF2B5EF4-FFF2-40B4-BE49-F238E27FC236}">
                      <a16:creationId xmlns:a16="http://schemas.microsoft.com/office/drawing/2014/main" id="{CBA601FD-E515-D72A-3535-E00C67CC03D6}"/>
                    </a:ext>
                  </a:extLst>
                </p:cNvPr>
                <p:cNvSpPr/>
                <p:nvPr/>
              </p:nvSpPr>
              <p:spPr>
                <a:xfrm>
                  <a:off x="4822116" y="1516465"/>
                  <a:ext cx="64919" cy="4816"/>
                </a:xfrm>
                <a:custGeom>
                  <a:avLst/>
                  <a:gdLst>
                    <a:gd name="connsiteX0" fmla="*/ 64920 w 64919"/>
                    <a:gd name="connsiteY0" fmla="*/ 0 h 4816"/>
                    <a:gd name="connsiteX1" fmla="*/ 0 w 64919"/>
                    <a:gd name="connsiteY1" fmla="*/ 0 h 4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4919" h="4816">
                      <a:moveTo>
                        <a:pt x="64920" y="0"/>
                      </a:moveTo>
                      <a:lnTo>
                        <a:pt x="0" y="0"/>
                      </a:lnTo>
                    </a:path>
                  </a:pathLst>
                </a:custGeom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3" name="任意多边形: 形状 1232">
                  <a:extLst>
                    <a:ext uri="{FF2B5EF4-FFF2-40B4-BE49-F238E27FC236}">
                      <a16:creationId xmlns:a16="http://schemas.microsoft.com/office/drawing/2014/main" id="{2FD4AE0F-2BD2-738A-E623-72F3F23EEE95}"/>
                    </a:ext>
                  </a:extLst>
                </p:cNvPr>
                <p:cNvSpPr/>
                <p:nvPr/>
              </p:nvSpPr>
              <p:spPr>
                <a:xfrm>
                  <a:off x="4822116" y="1592028"/>
                  <a:ext cx="64919" cy="4816"/>
                </a:xfrm>
                <a:custGeom>
                  <a:avLst/>
                  <a:gdLst>
                    <a:gd name="connsiteX0" fmla="*/ 64920 w 64919"/>
                    <a:gd name="connsiteY0" fmla="*/ 0 h 4816"/>
                    <a:gd name="connsiteX1" fmla="*/ 0 w 64919"/>
                    <a:gd name="connsiteY1" fmla="*/ 0 h 4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4919" h="4816">
                      <a:moveTo>
                        <a:pt x="64920" y="0"/>
                      </a:moveTo>
                      <a:lnTo>
                        <a:pt x="0" y="0"/>
                      </a:lnTo>
                    </a:path>
                  </a:pathLst>
                </a:custGeom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4" name="任意多边形: 形状 1233">
                  <a:extLst>
                    <a:ext uri="{FF2B5EF4-FFF2-40B4-BE49-F238E27FC236}">
                      <a16:creationId xmlns:a16="http://schemas.microsoft.com/office/drawing/2014/main" id="{0AFB151F-4BEF-0D09-2B72-4DE62CD7D735}"/>
                    </a:ext>
                  </a:extLst>
                </p:cNvPr>
                <p:cNvSpPr/>
                <p:nvPr/>
              </p:nvSpPr>
              <p:spPr>
                <a:xfrm>
                  <a:off x="4854576" y="1629786"/>
                  <a:ext cx="32459" cy="4816"/>
                </a:xfrm>
                <a:custGeom>
                  <a:avLst/>
                  <a:gdLst>
                    <a:gd name="connsiteX0" fmla="*/ 32460 w 32459"/>
                    <a:gd name="connsiteY0" fmla="*/ 0 h 4816"/>
                    <a:gd name="connsiteX1" fmla="*/ 0 w 32459"/>
                    <a:gd name="connsiteY1" fmla="*/ 0 h 4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2459" h="4816">
                      <a:moveTo>
                        <a:pt x="32460" y="0"/>
                      </a:moveTo>
                      <a:lnTo>
                        <a:pt x="0" y="0"/>
                      </a:lnTo>
                    </a:path>
                  </a:pathLst>
                </a:custGeom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5" name="任意多边形: 形状 1234">
                  <a:extLst>
                    <a:ext uri="{FF2B5EF4-FFF2-40B4-BE49-F238E27FC236}">
                      <a16:creationId xmlns:a16="http://schemas.microsoft.com/office/drawing/2014/main" id="{A66C0EC1-405B-1264-C521-0273A3451EAE}"/>
                    </a:ext>
                  </a:extLst>
                </p:cNvPr>
                <p:cNvSpPr/>
                <p:nvPr/>
              </p:nvSpPr>
              <p:spPr>
                <a:xfrm>
                  <a:off x="4854576" y="1705301"/>
                  <a:ext cx="32459" cy="4816"/>
                </a:xfrm>
                <a:custGeom>
                  <a:avLst/>
                  <a:gdLst>
                    <a:gd name="connsiteX0" fmla="*/ 32460 w 32459"/>
                    <a:gd name="connsiteY0" fmla="*/ 0 h 4816"/>
                    <a:gd name="connsiteX1" fmla="*/ 0 w 32459"/>
                    <a:gd name="connsiteY1" fmla="*/ 0 h 4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2459" h="4816">
                      <a:moveTo>
                        <a:pt x="32460" y="0"/>
                      </a:moveTo>
                      <a:lnTo>
                        <a:pt x="0" y="0"/>
                      </a:lnTo>
                    </a:path>
                  </a:pathLst>
                </a:custGeom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6" name="任意多边形: 形状 1235">
                  <a:extLst>
                    <a:ext uri="{FF2B5EF4-FFF2-40B4-BE49-F238E27FC236}">
                      <a16:creationId xmlns:a16="http://schemas.microsoft.com/office/drawing/2014/main" id="{23BDD722-8A89-E110-B5C5-8193256DB397}"/>
                    </a:ext>
                  </a:extLst>
                </p:cNvPr>
                <p:cNvSpPr/>
                <p:nvPr/>
              </p:nvSpPr>
              <p:spPr>
                <a:xfrm>
                  <a:off x="4822116" y="1667543"/>
                  <a:ext cx="64919" cy="4816"/>
                </a:xfrm>
                <a:custGeom>
                  <a:avLst/>
                  <a:gdLst>
                    <a:gd name="connsiteX0" fmla="*/ 64920 w 64919"/>
                    <a:gd name="connsiteY0" fmla="*/ 0 h 4816"/>
                    <a:gd name="connsiteX1" fmla="*/ 0 w 64919"/>
                    <a:gd name="connsiteY1" fmla="*/ 0 h 4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4919" h="4816">
                      <a:moveTo>
                        <a:pt x="64920" y="0"/>
                      </a:moveTo>
                      <a:lnTo>
                        <a:pt x="0" y="0"/>
                      </a:lnTo>
                    </a:path>
                  </a:pathLst>
                </a:custGeom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13" name="图形 669">
                <a:extLst>
                  <a:ext uri="{FF2B5EF4-FFF2-40B4-BE49-F238E27FC236}">
                    <a16:creationId xmlns:a16="http://schemas.microsoft.com/office/drawing/2014/main" id="{9B13A496-16F2-E7D4-0722-F89A0BF06CA4}"/>
                  </a:ext>
                </a:extLst>
              </p:cNvPr>
              <p:cNvGrpSpPr/>
              <p:nvPr/>
            </p:nvGrpSpPr>
            <p:grpSpPr>
              <a:xfrm>
                <a:off x="2682122" y="945527"/>
                <a:ext cx="990557" cy="813376"/>
                <a:chOff x="2682122" y="945527"/>
                <a:chExt cx="990557" cy="813376"/>
              </a:xfrm>
              <a:solidFill>
                <a:srgbClr val="F7F3EF"/>
              </a:solidFill>
            </p:grpSpPr>
            <p:sp>
              <p:nvSpPr>
                <p:cNvPr id="1217" name="任意多边形: 形状 1216">
                  <a:extLst>
                    <a:ext uri="{FF2B5EF4-FFF2-40B4-BE49-F238E27FC236}">
                      <a16:creationId xmlns:a16="http://schemas.microsoft.com/office/drawing/2014/main" id="{43729E4F-4F4D-3DEF-03D0-26512E31C3F7}"/>
                    </a:ext>
                  </a:extLst>
                </p:cNvPr>
                <p:cNvSpPr/>
                <p:nvPr/>
              </p:nvSpPr>
              <p:spPr>
                <a:xfrm>
                  <a:off x="2975224" y="1058848"/>
                  <a:ext cx="404544" cy="283518"/>
                </a:xfrm>
                <a:custGeom>
                  <a:avLst/>
                  <a:gdLst>
                    <a:gd name="connsiteX0" fmla="*/ 0 w 404544"/>
                    <a:gd name="connsiteY0" fmla="*/ 0 h 283518"/>
                    <a:gd name="connsiteX1" fmla="*/ 404545 w 404544"/>
                    <a:gd name="connsiteY1" fmla="*/ 0 h 283518"/>
                    <a:gd name="connsiteX2" fmla="*/ 404545 w 404544"/>
                    <a:gd name="connsiteY2" fmla="*/ 0 h 283518"/>
                    <a:gd name="connsiteX3" fmla="*/ 404545 w 404544"/>
                    <a:gd name="connsiteY3" fmla="*/ 202947 h 283518"/>
                    <a:gd name="connsiteX4" fmla="*/ 323973 w 404544"/>
                    <a:gd name="connsiteY4" fmla="*/ 283519 h 283518"/>
                    <a:gd name="connsiteX5" fmla="*/ 80476 w 404544"/>
                    <a:gd name="connsiteY5" fmla="*/ 283519 h 283518"/>
                    <a:gd name="connsiteX6" fmla="*/ 0 w 404544"/>
                    <a:gd name="connsiteY6" fmla="*/ 202947 h 283518"/>
                    <a:gd name="connsiteX7" fmla="*/ 0 w 404544"/>
                    <a:gd name="connsiteY7" fmla="*/ 193 h 283518"/>
                    <a:gd name="connsiteX8" fmla="*/ 0 w 404544"/>
                    <a:gd name="connsiteY8" fmla="*/ 0 h 2835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04544" h="283518">
                      <a:moveTo>
                        <a:pt x="0" y="0"/>
                      </a:moveTo>
                      <a:lnTo>
                        <a:pt x="404545" y="0"/>
                      </a:lnTo>
                      <a:lnTo>
                        <a:pt x="404545" y="0"/>
                      </a:lnTo>
                      <a:lnTo>
                        <a:pt x="404545" y="202947"/>
                      </a:lnTo>
                      <a:cubicBezTo>
                        <a:pt x="404545" y="247445"/>
                        <a:pt x="368472" y="283519"/>
                        <a:pt x="323973" y="283519"/>
                      </a:cubicBezTo>
                      <a:lnTo>
                        <a:pt x="80476" y="283519"/>
                      </a:lnTo>
                      <a:cubicBezTo>
                        <a:pt x="36015" y="283465"/>
                        <a:pt x="0" y="247408"/>
                        <a:pt x="0" y="202947"/>
                      </a:cubicBezTo>
                      <a:lnTo>
                        <a:pt x="0" y="1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8" name="任意多边形: 形状 1217">
                  <a:extLst>
                    <a:ext uri="{FF2B5EF4-FFF2-40B4-BE49-F238E27FC236}">
                      <a16:creationId xmlns:a16="http://schemas.microsoft.com/office/drawing/2014/main" id="{C5A89BD0-75D3-4773-D24B-275280368770}"/>
                    </a:ext>
                  </a:extLst>
                </p:cNvPr>
                <p:cNvSpPr/>
                <p:nvPr/>
              </p:nvSpPr>
              <p:spPr>
                <a:xfrm>
                  <a:off x="3379769" y="1058848"/>
                  <a:ext cx="87892" cy="47148"/>
                </a:xfrm>
                <a:custGeom>
                  <a:avLst/>
                  <a:gdLst>
                    <a:gd name="connsiteX0" fmla="*/ 0 w 87892"/>
                    <a:gd name="connsiteY0" fmla="*/ 0 h 47148"/>
                    <a:gd name="connsiteX1" fmla="*/ 65835 w 87892"/>
                    <a:gd name="connsiteY1" fmla="*/ 0 h 47148"/>
                    <a:gd name="connsiteX2" fmla="*/ 87892 w 87892"/>
                    <a:gd name="connsiteY2" fmla="*/ 22057 h 47148"/>
                    <a:gd name="connsiteX3" fmla="*/ 87892 w 87892"/>
                    <a:gd name="connsiteY3" fmla="*/ 25091 h 47148"/>
                    <a:gd name="connsiteX4" fmla="*/ 65835 w 87892"/>
                    <a:gd name="connsiteY4" fmla="*/ 47149 h 47148"/>
                    <a:gd name="connsiteX5" fmla="*/ 0 w 87892"/>
                    <a:gd name="connsiteY5" fmla="*/ 47149 h 47148"/>
                    <a:gd name="connsiteX6" fmla="*/ 0 w 87892"/>
                    <a:gd name="connsiteY6" fmla="*/ 47149 h 47148"/>
                    <a:gd name="connsiteX7" fmla="*/ 0 w 87892"/>
                    <a:gd name="connsiteY7" fmla="*/ 0 h 47148"/>
                    <a:gd name="connsiteX8" fmla="*/ 0 w 87892"/>
                    <a:gd name="connsiteY8" fmla="*/ 0 h 47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7892" h="47148">
                      <a:moveTo>
                        <a:pt x="0" y="0"/>
                      </a:moveTo>
                      <a:lnTo>
                        <a:pt x="65835" y="0"/>
                      </a:lnTo>
                      <a:cubicBezTo>
                        <a:pt x="78017" y="0"/>
                        <a:pt x="87892" y="9875"/>
                        <a:pt x="87892" y="22057"/>
                      </a:cubicBezTo>
                      <a:lnTo>
                        <a:pt x="87892" y="25091"/>
                      </a:lnTo>
                      <a:cubicBezTo>
                        <a:pt x="87892" y="37273"/>
                        <a:pt x="78017" y="47149"/>
                        <a:pt x="65835" y="47149"/>
                      </a:cubicBezTo>
                      <a:lnTo>
                        <a:pt x="0" y="47149"/>
                      </a:lnTo>
                      <a:lnTo>
                        <a:pt x="0" y="47149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9" name="任意多边形: 形状 1218">
                  <a:extLst>
                    <a:ext uri="{FF2B5EF4-FFF2-40B4-BE49-F238E27FC236}">
                      <a16:creationId xmlns:a16="http://schemas.microsoft.com/office/drawing/2014/main" id="{92CE55EC-5AF5-893C-89FB-40649E921A2D}"/>
                    </a:ext>
                  </a:extLst>
                </p:cNvPr>
                <p:cNvSpPr/>
                <p:nvPr/>
              </p:nvSpPr>
              <p:spPr>
                <a:xfrm rot="10800000">
                  <a:off x="2887284" y="1058896"/>
                  <a:ext cx="87844" cy="47148"/>
                </a:xfrm>
                <a:custGeom>
                  <a:avLst/>
                  <a:gdLst>
                    <a:gd name="connsiteX0" fmla="*/ 0 w 87844"/>
                    <a:gd name="connsiteY0" fmla="*/ 0 h 47148"/>
                    <a:gd name="connsiteX1" fmla="*/ 65787 w 87844"/>
                    <a:gd name="connsiteY1" fmla="*/ 0 h 47148"/>
                    <a:gd name="connsiteX2" fmla="*/ 87844 w 87844"/>
                    <a:gd name="connsiteY2" fmla="*/ 22057 h 47148"/>
                    <a:gd name="connsiteX3" fmla="*/ 87844 w 87844"/>
                    <a:gd name="connsiteY3" fmla="*/ 25091 h 47148"/>
                    <a:gd name="connsiteX4" fmla="*/ 65787 w 87844"/>
                    <a:gd name="connsiteY4" fmla="*/ 47149 h 47148"/>
                    <a:gd name="connsiteX5" fmla="*/ 0 w 87844"/>
                    <a:gd name="connsiteY5" fmla="*/ 47149 h 47148"/>
                    <a:gd name="connsiteX6" fmla="*/ 0 w 87844"/>
                    <a:gd name="connsiteY6" fmla="*/ 47149 h 47148"/>
                    <a:gd name="connsiteX7" fmla="*/ 0 w 87844"/>
                    <a:gd name="connsiteY7" fmla="*/ 0 h 47148"/>
                    <a:gd name="connsiteX8" fmla="*/ 0 w 87844"/>
                    <a:gd name="connsiteY8" fmla="*/ 0 h 47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7844" h="47148">
                      <a:moveTo>
                        <a:pt x="0" y="0"/>
                      </a:moveTo>
                      <a:lnTo>
                        <a:pt x="65787" y="0"/>
                      </a:lnTo>
                      <a:cubicBezTo>
                        <a:pt x="77969" y="0"/>
                        <a:pt x="87844" y="9875"/>
                        <a:pt x="87844" y="22057"/>
                      </a:cubicBezTo>
                      <a:lnTo>
                        <a:pt x="87844" y="25091"/>
                      </a:lnTo>
                      <a:cubicBezTo>
                        <a:pt x="87844" y="37273"/>
                        <a:pt x="77969" y="47149"/>
                        <a:pt x="65787" y="47149"/>
                      </a:cubicBezTo>
                      <a:lnTo>
                        <a:pt x="0" y="47149"/>
                      </a:lnTo>
                      <a:lnTo>
                        <a:pt x="0" y="47149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20" name="任意多边形: 形状 1219">
                  <a:extLst>
                    <a:ext uri="{FF2B5EF4-FFF2-40B4-BE49-F238E27FC236}">
                      <a16:creationId xmlns:a16="http://schemas.microsoft.com/office/drawing/2014/main" id="{4A455B15-615A-9D3B-6CF5-846DE2803B0A}"/>
                    </a:ext>
                  </a:extLst>
                </p:cNvPr>
                <p:cNvSpPr/>
                <p:nvPr/>
              </p:nvSpPr>
              <p:spPr>
                <a:xfrm>
                  <a:off x="2904140" y="1158250"/>
                  <a:ext cx="546521" cy="382872"/>
                </a:xfrm>
                <a:custGeom>
                  <a:avLst/>
                  <a:gdLst>
                    <a:gd name="connsiteX0" fmla="*/ 0 w 546521"/>
                    <a:gd name="connsiteY0" fmla="*/ 0 h 382872"/>
                    <a:gd name="connsiteX1" fmla="*/ 546521 w 546521"/>
                    <a:gd name="connsiteY1" fmla="*/ 0 h 382872"/>
                    <a:gd name="connsiteX2" fmla="*/ 546521 w 546521"/>
                    <a:gd name="connsiteY2" fmla="*/ 0 h 382872"/>
                    <a:gd name="connsiteX3" fmla="*/ 546521 w 546521"/>
                    <a:gd name="connsiteY3" fmla="*/ 302205 h 382872"/>
                    <a:gd name="connsiteX4" fmla="*/ 466045 w 546521"/>
                    <a:gd name="connsiteY4" fmla="*/ 382873 h 382872"/>
                    <a:gd name="connsiteX5" fmla="*/ 465997 w 546521"/>
                    <a:gd name="connsiteY5" fmla="*/ 382873 h 382872"/>
                    <a:gd name="connsiteX6" fmla="*/ 80716 w 546521"/>
                    <a:gd name="connsiteY6" fmla="*/ 382873 h 382872"/>
                    <a:gd name="connsiteX7" fmla="*/ 144 w 546521"/>
                    <a:gd name="connsiteY7" fmla="*/ 302301 h 382872"/>
                    <a:gd name="connsiteX8" fmla="*/ 144 w 546521"/>
                    <a:gd name="connsiteY8" fmla="*/ 0 h 382872"/>
                    <a:gd name="connsiteX9" fmla="*/ 0 w 546521"/>
                    <a:gd name="connsiteY9" fmla="*/ 0 h 382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6521" h="382872">
                      <a:moveTo>
                        <a:pt x="0" y="0"/>
                      </a:moveTo>
                      <a:lnTo>
                        <a:pt x="546521" y="0"/>
                      </a:lnTo>
                      <a:lnTo>
                        <a:pt x="546521" y="0"/>
                      </a:lnTo>
                      <a:lnTo>
                        <a:pt x="546521" y="302205"/>
                      </a:lnTo>
                      <a:cubicBezTo>
                        <a:pt x="546574" y="346703"/>
                        <a:pt x="510544" y="382820"/>
                        <a:pt x="466045" y="382873"/>
                      </a:cubicBezTo>
                      <a:cubicBezTo>
                        <a:pt x="466029" y="382873"/>
                        <a:pt x="466013" y="382873"/>
                        <a:pt x="465997" y="382873"/>
                      </a:cubicBezTo>
                      <a:lnTo>
                        <a:pt x="80716" y="382873"/>
                      </a:lnTo>
                      <a:cubicBezTo>
                        <a:pt x="36218" y="382873"/>
                        <a:pt x="144" y="346800"/>
                        <a:pt x="144" y="302301"/>
                      </a:cubicBezTo>
                      <a:lnTo>
                        <a:pt x="14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21" name="任意多边形: 形状 1220">
                  <a:extLst>
                    <a:ext uri="{FF2B5EF4-FFF2-40B4-BE49-F238E27FC236}">
                      <a16:creationId xmlns:a16="http://schemas.microsoft.com/office/drawing/2014/main" id="{BF6C7D92-16FE-AA00-809F-4E8928BC9EEF}"/>
                    </a:ext>
                  </a:extLst>
                </p:cNvPr>
                <p:cNvSpPr/>
                <p:nvPr/>
              </p:nvSpPr>
              <p:spPr>
                <a:xfrm>
                  <a:off x="3450661" y="1158250"/>
                  <a:ext cx="118714" cy="63715"/>
                </a:xfrm>
                <a:custGeom>
                  <a:avLst/>
                  <a:gdLst>
                    <a:gd name="connsiteX0" fmla="*/ 0 w 118714"/>
                    <a:gd name="connsiteY0" fmla="*/ 0 h 63715"/>
                    <a:gd name="connsiteX1" fmla="*/ 88904 w 118714"/>
                    <a:gd name="connsiteY1" fmla="*/ 0 h 63715"/>
                    <a:gd name="connsiteX2" fmla="*/ 118715 w 118714"/>
                    <a:gd name="connsiteY2" fmla="*/ 29811 h 63715"/>
                    <a:gd name="connsiteX3" fmla="*/ 118715 w 118714"/>
                    <a:gd name="connsiteY3" fmla="*/ 33905 h 63715"/>
                    <a:gd name="connsiteX4" fmla="*/ 88904 w 118714"/>
                    <a:gd name="connsiteY4" fmla="*/ 63716 h 63715"/>
                    <a:gd name="connsiteX5" fmla="*/ 0 w 118714"/>
                    <a:gd name="connsiteY5" fmla="*/ 63716 h 63715"/>
                    <a:gd name="connsiteX6" fmla="*/ 0 w 118714"/>
                    <a:gd name="connsiteY6" fmla="*/ 63716 h 63715"/>
                    <a:gd name="connsiteX7" fmla="*/ 0 w 118714"/>
                    <a:gd name="connsiteY7" fmla="*/ 0 h 63715"/>
                    <a:gd name="connsiteX8" fmla="*/ 0 w 118714"/>
                    <a:gd name="connsiteY8" fmla="*/ 0 h 63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8714" h="63715">
                      <a:moveTo>
                        <a:pt x="0" y="0"/>
                      </a:moveTo>
                      <a:lnTo>
                        <a:pt x="88904" y="0"/>
                      </a:lnTo>
                      <a:cubicBezTo>
                        <a:pt x="105368" y="0"/>
                        <a:pt x="118715" y="13347"/>
                        <a:pt x="118715" y="29811"/>
                      </a:cubicBezTo>
                      <a:lnTo>
                        <a:pt x="118715" y="33905"/>
                      </a:lnTo>
                      <a:cubicBezTo>
                        <a:pt x="118715" y="50369"/>
                        <a:pt x="105368" y="63716"/>
                        <a:pt x="88904" y="63716"/>
                      </a:cubicBezTo>
                      <a:lnTo>
                        <a:pt x="0" y="63716"/>
                      </a:lnTo>
                      <a:lnTo>
                        <a:pt x="0" y="63716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22" name="任意多边形: 形状 1221">
                  <a:extLst>
                    <a:ext uri="{FF2B5EF4-FFF2-40B4-BE49-F238E27FC236}">
                      <a16:creationId xmlns:a16="http://schemas.microsoft.com/office/drawing/2014/main" id="{5D3FF780-8E1A-E4C3-3F1A-DAD7BEA58B36}"/>
                    </a:ext>
                  </a:extLst>
                </p:cNvPr>
                <p:cNvSpPr/>
                <p:nvPr/>
              </p:nvSpPr>
              <p:spPr>
                <a:xfrm rot="-10800000">
                  <a:off x="2785425" y="1158250"/>
                  <a:ext cx="118714" cy="63715"/>
                </a:xfrm>
                <a:custGeom>
                  <a:avLst/>
                  <a:gdLst>
                    <a:gd name="connsiteX0" fmla="*/ 0 w 118714"/>
                    <a:gd name="connsiteY0" fmla="*/ 0 h 63715"/>
                    <a:gd name="connsiteX1" fmla="*/ 88904 w 118714"/>
                    <a:gd name="connsiteY1" fmla="*/ 0 h 63715"/>
                    <a:gd name="connsiteX2" fmla="*/ 118715 w 118714"/>
                    <a:gd name="connsiteY2" fmla="*/ 29811 h 63715"/>
                    <a:gd name="connsiteX3" fmla="*/ 118715 w 118714"/>
                    <a:gd name="connsiteY3" fmla="*/ 33905 h 63715"/>
                    <a:gd name="connsiteX4" fmla="*/ 88904 w 118714"/>
                    <a:gd name="connsiteY4" fmla="*/ 63716 h 63715"/>
                    <a:gd name="connsiteX5" fmla="*/ 0 w 118714"/>
                    <a:gd name="connsiteY5" fmla="*/ 63716 h 63715"/>
                    <a:gd name="connsiteX6" fmla="*/ 0 w 118714"/>
                    <a:gd name="connsiteY6" fmla="*/ 63716 h 63715"/>
                    <a:gd name="connsiteX7" fmla="*/ 0 w 118714"/>
                    <a:gd name="connsiteY7" fmla="*/ 0 h 63715"/>
                    <a:gd name="connsiteX8" fmla="*/ 0 w 118714"/>
                    <a:gd name="connsiteY8" fmla="*/ 0 h 63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8714" h="63715">
                      <a:moveTo>
                        <a:pt x="0" y="0"/>
                      </a:moveTo>
                      <a:lnTo>
                        <a:pt x="88904" y="0"/>
                      </a:lnTo>
                      <a:cubicBezTo>
                        <a:pt x="105368" y="0"/>
                        <a:pt x="118715" y="13347"/>
                        <a:pt x="118715" y="29811"/>
                      </a:cubicBezTo>
                      <a:lnTo>
                        <a:pt x="118715" y="33905"/>
                      </a:lnTo>
                      <a:cubicBezTo>
                        <a:pt x="118715" y="50369"/>
                        <a:pt x="105368" y="63716"/>
                        <a:pt x="88904" y="63716"/>
                      </a:cubicBezTo>
                      <a:lnTo>
                        <a:pt x="0" y="63716"/>
                      </a:lnTo>
                      <a:lnTo>
                        <a:pt x="0" y="63716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23" name="任意多边形: 形状 1222">
                  <a:extLst>
                    <a:ext uri="{FF2B5EF4-FFF2-40B4-BE49-F238E27FC236}">
                      <a16:creationId xmlns:a16="http://schemas.microsoft.com/office/drawing/2014/main" id="{8C336716-0893-1AF3-78C5-5E4FF5E14156}"/>
                    </a:ext>
                  </a:extLst>
                </p:cNvPr>
                <p:cNvSpPr/>
                <p:nvPr/>
              </p:nvSpPr>
              <p:spPr>
                <a:xfrm>
                  <a:off x="2832044" y="1275279"/>
                  <a:ext cx="690616" cy="483623"/>
                </a:xfrm>
                <a:custGeom>
                  <a:avLst/>
                  <a:gdLst>
                    <a:gd name="connsiteX0" fmla="*/ 610333 w 690616"/>
                    <a:gd name="connsiteY0" fmla="*/ 483624 h 483623"/>
                    <a:gd name="connsiteX1" fmla="*/ 80572 w 690616"/>
                    <a:gd name="connsiteY1" fmla="*/ 483624 h 483623"/>
                    <a:gd name="connsiteX2" fmla="*/ 0 w 690616"/>
                    <a:gd name="connsiteY2" fmla="*/ 403100 h 483623"/>
                    <a:gd name="connsiteX3" fmla="*/ 0 w 690616"/>
                    <a:gd name="connsiteY3" fmla="*/ 0 h 483623"/>
                    <a:gd name="connsiteX4" fmla="*/ 690616 w 690616"/>
                    <a:gd name="connsiteY4" fmla="*/ 0 h 483623"/>
                    <a:gd name="connsiteX5" fmla="*/ 690616 w 690616"/>
                    <a:gd name="connsiteY5" fmla="*/ 403100 h 483623"/>
                    <a:gd name="connsiteX6" fmla="*/ 610333 w 690616"/>
                    <a:gd name="connsiteY6" fmla="*/ 483624 h 483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90616" h="483623">
                      <a:moveTo>
                        <a:pt x="610333" y="483624"/>
                      </a:moveTo>
                      <a:lnTo>
                        <a:pt x="80572" y="483624"/>
                      </a:lnTo>
                      <a:cubicBezTo>
                        <a:pt x="36092" y="483624"/>
                        <a:pt x="27" y="447580"/>
                        <a:pt x="0" y="403100"/>
                      </a:cubicBezTo>
                      <a:lnTo>
                        <a:pt x="0" y="0"/>
                      </a:lnTo>
                      <a:lnTo>
                        <a:pt x="690616" y="0"/>
                      </a:lnTo>
                      <a:lnTo>
                        <a:pt x="690616" y="403100"/>
                      </a:lnTo>
                      <a:cubicBezTo>
                        <a:pt x="690590" y="447467"/>
                        <a:pt x="654700" y="483465"/>
                        <a:pt x="610333" y="483624"/>
                      </a:cubicBezTo>
                      <a:close/>
                    </a:path>
                  </a:pathLst>
                </a:custGeom>
                <a:solidFill>
                  <a:srgbClr val="E57B07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24" name="任意多边形: 形状 1223">
                  <a:extLst>
                    <a:ext uri="{FF2B5EF4-FFF2-40B4-BE49-F238E27FC236}">
                      <a16:creationId xmlns:a16="http://schemas.microsoft.com/office/drawing/2014/main" id="{7C538E0A-155C-EB47-C3F4-64C13FEEC300}"/>
                    </a:ext>
                  </a:extLst>
                </p:cNvPr>
                <p:cNvSpPr/>
                <p:nvPr/>
              </p:nvSpPr>
              <p:spPr>
                <a:xfrm>
                  <a:off x="3522660" y="1297096"/>
                  <a:ext cx="150018" cy="58707"/>
                </a:xfrm>
                <a:custGeom>
                  <a:avLst/>
                  <a:gdLst>
                    <a:gd name="connsiteX0" fmla="*/ 120689 w 150018"/>
                    <a:gd name="connsiteY0" fmla="*/ 58707 h 58707"/>
                    <a:gd name="connsiteX1" fmla="*/ 0 w 150018"/>
                    <a:gd name="connsiteY1" fmla="*/ 58707 h 58707"/>
                    <a:gd name="connsiteX2" fmla="*/ 0 w 150018"/>
                    <a:gd name="connsiteY2" fmla="*/ 0 h 58707"/>
                    <a:gd name="connsiteX3" fmla="*/ 120689 w 150018"/>
                    <a:gd name="connsiteY3" fmla="*/ 0 h 58707"/>
                    <a:gd name="connsiteX4" fmla="*/ 150019 w 150018"/>
                    <a:gd name="connsiteY4" fmla="*/ 29378 h 58707"/>
                    <a:gd name="connsiteX5" fmla="*/ 150019 w 150018"/>
                    <a:gd name="connsiteY5" fmla="*/ 29378 h 58707"/>
                    <a:gd name="connsiteX6" fmla="*/ 120689 w 150018"/>
                    <a:gd name="connsiteY6" fmla="*/ 58707 h 587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0018" h="58707">
                      <a:moveTo>
                        <a:pt x="120689" y="58707"/>
                      </a:moveTo>
                      <a:lnTo>
                        <a:pt x="0" y="58707"/>
                      </a:lnTo>
                      <a:lnTo>
                        <a:pt x="0" y="0"/>
                      </a:lnTo>
                      <a:lnTo>
                        <a:pt x="120689" y="0"/>
                      </a:lnTo>
                      <a:cubicBezTo>
                        <a:pt x="136895" y="27"/>
                        <a:pt x="150019" y="13172"/>
                        <a:pt x="150019" y="29378"/>
                      </a:cubicBezTo>
                      <a:lnTo>
                        <a:pt x="150019" y="29378"/>
                      </a:lnTo>
                      <a:cubicBezTo>
                        <a:pt x="150019" y="45576"/>
                        <a:pt x="136887" y="58707"/>
                        <a:pt x="120689" y="58707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25" name="任意多边形: 形状 1224">
                  <a:extLst>
                    <a:ext uri="{FF2B5EF4-FFF2-40B4-BE49-F238E27FC236}">
                      <a16:creationId xmlns:a16="http://schemas.microsoft.com/office/drawing/2014/main" id="{32CCF43A-3705-52E2-E1E5-F24875A68EB8}"/>
                    </a:ext>
                  </a:extLst>
                </p:cNvPr>
                <p:cNvSpPr/>
                <p:nvPr/>
              </p:nvSpPr>
              <p:spPr>
                <a:xfrm>
                  <a:off x="2682122" y="1297096"/>
                  <a:ext cx="150018" cy="58707"/>
                </a:xfrm>
                <a:custGeom>
                  <a:avLst/>
                  <a:gdLst>
                    <a:gd name="connsiteX0" fmla="*/ 29329 w 150018"/>
                    <a:gd name="connsiteY0" fmla="*/ 58707 h 58707"/>
                    <a:gd name="connsiteX1" fmla="*/ 150019 w 150018"/>
                    <a:gd name="connsiteY1" fmla="*/ 58707 h 58707"/>
                    <a:gd name="connsiteX2" fmla="*/ 150019 w 150018"/>
                    <a:gd name="connsiteY2" fmla="*/ 0 h 58707"/>
                    <a:gd name="connsiteX3" fmla="*/ 29329 w 150018"/>
                    <a:gd name="connsiteY3" fmla="*/ 0 h 58707"/>
                    <a:gd name="connsiteX4" fmla="*/ 0 w 150018"/>
                    <a:gd name="connsiteY4" fmla="*/ 29378 h 58707"/>
                    <a:gd name="connsiteX5" fmla="*/ 0 w 150018"/>
                    <a:gd name="connsiteY5" fmla="*/ 29378 h 58707"/>
                    <a:gd name="connsiteX6" fmla="*/ 29329 w 150018"/>
                    <a:gd name="connsiteY6" fmla="*/ 58707 h 587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0018" h="58707">
                      <a:moveTo>
                        <a:pt x="29329" y="58707"/>
                      </a:moveTo>
                      <a:lnTo>
                        <a:pt x="150019" y="58707"/>
                      </a:lnTo>
                      <a:lnTo>
                        <a:pt x="150019" y="0"/>
                      </a:lnTo>
                      <a:lnTo>
                        <a:pt x="29329" y="0"/>
                      </a:lnTo>
                      <a:cubicBezTo>
                        <a:pt x="13124" y="27"/>
                        <a:pt x="0" y="13172"/>
                        <a:pt x="0" y="29378"/>
                      </a:cubicBezTo>
                      <a:lnTo>
                        <a:pt x="0" y="29378"/>
                      </a:lnTo>
                      <a:cubicBezTo>
                        <a:pt x="0" y="45576"/>
                        <a:pt x="13131" y="58707"/>
                        <a:pt x="29329" y="58707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26" name="任意多边形: 形状 1225">
                  <a:extLst>
                    <a:ext uri="{FF2B5EF4-FFF2-40B4-BE49-F238E27FC236}">
                      <a16:creationId xmlns:a16="http://schemas.microsoft.com/office/drawing/2014/main" id="{988FF492-DA4E-1A7A-8BBE-B3EA05D582A2}"/>
                    </a:ext>
                  </a:extLst>
                </p:cNvPr>
                <p:cNvSpPr/>
                <p:nvPr/>
              </p:nvSpPr>
              <p:spPr>
                <a:xfrm>
                  <a:off x="2814466" y="1264443"/>
                  <a:ext cx="725532" cy="32700"/>
                </a:xfrm>
                <a:custGeom>
                  <a:avLst/>
                  <a:gdLst>
                    <a:gd name="connsiteX0" fmla="*/ 709206 w 725532"/>
                    <a:gd name="connsiteY0" fmla="*/ 0 h 32700"/>
                    <a:gd name="connsiteX1" fmla="*/ 725532 w 725532"/>
                    <a:gd name="connsiteY1" fmla="*/ 0 h 32700"/>
                    <a:gd name="connsiteX2" fmla="*/ 725532 w 725532"/>
                    <a:gd name="connsiteY2" fmla="*/ 32701 h 32700"/>
                    <a:gd name="connsiteX3" fmla="*/ 709206 w 725532"/>
                    <a:gd name="connsiteY3" fmla="*/ 32701 h 32700"/>
                    <a:gd name="connsiteX4" fmla="*/ 16326 w 725532"/>
                    <a:gd name="connsiteY4" fmla="*/ 32701 h 32700"/>
                    <a:gd name="connsiteX5" fmla="*/ 0 w 725532"/>
                    <a:gd name="connsiteY5" fmla="*/ 32701 h 32700"/>
                    <a:gd name="connsiteX6" fmla="*/ 0 w 725532"/>
                    <a:gd name="connsiteY6" fmla="*/ 0 h 32700"/>
                    <a:gd name="connsiteX7" fmla="*/ 16326 w 725532"/>
                    <a:gd name="connsiteY7" fmla="*/ 0 h 32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25532" h="32700">
                      <a:moveTo>
                        <a:pt x="709206" y="0"/>
                      </a:moveTo>
                      <a:cubicBezTo>
                        <a:pt x="718223" y="0"/>
                        <a:pt x="725532" y="0"/>
                        <a:pt x="725532" y="0"/>
                      </a:cubicBezTo>
                      <a:lnTo>
                        <a:pt x="725532" y="32701"/>
                      </a:lnTo>
                      <a:cubicBezTo>
                        <a:pt x="725532" y="32701"/>
                        <a:pt x="718223" y="32701"/>
                        <a:pt x="709206" y="32701"/>
                      </a:cubicBezTo>
                      <a:lnTo>
                        <a:pt x="16326" y="32701"/>
                      </a:lnTo>
                      <a:cubicBezTo>
                        <a:pt x="7310" y="32701"/>
                        <a:pt x="0" y="32701"/>
                        <a:pt x="0" y="32701"/>
                      </a:cubicBezTo>
                      <a:lnTo>
                        <a:pt x="0" y="0"/>
                      </a:lnTo>
                      <a:cubicBezTo>
                        <a:pt x="0" y="0"/>
                        <a:pt x="7310" y="0"/>
                        <a:pt x="16326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27" name="任意多边形: 形状 1226">
                  <a:extLst>
                    <a:ext uri="{FF2B5EF4-FFF2-40B4-BE49-F238E27FC236}">
                      <a16:creationId xmlns:a16="http://schemas.microsoft.com/office/drawing/2014/main" id="{35455CFC-F253-B997-E997-F1A6F8E4AA83}"/>
                    </a:ext>
                  </a:extLst>
                </p:cNvPr>
                <p:cNvSpPr/>
                <p:nvPr/>
              </p:nvSpPr>
              <p:spPr>
                <a:xfrm>
                  <a:off x="2975224" y="992868"/>
                  <a:ext cx="404544" cy="65979"/>
                </a:xfrm>
                <a:custGeom>
                  <a:avLst/>
                  <a:gdLst>
                    <a:gd name="connsiteX0" fmla="*/ 404545 w 404544"/>
                    <a:gd name="connsiteY0" fmla="*/ 65979 h 65979"/>
                    <a:gd name="connsiteX1" fmla="*/ 0 w 404544"/>
                    <a:gd name="connsiteY1" fmla="*/ 65979 h 65979"/>
                    <a:gd name="connsiteX2" fmla="*/ 202272 w 404544"/>
                    <a:gd name="connsiteY2" fmla="*/ 0 h 65979"/>
                    <a:gd name="connsiteX3" fmla="*/ 404545 w 404544"/>
                    <a:gd name="connsiteY3" fmla="*/ 65979 h 659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4544" h="65979">
                      <a:moveTo>
                        <a:pt x="404545" y="65979"/>
                      </a:moveTo>
                      <a:lnTo>
                        <a:pt x="0" y="65979"/>
                      </a:lnTo>
                      <a:cubicBezTo>
                        <a:pt x="19601" y="28318"/>
                        <a:pt x="102725" y="0"/>
                        <a:pt x="202272" y="0"/>
                      </a:cubicBezTo>
                      <a:cubicBezTo>
                        <a:pt x="301819" y="0"/>
                        <a:pt x="384847" y="28125"/>
                        <a:pt x="404545" y="65979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28" name="任意多边形: 形状 1227">
                  <a:extLst>
                    <a:ext uri="{FF2B5EF4-FFF2-40B4-BE49-F238E27FC236}">
                      <a16:creationId xmlns:a16="http://schemas.microsoft.com/office/drawing/2014/main" id="{78AE292A-1495-AF5E-7BE4-77CE05B5713E}"/>
                    </a:ext>
                  </a:extLst>
                </p:cNvPr>
                <p:cNvSpPr/>
                <p:nvPr/>
              </p:nvSpPr>
              <p:spPr>
                <a:xfrm>
                  <a:off x="3127911" y="945527"/>
                  <a:ext cx="98714" cy="49219"/>
                </a:xfrm>
                <a:custGeom>
                  <a:avLst/>
                  <a:gdLst>
                    <a:gd name="connsiteX0" fmla="*/ 88114 w 98714"/>
                    <a:gd name="connsiteY0" fmla="*/ 0 h 49219"/>
                    <a:gd name="connsiteX1" fmla="*/ 10576 w 98714"/>
                    <a:gd name="connsiteY1" fmla="*/ 0 h 49219"/>
                    <a:gd name="connsiteX2" fmla="*/ 0 w 98714"/>
                    <a:gd name="connsiteY2" fmla="*/ 10710 h 49219"/>
                    <a:gd name="connsiteX3" fmla="*/ 703 w 98714"/>
                    <a:gd name="connsiteY3" fmla="*/ 14448 h 49219"/>
                    <a:gd name="connsiteX4" fmla="*/ 14429 w 98714"/>
                    <a:gd name="connsiteY4" fmla="*/ 49220 h 49219"/>
                    <a:gd name="connsiteX5" fmla="*/ 84261 w 98714"/>
                    <a:gd name="connsiteY5" fmla="*/ 49220 h 49219"/>
                    <a:gd name="connsiteX6" fmla="*/ 97987 w 98714"/>
                    <a:gd name="connsiteY6" fmla="*/ 14448 h 49219"/>
                    <a:gd name="connsiteX7" fmla="*/ 91970 w 98714"/>
                    <a:gd name="connsiteY7" fmla="*/ 725 h 49219"/>
                    <a:gd name="connsiteX8" fmla="*/ 88114 w 98714"/>
                    <a:gd name="connsiteY8" fmla="*/ 0 h 49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8714" h="49219">
                      <a:moveTo>
                        <a:pt x="88114" y="0"/>
                      </a:moveTo>
                      <a:lnTo>
                        <a:pt x="10576" y="0"/>
                      </a:lnTo>
                      <a:cubicBezTo>
                        <a:pt x="4698" y="37"/>
                        <a:pt x="-37" y="4832"/>
                        <a:pt x="0" y="10710"/>
                      </a:cubicBezTo>
                      <a:cubicBezTo>
                        <a:pt x="8" y="11988"/>
                        <a:pt x="246" y="13255"/>
                        <a:pt x="703" y="14448"/>
                      </a:cubicBezTo>
                      <a:lnTo>
                        <a:pt x="14429" y="49220"/>
                      </a:lnTo>
                      <a:lnTo>
                        <a:pt x="84261" y="49220"/>
                      </a:lnTo>
                      <a:lnTo>
                        <a:pt x="97987" y="14448"/>
                      </a:lnTo>
                      <a:cubicBezTo>
                        <a:pt x="100115" y="8997"/>
                        <a:pt x="97421" y="2853"/>
                        <a:pt x="91970" y="725"/>
                      </a:cubicBezTo>
                      <a:cubicBezTo>
                        <a:pt x="90741" y="246"/>
                        <a:pt x="89433" y="0"/>
                        <a:pt x="88114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14" name="图形 669">
                <a:extLst>
                  <a:ext uri="{FF2B5EF4-FFF2-40B4-BE49-F238E27FC236}">
                    <a16:creationId xmlns:a16="http://schemas.microsoft.com/office/drawing/2014/main" id="{310EAAF1-B517-DB17-EA92-AF2698E9D614}"/>
                  </a:ext>
                </a:extLst>
              </p:cNvPr>
              <p:cNvGrpSpPr/>
              <p:nvPr/>
            </p:nvGrpSpPr>
            <p:grpSpPr>
              <a:xfrm>
                <a:off x="3703263" y="1452749"/>
                <a:ext cx="421639" cy="307454"/>
                <a:chOff x="3703263" y="1452749"/>
                <a:chExt cx="421639" cy="307454"/>
              </a:xfrm>
              <a:solidFill>
                <a:srgbClr val="F7F3EF"/>
              </a:solidFill>
            </p:grpSpPr>
            <p:sp>
              <p:nvSpPr>
                <p:cNvPr id="1215" name="任意多边形: 形状 1214">
                  <a:extLst>
                    <a:ext uri="{FF2B5EF4-FFF2-40B4-BE49-F238E27FC236}">
                      <a16:creationId xmlns:a16="http://schemas.microsoft.com/office/drawing/2014/main" id="{A796517F-B7CC-4206-0F37-4811903D80FE}"/>
                    </a:ext>
                  </a:extLst>
                </p:cNvPr>
                <p:cNvSpPr/>
                <p:nvPr/>
              </p:nvSpPr>
              <p:spPr>
                <a:xfrm>
                  <a:off x="3703263" y="1452749"/>
                  <a:ext cx="310679" cy="307454"/>
                </a:xfrm>
                <a:custGeom>
                  <a:avLst/>
                  <a:gdLst>
                    <a:gd name="connsiteX0" fmla="*/ 310681 w 310680"/>
                    <a:gd name="connsiteY0" fmla="*/ 0 h 307454"/>
                    <a:gd name="connsiteX1" fmla="*/ 310681 w 310680"/>
                    <a:gd name="connsiteY1" fmla="*/ 282459 h 307454"/>
                    <a:gd name="connsiteX2" fmla="*/ 278462 w 310680"/>
                    <a:gd name="connsiteY2" fmla="*/ 307454 h 307454"/>
                    <a:gd name="connsiteX3" fmla="*/ 77971 w 310680"/>
                    <a:gd name="connsiteY3" fmla="*/ 307454 h 307454"/>
                    <a:gd name="connsiteX4" fmla="*/ 45752 w 310680"/>
                    <a:gd name="connsiteY4" fmla="*/ 282459 h 307454"/>
                    <a:gd name="connsiteX5" fmla="*/ 45752 w 310680"/>
                    <a:gd name="connsiteY5" fmla="*/ 135234 h 307454"/>
                    <a:gd name="connsiteX6" fmla="*/ 0 w 310680"/>
                    <a:gd name="connsiteY6" fmla="*/ 0 h 3074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10680" h="307454">
                      <a:moveTo>
                        <a:pt x="310681" y="0"/>
                      </a:moveTo>
                      <a:lnTo>
                        <a:pt x="310681" y="282459"/>
                      </a:lnTo>
                      <a:cubicBezTo>
                        <a:pt x="310681" y="296281"/>
                        <a:pt x="296233" y="307454"/>
                        <a:pt x="278462" y="307454"/>
                      </a:cubicBezTo>
                      <a:lnTo>
                        <a:pt x="77971" y="307454"/>
                      </a:lnTo>
                      <a:cubicBezTo>
                        <a:pt x="60152" y="307454"/>
                        <a:pt x="45752" y="296281"/>
                        <a:pt x="45752" y="282459"/>
                      </a:cubicBezTo>
                      <a:lnTo>
                        <a:pt x="45752" y="135234"/>
                      </a:lnTo>
                      <a:cubicBezTo>
                        <a:pt x="45261" y="86439"/>
                        <a:pt x="29235" y="39070"/>
                        <a:pt x="0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6" name="任意多边形: 形状 1215">
                  <a:extLst>
                    <a:ext uri="{FF2B5EF4-FFF2-40B4-BE49-F238E27FC236}">
                      <a16:creationId xmlns:a16="http://schemas.microsoft.com/office/drawing/2014/main" id="{8F3ECF5F-8DDF-8696-5EE8-FC13F473A2B0}"/>
                    </a:ext>
                  </a:extLst>
                </p:cNvPr>
                <p:cNvSpPr/>
                <p:nvPr/>
              </p:nvSpPr>
              <p:spPr>
                <a:xfrm>
                  <a:off x="4014182" y="1452749"/>
                  <a:ext cx="110720" cy="153582"/>
                </a:xfrm>
                <a:custGeom>
                  <a:avLst/>
                  <a:gdLst>
                    <a:gd name="connsiteX0" fmla="*/ 110720 w 110720"/>
                    <a:gd name="connsiteY0" fmla="*/ 16134 h 153582"/>
                    <a:gd name="connsiteX1" fmla="*/ 110720 w 110720"/>
                    <a:gd name="connsiteY1" fmla="*/ 153583 h 153582"/>
                    <a:gd name="connsiteX2" fmla="*/ 110720 w 110720"/>
                    <a:gd name="connsiteY2" fmla="*/ 153583 h 153582"/>
                    <a:gd name="connsiteX3" fmla="*/ 86639 w 110720"/>
                    <a:gd name="connsiteY3" fmla="*/ 129504 h 153582"/>
                    <a:gd name="connsiteX4" fmla="*/ 86640 w 110720"/>
                    <a:gd name="connsiteY4" fmla="*/ 129262 h 153582"/>
                    <a:gd name="connsiteX5" fmla="*/ 86640 w 110720"/>
                    <a:gd name="connsiteY5" fmla="*/ 41418 h 153582"/>
                    <a:gd name="connsiteX6" fmla="*/ 70314 w 110720"/>
                    <a:gd name="connsiteY6" fmla="*/ 25091 h 153582"/>
                    <a:gd name="connsiteX7" fmla="*/ 0 w 110720"/>
                    <a:gd name="connsiteY7" fmla="*/ 25091 h 153582"/>
                    <a:gd name="connsiteX8" fmla="*/ 0 w 110720"/>
                    <a:gd name="connsiteY8" fmla="*/ 0 h 153582"/>
                    <a:gd name="connsiteX9" fmla="*/ 94635 w 110720"/>
                    <a:gd name="connsiteY9" fmla="*/ 0 h 153582"/>
                    <a:gd name="connsiteX10" fmla="*/ 110720 w 110720"/>
                    <a:gd name="connsiteY10" fmla="*/ 16134 h 1535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0720" h="153582">
                      <a:moveTo>
                        <a:pt x="110720" y="16134"/>
                      </a:moveTo>
                      <a:lnTo>
                        <a:pt x="110720" y="153583"/>
                      </a:lnTo>
                      <a:lnTo>
                        <a:pt x="110720" y="153583"/>
                      </a:lnTo>
                      <a:cubicBezTo>
                        <a:pt x="97421" y="153583"/>
                        <a:pt x="86639" y="142803"/>
                        <a:pt x="86639" y="129504"/>
                      </a:cubicBezTo>
                      <a:cubicBezTo>
                        <a:pt x="86639" y="129423"/>
                        <a:pt x="86639" y="129342"/>
                        <a:pt x="86640" y="129262"/>
                      </a:cubicBezTo>
                      <a:lnTo>
                        <a:pt x="86640" y="41418"/>
                      </a:lnTo>
                      <a:cubicBezTo>
                        <a:pt x="86640" y="32401"/>
                        <a:pt x="79330" y="25091"/>
                        <a:pt x="70314" y="25091"/>
                      </a:cubicBezTo>
                      <a:lnTo>
                        <a:pt x="0" y="25091"/>
                      </a:lnTo>
                      <a:lnTo>
                        <a:pt x="0" y="0"/>
                      </a:lnTo>
                      <a:lnTo>
                        <a:pt x="94635" y="0"/>
                      </a:lnTo>
                      <a:cubicBezTo>
                        <a:pt x="103494" y="104"/>
                        <a:pt x="110642" y="7275"/>
                        <a:pt x="110720" y="16134"/>
                      </a:cubicBezTo>
                      <a:close/>
                    </a:path>
                  </a:pathLst>
                </a:custGeom>
                <a:noFill/>
                <a:ln w="1905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661" name="组合 660">
            <a:extLst>
              <a:ext uri="{FF2B5EF4-FFF2-40B4-BE49-F238E27FC236}">
                <a16:creationId xmlns:a16="http://schemas.microsoft.com/office/drawing/2014/main" id="{8B1F7B84-419D-B29C-F261-1E8F02766D0B}"/>
              </a:ext>
            </a:extLst>
          </p:cNvPr>
          <p:cNvGrpSpPr/>
          <p:nvPr/>
        </p:nvGrpSpPr>
        <p:grpSpPr>
          <a:xfrm>
            <a:off x="1358994" y="1205061"/>
            <a:ext cx="9474012" cy="4447878"/>
            <a:chOff x="1358994" y="1358994"/>
            <a:chExt cx="9474012" cy="4447878"/>
          </a:xfrm>
        </p:grpSpPr>
        <p:grpSp>
          <p:nvGrpSpPr>
            <p:cNvPr id="656" name="组合 655">
              <a:extLst>
                <a:ext uri="{FF2B5EF4-FFF2-40B4-BE49-F238E27FC236}">
                  <a16:creationId xmlns:a16="http://schemas.microsoft.com/office/drawing/2014/main" id="{6E2C4F28-B339-2B4E-D097-39BC83252E31}"/>
                </a:ext>
              </a:extLst>
            </p:cNvPr>
            <p:cNvGrpSpPr/>
            <p:nvPr/>
          </p:nvGrpSpPr>
          <p:grpSpPr>
            <a:xfrm>
              <a:off x="1358994" y="1358994"/>
              <a:ext cx="2374806" cy="2374806"/>
              <a:chOff x="1308194" y="1513071"/>
              <a:chExt cx="2527206" cy="2527206"/>
            </a:xfrm>
          </p:grpSpPr>
          <p:pic>
            <p:nvPicPr>
              <p:cNvPr id="654" name="图片 653" descr="碗里的食物&#10;&#10;描述已自动生成">
                <a:extLst>
                  <a:ext uri="{FF2B5EF4-FFF2-40B4-BE49-F238E27FC236}">
                    <a16:creationId xmlns:a16="http://schemas.microsoft.com/office/drawing/2014/main" id="{7D6F52BF-D34F-0F45-5C32-FDC9D670AD9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308194" y="1513071"/>
                <a:ext cx="2527206" cy="2527206"/>
              </a:xfrm>
              <a:prstGeom prst="ellipse">
                <a:avLst/>
              </a:prstGeom>
            </p:spPr>
          </p:pic>
          <p:sp>
            <p:nvSpPr>
              <p:cNvPr id="655" name="椭圆 654">
                <a:extLst>
                  <a:ext uri="{FF2B5EF4-FFF2-40B4-BE49-F238E27FC236}">
                    <a16:creationId xmlns:a16="http://schemas.microsoft.com/office/drawing/2014/main" id="{CE138275-FF42-3AB6-2C99-CD06C48A2EAA}"/>
                  </a:ext>
                </a:extLst>
              </p:cNvPr>
              <p:cNvSpPr/>
              <p:nvPr/>
            </p:nvSpPr>
            <p:spPr>
              <a:xfrm>
                <a:off x="1308194" y="1513071"/>
                <a:ext cx="2527206" cy="2527206"/>
              </a:xfrm>
              <a:custGeom>
                <a:avLst/>
                <a:gdLst>
                  <a:gd name="connsiteX0" fmla="*/ 0 w 2527206"/>
                  <a:gd name="connsiteY0" fmla="*/ 1263603 h 2527206"/>
                  <a:gd name="connsiteX1" fmla="*/ 1263603 w 2527206"/>
                  <a:gd name="connsiteY1" fmla="*/ 0 h 2527206"/>
                  <a:gd name="connsiteX2" fmla="*/ 2527206 w 2527206"/>
                  <a:gd name="connsiteY2" fmla="*/ 1263603 h 2527206"/>
                  <a:gd name="connsiteX3" fmla="*/ 1263603 w 2527206"/>
                  <a:gd name="connsiteY3" fmla="*/ 2527206 h 2527206"/>
                  <a:gd name="connsiteX4" fmla="*/ 0 w 2527206"/>
                  <a:gd name="connsiteY4" fmla="*/ 1263603 h 2527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27206" h="2527206" extrusionOk="0">
                    <a:moveTo>
                      <a:pt x="0" y="1263603"/>
                    </a:moveTo>
                    <a:cubicBezTo>
                      <a:pt x="-110294" y="497702"/>
                      <a:pt x="482523" y="31230"/>
                      <a:pt x="1263603" y="0"/>
                    </a:cubicBezTo>
                    <a:cubicBezTo>
                      <a:pt x="2146974" y="39053"/>
                      <a:pt x="2427255" y="568912"/>
                      <a:pt x="2527206" y="1263603"/>
                    </a:cubicBezTo>
                    <a:cubicBezTo>
                      <a:pt x="2391956" y="2093551"/>
                      <a:pt x="1948188" y="2600631"/>
                      <a:pt x="1263603" y="2527206"/>
                    </a:cubicBezTo>
                    <a:cubicBezTo>
                      <a:pt x="453873" y="2466004"/>
                      <a:pt x="115476" y="2016647"/>
                      <a:pt x="0" y="1263603"/>
                    </a:cubicBezTo>
                    <a:close/>
                  </a:path>
                </a:pathLst>
              </a:custGeom>
              <a:noFill/>
              <a:ln w="127000">
                <a:solidFill>
                  <a:srgbClr val="EFAF00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60" name="组合 659">
              <a:extLst>
                <a:ext uri="{FF2B5EF4-FFF2-40B4-BE49-F238E27FC236}">
                  <a16:creationId xmlns:a16="http://schemas.microsoft.com/office/drawing/2014/main" id="{D3106CBE-3FF2-BE80-9451-AAF4FF31F20B}"/>
                </a:ext>
              </a:extLst>
            </p:cNvPr>
            <p:cNvGrpSpPr/>
            <p:nvPr/>
          </p:nvGrpSpPr>
          <p:grpSpPr>
            <a:xfrm>
              <a:off x="8458200" y="3432066"/>
              <a:ext cx="2374806" cy="2374806"/>
              <a:chOff x="4908597" y="2241597"/>
              <a:chExt cx="2374806" cy="2374806"/>
            </a:xfrm>
          </p:grpSpPr>
          <p:pic>
            <p:nvPicPr>
              <p:cNvPr id="658" name="图片 657">
                <a:extLst>
                  <a:ext uri="{FF2B5EF4-FFF2-40B4-BE49-F238E27FC236}">
                    <a16:creationId xmlns:a16="http://schemas.microsoft.com/office/drawing/2014/main" id="{F15FBFB1-D27F-84CE-C84A-08724A1AA93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908597" y="2241597"/>
                <a:ext cx="2374806" cy="2374806"/>
              </a:xfrm>
              <a:prstGeom prst="ellipse">
                <a:avLst/>
              </a:prstGeom>
            </p:spPr>
          </p:pic>
          <p:sp>
            <p:nvSpPr>
              <p:cNvPr id="659" name="椭圆 658">
                <a:extLst>
                  <a:ext uri="{FF2B5EF4-FFF2-40B4-BE49-F238E27FC236}">
                    <a16:creationId xmlns:a16="http://schemas.microsoft.com/office/drawing/2014/main" id="{B444EA48-6F05-12AE-1295-4969F87C60EC}"/>
                  </a:ext>
                </a:extLst>
              </p:cNvPr>
              <p:cNvSpPr/>
              <p:nvPr/>
            </p:nvSpPr>
            <p:spPr>
              <a:xfrm>
                <a:off x="4908597" y="2241597"/>
                <a:ext cx="2374806" cy="2374806"/>
              </a:xfrm>
              <a:custGeom>
                <a:avLst/>
                <a:gdLst>
                  <a:gd name="connsiteX0" fmla="*/ 0 w 2374806"/>
                  <a:gd name="connsiteY0" fmla="*/ 1187403 h 2374806"/>
                  <a:gd name="connsiteX1" fmla="*/ 1187403 w 2374806"/>
                  <a:gd name="connsiteY1" fmla="*/ 0 h 2374806"/>
                  <a:gd name="connsiteX2" fmla="*/ 2374806 w 2374806"/>
                  <a:gd name="connsiteY2" fmla="*/ 1187403 h 2374806"/>
                  <a:gd name="connsiteX3" fmla="*/ 1187403 w 2374806"/>
                  <a:gd name="connsiteY3" fmla="*/ 2374806 h 2374806"/>
                  <a:gd name="connsiteX4" fmla="*/ 0 w 2374806"/>
                  <a:gd name="connsiteY4" fmla="*/ 1187403 h 2374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4806" h="2374806" extrusionOk="0">
                    <a:moveTo>
                      <a:pt x="0" y="1187403"/>
                    </a:moveTo>
                    <a:cubicBezTo>
                      <a:pt x="-22881" y="517504"/>
                      <a:pt x="381565" y="56317"/>
                      <a:pt x="1187403" y="0"/>
                    </a:cubicBezTo>
                    <a:cubicBezTo>
                      <a:pt x="2012678" y="35682"/>
                      <a:pt x="2286284" y="534433"/>
                      <a:pt x="2374806" y="1187403"/>
                    </a:cubicBezTo>
                    <a:cubicBezTo>
                      <a:pt x="2297512" y="1918670"/>
                      <a:pt x="1832571" y="2433491"/>
                      <a:pt x="1187403" y="2374806"/>
                    </a:cubicBezTo>
                    <a:cubicBezTo>
                      <a:pt x="396680" y="2300978"/>
                      <a:pt x="128894" y="1904774"/>
                      <a:pt x="0" y="1187403"/>
                    </a:cubicBezTo>
                    <a:close/>
                  </a:path>
                </a:pathLst>
              </a:custGeom>
              <a:noFill/>
              <a:ln w="127000">
                <a:solidFill>
                  <a:srgbClr val="EFAF00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64" name="任意多边形: 形状 663">
            <a:extLst>
              <a:ext uri="{FF2B5EF4-FFF2-40B4-BE49-F238E27FC236}">
                <a16:creationId xmlns:a16="http://schemas.microsoft.com/office/drawing/2014/main" id="{778847B4-BD1C-68EB-B9A7-C1F275C5F0C3}"/>
              </a:ext>
            </a:extLst>
          </p:cNvPr>
          <p:cNvSpPr/>
          <p:nvPr/>
        </p:nvSpPr>
        <p:spPr>
          <a:xfrm rot="2140479">
            <a:off x="3449659" y="1393316"/>
            <a:ext cx="1641996" cy="816019"/>
          </a:xfrm>
          <a:custGeom>
            <a:avLst/>
            <a:gdLst>
              <a:gd name="connsiteX0" fmla="*/ 4882876 w 4937833"/>
              <a:gd name="connsiteY0" fmla="*/ 561154 h 2453943"/>
              <a:gd name="connsiteX1" fmla="*/ 3676260 w 4937833"/>
              <a:gd name="connsiteY1" fmla="*/ 8301 h 2453943"/>
              <a:gd name="connsiteX2" fmla="*/ 3560722 w 4937833"/>
              <a:gd name="connsiteY2" fmla="*/ 235056 h 2453943"/>
              <a:gd name="connsiteX3" fmla="*/ 3837188 w 4937833"/>
              <a:gd name="connsiteY3" fmla="*/ 429127 h 2453943"/>
              <a:gd name="connsiteX4" fmla="*/ 3029502 w 4937833"/>
              <a:gd name="connsiteY4" fmla="*/ 388753 h 2453943"/>
              <a:gd name="connsiteX5" fmla="*/ 2293609 w 4937833"/>
              <a:gd name="connsiteY5" fmla="*/ 554001 h 2453943"/>
              <a:gd name="connsiteX6" fmla="*/ 314292 w 4937833"/>
              <a:gd name="connsiteY6" fmla="*/ 352317 h 2453943"/>
              <a:gd name="connsiteX7" fmla="*/ 727535 w 4937833"/>
              <a:gd name="connsiteY7" fmla="*/ 2442635 h 2453943"/>
              <a:gd name="connsiteX8" fmla="*/ 807214 w 4937833"/>
              <a:gd name="connsiteY8" fmla="*/ 2355418 h 2453943"/>
              <a:gd name="connsiteX9" fmla="*/ 489727 w 4937833"/>
              <a:gd name="connsiteY9" fmla="*/ 494451 h 2453943"/>
              <a:gd name="connsiteX10" fmla="*/ 2102631 w 4937833"/>
              <a:gd name="connsiteY10" fmla="*/ 704208 h 2453943"/>
              <a:gd name="connsiteX11" fmla="*/ 1986212 w 4937833"/>
              <a:gd name="connsiteY11" fmla="*/ 1500725 h 2453943"/>
              <a:gd name="connsiteX12" fmla="*/ 2676685 w 4937833"/>
              <a:gd name="connsiteY12" fmla="*/ 1970146 h 2453943"/>
              <a:gd name="connsiteX13" fmla="*/ 2867347 w 4937833"/>
              <a:gd name="connsiteY13" fmla="*/ 1302794 h 2453943"/>
              <a:gd name="connsiteX14" fmla="*/ 2500914 w 4937833"/>
              <a:gd name="connsiteY14" fmla="*/ 734138 h 2453943"/>
              <a:gd name="connsiteX15" fmla="*/ 3419132 w 4937833"/>
              <a:gd name="connsiteY15" fmla="*/ 651168 h 2453943"/>
              <a:gd name="connsiteX16" fmla="*/ 4429805 w 4937833"/>
              <a:gd name="connsiteY16" fmla="*/ 782244 h 2453943"/>
              <a:gd name="connsiteX17" fmla="*/ 4103854 w 4937833"/>
              <a:gd name="connsiteY17" fmla="*/ 1016494 h 2453943"/>
              <a:gd name="connsiteX18" fmla="*/ 4268113 w 4937833"/>
              <a:gd name="connsiteY18" fmla="*/ 1213015 h 2453943"/>
              <a:gd name="connsiteX19" fmla="*/ 4892299 w 4937833"/>
              <a:gd name="connsiteY19" fmla="*/ 765177 h 2453943"/>
              <a:gd name="connsiteX20" fmla="*/ 4882961 w 4937833"/>
              <a:gd name="connsiteY20" fmla="*/ 561162 h 2453943"/>
              <a:gd name="connsiteX21" fmla="*/ 2501680 w 4937833"/>
              <a:gd name="connsiteY21" fmla="*/ 1663626 h 2453943"/>
              <a:gd name="connsiteX22" fmla="*/ 2193991 w 4937833"/>
              <a:gd name="connsiteY22" fmla="*/ 1344034 h 2453943"/>
              <a:gd name="connsiteX23" fmla="*/ 2297361 w 4937833"/>
              <a:gd name="connsiteY23" fmla="*/ 871439 h 2453943"/>
              <a:gd name="connsiteX24" fmla="*/ 2361540 w 4937833"/>
              <a:gd name="connsiteY24" fmla="*/ 936383 h 2453943"/>
              <a:gd name="connsiteX25" fmla="*/ 2501688 w 4937833"/>
              <a:gd name="connsiteY25" fmla="*/ 1663625 h 2453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937833" h="2453943">
                <a:moveTo>
                  <a:pt x="4882876" y="561154"/>
                </a:moveTo>
                <a:cubicBezTo>
                  <a:pt x="4494889" y="344549"/>
                  <a:pt x="4094088" y="159814"/>
                  <a:pt x="3676260" y="8301"/>
                </a:cubicBezTo>
                <a:cubicBezTo>
                  <a:pt x="3537454" y="-42024"/>
                  <a:pt x="3446223" y="149399"/>
                  <a:pt x="3560722" y="235056"/>
                </a:cubicBezTo>
                <a:cubicBezTo>
                  <a:pt x="3651231" y="302756"/>
                  <a:pt x="3743733" y="366739"/>
                  <a:pt x="3837188" y="429127"/>
                </a:cubicBezTo>
                <a:cubicBezTo>
                  <a:pt x="3569069" y="398128"/>
                  <a:pt x="3299266" y="382706"/>
                  <a:pt x="3029502" y="388753"/>
                </a:cubicBezTo>
                <a:cubicBezTo>
                  <a:pt x="2776157" y="394416"/>
                  <a:pt x="2511742" y="427329"/>
                  <a:pt x="2293609" y="554001"/>
                </a:cubicBezTo>
                <a:cubicBezTo>
                  <a:pt x="1748260" y="131538"/>
                  <a:pt x="895556" y="-171634"/>
                  <a:pt x="314292" y="352317"/>
                </a:cubicBezTo>
                <a:cubicBezTo>
                  <a:pt x="-345027" y="946494"/>
                  <a:pt x="150072" y="1996669"/>
                  <a:pt x="727535" y="2442635"/>
                </a:cubicBezTo>
                <a:cubicBezTo>
                  <a:pt x="780271" y="2483394"/>
                  <a:pt x="853448" y="2404557"/>
                  <a:pt x="807214" y="2355418"/>
                </a:cubicBezTo>
                <a:cubicBezTo>
                  <a:pt x="391031" y="1912901"/>
                  <a:pt x="-133694" y="998024"/>
                  <a:pt x="489727" y="494451"/>
                </a:cubicBezTo>
                <a:cubicBezTo>
                  <a:pt x="963164" y="112098"/>
                  <a:pt x="1639912" y="351050"/>
                  <a:pt x="2102631" y="704208"/>
                </a:cubicBezTo>
                <a:cubicBezTo>
                  <a:pt x="1894403" y="923762"/>
                  <a:pt x="1834738" y="1231872"/>
                  <a:pt x="1986212" y="1500725"/>
                </a:cubicBezTo>
                <a:cubicBezTo>
                  <a:pt x="2098957" y="1700763"/>
                  <a:pt x="2422067" y="2015957"/>
                  <a:pt x="2676685" y="1970146"/>
                </a:cubicBezTo>
                <a:cubicBezTo>
                  <a:pt x="2952112" y="1920548"/>
                  <a:pt x="2926629" y="1499804"/>
                  <a:pt x="2867347" y="1302794"/>
                </a:cubicBezTo>
                <a:cubicBezTo>
                  <a:pt x="2801446" y="1084004"/>
                  <a:pt x="2663900" y="894488"/>
                  <a:pt x="2500914" y="734138"/>
                </a:cubicBezTo>
                <a:cubicBezTo>
                  <a:pt x="2777605" y="608157"/>
                  <a:pt x="3126864" y="636358"/>
                  <a:pt x="3419132" y="651168"/>
                </a:cubicBezTo>
                <a:cubicBezTo>
                  <a:pt x="3759465" y="668389"/>
                  <a:pt x="4096056" y="715040"/>
                  <a:pt x="4429805" y="782244"/>
                </a:cubicBezTo>
                <a:cubicBezTo>
                  <a:pt x="4321155" y="860316"/>
                  <a:pt x="4212505" y="938391"/>
                  <a:pt x="4103854" y="1016494"/>
                </a:cubicBezTo>
                <a:cubicBezTo>
                  <a:pt x="3969751" y="1112896"/>
                  <a:pt x="4134968" y="1308537"/>
                  <a:pt x="4268113" y="1213015"/>
                </a:cubicBezTo>
                <a:cubicBezTo>
                  <a:pt x="4476146" y="1063726"/>
                  <a:pt x="4684267" y="914427"/>
                  <a:pt x="4892299" y="765177"/>
                </a:cubicBezTo>
                <a:cubicBezTo>
                  <a:pt x="4955827" y="719560"/>
                  <a:pt x="4953033" y="600272"/>
                  <a:pt x="4882961" y="561162"/>
                </a:cubicBezTo>
                <a:close/>
                <a:moveTo>
                  <a:pt x="2501680" y="1663626"/>
                </a:moveTo>
                <a:cubicBezTo>
                  <a:pt x="2377071" y="1641850"/>
                  <a:pt x="2241057" y="1449049"/>
                  <a:pt x="2193991" y="1344034"/>
                </a:cubicBezTo>
                <a:cubicBezTo>
                  <a:pt x="2113548" y="1164736"/>
                  <a:pt x="2171680" y="995971"/>
                  <a:pt x="2297361" y="871439"/>
                </a:cubicBezTo>
                <a:cubicBezTo>
                  <a:pt x="2319596" y="892985"/>
                  <a:pt x="2341181" y="914685"/>
                  <a:pt x="2361540" y="936383"/>
                </a:cubicBezTo>
                <a:cubicBezTo>
                  <a:pt x="2439343" y="1019583"/>
                  <a:pt x="2899619" y="1733205"/>
                  <a:pt x="2501688" y="1663625"/>
                </a:cubicBezTo>
                <a:close/>
              </a:path>
            </a:pathLst>
          </a:custGeom>
          <a:solidFill>
            <a:srgbClr val="EFAF00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65" name="文本框 664">
            <a:extLst>
              <a:ext uri="{FF2B5EF4-FFF2-40B4-BE49-F238E27FC236}">
                <a16:creationId xmlns:a16="http://schemas.microsoft.com/office/drawing/2014/main" id="{FF90DB08-D33A-4357-91E7-63C415426654}"/>
              </a:ext>
            </a:extLst>
          </p:cNvPr>
          <p:cNvSpPr txBox="1"/>
          <p:nvPr/>
        </p:nvSpPr>
        <p:spPr>
          <a:xfrm>
            <a:off x="4976140" y="2086829"/>
            <a:ext cx="420846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>
                <a:solidFill>
                  <a:srgbClr val="691713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>
              <a:solidFill>
                <a:srgbClr val="691713"/>
              </a:solidFill>
              <a:latin typeface="Dreaming Outloud Script Pro" panose="03050502040304050704" pitchFamily="66" charset="0"/>
              <a:cs typeface="Dreaming Outloud Script Pro" panose="03050502040304050704" pitchFamily="66" charset="0"/>
            </a:endParaRPr>
          </a:p>
        </p:txBody>
      </p:sp>
      <p:sp>
        <p:nvSpPr>
          <p:cNvPr id="667" name="文本框 666">
            <a:extLst>
              <a:ext uri="{FF2B5EF4-FFF2-40B4-BE49-F238E27FC236}">
                <a16:creationId xmlns:a16="http://schemas.microsoft.com/office/drawing/2014/main" id="{2F74129E-79B7-1F08-57CA-F56739E0F287}"/>
              </a:ext>
            </a:extLst>
          </p:cNvPr>
          <p:cNvSpPr txBox="1"/>
          <p:nvPr/>
        </p:nvSpPr>
        <p:spPr>
          <a:xfrm>
            <a:off x="2578521" y="4382896"/>
            <a:ext cx="46601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>
                <a:solidFill>
                  <a:srgbClr val="691713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>
              <a:solidFill>
                <a:srgbClr val="691713"/>
              </a:solidFill>
              <a:latin typeface="Dreaming Outloud Script Pro" panose="03050502040304050704" pitchFamily="66" charset="0"/>
              <a:cs typeface="Dreaming Outloud Script Pro" panose="03050502040304050704" pitchFamily="66" charset="0"/>
            </a:endParaRPr>
          </a:p>
        </p:txBody>
      </p:sp>
      <p:sp>
        <p:nvSpPr>
          <p:cNvPr id="668" name="任意多边形: 形状 667">
            <a:extLst>
              <a:ext uri="{FF2B5EF4-FFF2-40B4-BE49-F238E27FC236}">
                <a16:creationId xmlns:a16="http://schemas.microsoft.com/office/drawing/2014/main" id="{DDE7A48A-B30E-A4B7-93B6-027291D1842B}"/>
              </a:ext>
            </a:extLst>
          </p:cNvPr>
          <p:cNvSpPr/>
          <p:nvPr/>
        </p:nvSpPr>
        <p:spPr>
          <a:xfrm rot="814379" flipH="1" flipV="1">
            <a:off x="7307450" y="4768627"/>
            <a:ext cx="1008361" cy="706136"/>
          </a:xfrm>
          <a:custGeom>
            <a:avLst/>
            <a:gdLst>
              <a:gd name="connsiteX0" fmla="*/ 4837124 w 4937750"/>
              <a:gd name="connsiteY0" fmla="*/ 1161817 h 3457813"/>
              <a:gd name="connsiteX1" fmla="*/ 2989677 w 4937750"/>
              <a:gd name="connsiteY1" fmla="*/ 24956 h 3457813"/>
              <a:gd name="connsiteX2" fmla="*/ 2737283 w 4937750"/>
              <a:gd name="connsiteY2" fmla="*/ 352132 h 3457813"/>
              <a:gd name="connsiteX3" fmla="*/ 3313629 w 4937750"/>
              <a:gd name="connsiteY3" fmla="*/ 835905 h 3457813"/>
              <a:gd name="connsiteX4" fmla="*/ 791061 w 4937750"/>
              <a:gd name="connsiteY4" fmla="*/ 1581830 h 3457813"/>
              <a:gd name="connsiteX5" fmla="*/ 29137 w 4937750"/>
              <a:gd name="connsiteY5" fmla="*/ 2742596 h 3457813"/>
              <a:gd name="connsiteX6" fmla="*/ 293082 w 4937750"/>
              <a:gd name="connsiteY6" fmla="*/ 3457248 h 3457813"/>
              <a:gd name="connsiteX7" fmla="*/ 330242 w 4937750"/>
              <a:gd name="connsiteY7" fmla="*/ 3320127 h 3457813"/>
              <a:gd name="connsiteX8" fmla="*/ 729554 w 4937750"/>
              <a:gd name="connsiteY8" fmla="*/ 2132420 h 3457813"/>
              <a:gd name="connsiteX9" fmla="*/ 1733467 w 4937750"/>
              <a:gd name="connsiteY9" fmla="*/ 1508499 h 3457813"/>
              <a:gd name="connsiteX10" fmla="*/ 4218121 w 4937750"/>
              <a:gd name="connsiteY10" fmla="*/ 1421320 h 3457813"/>
              <a:gd name="connsiteX11" fmla="*/ 4245599 w 4937750"/>
              <a:gd name="connsiteY11" fmla="*/ 1428782 h 3457813"/>
              <a:gd name="connsiteX12" fmla="*/ 3535002 w 4937750"/>
              <a:gd name="connsiteY12" fmla="*/ 2227827 h 3457813"/>
              <a:gd name="connsiteX13" fmla="*/ 3884711 w 4937750"/>
              <a:gd name="connsiteY13" fmla="*/ 2432264 h 3457813"/>
              <a:gd name="connsiteX14" fmla="*/ 4837102 w 4937750"/>
              <a:gd name="connsiteY14" fmla="*/ 1521512 h 3457813"/>
              <a:gd name="connsiteX15" fmla="*/ 4837140 w 4937750"/>
              <a:gd name="connsiteY15" fmla="*/ 1161888 h 3457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37750" h="3457813">
                <a:moveTo>
                  <a:pt x="4837124" y="1161817"/>
                </a:moveTo>
                <a:cubicBezTo>
                  <a:pt x="4243397" y="746124"/>
                  <a:pt x="3628254" y="367601"/>
                  <a:pt x="2989677" y="24956"/>
                </a:cubicBezTo>
                <a:cubicBezTo>
                  <a:pt x="2787875" y="-83273"/>
                  <a:pt x="2557721" y="185541"/>
                  <a:pt x="2737283" y="352132"/>
                </a:cubicBezTo>
                <a:cubicBezTo>
                  <a:pt x="2922282" y="523738"/>
                  <a:pt x="3114590" y="684549"/>
                  <a:pt x="3313629" y="835905"/>
                </a:cubicBezTo>
                <a:cubicBezTo>
                  <a:pt x="2417416" y="800773"/>
                  <a:pt x="1449233" y="1073290"/>
                  <a:pt x="791061" y="1581830"/>
                </a:cubicBezTo>
                <a:cubicBezTo>
                  <a:pt x="423668" y="1865722"/>
                  <a:pt x="117046" y="2278916"/>
                  <a:pt x="29137" y="2742596"/>
                </a:cubicBezTo>
                <a:cubicBezTo>
                  <a:pt x="-21265" y="3008804"/>
                  <a:pt x="-44609" y="3415767"/>
                  <a:pt x="293082" y="3457248"/>
                </a:cubicBezTo>
                <a:cubicBezTo>
                  <a:pt x="369736" y="3466701"/>
                  <a:pt x="387112" y="3355103"/>
                  <a:pt x="330242" y="3320127"/>
                </a:cubicBezTo>
                <a:cubicBezTo>
                  <a:pt x="13559" y="3125634"/>
                  <a:pt x="591934" y="2279671"/>
                  <a:pt x="729554" y="2132420"/>
                </a:cubicBezTo>
                <a:cubicBezTo>
                  <a:pt x="1003649" y="1839083"/>
                  <a:pt x="1357531" y="1641455"/>
                  <a:pt x="1733467" y="1508499"/>
                </a:cubicBezTo>
                <a:cubicBezTo>
                  <a:pt x="2517160" y="1231386"/>
                  <a:pt x="3430333" y="1119287"/>
                  <a:pt x="4218121" y="1421320"/>
                </a:cubicBezTo>
                <a:cubicBezTo>
                  <a:pt x="4227573" y="1424955"/>
                  <a:pt x="4236567" y="1426677"/>
                  <a:pt x="4245599" y="1428782"/>
                </a:cubicBezTo>
                <a:cubicBezTo>
                  <a:pt x="3965498" y="1651863"/>
                  <a:pt x="3722372" y="1915426"/>
                  <a:pt x="3535002" y="2227827"/>
                </a:cubicBezTo>
                <a:cubicBezTo>
                  <a:pt x="3398567" y="2455415"/>
                  <a:pt x="3735765" y="2640571"/>
                  <a:pt x="3884711" y="2432264"/>
                </a:cubicBezTo>
                <a:cubicBezTo>
                  <a:pt x="4151526" y="2059013"/>
                  <a:pt x="4443344" y="1761278"/>
                  <a:pt x="4837102" y="1521512"/>
                </a:cubicBezTo>
                <a:cubicBezTo>
                  <a:pt x="4978357" y="1435634"/>
                  <a:pt x="4964043" y="1250788"/>
                  <a:pt x="4837140" y="1161888"/>
                </a:cubicBezTo>
                <a:close/>
              </a:path>
            </a:pathLst>
          </a:custGeom>
          <a:solidFill>
            <a:srgbClr val="EFAF00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330" name="图形 669">
            <a:extLst>
              <a:ext uri="{FF2B5EF4-FFF2-40B4-BE49-F238E27FC236}">
                <a16:creationId xmlns:a16="http://schemas.microsoft.com/office/drawing/2014/main" id="{F588F54E-59B2-B3B5-C841-7D5733C8F2B6}"/>
              </a:ext>
            </a:extLst>
          </p:cNvPr>
          <p:cNvGrpSpPr/>
          <p:nvPr/>
        </p:nvGrpSpPr>
        <p:grpSpPr>
          <a:xfrm>
            <a:off x="5642958" y="591139"/>
            <a:ext cx="906084" cy="986848"/>
            <a:chOff x="5685001" y="940422"/>
            <a:chExt cx="906084" cy="986848"/>
          </a:xfrm>
        </p:grpSpPr>
        <p:sp>
          <p:nvSpPr>
            <p:cNvPr id="1331" name="任意多边形: 形状 1330">
              <a:extLst>
                <a:ext uri="{FF2B5EF4-FFF2-40B4-BE49-F238E27FC236}">
                  <a16:creationId xmlns:a16="http://schemas.microsoft.com/office/drawing/2014/main" id="{554B3EEE-06A2-2287-F170-688E6C36175F}"/>
                </a:ext>
              </a:extLst>
            </p:cNvPr>
            <p:cNvSpPr/>
            <p:nvPr/>
          </p:nvSpPr>
          <p:spPr>
            <a:xfrm>
              <a:off x="5993948" y="1642934"/>
              <a:ext cx="284337" cy="284337"/>
            </a:xfrm>
            <a:custGeom>
              <a:avLst/>
              <a:gdLst>
                <a:gd name="connsiteX0" fmla="*/ 284337 w 284337"/>
                <a:gd name="connsiteY0" fmla="*/ 142169 h 284337"/>
                <a:gd name="connsiteX1" fmla="*/ 142168 w 284337"/>
                <a:gd name="connsiteY1" fmla="*/ 284337 h 284337"/>
                <a:gd name="connsiteX2" fmla="*/ 0 w 284337"/>
                <a:gd name="connsiteY2" fmla="*/ 142169 h 284337"/>
                <a:gd name="connsiteX3" fmla="*/ 142168 w 284337"/>
                <a:gd name="connsiteY3" fmla="*/ 0 h 284337"/>
                <a:gd name="connsiteX4" fmla="*/ 284337 w 284337"/>
                <a:gd name="connsiteY4" fmla="*/ 142169 h 284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337" h="284337">
                  <a:moveTo>
                    <a:pt x="284337" y="142169"/>
                  </a:moveTo>
                  <a:cubicBezTo>
                    <a:pt x="284337" y="220686"/>
                    <a:pt x="220686" y="284337"/>
                    <a:pt x="142168" y="284337"/>
                  </a:cubicBezTo>
                  <a:cubicBezTo>
                    <a:pt x="63651" y="284337"/>
                    <a:pt x="0" y="220686"/>
                    <a:pt x="0" y="142169"/>
                  </a:cubicBezTo>
                  <a:cubicBezTo>
                    <a:pt x="0" y="63651"/>
                    <a:pt x="63651" y="0"/>
                    <a:pt x="142168" y="0"/>
                  </a:cubicBezTo>
                  <a:cubicBezTo>
                    <a:pt x="220686" y="0"/>
                    <a:pt x="284337" y="63651"/>
                    <a:pt x="284337" y="142169"/>
                  </a:cubicBezTo>
                  <a:close/>
                </a:path>
              </a:pathLst>
            </a:custGeom>
            <a:solidFill>
              <a:srgbClr val="EFAF00"/>
            </a:solidFill>
            <a:ln w="1926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2" name="任意多边形: 形状 1331">
              <a:extLst>
                <a:ext uri="{FF2B5EF4-FFF2-40B4-BE49-F238E27FC236}">
                  <a16:creationId xmlns:a16="http://schemas.microsoft.com/office/drawing/2014/main" id="{240D7A0E-907D-8FAC-FCAB-3EAB8AC68AA4}"/>
                </a:ext>
              </a:extLst>
            </p:cNvPr>
            <p:cNvSpPr/>
            <p:nvPr/>
          </p:nvSpPr>
          <p:spPr>
            <a:xfrm>
              <a:off x="6138043" y="940422"/>
              <a:ext cx="4816" cy="633979"/>
            </a:xfrm>
            <a:custGeom>
              <a:avLst/>
              <a:gdLst>
                <a:gd name="connsiteX0" fmla="*/ 0 w 4816"/>
                <a:gd name="connsiteY0" fmla="*/ 0 h 633979"/>
                <a:gd name="connsiteX1" fmla="*/ 0 w 4816"/>
                <a:gd name="connsiteY1" fmla="*/ 633980 h 633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16" h="633979">
                  <a:moveTo>
                    <a:pt x="0" y="0"/>
                  </a:moveTo>
                  <a:lnTo>
                    <a:pt x="0" y="633980"/>
                  </a:lnTo>
                </a:path>
              </a:pathLst>
            </a:custGeom>
            <a:ln w="1926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3" name="任意多边形: 形状 1332">
              <a:extLst>
                <a:ext uri="{FF2B5EF4-FFF2-40B4-BE49-F238E27FC236}">
                  <a16:creationId xmlns:a16="http://schemas.microsoft.com/office/drawing/2014/main" id="{C4FEDC76-B650-658A-572A-BDBB59DF1D30}"/>
                </a:ext>
              </a:extLst>
            </p:cNvPr>
            <p:cNvSpPr/>
            <p:nvPr/>
          </p:nvSpPr>
          <p:spPr>
            <a:xfrm>
              <a:off x="5685001" y="1572523"/>
              <a:ext cx="906084" cy="185849"/>
            </a:xfrm>
            <a:custGeom>
              <a:avLst/>
              <a:gdLst>
                <a:gd name="connsiteX0" fmla="*/ 906085 w 906084"/>
                <a:gd name="connsiteY0" fmla="*/ 185850 h 185849"/>
                <a:gd name="connsiteX1" fmla="*/ 0 w 906084"/>
                <a:gd name="connsiteY1" fmla="*/ 185850 h 185849"/>
                <a:gd name="connsiteX2" fmla="*/ 262088 w 906084"/>
                <a:gd name="connsiteY2" fmla="*/ 47341 h 185849"/>
                <a:gd name="connsiteX3" fmla="*/ 453042 w 906084"/>
                <a:gd name="connsiteY3" fmla="*/ 0 h 185849"/>
                <a:gd name="connsiteX4" fmla="*/ 453042 w 906084"/>
                <a:gd name="connsiteY4" fmla="*/ 0 h 185849"/>
                <a:gd name="connsiteX5" fmla="*/ 643949 w 906084"/>
                <a:gd name="connsiteY5" fmla="*/ 47341 h 185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6084" h="185849">
                  <a:moveTo>
                    <a:pt x="906085" y="185850"/>
                  </a:moveTo>
                  <a:lnTo>
                    <a:pt x="0" y="185850"/>
                  </a:lnTo>
                  <a:lnTo>
                    <a:pt x="262088" y="47341"/>
                  </a:lnTo>
                  <a:cubicBezTo>
                    <a:pt x="320933" y="16242"/>
                    <a:pt x="386485" y="-10"/>
                    <a:pt x="453042" y="0"/>
                  </a:cubicBezTo>
                  <a:lnTo>
                    <a:pt x="453042" y="0"/>
                  </a:lnTo>
                  <a:cubicBezTo>
                    <a:pt x="519585" y="-16"/>
                    <a:pt x="585123" y="16237"/>
                    <a:pt x="643949" y="47341"/>
                  </a:cubicBezTo>
                  <a:close/>
                </a:path>
              </a:pathLst>
            </a:custGeom>
            <a:solidFill>
              <a:srgbClr val="F7F3EF"/>
            </a:solidFill>
            <a:ln w="1926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34" name="组合 1333">
            <a:extLst>
              <a:ext uri="{FF2B5EF4-FFF2-40B4-BE49-F238E27FC236}">
                <a16:creationId xmlns:a16="http://schemas.microsoft.com/office/drawing/2014/main" id="{5FCC449B-7851-AEDB-BB76-814A2554BA36}"/>
              </a:ext>
            </a:extLst>
          </p:cNvPr>
          <p:cNvGrpSpPr/>
          <p:nvPr/>
        </p:nvGrpSpPr>
        <p:grpSpPr>
          <a:xfrm flipH="1">
            <a:off x="349250" y="4796985"/>
            <a:ext cx="1880021" cy="1572479"/>
            <a:chOff x="4494050" y="2387224"/>
            <a:chExt cx="2561443" cy="2142431"/>
          </a:xfrm>
        </p:grpSpPr>
        <p:grpSp>
          <p:nvGrpSpPr>
            <p:cNvPr id="1335" name="图形 669">
              <a:extLst>
                <a:ext uri="{FF2B5EF4-FFF2-40B4-BE49-F238E27FC236}">
                  <a16:creationId xmlns:a16="http://schemas.microsoft.com/office/drawing/2014/main" id="{54951100-F61B-8266-A2F1-55598A3139DF}"/>
                </a:ext>
              </a:extLst>
            </p:cNvPr>
            <p:cNvGrpSpPr/>
            <p:nvPr/>
          </p:nvGrpSpPr>
          <p:grpSpPr>
            <a:xfrm>
              <a:off x="4778998" y="2387224"/>
              <a:ext cx="2276495" cy="2142431"/>
              <a:chOff x="4778998" y="2387224"/>
              <a:chExt cx="2276495" cy="2142431"/>
            </a:xfrm>
          </p:grpSpPr>
          <p:grpSp>
            <p:nvGrpSpPr>
              <p:cNvPr id="1385" name="图形 669">
                <a:extLst>
                  <a:ext uri="{FF2B5EF4-FFF2-40B4-BE49-F238E27FC236}">
                    <a16:creationId xmlns:a16="http://schemas.microsoft.com/office/drawing/2014/main" id="{2B90A5DC-AFA2-F82B-6A19-A4F184BAB127}"/>
                  </a:ext>
                </a:extLst>
              </p:cNvPr>
              <p:cNvGrpSpPr/>
              <p:nvPr/>
            </p:nvGrpSpPr>
            <p:grpSpPr>
              <a:xfrm>
                <a:off x="5620421" y="2884790"/>
                <a:ext cx="1435072" cy="1644865"/>
                <a:chOff x="5620421" y="2884790"/>
                <a:chExt cx="1435072" cy="1644865"/>
              </a:xfrm>
            </p:grpSpPr>
            <p:sp>
              <p:nvSpPr>
                <p:cNvPr id="1443" name="任意多边形: 形状 1442">
                  <a:extLst>
                    <a:ext uri="{FF2B5EF4-FFF2-40B4-BE49-F238E27FC236}">
                      <a16:creationId xmlns:a16="http://schemas.microsoft.com/office/drawing/2014/main" id="{F9722EA2-4618-5DD8-BDEC-843A4496F707}"/>
                    </a:ext>
                  </a:extLst>
                </p:cNvPr>
                <p:cNvSpPr/>
                <p:nvPr/>
              </p:nvSpPr>
              <p:spPr>
                <a:xfrm>
                  <a:off x="5620421" y="2892944"/>
                  <a:ext cx="1435072" cy="1636711"/>
                </a:xfrm>
                <a:custGeom>
                  <a:avLst/>
                  <a:gdLst>
                    <a:gd name="connsiteX0" fmla="*/ 1435072 w 1435072"/>
                    <a:gd name="connsiteY0" fmla="*/ 1605451 h 1636711"/>
                    <a:gd name="connsiteX1" fmla="*/ 1224565 w 1435072"/>
                    <a:gd name="connsiteY1" fmla="*/ 307199 h 1636711"/>
                    <a:gd name="connsiteX2" fmla="*/ 618758 w 1435072"/>
                    <a:gd name="connsiteY2" fmla="*/ 1478 h 1636711"/>
                    <a:gd name="connsiteX3" fmla="*/ 184643 w 1435072"/>
                    <a:gd name="connsiteY3" fmla="*/ 72852 h 1636711"/>
                    <a:gd name="connsiteX4" fmla="*/ 45846 w 1435072"/>
                    <a:gd name="connsiteY4" fmla="*/ 527050 h 1636711"/>
                    <a:gd name="connsiteX5" fmla="*/ 438014 w 1435072"/>
                    <a:gd name="connsiteY5" fmla="*/ 1282537 h 1636711"/>
                    <a:gd name="connsiteX6" fmla="*/ 369626 w 1435072"/>
                    <a:gd name="connsiteY6" fmla="*/ 1619658 h 1636711"/>
                    <a:gd name="connsiteX7" fmla="*/ 1435072 w 1435072"/>
                    <a:gd name="connsiteY7" fmla="*/ 1605451 h 16367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35072" h="1636711">
                      <a:moveTo>
                        <a:pt x="1435072" y="1605451"/>
                      </a:moveTo>
                      <a:cubicBezTo>
                        <a:pt x="1435072" y="1605451"/>
                        <a:pt x="1421780" y="668159"/>
                        <a:pt x="1224565" y="307199"/>
                      </a:cubicBezTo>
                      <a:cubicBezTo>
                        <a:pt x="1109799" y="97124"/>
                        <a:pt x="677128" y="5235"/>
                        <a:pt x="618758" y="1478"/>
                      </a:cubicBezTo>
                      <a:cubicBezTo>
                        <a:pt x="542184" y="-3338"/>
                        <a:pt x="406372" y="-352"/>
                        <a:pt x="184643" y="72852"/>
                      </a:cubicBezTo>
                      <a:cubicBezTo>
                        <a:pt x="-12139" y="137771"/>
                        <a:pt x="-39686" y="315868"/>
                        <a:pt x="45846" y="527050"/>
                      </a:cubicBezTo>
                      <a:cubicBezTo>
                        <a:pt x="131378" y="738232"/>
                        <a:pt x="438014" y="1282537"/>
                        <a:pt x="438014" y="1282537"/>
                      </a:cubicBezTo>
                      <a:cubicBezTo>
                        <a:pt x="425492" y="1377750"/>
                        <a:pt x="369626" y="1619658"/>
                        <a:pt x="369626" y="1619658"/>
                      </a:cubicBezTo>
                      <a:cubicBezTo>
                        <a:pt x="369626" y="1619658"/>
                        <a:pt x="976444" y="1666229"/>
                        <a:pt x="1435072" y="1605451"/>
                      </a:cubicBezTo>
                      <a:close/>
                    </a:path>
                  </a:pathLst>
                </a:custGeom>
                <a:solidFill>
                  <a:srgbClr val="EFAF00"/>
                </a:solidFill>
                <a:ln w="1926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4" name="任意多边形: 形状 1443">
                  <a:extLst>
                    <a:ext uri="{FF2B5EF4-FFF2-40B4-BE49-F238E27FC236}">
                      <a16:creationId xmlns:a16="http://schemas.microsoft.com/office/drawing/2014/main" id="{52D489DE-C50D-71DA-E712-56762F68CA94}"/>
                    </a:ext>
                  </a:extLst>
                </p:cNvPr>
                <p:cNvSpPr/>
                <p:nvPr/>
              </p:nvSpPr>
              <p:spPr>
                <a:xfrm>
                  <a:off x="6102453" y="2884790"/>
                  <a:ext cx="216397" cy="295077"/>
                </a:xfrm>
                <a:custGeom>
                  <a:avLst/>
                  <a:gdLst>
                    <a:gd name="connsiteX0" fmla="*/ 216046 w 216397"/>
                    <a:gd name="connsiteY0" fmla="*/ 24465 h 295077"/>
                    <a:gd name="connsiteX1" fmla="*/ 35060 w 216397"/>
                    <a:gd name="connsiteY1" fmla="*/ 295077 h 295077"/>
                    <a:gd name="connsiteX2" fmla="*/ 0 w 216397"/>
                    <a:gd name="connsiteY2" fmla="*/ 209930 h 295077"/>
                    <a:gd name="connsiteX3" fmla="*/ 113032 w 216397"/>
                    <a:gd name="connsiteY3" fmla="*/ 0 h 295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6397" h="295077">
                      <a:moveTo>
                        <a:pt x="216046" y="24465"/>
                      </a:moveTo>
                      <a:cubicBezTo>
                        <a:pt x="216046" y="24465"/>
                        <a:pt x="232806" y="183394"/>
                        <a:pt x="35060" y="295077"/>
                      </a:cubicBezTo>
                      <a:lnTo>
                        <a:pt x="0" y="209930"/>
                      </a:lnTo>
                      <a:lnTo>
                        <a:pt x="113032" y="0"/>
                      </a:lnTo>
                      <a:close/>
                    </a:path>
                  </a:pathLst>
                </a:custGeom>
                <a:solidFill>
                  <a:srgbClr val="1C0E0C"/>
                </a:solidFill>
                <a:ln w="48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5" name="任意多边形: 形状 1444">
                  <a:extLst>
                    <a:ext uri="{FF2B5EF4-FFF2-40B4-BE49-F238E27FC236}">
                      <a16:creationId xmlns:a16="http://schemas.microsoft.com/office/drawing/2014/main" id="{1BDBE8ED-5964-5364-08D3-54A261AFBAB3}"/>
                    </a:ext>
                  </a:extLst>
                </p:cNvPr>
                <p:cNvSpPr/>
                <p:nvPr/>
              </p:nvSpPr>
              <p:spPr>
                <a:xfrm>
                  <a:off x="5740867" y="2926834"/>
                  <a:ext cx="249180" cy="303264"/>
                </a:xfrm>
                <a:custGeom>
                  <a:avLst/>
                  <a:gdLst>
                    <a:gd name="connsiteX0" fmla="*/ 0 w 249180"/>
                    <a:gd name="connsiteY0" fmla="*/ 66606 h 303264"/>
                    <a:gd name="connsiteX1" fmla="*/ 249180 w 249180"/>
                    <a:gd name="connsiteY1" fmla="*/ 303264 h 303264"/>
                    <a:gd name="connsiteX2" fmla="*/ 241475 w 249180"/>
                    <a:gd name="connsiteY2" fmla="*/ 229435 h 303264"/>
                    <a:gd name="connsiteX3" fmla="*/ 138075 w 249180"/>
                    <a:gd name="connsiteY3" fmla="*/ 0 h 303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9180" h="303264">
                      <a:moveTo>
                        <a:pt x="0" y="66606"/>
                      </a:moveTo>
                      <a:cubicBezTo>
                        <a:pt x="0" y="66606"/>
                        <a:pt x="63571" y="288142"/>
                        <a:pt x="249180" y="303264"/>
                      </a:cubicBezTo>
                      <a:lnTo>
                        <a:pt x="241475" y="229435"/>
                      </a:lnTo>
                      <a:lnTo>
                        <a:pt x="138075" y="0"/>
                      </a:lnTo>
                      <a:close/>
                    </a:path>
                  </a:pathLst>
                </a:custGeom>
                <a:solidFill>
                  <a:srgbClr val="1C0E0C"/>
                </a:solidFill>
                <a:ln w="481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6" name="任意多边形: 形状 1445">
                  <a:extLst>
                    <a:ext uri="{FF2B5EF4-FFF2-40B4-BE49-F238E27FC236}">
                      <a16:creationId xmlns:a16="http://schemas.microsoft.com/office/drawing/2014/main" id="{EBB4840C-405D-96AF-BD38-AF00ABC24629}"/>
                    </a:ext>
                  </a:extLst>
                </p:cNvPr>
                <p:cNvSpPr/>
                <p:nvPr/>
              </p:nvSpPr>
              <p:spPr>
                <a:xfrm>
                  <a:off x="5849826" y="3115959"/>
                  <a:ext cx="698300" cy="1408394"/>
                </a:xfrm>
                <a:custGeom>
                  <a:avLst/>
                  <a:gdLst>
                    <a:gd name="connsiteX0" fmla="*/ 256528 w 698300"/>
                    <a:gd name="connsiteY0" fmla="*/ 0 h 1408394"/>
                    <a:gd name="connsiteX1" fmla="*/ 308781 w 698300"/>
                    <a:gd name="connsiteY1" fmla="*/ 125216 h 1408394"/>
                    <a:gd name="connsiteX2" fmla="*/ 266556 w 698300"/>
                    <a:gd name="connsiteY2" fmla="*/ 199613 h 1408394"/>
                    <a:gd name="connsiteX3" fmla="*/ 250459 w 698300"/>
                    <a:gd name="connsiteY3" fmla="*/ 201791 h 1408394"/>
                    <a:gd name="connsiteX4" fmla="*/ 61672 w 698300"/>
                    <a:gd name="connsiteY4" fmla="*/ 201791 h 1408394"/>
                    <a:gd name="connsiteX5" fmla="*/ 0 w 698300"/>
                    <a:gd name="connsiteY5" fmla="*/ 263409 h 1408394"/>
                    <a:gd name="connsiteX6" fmla="*/ 5084 w 698300"/>
                    <a:gd name="connsiteY6" fmla="*/ 287950 h 1408394"/>
                    <a:gd name="connsiteX7" fmla="*/ 402115 w 698300"/>
                    <a:gd name="connsiteY7" fmla="*/ 1166582 h 1408394"/>
                    <a:gd name="connsiteX8" fmla="*/ 384392 w 698300"/>
                    <a:gd name="connsiteY8" fmla="*/ 1408394 h 1408394"/>
                    <a:gd name="connsiteX9" fmla="*/ 698300 w 698300"/>
                    <a:gd name="connsiteY9" fmla="*/ 1408394 h 1408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98300" h="1408394">
                      <a:moveTo>
                        <a:pt x="256528" y="0"/>
                      </a:moveTo>
                      <a:lnTo>
                        <a:pt x="308781" y="125216"/>
                      </a:lnTo>
                      <a:cubicBezTo>
                        <a:pt x="317665" y="157421"/>
                        <a:pt x="298760" y="190729"/>
                        <a:pt x="266556" y="199613"/>
                      </a:cubicBezTo>
                      <a:cubicBezTo>
                        <a:pt x="261312" y="201059"/>
                        <a:pt x="255898" y="201792"/>
                        <a:pt x="250459" y="201791"/>
                      </a:cubicBezTo>
                      <a:lnTo>
                        <a:pt x="61672" y="201791"/>
                      </a:lnTo>
                      <a:cubicBezTo>
                        <a:pt x="27626" y="201776"/>
                        <a:pt x="15" y="229364"/>
                        <a:pt x="0" y="263409"/>
                      </a:cubicBezTo>
                      <a:cubicBezTo>
                        <a:pt x="-4" y="271851"/>
                        <a:pt x="1727" y="280204"/>
                        <a:pt x="5084" y="287950"/>
                      </a:cubicBezTo>
                      <a:lnTo>
                        <a:pt x="402115" y="1166582"/>
                      </a:lnTo>
                      <a:cubicBezTo>
                        <a:pt x="411411" y="1186761"/>
                        <a:pt x="384392" y="1408394"/>
                        <a:pt x="384392" y="1408394"/>
                      </a:cubicBezTo>
                      <a:lnTo>
                        <a:pt x="698300" y="1408394"/>
                      </a:lnTo>
                    </a:path>
                  </a:pathLst>
                </a:custGeom>
                <a:solidFill>
                  <a:srgbClr val="EFAF00"/>
                </a:solidFill>
                <a:ln w="1926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7" name="任意多边形: 形状 1446">
                  <a:extLst>
                    <a:ext uri="{FF2B5EF4-FFF2-40B4-BE49-F238E27FC236}">
                      <a16:creationId xmlns:a16="http://schemas.microsoft.com/office/drawing/2014/main" id="{65BDDA08-967A-826D-BE62-DDF030A2E9A2}"/>
                    </a:ext>
                  </a:extLst>
                </p:cNvPr>
                <p:cNvSpPr/>
                <p:nvPr/>
              </p:nvSpPr>
              <p:spPr>
                <a:xfrm>
                  <a:off x="5953686" y="3443110"/>
                  <a:ext cx="59622" cy="59622"/>
                </a:xfrm>
                <a:custGeom>
                  <a:avLst/>
                  <a:gdLst>
                    <a:gd name="connsiteX0" fmla="*/ 59622 w 59622"/>
                    <a:gd name="connsiteY0" fmla="*/ 29811 h 59622"/>
                    <a:gd name="connsiteX1" fmla="*/ 29811 w 59622"/>
                    <a:gd name="connsiteY1" fmla="*/ 59622 h 59622"/>
                    <a:gd name="connsiteX2" fmla="*/ 0 w 59622"/>
                    <a:gd name="connsiteY2" fmla="*/ 29811 h 59622"/>
                    <a:gd name="connsiteX3" fmla="*/ 29811 w 59622"/>
                    <a:gd name="connsiteY3" fmla="*/ 0 h 59622"/>
                    <a:gd name="connsiteX4" fmla="*/ 59622 w 59622"/>
                    <a:gd name="connsiteY4" fmla="*/ 29811 h 59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622" h="59622">
                      <a:moveTo>
                        <a:pt x="59622" y="29811"/>
                      </a:moveTo>
                      <a:cubicBezTo>
                        <a:pt x="59622" y="46275"/>
                        <a:pt x="46275" y="59622"/>
                        <a:pt x="29811" y="59622"/>
                      </a:cubicBezTo>
                      <a:cubicBezTo>
                        <a:pt x="13347" y="59622"/>
                        <a:pt x="0" y="46275"/>
                        <a:pt x="0" y="29811"/>
                      </a:cubicBezTo>
                      <a:cubicBezTo>
                        <a:pt x="0" y="13347"/>
                        <a:pt x="13347" y="0"/>
                        <a:pt x="29811" y="0"/>
                      </a:cubicBezTo>
                      <a:cubicBezTo>
                        <a:pt x="46275" y="0"/>
                        <a:pt x="59622" y="13347"/>
                        <a:pt x="59622" y="29811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26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8" name="任意多边形: 形状 1447">
                  <a:extLst>
                    <a:ext uri="{FF2B5EF4-FFF2-40B4-BE49-F238E27FC236}">
                      <a16:creationId xmlns:a16="http://schemas.microsoft.com/office/drawing/2014/main" id="{35CBE72D-8897-E13E-97C9-0FA391832B93}"/>
                    </a:ext>
                  </a:extLst>
                </p:cNvPr>
                <p:cNvSpPr/>
                <p:nvPr/>
              </p:nvSpPr>
              <p:spPr>
                <a:xfrm>
                  <a:off x="6114782" y="3443110"/>
                  <a:ext cx="59622" cy="59622"/>
                </a:xfrm>
                <a:custGeom>
                  <a:avLst/>
                  <a:gdLst>
                    <a:gd name="connsiteX0" fmla="*/ 59622 w 59622"/>
                    <a:gd name="connsiteY0" fmla="*/ 29811 h 59622"/>
                    <a:gd name="connsiteX1" fmla="*/ 29811 w 59622"/>
                    <a:gd name="connsiteY1" fmla="*/ 59622 h 59622"/>
                    <a:gd name="connsiteX2" fmla="*/ 0 w 59622"/>
                    <a:gd name="connsiteY2" fmla="*/ 29811 h 59622"/>
                    <a:gd name="connsiteX3" fmla="*/ 29811 w 59622"/>
                    <a:gd name="connsiteY3" fmla="*/ 0 h 59622"/>
                    <a:gd name="connsiteX4" fmla="*/ 59622 w 59622"/>
                    <a:gd name="connsiteY4" fmla="*/ 29811 h 59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622" h="59622">
                      <a:moveTo>
                        <a:pt x="59622" y="29811"/>
                      </a:moveTo>
                      <a:cubicBezTo>
                        <a:pt x="59622" y="46275"/>
                        <a:pt x="46275" y="59622"/>
                        <a:pt x="29811" y="59622"/>
                      </a:cubicBezTo>
                      <a:cubicBezTo>
                        <a:pt x="13347" y="59622"/>
                        <a:pt x="0" y="46275"/>
                        <a:pt x="0" y="29811"/>
                      </a:cubicBezTo>
                      <a:cubicBezTo>
                        <a:pt x="0" y="13347"/>
                        <a:pt x="13347" y="0"/>
                        <a:pt x="29811" y="0"/>
                      </a:cubicBezTo>
                      <a:cubicBezTo>
                        <a:pt x="46275" y="0"/>
                        <a:pt x="59622" y="13347"/>
                        <a:pt x="59622" y="29811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26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9" name="任意多边形: 形状 1448">
                  <a:extLst>
                    <a:ext uri="{FF2B5EF4-FFF2-40B4-BE49-F238E27FC236}">
                      <a16:creationId xmlns:a16="http://schemas.microsoft.com/office/drawing/2014/main" id="{0E536744-9C26-FBF5-549A-9011D18E69AD}"/>
                    </a:ext>
                  </a:extLst>
                </p:cNvPr>
                <p:cNvSpPr/>
                <p:nvPr/>
              </p:nvSpPr>
              <p:spPr>
                <a:xfrm>
                  <a:off x="6035270" y="3649958"/>
                  <a:ext cx="59622" cy="59622"/>
                </a:xfrm>
                <a:custGeom>
                  <a:avLst/>
                  <a:gdLst>
                    <a:gd name="connsiteX0" fmla="*/ 59622 w 59622"/>
                    <a:gd name="connsiteY0" fmla="*/ 29811 h 59622"/>
                    <a:gd name="connsiteX1" fmla="*/ 29811 w 59622"/>
                    <a:gd name="connsiteY1" fmla="*/ 59622 h 59622"/>
                    <a:gd name="connsiteX2" fmla="*/ 0 w 59622"/>
                    <a:gd name="connsiteY2" fmla="*/ 29811 h 59622"/>
                    <a:gd name="connsiteX3" fmla="*/ 29811 w 59622"/>
                    <a:gd name="connsiteY3" fmla="*/ 0 h 59622"/>
                    <a:gd name="connsiteX4" fmla="*/ 59622 w 59622"/>
                    <a:gd name="connsiteY4" fmla="*/ 29811 h 59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622" h="59622">
                      <a:moveTo>
                        <a:pt x="59622" y="29811"/>
                      </a:moveTo>
                      <a:cubicBezTo>
                        <a:pt x="59622" y="46275"/>
                        <a:pt x="46275" y="59622"/>
                        <a:pt x="29811" y="59622"/>
                      </a:cubicBezTo>
                      <a:cubicBezTo>
                        <a:pt x="13347" y="59622"/>
                        <a:pt x="0" y="46275"/>
                        <a:pt x="0" y="29811"/>
                      </a:cubicBezTo>
                      <a:cubicBezTo>
                        <a:pt x="0" y="13347"/>
                        <a:pt x="13347" y="0"/>
                        <a:pt x="29811" y="0"/>
                      </a:cubicBezTo>
                      <a:cubicBezTo>
                        <a:pt x="46275" y="0"/>
                        <a:pt x="59622" y="13347"/>
                        <a:pt x="59622" y="29811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26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50" name="任意多边形: 形状 1449">
                  <a:extLst>
                    <a:ext uri="{FF2B5EF4-FFF2-40B4-BE49-F238E27FC236}">
                      <a16:creationId xmlns:a16="http://schemas.microsoft.com/office/drawing/2014/main" id="{B3EE27DC-03CA-4B83-9982-7079E661B7DB}"/>
                    </a:ext>
                  </a:extLst>
                </p:cNvPr>
                <p:cNvSpPr/>
                <p:nvPr/>
              </p:nvSpPr>
              <p:spPr>
                <a:xfrm>
                  <a:off x="6196317" y="3649958"/>
                  <a:ext cx="59622" cy="59622"/>
                </a:xfrm>
                <a:custGeom>
                  <a:avLst/>
                  <a:gdLst>
                    <a:gd name="connsiteX0" fmla="*/ 59622 w 59622"/>
                    <a:gd name="connsiteY0" fmla="*/ 29811 h 59622"/>
                    <a:gd name="connsiteX1" fmla="*/ 29811 w 59622"/>
                    <a:gd name="connsiteY1" fmla="*/ 59622 h 59622"/>
                    <a:gd name="connsiteX2" fmla="*/ 0 w 59622"/>
                    <a:gd name="connsiteY2" fmla="*/ 29811 h 59622"/>
                    <a:gd name="connsiteX3" fmla="*/ 29811 w 59622"/>
                    <a:gd name="connsiteY3" fmla="*/ 0 h 59622"/>
                    <a:gd name="connsiteX4" fmla="*/ 59622 w 59622"/>
                    <a:gd name="connsiteY4" fmla="*/ 29811 h 59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622" h="59622">
                      <a:moveTo>
                        <a:pt x="59622" y="29811"/>
                      </a:moveTo>
                      <a:cubicBezTo>
                        <a:pt x="59622" y="46275"/>
                        <a:pt x="46275" y="59622"/>
                        <a:pt x="29811" y="59622"/>
                      </a:cubicBezTo>
                      <a:cubicBezTo>
                        <a:pt x="13347" y="59622"/>
                        <a:pt x="0" y="46275"/>
                        <a:pt x="0" y="29811"/>
                      </a:cubicBezTo>
                      <a:cubicBezTo>
                        <a:pt x="0" y="13347"/>
                        <a:pt x="13347" y="0"/>
                        <a:pt x="29811" y="0"/>
                      </a:cubicBezTo>
                      <a:cubicBezTo>
                        <a:pt x="46276" y="0"/>
                        <a:pt x="59622" y="13347"/>
                        <a:pt x="59622" y="29811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26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51" name="任意多边形: 形状 1450">
                  <a:extLst>
                    <a:ext uri="{FF2B5EF4-FFF2-40B4-BE49-F238E27FC236}">
                      <a16:creationId xmlns:a16="http://schemas.microsoft.com/office/drawing/2014/main" id="{53A7730A-8C5E-A24C-88F1-C5E8DB245096}"/>
                    </a:ext>
                  </a:extLst>
                </p:cNvPr>
                <p:cNvSpPr/>
                <p:nvPr/>
              </p:nvSpPr>
              <p:spPr>
                <a:xfrm>
                  <a:off x="6122439" y="3860273"/>
                  <a:ext cx="58466" cy="58466"/>
                </a:xfrm>
                <a:custGeom>
                  <a:avLst/>
                  <a:gdLst>
                    <a:gd name="connsiteX0" fmla="*/ 58466 w 58466"/>
                    <a:gd name="connsiteY0" fmla="*/ 29233 h 58466"/>
                    <a:gd name="connsiteX1" fmla="*/ 29233 w 58466"/>
                    <a:gd name="connsiteY1" fmla="*/ 58466 h 58466"/>
                    <a:gd name="connsiteX2" fmla="*/ 0 w 58466"/>
                    <a:gd name="connsiteY2" fmla="*/ 29233 h 58466"/>
                    <a:gd name="connsiteX3" fmla="*/ 29233 w 58466"/>
                    <a:gd name="connsiteY3" fmla="*/ 0 h 58466"/>
                    <a:gd name="connsiteX4" fmla="*/ 58466 w 58466"/>
                    <a:gd name="connsiteY4" fmla="*/ 29233 h 58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466" h="58466">
                      <a:moveTo>
                        <a:pt x="58466" y="29233"/>
                      </a:moveTo>
                      <a:cubicBezTo>
                        <a:pt x="58466" y="45378"/>
                        <a:pt x="45378" y="58466"/>
                        <a:pt x="29233" y="58466"/>
                      </a:cubicBezTo>
                      <a:cubicBezTo>
                        <a:pt x="13088" y="58466"/>
                        <a:pt x="0" y="45378"/>
                        <a:pt x="0" y="29233"/>
                      </a:cubicBezTo>
                      <a:cubicBezTo>
                        <a:pt x="0" y="13088"/>
                        <a:pt x="13088" y="0"/>
                        <a:pt x="29233" y="0"/>
                      </a:cubicBezTo>
                      <a:cubicBezTo>
                        <a:pt x="45378" y="0"/>
                        <a:pt x="58466" y="13088"/>
                        <a:pt x="58466" y="29233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26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52" name="任意多边形: 形状 1451">
                  <a:extLst>
                    <a:ext uri="{FF2B5EF4-FFF2-40B4-BE49-F238E27FC236}">
                      <a16:creationId xmlns:a16="http://schemas.microsoft.com/office/drawing/2014/main" id="{C7216689-B064-118E-A0FE-BD4625780364}"/>
                    </a:ext>
                  </a:extLst>
                </p:cNvPr>
                <p:cNvSpPr/>
                <p:nvPr/>
              </p:nvSpPr>
              <p:spPr>
                <a:xfrm>
                  <a:off x="6268702" y="3858347"/>
                  <a:ext cx="58466" cy="58466"/>
                </a:xfrm>
                <a:custGeom>
                  <a:avLst/>
                  <a:gdLst>
                    <a:gd name="connsiteX0" fmla="*/ 58466 w 58466"/>
                    <a:gd name="connsiteY0" fmla="*/ 29233 h 58466"/>
                    <a:gd name="connsiteX1" fmla="*/ 29233 w 58466"/>
                    <a:gd name="connsiteY1" fmla="*/ 58466 h 58466"/>
                    <a:gd name="connsiteX2" fmla="*/ 1 w 58466"/>
                    <a:gd name="connsiteY2" fmla="*/ 29233 h 58466"/>
                    <a:gd name="connsiteX3" fmla="*/ 29233 w 58466"/>
                    <a:gd name="connsiteY3" fmla="*/ 0 h 58466"/>
                    <a:gd name="connsiteX4" fmla="*/ 58466 w 58466"/>
                    <a:gd name="connsiteY4" fmla="*/ 29233 h 58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466" h="58466">
                      <a:moveTo>
                        <a:pt x="58466" y="29233"/>
                      </a:moveTo>
                      <a:cubicBezTo>
                        <a:pt x="58466" y="45378"/>
                        <a:pt x="45378" y="58466"/>
                        <a:pt x="29233" y="58466"/>
                      </a:cubicBezTo>
                      <a:cubicBezTo>
                        <a:pt x="13088" y="58466"/>
                        <a:pt x="1" y="45378"/>
                        <a:pt x="1" y="29233"/>
                      </a:cubicBezTo>
                      <a:cubicBezTo>
                        <a:pt x="1" y="13088"/>
                        <a:pt x="13089" y="0"/>
                        <a:pt x="29233" y="0"/>
                      </a:cubicBezTo>
                      <a:cubicBezTo>
                        <a:pt x="45379" y="0"/>
                        <a:pt x="58466" y="13088"/>
                        <a:pt x="58466" y="29233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26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86" name="图形 669">
                <a:extLst>
                  <a:ext uri="{FF2B5EF4-FFF2-40B4-BE49-F238E27FC236}">
                    <a16:creationId xmlns:a16="http://schemas.microsoft.com/office/drawing/2014/main" id="{22CCF4BB-2753-9993-E5E0-EED2870E3CC2}"/>
                  </a:ext>
                </a:extLst>
              </p:cNvPr>
              <p:cNvGrpSpPr/>
              <p:nvPr/>
            </p:nvGrpSpPr>
            <p:grpSpPr>
              <a:xfrm>
                <a:off x="4778998" y="2993439"/>
                <a:ext cx="984696" cy="1147928"/>
                <a:chOff x="4778998" y="2993439"/>
                <a:chExt cx="984696" cy="1147928"/>
              </a:xfrm>
            </p:grpSpPr>
            <p:sp>
              <p:nvSpPr>
                <p:cNvPr id="1396" name="任意多边形: 形状 1395">
                  <a:extLst>
                    <a:ext uri="{FF2B5EF4-FFF2-40B4-BE49-F238E27FC236}">
                      <a16:creationId xmlns:a16="http://schemas.microsoft.com/office/drawing/2014/main" id="{6C380000-22F3-0C0C-183A-4E0D814CC09C}"/>
                    </a:ext>
                  </a:extLst>
                </p:cNvPr>
                <p:cNvSpPr/>
                <p:nvPr/>
              </p:nvSpPr>
              <p:spPr>
                <a:xfrm>
                  <a:off x="5039174" y="2993439"/>
                  <a:ext cx="724520" cy="1135281"/>
                </a:xfrm>
                <a:custGeom>
                  <a:avLst/>
                  <a:gdLst>
                    <a:gd name="connsiteX0" fmla="*/ 701693 w 724520"/>
                    <a:gd name="connsiteY0" fmla="*/ 0 h 1135281"/>
                    <a:gd name="connsiteX1" fmla="*/ 458821 w 724520"/>
                    <a:gd name="connsiteY1" fmla="*/ 198757 h 1135281"/>
                    <a:gd name="connsiteX2" fmla="*/ 340925 w 724520"/>
                    <a:gd name="connsiteY2" fmla="*/ 566507 h 1135281"/>
                    <a:gd name="connsiteX3" fmla="*/ 174580 w 724520"/>
                    <a:gd name="connsiteY3" fmla="*/ 396069 h 1135281"/>
                    <a:gd name="connsiteX4" fmla="*/ 0 w 724520"/>
                    <a:gd name="connsiteY4" fmla="*/ 480638 h 1135281"/>
                    <a:gd name="connsiteX5" fmla="*/ 433441 w 724520"/>
                    <a:gd name="connsiteY5" fmla="*/ 1135134 h 1135281"/>
                    <a:gd name="connsiteX6" fmla="*/ 724521 w 724520"/>
                    <a:gd name="connsiteY6" fmla="*/ 633594 h 11352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24520" h="1135281">
                      <a:moveTo>
                        <a:pt x="701693" y="0"/>
                      </a:moveTo>
                      <a:cubicBezTo>
                        <a:pt x="619821" y="31256"/>
                        <a:pt x="492293" y="100318"/>
                        <a:pt x="458821" y="198757"/>
                      </a:cubicBezTo>
                      <a:cubicBezTo>
                        <a:pt x="425350" y="297196"/>
                        <a:pt x="340925" y="566507"/>
                        <a:pt x="340925" y="566507"/>
                      </a:cubicBezTo>
                      <a:cubicBezTo>
                        <a:pt x="340925" y="566507"/>
                        <a:pt x="200972" y="436475"/>
                        <a:pt x="174580" y="396069"/>
                      </a:cubicBezTo>
                      <a:cubicBezTo>
                        <a:pt x="174580" y="396069"/>
                        <a:pt x="167405" y="477122"/>
                        <a:pt x="0" y="480638"/>
                      </a:cubicBezTo>
                      <a:cubicBezTo>
                        <a:pt x="0" y="480638"/>
                        <a:pt x="91504" y="1119867"/>
                        <a:pt x="433441" y="1135134"/>
                      </a:cubicBezTo>
                      <a:cubicBezTo>
                        <a:pt x="568530" y="1141202"/>
                        <a:pt x="705257" y="959446"/>
                        <a:pt x="724521" y="633594"/>
                      </a:cubicBezTo>
                      <a:close/>
                    </a:path>
                  </a:pathLst>
                </a:custGeom>
                <a:solidFill>
                  <a:srgbClr val="EFAF00"/>
                </a:solidFill>
                <a:ln w="1926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97" name="任意多边形: 形状 1396">
                  <a:extLst>
                    <a:ext uri="{FF2B5EF4-FFF2-40B4-BE49-F238E27FC236}">
                      <a16:creationId xmlns:a16="http://schemas.microsoft.com/office/drawing/2014/main" id="{990FA6E8-BD46-5847-5018-3A875232B7DB}"/>
                    </a:ext>
                  </a:extLst>
                </p:cNvPr>
                <p:cNvSpPr/>
                <p:nvPr/>
              </p:nvSpPr>
              <p:spPr>
                <a:xfrm>
                  <a:off x="5372153" y="3542079"/>
                  <a:ext cx="155075" cy="252696"/>
                </a:xfrm>
                <a:custGeom>
                  <a:avLst/>
                  <a:gdLst>
                    <a:gd name="connsiteX0" fmla="*/ 0 w 155075"/>
                    <a:gd name="connsiteY0" fmla="*/ 0 h 252696"/>
                    <a:gd name="connsiteX1" fmla="*/ 155076 w 155075"/>
                    <a:gd name="connsiteY1" fmla="*/ 252696 h 252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5075" h="252696">
                      <a:moveTo>
                        <a:pt x="0" y="0"/>
                      </a:moveTo>
                      <a:cubicBezTo>
                        <a:pt x="36939" y="44741"/>
                        <a:pt x="117414" y="165574"/>
                        <a:pt x="155076" y="252696"/>
                      </a:cubicBezTo>
                    </a:path>
                  </a:pathLst>
                </a:custGeom>
                <a:solidFill>
                  <a:srgbClr val="F7F3EF"/>
                </a:solidFill>
                <a:ln w="1926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398" name="图形 669">
                  <a:extLst>
                    <a:ext uri="{FF2B5EF4-FFF2-40B4-BE49-F238E27FC236}">
                      <a16:creationId xmlns:a16="http://schemas.microsoft.com/office/drawing/2014/main" id="{4E839C0A-87C8-5129-F874-D42AB2CBBCE3}"/>
                    </a:ext>
                  </a:extLst>
                </p:cNvPr>
                <p:cNvGrpSpPr/>
                <p:nvPr/>
              </p:nvGrpSpPr>
              <p:grpSpPr>
                <a:xfrm>
                  <a:off x="4798518" y="3199340"/>
                  <a:ext cx="422219" cy="274447"/>
                  <a:chOff x="4798518" y="3199340"/>
                  <a:chExt cx="422219" cy="274447"/>
                </a:xfrm>
              </p:grpSpPr>
              <p:sp>
                <p:nvSpPr>
                  <p:cNvPr id="1441" name="任意多边形: 形状 1440">
                    <a:extLst>
                      <a:ext uri="{FF2B5EF4-FFF2-40B4-BE49-F238E27FC236}">
                        <a16:creationId xmlns:a16="http://schemas.microsoft.com/office/drawing/2014/main" id="{EC80FE0B-BDAD-9C9D-D4B2-D85FA3EC32F7}"/>
                      </a:ext>
                    </a:extLst>
                  </p:cNvPr>
                  <p:cNvSpPr/>
                  <p:nvPr/>
                </p:nvSpPr>
                <p:spPr>
                  <a:xfrm>
                    <a:off x="4858911" y="3199340"/>
                    <a:ext cx="361826" cy="274447"/>
                  </a:xfrm>
                  <a:custGeom>
                    <a:avLst/>
                    <a:gdLst>
                      <a:gd name="connsiteX0" fmla="*/ 361827 w 361826"/>
                      <a:gd name="connsiteY0" fmla="*/ 198548 h 274447"/>
                      <a:gd name="connsiteX1" fmla="*/ 198083 w 361826"/>
                      <a:gd name="connsiteY1" fmla="*/ 1476 h 274447"/>
                      <a:gd name="connsiteX2" fmla="*/ 37854 w 361826"/>
                      <a:gd name="connsiteY2" fmla="*/ 59269 h 274447"/>
                      <a:gd name="connsiteX3" fmla="*/ 0 w 361826"/>
                      <a:gd name="connsiteY3" fmla="*/ 175383 h 274447"/>
                      <a:gd name="connsiteX4" fmla="*/ 57792 w 361826"/>
                      <a:gd name="connsiteY4" fmla="*/ 156118 h 274447"/>
                      <a:gd name="connsiteX5" fmla="*/ 147948 w 361826"/>
                      <a:gd name="connsiteY5" fmla="*/ 95822 h 274447"/>
                      <a:gd name="connsiteX6" fmla="*/ 199720 w 361826"/>
                      <a:gd name="connsiteY6" fmla="*/ 175383 h 274447"/>
                      <a:gd name="connsiteX7" fmla="*/ 114573 w 361826"/>
                      <a:gd name="connsiteY7" fmla="*/ 140804 h 274447"/>
                      <a:gd name="connsiteX8" fmla="*/ 61163 w 361826"/>
                      <a:gd name="connsiteY8" fmla="*/ 156407 h 274447"/>
                      <a:gd name="connsiteX9" fmla="*/ 124446 w 361826"/>
                      <a:gd name="connsiteY9" fmla="*/ 217041 h 274447"/>
                      <a:gd name="connsiteX10" fmla="*/ 228520 w 361826"/>
                      <a:gd name="connsiteY10" fmla="*/ 272425 h 274447"/>
                      <a:gd name="connsiteX11" fmla="*/ 361827 w 361826"/>
                      <a:gd name="connsiteY11" fmla="*/ 198548 h 2744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61826" h="274447">
                        <a:moveTo>
                          <a:pt x="361827" y="198548"/>
                        </a:moveTo>
                        <a:cubicBezTo>
                          <a:pt x="361827" y="198548"/>
                          <a:pt x="270323" y="35574"/>
                          <a:pt x="198083" y="1476"/>
                        </a:cubicBezTo>
                        <a:cubicBezTo>
                          <a:pt x="174436" y="-9745"/>
                          <a:pt x="48786" y="46265"/>
                          <a:pt x="37854" y="59269"/>
                        </a:cubicBezTo>
                        <a:cubicBezTo>
                          <a:pt x="26921" y="72272"/>
                          <a:pt x="0" y="175383"/>
                          <a:pt x="0" y="175383"/>
                        </a:cubicBezTo>
                        <a:cubicBezTo>
                          <a:pt x="0" y="175383"/>
                          <a:pt x="42284" y="186700"/>
                          <a:pt x="57792" y="156118"/>
                        </a:cubicBezTo>
                        <a:cubicBezTo>
                          <a:pt x="75852" y="120865"/>
                          <a:pt x="106916" y="84408"/>
                          <a:pt x="147948" y="95822"/>
                        </a:cubicBezTo>
                        <a:cubicBezTo>
                          <a:pt x="171546" y="102372"/>
                          <a:pt x="221199" y="161176"/>
                          <a:pt x="199720" y="175383"/>
                        </a:cubicBezTo>
                        <a:cubicBezTo>
                          <a:pt x="178241" y="189590"/>
                          <a:pt x="145492" y="148076"/>
                          <a:pt x="114573" y="140804"/>
                        </a:cubicBezTo>
                        <a:cubicBezTo>
                          <a:pt x="83654" y="133531"/>
                          <a:pt x="61163" y="156407"/>
                          <a:pt x="61163" y="156407"/>
                        </a:cubicBezTo>
                        <a:cubicBezTo>
                          <a:pt x="61163" y="156407"/>
                          <a:pt x="106145" y="178513"/>
                          <a:pt x="124446" y="217041"/>
                        </a:cubicBezTo>
                        <a:cubicBezTo>
                          <a:pt x="135185" y="239773"/>
                          <a:pt x="160614" y="284465"/>
                          <a:pt x="228520" y="272425"/>
                        </a:cubicBezTo>
                        <a:cubicBezTo>
                          <a:pt x="317231" y="256870"/>
                          <a:pt x="361827" y="198548"/>
                          <a:pt x="361827" y="198548"/>
                        </a:cubicBezTo>
                        <a:close/>
                      </a:path>
                    </a:pathLst>
                  </a:custGeom>
                  <a:solidFill>
                    <a:srgbClr val="C48270"/>
                  </a:solidFill>
                  <a:ln w="19260" cap="rnd">
                    <a:solidFill>
                      <a:srgbClr val="0F0F0F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42" name="任意多边形: 形状 1441">
                    <a:extLst>
                      <a:ext uri="{FF2B5EF4-FFF2-40B4-BE49-F238E27FC236}">
                        <a16:creationId xmlns:a16="http://schemas.microsoft.com/office/drawing/2014/main" id="{037EFA6C-828D-7CB2-8BAC-7AC180379331}"/>
                      </a:ext>
                    </a:extLst>
                  </p:cNvPr>
                  <p:cNvSpPr/>
                  <p:nvPr/>
                </p:nvSpPr>
                <p:spPr>
                  <a:xfrm>
                    <a:off x="4798518" y="3258657"/>
                    <a:ext cx="98294" cy="85578"/>
                  </a:xfrm>
                  <a:custGeom>
                    <a:avLst/>
                    <a:gdLst>
                      <a:gd name="connsiteX0" fmla="*/ 98295 w 98294"/>
                      <a:gd name="connsiteY0" fmla="*/ 0 h 85578"/>
                      <a:gd name="connsiteX1" fmla="*/ 0 w 98294"/>
                      <a:gd name="connsiteY1" fmla="*/ 63041 h 85578"/>
                      <a:gd name="connsiteX2" fmla="*/ 71518 w 98294"/>
                      <a:gd name="connsiteY2" fmla="*/ 75708 h 855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98294" h="85578">
                        <a:moveTo>
                          <a:pt x="98295" y="0"/>
                        </a:moveTo>
                        <a:cubicBezTo>
                          <a:pt x="98295" y="0"/>
                          <a:pt x="51965" y="41033"/>
                          <a:pt x="0" y="63041"/>
                        </a:cubicBezTo>
                        <a:cubicBezTo>
                          <a:pt x="0" y="63041"/>
                          <a:pt x="14448" y="103785"/>
                          <a:pt x="71518" y="75708"/>
                        </a:cubicBezTo>
                        <a:close/>
                      </a:path>
                    </a:pathLst>
                  </a:custGeom>
                  <a:solidFill>
                    <a:srgbClr val="1C0E0C"/>
                  </a:solidFill>
                  <a:ln w="481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399" name="任意多边形: 形状 1398">
                  <a:extLst>
                    <a:ext uri="{FF2B5EF4-FFF2-40B4-BE49-F238E27FC236}">
                      <a16:creationId xmlns:a16="http://schemas.microsoft.com/office/drawing/2014/main" id="{E7198306-4927-FDB3-9600-550244C54DB1}"/>
                    </a:ext>
                  </a:extLst>
                </p:cNvPr>
                <p:cNvSpPr/>
                <p:nvPr/>
              </p:nvSpPr>
              <p:spPr>
                <a:xfrm>
                  <a:off x="5037248" y="3398033"/>
                  <a:ext cx="232324" cy="152945"/>
                </a:xfrm>
                <a:custGeom>
                  <a:avLst/>
                  <a:gdLst>
                    <a:gd name="connsiteX0" fmla="*/ 0 w 232324"/>
                    <a:gd name="connsiteY0" fmla="*/ 74311 h 152945"/>
                    <a:gd name="connsiteX1" fmla="*/ 183490 w 232324"/>
                    <a:gd name="connsiteY1" fmla="*/ 0 h 152945"/>
                    <a:gd name="connsiteX2" fmla="*/ 232325 w 232324"/>
                    <a:gd name="connsiteY2" fmla="*/ 56492 h 152945"/>
                    <a:gd name="connsiteX3" fmla="*/ 13822 w 232324"/>
                    <a:gd name="connsiteY3" fmla="*/ 152812 h 152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2324" h="152945">
                      <a:moveTo>
                        <a:pt x="0" y="74311"/>
                      </a:moveTo>
                      <a:cubicBezTo>
                        <a:pt x="0" y="74311"/>
                        <a:pt x="125216" y="72577"/>
                        <a:pt x="183490" y="0"/>
                      </a:cubicBezTo>
                      <a:lnTo>
                        <a:pt x="232325" y="56492"/>
                      </a:lnTo>
                      <a:cubicBezTo>
                        <a:pt x="232325" y="56492"/>
                        <a:pt x="168416" y="157098"/>
                        <a:pt x="13822" y="152812"/>
                      </a:cubicBezTo>
                      <a:close/>
                    </a:path>
                  </a:pathLst>
                </a:custGeom>
                <a:solidFill>
                  <a:srgbClr val="EFAF00"/>
                </a:solidFill>
                <a:ln w="1926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400" name="图形 669">
                  <a:extLst>
                    <a:ext uri="{FF2B5EF4-FFF2-40B4-BE49-F238E27FC236}">
                      <a16:creationId xmlns:a16="http://schemas.microsoft.com/office/drawing/2014/main" id="{68864CD5-6CA9-C5C2-A703-081490DCB744}"/>
                    </a:ext>
                  </a:extLst>
                </p:cNvPr>
                <p:cNvGrpSpPr/>
                <p:nvPr/>
              </p:nvGrpSpPr>
              <p:grpSpPr>
                <a:xfrm>
                  <a:off x="4778998" y="3393491"/>
                  <a:ext cx="278308" cy="747877"/>
                  <a:chOff x="4778998" y="3393491"/>
                  <a:chExt cx="278308" cy="747877"/>
                </a:xfrm>
                <a:solidFill>
                  <a:srgbClr val="F7F3EF"/>
                </a:solidFill>
              </p:grpSpPr>
              <p:sp>
                <p:nvSpPr>
                  <p:cNvPr id="1401" name="任意多边形: 形状 1400">
                    <a:extLst>
                      <a:ext uri="{FF2B5EF4-FFF2-40B4-BE49-F238E27FC236}">
                        <a16:creationId xmlns:a16="http://schemas.microsoft.com/office/drawing/2014/main" id="{9B0ABBB1-33B3-ED1D-7202-CDA2110E236D}"/>
                      </a:ext>
                    </a:extLst>
                  </p:cNvPr>
                  <p:cNvSpPr/>
                  <p:nvPr/>
                </p:nvSpPr>
                <p:spPr>
                  <a:xfrm>
                    <a:off x="4938417" y="3421590"/>
                    <a:ext cx="20521" cy="20521"/>
                  </a:xfrm>
                  <a:custGeom>
                    <a:avLst/>
                    <a:gdLst>
                      <a:gd name="connsiteX0" fmla="*/ 536 w 20521"/>
                      <a:gd name="connsiteY0" fmla="*/ 13526 h 20521"/>
                      <a:gd name="connsiteX1" fmla="*/ 13526 w 20521"/>
                      <a:gd name="connsiteY1" fmla="*/ 19986 h 20521"/>
                      <a:gd name="connsiteX2" fmla="*/ 19986 w 20521"/>
                      <a:gd name="connsiteY2" fmla="*/ 6996 h 20521"/>
                      <a:gd name="connsiteX3" fmla="*/ 7038 w 20521"/>
                      <a:gd name="connsiteY3" fmla="*/ 522 h 20521"/>
                      <a:gd name="connsiteX4" fmla="*/ 522 w 20521"/>
                      <a:gd name="connsiteY4" fmla="*/ 13484 h 20521"/>
                      <a:gd name="connsiteX5" fmla="*/ 536 w 20521"/>
                      <a:gd name="connsiteY5" fmla="*/ 13526 h 205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521" h="20521">
                        <a:moveTo>
                          <a:pt x="536" y="13526"/>
                        </a:moveTo>
                        <a:cubicBezTo>
                          <a:pt x="2339" y="18896"/>
                          <a:pt x="8155" y="21789"/>
                          <a:pt x="13526" y="19986"/>
                        </a:cubicBezTo>
                        <a:cubicBezTo>
                          <a:pt x="18896" y="18183"/>
                          <a:pt x="21789" y="12367"/>
                          <a:pt x="19986" y="6996"/>
                        </a:cubicBezTo>
                        <a:cubicBezTo>
                          <a:pt x="18188" y="1642"/>
                          <a:pt x="12400" y="-1253"/>
                          <a:pt x="7038" y="522"/>
                        </a:cubicBezTo>
                        <a:cubicBezTo>
                          <a:pt x="1659" y="2302"/>
                          <a:pt x="-1258" y="8106"/>
                          <a:pt x="522" y="13484"/>
                        </a:cubicBezTo>
                        <a:cubicBezTo>
                          <a:pt x="527" y="13498"/>
                          <a:pt x="531" y="13512"/>
                          <a:pt x="536" y="13526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9260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2" name="任意多边形: 形状 1401">
                    <a:extLst>
                      <a:ext uri="{FF2B5EF4-FFF2-40B4-BE49-F238E27FC236}">
                        <a16:creationId xmlns:a16="http://schemas.microsoft.com/office/drawing/2014/main" id="{FAD1D938-6C25-303A-2A59-93143F81014F}"/>
                      </a:ext>
                    </a:extLst>
                  </p:cNvPr>
                  <p:cNvSpPr/>
                  <p:nvPr/>
                </p:nvSpPr>
                <p:spPr>
                  <a:xfrm>
                    <a:off x="4836931" y="3528036"/>
                    <a:ext cx="16462" cy="16475"/>
                  </a:xfrm>
                  <a:custGeom>
                    <a:avLst/>
                    <a:gdLst>
                      <a:gd name="connsiteX0" fmla="*/ 404 w 16462"/>
                      <a:gd name="connsiteY0" fmla="*/ 10816 h 16475"/>
                      <a:gd name="connsiteX1" fmla="*/ 10804 w 16462"/>
                      <a:gd name="connsiteY1" fmla="*/ 16059 h 16475"/>
                      <a:gd name="connsiteX2" fmla="*/ 16046 w 16462"/>
                      <a:gd name="connsiteY2" fmla="*/ 5659 h 16475"/>
                      <a:gd name="connsiteX3" fmla="*/ 5653 w 16462"/>
                      <a:gd name="connsiteY3" fmla="*/ 414 h 16475"/>
                      <a:gd name="connsiteX4" fmla="*/ 404 w 16462"/>
                      <a:gd name="connsiteY4" fmla="*/ 10816 h 164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462" h="16475">
                        <a:moveTo>
                          <a:pt x="404" y="10816"/>
                        </a:moveTo>
                        <a:cubicBezTo>
                          <a:pt x="1828" y="15136"/>
                          <a:pt x="6484" y="17483"/>
                          <a:pt x="10804" y="16059"/>
                        </a:cubicBezTo>
                        <a:cubicBezTo>
                          <a:pt x="15124" y="14634"/>
                          <a:pt x="17470" y="9978"/>
                          <a:pt x="16046" y="5659"/>
                        </a:cubicBezTo>
                        <a:cubicBezTo>
                          <a:pt x="14623" y="1342"/>
                          <a:pt x="9971" y="-1005"/>
                          <a:pt x="5653" y="414"/>
                        </a:cubicBezTo>
                        <a:cubicBezTo>
                          <a:pt x="1348" y="1857"/>
                          <a:pt x="-993" y="6496"/>
                          <a:pt x="404" y="10816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9260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3" name="任意多边形: 形状 1402">
                    <a:extLst>
                      <a:ext uri="{FF2B5EF4-FFF2-40B4-BE49-F238E27FC236}">
                        <a16:creationId xmlns:a16="http://schemas.microsoft.com/office/drawing/2014/main" id="{66B6E969-E883-C54C-BE61-C7FD7EB3DA76}"/>
                      </a:ext>
                    </a:extLst>
                  </p:cNvPr>
                  <p:cNvSpPr/>
                  <p:nvPr/>
                </p:nvSpPr>
                <p:spPr>
                  <a:xfrm>
                    <a:off x="4874571" y="3737612"/>
                    <a:ext cx="20521" cy="20521"/>
                  </a:xfrm>
                  <a:custGeom>
                    <a:avLst/>
                    <a:gdLst>
                      <a:gd name="connsiteX0" fmla="*/ 521 w 20521"/>
                      <a:gd name="connsiteY0" fmla="*/ 13482 h 20521"/>
                      <a:gd name="connsiteX1" fmla="*/ 13482 w 20521"/>
                      <a:gd name="connsiteY1" fmla="*/ 20000 h 20521"/>
                      <a:gd name="connsiteX2" fmla="*/ 20000 w 20521"/>
                      <a:gd name="connsiteY2" fmla="*/ 7040 h 20521"/>
                      <a:gd name="connsiteX3" fmla="*/ 7039 w 20521"/>
                      <a:gd name="connsiteY3" fmla="*/ 522 h 20521"/>
                      <a:gd name="connsiteX4" fmla="*/ 7023 w 20521"/>
                      <a:gd name="connsiteY4" fmla="*/ 527 h 20521"/>
                      <a:gd name="connsiteX5" fmla="*/ 522 w 20521"/>
                      <a:gd name="connsiteY5" fmla="*/ 13482 h 205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521" h="20521">
                        <a:moveTo>
                          <a:pt x="521" y="13482"/>
                        </a:moveTo>
                        <a:cubicBezTo>
                          <a:pt x="2300" y="18861"/>
                          <a:pt x="8103" y="21779"/>
                          <a:pt x="13482" y="20000"/>
                        </a:cubicBezTo>
                        <a:cubicBezTo>
                          <a:pt x="18861" y="18221"/>
                          <a:pt x="21779" y="12418"/>
                          <a:pt x="20000" y="7040"/>
                        </a:cubicBezTo>
                        <a:cubicBezTo>
                          <a:pt x="18221" y="1661"/>
                          <a:pt x="12418" y="-1257"/>
                          <a:pt x="7039" y="522"/>
                        </a:cubicBezTo>
                        <a:cubicBezTo>
                          <a:pt x="7034" y="523"/>
                          <a:pt x="7029" y="525"/>
                          <a:pt x="7023" y="527"/>
                        </a:cubicBezTo>
                        <a:cubicBezTo>
                          <a:pt x="1654" y="2313"/>
                          <a:pt x="-1255" y="8110"/>
                          <a:pt x="522" y="13482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9260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4" name="任意多边形: 形状 1403">
                    <a:extLst>
                      <a:ext uri="{FF2B5EF4-FFF2-40B4-BE49-F238E27FC236}">
                        <a16:creationId xmlns:a16="http://schemas.microsoft.com/office/drawing/2014/main" id="{1ED79CDA-3CF9-6DC6-C60B-B421C87E4AEE}"/>
                      </a:ext>
                    </a:extLst>
                  </p:cNvPr>
                  <p:cNvSpPr/>
                  <p:nvPr/>
                </p:nvSpPr>
                <p:spPr>
                  <a:xfrm>
                    <a:off x="4959941" y="3762539"/>
                    <a:ext cx="22545" cy="22544"/>
                  </a:xfrm>
                  <a:custGeom>
                    <a:avLst/>
                    <a:gdLst>
                      <a:gd name="connsiteX0" fmla="*/ 636 w 22545"/>
                      <a:gd name="connsiteY0" fmla="*/ 14995 h 22544"/>
                      <a:gd name="connsiteX1" fmla="*/ 14996 w 22545"/>
                      <a:gd name="connsiteY1" fmla="*/ 21909 h 22544"/>
                      <a:gd name="connsiteX2" fmla="*/ 21909 w 22545"/>
                      <a:gd name="connsiteY2" fmla="*/ 7549 h 22544"/>
                      <a:gd name="connsiteX3" fmla="*/ 7812 w 22545"/>
                      <a:gd name="connsiteY3" fmla="*/ 547 h 22544"/>
                      <a:gd name="connsiteX4" fmla="*/ 548 w 22545"/>
                      <a:gd name="connsiteY4" fmla="*/ 14733 h 22544"/>
                      <a:gd name="connsiteX5" fmla="*/ 636 w 22545"/>
                      <a:gd name="connsiteY5" fmla="*/ 14995 h 225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545" h="22544">
                        <a:moveTo>
                          <a:pt x="636" y="14995"/>
                        </a:moveTo>
                        <a:cubicBezTo>
                          <a:pt x="2692" y="20870"/>
                          <a:pt x="9121" y="23965"/>
                          <a:pt x="14996" y="21909"/>
                        </a:cubicBezTo>
                        <a:cubicBezTo>
                          <a:pt x="20870" y="19853"/>
                          <a:pt x="23965" y="13424"/>
                          <a:pt x="21909" y="7549"/>
                        </a:cubicBezTo>
                        <a:cubicBezTo>
                          <a:pt x="19889" y="1776"/>
                          <a:pt x="13632" y="-1331"/>
                          <a:pt x="7812" y="547"/>
                        </a:cubicBezTo>
                        <a:cubicBezTo>
                          <a:pt x="1888" y="2459"/>
                          <a:pt x="-1364" y="8810"/>
                          <a:pt x="548" y="14733"/>
                        </a:cubicBezTo>
                        <a:cubicBezTo>
                          <a:pt x="576" y="14821"/>
                          <a:pt x="605" y="14908"/>
                          <a:pt x="636" y="14995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9260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5" name="任意多边形: 形状 1404">
                    <a:extLst>
                      <a:ext uri="{FF2B5EF4-FFF2-40B4-BE49-F238E27FC236}">
                        <a16:creationId xmlns:a16="http://schemas.microsoft.com/office/drawing/2014/main" id="{2F463592-A4B6-20D0-47DA-60AB5009760F}"/>
                      </a:ext>
                    </a:extLst>
                  </p:cNvPr>
                  <p:cNvSpPr/>
                  <p:nvPr/>
                </p:nvSpPr>
                <p:spPr>
                  <a:xfrm>
                    <a:off x="4901772" y="3919690"/>
                    <a:ext cx="22638" cy="22638"/>
                  </a:xfrm>
                  <a:custGeom>
                    <a:avLst/>
                    <a:gdLst>
                      <a:gd name="connsiteX0" fmla="*/ 5396 w 22638"/>
                      <a:gd name="connsiteY0" fmla="*/ 20963 h 22638"/>
                      <a:gd name="connsiteX1" fmla="*/ 20963 w 22638"/>
                      <a:gd name="connsiteY1" fmla="*/ 17243 h 22638"/>
                      <a:gd name="connsiteX2" fmla="*/ 17243 w 22638"/>
                      <a:gd name="connsiteY2" fmla="*/ 1676 h 22638"/>
                      <a:gd name="connsiteX3" fmla="*/ 1676 w 22638"/>
                      <a:gd name="connsiteY3" fmla="*/ 5396 h 22638"/>
                      <a:gd name="connsiteX4" fmla="*/ 1639 w 22638"/>
                      <a:gd name="connsiteY4" fmla="*/ 5455 h 22638"/>
                      <a:gd name="connsiteX5" fmla="*/ 5396 w 22638"/>
                      <a:gd name="connsiteY5" fmla="*/ 20963 h 226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638" h="22638">
                        <a:moveTo>
                          <a:pt x="5396" y="20963"/>
                        </a:moveTo>
                        <a:cubicBezTo>
                          <a:pt x="10722" y="24234"/>
                          <a:pt x="17692" y="22569"/>
                          <a:pt x="20963" y="17243"/>
                        </a:cubicBezTo>
                        <a:cubicBezTo>
                          <a:pt x="24234" y="11917"/>
                          <a:pt x="22569" y="4947"/>
                          <a:pt x="17243" y="1676"/>
                        </a:cubicBezTo>
                        <a:cubicBezTo>
                          <a:pt x="11917" y="-1596"/>
                          <a:pt x="4947" y="70"/>
                          <a:pt x="1676" y="5396"/>
                        </a:cubicBezTo>
                        <a:cubicBezTo>
                          <a:pt x="1664" y="5416"/>
                          <a:pt x="1651" y="5435"/>
                          <a:pt x="1639" y="5455"/>
                        </a:cubicBezTo>
                        <a:cubicBezTo>
                          <a:pt x="-1585" y="10778"/>
                          <a:pt x="93" y="17706"/>
                          <a:pt x="5396" y="20963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9260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6" name="任意多边形: 形状 1405">
                    <a:extLst>
                      <a:ext uri="{FF2B5EF4-FFF2-40B4-BE49-F238E27FC236}">
                        <a16:creationId xmlns:a16="http://schemas.microsoft.com/office/drawing/2014/main" id="{911AD23C-1BEF-63B2-EF5A-446E23278795}"/>
                      </a:ext>
                    </a:extLst>
                  </p:cNvPr>
                  <p:cNvSpPr/>
                  <p:nvPr/>
                </p:nvSpPr>
                <p:spPr>
                  <a:xfrm>
                    <a:off x="4854853" y="3859975"/>
                    <a:ext cx="24664" cy="24664"/>
                  </a:xfrm>
                  <a:custGeom>
                    <a:avLst/>
                    <a:gdLst>
                      <a:gd name="connsiteX0" fmla="*/ 16194 w 24664"/>
                      <a:gd name="connsiteY0" fmla="*/ 24041 h 24664"/>
                      <a:gd name="connsiteX1" fmla="*/ 24041 w 24664"/>
                      <a:gd name="connsiteY1" fmla="*/ 8470 h 24664"/>
                      <a:gd name="connsiteX2" fmla="*/ 8470 w 24664"/>
                      <a:gd name="connsiteY2" fmla="*/ 624 h 24664"/>
                      <a:gd name="connsiteX3" fmla="*/ 624 w 24664"/>
                      <a:gd name="connsiteY3" fmla="*/ 16194 h 24664"/>
                      <a:gd name="connsiteX4" fmla="*/ 639 w 24664"/>
                      <a:gd name="connsiteY4" fmla="*/ 16239 h 24664"/>
                      <a:gd name="connsiteX5" fmla="*/ 16194 w 24664"/>
                      <a:gd name="connsiteY5" fmla="*/ 24041 h 246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4664" h="24664">
                        <a:moveTo>
                          <a:pt x="16194" y="24041"/>
                        </a:moveTo>
                        <a:cubicBezTo>
                          <a:pt x="22661" y="21908"/>
                          <a:pt x="26174" y="14937"/>
                          <a:pt x="24041" y="8470"/>
                        </a:cubicBezTo>
                        <a:cubicBezTo>
                          <a:pt x="21908" y="2004"/>
                          <a:pt x="14937" y="-1509"/>
                          <a:pt x="8470" y="624"/>
                        </a:cubicBezTo>
                        <a:cubicBezTo>
                          <a:pt x="2004" y="2757"/>
                          <a:pt x="-1509" y="9728"/>
                          <a:pt x="624" y="16194"/>
                        </a:cubicBezTo>
                        <a:cubicBezTo>
                          <a:pt x="629" y="16209"/>
                          <a:pt x="634" y="16224"/>
                          <a:pt x="639" y="16239"/>
                        </a:cubicBezTo>
                        <a:cubicBezTo>
                          <a:pt x="2790" y="22680"/>
                          <a:pt x="9745" y="26168"/>
                          <a:pt x="16194" y="24041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9260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7" name="任意多边形: 形状 1406">
                    <a:extLst>
                      <a:ext uri="{FF2B5EF4-FFF2-40B4-BE49-F238E27FC236}">
                        <a16:creationId xmlns:a16="http://schemas.microsoft.com/office/drawing/2014/main" id="{73C844AE-DFAD-40FE-FF7B-7F1C4CDA6396}"/>
                      </a:ext>
                    </a:extLst>
                  </p:cNvPr>
                  <p:cNvSpPr/>
                  <p:nvPr/>
                </p:nvSpPr>
                <p:spPr>
                  <a:xfrm>
                    <a:off x="4954258" y="3651048"/>
                    <a:ext cx="22545" cy="22544"/>
                  </a:xfrm>
                  <a:custGeom>
                    <a:avLst/>
                    <a:gdLst>
                      <a:gd name="connsiteX0" fmla="*/ 636 w 22545"/>
                      <a:gd name="connsiteY0" fmla="*/ 14995 h 22544"/>
                      <a:gd name="connsiteX1" fmla="*/ 14996 w 22545"/>
                      <a:gd name="connsiteY1" fmla="*/ 21909 h 22544"/>
                      <a:gd name="connsiteX2" fmla="*/ 21909 w 22545"/>
                      <a:gd name="connsiteY2" fmla="*/ 7549 h 22544"/>
                      <a:gd name="connsiteX3" fmla="*/ 7812 w 22545"/>
                      <a:gd name="connsiteY3" fmla="*/ 547 h 22544"/>
                      <a:gd name="connsiteX4" fmla="*/ 548 w 22545"/>
                      <a:gd name="connsiteY4" fmla="*/ 14733 h 22544"/>
                      <a:gd name="connsiteX5" fmla="*/ 636 w 22545"/>
                      <a:gd name="connsiteY5" fmla="*/ 14995 h 225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545" h="22544">
                        <a:moveTo>
                          <a:pt x="636" y="14995"/>
                        </a:moveTo>
                        <a:cubicBezTo>
                          <a:pt x="2692" y="20870"/>
                          <a:pt x="9121" y="23965"/>
                          <a:pt x="14996" y="21909"/>
                        </a:cubicBezTo>
                        <a:cubicBezTo>
                          <a:pt x="20870" y="19853"/>
                          <a:pt x="23965" y="13424"/>
                          <a:pt x="21909" y="7549"/>
                        </a:cubicBezTo>
                        <a:cubicBezTo>
                          <a:pt x="19889" y="1776"/>
                          <a:pt x="13632" y="-1331"/>
                          <a:pt x="7812" y="547"/>
                        </a:cubicBezTo>
                        <a:cubicBezTo>
                          <a:pt x="1888" y="2459"/>
                          <a:pt x="-1364" y="8810"/>
                          <a:pt x="548" y="14733"/>
                        </a:cubicBezTo>
                        <a:cubicBezTo>
                          <a:pt x="576" y="14821"/>
                          <a:pt x="605" y="14908"/>
                          <a:pt x="636" y="14995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9260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8" name="任意多边形: 形状 1407">
                    <a:extLst>
                      <a:ext uri="{FF2B5EF4-FFF2-40B4-BE49-F238E27FC236}">
                        <a16:creationId xmlns:a16="http://schemas.microsoft.com/office/drawing/2014/main" id="{757BABB5-F1D8-9084-57F0-7816DF5A389F}"/>
                      </a:ext>
                    </a:extLst>
                  </p:cNvPr>
                  <p:cNvSpPr/>
                  <p:nvPr/>
                </p:nvSpPr>
                <p:spPr>
                  <a:xfrm>
                    <a:off x="4933554" y="3539269"/>
                    <a:ext cx="20495" cy="20521"/>
                  </a:xfrm>
                  <a:custGeom>
                    <a:avLst/>
                    <a:gdLst>
                      <a:gd name="connsiteX0" fmla="*/ 534 w 20495"/>
                      <a:gd name="connsiteY0" fmla="*/ 13598 h 20521"/>
                      <a:gd name="connsiteX1" fmla="*/ 13572 w 20495"/>
                      <a:gd name="connsiteY1" fmla="*/ 19961 h 20521"/>
                      <a:gd name="connsiteX2" fmla="*/ 19935 w 20495"/>
                      <a:gd name="connsiteY2" fmla="*/ 6923 h 20521"/>
                      <a:gd name="connsiteX3" fmla="*/ 7084 w 20495"/>
                      <a:gd name="connsiteY3" fmla="*/ 498 h 20521"/>
                      <a:gd name="connsiteX4" fmla="*/ 534 w 20495"/>
                      <a:gd name="connsiteY4" fmla="*/ 13595 h 20521"/>
                      <a:gd name="connsiteX5" fmla="*/ 535 w 20495"/>
                      <a:gd name="connsiteY5" fmla="*/ 13598 h 205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495" h="20521">
                        <a:moveTo>
                          <a:pt x="534" y="13598"/>
                        </a:moveTo>
                        <a:cubicBezTo>
                          <a:pt x="2378" y="18955"/>
                          <a:pt x="8214" y="21804"/>
                          <a:pt x="13572" y="19961"/>
                        </a:cubicBezTo>
                        <a:cubicBezTo>
                          <a:pt x="18929" y="18118"/>
                          <a:pt x="21778" y="12281"/>
                          <a:pt x="19935" y="6923"/>
                        </a:cubicBezTo>
                        <a:cubicBezTo>
                          <a:pt x="18117" y="1639"/>
                          <a:pt x="12403" y="-1218"/>
                          <a:pt x="7084" y="498"/>
                        </a:cubicBezTo>
                        <a:cubicBezTo>
                          <a:pt x="1659" y="2306"/>
                          <a:pt x="-1274" y="8169"/>
                          <a:pt x="534" y="13595"/>
                        </a:cubicBezTo>
                        <a:cubicBezTo>
                          <a:pt x="534" y="13596"/>
                          <a:pt x="534" y="13597"/>
                          <a:pt x="535" y="13598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9260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9" name="任意多边形: 形状 1408">
                    <a:extLst>
                      <a:ext uri="{FF2B5EF4-FFF2-40B4-BE49-F238E27FC236}">
                        <a16:creationId xmlns:a16="http://schemas.microsoft.com/office/drawing/2014/main" id="{15F60962-FE8E-446B-B99A-E9A0CF1FD938}"/>
                      </a:ext>
                    </a:extLst>
                  </p:cNvPr>
                  <p:cNvSpPr/>
                  <p:nvPr/>
                </p:nvSpPr>
                <p:spPr>
                  <a:xfrm>
                    <a:off x="4889510" y="3572506"/>
                    <a:ext cx="21183" cy="21196"/>
                  </a:xfrm>
                  <a:custGeom>
                    <a:avLst/>
                    <a:gdLst>
                      <a:gd name="connsiteX0" fmla="*/ 512 w 21183"/>
                      <a:gd name="connsiteY0" fmla="*/ 13881 h 21196"/>
                      <a:gd name="connsiteX1" fmla="*/ 13868 w 21183"/>
                      <a:gd name="connsiteY1" fmla="*/ 20672 h 21196"/>
                      <a:gd name="connsiteX2" fmla="*/ 20660 w 21183"/>
                      <a:gd name="connsiteY2" fmla="*/ 7316 h 21196"/>
                      <a:gd name="connsiteX3" fmla="*/ 7303 w 21183"/>
                      <a:gd name="connsiteY3" fmla="*/ 524 h 21196"/>
                      <a:gd name="connsiteX4" fmla="*/ 7254 w 21183"/>
                      <a:gd name="connsiteY4" fmla="*/ 540 h 21196"/>
                      <a:gd name="connsiteX5" fmla="*/ 512 w 21183"/>
                      <a:gd name="connsiteY5" fmla="*/ 13881 h 21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1183" h="21196">
                        <a:moveTo>
                          <a:pt x="512" y="13881"/>
                        </a:moveTo>
                        <a:cubicBezTo>
                          <a:pt x="2325" y="19444"/>
                          <a:pt x="8305" y="22485"/>
                          <a:pt x="13868" y="20672"/>
                        </a:cubicBezTo>
                        <a:cubicBezTo>
                          <a:pt x="19432" y="18859"/>
                          <a:pt x="22473" y="12879"/>
                          <a:pt x="20660" y="7316"/>
                        </a:cubicBezTo>
                        <a:cubicBezTo>
                          <a:pt x="18847" y="1752"/>
                          <a:pt x="12867" y="-1289"/>
                          <a:pt x="7303" y="524"/>
                        </a:cubicBezTo>
                        <a:cubicBezTo>
                          <a:pt x="7287" y="530"/>
                          <a:pt x="7271" y="535"/>
                          <a:pt x="7254" y="540"/>
                        </a:cubicBezTo>
                        <a:cubicBezTo>
                          <a:pt x="1737" y="2396"/>
                          <a:pt x="-1267" y="8339"/>
                          <a:pt x="512" y="13881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9260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0" name="任意多边形: 形状 1409">
                    <a:extLst>
                      <a:ext uri="{FF2B5EF4-FFF2-40B4-BE49-F238E27FC236}">
                        <a16:creationId xmlns:a16="http://schemas.microsoft.com/office/drawing/2014/main" id="{F8CA4301-CC4E-58C3-418E-FFBA5C511EE0}"/>
                      </a:ext>
                    </a:extLst>
                  </p:cNvPr>
                  <p:cNvSpPr/>
                  <p:nvPr/>
                </p:nvSpPr>
                <p:spPr>
                  <a:xfrm>
                    <a:off x="4898570" y="3503785"/>
                    <a:ext cx="21112" cy="21099"/>
                  </a:xfrm>
                  <a:custGeom>
                    <a:avLst/>
                    <a:gdLst>
                      <a:gd name="connsiteX0" fmla="*/ 554 w 21112"/>
                      <a:gd name="connsiteY0" fmla="*/ 13878 h 21099"/>
                      <a:gd name="connsiteX1" fmla="*/ 13890 w 21112"/>
                      <a:gd name="connsiteY1" fmla="*/ 20558 h 21099"/>
                      <a:gd name="connsiteX2" fmla="*/ 20571 w 21112"/>
                      <a:gd name="connsiteY2" fmla="*/ 7222 h 21099"/>
                      <a:gd name="connsiteX3" fmla="*/ 7249 w 21112"/>
                      <a:gd name="connsiteY3" fmla="*/ 537 h 21099"/>
                      <a:gd name="connsiteX4" fmla="*/ 520 w 21112"/>
                      <a:gd name="connsiteY4" fmla="*/ 13772 h 21099"/>
                      <a:gd name="connsiteX5" fmla="*/ 555 w 21112"/>
                      <a:gd name="connsiteY5" fmla="*/ 13877 h 210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1112" h="21099">
                        <a:moveTo>
                          <a:pt x="554" y="13878"/>
                        </a:moveTo>
                        <a:cubicBezTo>
                          <a:pt x="2392" y="19405"/>
                          <a:pt x="8363" y="22396"/>
                          <a:pt x="13890" y="20558"/>
                        </a:cubicBezTo>
                        <a:cubicBezTo>
                          <a:pt x="19418" y="18721"/>
                          <a:pt x="22409" y="12750"/>
                          <a:pt x="20571" y="7222"/>
                        </a:cubicBezTo>
                        <a:cubicBezTo>
                          <a:pt x="18735" y="1700"/>
                          <a:pt x="12773" y="-1292"/>
                          <a:pt x="7249" y="537"/>
                        </a:cubicBezTo>
                        <a:cubicBezTo>
                          <a:pt x="1736" y="2334"/>
                          <a:pt x="-1277" y="8259"/>
                          <a:pt x="520" y="13772"/>
                        </a:cubicBezTo>
                        <a:cubicBezTo>
                          <a:pt x="531" y="13807"/>
                          <a:pt x="542" y="13842"/>
                          <a:pt x="555" y="13877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9260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1" name="任意多边形: 形状 1410">
                    <a:extLst>
                      <a:ext uri="{FF2B5EF4-FFF2-40B4-BE49-F238E27FC236}">
                        <a16:creationId xmlns:a16="http://schemas.microsoft.com/office/drawing/2014/main" id="{C85D4F66-E9F5-BD7D-0B7D-5F8D1173D350}"/>
                      </a:ext>
                    </a:extLst>
                  </p:cNvPr>
                  <p:cNvSpPr/>
                  <p:nvPr/>
                </p:nvSpPr>
                <p:spPr>
                  <a:xfrm>
                    <a:off x="4873088" y="3638148"/>
                    <a:ext cx="21183" cy="21196"/>
                  </a:xfrm>
                  <a:custGeom>
                    <a:avLst/>
                    <a:gdLst>
                      <a:gd name="connsiteX0" fmla="*/ 512 w 21183"/>
                      <a:gd name="connsiteY0" fmla="*/ 13881 h 21196"/>
                      <a:gd name="connsiteX1" fmla="*/ 13868 w 21183"/>
                      <a:gd name="connsiteY1" fmla="*/ 20672 h 21196"/>
                      <a:gd name="connsiteX2" fmla="*/ 20660 w 21183"/>
                      <a:gd name="connsiteY2" fmla="*/ 7316 h 21196"/>
                      <a:gd name="connsiteX3" fmla="*/ 7303 w 21183"/>
                      <a:gd name="connsiteY3" fmla="*/ 524 h 21196"/>
                      <a:gd name="connsiteX4" fmla="*/ 7254 w 21183"/>
                      <a:gd name="connsiteY4" fmla="*/ 540 h 21196"/>
                      <a:gd name="connsiteX5" fmla="*/ 512 w 21183"/>
                      <a:gd name="connsiteY5" fmla="*/ 13881 h 21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1183" h="21196">
                        <a:moveTo>
                          <a:pt x="512" y="13881"/>
                        </a:moveTo>
                        <a:cubicBezTo>
                          <a:pt x="2325" y="19444"/>
                          <a:pt x="8305" y="22485"/>
                          <a:pt x="13868" y="20672"/>
                        </a:cubicBezTo>
                        <a:cubicBezTo>
                          <a:pt x="19432" y="18859"/>
                          <a:pt x="22473" y="12879"/>
                          <a:pt x="20660" y="7316"/>
                        </a:cubicBezTo>
                        <a:cubicBezTo>
                          <a:pt x="18847" y="1752"/>
                          <a:pt x="12867" y="-1289"/>
                          <a:pt x="7303" y="524"/>
                        </a:cubicBezTo>
                        <a:cubicBezTo>
                          <a:pt x="7287" y="530"/>
                          <a:pt x="7271" y="535"/>
                          <a:pt x="7254" y="540"/>
                        </a:cubicBezTo>
                        <a:cubicBezTo>
                          <a:pt x="1737" y="2396"/>
                          <a:pt x="-1267" y="8339"/>
                          <a:pt x="512" y="13881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9260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2" name="任意多边形: 形状 1411">
                    <a:extLst>
                      <a:ext uri="{FF2B5EF4-FFF2-40B4-BE49-F238E27FC236}">
                        <a16:creationId xmlns:a16="http://schemas.microsoft.com/office/drawing/2014/main" id="{06440A99-94E8-EAA7-A5BD-8D44A95FE6AF}"/>
                      </a:ext>
                    </a:extLst>
                  </p:cNvPr>
                  <p:cNvSpPr/>
                  <p:nvPr/>
                </p:nvSpPr>
                <p:spPr>
                  <a:xfrm>
                    <a:off x="4916463" y="3826922"/>
                    <a:ext cx="21196" cy="21196"/>
                  </a:xfrm>
                  <a:custGeom>
                    <a:avLst/>
                    <a:gdLst>
                      <a:gd name="connsiteX0" fmla="*/ 529 w 21196"/>
                      <a:gd name="connsiteY0" fmla="*/ 13895 h 21196"/>
                      <a:gd name="connsiteX1" fmla="*/ 13895 w 21196"/>
                      <a:gd name="connsiteY1" fmla="*/ 20667 h 21196"/>
                      <a:gd name="connsiteX2" fmla="*/ 20667 w 21196"/>
                      <a:gd name="connsiteY2" fmla="*/ 7301 h 21196"/>
                      <a:gd name="connsiteX3" fmla="*/ 7301 w 21196"/>
                      <a:gd name="connsiteY3" fmla="*/ 529 h 21196"/>
                      <a:gd name="connsiteX4" fmla="*/ 7223 w 21196"/>
                      <a:gd name="connsiteY4" fmla="*/ 555 h 21196"/>
                      <a:gd name="connsiteX5" fmla="*/ 529 w 21196"/>
                      <a:gd name="connsiteY5" fmla="*/ 13895 h 21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1196" h="21196">
                        <a:moveTo>
                          <a:pt x="529" y="13895"/>
                        </a:moveTo>
                        <a:cubicBezTo>
                          <a:pt x="2350" y="19456"/>
                          <a:pt x="8334" y="22488"/>
                          <a:pt x="13895" y="20667"/>
                        </a:cubicBezTo>
                        <a:cubicBezTo>
                          <a:pt x="19456" y="18846"/>
                          <a:pt x="22488" y="12862"/>
                          <a:pt x="20667" y="7301"/>
                        </a:cubicBezTo>
                        <a:cubicBezTo>
                          <a:pt x="18846" y="1740"/>
                          <a:pt x="12862" y="-1292"/>
                          <a:pt x="7301" y="529"/>
                        </a:cubicBezTo>
                        <a:cubicBezTo>
                          <a:pt x="7275" y="537"/>
                          <a:pt x="7249" y="546"/>
                          <a:pt x="7223" y="555"/>
                        </a:cubicBezTo>
                        <a:cubicBezTo>
                          <a:pt x="1707" y="2408"/>
                          <a:pt x="-1282" y="8365"/>
                          <a:pt x="529" y="13895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9260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3" name="任意多边形: 形状 1412">
                    <a:extLst>
                      <a:ext uri="{FF2B5EF4-FFF2-40B4-BE49-F238E27FC236}">
                        <a16:creationId xmlns:a16="http://schemas.microsoft.com/office/drawing/2014/main" id="{A57CD29D-21EE-8FB5-DF3A-63B3A3027341}"/>
                      </a:ext>
                    </a:extLst>
                  </p:cNvPr>
                  <p:cNvSpPr/>
                  <p:nvPr/>
                </p:nvSpPr>
                <p:spPr>
                  <a:xfrm>
                    <a:off x="4867392" y="4036402"/>
                    <a:ext cx="21087" cy="21099"/>
                  </a:xfrm>
                  <a:custGeom>
                    <a:avLst/>
                    <a:gdLst>
                      <a:gd name="connsiteX0" fmla="*/ 524 w 21087"/>
                      <a:gd name="connsiteY0" fmla="*/ 13863 h 21099"/>
                      <a:gd name="connsiteX1" fmla="*/ 13851 w 21087"/>
                      <a:gd name="connsiteY1" fmla="*/ 20563 h 21099"/>
                      <a:gd name="connsiteX2" fmla="*/ 20551 w 21087"/>
                      <a:gd name="connsiteY2" fmla="*/ 7237 h 21099"/>
                      <a:gd name="connsiteX3" fmla="*/ 7267 w 21087"/>
                      <a:gd name="connsiteY3" fmla="*/ 523 h 21099"/>
                      <a:gd name="connsiteX4" fmla="*/ 524 w 21087"/>
                      <a:gd name="connsiteY4" fmla="*/ 13863 h 210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87" h="21099">
                        <a:moveTo>
                          <a:pt x="524" y="13863"/>
                        </a:moveTo>
                        <a:cubicBezTo>
                          <a:pt x="2354" y="19393"/>
                          <a:pt x="8321" y="22393"/>
                          <a:pt x="13851" y="20563"/>
                        </a:cubicBezTo>
                        <a:cubicBezTo>
                          <a:pt x="19381" y="18733"/>
                          <a:pt x="22380" y="12767"/>
                          <a:pt x="20551" y="7237"/>
                        </a:cubicBezTo>
                        <a:cubicBezTo>
                          <a:pt x="18726" y="1723"/>
                          <a:pt x="12788" y="-1278"/>
                          <a:pt x="7267" y="523"/>
                        </a:cubicBezTo>
                        <a:cubicBezTo>
                          <a:pt x="1731" y="2356"/>
                          <a:pt x="-1283" y="8319"/>
                          <a:pt x="524" y="13863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9260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4" name="任意多边形: 形状 1413">
                    <a:extLst>
                      <a:ext uri="{FF2B5EF4-FFF2-40B4-BE49-F238E27FC236}">
                        <a16:creationId xmlns:a16="http://schemas.microsoft.com/office/drawing/2014/main" id="{348FB075-393D-F78D-3C10-462907D2627B}"/>
                      </a:ext>
                    </a:extLst>
                  </p:cNvPr>
                  <p:cNvSpPr/>
                  <p:nvPr/>
                </p:nvSpPr>
                <p:spPr>
                  <a:xfrm>
                    <a:off x="4944447" y="3948737"/>
                    <a:ext cx="21183" cy="21196"/>
                  </a:xfrm>
                  <a:custGeom>
                    <a:avLst/>
                    <a:gdLst>
                      <a:gd name="connsiteX0" fmla="*/ 526 w 21183"/>
                      <a:gd name="connsiteY0" fmla="*/ 13924 h 21196"/>
                      <a:gd name="connsiteX1" fmla="*/ 13911 w 21183"/>
                      <a:gd name="connsiteY1" fmla="*/ 20658 h 21196"/>
                      <a:gd name="connsiteX2" fmla="*/ 20645 w 21183"/>
                      <a:gd name="connsiteY2" fmla="*/ 7272 h 21196"/>
                      <a:gd name="connsiteX3" fmla="*/ 7268 w 21183"/>
                      <a:gd name="connsiteY3" fmla="*/ 536 h 21196"/>
                      <a:gd name="connsiteX4" fmla="*/ 526 w 21183"/>
                      <a:gd name="connsiteY4" fmla="*/ 13924 h 21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183" h="21196">
                        <a:moveTo>
                          <a:pt x="526" y="13924"/>
                        </a:moveTo>
                        <a:cubicBezTo>
                          <a:pt x="2363" y="19480"/>
                          <a:pt x="8356" y="22495"/>
                          <a:pt x="13911" y="20658"/>
                        </a:cubicBezTo>
                        <a:cubicBezTo>
                          <a:pt x="19467" y="18821"/>
                          <a:pt x="22482" y="12828"/>
                          <a:pt x="20645" y="7272"/>
                        </a:cubicBezTo>
                        <a:cubicBezTo>
                          <a:pt x="18809" y="1720"/>
                          <a:pt x="12822" y="-1295"/>
                          <a:pt x="7268" y="536"/>
                        </a:cubicBezTo>
                        <a:cubicBezTo>
                          <a:pt x="1726" y="2390"/>
                          <a:pt x="-1284" y="8367"/>
                          <a:pt x="526" y="13924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9260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5" name="任意多边形: 形状 1414">
                    <a:extLst>
                      <a:ext uri="{FF2B5EF4-FFF2-40B4-BE49-F238E27FC236}">
                        <a16:creationId xmlns:a16="http://schemas.microsoft.com/office/drawing/2014/main" id="{C33E36F6-38D6-1719-5BEC-8DBB12F9B191}"/>
                      </a:ext>
                    </a:extLst>
                  </p:cNvPr>
                  <p:cNvSpPr/>
                  <p:nvPr/>
                </p:nvSpPr>
                <p:spPr>
                  <a:xfrm>
                    <a:off x="4805309" y="3949129"/>
                    <a:ext cx="21094" cy="21094"/>
                  </a:xfrm>
                  <a:custGeom>
                    <a:avLst/>
                    <a:gdLst>
                      <a:gd name="connsiteX0" fmla="*/ 21094 w 21094"/>
                      <a:gd name="connsiteY0" fmla="*/ 10547 h 21094"/>
                      <a:gd name="connsiteX1" fmla="*/ 10547 w 21094"/>
                      <a:gd name="connsiteY1" fmla="*/ 21094 h 21094"/>
                      <a:gd name="connsiteX2" fmla="*/ 0 w 21094"/>
                      <a:gd name="connsiteY2" fmla="*/ 10547 h 21094"/>
                      <a:gd name="connsiteX3" fmla="*/ 10547 w 21094"/>
                      <a:gd name="connsiteY3" fmla="*/ 0 h 21094"/>
                      <a:gd name="connsiteX4" fmla="*/ 21094 w 21094"/>
                      <a:gd name="connsiteY4" fmla="*/ 10547 h 210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94" h="21094">
                        <a:moveTo>
                          <a:pt x="21094" y="10547"/>
                        </a:moveTo>
                        <a:cubicBezTo>
                          <a:pt x="21094" y="16372"/>
                          <a:pt x="16372" y="21094"/>
                          <a:pt x="10547" y="21094"/>
                        </a:cubicBezTo>
                        <a:cubicBezTo>
                          <a:pt x="4722" y="21094"/>
                          <a:pt x="0" y="16372"/>
                          <a:pt x="0" y="10547"/>
                        </a:cubicBezTo>
                        <a:cubicBezTo>
                          <a:pt x="0" y="4722"/>
                          <a:pt x="4722" y="0"/>
                          <a:pt x="10547" y="0"/>
                        </a:cubicBezTo>
                        <a:cubicBezTo>
                          <a:pt x="16372" y="0"/>
                          <a:pt x="21094" y="4722"/>
                          <a:pt x="21094" y="10547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9260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6" name="任意多边形: 形状 1415">
                    <a:extLst>
                      <a:ext uri="{FF2B5EF4-FFF2-40B4-BE49-F238E27FC236}">
                        <a16:creationId xmlns:a16="http://schemas.microsoft.com/office/drawing/2014/main" id="{E54630EA-D951-7987-6735-BE4C2248D1D7}"/>
                      </a:ext>
                    </a:extLst>
                  </p:cNvPr>
                  <p:cNvSpPr/>
                  <p:nvPr/>
                </p:nvSpPr>
                <p:spPr>
                  <a:xfrm>
                    <a:off x="5018391" y="3946941"/>
                    <a:ext cx="21208" cy="21196"/>
                  </a:xfrm>
                  <a:custGeom>
                    <a:avLst/>
                    <a:gdLst>
                      <a:gd name="connsiteX0" fmla="*/ 556 w 21208"/>
                      <a:gd name="connsiteY0" fmla="*/ 13938 h 21196"/>
                      <a:gd name="connsiteX1" fmla="*/ 13951 w 21208"/>
                      <a:gd name="connsiteY1" fmla="*/ 20653 h 21196"/>
                      <a:gd name="connsiteX2" fmla="*/ 20666 w 21208"/>
                      <a:gd name="connsiteY2" fmla="*/ 7258 h 21196"/>
                      <a:gd name="connsiteX3" fmla="*/ 7271 w 21208"/>
                      <a:gd name="connsiteY3" fmla="*/ 543 h 21196"/>
                      <a:gd name="connsiteX4" fmla="*/ 7250 w 21208"/>
                      <a:gd name="connsiteY4" fmla="*/ 550 h 21196"/>
                      <a:gd name="connsiteX5" fmla="*/ 532 w 21208"/>
                      <a:gd name="connsiteY5" fmla="*/ 13867 h 21196"/>
                      <a:gd name="connsiteX6" fmla="*/ 556 w 21208"/>
                      <a:gd name="connsiteY6" fmla="*/ 13938 h 21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1208" h="21196">
                        <a:moveTo>
                          <a:pt x="556" y="13938"/>
                        </a:moveTo>
                        <a:cubicBezTo>
                          <a:pt x="2401" y="19492"/>
                          <a:pt x="8398" y="22498"/>
                          <a:pt x="13951" y="20653"/>
                        </a:cubicBezTo>
                        <a:cubicBezTo>
                          <a:pt x="19504" y="18808"/>
                          <a:pt x="22511" y="12811"/>
                          <a:pt x="20666" y="7258"/>
                        </a:cubicBezTo>
                        <a:cubicBezTo>
                          <a:pt x="18821" y="1705"/>
                          <a:pt x="12824" y="-1302"/>
                          <a:pt x="7271" y="543"/>
                        </a:cubicBezTo>
                        <a:cubicBezTo>
                          <a:pt x="7264" y="546"/>
                          <a:pt x="7257" y="548"/>
                          <a:pt x="7250" y="550"/>
                        </a:cubicBezTo>
                        <a:cubicBezTo>
                          <a:pt x="1718" y="2372"/>
                          <a:pt x="-1290" y="8335"/>
                          <a:pt x="532" y="13867"/>
                        </a:cubicBezTo>
                        <a:cubicBezTo>
                          <a:pt x="540" y="13891"/>
                          <a:pt x="548" y="13915"/>
                          <a:pt x="556" y="13938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9260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7" name="任意多边形: 形状 1416">
                    <a:extLst>
                      <a:ext uri="{FF2B5EF4-FFF2-40B4-BE49-F238E27FC236}">
                        <a16:creationId xmlns:a16="http://schemas.microsoft.com/office/drawing/2014/main" id="{6A7348C1-846F-4F50-3623-8DBD9DE8D9BF}"/>
                      </a:ext>
                    </a:extLst>
                  </p:cNvPr>
                  <p:cNvSpPr/>
                  <p:nvPr/>
                </p:nvSpPr>
                <p:spPr>
                  <a:xfrm>
                    <a:off x="4917303" y="3690200"/>
                    <a:ext cx="21208" cy="21196"/>
                  </a:xfrm>
                  <a:custGeom>
                    <a:avLst/>
                    <a:gdLst>
                      <a:gd name="connsiteX0" fmla="*/ 556 w 21208"/>
                      <a:gd name="connsiteY0" fmla="*/ 13938 h 21196"/>
                      <a:gd name="connsiteX1" fmla="*/ 13951 w 21208"/>
                      <a:gd name="connsiteY1" fmla="*/ 20653 h 21196"/>
                      <a:gd name="connsiteX2" fmla="*/ 20666 w 21208"/>
                      <a:gd name="connsiteY2" fmla="*/ 7258 h 21196"/>
                      <a:gd name="connsiteX3" fmla="*/ 7271 w 21208"/>
                      <a:gd name="connsiteY3" fmla="*/ 543 h 21196"/>
                      <a:gd name="connsiteX4" fmla="*/ 7250 w 21208"/>
                      <a:gd name="connsiteY4" fmla="*/ 550 h 21196"/>
                      <a:gd name="connsiteX5" fmla="*/ 532 w 21208"/>
                      <a:gd name="connsiteY5" fmla="*/ 13867 h 21196"/>
                      <a:gd name="connsiteX6" fmla="*/ 556 w 21208"/>
                      <a:gd name="connsiteY6" fmla="*/ 13938 h 21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1208" h="21196">
                        <a:moveTo>
                          <a:pt x="556" y="13938"/>
                        </a:moveTo>
                        <a:cubicBezTo>
                          <a:pt x="2401" y="19492"/>
                          <a:pt x="8398" y="22498"/>
                          <a:pt x="13951" y="20653"/>
                        </a:cubicBezTo>
                        <a:cubicBezTo>
                          <a:pt x="19504" y="18808"/>
                          <a:pt x="22511" y="12811"/>
                          <a:pt x="20666" y="7258"/>
                        </a:cubicBezTo>
                        <a:cubicBezTo>
                          <a:pt x="18821" y="1705"/>
                          <a:pt x="12824" y="-1302"/>
                          <a:pt x="7271" y="543"/>
                        </a:cubicBezTo>
                        <a:cubicBezTo>
                          <a:pt x="7264" y="546"/>
                          <a:pt x="7257" y="548"/>
                          <a:pt x="7250" y="550"/>
                        </a:cubicBezTo>
                        <a:cubicBezTo>
                          <a:pt x="1718" y="2372"/>
                          <a:pt x="-1290" y="8335"/>
                          <a:pt x="532" y="13867"/>
                        </a:cubicBezTo>
                        <a:cubicBezTo>
                          <a:pt x="540" y="13891"/>
                          <a:pt x="548" y="13915"/>
                          <a:pt x="556" y="13938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9260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8" name="任意多边形: 形状 1417">
                    <a:extLst>
                      <a:ext uri="{FF2B5EF4-FFF2-40B4-BE49-F238E27FC236}">
                        <a16:creationId xmlns:a16="http://schemas.microsoft.com/office/drawing/2014/main" id="{17076789-AB2F-1A83-5FAB-66CAAB284F2A}"/>
                      </a:ext>
                    </a:extLst>
                  </p:cNvPr>
                  <p:cNvSpPr/>
                  <p:nvPr/>
                </p:nvSpPr>
                <p:spPr>
                  <a:xfrm>
                    <a:off x="4820677" y="3775501"/>
                    <a:ext cx="21196" cy="21196"/>
                  </a:xfrm>
                  <a:custGeom>
                    <a:avLst/>
                    <a:gdLst>
                      <a:gd name="connsiteX0" fmla="*/ 524 w 21196"/>
                      <a:gd name="connsiteY0" fmla="*/ 13881 h 21196"/>
                      <a:gd name="connsiteX1" fmla="*/ 13881 w 21196"/>
                      <a:gd name="connsiteY1" fmla="*/ 20672 h 21196"/>
                      <a:gd name="connsiteX2" fmla="*/ 20672 w 21196"/>
                      <a:gd name="connsiteY2" fmla="*/ 7316 h 21196"/>
                      <a:gd name="connsiteX3" fmla="*/ 7316 w 21196"/>
                      <a:gd name="connsiteY3" fmla="*/ 524 h 21196"/>
                      <a:gd name="connsiteX4" fmla="*/ 7267 w 21196"/>
                      <a:gd name="connsiteY4" fmla="*/ 540 h 21196"/>
                      <a:gd name="connsiteX5" fmla="*/ 524 w 21196"/>
                      <a:gd name="connsiteY5" fmla="*/ 13881 h 21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1196" h="21196">
                        <a:moveTo>
                          <a:pt x="524" y="13881"/>
                        </a:moveTo>
                        <a:cubicBezTo>
                          <a:pt x="2337" y="19444"/>
                          <a:pt x="8317" y="22485"/>
                          <a:pt x="13881" y="20672"/>
                        </a:cubicBezTo>
                        <a:cubicBezTo>
                          <a:pt x="19444" y="18859"/>
                          <a:pt x="22485" y="12879"/>
                          <a:pt x="20672" y="7316"/>
                        </a:cubicBezTo>
                        <a:cubicBezTo>
                          <a:pt x="18859" y="1752"/>
                          <a:pt x="12879" y="-1289"/>
                          <a:pt x="7316" y="524"/>
                        </a:cubicBezTo>
                        <a:cubicBezTo>
                          <a:pt x="7299" y="530"/>
                          <a:pt x="7283" y="535"/>
                          <a:pt x="7267" y="540"/>
                        </a:cubicBezTo>
                        <a:cubicBezTo>
                          <a:pt x="1731" y="2374"/>
                          <a:pt x="-1283" y="8336"/>
                          <a:pt x="524" y="13881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9260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9" name="任意多边形: 形状 1418">
                    <a:extLst>
                      <a:ext uri="{FF2B5EF4-FFF2-40B4-BE49-F238E27FC236}">
                        <a16:creationId xmlns:a16="http://schemas.microsoft.com/office/drawing/2014/main" id="{9362FB03-9F1C-F625-6BF7-153F3D7DBC93}"/>
                      </a:ext>
                    </a:extLst>
                  </p:cNvPr>
                  <p:cNvSpPr/>
                  <p:nvPr/>
                </p:nvSpPr>
                <p:spPr>
                  <a:xfrm>
                    <a:off x="4995081" y="3795526"/>
                    <a:ext cx="21208" cy="21196"/>
                  </a:xfrm>
                  <a:custGeom>
                    <a:avLst/>
                    <a:gdLst>
                      <a:gd name="connsiteX0" fmla="*/ 556 w 21208"/>
                      <a:gd name="connsiteY0" fmla="*/ 13938 h 21196"/>
                      <a:gd name="connsiteX1" fmla="*/ 13951 w 21208"/>
                      <a:gd name="connsiteY1" fmla="*/ 20653 h 21196"/>
                      <a:gd name="connsiteX2" fmla="*/ 20666 w 21208"/>
                      <a:gd name="connsiteY2" fmla="*/ 7258 h 21196"/>
                      <a:gd name="connsiteX3" fmla="*/ 7271 w 21208"/>
                      <a:gd name="connsiteY3" fmla="*/ 543 h 21196"/>
                      <a:gd name="connsiteX4" fmla="*/ 7250 w 21208"/>
                      <a:gd name="connsiteY4" fmla="*/ 550 h 21196"/>
                      <a:gd name="connsiteX5" fmla="*/ 532 w 21208"/>
                      <a:gd name="connsiteY5" fmla="*/ 13867 h 21196"/>
                      <a:gd name="connsiteX6" fmla="*/ 556 w 21208"/>
                      <a:gd name="connsiteY6" fmla="*/ 13938 h 21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1208" h="21196">
                        <a:moveTo>
                          <a:pt x="556" y="13938"/>
                        </a:moveTo>
                        <a:cubicBezTo>
                          <a:pt x="2401" y="19492"/>
                          <a:pt x="8398" y="22498"/>
                          <a:pt x="13951" y="20653"/>
                        </a:cubicBezTo>
                        <a:cubicBezTo>
                          <a:pt x="19504" y="18808"/>
                          <a:pt x="22511" y="12811"/>
                          <a:pt x="20666" y="7258"/>
                        </a:cubicBezTo>
                        <a:cubicBezTo>
                          <a:pt x="18821" y="1705"/>
                          <a:pt x="12824" y="-1302"/>
                          <a:pt x="7271" y="543"/>
                        </a:cubicBezTo>
                        <a:cubicBezTo>
                          <a:pt x="7264" y="546"/>
                          <a:pt x="7257" y="548"/>
                          <a:pt x="7250" y="550"/>
                        </a:cubicBezTo>
                        <a:cubicBezTo>
                          <a:pt x="1718" y="2372"/>
                          <a:pt x="-1290" y="8335"/>
                          <a:pt x="532" y="13867"/>
                        </a:cubicBezTo>
                        <a:cubicBezTo>
                          <a:pt x="540" y="13891"/>
                          <a:pt x="548" y="13915"/>
                          <a:pt x="556" y="13938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9260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20" name="任意多边形: 形状 1419">
                    <a:extLst>
                      <a:ext uri="{FF2B5EF4-FFF2-40B4-BE49-F238E27FC236}">
                        <a16:creationId xmlns:a16="http://schemas.microsoft.com/office/drawing/2014/main" id="{453AF212-71CE-71E9-3B54-D75AD24B8FC0}"/>
                      </a:ext>
                    </a:extLst>
                  </p:cNvPr>
                  <p:cNvSpPr/>
                  <p:nvPr/>
                </p:nvSpPr>
                <p:spPr>
                  <a:xfrm>
                    <a:off x="4915712" y="3393491"/>
                    <a:ext cx="14066" cy="14066"/>
                  </a:xfrm>
                  <a:custGeom>
                    <a:avLst/>
                    <a:gdLst>
                      <a:gd name="connsiteX0" fmla="*/ 364 w 14066"/>
                      <a:gd name="connsiteY0" fmla="*/ 9261 h 14066"/>
                      <a:gd name="connsiteX1" fmla="*/ 9261 w 14066"/>
                      <a:gd name="connsiteY1" fmla="*/ 13702 h 14066"/>
                      <a:gd name="connsiteX2" fmla="*/ 13702 w 14066"/>
                      <a:gd name="connsiteY2" fmla="*/ 4805 h 14066"/>
                      <a:gd name="connsiteX3" fmla="*/ 4843 w 14066"/>
                      <a:gd name="connsiteY3" fmla="*/ 352 h 14066"/>
                      <a:gd name="connsiteX4" fmla="*/ 352 w 14066"/>
                      <a:gd name="connsiteY4" fmla="*/ 9223 h 14066"/>
                      <a:gd name="connsiteX5" fmla="*/ 364 w 14066"/>
                      <a:gd name="connsiteY5" fmla="*/ 9261 h 14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066" h="14066">
                        <a:moveTo>
                          <a:pt x="364" y="9261"/>
                        </a:moveTo>
                        <a:cubicBezTo>
                          <a:pt x="1595" y="12945"/>
                          <a:pt x="5578" y="14933"/>
                          <a:pt x="9261" y="13702"/>
                        </a:cubicBezTo>
                        <a:cubicBezTo>
                          <a:pt x="12945" y="12472"/>
                          <a:pt x="14933" y="8488"/>
                          <a:pt x="13702" y="4805"/>
                        </a:cubicBezTo>
                        <a:cubicBezTo>
                          <a:pt x="12477" y="1137"/>
                          <a:pt x="8519" y="-853"/>
                          <a:pt x="4843" y="352"/>
                        </a:cubicBezTo>
                        <a:cubicBezTo>
                          <a:pt x="1153" y="1561"/>
                          <a:pt x="-858" y="5533"/>
                          <a:pt x="352" y="9223"/>
                        </a:cubicBezTo>
                        <a:cubicBezTo>
                          <a:pt x="356" y="9236"/>
                          <a:pt x="360" y="9248"/>
                          <a:pt x="364" y="9261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9260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21" name="任意多边形: 形状 1420">
                    <a:extLst>
                      <a:ext uri="{FF2B5EF4-FFF2-40B4-BE49-F238E27FC236}">
                        <a16:creationId xmlns:a16="http://schemas.microsoft.com/office/drawing/2014/main" id="{CA4B9285-ABF1-8EAD-692E-F2B4E0355A5C}"/>
                      </a:ext>
                    </a:extLst>
                  </p:cNvPr>
                  <p:cNvSpPr/>
                  <p:nvPr/>
                </p:nvSpPr>
                <p:spPr>
                  <a:xfrm>
                    <a:off x="4943019" y="3608574"/>
                    <a:ext cx="14066" cy="14066"/>
                  </a:xfrm>
                  <a:custGeom>
                    <a:avLst/>
                    <a:gdLst>
                      <a:gd name="connsiteX0" fmla="*/ 364 w 14066"/>
                      <a:gd name="connsiteY0" fmla="*/ 9261 h 14066"/>
                      <a:gd name="connsiteX1" fmla="*/ 9261 w 14066"/>
                      <a:gd name="connsiteY1" fmla="*/ 13702 h 14066"/>
                      <a:gd name="connsiteX2" fmla="*/ 13702 w 14066"/>
                      <a:gd name="connsiteY2" fmla="*/ 4805 h 14066"/>
                      <a:gd name="connsiteX3" fmla="*/ 4843 w 14066"/>
                      <a:gd name="connsiteY3" fmla="*/ 352 h 14066"/>
                      <a:gd name="connsiteX4" fmla="*/ 352 w 14066"/>
                      <a:gd name="connsiteY4" fmla="*/ 9223 h 14066"/>
                      <a:gd name="connsiteX5" fmla="*/ 364 w 14066"/>
                      <a:gd name="connsiteY5" fmla="*/ 9261 h 14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066" h="14066">
                        <a:moveTo>
                          <a:pt x="364" y="9261"/>
                        </a:moveTo>
                        <a:cubicBezTo>
                          <a:pt x="1595" y="12945"/>
                          <a:pt x="5578" y="14933"/>
                          <a:pt x="9261" y="13702"/>
                        </a:cubicBezTo>
                        <a:cubicBezTo>
                          <a:pt x="12945" y="12472"/>
                          <a:pt x="14933" y="8488"/>
                          <a:pt x="13702" y="4805"/>
                        </a:cubicBezTo>
                        <a:cubicBezTo>
                          <a:pt x="12477" y="1137"/>
                          <a:pt x="8519" y="-853"/>
                          <a:pt x="4843" y="352"/>
                        </a:cubicBezTo>
                        <a:cubicBezTo>
                          <a:pt x="1153" y="1561"/>
                          <a:pt x="-858" y="5533"/>
                          <a:pt x="352" y="9223"/>
                        </a:cubicBezTo>
                        <a:cubicBezTo>
                          <a:pt x="356" y="9236"/>
                          <a:pt x="360" y="9248"/>
                          <a:pt x="364" y="9261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9260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22" name="任意多边形: 形状 1421">
                    <a:extLst>
                      <a:ext uri="{FF2B5EF4-FFF2-40B4-BE49-F238E27FC236}">
                        <a16:creationId xmlns:a16="http://schemas.microsoft.com/office/drawing/2014/main" id="{FBF4FE0F-FBB2-A1DB-AE9B-8CD5B84A48DD}"/>
                      </a:ext>
                    </a:extLst>
                  </p:cNvPr>
                  <p:cNvSpPr/>
                  <p:nvPr/>
                </p:nvSpPr>
                <p:spPr>
                  <a:xfrm>
                    <a:off x="4943019" y="3608574"/>
                    <a:ext cx="14066" cy="14066"/>
                  </a:xfrm>
                  <a:custGeom>
                    <a:avLst/>
                    <a:gdLst>
                      <a:gd name="connsiteX0" fmla="*/ 364 w 14066"/>
                      <a:gd name="connsiteY0" fmla="*/ 9261 h 14066"/>
                      <a:gd name="connsiteX1" fmla="*/ 9261 w 14066"/>
                      <a:gd name="connsiteY1" fmla="*/ 13702 h 14066"/>
                      <a:gd name="connsiteX2" fmla="*/ 13702 w 14066"/>
                      <a:gd name="connsiteY2" fmla="*/ 4805 h 14066"/>
                      <a:gd name="connsiteX3" fmla="*/ 4843 w 14066"/>
                      <a:gd name="connsiteY3" fmla="*/ 352 h 14066"/>
                      <a:gd name="connsiteX4" fmla="*/ 352 w 14066"/>
                      <a:gd name="connsiteY4" fmla="*/ 9223 h 14066"/>
                      <a:gd name="connsiteX5" fmla="*/ 364 w 14066"/>
                      <a:gd name="connsiteY5" fmla="*/ 9261 h 14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066" h="14066">
                        <a:moveTo>
                          <a:pt x="364" y="9261"/>
                        </a:moveTo>
                        <a:cubicBezTo>
                          <a:pt x="1595" y="12945"/>
                          <a:pt x="5578" y="14933"/>
                          <a:pt x="9261" y="13702"/>
                        </a:cubicBezTo>
                        <a:cubicBezTo>
                          <a:pt x="12945" y="12472"/>
                          <a:pt x="14933" y="8488"/>
                          <a:pt x="13702" y="4805"/>
                        </a:cubicBezTo>
                        <a:cubicBezTo>
                          <a:pt x="12477" y="1137"/>
                          <a:pt x="8519" y="-853"/>
                          <a:pt x="4843" y="352"/>
                        </a:cubicBezTo>
                        <a:cubicBezTo>
                          <a:pt x="1153" y="1561"/>
                          <a:pt x="-858" y="5533"/>
                          <a:pt x="352" y="9223"/>
                        </a:cubicBezTo>
                        <a:cubicBezTo>
                          <a:pt x="356" y="9236"/>
                          <a:pt x="360" y="9248"/>
                          <a:pt x="364" y="9261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9260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23" name="任意多边形: 形状 1422">
                    <a:extLst>
                      <a:ext uri="{FF2B5EF4-FFF2-40B4-BE49-F238E27FC236}">
                        <a16:creationId xmlns:a16="http://schemas.microsoft.com/office/drawing/2014/main" id="{603C812D-4B51-4A3E-30B1-EC9F0D033BDB}"/>
                      </a:ext>
                    </a:extLst>
                  </p:cNvPr>
                  <p:cNvSpPr/>
                  <p:nvPr/>
                </p:nvSpPr>
                <p:spPr>
                  <a:xfrm>
                    <a:off x="4950712" y="3716693"/>
                    <a:ext cx="14079" cy="14066"/>
                  </a:xfrm>
                  <a:custGeom>
                    <a:avLst/>
                    <a:gdLst>
                      <a:gd name="connsiteX0" fmla="*/ 377 w 14079"/>
                      <a:gd name="connsiteY0" fmla="*/ 9261 h 14066"/>
                      <a:gd name="connsiteX1" fmla="*/ 9274 w 14079"/>
                      <a:gd name="connsiteY1" fmla="*/ 13702 h 14066"/>
                      <a:gd name="connsiteX2" fmla="*/ 13715 w 14079"/>
                      <a:gd name="connsiteY2" fmla="*/ 4805 h 14066"/>
                      <a:gd name="connsiteX3" fmla="*/ 4856 w 14079"/>
                      <a:gd name="connsiteY3" fmla="*/ 352 h 14066"/>
                      <a:gd name="connsiteX4" fmla="*/ 334 w 14079"/>
                      <a:gd name="connsiteY4" fmla="*/ 9131 h 14066"/>
                      <a:gd name="connsiteX5" fmla="*/ 377 w 14079"/>
                      <a:gd name="connsiteY5" fmla="*/ 9261 h 14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079" h="14066">
                        <a:moveTo>
                          <a:pt x="377" y="9261"/>
                        </a:moveTo>
                        <a:cubicBezTo>
                          <a:pt x="1608" y="12945"/>
                          <a:pt x="5591" y="14933"/>
                          <a:pt x="9274" y="13702"/>
                        </a:cubicBezTo>
                        <a:cubicBezTo>
                          <a:pt x="12958" y="12472"/>
                          <a:pt x="14946" y="8488"/>
                          <a:pt x="13715" y="4805"/>
                        </a:cubicBezTo>
                        <a:cubicBezTo>
                          <a:pt x="12490" y="1137"/>
                          <a:pt x="8532" y="-853"/>
                          <a:pt x="4856" y="352"/>
                        </a:cubicBezTo>
                        <a:cubicBezTo>
                          <a:pt x="1183" y="1527"/>
                          <a:pt x="-841" y="5458"/>
                          <a:pt x="334" y="9131"/>
                        </a:cubicBezTo>
                        <a:cubicBezTo>
                          <a:pt x="348" y="9175"/>
                          <a:pt x="363" y="9218"/>
                          <a:pt x="377" y="9261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9260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24" name="任意多边形: 形状 1423">
                    <a:extLst>
                      <a:ext uri="{FF2B5EF4-FFF2-40B4-BE49-F238E27FC236}">
                        <a16:creationId xmlns:a16="http://schemas.microsoft.com/office/drawing/2014/main" id="{F486330E-753D-89E1-8B7B-9AD7019E52E3}"/>
                      </a:ext>
                    </a:extLst>
                  </p:cNvPr>
                  <p:cNvSpPr/>
                  <p:nvPr/>
                </p:nvSpPr>
                <p:spPr>
                  <a:xfrm>
                    <a:off x="4845522" y="3672593"/>
                    <a:ext cx="14062" cy="14062"/>
                  </a:xfrm>
                  <a:custGeom>
                    <a:avLst/>
                    <a:gdLst>
                      <a:gd name="connsiteX0" fmla="*/ 14063 w 14062"/>
                      <a:gd name="connsiteY0" fmla="*/ 7031 h 14062"/>
                      <a:gd name="connsiteX1" fmla="*/ 7031 w 14062"/>
                      <a:gd name="connsiteY1" fmla="*/ 14063 h 14062"/>
                      <a:gd name="connsiteX2" fmla="*/ 0 w 14062"/>
                      <a:gd name="connsiteY2" fmla="*/ 7031 h 14062"/>
                      <a:gd name="connsiteX3" fmla="*/ 7031 w 14062"/>
                      <a:gd name="connsiteY3" fmla="*/ 0 h 14062"/>
                      <a:gd name="connsiteX4" fmla="*/ 14063 w 14062"/>
                      <a:gd name="connsiteY4" fmla="*/ 7031 h 14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062" h="14062">
                        <a:moveTo>
                          <a:pt x="14063" y="7031"/>
                        </a:moveTo>
                        <a:cubicBezTo>
                          <a:pt x="14063" y="10915"/>
                          <a:pt x="10915" y="14063"/>
                          <a:pt x="7031" y="14063"/>
                        </a:cubicBezTo>
                        <a:cubicBezTo>
                          <a:pt x="3148" y="14063"/>
                          <a:pt x="0" y="10915"/>
                          <a:pt x="0" y="7031"/>
                        </a:cubicBezTo>
                        <a:cubicBezTo>
                          <a:pt x="0" y="3148"/>
                          <a:pt x="3148" y="0"/>
                          <a:pt x="7031" y="0"/>
                        </a:cubicBezTo>
                        <a:cubicBezTo>
                          <a:pt x="10915" y="0"/>
                          <a:pt x="14063" y="3148"/>
                          <a:pt x="14063" y="7031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9260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25" name="任意多边形: 形状 1424">
                    <a:extLst>
                      <a:ext uri="{FF2B5EF4-FFF2-40B4-BE49-F238E27FC236}">
                        <a16:creationId xmlns:a16="http://schemas.microsoft.com/office/drawing/2014/main" id="{64BB5B19-5E56-016F-FEFE-0F0C8372114D}"/>
                      </a:ext>
                    </a:extLst>
                  </p:cNvPr>
                  <p:cNvSpPr/>
                  <p:nvPr/>
                </p:nvSpPr>
                <p:spPr>
                  <a:xfrm>
                    <a:off x="4834063" y="3722457"/>
                    <a:ext cx="14079" cy="14066"/>
                  </a:xfrm>
                  <a:custGeom>
                    <a:avLst/>
                    <a:gdLst>
                      <a:gd name="connsiteX0" fmla="*/ 383 w 14079"/>
                      <a:gd name="connsiteY0" fmla="*/ 9277 h 14066"/>
                      <a:gd name="connsiteX1" fmla="*/ 9290 w 14079"/>
                      <a:gd name="connsiteY1" fmla="*/ 13697 h 14066"/>
                      <a:gd name="connsiteX2" fmla="*/ 13710 w 14079"/>
                      <a:gd name="connsiteY2" fmla="*/ 4789 h 14066"/>
                      <a:gd name="connsiteX3" fmla="*/ 4958 w 14079"/>
                      <a:gd name="connsiteY3" fmla="*/ 319 h 14066"/>
                      <a:gd name="connsiteX4" fmla="*/ 303 w 14079"/>
                      <a:gd name="connsiteY4" fmla="*/ 9029 h 14066"/>
                      <a:gd name="connsiteX5" fmla="*/ 383 w 14079"/>
                      <a:gd name="connsiteY5" fmla="*/ 9277 h 14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079" h="14066">
                        <a:moveTo>
                          <a:pt x="383" y="9277"/>
                        </a:moveTo>
                        <a:cubicBezTo>
                          <a:pt x="1622" y="12957"/>
                          <a:pt x="5610" y="14936"/>
                          <a:pt x="9290" y="13697"/>
                        </a:cubicBezTo>
                        <a:cubicBezTo>
                          <a:pt x="12970" y="12458"/>
                          <a:pt x="14950" y="8470"/>
                          <a:pt x="13710" y="4789"/>
                        </a:cubicBezTo>
                        <a:cubicBezTo>
                          <a:pt x="12491" y="1169"/>
                          <a:pt x="8605" y="-816"/>
                          <a:pt x="4958" y="319"/>
                        </a:cubicBezTo>
                        <a:cubicBezTo>
                          <a:pt x="1267" y="1438"/>
                          <a:pt x="-817" y="5338"/>
                          <a:pt x="303" y="9029"/>
                        </a:cubicBezTo>
                        <a:cubicBezTo>
                          <a:pt x="328" y="9112"/>
                          <a:pt x="355" y="9195"/>
                          <a:pt x="383" y="9277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9260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26" name="任意多边形: 形状 1425">
                    <a:extLst>
                      <a:ext uri="{FF2B5EF4-FFF2-40B4-BE49-F238E27FC236}">
                        <a16:creationId xmlns:a16="http://schemas.microsoft.com/office/drawing/2014/main" id="{F940C963-DF61-985C-ED28-C8FE3F42C119}"/>
                      </a:ext>
                    </a:extLst>
                  </p:cNvPr>
                  <p:cNvSpPr/>
                  <p:nvPr/>
                </p:nvSpPr>
                <p:spPr>
                  <a:xfrm>
                    <a:off x="4949469" y="3895535"/>
                    <a:ext cx="15048" cy="14322"/>
                  </a:xfrm>
                  <a:custGeom>
                    <a:avLst/>
                    <a:gdLst>
                      <a:gd name="connsiteX0" fmla="*/ 320 w 15048"/>
                      <a:gd name="connsiteY0" fmla="*/ 9479 h 14322"/>
                      <a:gd name="connsiteX1" fmla="*/ 9192 w 15048"/>
                      <a:gd name="connsiteY1" fmla="*/ 13971 h 14322"/>
                      <a:gd name="connsiteX2" fmla="*/ 9229 w 15048"/>
                      <a:gd name="connsiteY2" fmla="*/ 13958 h 14322"/>
                      <a:gd name="connsiteX3" fmla="*/ 14942 w 15048"/>
                      <a:gd name="connsiteY3" fmla="*/ 5819 h 14322"/>
                      <a:gd name="connsiteX4" fmla="*/ 6802 w 15048"/>
                      <a:gd name="connsiteY4" fmla="*/ 107 h 14322"/>
                      <a:gd name="connsiteX5" fmla="*/ 5136 w 15048"/>
                      <a:gd name="connsiteY5" fmla="*/ 618 h 14322"/>
                      <a:gd name="connsiteX6" fmla="*/ 263 w 15048"/>
                      <a:gd name="connsiteY6" fmla="*/ 9286 h 14322"/>
                      <a:gd name="connsiteX7" fmla="*/ 320 w 15048"/>
                      <a:gd name="connsiteY7" fmla="*/ 9480 h 143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5048" h="14322">
                        <a:moveTo>
                          <a:pt x="320" y="9479"/>
                        </a:moveTo>
                        <a:cubicBezTo>
                          <a:pt x="1530" y="13170"/>
                          <a:pt x="5502" y="15181"/>
                          <a:pt x="9192" y="13971"/>
                        </a:cubicBezTo>
                        <a:cubicBezTo>
                          <a:pt x="9204" y="13967"/>
                          <a:pt x="9217" y="13963"/>
                          <a:pt x="9229" y="13958"/>
                        </a:cubicBezTo>
                        <a:cubicBezTo>
                          <a:pt x="13055" y="13288"/>
                          <a:pt x="15612" y="9644"/>
                          <a:pt x="14942" y="5819"/>
                        </a:cubicBezTo>
                        <a:cubicBezTo>
                          <a:pt x="14272" y="1994"/>
                          <a:pt x="10627" y="-564"/>
                          <a:pt x="6802" y="107"/>
                        </a:cubicBezTo>
                        <a:cubicBezTo>
                          <a:pt x="6228" y="207"/>
                          <a:pt x="5668" y="379"/>
                          <a:pt x="5136" y="618"/>
                        </a:cubicBezTo>
                        <a:cubicBezTo>
                          <a:pt x="1397" y="1666"/>
                          <a:pt x="-785" y="5547"/>
                          <a:pt x="263" y="9286"/>
                        </a:cubicBezTo>
                        <a:cubicBezTo>
                          <a:pt x="281" y="9351"/>
                          <a:pt x="300" y="9415"/>
                          <a:pt x="320" y="9480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9260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27" name="任意多边形: 形状 1426">
                    <a:extLst>
                      <a:ext uri="{FF2B5EF4-FFF2-40B4-BE49-F238E27FC236}">
                        <a16:creationId xmlns:a16="http://schemas.microsoft.com/office/drawing/2014/main" id="{9CE892AD-5F1D-4244-0214-234DECB17571}"/>
                      </a:ext>
                    </a:extLst>
                  </p:cNvPr>
                  <p:cNvSpPr/>
                  <p:nvPr/>
                </p:nvSpPr>
                <p:spPr>
                  <a:xfrm>
                    <a:off x="5014935" y="3871432"/>
                    <a:ext cx="14053" cy="14066"/>
                  </a:xfrm>
                  <a:custGeom>
                    <a:avLst/>
                    <a:gdLst>
                      <a:gd name="connsiteX0" fmla="*/ 352 w 14053"/>
                      <a:gd name="connsiteY0" fmla="*/ 9261 h 14066"/>
                      <a:gd name="connsiteX1" fmla="*/ 9249 w 14053"/>
                      <a:gd name="connsiteY1" fmla="*/ 13702 h 14066"/>
                      <a:gd name="connsiteX2" fmla="*/ 13690 w 14053"/>
                      <a:gd name="connsiteY2" fmla="*/ 4805 h 14066"/>
                      <a:gd name="connsiteX3" fmla="*/ 4830 w 14053"/>
                      <a:gd name="connsiteY3" fmla="*/ 352 h 14066"/>
                      <a:gd name="connsiteX4" fmla="*/ 352 w 14053"/>
                      <a:gd name="connsiteY4" fmla="*/ 9261 h 14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053" h="14066">
                        <a:moveTo>
                          <a:pt x="352" y="9261"/>
                        </a:moveTo>
                        <a:cubicBezTo>
                          <a:pt x="1582" y="12945"/>
                          <a:pt x="5566" y="14933"/>
                          <a:pt x="9249" y="13702"/>
                        </a:cubicBezTo>
                        <a:cubicBezTo>
                          <a:pt x="12932" y="12472"/>
                          <a:pt x="14920" y="8488"/>
                          <a:pt x="13690" y="4805"/>
                        </a:cubicBezTo>
                        <a:cubicBezTo>
                          <a:pt x="12464" y="1137"/>
                          <a:pt x="8506" y="-853"/>
                          <a:pt x="4830" y="352"/>
                        </a:cubicBezTo>
                        <a:cubicBezTo>
                          <a:pt x="1144" y="1588"/>
                          <a:pt x="-855" y="5565"/>
                          <a:pt x="352" y="9261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9260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28" name="任意多边形: 形状 1427">
                    <a:extLst>
                      <a:ext uri="{FF2B5EF4-FFF2-40B4-BE49-F238E27FC236}">
                        <a16:creationId xmlns:a16="http://schemas.microsoft.com/office/drawing/2014/main" id="{1A97F65C-4877-F957-4CD7-45956532C878}"/>
                      </a:ext>
                    </a:extLst>
                  </p:cNvPr>
                  <p:cNvSpPr/>
                  <p:nvPr/>
                </p:nvSpPr>
                <p:spPr>
                  <a:xfrm>
                    <a:off x="4858523" y="3967030"/>
                    <a:ext cx="14041" cy="14066"/>
                  </a:xfrm>
                  <a:custGeom>
                    <a:avLst/>
                    <a:gdLst>
                      <a:gd name="connsiteX0" fmla="*/ 339 w 14041"/>
                      <a:gd name="connsiteY0" fmla="*/ 9261 h 14066"/>
                      <a:gd name="connsiteX1" fmla="*/ 9236 w 14041"/>
                      <a:gd name="connsiteY1" fmla="*/ 13702 h 14066"/>
                      <a:gd name="connsiteX2" fmla="*/ 13677 w 14041"/>
                      <a:gd name="connsiteY2" fmla="*/ 4805 h 14066"/>
                      <a:gd name="connsiteX3" fmla="*/ 4818 w 14041"/>
                      <a:gd name="connsiteY3" fmla="*/ 352 h 14066"/>
                      <a:gd name="connsiteX4" fmla="*/ 339 w 14041"/>
                      <a:gd name="connsiteY4" fmla="*/ 9261 h 14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041" h="14066">
                        <a:moveTo>
                          <a:pt x="339" y="9261"/>
                        </a:moveTo>
                        <a:cubicBezTo>
                          <a:pt x="1570" y="12945"/>
                          <a:pt x="5553" y="14933"/>
                          <a:pt x="9236" y="13702"/>
                        </a:cubicBezTo>
                        <a:cubicBezTo>
                          <a:pt x="12920" y="12472"/>
                          <a:pt x="14908" y="8488"/>
                          <a:pt x="13677" y="4805"/>
                        </a:cubicBezTo>
                        <a:cubicBezTo>
                          <a:pt x="12452" y="1137"/>
                          <a:pt x="8494" y="-853"/>
                          <a:pt x="4818" y="352"/>
                        </a:cubicBezTo>
                        <a:cubicBezTo>
                          <a:pt x="1150" y="1609"/>
                          <a:pt x="-840" y="5567"/>
                          <a:pt x="339" y="9261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9260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29" name="任意多边形: 形状 1428">
                    <a:extLst>
                      <a:ext uri="{FF2B5EF4-FFF2-40B4-BE49-F238E27FC236}">
                        <a16:creationId xmlns:a16="http://schemas.microsoft.com/office/drawing/2014/main" id="{05E8D878-D560-1CCF-BA28-E9E6EFEC0884}"/>
                      </a:ext>
                    </a:extLst>
                  </p:cNvPr>
                  <p:cNvSpPr/>
                  <p:nvPr/>
                </p:nvSpPr>
                <p:spPr>
                  <a:xfrm rot="-4878600">
                    <a:off x="4923077" y="3996814"/>
                    <a:ext cx="14062" cy="14062"/>
                  </a:xfrm>
                  <a:custGeom>
                    <a:avLst/>
                    <a:gdLst>
                      <a:gd name="connsiteX0" fmla="*/ 14063 w 14062"/>
                      <a:gd name="connsiteY0" fmla="*/ 7031 h 14062"/>
                      <a:gd name="connsiteX1" fmla="*/ 7031 w 14062"/>
                      <a:gd name="connsiteY1" fmla="*/ 14063 h 14062"/>
                      <a:gd name="connsiteX2" fmla="*/ 0 w 14062"/>
                      <a:gd name="connsiteY2" fmla="*/ 7031 h 14062"/>
                      <a:gd name="connsiteX3" fmla="*/ 7031 w 14062"/>
                      <a:gd name="connsiteY3" fmla="*/ 0 h 14062"/>
                      <a:gd name="connsiteX4" fmla="*/ 14063 w 14062"/>
                      <a:gd name="connsiteY4" fmla="*/ 7031 h 14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062" h="14062">
                        <a:moveTo>
                          <a:pt x="14063" y="7031"/>
                        </a:moveTo>
                        <a:cubicBezTo>
                          <a:pt x="14063" y="10915"/>
                          <a:pt x="10915" y="14063"/>
                          <a:pt x="7031" y="14063"/>
                        </a:cubicBezTo>
                        <a:cubicBezTo>
                          <a:pt x="3148" y="14063"/>
                          <a:pt x="0" y="10915"/>
                          <a:pt x="0" y="7031"/>
                        </a:cubicBezTo>
                        <a:cubicBezTo>
                          <a:pt x="0" y="3148"/>
                          <a:pt x="3148" y="0"/>
                          <a:pt x="7031" y="0"/>
                        </a:cubicBezTo>
                        <a:cubicBezTo>
                          <a:pt x="10915" y="0"/>
                          <a:pt x="14063" y="3148"/>
                          <a:pt x="14063" y="7031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9260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0" name="任意多边形: 形状 1429">
                    <a:extLst>
                      <a:ext uri="{FF2B5EF4-FFF2-40B4-BE49-F238E27FC236}">
                        <a16:creationId xmlns:a16="http://schemas.microsoft.com/office/drawing/2014/main" id="{7E5A58A8-F636-A8D4-24FD-8176D3B680B0}"/>
                      </a:ext>
                    </a:extLst>
                  </p:cNvPr>
                  <p:cNvSpPr/>
                  <p:nvPr/>
                </p:nvSpPr>
                <p:spPr>
                  <a:xfrm>
                    <a:off x="4806009" y="3896131"/>
                    <a:ext cx="14103" cy="14152"/>
                  </a:xfrm>
                  <a:custGeom>
                    <a:avLst/>
                    <a:gdLst>
                      <a:gd name="connsiteX0" fmla="*/ 263 w 14103"/>
                      <a:gd name="connsiteY0" fmla="*/ 9268 h 14152"/>
                      <a:gd name="connsiteX1" fmla="*/ 9220 w 14103"/>
                      <a:gd name="connsiteY1" fmla="*/ 13795 h 14152"/>
                      <a:gd name="connsiteX2" fmla="*/ 13747 w 14103"/>
                      <a:gd name="connsiteY2" fmla="*/ 4838 h 14152"/>
                      <a:gd name="connsiteX3" fmla="*/ 4838 w 14103"/>
                      <a:gd name="connsiteY3" fmla="*/ 359 h 14152"/>
                      <a:gd name="connsiteX4" fmla="*/ 359 w 14103"/>
                      <a:gd name="connsiteY4" fmla="*/ 9268 h 141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103" h="14152">
                        <a:moveTo>
                          <a:pt x="263" y="9268"/>
                        </a:moveTo>
                        <a:cubicBezTo>
                          <a:pt x="1486" y="12992"/>
                          <a:pt x="5497" y="15019"/>
                          <a:pt x="9220" y="13795"/>
                        </a:cubicBezTo>
                        <a:cubicBezTo>
                          <a:pt x="12944" y="12572"/>
                          <a:pt x="14971" y="8561"/>
                          <a:pt x="13747" y="4838"/>
                        </a:cubicBezTo>
                        <a:cubicBezTo>
                          <a:pt x="12524" y="1141"/>
                          <a:pt x="8535" y="-864"/>
                          <a:pt x="4838" y="359"/>
                        </a:cubicBezTo>
                        <a:cubicBezTo>
                          <a:pt x="1141" y="1582"/>
                          <a:pt x="-864" y="5571"/>
                          <a:pt x="359" y="9268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9260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1" name="任意多边形: 形状 1430">
                    <a:extLst>
                      <a:ext uri="{FF2B5EF4-FFF2-40B4-BE49-F238E27FC236}">
                        <a16:creationId xmlns:a16="http://schemas.microsoft.com/office/drawing/2014/main" id="{E7ADE4A5-64B9-411C-D432-C708F64AE13D}"/>
                      </a:ext>
                    </a:extLst>
                  </p:cNvPr>
                  <p:cNvSpPr/>
                  <p:nvPr/>
                </p:nvSpPr>
                <p:spPr>
                  <a:xfrm>
                    <a:off x="5043240" y="3909815"/>
                    <a:ext cx="14066" cy="14066"/>
                  </a:xfrm>
                  <a:custGeom>
                    <a:avLst/>
                    <a:gdLst>
                      <a:gd name="connsiteX0" fmla="*/ 364 w 14066"/>
                      <a:gd name="connsiteY0" fmla="*/ 9261 h 14066"/>
                      <a:gd name="connsiteX1" fmla="*/ 9261 w 14066"/>
                      <a:gd name="connsiteY1" fmla="*/ 13702 h 14066"/>
                      <a:gd name="connsiteX2" fmla="*/ 13702 w 14066"/>
                      <a:gd name="connsiteY2" fmla="*/ 4805 h 14066"/>
                      <a:gd name="connsiteX3" fmla="*/ 4843 w 14066"/>
                      <a:gd name="connsiteY3" fmla="*/ 352 h 14066"/>
                      <a:gd name="connsiteX4" fmla="*/ 352 w 14066"/>
                      <a:gd name="connsiteY4" fmla="*/ 9223 h 14066"/>
                      <a:gd name="connsiteX5" fmla="*/ 364 w 14066"/>
                      <a:gd name="connsiteY5" fmla="*/ 9261 h 14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066" h="14066">
                        <a:moveTo>
                          <a:pt x="364" y="9261"/>
                        </a:moveTo>
                        <a:cubicBezTo>
                          <a:pt x="1595" y="12945"/>
                          <a:pt x="5578" y="14933"/>
                          <a:pt x="9261" y="13702"/>
                        </a:cubicBezTo>
                        <a:cubicBezTo>
                          <a:pt x="12945" y="12472"/>
                          <a:pt x="14933" y="8488"/>
                          <a:pt x="13702" y="4805"/>
                        </a:cubicBezTo>
                        <a:cubicBezTo>
                          <a:pt x="12477" y="1137"/>
                          <a:pt x="8519" y="-853"/>
                          <a:pt x="4843" y="352"/>
                        </a:cubicBezTo>
                        <a:cubicBezTo>
                          <a:pt x="1153" y="1561"/>
                          <a:pt x="-858" y="5533"/>
                          <a:pt x="352" y="9223"/>
                        </a:cubicBezTo>
                        <a:cubicBezTo>
                          <a:pt x="356" y="9236"/>
                          <a:pt x="360" y="9248"/>
                          <a:pt x="364" y="9261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9260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2" name="任意多边形: 形状 1431">
                    <a:extLst>
                      <a:ext uri="{FF2B5EF4-FFF2-40B4-BE49-F238E27FC236}">
                        <a16:creationId xmlns:a16="http://schemas.microsoft.com/office/drawing/2014/main" id="{95B383D1-E6F1-884C-4D34-060DD6F84DC6}"/>
                      </a:ext>
                    </a:extLst>
                  </p:cNvPr>
                  <p:cNvSpPr/>
                  <p:nvPr/>
                </p:nvSpPr>
                <p:spPr>
                  <a:xfrm>
                    <a:off x="4979187" y="3985330"/>
                    <a:ext cx="14066" cy="14066"/>
                  </a:xfrm>
                  <a:custGeom>
                    <a:avLst/>
                    <a:gdLst>
                      <a:gd name="connsiteX0" fmla="*/ 364 w 14066"/>
                      <a:gd name="connsiteY0" fmla="*/ 9261 h 14066"/>
                      <a:gd name="connsiteX1" fmla="*/ 9261 w 14066"/>
                      <a:gd name="connsiteY1" fmla="*/ 13702 h 14066"/>
                      <a:gd name="connsiteX2" fmla="*/ 13702 w 14066"/>
                      <a:gd name="connsiteY2" fmla="*/ 4805 h 14066"/>
                      <a:gd name="connsiteX3" fmla="*/ 4843 w 14066"/>
                      <a:gd name="connsiteY3" fmla="*/ 352 h 14066"/>
                      <a:gd name="connsiteX4" fmla="*/ 352 w 14066"/>
                      <a:gd name="connsiteY4" fmla="*/ 9223 h 14066"/>
                      <a:gd name="connsiteX5" fmla="*/ 364 w 14066"/>
                      <a:gd name="connsiteY5" fmla="*/ 9261 h 14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066" h="14066">
                        <a:moveTo>
                          <a:pt x="364" y="9261"/>
                        </a:moveTo>
                        <a:cubicBezTo>
                          <a:pt x="1595" y="12945"/>
                          <a:pt x="5578" y="14933"/>
                          <a:pt x="9261" y="13702"/>
                        </a:cubicBezTo>
                        <a:cubicBezTo>
                          <a:pt x="12945" y="12472"/>
                          <a:pt x="14933" y="8488"/>
                          <a:pt x="13702" y="4805"/>
                        </a:cubicBezTo>
                        <a:cubicBezTo>
                          <a:pt x="12477" y="1137"/>
                          <a:pt x="8519" y="-853"/>
                          <a:pt x="4843" y="352"/>
                        </a:cubicBezTo>
                        <a:cubicBezTo>
                          <a:pt x="1153" y="1561"/>
                          <a:pt x="-858" y="5533"/>
                          <a:pt x="352" y="9223"/>
                        </a:cubicBezTo>
                        <a:cubicBezTo>
                          <a:pt x="356" y="9236"/>
                          <a:pt x="360" y="9248"/>
                          <a:pt x="364" y="9261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9260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3" name="任意多边形: 形状 1432">
                    <a:extLst>
                      <a:ext uri="{FF2B5EF4-FFF2-40B4-BE49-F238E27FC236}">
                        <a16:creationId xmlns:a16="http://schemas.microsoft.com/office/drawing/2014/main" id="{F401DC33-3A0A-D7E5-ADEB-24AF4BAE6006}"/>
                      </a:ext>
                    </a:extLst>
                  </p:cNvPr>
                  <p:cNvSpPr/>
                  <p:nvPr/>
                </p:nvSpPr>
                <p:spPr>
                  <a:xfrm rot="-4878600">
                    <a:off x="4957499" y="4065238"/>
                    <a:ext cx="14062" cy="14062"/>
                  </a:xfrm>
                  <a:custGeom>
                    <a:avLst/>
                    <a:gdLst>
                      <a:gd name="connsiteX0" fmla="*/ 14063 w 14062"/>
                      <a:gd name="connsiteY0" fmla="*/ 7031 h 14062"/>
                      <a:gd name="connsiteX1" fmla="*/ 7031 w 14062"/>
                      <a:gd name="connsiteY1" fmla="*/ 14063 h 14062"/>
                      <a:gd name="connsiteX2" fmla="*/ 0 w 14062"/>
                      <a:gd name="connsiteY2" fmla="*/ 7031 h 14062"/>
                      <a:gd name="connsiteX3" fmla="*/ 7031 w 14062"/>
                      <a:gd name="connsiteY3" fmla="*/ 0 h 14062"/>
                      <a:gd name="connsiteX4" fmla="*/ 14063 w 14062"/>
                      <a:gd name="connsiteY4" fmla="*/ 7031 h 14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062" h="14062">
                        <a:moveTo>
                          <a:pt x="14063" y="7031"/>
                        </a:moveTo>
                        <a:cubicBezTo>
                          <a:pt x="14063" y="10915"/>
                          <a:pt x="10915" y="14063"/>
                          <a:pt x="7031" y="14063"/>
                        </a:cubicBezTo>
                        <a:cubicBezTo>
                          <a:pt x="3148" y="14063"/>
                          <a:pt x="0" y="10915"/>
                          <a:pt x="0" y="7031"/>
                        </a:cubicBezTo>
                        <a:cubicBezTo>
                          <a:pt x="0" y="3148"/>
                          <a:pt x="3148" y="0"/>
                          <a:pt x="7031" y="0"/>
                        </a:cubicBezTo>
                        <a:cubicBezTo>
                          <a:pt x="10915" y="0"/>
                          <a:pt x="14063" y="3148"/>
                          <a:pt x="14063" y="7031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9260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4" name="任意多边形: 形状 1433">
                    <a:extLst>
                      <a:ext uri="{FF2B5EF4-FFF2-40B4-BE49-F238E27FC236}">
                        <a16:creationId xmlns:a16="http://schemas.microsoft.com/office/drawing/2014/main" id="{9BDD0C71-1B72-7F0A-3306-DCFE06328F6F}"/>
                      </a:ext>
                    </a:extLst>
                  </p:cNvPr>
                  <p:cNvSpPr/>
                  <p:nvPr/>
                </p:nvSpPr>
                <p:spPr>
                  <a:xfrm>
                    <a:off x="5022710" y="4021174"/>
                    <a:ext cx="14117" cy="14270"/>
                  </a:xfrm>
                  <a:custGeom>
                    <a:avLst/>
                    <a:gdLst>
                      <a:gd name="connsiteX0" fmla="*/ 331 w 14117"/>
                      <a:gd name="connsiteY0" fmla="*/ 9393 h 14270"/>
                      <a:gd name="connsiteX1" fmla="*/ 9240 w 14117"/>
                      <a:gd name="connsiteY1" fmla="*/ 13920 h 14270"/>
                      <a:gd name="connsiteX2" fmla="*/ 13767 w 14117"/>
                      <a:gd name="connsiteY2" fmla="*/ 5010 h 14270"/>
                      <a:gd name="connsiteX3" fmla="*/ 5010 w 14117"/>
                      <a:gd name="connsiteY3" fmla="*/ 299 h 14270"/>
                      <a:gd name="connsiteX4" fmla="*/ 299 w 14117"/>
                      <a:gd name="connsiteY4" fmla="*/ 9056 h 14270"/>
                      <a:gd name="connsiteX5" fmla="*/ 427 w 14117"/>
                      <a:gd name="connsiteY5" fmla="*/ 9441 h 14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117" h="14270">
                        <a:moveTo>
                          <a:pt x="331" y="9393"/>
                        </a:moveTo>
                        <a:cubicBezTo>
                          <a:pt x="1541" y="13103"/>
                          <a:pt x="5530" y="15130"/>
                          <a:pt x="9240" y="13920"/>
                        </a:cubicBezTo>
                        <a:cubicBezTo>
                          <a:pt x="12951" y="12710"/>
                          <a:pt x="14978" y="8721"/>
                          <a:pt x="13767" y="5010"/>
                        </a:cubicBezTo>
                        <a:cubicBezTo>
                          <a:pt x="12650" y="1291"/>
                          <a:pt x="8730" y="-818"/>
                          <a:pt x="5010" y="299"/>
                        </a:cubicBezTo>
                        <a:cubicBezTo>
                          <a:pt x="1291" y="1416"/>
                          <a:pt x="-818" y="5337"/>
                          <a:pt x="299" y="9056"/>
                        </a:cubicBezTo>
                        <a:cubicBezTo>
                          <a:pt x="338" y="9186"/>
                          <a:pt x="381" y="9314"/>
                          <a:pt x="427" y="9441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9260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5" name="任意多边形: 形状 1434">
                    <a:extLst>
                      <a:ext uri="{FF2B5EF4-FFF2-40B4-BE49-F238E27FC236}">
                        <a16:creationId xmlns:a16="http://schemas.microsoft.com/office/drawing/2014/main" id="{0F4CA6E1-4B6B-C56D-378E-C8EEC14D8E6F}"/>
                      </a:ext>
                    </a:extLst>
                  </p:cNvPr>
                  <p:cNvSpPr/>
                  <p:nvPr/>
                </p:nvSpPr>
                <p:spPr>
                  <a:xfrm>
                    <a:off x="4836357" y="4015142"/>
                    <a:ext cx="14053" cy="14066"/>
                  </a:xfrm>
                  <a:custGeom>
                    <a:avLst/>
                    <a:gdLst>
                      <a:gd name="connsiteX0" fmla="*/ 352 w 14053"/>
                      <a:gd name="connsiteY0" fmla="*/ 9261 h 14066"/>
                      <a:gd name="connsiteX1" fmla="*/ 9249 w 14053"/>
                      <a:gd name="connsiteY1" fmla="*/ 13702 h 14066"/>
                      <a:gd name="connsiteX2" fmla="*/ 13690 w 14053"/>
                      <a:gd name="connsiteY2" fmla="*/ 4805 h 14066"/>
                      <a:gd name="connsiteX3" fmla="*/ 4830 w 14053"/>
                      <a:gd name="connsiteY3" fmla="*/ 352 h 14066"/>
                      <a:gd name="connsiteX4" fmla="*/ 352 w 14053"/>
                      <a:gd name="connsiteY4" fmla="*/ 9261 h 14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053" h="14066">
                        <a:moveTo>
                          <a:pt x="352" y="9261"/>
                        </a:moveTo>
                        <a:cubicBezTo>
                          <a:pt x="1582" y="12945"/>
                          <a:pt x="5566" y="14933"/>
                          <a:pt x="9249" y="13702"/>
                        </a:cubicBezTo>
                        <a:cubicBezTo>
                          <a:pt x="12932" y="12472"/>
                          <a:pt x="14920" y="8488"/>
                          <a:pt x="13690" y="4805"/>
                        </a:cubicBezTo>
                        <a:cubicBezTo>
                          <a:pt x="12464" y="1137"/>
                          <a:pt x="8506" y="-853"/>
                          <a:pt x="4830" y="352"/>
                        </a:cubicBezTo>
                        <a:cubicBezTo>
                          <a:pt x="1144" y="1588"/>
                          <a:pt x="-855" y="5565"/>
                          <a:pt x="352" y="9261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9260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6" name="任意多边形: 形状 1435">
                    <a:extLst>
                      <a:ext uri="{FF2B5EF4-FFF2-40B4-BE49-F238E27FC236}">
                        <a16:creationId xmlns:a16="http://schemas.microsoft.com/office/drawing/2014/main" id="{E124F37E-B8B6-4CBF-5B3A-BAF79699A89B}"/>
                      </a:ext>
                    </a:extLst>
                  </p:cNvPr>
                  <p:cNvSpPr/>
                  <p:nvPr/>
                </p:nvSpPr>
                <p:spPr>
                  <a:xfrm>
                    <a:off x="4778998" y="4055104"/>
                    <a:ext cx="14066" cy="14041"/>
                  </a:xfrm>
                  <a:custGeom>
                    <a:avLst/>
                    <a:gdLst>
                      <a:gd name="connsiteX0" fmla="*/ 352 w 14066"/>
                      <a:gd name="connsiteY0" fmla="*/ 9223 h 14041"/>
                      <a:gd name="connsiteX1" fmla="*/ 9261 w 14066"/>
                      <a:gd name="connsiteY1" fmla="*/ 13702 h 14041"/>
                      <a:gd name="connsiteX2" fmla="*/ 13702 w 14066"/>
                      <a:gd name="connsiteY2" fmla="*/ 4805 h 14041"/>
                      <a:gd name="connsiteX3" fmla="*/ 4805 w 14066"/>
                      <a:gd name="connsiteY3" fmla="*/ 364 h 14041"/>
                      <a:gd name="connsiteX4" fmla="*/ 352 w 14066"/>
                      <a:gd name="connsiteY4" fmla="*/ 9223 h 140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066" h="14041">
                        <a:moveTo>
                          <a:pt x="352" y="9223"/>
                        </a:moveTo>
                        <a:cubicBezTo>
                          <a:pt x="1609" y="12891"/>
                          <a:pt x="5568" y="14881"/>
                          <a:pt x="9261" y="13702"/>
                        </a:cubicBezTo>
                        <a:cubicBezTo>
                          <a:pt x="12945" y="12472"/>
                          <a:pt x="14933" y="8488"/>
                          <a:pt x="13702" y="4805"/>
                        </a:cubicBezTo>
                        <a:cubicBezTo>
                          <a:pt x="12472" y="1122"/>
                          <a:pt x="8488" y="-866"/>
                          <a:pt x="4805" y="364"/>
                        </a:cubicBezTo>
                        <a:cubicBezTo>
                          <a:pt x="1137" y="1590"/>
                          <a:pt x="-853" y="5548"/>
                          <a:pt x="352" y="9223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9260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7" name="任意多边形: 形状 1436">
                    <a:extLst>
                      <a:ext uri="{FF2B5EF4-FFF2-40B4-BE49-F238E27FC236}">
                        <a16:creationId xmlns:a16="http://schemas.microsoft.com/office/drawing/2014/main" id="{1067B5E1-1F20-EB3B-A90A-77D2709E5A74}"/>
                      </a:ext>
                    </a:extLst>
                  </p:cNvPr>
                  <p:cNvSpPr/>
                  <p:nvPr/>
                </p:nvSpPr>
                <p:spPr>
                  <a:xfrm>
                    <a:off x="4852721" y="4127302"/>
                    <a:ext cx="14079" cy="14066"/>
                  </a:xfrm>
                  <a:custGeom>
                    <a:avLst/>
                    <a:gdLst>
                      <a:gd name="connsiteX0" fmla="*/ 363 w 14079"/>
                      <a:gd name="connsiteY0" fmla="*/ 9218 h 14066"/>
                      <a:gd name="connsiteX1" fmla="*/ 9231 w 14079"/>
                      <a:gd name="connsiteY1" fmla="*/ 13717 h 14066"/>
                      <a:gd name="connsiteX2" fmla="*/ 13730 w 14079"/>
                      <a:gd name="connsiteY2" fmla="*/ 4849 h 14066"/>
                      <a:gd name="connsiteX3" fmla="*/ 4861 w 14079"/>
                      <a:gd name="connsiteY3" fmla="*/ 350 h 14066"/>
                      <a:gd name="connsiteX4" fmla="*/ 4841 w 14079"/>
                      <a:gd name="connsiteY4" fmla="*/ 356 h 14066"/>
                      <a:gd name="connsiteX5" fmla="*/ 339 w 14079"/>
                      <a:gd name="connsiteY5" fmla="*/ 9146 h 14066"/>
                      <a:gd name="connsiteX6" fmla="*/ 363 w 14079"/>
                      <a:gd name="connsiteY6" fmla="*/ 9218 h 14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079" h="14066">
                        <a:moveTo>
                          <a:pt x="363" y="9218"/>
                        </a:moveTo>
                        <a:cubicBezTo>
                          <a:pt x="1569" y="12909"/>
                          <a:pt x="5540" y="14923"/>
                          <a:pt x="9231" y="13717"/>
                        </a:cubicBezTo>
                        <a:cubicBezTo>
                          <a:pt x="12922" y="12510"/>
                          <a:pt x="14936" y="8540"/>
                          <a:pt x="13730" y="4849"/>
                        </a:cubicBezTo>
                        <a:cubicBezTo>
                          <a:pt x="12523" y="1158"/>
                          <a:pt x="8553" y="-857"/>
                          <a:pt x="4861" y="350"/>
                        </a:cubicBezTo>
                        <a:cubicBezTo>
                          <a:pt x="4855" y="352"/>
                          <a:pt x="4848" y="354"/>
                          <a:pt x="4841" y="356"/>
                        </a:cubicBezTo>
                        <a:cubicBezTo>
                          <a:pt x="1171" y="1540"/>
                          <a:pt x="-845" y="5475"/>
                          <a:pt x="339" y="9146"/>
                        </a:cubicBezTo>
                        <a:cubicBezTo>
                          <a:pt x="347" y="9170"/>
                          <a:pt x="355" y="9194"/>
                          <a:pt x="363" y="9218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9260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8" name="任意多边形: 形状 1437">
                    <a:extLst>
                      <a:ext uri="{FF2B5EF4-FFF2-40B4-BE49-F238E27FC236}">
                        <a16:creationId xmlns:a16="http://schemas.microsoft.com/office/drawing/2014/main" id="{772254B7-9FC7-A099-437E-1BCB0D3782CE}"/>
                      </a:ext>
                    </a:extLst>
                  </p:cNvPr>
                  <p:cNvSpPr/>
                  <p:nvPr/>
                </p:nvSpPr>
                <p:spPr>
                  <a:xfrm>
                    <a:off x="4863183" y="3788018"/>
                    <a:ext cx="14053" cy="14066"/>
                  </a:xfrm>
                  <a:custGeom>
                    <a:avLst/>
                    <a:gdLst>
                      <a:gd name="connsiteX0" fmla="*/ 352 w 14053"/>
                      <a:gd name="connsiteY0" fmla="*/ 9261 h 14066"/>
                      <a:gd name="connsiteX1" fmla="*/ 9249 w 14053"/>
                      <a:gd name="connsiteY1" fmla="*/ 13702 h 14066"/>
                      <a:gd name="connsiteX2" fmla="*/ 13690 w 14053"/>
                      <a:gd name="connsiteY2" fmla="*/ 4805 h 14066"/>
                      <a:gd name="connsiteX3" fmla="*/ 4830 w 14053"/>
                      <a:gd name="connsiteY3" fmla="*/ 352 h 14066"/>
                      <a:gd name="connsiteX4" fmla="*/ 352 w 14053"/>
                      <a:gd name="connsiteY4" fmla="*/ 9261 h 14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053" h="14066">
                        <a:moveTo>
                          <a:pt x="352" y="9261"/>
                        </a:moveTo>
                        <a:cubicBezTo>
                          <a:pt x="1582" y="12945"/>
                          <a:pt x="5566" y="14933"/>
                          <a:pt x="9249" y="13702"/>
                        </a:cubicBezTo>
                        <a:cubicBezTo>
                          <a:pt x="12932" y="12472"/>
                          <a:pt x="14920" y="8488"/>
                          <a:pt x="13690" y="4805"/>
                        </a:cubicBezTo>
                        <a:cubicBezTo>
                          <a:pt x="12464" y="1137"/>
                          <a:pt x="8506" y="-853"/>
                          <a:pt x="4830" y="352"/>
                        </a:cubicBezTo>
                        <a:cubicBezTo>
                          <a:pt x="1144" y="1588"/>
                          <a:pt x="-855" y="5565"/>
                          <a:pt x="352" y="9261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9260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9" name="任意多边形: 形状 1438">
                    <a:extLst>
                      <a:ext uri="{FF2B5EF4-FFF2-40B4-BE49-F238E27FC236}">
                        <a16:creationId xmlns:a16="http://schemas.microsoft.com/office/drawing/2014/main" id="{1FA0E859-4B5A-221A-6D19-57FDEC3BF85A}"/>
                      </a:ext>
                    </a:extLst>
                  </p:cNvPr>
                  <p:cNvSpPr/>
                  <p:nvPr/>
                </p:nvSpPr>
                <p:spPr>
                  <a:xfrm>
                    <a:off x="4958699" y="3867305"/>
                    <a:ext cx="14062" cy="14062"/>
                  </a:xfrm>
                  <a:custGeom>
                    <a:avLst/>
                    <a:gdLst>
                      <a:gd name="connsiteX0" fmla="*/ 14063 w 14062"/>
                      <a:gd name="connsiteY0" fmla="*/ 7031 h 14062"/>
                      <a:gd name="connsiteX1" fmla="*/ 7031 w 14062"/>
                      <a:gd name="connsiteY1" fmla="*/ 14063 h 14062"/>
                      <a:gd name="connsiteX2" fmla="*/ 0 w 14062"/>
                      <a:gd name="connsiteY2" fmla="*/ 7031 h 14062"/>
                      <a:gd name="connsiteX3" fmla="*/ 7031 w 14062"/>
                      <a:gd name="connsiteY3" fmla="*/ 0 h 14062"/>
                      <a:gd name="connsiteX4" fmla="*/ 14063 w 14062"/>
                      <a:gd name="connsiteY4" fmla="*/ 7031 h 14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062" h="14062">
                        <a:moveTo>
                          <a:pt x="14063" y="7031"/>
                        </a:moveTo>
                        <a:cubicBezTo>
                          <a:pt x="14063" y="10915"/>
                          <a:pt x="10915" y="14063"/>
                          <a:pt x="7031" y="14063"/>
                        </a:cubicBezTo>
                        <a:cubicBezTo>
                          <a:pt x="3148" y="14063"/>
                          <a:pt x="0" y="10915"/>
                          <a:pt x="0" y="7031"/>
                        </a:cubicBezTo>
                        <a:cubicBezTo>
                          <a:pt x="0" y="3148"/>
                          <a:pt x="3148" y="0"/>
                          <a:pt x="7031" y="0"/>
                        </a:cubicBezTo>
                        <a:cubicBezTo>
                          <a:pt x="10915" y="0"/>
                          <a:pt x="14063" y="3148"/>
                          <a:pt x="14063" y="7031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9260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40" name="任意多边形: 形状 1439">
                    <a:extLst>
                      <a:ext uri="{FF2B5EF4-FFF2-40B4-BE49-F238E27FC236}">
                        <a16:creationId xmlns:a16="http://schemas.microsoft.com/office/drawing/2014/main" id="{C0D67653-EEFF-5405-E48A-1D82E0DFE70B}"/>
                      </a:ext>
                    </a:extLst>
                  </p:cNvPr>
                  <p:cNvSpPr/>
                  <p:nvPr/>
                </p:nvSpPr>
                <p:spPr>
                  <a:xfrm>
                    <a:off x="4933965" y="3792545"/>
                    <a:ext cx="14066" cy="14066"/>
                  </a:xfrm>
                  <a:custGeom>
                    <a:avLst/>
                    <a:gdLst>
                      <a:gd name="connsiteX0" fmla="*/ 364 w 14066"/>
                      <a:gd name="connsiteY0" fmla="*/ 9261 h 14066"/>
                      <a:gd name="connsiteX1" fmla="*/ 9261 w 14066"/>
                      <a:gd name="connsiteY1" fmla="*/ 13702 h 14066"/>
                      <a:gd name="connsiteX2" fmla="*/ 13702 w 14066"/>
                      <a:gd name="connsiteY2" fmla="*/ 4805 h 14066"/>
                      <a:gd name="connsiteX3" fmla="*/ 4843 w 14066"/>
                      <a:gd name="connsiteY3" fmla="*/ 352 h 14066"/>
                      <a:gd name="connsiteX4" fmla="*/ 352 w 14066"/>
                      <a:gd name="connsiteY4" fmla="*/ 9223 h 14066"/>
                      <a:gd name="connsiteX5" fmla="*/ 364 w 14066"/>
                      <a:gd name="connsiteY5" fmla="*/ 9261 h 14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066" h="14066">
                        <a:moveTo>
                          <a:pt x="364" y="9261"/>
                        </a:moveTo>
                        <a:cubicBezTo>
                          <a:pt x="1595" y="12945"/>
                          <a:pt x="5578" y="14933"/>
                          <a:pt x="9261" y="13702"/>
                        </a:cubicBezTo>
                        <a:cubicBezTo>
                          <a:pt x="12945" y="12472"/>
                          <a:pt x="14933" y="8488"/>
                          <a:pt x="13702" y="4805"/>
                        </a:cubicBezTo>
                        <a:cubicBezTo>
                          <a:pt x="12477" y="1137"/>
                          <a:pt x="8519" y="-853"/>
                          <a:pt x="4843" y="352"/>
                        </a:cubicBezTo>
                        <a:cubicBezTo>
                          <a:pt x="1153" y="1561"/>
                          <a:pt x="-858" y="5533"/>
                          <a:pt x="352" y="9223"/>
                        </a:cubicBezTo>
                        <a:cubicBezTo>
                          <a:pt x="356" y="9236"/>
                          <a:pt x="360" y="9248"/>
                          <a:pt x="364" y="9261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9260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387" name="图形 669">
                <a:extLst>
                  <a:ext uri="{FF2B5EF4-FFF2-40B4-BE49-F238E27FC236}">
                    <a16:creationId xmlns:a16="http://schemas.microsoft.com/office/drawing/2014/main" id="{0A330871-E95D-0404-1634-87C13E55D6A5}"/>
                  </a:ext>
                </a:extLst>
              </p:cNvPr>
              <p:cNvGrpSpPr/>
              <p:nvPr/>
            </p:nvGrpSpPr>
            <p:grpSpPr>
              <a:xfrm>
                <a:off x="5636883" y="2387224"/>
                <a:ext cx="760488" cy="838074"/>
                <a:chOff x="5636883" y="2387224"/>
                <a:chExt cx="760488" cy="838074"/>
              </a:xfrm>
            </p:grpSpPr>
            <p:sp>
              <p:nvSpPr>
                <p:cNvPr id="1388" name="任意多边形: 形状 1387">
                  <a:extLst>
                    <a:ext uri="{FF2B5EF4-FFF2-40B4-BE49-F238E27FC236}">
                      <a16:creationId xmlns:a16="http://schemas.microsoft.com/office/drawing/2014/main" id="{6A168A85-8CC4-735B-0714-58D3798B34A5}"/>
                    </a:ext>
                  </a:extLst>
                </p:cNvPr>
                <p:cNvSpPr/>
                <p:nvPr/>
              </p:nvSpPr>
              <p:spPr>
                <a:xfrm>
                  <a:off x="5772140" y="2813568"/>
                  <a:ext cx="452456" cy="411731"/>
                </a:xfrm>
                <a:custGeom>
                  <a:avLst/>
                  <a:gdLst>
                    <a:gd name="connsiteX0" fmla="*/ 3017 w 452456"/>
                    <a:gd name="connsiteY0" fmla="*/ 20124 h 411731"/>
                    <a:gd name="connsiteX1" fmla="*/ 15875 w 452456"/>
                    <a:gd name="connsiteY1" fmla="*/ 218640 h 411731"/>
                    <a:gd name="connsiteX2" fmla="*/ 183184 w 452456"/>
                    <a:gd name="connsiteY2" fmla="*/ 411281 h 411731"/>
                    <a:gd name="connsiteX3" fmla="*/ 397496 w 452456"/>
                    <a:gd name="connsiteY3" fmla="*/ 244454 h 411731"/>
                    <a:gd name="connsiteX4" fmla="*/ 396918 w 452456"/>
                    <a:gd name="connsiteY4" fmla="*/ 169228 h 411731"/>
                    <a:gd name="connsiteX5" fmla="*/ 441226 w 452456"/>
                    <a:gd name="connsiteY5" fmla="*/ 71030 h 411731"/>
                    <a:gd name="connsiteX6" fmla="*/ 3017 w 452456"/>
                    <a:gd name="connsiteY6" fmla="*/ 20124 h 411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2456" h="411731">
                      <a:moveTo>
                        <a:pt x="3017" y="20124"/>
                      </a:moveTo>
                      <a:cubicBezTo>
                        <a:pt x="-1799" y="14538"/>
                        <a:pt x="-2955" y="133108"/>
                        <a:pt x="15875" y="218640"/>
                      </a:cubicBezTo>
                      <a:cubicBezTo>
                        <a:pt x="50454" y="375546"/>
                        <a:pt x="161656" y="409547"/>
                        <a:pt x="183184" y="411281"/>
                      </a:cubicBezTo>
                      <a:cubicBezTo>
                        <a:pt x="307774" y="420431"/>
                        <a:pt x="397015" y="287654"/>
                        <a:pt x="397496" y="244454"/>
                      </a:cubicBezTo>
                      <a:cubicBezTo>
                        <a:pt x="397978" y="201255"/>
                        <a:pt x="396918" y="169228"/>
                        <a:pt x="396918" y="169228"/>
                      </a:cubicBezTo>
                      <a:cubicBezTo>
                        <a:pt x="396918" y="169228"/>
                        <a:pt x="482451" y="120057"/>
                        <a:pt x="441226" y="71030"/>
                      </a:cubicBezTo>
                      <a:cubicBezTo>
                        <a:pt x="414978" y="39629"/>
                        <a:pt x="234234" y="-35934"/>
                        <a:pt x="3017" y="20124"/>
                      </a:cubicBezTo>
                      <a:close/>
                    </a:path>
                  </a:pathLst>
                </a:custGeom>
                <a:solidFill>
                  <a:srgbClr val="C48270"/>
                </a:solidFill>
                <a:ln w="19260" cap="rnd">
                  <a:solidFill>
                    <a:srgbClr val="0F0F0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389" name="图形 669">
                  <a:extLst>
                    <a:ext uri="{FF2B5EF4-FFF2-40B4-BE49-F238E27FC236}">
                      <a16:creationId xmlns:a16="http://schemas.microsoft.com/office/drawing/2014/main" id="{1B6BDCF1-3AE5-509C-0E93-D31860284C59}"/>
                    </a:ext>
                  </a:extLst>
                </p:cNvPr>
                <p:cNvGrpSpPr/>
                <p:nvPr/>
              </p:nvGrpSpPr>
              <p:grpSpPr>
                <a:xfrm>
                  <a:off x="5636883" y="2387224"/>
                  <a:ext cx="760488" cy="523324"/>
                  <a:chOff x="5636883" y="2387224"/>
                  <a:chExt cx="760488" cy="523324"/>
                </a:xfrm>
              </p:grpSpPr>
              <p:sp>
                <p:nvSpPr>
                  <p:cNvPr id="1393" name="任意多边形: 形状 1392">
                    <a:extLst>
                      <a:ext uri="{FF2B5EF4-FFF2-40B4-BE49-F238E27FC236}">
                        <a16:creationId xmlns:a16="http://schemas.microsoft.com/office/drawing/2014/main" id="{CB227C07-B569-FE0B-63DF-A3B2276BD3FF}"/>
                      </a:ext>
                    </a:extLst>
                  </p:cNvPr>
                  <p:cNvSpPr/>
                  <p:nvPr/>
                </p:nvSpPr>
                <p:spPr>
                  <a:xfrm>
                    <a:off x="5748476" y="2688949"/>
                    <a:ext cx="482371" cy="195840"/>
                  </a:xfrm>
                  <a:custGeom>
                    <a:avLst/>
                    <a:gdLst>
                      <a:gd name="connsiteX0" fmla="*/ 26681 w 482371"/>
                      <a:gd name="connsiteY0" fmla="*/ 144743 h 195840"/>
                      <a:gd name="connsiteX1" fmla="*/ 0 w 482371"/>
                      <a:gd name="connsiteY1" fmla="*/ 29159 h 195840"/>
                      <a:gd name="connsiteX2" fmla="*/ 482372 w 482371"/>
                      <a:gd name="connsiteY2" fmla="*/ 85073 h 195840"/>
                      <a:gd name="connsiteX3" fmla="*/ 465082 w 482371"/>
                      <a:gd name="connsiteY3" fmla="*/ 195841 h 195840"/>
                      <a:gd name="connsiteX4" fmla="*/ 26681 w 482371"/>
                      <a:gd name="connsiteY4" fmla="*/ 144743 h 1958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82371" h="195840">
                        <a:moveTo>
                          <a:pt x="26681" y="144743"/>
                        </a:moveTo>
                        <a:lnTo>
                          <a:pt x="0" y="29159"/>
                        </a:lnTo>
                        <a:cubicBezTo>
                          <a:pt x="0" y="29159"/>
                          <a:pt x="200153" y="-64994"/>
                          <a:pt x="482372" y="85073"/>
                        </a:cubicBezTo>
                        <a:lnTo>
                          <a:pt x="465082" y="195841"/>
                        </a:lnTo>
                        <a:cubicBezTo>
                          <a:pt x="465082" y="195841"/>
                          <a:pt x="284337" y="88829"/>
                          <a:pt x="26681" y="144743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9260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4" name="任意多边形: 形状 1393">
                    <a:extLst>
                      <a:ext uri="{FF2B5EF4-FFF2-40B4-BE49-F238E27FC236}">
                        <a16:creationId xmlns:a16="http://schemas.microsoft.com/office/drawing/2014/main" id="{F7C59B5A-8801-9A71-3ACC-F9920A200F72}"/>
                      </a:ext>
                    </a:extLst>
                  </p:cNvPr>
                  <p:cNvSpPr/>
                  <p:nvPr/>
                </p:nvSpPr>
                <p:spPr>
                  <a:xfrm>
                    <a:off x="5636883" y="2387224"/>
                    <a:ext cx="760488" cy="523324"/>
                  </a:xfrm>
                  <a:custGeom>
                    <a:avLst/>
                    <a:gdLst>
                      <a:gd name="connsiteX0" fmla="*/ 26254 w 760488"/>
                      <a:gd name="connsiteY0" fmla="*/ 257391 h 523324"/>
                      <a:gd name="connsiteX1" fmla="*/ 111593 w 760488"/>
                      <a:gd name="connsiteY1" fmla="*/ 330980 h 523324"/>
                      <a:gd name="connsiteX2" fmla="*/ 319404 w 760488"/>
                      <a:gd name="connsiteY2" fmla="*/ 303336 h 523324"/>
                      <a:gd name="connsiteX3" fmla="*/ 759154 w 760488"/>
                      <a:gd name="connsiteY3" fmla="*/ 380392 h 523324"/>
                      <a:gd name="connsiteX4" fmla="*/ 56546 w 760488"/>
                      <a:gd name="connsiteY4" fmla="*/ 40623 h 523324"/>
                      <a:gd name="connsiteX5" fmla="*/ 26254 w 760488"/>
                      <a:gd name="connsiteY5" fmla="*/ 257391 h 5233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60488" h="523324">
                        <a:moveTo>
                          <a:pt x="26254" y="257391"/>
                        </a:moveTo>
                        <a:cubicBezTo>
                          <a:pt x="52308" y="307478"/>
                          <a:pt x="98494" y="337000"/>
                          <a:pt x="111593" y="330980"/>
                        </a:cubicBezTo>
                        <a:cubicBezTo>
                          <a:pt x="183208" y="298616"/>
                          <a:pt x="284970" y="301265"/>
                          <a:pt x="319404" y="303336"/>
                        </a:cubicBezTo>
                        <a:cubicBezTo>
                          <a:pt x="452519" y="450465"/>
                          <a:pt x="784101" y="672194"/>
                          <a:pt x="759154" y="380392"/>
                        </a:cubicBezTo>
                        <a:cubicBezTo>
                          <a:pt x="734014" y="86616"/>
                          <a:pt x="210996" y="-82475"/>
                          <a:pt x="56546" y="40623"/>
                        </a:cubicBezTo>
                        <a:cubicBezTo>
                          <a:pt x="28035" y="63113"/>
                          <a:pt x="-35873" y="137762"/>
                          <a:pt x="26254" y="257391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9260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5" name="任意多边形: 形状 1394">
                    <a:extLst>
                      <a:ext uri="{FF2B5EF4-FFF2-40B4-BE49-F238E27FC236}">
                        <a16:creationId xmlns:a16="http://schemas.microsoft.com/office/drawing/2014/main" id="{95B4CD08-7282-CE81-B6BB-0D9AA9D7C1E4}"/>
                      </a:ext>
                    </a:extLst>
                  </p:cNvPr>
                  <p:cNvSpPr/>
                  <p:nvPr/>
                </p:nvSpPr>
                <p:spPr>
                  <a:xfrm>
                    <a:off x="5641224" y="2514335"/>
                    <a:ext cx="709157" cy="395528"/>
                  </a:xfrm>
                  <a:custGeom>
                    <a:avLst/>
                    <a:gdLst>
                      <a:gd name="connsiteX0" fmla="*/ 709157 w 709157"/>
                      <a:gd name="connsiteY0" fmla="*/ 395161 h 395528"/>
                      <a:gd name="connsiteX1" fmla="*/ 322528 w 709157"/>
                      <a:gd name="connsiteY1" fmla="*/ 181716 h 395528"/>
                      <a:gd name="connsiteX2" fmla="*/ 322528 w 709157"/>
                      <a:gd name="connsiteY2" fmla="*/ 181716 h 395528"/>
                      <a:gd name="connsiteX3" fmla="*/ 320361 w 709157"/>
                      <a:gd name="connsiteY3" fmla="*/ 179741 h 395528"/>
                      <a:gd name="connsiteX4" fmla="*/ 0 w 709157"/>
                      <a:gd name="connsiteY4" fmla="*/ 14070 h 3955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09157" h="395528">
                        <a:moveTo>
                          <a:pt x="709157" y="395161"/>
                        </a:moveTo>
                        <a:cubicBezTo>
                          <a:pt x="579125" y="403156"/>
                          <a:pt x="416537" y="278999"/>
                          <a:pt x="322528" y="181716"/>
                        </a:cubicBezTo>
                        <a:lnTo>
                          <a:pt x="322528" y="181716"/>
                        </a:lnTo>
                        <a:lnTo>
                          <a:pt x="320361" y="179741"/>
                        </a:lnTo>
                        <a:cubicBezTo>
                          <a:pt x="250770" y="114243"/>
                          <a:pt x="165815" y="-48538"/>
                          <a:pt x="0" y="14070"/>
                        </a:cubicBezTo>
                      </a:path>
                    </a:pathLst>
                  </a:custGeom>
                  <a:noFill/>
                  <a:ln w="19260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390" name="图形 669">
                  <a:extLst>
                    <a:ext uri="{FF2B5EF4-FFF2-40B4-BE49-F238E27FC236}">
                      <a16:creationId xmlns:a16="http://schemas.microsoft.com/office/drawing/2014/main" id="{E51DC5ED-63D1-1643-DE84-3B3E4667B5F6}"/>
                    </a:ext>
                  </a:extLst>
                </p:cNvPr>
                <p:cNvGrpSpPr/>
                <p:nvPr/>
              </p:nvGrpSpPr>
              <p:grpSpPr>
                <a:xfrm>
                  <a:off x="5710344" y="2794751"/>
                  <a:ext cx="469694" cy="132935"/>
                  <a:chOff x="5710344" y="2794751"/>
                  <a:chExt cx="469694" cy="132935"/>
                </a:xfrm>
                <a:solidFill>
                  <a:srgbClr val="1C0E0C"/>
                </a:solidFill>
              </p:grpSpPr>
              <p:sp>
                <p:nvSpPr>
                  <p:cNvPr id="1391" name="任意多边形: 形状 1390">
                    <a:extLst>
                      <a:ext uri="{FF2B5EF4-FFF2-40B4-BE49-F238E27FC236}">
                        <a16:creationId xmlns:a16="http://schemas.microsoft.com/office/drawing/2014/main" id="{E955AF4C-B759-E205-4E31-A4EA534CCE6A}"/>
                      </a:ext>
                    </a:extLst>
                  </p:cNvPr>
                  <p:cNvSpPr/>
                  <p:nvPr/>
                </p:nvSpPr>
                <p:spPr>
                  <a:xfrm>
                    <a:off x="5710344" y="2794751"/>
                    <a:ext cx="262654" cy="102406"/>
                  </a:xfrm>
                  <a:custGeom>
                    <a:avLst/>
                    <a:gdLst>
                      <a:gd name="connsiteX0" fmla="*/ 262655 w 262654"/>
                      <a:gd name="connsiteY0" fmla="*/ 24397 h 102406"/>
                      <a:gd name="connsiteX1" fmla="*/ 48872 w 262654"/>
                      <a:gd name="connsiteY1" fmla="*/ 93074 h 102406"/>
                      <a:gd name="connsiteX2" fmla="*/ 58022 w 262654"/>
                      <a:gd name="connsiteY2" fmla="*/ 9420 h 102406"/>
                      <a:gd name="connsiteX3" fmla="*/ 262655 w 262654"/>
                      <a:gd name="connsiteY3" fmla="*/ 24397 h 1024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2654" h="102406">
                        <a:moveTo>
                          <a:pt x="262655" y="24397"/>
                        </a:moveTo>
                        <a:cubicBezTo>
                          <a:pt x="262655" y="24397"/>
                          <a:pt x="141146" y="134540"/>
                          <a:pt x="48872" y="93074"/>
                        </a:cubicBezTo>
                        <a:cubicBezTo>
                          <a:pt x="-53950" y="46888"/>
                          <a:pt x="33605" y="-26074"/>
                          <a:pt x="58022" y="9420"/>
                        </a:cubicBezTo>
                        <a:cubicBezTo>
                          <a:pt x="90530" y="56713"/>
                          <a:pt x="152175" y="8456"/>
                          <a:pt x="262655" y="24397"/>
                        </a:cubicBezTo>
                        <a:close/>
                      </a:path>
                    </a:pathLst>
                  </a:custGeom>
                  <a:solidFill>
                    <a:srgbClr val="1C0E0C"/>
                  </a:solidFill>
                  <a:ln w="481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2" name="任意多边形: 形状 1391">
                    <a:extLst>
                      <a:ext uri="{FF2B5EF4-FFF2-40B4-BE49-F238E27FC236}">
                        <a16:creationId xmlns:a16="http://schemas.microsoft.com/office/drawing/2014/main" id="{3B697031-AF71-1487-9469-9FDA72F50C10}"/>
                      </a:ext>
                    </a:extLst>
                  </p:cNvPr>
                  <p:cNvSpPr/>
                  <p:nvPr/>
                </p:nvSpPr>
                <p:spPr>
                  <a:xfrm>
                    <a:off x="6056412" y="2830321"/>
                    <a:ext cx="123626" cy="97364"/>
                  </a:xfrm>
                  <a:custGeom>
                    <a:avLst/>
                    <a:gdLst>
                      <a:gd name="connsiteX0" fmla="*/ 0 w 123626"/>
                      <a:gd name="connsiteY0" fmla="*/ 0 h 97364"/>
                      <a:gd name="connsiteX1" fmla="*/ 61308 w 123626"/>
                      <a:gd name="connsiteY1" fmla="*/ 62319 h 97364"/>
                      <a:gd name="connsiteX2" fmla="*/ 106241 w 123626"/>
                      <a:gd name="connsiteY2" fmla="*/ 89241 h 97364"/>
                      <a:gd name="connsiteX3" fmla="*/ 123627 w 123626"/>
                      <a:gd name="connsiteY3" fmla="*/ 37806 h 97364"/>
                      <a:gd name="connsiteX4" fmla="*/ 0 w 123626"/>
                      <a:gd name="connsiteY4" fmla="*/ 0 h 973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3626" h="97364">
                        <a:moveTo>
                          <a:pt x="0" y="0"/>
                        </a:moveTo>
                        <a:cubicBezTo>
                          <a:pt x="0" y="0"/>
                          <a:pt x="46715" y="4816"/>
                          <a:pt x="61308" y="62319"/>
                        </a:cubicBezTo>
                        <a:cubicBezTo>
                          <a:pt x="75900" y="119822"/>
                          <a:pt x="106241" y="89241"/>
                          <a:pt x="106241" y="89241"/>
                        </a:cubicBezTo>
                        <a:cubicBezTo>
                          <a:pt x="106241" y="89241"/>
                          <a:pt x="108794" y="31112"/>
                          <a:pt x="123627" y="37806"/>
                        </a:cubicBezTo>
                        <a:cubicBezTo>
                          <a:pt x="84774" y="18498"/>
                          <a:pt x="43006" y="5725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1C0E0C"/>
                  </a:solidFill>
                  <a:ln w="481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336" name="图形 669">
              <a:extLst>
                <a:ext uri="{FF2B5EF4-FFF2-40B4-BE49-F238E27FC236}">
                  <a16:creationId xmlns:a16="http://schemas.microsoft.com/office/drawing/2014/main" id="{1AAE9B2A-E3C1-906F-EA0C-7643CCDF0714}"/>
                </a:ext>
              </a:extLst>
            </p:cNvPr>
            <p:cNvGrpSpPr/>
            <p:nvPr/>
          </p:nvGrpSpPr>
          <p:grpSpPr>
            <a:xfrm>
              <a:off x="4494050" y="4080129"/>
              <a:ext cx="1208048" cy="345256"/>
              <a:chOff x="4494050" y="4080129"/>
              <a:chExt cx="1208048" cy="345256"/>
            </a:xfrm>
          </p:grpSpPr>
          <p:sp>
            <p:nvSpPr>
              <p:cNvPr id="1351" name="任意多边形: 形状 1350">
                <a:extLst>
                  <a:ext uri="{FF2B5EF4-FFF2-40B4-BE49-F238E27FC236}">
                    <a16:creationId xmlns:a16="http://schemas.microsoft.com/office/drawing/2014/main" id="{8D34FD38-D203-1B73-ED6E-23377E3FED5D}"/>
                  </a:ext>
                </a:extLst>
              </p:cNvPr>
              <p:cNvSpPr/>
              <p:nvPr/>
            </p:nvSpPr>
            <p:spPr>
              <a:xfrm>
                <a:off x="4494050" y="4260965"/>
                <a:ext cx="1208048" cy="75611"/>
              </a:xfrm>
              <a:custGeom>
                <a:avLst/>
                <a:gdLst>
                  <a:gd name="connsiteX0" fmla="*/ 1208048 w 1208048"/>
                  <a:gd name="connsiteY0" fmla="*/ 37806 h 75611"/>
                  <a:gd name="connsiteX1" fmla="*/ 1032649 w 1208048"/>
                  <a:gd name="connsiteY1" fmla="*/ 64438 h 75611"/>
                  <a:gd name="connsiteX2" fmla="*/ 604024 w 1208048"/>
                  <a:gd name="connsiteY2" fmla="*/ 75611 h 75611"/>
                  <a:gd name="connsiteX3" fmla="*/ 175399 w 1208048"/>
                  <a:gd name="connsiteY3" fmla="*/ 64438 h 75611"/>
                  <a:gd name="connsiteX4" fmla="*/ 0 w 1208048"/>
                  <a:gd name="connsiteY4" fmla="*/ 37806 h 75611"/>
                  <a:gd name="connsiteX5" fmla="*/ 603976 w 1208048"/>
                  <a:gd name="connsiteY5" fmla="*/ 0 h 75611"/>
                  <a:gd name="connsiteX6" fmla="*/ 1208048 w 1208048"/>
                  <a:gd name="connsiteY6" fmla="*/ 37806 h 75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8048" h="75611">
                    <a:moveTo>
                      <a:pt x="1208048" y="37806"/>
                    </a:moveTo>
                    <a:cubicBezTo>
                      <a:pt x="1208048" y="48160"/>
                      <a:pt x="1141058" y="57600"/>
                      <a:pt x="1032649" y="64438"/>
                    </a:cubicBezTo>
                    <a:cubicBezTo>
                      <a:pt x="923229" y="71325"/>
                      <a:pt x="771621" y="75611"/>
                      <a:pt x="604024" y="75611"/>
                    </a:cubicBezTo>
                    <a:cubicBezTo>
                      <a:pt x="436427" y="75611"/>
                      <a:pt x="284867" y="71325"/>
                      <a:pt x="175399" y="64438"/>
                    </a:cubicBezTo>
                    <a:cubicBezTo>
                      <a:pt x="66991" y="57600"/>
                      <a:pt x="0" y="48160"/>
                      <a:pt x="0" y="37806"/>
                    </a:cubicBezTo>
                    <a:cubicBezTo>
                      <a:pt x="0" y="16952"/>
                      <a:pt x="270419" y="0"/>
                      <a:pt x="603976" y="0"/>
                    </a:cubicBezTo>
                    <a:cubicBezTo>
                      <a:pt x="937533" y="0"/>
                      <a:pt x="1208048" y="16952"/>
                      <a:pt x="1208048" y="37806"/>
                    </a:cubicBezTo>
                    <a:close/>
                  </a:path>
                </a:pathLst>
              </a:custGeom>
              <a:solidFill>
                <a:srgbClr val="F7F3EF"/>
              </a:solidFill>
              <a:ln w="19260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2" name="任意多边形: 形状 1351">
                <a:extLst>
                  <a:ext uri="{FF2B5EF4-FFF2-40B4-BE49-F238E27FC236}">
                    <a16:creationId xmlns:a16="http://schemas.microsoft.com/office/drawing/2014/main" id="{953DF98F-6EEE-868E-F7DE-8DFD334A5726}"/>
                  </a:ext>
                </a:extLst>
              </p:cNvPr>
              <p:cNvSpPr/>
              <p:nvPr/>
            </p:nvSpPr>
            <p:spPr>
              <a:xfrm>
                <a:off x="4733484" y="4080129"/>
                <a:ext cx="449906" cy="213959"/>
              </a:xfrm>
              <a:custGeom>
                <a:avLst/>
                <a:gdLst>
                  <a:gd name="connsiteX0" fmla="*/ 438660 w 449906"/>
                  <a:gd name="connsiteY0" fmla="*/ 124248 h 213959"/>
                  <a:gd name="connsiteX1" fmla="*/ 397387 w 449906"/>
                  <a:gd name="connsiteY1" fmla="*/ 33418 h 213959"/>
                  <a:gd name="connsiteX2" fmla="*/ 337428 w 449906"/>
                  <a:gd name="connsiteY2" fmla="*/ 56246 h 213959"/>
                  <a:gd name="connsiteX3" fmla="*/ 266103 w 449906"/>
                  <a:gd name="connsiteY3" fmla="*/ 1488 h 213959"/>
                  <a:gd name="connsiteX4" fmla="*/ 218810 w 449906"/>
                  <a:gd name="connsiteY4" fmla="*/ 83360 h 213959"/>
                  <a:gd name="connsiteX5" fmla="*/ 166508 w 449906"/>
                  <a:gd name="connsiteY5" fmla="*/ 64096 h 213959"/>
                  <a:gd name="connsiteX6" fmla="*/ 72547 w 449906"/>
                  <a:gd name="connsiteY6" fmla="*/ 101854 h 213959"/>
                  <a:gd name="connsiteX7" fmla="*/ 1415 w 449906"/>
                  <a:gd name="connsiteY7" fmla="*/ 168122 h 213959"/>
                  <a:gd name="connsiteX8" fmla="*/ 143102 w 449906"/>
                  <a:gd name="connsiteY8" fmla="*/ 202797 h 213959"/>
                  <a:gd name="connsiteX9" fmla="*/ 343207 w 449906"/>
                  <a:gd name="connsiteY9" fmla="*/ 184256 h 213959"/>
                  <a:gd name="connsiteX10" fmla="*/ 438660 w 449906"/>
                  <a:gd name="connsiteY10" fmla="*/ 124248 h 213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49906" h="213959">
                    <a:moveTo>
                      <a:pt x="438660" y="124248"/>
                    </a:moveTo>
                    <a:cubicBezTo>
                      <a:pt x="438660" y="124248"/>
                      <a:pt x="482390" y="26916"/>
                      <a:pt x="397387" y="33418"/>
                    </a:cubicBezTo>
                    <a:cubicBezTo>
                      <a:pt x="366276" y="35778"/>
                      <a:pt x="353128" y="78400"/>
                      <a:pt x="337428" y="56246"/>
                    </a:cubicBezTo>
                    <a:cubicBezTo>
                      <a:pt x="321728" y="34093"/>
                      <a:pt x="340269" y="-8481"/>
                      <a:pt x="266103" y="1488"/>
                    </a:cubicBezTo>
                    <a:cubicBezTo>
                      <a:pt x="172335" y="14106"/>
                      <a:pt x="218810" y="83360"/>
                      <a:pt x="218810" y="83360"/>
                    </a:cubicBezTo>
                    <a:cubicBezTo>
                      <a:pt x="218810" y="83360"/>
                      <a:pt x="206625" y="119673"/>
                      <a:pt x="166508" y="64096"/>
                    </a:cubicBezTo>
                    <a:cubicBezTo>
                      <a:pt x="126390" y="8519"/>
                      <a:pt x="57907" y="57691"/>
                      <a:pt x="72547" y="101854"/>
                    </a:cubicBezTo>
                    <a:cubicBezTo>
                      <a:pt x="82998" y="133110"/>
                      <a:pt x="-12648" y="95978"/>
                      <a:pt x="1415" y="168122"/>
                    </a:cubicBezTo>
                    <a:cubicBezTo>
                      <a:pt x="15478" y="240266"/>
                      <a:pt x="102118" y="206650"/>
                      <a:pt x="143102" y="202797"/>
                    </a:cubicBezTo>
                    <a:cubicBezTo>
                      <a:pt x="178596" y="199619"/>
                      <a:pt x="343207" y="184256"/>
                      <a:pt x="343207" y="184256"/>
                    </a:cubicBezTo>
                    <a:cubicBezTo>
                      <a:pt x="343207" y="184256"/>
                      <a:pt x="354091" y="134314"/>
                      <a:pt x="438660" y="124248"/>
                    </a:cubicBezTo>
                    <a:close/>
                  </a:path>
                </a:pathLst>
              </a:custGeom>
              <a:solidFill>
                <a:srgbClr val="F7F3EF"/>
              </a:solidFill>
              <a:ln w="19260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353" name="图形 669">
                <a:extLst>
                  <a:ext uri="{FF2B5EF4-FFF2-40B4-BE49-F238E27FC236}">
                    <a16:creationId xmlns:a16="http://schemas.microsoft.com/office/drawing/2014/main" id="{A20AF110-F843-1075-4E9B-071989723638}"/>
                  </a:ext>
                </a:extLst>
              </p:cNvPr>
              <p:cNvGrpSpPr/>
              <p:nvPr/>
            </p:nvGrpSpPr>
            <p:grpSpPr>
              <a:xfrm>
                <a:off x="5129641" y="4094809"/>
                <a:ext cx="177761" cy="105329"/>
                <a:chOff x="5129641" y="4094809"/>
                <a:chExt cx="177761" cy="105329"/>
              </a:xfrm>
            </p:grpSpPr>
            <p:sp>
              <p:nvSpPr>
                <p:cNvPr id="1378" name="任意多边形: 形状 1377">
                  <a:extLst>
                    <a:ext uri="{FF2B5EF4-FFF2-40B4-BE49-F238E27FC236}">
                      <a16:creationId xmlns:a16="http://schemas.microsoft.com/office/drawing/2014/main" id="{A99386CC-7BC8-FDF4-72B8-FC093A542539}"/>
                    </a:ext>
                  </a:extLst>
                </p:cNvPr>
                <p:cNvSpPr/>
                <p:nvPr/>
              </p:nvSpPr>
              <p:spPr>
                <a:xfrm>
                  <a:off x="5129641" y="4094809"/>
                  <a:ext cx="177761" cy="105256"/>
                </a:xfrm>
                <a:custGeom>
                  <a:avLst/>
                  <a:gdLst>
                    <a:gd name="connsiteX0" fmla="*/ 6286 w 177761"/>
                    <a:gd name="connsiteY0" fmla="*/ 105234 h 105256"/>
                    <a:gd name="connsiteX1" fmla="*/ 373 w 177761"/>
                    <a:gd name="connsiteY1" fmla="*/ 100308 h 105256"/>
                    <a:gd name="connsiteX2" fmla="*/ 363 w 177761"/>
                    <a:gd name="connsiteY2" fmla="*/ 100177 h 105256"/>
                    <a:gd name="connsiteX3" fmla="*/ 78334 w 177761"/>
                    <a:gd name="connsiteY3" fmla="*/ 871 h 105256"/>
                    <a:gd name="connsiteX4" fmla="*/ 177640 w 177761"/>
                    <a:gd name="connsiteY4" fmla="*/ 75904 h 105256"/>
                    <a:gd name="connsiteX5" fmla="*/ 173460 w 177761"/>
                    <a:gd name="connsiteY5" fmla="*/ 82366 h 105256"/>
                    <a:gd name="connsiteX6" fmla="*/ 173257 w 177761"/>
                    <a:gd name="connsiteY6" fmla="*/ 82406 h 105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7761" h="105256">
                      <a:moveTo>
                        <a:pt x="6286" y="105234"/>
                      </a:moveTo>
                      <a:cubicBezTo>
                        <a:pt x="3293" y="105506"/>
                        <a:pt x="646" y="103301"/>
                        <a:pt x="373" y="100308"/>
                      </a:cubicBezTo>
                      <a:cubicBezTo>
                        <a:pt x="369" y="100264"/>
                        <a:pt x="366" y="100220"/>
                        <a:pt x="363" y="100177"/>
                      </a:cubicBezTo>
                      <a:cubicBezTo>
                        <a:pt x="-3972" y="47779"/>
                        <a:pt x="31040" y="7324"/>
                        <a:pt x="78334" y="871"/>
                      </a:cubicBezTo>
                      <a:cubicBezTo>
                        <a:pt x="125627" y="-5583"/>
                        <a:pt x="167912" y="24276"/>
                        <a:pt x="177640" y="75904"/>
                      </a:cubicBezTo>
                      <a:cubicBezTo>
                        <a:pt x="178270" y="78843"/>
                        <a:pt x="176399" y="81736"/>
                        <a:pt x="173460" y="82366"/>
                      </a:cubicBezTo>
                      <a:cubicBezTo>
                        <a:pt x="173393" y="82381"/>
                        <a:pt x="173325" y="82394"/>
                        <a:pt x="173257" y="82406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26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9" name="任意多边形: 形状 1378">
                  <a:extLst>
                    <a:ext uri="{FF2B5EF4-FFF2-40B4-BE49-F238E27FC236}">
                      <a16:creationId xmlns:a16="http://schemas.microsoft.com/office/drawing/2014/main" id="{85DECAA4-EF5B-BDA4-B145-859D8EB7F577}"/>
                    </a:ext>
                  </a:extLst>
                </p:cNvPr>
                <p:cNvSpPr/>
                <p:nvPr/>
              </p:nvSpPr>
              <p:spPr>
                <a:xfrm>
                  <a:off x="5134519" y="4107101"/>
                  <a:ext cx="169006" cy="93037"/>
                </a:xfrm>
                <a:custGeom>
                  <a:avLst/>
                  <a:gdLst>
                    <a:gd name="connsiteX0" fmla="*/ 831 w 169006"/>
                    <a:gd name="connsiteY0" fmla="*/ 93038 h 93037"/>
                    <a:gd name="connsiteX1" fmla="*/ 76057 w 169006"/>
                    <a:gd name="connsiteY1" fmla="*/ 956 h 93037"/>
                    <a:gd name="connsiteX2" fmla="*/ 169006 w 169006"/>
                    <a:gd name="connsiteY2" fmla="*/ 70017 h 930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69006" h="93037">
                      <a:moveTo>
                        <a:pt x="831" y="93038"/>
                      </a:moveTo>
                      <a:cubicBezTo>
                        <a:pt x="-5959" y="43385"/>
                        <a:pt x="29727" y="7313"/>
                        <a:pt x="76057" y="956"/>
                      </a:cubicBezTo>
                      <a:cubicBezTo>
                        <a:pt x="122387" y="-5402"/>
                        <a:pt x="162216" y="20220"/>
                        <a:pt x="169006" y="70017"/>
                      </a:cubicBezTo>
                      <a:close/>
                    </a:path>
                  </a:pathLst>
                </a:custGeom>
                <a:solidFill>
                  <a:srgbClr val="E57B07"/>
                </a:solidFill>
                <a:ln w="1926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0" name="任意多边形: 形状 1379">
                  <a:extLst>
                    <a:ext uri="{FF2B5EF4-FFF2-40B4-BE49-F238E27FC236}">
                      <a16:creationId xmlns:a16="http://schemas.microsoft.com/office/drawing/2014/main" id="{96B6ADDF-8095-4CBB-F646-840ABEC21A0C}"/>
                    </a:ext>
                  </a:extLst>
                </p:cNvPr>
                <p:cNvSpPr/>
                <p:nvPr/>
              </p:nvSpPr>
              <p:spPr>
                <a:xfrm>
                  <a:off x="5195866" y="4128232"/>
                  <a:ext cx="32034" cy="47839"/>
                </a:xfrm>
                <a:custGeom>
                  <a:avLst/>
                  <a:gdLst>
                    <a:gd name="connsiteX0" fmla="*/ 407 w 32034"/>
                    <a:gd name="connsiteY0" fmla="*/ 8721 h 47839"/>
                    <a:gd name="connsiteX1" fmla="*/ 2022 w 32034"/>
                    <a:gd name="connsiteY1" fmla="*/ 3732 h 47839"/>
                    <a:gd name="connsiteX2" fmla="*/ 2526 w 32034"/>
                    <a:gd name="connsiteY2" fmla="*/ 3520 h 47839"/>
                    <a:gd name="connsiteX3" fmla="*/ 15433 w 32034"/>
                    <a:gd name="connsiteY3" fmla="*/ 871 h 47839"/>
                    <a:gd name="connsiteX4" fmla="*/ 28532 w 32034"/>
                    <a:gd name="connsiteY4" fmla="*/ 4 h 47839"/>
                    <a:gd name="connsiteX5" fmla="*/ 32031 w 32034"/>
                    <a:gd name="connsiteY5" fmla="*/ 3819 h 47839"/>
                    <a:gd name="connsiteX6" fmla="*/ 31951 w 32034"/>
                    <a:gd name="connsiteY6" fmla="*/ 4435 h 47839"/>
                    <a:gd name="connsiteX7" fmla="*/ 24438 w 32034"/>
                    <a:gd name="connsiteY7" fmla="*/ 44938 h 47839"/>
                    <a:gd name="connsiteX8" fmla="*/ 20630 w 32034"/>
                    <a:gd name="connsiteY8" fmla="*/ 47806 h 47839"/>
                    <a:gd name="connsiteX9" fmla="*/ 17985 w 32034"/>
                    <a:gd name="connsiteY9" fmla="*/ 45756 h 478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2034" h="47839">
                      <a:moveTo>
                        <a:pt x="407" y="8721"/>
                      </a:moveTo>
                      <a:cubicBezTo>
                        <a:pt x="-525" y="6897"/>
                        <a:pt x="198" y="4663"/>
                        <a:pt x="2022" y="3732"/>
                      </a:cubicBezTo>
                      <a:cubicBezTo>
                        <a:pt x="2184" y="3649"/>
                        <a:pt x="2353" y="3578"/>
                        <a:pt x="2526" y="3520"/>
                      </a:cubicBezTo>
                      <a:cubicBezTo>
                        <a:pt x="6760" y="2332"/>
                        <a:pt x="11073" y="1447"/>
                        <a:pt x="15433" y="871"/>
                      </a:cubicBezTo>
                      <a:cubicBezTo>
                        <a:pt x="19771" y="251"/>
                        <a:pt x="24150" y="-39"/>
                        <a:pt x="28532" y="4"/>
                      </a:cubicBezTo>
                      <a:cubicBezTo>
                        <a:pt x="30552" y="91"/>
                        <a:pt x="32118" y="1799"/>
                        <a:pt x="32031" y="3819"/>
                      </a:cubicBezTo>
                      <a:cubicBezTo>
                        <a:pt x="32022" y="4026"/>
                        <a:pt x="31995" y="4232"/>
                        <a:pt x="31951" y="4435"/>
                      </a:cubicBezTo>
                      <a:lnTo>
                        <a:pt x="24438" y="44938"/>
                      </a:lnTo>
                      <a:cubicBezTo>
                        <a:pt x="24179" y="46781"/>
                        <a:pt x="22474" y="48065"/>
                        <a:pt x="20630" y="47806"/>
                      </a:cubicBezTo>
                      <a:cubicBezTo>
                        <a:pt x="19448" y="47640"/>
                        <a:pt x="18441" y="46860"/>
                        <a:pt x="17985" y="45756"/>
                      </a:cubicBezTo>
                      <a:close/>
                    </a:path>
                  </a:pathLst>
                </a:custGeom>
                <a:solidFill>
                  <a:srgbClr val="E57B07"/>
                </a:solidFill>
                <a:ln w="963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1" name="任意多边形: 形状 1380">
                  <a:extLst>
                    <a:ext uri="{FF2B5EF4-FFF2-40B4-BE49-F238E27FC236}">
                      <a16:creationId xmlns:a16="http://schemas.microsoft.com/office/drawing/2014/main" id="{F768BA1C-DADE-E7CC-8D1D-F7CF8B3D3584}"/>
                    </a:ext>
                  </a:extLst>
                </p:cNvPr>
                <p:cNvSpPr/>
                <p:nvPr/>
              </p:nvSpPr>
              <p:spPr>
                <a:xfrm>
                  <a:off x="5150597" y="4173343"/>
                  <a:ext cx="43918" cy="24163"/>
                </a:xfrm>
                <a:custGeom>
                  <a:avLst/>
                  <a:gdLst>
                    <a:gd name="connsiteX0" fmla="*/ 68 w 43918"/>
                    <a:gd name="connsiteY0" fmla="*/ 20584 h 24163"/>
                    <a:gd name="connsiteX1" fmla="*/ 1801 w 43918"/>
                    <a:gd name="connsiteY1" fmla="*/ 2668 h 24163"/>
                    <a:gd name="connsiteX2" fmla="*/ 5715 w 43918"/>
                    <a:gd name="connsiteY2" fmla="*/ 66 h 24163"/>
                    <a:gd name="connsiteX3" fmla="*/ 6088 w 43918"/>
                    <a:gd name="connsiteY3" fmla="*/ 164 h 24163"/>
                    <a:gd name="connsiteX4" fmla="*/ 41485 w 43918"/>
                    <a:gd name="connsiteY4" fmla="*/ 11915 h 24163"/>
                    <a:gd name="connsiteX5" fmla="*/ 43676 w 43918"/>
                    <a:gd name="connsiteY5" fmla="*/ 16755 h 24163"/>
                    <a:gd name="connsiteX6" fmla="*/ 41003 w 43918"/>
                    <a:gd name="connsiteY6" fmla="*/ 19091 h 24163"/>
                    <a:gd name="connsiteX7" fmla="*/ 4017 w 43918"/>
                    <a:gd name="connsiteY7" fmla="*/ 24147 h 24163"/>
                    <a:gd name="connsiteX8" fmla="*/ 83 w 43918"/>
                    <a:gd name="connsiteY8" fmla="*/ 20888 h 24163"/>
                    <a:gd name="connsiteX9" fmla="*/ 68 w 43918"/>
                    <a:gd name="connsiteY9" fmla="*/ 20584 h 241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918" h="24163">
                      <a:moveTo>
                        <a:pt x="68" y="20584"/>
                      </a:moveTo>
                      <a:cubicBezTo>
                        <a:pt x="-211" y="14560"/>
                        <a:pt x="373" y="8527"/>
                        <a:pt x="1801" y="2668"/>
                      </a:cubicBezTo>
                      <a:cubicBezTo>
                        <a:pt x="2163" y="869"/>
                        <a:pt x="3915" y="-296"/>
                        <a:pt x="5715" y="66"/>
                      </a:cubicBezTo>
                      <a:cubicBezTo>
                        <a:pt x="5841" y="91"/>
                        <a:pt x="5965" y="124"/>
                        <a:pt x="6088" y="164"/>
                      </a:cubicBezTo>
                      <a:lnTo>
                        <a:pt x="41485" y="11915"/>
                      </a:lnTo>
                      <a:cubicBezTo>
                        <a:pt x="43427" y="12646"/>
                        <a:pt x="44407" y="14813"/>
                        <a:pt x="43676" y="16755"/>
                      </a:cubicBezTo>
                      <a:cubicBezTo>
                        <a:pt x="43232" y="17932"/>
                        <a:pt x="42229" y="18808"/>
                        <a:pt x="41003" y="19091"/>
                      </a:cubicBezTo>
                      <a:lnTo>
                        <a:pt x="4017" y="24147"/>
                      </a:lnTo>
                      <a:cubicBezTo>
                        <a:pt x="2031" y="24334"/>
                        <a:pt x="270" y="22875"/>
                        <a:pt x="83" y="20888"/>
                      </a:cubicBezTo>
                      <a:cubicBezTo>
                        <a:pt x="74" y="20787"/>
                        <a:pt x="68" y="20685"/>
                        <a:pt x="68" y="20584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26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2" name="任意多边形: 形状 1381">
                  <a:extLst>
                    <a:ext uri="{FF2B5EF4-FFF2-40B4-BE49-F238E27FC236}">
                      <a16:creationId xmlns:a16="http://schemas.microsoft.com/office/drawing/2014/main" id="{CA6237CD-FE64-0AC2-4EFD-1E16DC118757}"/>
                    </a:ext>
                  </a:extLst>
                </p:cNvPr>
                <p:cNvSpPr/>
                <p:nvPr/>
              </p:nvSpPr>
              <p:spPr>
                <a:xfrm>
                  <a:off x="5240818" y="4156524"/>
                  <a:ext cx="46225" cy="28590"/>
                </a:xfrm>
                <a:custGeom>
                  <a:avLst/>
                  <a:gdLst>
                    <a:gd name="connsiteX0" fmla="*/ 1544 w 46225"/>
                    <a:gd name="connsiteY0" fmla="*/ 21799 h 28590"/>
                    <a:gd name="connsiteX1" fmla="*/ 34967 w 46225"/>
                    <a:gd name="connsiteY1" fmla="*/ 512 h 28590"/>
                    <a:gd name="connsiteX2" fmla="*/ 39673 w 46225"/>
                    <a:gd name="connsiteY2" fmla="*/ 1622 h 28590"/>
                    <a:gd name="connsiteX3" fmla="*/ 39783 w 46225"/>
                    <a:gd name="connsiteY3" fmla="*/ 1812 h 28590"/>
                    <a:gd name="connsiteX4" fmla="*/ 46092 w 46225"/>
                    <a:gd name="connsiteY4" fmla="*/ 18957 h 28590"/>
                    <a:gd name="connsiteX5" fmla="*/ 43585 w 46225"/>
                    <a:gd name="connsiteY5" fmla="*/ 23408 h 28590"/>
                    <a:gd name="connsiteX6" fmla="*/ 43250 w 46225"/>
                    <a:gd name="connsiteY6" fmla="*/ 23484 h 28590"/>
                    <a:gd name="connsiteX7" fmla="*/ 3855 w 46225"/>
                    <a:gd name="connsiteY7" fmla="*/ 28589 h 28590"/>
                    <a:gd name="connsiteX8" fmla="*/ 1 w 46225"/>
                    <a:gd name="connsiteY8" fmla="*/ 24932 h 28590"/>
                    <a:gd name="connsiteX9" fmla="*/ 1543 w 46225"/>
                    <a:gd name="connsiteY9" fmla="*/ 21798 h 28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6225" h="28590">
                      <a:moveTo>
                        <a:pt x="1544" y="21799"/>
                      </a:moveTo>
                      <a:lnTo>
                        <a:pt x="34967" y="512"/>
                      </a:lnTo>
                      <a:cubicBezTo>
                        <a:pt x="36573" y="-482"/>
                        <a:pt x="38680" y="15"/>
                        <a:pt x="39673" y="1622"/>
                      </a:cubicBezTo>
                      <a:cubicBezTo>
                        <a:pt x="39712" y="1684"/>
                        <a:pt x="39748" y="1747"/>
                        <a:pt x="39783" y="1812"/>
                      </a:cubicBezTo>
                      <a:cubicBezTo>
                        <a:pt x="42713" y="7188"/>
                        <a:pt x="44838" y="12964"/>
                        <a:pt x="46092" y="18957"/>
                      </a:cubicBezTo>
                      <a:cubicBezTo>
                        <a:pt x="46628" y="20878"/>
                        <a:pt x="45506" y="22871"/>
                        <a:pt x="43585" y="23408"/>
                      </a:cubicBezTo>
                      <a:cubicBezTo>
                        <a:pt x="43474" y="23438"/>
                        <a:pt x="43363" y="23464"/>
                        <a:pt x="43250" y="23484"/>
                      </a:cubicBezTo>
                      <a:lnTo>
                        <a:pt x="3855" y="28589"/>
                      </a:lnTo>
                      <a:cubicBezTo>
                        <a:pt x="1781" y="28643"/>
                        <a:pt x="56" y="27006"/>
                        <a:pt x="1" y="24932"/>
                      </a:cubicBezTo>
                      <a:cubicBezTo>
                        <a:pt x="-31" y="23698"/>
                        <a:pt x="545" y="22526"/>
                        <a:pt x="1543" y="21798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26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3" name="任意多边形: 形状 1382">
                  <a:extLst>
                    <a:ext uri="{FF2B5EF4-FFF2-40B4-BE49-F238E27FC236}">
                      <a16:creationId xmlns:a16="http://schemas.microsoft.com/office/drawing/2014/main" id="{F9338FD6-BE5D-644F-3C97-12C31C0CAC6E}"/>
                    </a:ext>
                  </a:extLst>
                </p:cNvPr>
                <p:cNvSpPr/>
                <p:nvPr/>
              </p:nvSpPr>
              <p:spPr>
                <a:xfrm>
                  <a:off x="5159132" y="4137948"/>
                  <a:ext cx="49068" cy="44221"/>
                </a:xfrm>
                <a:custGeom>
                  <a:avLst/>
                  <a:gdLst>
                    <a:gd name="connsiteX0" fmla="*/ 539 w 49068"/>
                    <a:gd name="connsiteY0" fmla="*/ 21062 h 44221"/>
                    <a:gd name="connsiteX1" fmla="*/ 23174 w 49068"/>
                    <a:gd name="connsiteY1" fmla="*/ 498 h 44221"/>
                    <a:gd name="connsiteX2" fmla="*/ 27811 w 49068"/>
                    <a:gd name="connsiteY2" fmla="*/ 1609 h 44221"/>
                    <a:gd name="connsiteX3" fmla="*/ 27990 w 49068"/>
                    <a:gd name="connsiteY3" fmla="*/ 1943 h 44221"/>
                    <a:gd name="connsiteX4" fmla="*/ 48506 w 49068"/>
                    <a:gd name="connsiteY4" fmla="*/ 38737 h 44221"/>
                    <a:gd name="connsiteX5" fmla="*/ 47426 w 49068"/>
                    <a:gd name="connsiteY5" fmla="*/ 43660 h 44221"/>
                    <a:gd name="connsiteX6" fmla="*/ 44365 w 49068"/>
                    <a:gd name="connsiteY6" fmla="*/ 44035 h 44221"/>
                    <a:gd name="connsiteX7" fmla="*/ 2417 w 49068"/>
                    <a:gd name="connsiteY7" fmla="*/ 26601 h 44221"/>
                    <a:gd name="connsiteX8" fmla="*/ 279 w 49068"/>
                    <a:gd name="connsiteY8" fmla="*/ 21589 h 44221"/>
                    <a:gd name="connsiteX9" fmla="*/ 539 w 49068"/>
                    <a:gd name="connsiteY9" fmla="*/ 21062 h 442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068" h="44221">
                      <a:moveTo>
                        <a:pt x="539" y="21062"/>
                      </a:moveTo>
                      <a:cubicBezTo>
                        <a:pt x="6243" y="12421"/>
                        <a:pt x="14027" y="5350"/>
                        <a:pt x="23174" y="498"/>
                      </a:cubicBezTo>
                      <a:cubicBezTo>
                        <a:pt x="24761" y="-476"/>
                        <a:pt x="26837" y="22"/>
                        <a:pt x="27811" y="1609"/>
                      </a:cubicBezTo>
                      <a:cubicBezTo>
                        <a:pt x="27877" y="1717"/>
                        <a:pt x="27937" y="1828"/>
                        <a:pt x="27990" y="1943"/>
                      </a:cubicBezTo>
                      <a:lnTo>
                        <a:pt x="48506" y="38737"/>
                      </a:lnTo>
                      <a:cubicBezTo>
                        <a:pt x="49567" y="40395"/>
                        <a:pt x="49083" y="42599"/>
                        <a:pt x="47426" y="43660"/>
                      </a:cubicBezTo>
                      <a:cubicBezTo>
                        <a:pt x="46515" y="44243"/>
                        <a:pt x="45389" y="44381"/>
                        <a:pt x="44365" y="44035"/>
                      </a:cubicBezTo>
                      <a:lnTo>
                        <a:pt x="2417" y="26601"/>
                      </a:lnTo>
                      <a:cubicBezTo>
                        <a:pt x="443" y="25807"/>
                        <a:pt x="-515" y="23563"/>
                        <a:pt x="279" y="21589"/>
                      </a:cubicBezTo>
                      <a:cubicBezTo>
                        <a:pt x="352" y="21407"/>
                        <a:pt x="439" y="21231"/>
                        <a:pt x="539" y="21062"/>
                      </a:cubicBezTo>
                      <a:close/>
                    </a:path>
                  </a:pathLst>
                </a:custGeom>
                <a:solidFill>
                  <a:srgbClr val="E57B07"/>
                </a:solidFill>
                <a:ln w="963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4" name="任意多边形: 形状 1383">
                  <a:extLst>
                    <a:ext uri="{FF2B5EF4-FFF2-40B4-BE49-F238E27FC236}">
                      <a16:creationId xmlns:a16="http://schemas.microsoft.com/office/drawing/2014/main" id="{88A94642-7A69-6175-3097-CD89DD2AA9E7}"/>
                    </a:ext>
                  </a:extLst>
                </p:cNvPr>
                <p:cNvSpPr/>
                <p:nvPr/>
              </p:nvSpPr>
              <p:spPr>
                <a:xfrm>
                  <a:off x="5227967" y="4130554"/>
                  <a:ext cx="42777" cy="46211"/>
                </a:xfrm>
                <a:custGeom>
                  <a:avLst/>
                  <a:gdLst>
                    <a:gd name="connsiteX0" fmla="*/ 187 w 42777"/>
                    <a:gd name="connsiteY0" fmla="*/ 41507 h 46211"/>
                    <a:gd name="connsiteX1" fmla="*/ 11023 w 42777"/>
                    <a:gd name="connsiteY1" fmla="*/ 2594 h 46211"/>
                    <a:gd name="connsiteX2" fmla="*/ 15117 w 42777"/>
                    <a:gd name="connsiteY2" fmla="*/ 90 h 46211"/>
                    <a:gd name="connsiteX3" fmla="*/ 41556 w 42777"/>
                    <a:gd name="connsiteY3" fmla="*/ 13960 h 46211"/>
                    <a:gd name="connsiteX4" fmla="*/ 41765 w 42777"/>
                    <a:gd name="connsiteY4" fmla="*/ 19336 h 46211"/>
                    <a:gd name="connsiteX5" fmla="*/ 41267 w 42777"/>
                    <a:gd name="connsiteY5" fmla="*/ 19787 h 46211"/>
                    <a:gd name="connsiteX6" fmla="*/ 5485 w 42777"/>
                    <a:gd name="connsiteY6" fmla="*/ 45649 h 46211"/>
                    <a:gd name="connsiteX7" fmla="*/ 562 w 42777"/>
                    <a:gd name="connsiteY7" fmla="*/ 44569 h 46211"/>
                    <a:gd name="connsiteX8" fmla="*/ 187 w 42777"/>
                    <a:gd name="connsiteY8" fmla="*/ 41508 h 462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2777" h="46211">
                      <a:moveTo>
                        <a:pt x="187" y="41507"/>
                      </a:moveTo>
                      <a:lnTo>
                        <a:pt x="11023" y="2594"/>
                      </a:lnTo>
                      <a:cubicBezTo>
                        <a:pt x="11474" y="781"/>
                        <a:pt x="13297" y="-334"/>
                        <a:pt x="15117" y="90"/>
                      </a:cubicBezTo>
                      <a:cubicBezTo>
                        <a:pt x="24943" y="2452"/>
                        <a:pt x="34028" y="7218"/>
                        <a:pt x="41556" y="13960"/>
                      </a:cubicBezTo>
                      <a:cubicBezTo>
                        <a:pt x="43099" y="15387"/>
                        <a:pt x="43192" y="17794"/>
                        <a:pt x="41765" y="19336"/>
                      </a:cubicBezTo>
                      <a:cubicBezTo>
                        <a:pt x="41613" y="19501"/>
                        <a:pt x="41447" y="19652"/>
                        <a:pt x="41267" y="19787"/>
                      </a:cubicBezTo>
                      <a:lnTo>
                        <a:pt x="5485" y="45649"/>
                      </a:lnTo>
                      <a:cubicBezTo>
                        <a:pt x="3827" y="46710"/>
                        <a:pt x="1623" y="46226"/>
                        <a:pt x="562" y="44569"/>
                      </a:cubicBezTo>
                      <a:cubicBezTo>
                        <a:pt x="-21" y="43658"/>
                        <a:pt x="-159" y="42532"/>
                        <a:pt x="187" y="41508"/>
                      </a:cubicBezTo>
                      <a:close/>
                    </a:path>
                  </a:pathLst>
                </a:custGeom>
                <a:solidFill>
                  <a:srgbClr val="E57B07"/>
                </a:solidFill>
                <a:ln w="963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54" name="图形 669">
                <a:extLst>
                  <a:ext uri="{FF2B5EF4-FFF2-40B4-BE49-F238E27FC236}">
                    <a16:creationId xmlns:a16="http://schemas.microsoft.com/office/drawing/2014/main" id="{51A2F903-833F-CEFA-B7E1-5C9374548F0E}"/>
                  </a:ext>
                </a:extLst>
              </p:cNvPr>
              <p:cNvGrpSpPr/>
              <p:nvPr/>
            </p:nvGrpSpPr>
            <p:grpSpPr>
              <a:xfrm>
                <a:off x="4804393" y="4161382"/>
                <a:ext cx="602462" cy="170325"/>
                <a:chOff x="4804393" y="4161382"/>
                <a:chExt cx="602462" cy="170325"/>
              </a:xfrm>
              <a:solidFill>
                <a:srgbClr val="F7F3EF"/>
              </a:solidFill>
            </p:grpSpPr>
            <p:sp>
              <p:nvSpPr>
                <p:cNvPr id="1372" name="任意多边形: 形状 1371">
                  <a:extLst>
                    <a:ext uri="{FF2B5EF4-FFF2-40B4-BE49-F238E27FC236}">
                      <a16:creationId xmlns:a16="http://schemas.microsoft.com/office/drawing/2014/main" id="{3379F7E6-8FB6-67A2-3452-C2A8C3C2D2CD}"/>
                    </a:ext>
                  </a:extLst>
                </p:cNvPr>
                <p:cNvSpPr/>
                <p:nvPr/>
              </p:nvSpPr>
              <p:spPr>
                <a:xfrm>
                  <a:off x="4804393" y="4161382"/>
                  <a:ext cx="602462" cy="170325"/>
                </a:xfrm>
                <a:custGeom>
                  <a:avLst/>
                  <a:gdLst>
                    <a:gd name="connsiteX0" fmla="*/ 602435 w 602462"/>
                    <a:gd name="connsiteY0" fmla="*/ 163733 h 170325"/>
                    <a:gd name="connsiteX1" fmla="*/ 467153 w 602462"/>
                    <a:gd name="connsiteY1" fmla="*/ 1048 h 170325"/>
                    <a:gd name="connsiteX2" fmla="*/ 202272 w 602462"/>
                    <a:gd name="connsiteY2" fmla="*/ 89037 h 170325"/>
                    <a:gd name="connsiteX3" fmla="*/ 0 w 602462"/>
                    <a:gd name="connsiteY3" fmla="*/ 163733 h 170325"/>
                    <a:gd name="connsiteX4" fmla="*/ 602435 w 602462"/>
                    <a:gd name="connsiteY4" fmla="*/ 163733 h 170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02462" h="170325">
                      <a:moveTo>
                        <a:pt x="602435" y="163733"/>
                      </a:moveTo>
                      <a:cubicBezTo>
                        <a:pt x="602435" y="163733"/>
                        <a:pt x="607877" y="15159"/>
                        <a:pt x="467153" y="1048"/>
                      </a:cubicBezTo>
                      <a:cubicBezTo>
                        <a:pt x="329030" y="-12822"/>
                        <a:pt x="278269" y="116054"/>
                        <a:pt x="202272" y="89037"/>
                      </a:cubicBezTo>
                      <a:cubicBezTo>
                        <a:pt x="137882" y="66112"/>
                        <a:pt x="16134" y="93034"/>
                        <a:pt x="0" y="163733"/>
                      </a:cubicBezTo>
                      <a:cubicBezTo>
                        <a:pt x="337" y="163733"/>
                        <a:pt x="507897" y="178566"/>
                        <a:pt x="602435" y="163733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26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3" name="任意多边形: 形状 1372">
                  <a:extLst>
                    <a:ext uri="{FF2B5EF4-FFF2-40B4-BE49-F238E27FC236}">
                      <a16:creationId xmlns:a16="http://schemas.microsoft.com/office/drawing/2014/main" id="{2CDFAFF9-F6A3-1DE7-0867-5D7A8F242544}"/>
                    </a:ext>
                  </a:extLst>
                </p:cNvPr>
                <p:cNvSpPr/>
                <p:nvPr/>
              </p:nvSpPr>
              <p:spPr>
                <a:xfrm>
                  <a:off x="4846534" y="4197478"/>
                  <a:ext cx="531205" cy="124457"/>
                </a:xfrm>
                <a:custGeom>
                  <a:avLst/>
                  <a:gdLst>
                    <a:gd name="connsiteX0" fmla="*/ 0 w 531205"/>
                    <a:gd name="connsiteY0" fmla="*/ 124217 h 124457"/>
                    <a:gd name="connsiteX1" fmla="*/ 148189 w 531205"/>
                    <a:gd name="connsiteY1" fmla="*/ 83955 h 124457"/>
                    <a:gd name="connsiteX2" fmla="*/ 420438 w 531205"/>
                    <a:gd name="connsiteY2" fmla="*/ 2083 h 124457"/>
                    <a:gd name="connsiteX3" fmla="*/ 531206 w 531205"/>
                    <a:gd name="connsiteY3" fmla="*/ 124458 h 124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1205" h="124457">
                      <a:moveTo>
                        <a:pt x="0" y="124217"/>
                      </a:moveTo>
                      <a:cubicBezTo>
                        <a:pt x="0" y="124217"/>
                        <a:pt x="40984" y="45235"/>
                        <a:pt x="148189" y="83955"/>
                      </a:cubicBezTo>
                      <a:cubicBezTo>
                        <a:pt x="279714" y="131441"/>
                        <a:pt x="265747" y="-19252"/>
                        <a:pt x="420438" y="2083"/>
                      </a:cubicBezTo>
                      <a:cubicBezTo>
                        <a:pt x="519311" y="15568"/>
                        <a:pt x="531206" y="124458"/>
                        <a:pt x="531206" y="124458"/>
                      </a:cubicBezTo>
                    </a:path>
                  </a:pathLst>
                </a:custGeom>
                <a:solidFill>
                  <a:srgbClr val="F7F3EF"/>
                </a:solidFill>
                <a:ln w="1926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4" name="任意多边形: 形状 1373">
                  <a:extLst>
                    <a:ext uri="{FF2B5EF4-FFF2-40B4-BE49-F238E27FC236}">
                      <a16:creationId xmlns:a16="http://schemas.microsoft.com/office/drawing/2014/main" id="{0C9778DF-B4C0-C19A-A2FE-E837FC539405}"/>
                    </a:ext>
                  </a:extLst>
                </p:cNvPr>
                <p:cNvSpPr/>
                <p:nvPr/>
              </p:nvSpPr>
              <p:spPr>
                <a:xfrm>
                  <a:off x="4883039" y="4299253"/>
                  <a:ext cx="132103" cy="27788"/>
                </a:xfrm>
                <a:custGeom>
                  <a:avLst/>
                  <a:gdLst>
                    <a:gd name="connsiteX0" fmla="*/ 0 w 132103"/>
                    <a:gd name="connsiteY0" fmla="*/ 22442 h 27788"/>
                    <a:gd name="connsiteX1" fmla="*/ 63860 w 132103"/>
                    <a:gd name="connsiteY1" fmla="*/ 0 h 27788"/>
                    <a:gd name="connsiteX2" fmla="*/ 132103 w 132103"/>
                    <a:gd name="connsiteY2" fmla="*/ 27788 h 27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2103" h="27788">
                      <a:moveTo>
                        <a:pt x="0" y="22442"/>
                      </a:moveTo>
                      <a:cubicBezTo>
                        <a:pt x="0" y="22442"/>
                        <a:pt x="17482" y="0"/>
                        <a:pt x="63860" y="0"/>
                      </a:cubicBezTo>
                      <a:cubicBezTo>
                        <a:pt x="110239" y="0"/>
                        <a:pt x="132103" y="27788"/>
                        <a:pt x="132103" y="27788"/>
                      </a:cubicBezTo>
                    </a:path>
                  </a:pathLst>
                </a:custGeom>
                <a:solidFill>
                  <a:srgbClr val="F7F3EF"/>
                </a:solidFill>
                <a:ln w="1926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5" name="任意多边形: 形状 1374">
                  <a:extLst>
                    <a:ext uri="{FF2B5EF4-FFF2-40B4-BE49-F238E27FC236}">
                      <a16:creationId xmlns:a16="http://schemas.microsoft.com/office/drawing/2014/main" id="{AF0BFEA5-5055-DB0D-6591-4D6CB01CB9BE}"/>
                    </a:ext>
                  </a:extLst>
                </p:cNvPr>
                <p:cNvSpPr/>
                <p:nvPr/>
              </p:nvSpPr>
              <p:spPr>
                <a:xfrm>
                  <a:off x="5212984" y="4290125"/>
                  <a:ext cx="88181" cy="40672"/>
                </a:xfrm>
                <a:custGeom>
                  <a:avLst/>
                  <a:gdLst>
                    <a:gd name="connsiteX0" fmla="*/ 0 w 88181"/>
                    <a:gd name="connsiteY0" fmla="*/ 40672 h 40672"/>
                    <a:gd name="connsiteX1" fmla="*/ 40310 w 88181"/>
                    <a:gd name="connsiteY1" fmla="*/ 25 h 40672"/>
                    <a:gd name="connsiteX2" fmla="*/ 88181 w 88181"/>
                    <a:gd name="connsiteY2" fmla="*/ 34989 h 40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181" h="40672">
                      <a:moveTo>
                        <a:pt x="0" y="40672"/>
                      </a:moveTo>
                      <a:cubicBezTo>
                        <a:pt x="0" y="40672"/>
                        <a:pt x="770" y="25"/>
                        <a:pt x="40310" y="25"/>
                      </a:cubicBezTo>
                      <a:cubicBezTo>
                        <a:pt x="62399" y="-685"/>
                        <a:pt x="82137" y="13731"/>
                        <a:pt x="88181" y="34989"/>
                      </a:cubicBezTo>
                    </a:path>
                  </a:pathLst>
                </a:custGeom>
                <a:solidFill>
                  <a:srgbClr val="F7F3EF"/>
                </a:solidFill>
                <a:ln w="1926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6" name="任意多边形: 形状 1375">
                  <a:extLst>
                    <a:ext uri="{FF2B5EF4-FFF2-40B4-BE49-F238E27FC236}">
                      <a16:creationId xmlns:a16="http://schemas.microsoft.com/office/drawing/2014/main" id="{B4DE8210-6EBD-B25A-E679-7221E336DFCC}"/>
                    </a:ext>
                  </a:extLst>
                </p:cNvPr>
                <p:cNvSpPr/>
                <p:nvPr/>
              </p:nvSpPr>
              <p:spPr>
                <a:xfrm>
                  <a:off x="5157503" y="4261254"/>
                  <a:ext cx="165478" cy="69543"/>
                </a:xfrm>
                <a:custGeom>
                  <a:avLst/>
                  <a:gdLst>
                    <a:gd name="connsiteX0" fmla="*/ 0 w 165478"/>
                    <a:gd name="connsiteY0" fmla="*/ 69543 h 69543"/>
                    <a:gd name="connsiteX1" fmla="*/ 96320 w 165478"/>
                    <a:gd name="connsiteY1" fmla="*/ 0 h 69543"/>
                    <a:gd name="connsiteX2" fmla="*/ 165478 w 165478"/>
                    <a:gd name="connsiteY2" fmla="*/ 63860 h 69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65478" h="69543">
                      <a:moveTo>
                        <a:pt x="0" y="69543"/>
                      </a:moveTo>
                      <a:cubicBezTo>
                        <a:pt x="0" y="69543"/>
                        <a:pt x="33712" y="0"/>
                        <a:pt x="96320" y="0"/>
                      </a:cubicBezTo>
                      <a:cubicBezTo>
                        <a:pt x="158928" y="0"/>
                        <a:pt x="165478" y="63860"/>
                        <a:pt x="165478" y="63860"/>
                      </a:cubicBezTo>
                    </a:path>
                  </a:pathLst>
                </a:custGeom>
                <a:solidFill>
                  <a:srgbClr val="F7F3EF"/>
                </a:solidFill>
                <a:ln w="1926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7" name="任意多边形: 形状 1376">
                  <a:extLst>
                    <a:ext uri="{FF2B5EF4-FFF2-40B4-BE49-F238E27FC236}">
                      <a16:creationId xmlns:a16="http://schemas.microsoft.com/office/drawing/2014/main" id="{2B42A5DD-C495-B051-BA23-A213209D2C89}"/>
                    </a:ext>
                  </a:extLst>
                </p:cNvPr>
                <p:cNvSpPr/>
                <p:nvPr/>
              </p:nvSpPr>
              <p:spPr>
                <a:xfrm>
                  <a:off x="5015624" y="4229493"/>
                  <a:ext cx="334231" cy="97678"/>
                </a:xfrm>
                <a:custGeom>
                  <a:avLst/>
                  <a:gdLst>
                    <a:gd name="connsiteX0" fmla="*/ 0 w 334231"/>
                    <a:gd name="connsiteY0" fmla="*/ 97548 h 97678"/>
                    <a:gd name="connsiteX1" fmla="*/ 112839 w 334231"/>
                    <a:gd name="connsiteY1" fmla="*/ 64607 h 97678"/>
                    <a:gd name="connsiteX2" fmla="*/ 232710 w 334231"/>
                    <a:gd name="connsiteY2" fmla="*/ 24 h 97678"/>
                    <a:gd name="connsiteX3" fmla="*/ 334231 w 334231"/>
                    <a:gd name="connsiteY3" fmla="*/ 93936 h 97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4231" h="97678">
                      <a:moveTo>
                        <a:pt x="0" y="97548"/>
                      </a:moveTo>
                      <a:cubicBezTo>
                        <a:pt x="0" y="97548"/>
                        <a:pt x="80957" y="101594"/>
                        <a:pt x="112839" y="64607"/>
                      </a:cubicBezTo>
                      <a:cubicBezTo>
                        <a:pt x="147803" y="24152"/>
                        <a:pt x="153631" y="-891"/>
                        <a:pt x="232710" y="24"/>
                      </a:cubicBezTo>
                      <a:cubicBezTo>
                        <a:pt x="316605" y="1036"/>
                        <a:pt x="334231" y="93936"/>
                        <a:pt x="334231" y="93936"/>
                      </a:cubicBezTo>
                    </a:path>
                  </a:pathLst>
                </a:custGeom>
                <a:solidFill>
                  <a:srgbClr val="F7F3EF"/>
                </a:solidFill>
                <a:ln w="1926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355" name="任意多边形: 形状 1354">
                <a:extLst>
                  <a:ext uri="{FF2B5EF4-FFF2-40B4-BE49-F238E27FC236}">
                    <a16:creationId xmlns:a16="http://schemas.microsoft.com/office/drawing/2014/main" id="{88307CD1-F961-A61B-6ABB-047A1F2B9C65}"/>
                  </a:ext>
                </a:extLst>
              </p:cNvPr>
              <p:cNvSpPr/>
              <p:nvPr/>
            </p:nvSpPr>
            <p:spPr>
              <a:xfrm>
                <a:off x="5143279" y="4264967"/>
                <a:ext cx="212436" cy="103154"/>
              </a:xfrm>
              <a:custGeom>
                <a:avLst/>
                <a:gdLst>
                  <a:gd name="connsiteX0" fmla="*/ 2232 w 212436"/>
                  <a:gd name="connsiteY0" fmla="*/ 103154 h 103154"/>
                  <a:gd name="connsiteX1" fmla="*/ 18173 w 212436"/>
                  <a:gd name="connsiteY1" fmla="*/ 25713 h 103154"/>
                  <a:gd name="connsiteX2" fmla="*/ 69753 w 212436"/>
                  <a:gd name="connsiteY2" fmla="*/ 48348 h 103154"/>
                  <a:gd name="connsiteX3" fmla="*/ 155815 w 212436"/>
                  <a:gd name="connsiteY3" fmla="*/ 5871 h 103154"/>
                  <a:gd name="connsiteX4" fmla="*/ 212210 w 212436"/>
                  <a:gd name="connsiteY4" fmla="*/ 46181 h 103154"/>
                  <a:gd name="connsiteX5" fmla="*/ 2232 w 212436"/>
                  <a:gd name="connsiteY5" fmla="*/ 103154 h 103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2436" h="103154">
                    <a:moveTo>
                      <a:pt x="2232" y="103154"/>
                    </a:moveTo>
                    <a:cubicBezTo>
                      <a:pt x="2232" y="103154"/>
                      <a:pt x="-8796" y="43243"/>
                      <a:pt x="18173" y="25713"/>
                    </a:cubicBezTo>
                    <a:cubicBezTo>
                      <a:pt x="45143" y="8183"/>
                      <a:pt x="72354" y="29903"/>
                      <a:pt x="69753" y="48348"/>
                    </a:cubicBezTo>
                    <a:cubicBezTo>
                      <a:pt x="67152" y="66794"/>
                      <a:pt x="137177" y="13288"/>
                      <a:pt x="155815" y="5871"/>
                    </a:cubicBezTo>
                    <a:cubicBezTo>
                      <a:pt x="180473" y="-3761"/>
                      <a:pt x="215582" y="-7999"/>
                      <a:pt x="212210" y="46181"/>
                    </a:cubicBezTo>
                    <a:cubicBezTo>
                      <a:pt x="208839" y="100361"/>
                      <a:pt x="2232" y="103154"/>
                      <a:pt x="2232" y="103154"/>
                    </a:cubicBezTo>
                    <a:close/>
                  </a:path>
                </a:pathLst>
              </a:custGeom>
              <a:solidFill>
                <a:srgbClr val="F7F3EF"/>
              </a:solidFill>
              <a:ln w="19260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356" name="图形 669">
                <a:extLst>
                  <a:ext uri="{FF2B5EF4-FFF2-40B4-BE49-F238E27FC236}">
                    <a16:creationId xmlns:a16="http://schemas.microsoft.com/office/drawing/2014/main" id="{9B95A6EE-2477-3E81-634C-CBB3644A1474}"/>
                  </a:ext>
                </a:extLst>
              </p:cNvPr>
              <p:cNvGrpSpPr/>
              <p:nvPr/>
            </p:nvGrpSpPr>
            <p:grpSpPr>
              <a:xfrm>
                <a:off x="4717416" y="4204414"/>
                <a:ext cx="767877" cy="168288"/>
                <a:chOff x="4717416" y="4204414"/>
                <a:chExt cx="767877" cy="168288"/>
              </a:xfrm>
            </p:grpSpPr>
            <p:sp>
              <p:nvSpPr>
                <p:cNvPr id="1358" name="任意多边形: 形状 1357">
                  <a:extLst>
                    <a:ext uri="{FF2B5EF4-FFF2-40B4-BE49-F238E27FC236}">
                      <a16:creationId xmlns:a16="http://schemas.microsoft.com/office/drawing/2014/main" id="{18AE132B-A159-609A-3177-17C5C231CF5D}"/>
                    </a:ext>
                  </a:extLst>
                </p:cNvPr>
                <p:cNvSpPr/>
                <p:nvPr/>
              </p:nvSpPr>
              <p:spPr>
                <a:xfrm>
                  <a:off x="5305183" y="4204414"/>
                  <a:ext cx="180111" cy="145948"/>
                </a:xfrm>
                <a:custGeom>
                  <a:avLst/>
                  <a:gdLst>
                    <a:gd name="connsiteX0" fmla="*/ 161220 w 180111"/>
                    <a:gd name="connsiteY0" fmla="*/ 589 h 145948"/>
                    <a:gd name="connsiteX1" fmla="*/ 169069 w 180111"/>
                    <a:gd name="connsiteY1" fmla="*/ 3316 h 145948"/>
                    <a:gd name="connsiteX2" fmla="*/ 169166 w 180111"/>
                    <a:gd name="connsiteY2" fmla="*/ 3527 h 145948"/>
                    <a:gd name="connsiteX3" fmla="*/ 129868 w 180111"/>
                    <a:gd name="connsiteY3" fmla="*/ 134233 h 145948"/>
                    <a:gd name="connsiteX4" fmla="*/ 991 w 180111"/>
                    <a:gd name="connsiteY4" fmla="*/ 95224 h 145948"/>
                    <a:gd name="connsiteX5" fmla="*/ 2612 w 180111"/>
                    <a:gd name="connsiteY5" fmla="*/ 87074 h 145948"/>
                    <a:gd name="connsiteX6" fmla="*/ 2821 w 180111"/>
                    <a:gd name="connsiteY6" fmla="*/ 86940 h 1459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0111" h="145948">
                      <a:moveTo>
                        <a:pt x="161220" y="589"/>
                      </a:moveTo>
                      <a:cubicBezTo>
                        <a:pt x="164140" y="-825"/>
                        <a:pt x="167654" y="395"/>
                        <a:pt x="169069" y="3316"/>
                      </a:cubicBezTo>
                      <a:cubicBezTo>
                        <a:pt x="169103" y="3385"/>
                        <a:pt x="169135" y="3456"/>
                        <a:pt x="169166" y="3527"/>
                      </a:cubicBezTo>
                      <a:cubicBezTo>
                        <a:pt x="194017" y="55299"/>
                        <a:pt x="174705" y="109768"/>
                        <a:pt x="129868" y="134233"/>
                      </a:cubicBezTo>
                      <a:cubicBezTo>
                        <a:pt x="85031" y="158699"/>
                        <a:pt x="30947" y="144443"/>
                        <a:pt x="991" y="95224"/>
                      </a:cubicBezTo>
                      <a:cubicBezTo>
                        <a:pt x="-812" y="92526"/>
                        <a:pt x="-86" y="88877"/>
                        <a:pt x="2612" y="87074"/>
                      </a:cubicBezTo>
                      <a:cubicBezTo>
                        <a:pt x="2681" y="87028"/>
                        <a:pt x="2750" y="86983"/>
                        <a:pt x="2821" y="8694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26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59" name="任意多边形: 形状 1358">
                  <a:extLst>
                    <a:ext uri="{FF2B5EF4-FFF2-40B4-BE49-F238E27FC236}">
                      <a16:creationId xmlns:a16="http://schemas.microsoft.com/office/drawing/2014/main" id="{56BFB90C-1C31-C48F-D809-8B7B3DBCC27B}"/>
                    </a:ext>
                  </a:extLst>
                </p:cNvPr>
                <p:cNvSpPr/>
                <p:nvPr/>
              </p:nvSpPr>
              <p:spPr>
                <a:xfrm>
                  <a:off x="5307474" y="4204714"/>
                  <a:ext cx="171796" cy="131254"/>
                </a:xfrm>
                <a:custGeom>
                  <a:avLst/>
                  <a:gdLst>
                    <a:gd name="connsiteX0" fmla="*/ 159506 w 171796"/>
                    <a:gd name="connsiteY0" fmla="*/ 0 h 131254"/>
                    <a:gd name="connsiteX1" fmla="*/ 124060 w 171796"/>
                    <a:gd name="connsiteY1" fmla="*/ 117752 h 131254"/>
                    <a:gd name="connsiteX2" fmla="*/ 0 w 171796"/>
                    <a:gd name="connsiteY2" fmla="*/ 86977 h 131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1796" h="131254">
                      <a:moveTo>
                        <a:pt x="159506" y="0"/>
                      </a:moveTo>
                      <a:cubicBezTo>
                        <a:pt x="185754" y="48160"/>
                        <a:pt x="168127" y="93720"/>
                        <a:pt x="124060" y="117752"/>
                      </a:cubicBezTo>
                      <a:cubicBezTo>
                        <a:pt x="79994" y="141783"/>
                        <a:pt x="26247" y="135041"/>
                        <a:pt x="0" y="86977"/>
                      </a:cubicBezTo>
                      <a:close/>
                    </a:path>
                  </a:pathLst>
                </a:custGeom>
                <a:solidFill>
                  <a:srgbClr val="E57B07"/>
                </a:solidFill>
                <a:ln w="1926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0" name="任意多边形: 形状 1359">
                  <a:extLst>
                    <a:ext uri="{FF2B5EF4-FFF2-40B4-BE49-F238E27FC236}">
                      <a16:creationId xmlns:a16="http://schemas.microsoft.com/office/drawing/2014/main" id="{771001CE-C2F5-FA71-692B-4C586BCA8C19}"/>
                    </a:ext>
                  </a:extLst>
                </p:cNvPr>
                <p:cNvSpPr/>
                <p:nvPr/>
              </p:nvSpPr>
              <p:spPr>
                <a:xfrm>
                  <a:off x="5392307" y="4259663"/>
                  <a:ext cx="39633" cy="52007"/>
                </a:xfrm>
                <a:custGeom>
                  <a:avLst/>
                  <a:gdLst>
                    <a:gd name="connsiteX0" fmla="*/ 38264 w 39633"/>
                    <a:gd name="connsiteY0" fmla="*/ 32318 h 52007"/>
                    <a:gd name="connsiteX1" fmla="*/ 38622 w 39633"/>
                    <a:gd name="connsiteY1" fmla="*/ 38028 h 52007"/>
                    <a:gd name="connsiteX2" fmla="*/ 38264 w 39633"/>
                    <a:gd name="connsiteY2" fmla="*/ 38386 h 52007"/>
                    <a:gd name="connsiteX3" fmla="*/ 26369 w 39633"/>
                    <a:gd name="connsiteY3" fmla="*/ 45995 h 52007"/>
                    <a:gd name="connsiteX4" fmla="*/ 13606 w 39633"/>
                    <a:gd name="connsiteY4" fmla="*/ 51823 h 52007"/>
                    <a:gd name="connsiteX5" fmla="*/ 8539 w 39633"/>
                    <a:gd name="connsiteY5" fmla="*/ 49167 h 52007"/>
                    <a:gd name="connsiteX6" fmla="*/ 8405 w 39633"/>
                    <a:gd name="connsiteY6" fmla="*/ 48596 h 52007"/>
                    <a:gd name="connsiteX7" fmla="*/ 121 w 39633"/>
                    <a:gd name="connsiteY7" fmla="*/ 4481 h 52007"/>
                    <a:gd name="connsiteX8" fmla="*/ 2647 w 39633"/>
                    <a:gd name="connsiteY8" fmla="*/ 120 h 52007"/>
                    <a:gd name="connsiteX9" fmla="*/ 6237 w 39633"/>
                    <a:gd name="connsiteY9" fmla="*/ 1206 h 52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9633" h="52007">
                      <a:moveTo>
                        <a:pt x="38264" y="32318"/>
                      </a:moveTo>
                      <a:cubicBezTo>
                        <a:pt x="39940" y="33795"/>
                        <a:pt x="40100" y="36352"/>
                        <a:pt x="38622" y="38028"/>
                      </a:cubicBezTo>
                      <a:cubicBezTo>
                        <a:pt x="38511" y="38154"/>
                        <a:pt x="38391" y="38274"/>
                        <a:pt x="38264" y="38386"/>
                      </a:cubicBezTo>
                      <a:cubicBezTo>
                        <a:pt x="34490" y="41210"/>
                        <a:pt x="30514" y="43753"/>
                        <a:pt x="26369" y="45995"/>
                      </a:cubicBezTo>
                      <a:cubicBezTo>
                        <a:pt x="22265" y="48252"/>
                        <a:pt x="17999" y="50200"/>
                        <a:pt x="13606" y="51823"/>
                      </a:cubicBezTo>
                      <a:cubicBezTo>
                        <a:pt x="11473" y="52489"/>
                        <a:pt x="9204" y="51300"/>
                        <a:pt x="8539" y="49167"/>
                      </a:cubicBezTo>
                      <a:cubicBezTo>
                        <a:pt x="8480" y="48980"/>
                        <a:pt x="8435" y="48790"/>
                        <a:pt x="8405" y="48596"/>
                      </a:cubicBezTo>
                      <a:lnTo>
                        <a:pt x="121" y="4481"/>
                      </a:lnTo>
                      <a:cubicBezTo>
                        <a:pt x="-386" y="2579"/>
                        <a:pt x="746" y="627"/>
                        <a:pt x="2647" y="120"/>
                      </a:cubicBezTo>
                      <a:cubicBezTo>
                        <a:pt x="3953" y="-228"/>
                        <a:pt x="5343" y="193"/>
                        <a:pt x="6237" y="1206"/>
                      </a:cubicBezTo>
                      <a:close/>
                    </a:path>
                  </a:pathLst>
                </a:custGeom>
                <a:solidFill>
                  <a:srgbClr val="E57B07"/>
                </a:solidFill>
                <a:ln w="963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1" name="任意多边形: 形状 1360">
                  <a:extLst>
                    <a:ext uri="{FF2B5EF4-FFF2-40B4-BE49-F238E27FC236}">
                      <a16:creationId xmlns:a16="http://schemas.microsoft.com/office/drawing/2014/main" id="{4CEFCA2F-4AF3-D177-64FD-43661F1C23C7}"/>
                    </a:ext>
                  </a:extLst>
                </p:cNvPr>
                <p:cNvSpPr/>
                <p:nvPr/>
              </p:nvSpPr>
              <p:spPr>
                <a:xfrm>
                  <a:off x="5411779" y="4214169"/>
                  <a:ext cx="47648" cy="27102"/>
                </a:xfrm>
                <a:custGeom>
                  <a:avLst/>
                  <a:gdLst>
                    <a:gd name="connsiteX0" fmla="*/ 42295 w 47648"/>
                    <a:gd name="connsiteY0" fmla="*/ 2634 h 27102"/>
                    <a:gd name="connsiteX1" fmla="*/ 47592 w 47648"/>
                    <a:gd name="connsiteY1" fmla="*/ 21561 h 27102"/>
                    <a:gd name="connsiteX2" fmla="*/ 44713 w 47648"/>
                    <a:gd name="connsiteY2" fmla="*/ 25698 h 27102"/>
                    <a:gd name="connsiteX3" fmla="*/ 44221 w 47648"/>
                    <a:gd name="connsiteY3" fmla="*/ 25751 h 27102"/>
                    <a:gd name="connsiteX4" fmla="*/ 4200 w 47648"/>
                    <a:gd name="connsiteY4" fmla="*/ 27099 h 27102"/>
                    <a:gd name="connsiteX5" fmla="*/ 3 w 47648"/>
                    <a:gd name="connsiteY5" fmla="*/ 23211 h 27102"/>
                    <a:gd name="connsiteX6" fmla="*/ 1888 w 47648"/>
                    <a:gd name="connsiteY6" fmla="*/ 19634 h 27102"/>
                    <a:gd name="connsiteX7" fmla="*/ 36949 w 47648"/>
                    <a:gd name="connsiteY7" fmla="*/ 370 h 27102"/>
                    <a:gd name="connsiteX8" fmla="*/ 42137 w 47648"/>
                    <a:gd name="connsiteY8" fmla="*/ 2245 h 27102"/>
                    <a:gd name="connsiteX9" fmla="*/ 42294 w 47648"/>
                    <a:gd name="connsiteY9" fmla="*/ 2634 h 27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7648" h="27102">
                      <a:moveTo>
                        <a:pt x="42295" y="2634"/>
                      </a:moveTo>
                      <a:cubicBezTo>
                        <a:pt x="44915" y="8672"/>
                        <a:pt x="46697" y="15040"/>
                        <a:pt x="47592" y="21561"/>
                      </a:cubicBezTo>
                      <a:cubicBezTo>
                        <a:pt x="47939" y="23498"/>
                        <a:pt x="46650" y="25350"/>
                        <a:pt x="44713" y="25698"/>
                      </a:cubicBezTo>
                      <a:cubicBezTo>
                        <a:pt x="44550" y="25727"/>
                        <a:pt x="44386" y="25745"/>
                        <a:pt x="44221" y="25751"/>
                      </a:cubicBezTo>
                      <a:lnTo>
                        <a:pt x="4200" y="27099"/>
                      </a:lnTo>
                      <a:cubicBezTo>
                        <a:pt x="1967" y="27184"/>
                        <a:pt x="88" y="25444"/>
                        <a:pt x="3" y="23211"/>
                      </a:cubicBezTo>
                      <a:cubicBezTo>
                        <a:pt x="-52" y="21768"/>
                        <a:pt x="666" y="20404"/>
                        <a:pt x="1888" y="19634"/>
                      </a:cubicBezTo>
                      <a:lnTo>
                        <a:pt x="36949" y="370"/>
                      </a:lnTo>
                      <a:cubicBezTo>
                        <a:pt x="38899" y="-545"/>
                        <a:pt x="41222" y="295"/>
                        <a:pt x="42137" y="2245"/>
                      </a:cubicBezTo>
                      <a:cubicBezTo>
                        <a:pt x="42197" y="2372"/>
                        <a:pt x="42249" y="2502"/>
                        <a:pt x="42294" y="2634"/>
                      </a:cubicBezTo>
                      <a:close/>
                    </a:path>
                  </a:pathLst>
                </a:custGeom>
                <a:solidFill>
                  <a:srgbClr val="E57B07"/>
                </a:solidFill>
                <a:ln w="963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2" name="任意多边形: 形状 1361">
                  <a:extLst>
                    <a:ext uri="{FF2B5EF4-FFF2-40B4-BE49-F238E27FC236}">
                      <a16:creationId xmlns:a16="http://schemas.microsoft.com/office/drawing/2014/main" id="{7F9B844A-945B-EB68-6871-1F912E311C63}"/>
                    </a:ext>
                  </a:extLst>
                </p:cNvPr>
                <p:cNvSpPr/>
                <p:nvPr/>
              </p:nvSpPr>
              <p:spPr>
                <a:xfrm>
                  <a:off x="5323911" y="4260943"/>
                  <a:ext cx="45038" cy="42137"/>
                </a:xfrm>
                <a:custGeom>
                  <a:avLst/>
                  <a:gdLst>
                    <a:gd name="connsiteX0" fmla="*/ 44341 w 45038"/>
                    <a:gd name="connsiteY0" fmla="*/ 6380 h 42137"/>
                    <a:gd name="connsiteX1" fmla="*/ 19202 w 45038"/>
                    <a:gd name="connsiteY1" fmla="*/ 40718 h 42137"/>
                    <a:gd name="connsiteX2" fmla="*/ 14138 w 45038"/>
                    <a:gd name="connsiteY2" fmla="*/ 41395 h 42137"/>
                    <a:gd name="connsiteX3" fmla="*/ 13904 w 45038"/>
                    <a:gd name="connsiteY3" fmla="*/ 41200 h 42137"/>
                    <a:gd name="connsiteX4" fmla="*/ 756 w 45038"/>
                    <a:gd name="connsiteY4" fmla="*/ 26414 h 42137"/>
                    <a:gd name="connsiteX5" fmla="*/ 1593 w 45038"/>
                    <a:gd name="connsiteY5" fmla="*/ 20961 h 42137"/>
                    <a:gd name="connsiteX6" fmla="*/ 1864 w 45038"/>
                    <a:gd name="connsiteY6" fmla="*/ 20780 h 42137"/>
                    <a:gd name="connsiteX7" fmla="*/ 39381 w 45038"/>
                    <a:gd name="connsiteY7" fmla="*/ 312 h 42137"/>
                    <a:gd name="connsiteX8" fmla="*/ 44728 w 45038"/>
                    <a:gd name="connsiteY8" fmla="*/ 2531 h 42137"/>
                    <a:gd name="connsiteX9" fmla="*/ 44341 w 45038"/>
                    <a:gd name="connsiteY9" fmla="*/ 6380 h 42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5038" h="42137">
                      <a:moveTo>
                        <a:pt x="44341" y="6380"/>
                      </a:moveTo>
                      <a:lnTo>
                        <a:pt x="19202" y="40718"/>
                      </a:lnTo>
                      <a:cubicBezTo>
                        <a:pt x="17991" y="42303"/>
                        <a:pt x="15724" y="42606"/>
                        <a:pt x="14138" y="41395"/>
                      </a:cubicBezTo>
                      <a:cubicBezTo>
                        <a:pt x="14058" y="41333"/>
                        <a:pt x="13979" y="41268"/>
                        <a:pt x="13904" y="41200"/>
                      </a:cubicBezTo>
                      <a:cubicBezTo>
                        <a:pt x="8857" y="36904"/>
                        <a:pt x="4433" y="31928"/>
                        <a:pt x="756" y="26414"/>
                      </a:cubicBezTo>
                      <a:cubicBezTo>
                        <a:pt x="-518" y="24677"/>
                        <a:pt x="-144" y="22236"/>
                        <a:pt x="1593" y="20961"/>
                      </a:cubicBezTo>
                      <a:cubicBezTo>
                        <a:pt x="1681" y="20897"/>
                        <a:pt x="1771" y="20836"/>
                        <a:pt x="1864" y="20780"/>
                      </a:cubicBezTo>
                      <a:lnTo>
                        <a:pt x="39381" y="312"/>
                      </a:lnTo>
                      <a:cubicBezTo>
                        <a:pt x="41470" y="-552"/>
                        <a:pt x="43864" y="441"/>
                        <a:pt x="44728" y="2531"/>
                      </a:cubicBezTo>
                      <a:cubicBezTo>
                        <a:pt x="45252" y="3798"/>
                        <a:pt x="45107" y="5242"/>
                        <a:pt x="44341" y="6380"/>
                      </a:cubicBezTo>
                      <a:close/>
                    </a:path>
                  </a:pathLst>
                </a:custGeom>
                <a:solidFill>
                  <a:srgbClr val="E57B07"/>
                </a:solidFill>
                <a:ln w="963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3" name="任意多边形: 形状 1362">
                  <a:extLst>
                    <a:ext uri="{FF2B5EF4-FFF2-40B4-BE49-F238E27FC236}">
                      <a16:creationId xmlns:a16="http://schemas.microsoft.com/office/drawing/2014/main" id="{2661BC63-FB48-E283-428B-ABE6D4C02B0F}"/>
                    </a:ext>
                  </a:extLst>
                </p:cNvPr>
                <p:cNvSpPr/>
                <p:nvPr/>
              </p:nvSpPr>
              <p:spPr>
                <a:xfrm>
                  <a:off x="5402584" y="4248877"/>
                  <a:ext cx="56181" cy="37711"/>
                </a:xfrm>
                <a:custGeom>
                  <a:avLst/>
                  <a:gdLst>
                    <a:gd name="connsiteX0" fmla="*/ 56113 w 56181"/>
                    <a:gd name="connsiteY0" fmla="*/ 6935 h 37711"/>
                    <a:gd name="connsiteX1" fmla="*/ 41665 w 56181"/>
                    <a:gd name="connsiteY1" fmla="*/ 36457 h 37711"/>
                    <a:gd name="connsiteX2" fmla="*/ 36641 w 56181"/>
                    <a:gd name="connsiteY2" fmla="*/ 36862 h 37711"/>
                    <a:gd name="connsiteX3" fmla="*/ 36511 w 56181"/>
                    <a:gd name="connsiteY3" fmla="*/ 36746 h 37711"/>
                    <a:gd name="connsiteX4" fmla="*/ 1547 w 56181"/>
                    <a:gd name="connsiteY4" fmla="*/ 6935 h 37711"/>
                    <a:gd name="connsiteX5" fmla="*/ 766 w 56181"/>
                    <a:gd name="connsiteY5" fmla="*/ 1543 h 37711"/>
                    <a:gd name="connsiteX6" fmla="*/ 3666 w 56181"/>
                    <a:gd name="connsiteY6" fmla="*/ 0 h 37711"/>
                    <a:gd name="connsiteX7" fmla="*/ 52501 w 56181"/>
                    <a:gd name="connsiteY7" fmla="*/ 1927 h 37711"/>
                    <a:gd name="connsiteX8" fmla="*/ 56138 w 56181"/>
                    <a:gd name="connsiteY8" fmla="*/ 6775 h 37711"/>
                    <a:gd name="connsiteX9" fmla="*/ 56113 w 56181"/>
                    <a:gd name="connsiteY9" fmla="*/ 6935 h 377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6181" h="37711">
                      <a:moveTo>
                        <a:pt x="56113" y="6935"/>
                      </a:moveTo>
                      <a:cubicBezTo>
                        <a:pt x="53884" y="17844"/>
                        <a:pt x="48911" y="28005"/>
                        <a:pt x="41665" y="36457"/>
                      </a:cubicBezTo>
                      <a:cubicBezTo>
                        <a:pt x="40389" y="37956"/>
                        <a:pt x="38140" y="38137"/>
                        <a:pt x="36641" y="36862"/>
                      </a:cubicBezTo>
                      <a:cubicBezTo>
                        <a:pt x="36597" y="36824"/>
                        <a:pt x="36553" y="36786"/>
                        <a:pt x="36511" y="36746"/>
                      </a:cubicBezTo>
                      <a:lnTo>
                        <a:pt x="1547" y="6935"/>
                      </a:lnTo>
                      <a:cubicBezTo>
                        <a:pt x="-158" y="5662"/>
                        <a:pt x="-507" y="3248"/>
                        <a:pt x="766" y="1543"/>
                      </a:cubicBezTo>
                      <a:cubicBezTo>
                        <a:pt x="1454" y="621"/>
                        <a:pt x="2518" y="56"/>
                        <a:pt x="3666" y="0"/>
                      </a:cubicBezTo>
                      <a:lnTo>
                        <a:pt x="52501" y="1927"/>
                      </a:lnTo>
                      <a:cubicBezTo>
                        <a:pt x="54844" y="2261"/>
                        <a:pt x="56473" y="4432"/>
                        <a:pt x="56138" y="6775"/>
                      </a:cubicBezTo>
                      <a:cubicBezTo>
                        <a:pt x="56131" y="6829"/>
                        <a:pt x="56122" y="6882"/>
                        <a:pt x="56113" y="6935"/>
                      </a:cubicBezTo>
                      <a:close/>
                    </a:path>
                  </a:pathLst>
                </a:custGeom>
                <a:solidFill>
                  <a:srgbClr val="E57B07"/>
                </a:solidFill>
                <a:ln w="963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4" name="任意多边形: 形状 1363">
                  <a:extLst>
                    <a:ext uri="{FF2B5EF4-FFF2-40B4-BE49-F238E27FC236}">
                      <a16:creationId xmlns:a16="http://schemas.microsoft.com/office/drawing/2014/main" id="{63C871E6-0028-ECE7-A3F1-A03443F101B9}"/>
                    </a:ext>
                  </a:extLst>
                </p:cNvPr>
                <p:cNvSpPr/>
                <p:nvPr/>
              </p:nvSpPr>
              <p:spPr>
                <a:xfrm>
                  <a:off x="5351694" y="4264577"/>
                  <a:ext cx="37640" cy="52116"/>
                </a:xfrm>
                <a:custGeom>
                  <a:avLst/>
                  <a:gdLst>
                    <a:gd name="connsiteX0" fmla="*/ 33269 w 37640"/>
                    <a:gd name="connsiteY0" fmla="*/ 3805 h 52116"/>
                    <a:gd name="connsiteX1" fmla="*/ 37604 w 37640"/>
                    <a:gd name="connsiteY1" fmla="*/ 47583 h 52116"/>
                    <a:gd name="connsiteX2" fmla="*/ 34580 w 37640"/>
                    <a:gd name="connsiteY2" fmla="*/ 51615 h 52116"/>
                    <a:gd name="connsiteX3" fmla="*/ 34474 w 37640"/>
                    <a:gd name="connsiteY3" fmla="*/ 51628 h 52116"/>
                    <a:gd name="connsiteX4" fmla="*/ 2592 w 37640"/>
                    <a:gd name="connsiteY4" fmla="*/ 47535 h 52116"/>
                    <a:gd name="connsiteX5" fmla="*/ 351 w 37640"/>
                    <a:gd name="connsiteY5" fmla="*/ 41902 h 52116"/>
                    <a:gd name="connsiteX6" fmla="*/ 569 w 37640"/>
                    <a:gd name="connsiteY6" fmla="*/ 41466 h 52116"/>
                    <a:gd name="connsiteX7" fmla="*/ 26334 w 37640"/>
                    <a:gd name="connsiteY7" fmla="*/ 1542 h 52116"/>
                    <a:gd name="connsiteX8" fmla="*/ 31728 w 37640"/>
                    <a:gd name="connsiteY8" fmla="*/ 770 h 52116"/>
                    <a:gd name="connsiteX9" fmla="*/ 33269 w 37640"/>
                    <a:gd name="connsiteY9" fmla="*/ 3805 h 521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7640" h="52116">
                      <a:moveTo>
                        <a:pt x="33269" y="3805"/>
                      </a:moveTo>
                      <a:lnTo>
                        <a:pt x="37604" y="47583"/>
                      </a:lnTo>
                      <a:cubicBezTo>
                        <a:pt x="37882" y="49531"/>
                        <a:pt x="36528" y="51336"/>
                        <a:pt x="34580" y="51615"/>
                      </a:cubicBezTo>
                      <a:cubicBezTo>
                        <a:pt x="34544" y="51620"/>
                        <a:pt x="34509" y="51624"/>
                        <a:pt x="34474" y="51628"/>
                      </a:cubicBezTo>
                      <a:cubicBezTo>
                        <a:pt x="23671" y="52962"/>
                        <a:pt x="12707" y="51554"/>
                        <a:pt x="2592" y="47535"/>
                      </a:cubicBezTo>
                      <a:cubicBezTo>
                        <a:pt x="418" y="46598"/>
                        <a:pt x="-586" y="44076"/>
                        <a:pt x="351" y="41902"/>
                      </a:cubicBezTo>
                      <a:cubicBezTo>
                        <a:pt x="415" y="41753"/>
                        <a:pt x="488" y="41607"/>
                        <a:pt x="569" y="41466"/>
                      </a:cubicBezTo>
                      <a:lnTo>
                        <a:pt x="26334" y="1542"/>
                      </a:lnTo>
                      <a:cubicBezTo>
                        <a:pt x="27611" y="-161"/>
                        <a:pt x="30026" y="-506"/>
                        <a:pt x="31728" y="770"/>
                      </a:cubicBezTo>
                      <a:cubicBezTo>
                        <a:pt x="32685" y="1488"/>
                        <a:pt x="33255" y="2609"/>
                        <a:pt x="33269" y="3805"/>
                      </a:cubicBezTo>
                      <a:close/>
                    </a:path>
                  </a:pathLst>
                </a:custGeom>
                <a:solidFill>
                  <a:srgbClr val="E57B07"/>
                </a:solidFill>
                <a:ln w="963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5" name="任意多边形: 形状 1364">
                  <a:extLst>
                    <a:ext uri="{FF2B5EF4-FFF2-40B4-BE49-F238E27FC236}">
                      <a16:creationId xmlns:a16="http://schemas.microsoft.com/office/drawing/2014/main" id="{50D23FE9-2147-FB79-128F-DB9DBDC9E974}"/>
                    </a:ext>
                  </a:extLst>
                </p:cNvPr>
                <p:cNvSpPr/>
                <p:nvPr/>
              </p:nvSpPr>
              <p:spPr>
                <a:xfrm>
                  <a:off x="4717416" y="4226140"/>
                  <a:ext cx="173618" cy="146562"/>
                </a:xfrm>
                <a:custGeom>
                  <a:avLst/>
                  <a:gdLst>
                    <a:gd name="connsiteX0" fmla="*/ 171161 w 173618"/>
                    <a:gd name="connsiteY0" fmla="*/ 102539 h 146562"/>
                    <a:gd name="connsiteX1" fmla="*/ 172704 w 173618"/>
                    <a:gd name="connsiteY1" fmla="*/ 110148 h 146562"/>
                    <a:gd name="connsiteX2" fmla="*/ 172462 w 173618"/>
                    <a:gd name="connsiteY2" fmla="*/ 110485 h 146562"/>
                    <a:gd name="connsiteX3" fmla="*/ 42815 w 173618"/>
                    <a:gd name="connsiteY3" fmla="*/ 128401 h 146562"/>
                    <a:gd name="connsiteX4" fmla="*/ 14208 w 173618"/>
                    <a:gd name="connsiteY4" fmla="*/ 2655 h 146562"/>
                    <a:gd name="connsiteX5" fmla="*/ 21895 w 173618"/>
                    <a:gd name="connsiteY5" fmla="*/ 832 h 146562"/>
                    <a:gd name="connsiteX6" fmla="*/ 22106 w 173618"/>
                    <a:gd name="connsiteY6" fmla="*/ 969 h 146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3618" h="146562">
                      <a:moveTo>
                        <a:pt x="171161" y="102539"/>
                      </a:moveTo>
                      <a:cubicBezTo>
                        <a:pt x="173689" y="104214"/>
                        <a:pt x="174379" y="107621"/>
                        <a:pt x="172704" y="110148"/>
                      </a:cubicBezTo>
                      <a:cubicBezTo>
                        <a:pt x="172627" y="110264"/>
                        <a:pt x="172546" y="110376"/>
                        <a:pt x="172462" y="110485"/>
                      </a:cubicBezTo>
                      <a:cubicBezTo>
                        <a:pt x="140483" y="152192"/>
                        <a:pt x="85051" y="157152"/>
                        <a:pt x="42815" y="128401"/>
                      </a:cubicBezTo>
                      <a:cubicBezTo>
                        <a:pt x="578" y="99649"/>
                        <a:pt x="-13244" y="47588"/>
                        <a:pt x="14208" y="2655"/>
                      </a:cubicBezTo>
                      <a:cubicBezTo>
                        <a:pt x="15827" y="29"/>
                        <a:pt x="19269" y="-787"/>
                        <a:pt x="21895" y="832"/>
                      </a:cubicBezTo>
                      <a:cubicBezTo>
                        <a:pt x="21966" y="876"/>
                        <a:pt x="22037" y="922"/>
                        <a:pt x="22106" y="969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926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6" name="任意多边形: 形状 1365">
                  <a:extLst>
                    <a:ext uri="{FF2B5EF4-FFF2-40B4-BE49-F238E27FC236}">
                      <a16:creationId xmlns:a16="http://schemas.microsoft.com/office/drawing/2014/main" id="{BB796E80-ED02-4B36-4BF5-09271EE8722B}"/>
                    </a:ext>
                  </a:extLst>
                </p:cNvPr>
                <p:cNvSpPr/>
                <p:nvPr/>
              </p:nvSpPr>
              <p:spPr>
                <a:xfrm>
                  <a:off x="4724326" y="4226675"/>
                  <a:ext cx="164780" cy="136072"/>
                </a:xfrm>
                <a:custGeom>
                  <a:avLst/>
                  <a:gdLst>
                    <a:gd name="connsiteX0" fmla="*/ 164781 w 164780"/>
                    <a:gd name="connsiteY0" fmla="*/ 102340 h 136072"/>
                    <a:gd name="connsiteX1" fmla="*/ 42213 w 164780"/>
                    <a:gd name="connsiteY1" fmla="*/ 116788 h 136072"/>
                    <a:gd name="connsiteX2" fmla="*/ 14666 w 164780"/>
                    <a:gd name="connsiteY2" fmla="*/ 0 h 136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64780" h="136072">
                      <a:moveTo>
                        <a:pt x="164781" y="102340"/>
                      </a:moveTo>
                      <a:cubicBezTo>
                        <a:pt x="136607" y="143758"/>
                        <a:pt x="83679" y="145155"/>
                        <a:pt x="42213" y="116788"/>
                      </a:cubicBezTo>
                      <a:cubicBezTo>
                        <a:pt x="748" y="88422"/>
                        <a:pt x="-13556" y="41418"/>
                        <a:pt x="14666" y="0"/>
                      </a:cubicBezTo>
                      <a:close/>
                    </a:path>
                  </a:pathLst>
                </a:custGeom>
                <a:solidFill>
                  <a:srgbClr val="E57B07"/>
                </a:solidFill>
                <a:ln w="1926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7" name="任意多边形: 形状 1366">
                  <a:extLst>
                    <a:ext uri="{FF2B5EF4-FFF2-40B4-BE49-F238E27FC236}">
                      <a16:creationId xmlns:a16="http://schemas.microsoft.com/office/drawing/2014/main" id="{DAA5379E-C85B-947C-D841-2AF403B28C79}"/>
                    </a:ext>
                  </a:extLst>
                </p:cNvPr>
                <p:cNvSpPr/>
                <p:nvPr/>
              </p:nvSpPr>
              <p:spPr>
                <a:xfrm>
                  <a:off x="4768019" y="4287809"/>
                  <a:ext cx="40812" cy="47194"/>
                </a:xfrm>
                <a:custGeom>
                  <a:avLst/>
                  <a:gdLst>
                    <a:gd name="connsiteX0" fmla="*/ 29632 w 40812"/>
                    <a:gd name="connsiteY0" fmla="*/ 44481 h 47194"/>
                    <a:gd name="connsiteX1" fmla="*/ 25149 w 40812"/>
                    <a:gd name="connsiteY1" fmla="*/ 47069 h 47194"/>
                    <a:gd name="connsiteX2" fmla="*/ 24431 w 40812"/>
                    <a:gd name="connsiteY2" fmla="*/ 46793 h 47194"/>
                    <a:gd name="connsiteX3" fmla="*/ 12294 w 40812"/>
                    <a:gd name="connsiteY3" fmla="*/ 39617 h 47194"/>
                    <a:gd name="connsiteX4" fmla="*/ 1217 w 40812"/>
                    <a:gd name="connsiteY4" fmla="*/ 30997 h 47194"/>
                    <a:gd name="connsiteX5" fmla="*/ 961 w 40812"/>
                    <a:gd name="connsiteY5" fmla="*/ 25758 h 47194"/>
                    <a:gd name="connsiteX6" fmla="*/ 1506 w 40812"/>
                    <a:gd name="connsiteY6" fmla="*/ 25265 h 47194"/>
                    <a:gd name="connsiteX7" fmla="*/ 34930 w 40812"/>
                    <a:gd name="connsiteY7" fmla="*/ 752 h 47194"/>
                    <a:gd name="connsiteX8" fmla="*/ 40060 w 40812"/>
                    <a:gd name="connsiteY8" fmla="*/ 1438 h 47194"/>
                    <a:gd name="connsiteX9" fmla="*/ 40661 w 40812"/>
                    <a:gd name="connsiteY9" fmla="*/ 4701 h 47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0812" h="47194">
                      <a:moveTo>
                        <a:pt x="29632" y="44481"/>
                      </a:moveTo>
                      <a:cubicBezTo>
                        <a:pt x="29109" y="46434"/>
                        <a:pt x="27102" y="47592"/>
                        <a:pt x="25149" y="47069"/>
                      </a:cubicBezTo>
                      <a:cubicBezTo>
                        <a:pt x="24901" y="47002"/>
                        <a:pt x="24660" y="46910"/>
                        <a:pt x="24431" y="46793"/>
                      </a:cubicBezTo>
                      <a:cubicBezTo>
                        <a:pt x="20234" y="44667"/>
                        <a:pt x="16180" y="42270"/>
                        <a:pt x="12294" y="39617"/>
                      </a:cubicBezTo>
                      <a:cubicBezTo>
                        <a:pt x="8424" y="36980"/>
                        <a:pt x="4724" y="34101"/>
                        <a:pt x="1217" y="30997"/>
                      </a:cubicBezTo>
                      <a:cubicBezTo>
                        <a:pt x="-300" y="29621"/>
                        <a:pt x="-414" y="27276"/>
                        <a:pt x="961" y="25758"/>
                      </a:cubicBezTo>
                      <a:cubicBezTo>
                        <a:pt x="1126" y="25576"/>
                        <a:pt x="1309" y="25411"/>
                        <a:pt x="1506" y="25265"/>
                      </a:cubicBezTo>
                      <a:lnTo>
                        <a:pt x="34930" y="752"/>
                      </a:lnTo>
                      <a:cubicBezTo>
                        <a:pt x="36536" y="-475"/>
                        <a:pt x="38833" y="-168"/>
                        <a:pt x="40060" y="1438"/>
                      </a:cubicBezTo>
                      <a:cubicBezTo>
                        <a:pt x="40770" y="2368"/>
                        <a:pt x="40993" y="3580"/>
                        <a:pt x="40661" y="4701"/>
                      </a:cubicBezTo>
                      <a:close/>
                    </a:path>
                  </a:pathLst>
                </a:custGeom>
                <a:solidFill>
                  <a:srgbClr val="E57B07"/>
                </a:solidFill>
                <a:ln w="963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8" name="任意多边形: 形状 1367">
                  <a:extLst>
                    <a:ext uri="{FF2B5EF4-FFF2-40B4-BE49-F238E27FC236}">
                      <a16:creationId xmlns:a16="http://schemas.microsoft.com/office/drawing/2014/main" id="{4955AC4E-6740-0A28-52D8-583C0EE80CFE}"/>
                    </a:ext>
                  </a:extLst>
                </p:cNvPr>
                <p:cNvSpPr/>
                <p:nvPr/>
              </p:nvSpPr>
              <p:spPr>
                <a:xfrm>
                  <a:off x="4833384" y="4294474"/>
                  <a:ext cx="40125" cy="40849"/>
                </a:xfrm>
                <a:custGeom>
                  <a:avLst/>
                  <a:gdLst>
                    <a:gd name="connsiteX0" fmla="*/ 39349 w 40125"/>
                    <a:gd name="connsiteY0" fmla="*/ 28281 h 40849"/>
                    <a:gd name="connsiteX1" fmla="*/ 25864 w 40125"/>
                    <a:gd name="connsiteY1" fmla="*/ 40272 h 40849"/>
                    <a:gd name="connsiteX2" fmla="*/ 20746 w 40125"/>
                    <a:gd name="connsiteY2" fmla="*/ 39126 h 40849"/>
                    <a:gd name="connsiteX3" fmla="*/ 20711 w 40125"/>
                    <a:gd name="connsiteY3" fmla="*/ 39068 h 40849"/>
                    <a:gd name="connsiteX4" fmla="*/ 387 w 40125"/>
                    <a:gd name="connsiteY4" fmla="*/ 5356 h 40849"/>
                    <a:gd name="connsiteX5" fmla="*/ 2061 w 40125"/>
                    <a:gd name="connsiteY5" fmla="*/ 386 h 40849"/>
                    <a:gd name="connsiteX6" fmla="*/ 5636 w 40125"/>
                    <a:gd name="connsiteY6" fmla="*/ 540 h 40849"/>
                    <a:gd name="connsiteX7" fmla="*/ 38626 w 40125"/>
                    <a:gd name="connsiteY7" fmla="*/ 23031 h 40849"/>
                    <a:gd name="connsiteX8" fmla="*/ 39395 w 40125"/>
                    <a:gd name="connsiteY8" fmla="*/ 28219 h 40849"/>
                    <a:gd name="connsiteX9" fmla="*/ 39349 w 40125"/>
                    <a:gd name="connsiteY9" fmla="*/ 28280 h 408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0125" h="40849">
                      <a:moveTo>
                        <a:pt x="39349" y="28281"/>
                      </a:moveTo>
                      <a:cubicBezTo>
                        <a:pt x="35480" y="32931"/>
                        <a:pt x="30935" y="36974"/>
                        <a:pt x="25864" y="40272"/>
                      </a:cubicBezTo>
                      <a:cubicBezTo>
                        <a:pt x="24134" y="41369"/>
                        <a:pt x="21843" y="40856"/>
                        <a:pt x="20746" y="39126"/>
                      </a:cubicBezTo>
                      <a:cubicBezTo>
                        <a:pt x="20734" y="39107"/>
                        <a:pt x="20723" y="39088"/>
                        <a:pt x="20711" y="39068"/>
                      </a:cubicBezTo>
                      <a:lnTo>
                        <a:pt x="387" y="5356"/>
                      </a:lnTo>
                      <a:cubicBezTo>
                        <a:pt x="-523" y="3522"/>
                        <a:pt x="227" y="1296"/>
                        <a:pt x="2061" y="386"/>
                      </a:cubicBezTo>
                      <a:cubicBezTo>
                        <a:pt x="3200" y="-179"/>
                        <a:pt x="4550" y="-121"/>
                        <a:pt x="5636" y="540"/>
                      </a:cubicBezTo>
                      <a:lnTo>
                        <a:pt x="38626" y="23031"/>
                      </a:lnTo>
                      <a:cubicBezTo>
                        <a:pt x="40271" y="24251"/>
                        <a:pt x="40616" y="26574"/>
                        <a:pt x="39395" y="28219"/>
                      </a:cubicBezTo>
                      <a:cubicBezTo>
                        <a:pt x="39380" y="28239"/>
                        <a:pt x="39364" y="28260"/>
                        <a:pt x="39349" y="28280"/>
                      </a:cubicBezTo>
                      <a:close/>
                    </a:path>
                  </a:pathLst>
                </a:custGeom>
                <a:solidFill>
                  <a:srgbClr val="E57B07"/>
                </a:solidFill>
                <a:ln w="1926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9" name="任意多边形: 形状 1368">
                  <a:extLst>
                    <a:ext uri="{FF2B5EF4-FFF2-40B4-BE49-F238E27FC236}">
                      <a16:creationId xmlns:a16="http://schemas.microsoft.com/office/drawing/2014/main" id="{937790F7-4378-46F4-C231-629B5D7B8CA0}"/>
                    </a:ext>
                  </a:extLst>
                </p:cNvPr>
                <p:cNvSpPr/>
                <p:nvPr/>
              </p:nvSpPr>
              <p:spPr>
                <a:xfrm>
                  <a:off x="4744520" y="4237853"/>
                  <a:ext cx="48551" cy="31409"/>
                </a:xfrm>
                <a:custGeom>
                  <a:avLst/>
                  <a:gdLst>
                    <a:gd name="connsiteX0" fmla="*/ 44221 w 48551"/>
                    <a:gd name="connsiteY0" fmla="*/ 31348 h 31409"/>
                    <a:gd name="connsiteX1" fmla="*/ 2996 w 48551"/>
                    <a:gd name="connsiteY1" fmla="*/ 23353 h 31409"/>
                    <a:gd name="connsiteX2" fmla="*/ 58 w 48551"/>
                    <a:gd name="connsiteY2" fmla="*/ 19018 h 31409"/>
                    <a:gd name="connsiteX3" fmla="*/ 6271 w 48551"/>
                    <a:gd name="connsiteY3" fmla="*/ 1922 h 31409"/>
                    <a:gd name="connsiteX4" fmla="*/ 11384 w 48551"/>
                    <a:gd name="connsiteY4" fmla="*/ 480 h 31409"/>
                    <a:gd name="connsiteX5" fmla="*/ 11617 w 48551"/>
                    <a:gd name="connsiteY5" fmla="*/ 621 h 31409"/>
                    <a:gd name="connsiteX6" fmla="*/ 46918 w 48551"/>
                    <a:gd name="connsiteY6" fmla="*/ 24702 h 31409"/>
                    <a:gd name="connsiteX7" fmla="*/ 47939 w 48551"/>
                    <a:gd name="connsiteY7" fmla="*/ 29776 h 31409"/>
                    <a:gd name="connsiteX8" fmla="*/ 44221 w 48551"/>
                    <a:gd name="connsiteY8" fmla="*/ 31348 h 31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8551" h="31409">
                      <a:moveTo>
                        <a:pt x="44221" y="31348"/>
                      </a:moveTo>
                      <a:lnTo>
                        <a:pt x="2996" y="23353"/>
                      </a:lnTo>
                      <a:cubicBezTo>
                        <a:pt x="1005" y="22941"/>
                        <a:pt x="-297" y="21020"/>
                        <a:pt x="58" y="19018"/>
                      </a:cubicBezTo>
                      <a:cubicBezTo>
                        <a:pt x="1259" y="13040"/>
                        <a:pt x="3353" y="7276"/>
                        <a:pt x="6271" y="1922"/>
                      </a:cubicBezTo>
                      <a:cubicBezTo>
                        <a:pt x="7285" y="112"/>
                        <a:pt x="9574" y="-534"/>
                        <a:pt x="11384" y="480"/>
                      </a:cubicBezTo>
                      <a:cubicBezTo>
                        <a:pt x="11463" y="524"/>
                        <a:pt x="11541" y="571"/>
                        <a:pt x="11617" y="621"/>
                      </a:cubicBezTo>
                      <a:lnTo>
                        <a:pt x="46918" y="24702"/>
                      </a:lnTo>
                      <a:cubicBezTo>
                        <a:pt x="48601" y="25821"/>
                        <a:pt x="49059" y="28093"/>
                        <a:pt x="47939" y="29776"/>
                      </a:cubicBezTo>
                      <a:cubicBezTo>
                        <a:pt x="47127" y="30998"/>
                        <a:pt x="45663" y="31616"/>
                        <a:pt x="44221" y="31348"/>
                      </a:cubicBezTo>
                      <a:close/>
                    </a:path>
                  </a:pathLst>
                </a:custGeom>
                <a:solidFill>
                  <a:srgbClr val="E57B07"/>
                </a:solidFill>
                <a:ln w="1926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0" name="任意多边形: 形状 1369">
                  <a:extLst>
                    <a:ext uri="{FF2B5EF4-FFF2-40B4-BE49-F238E27FC236}">
                      <a16:creationId xmlns:a16="http://schemas.microsoft.com/office/drawing/2014/main" id="{E767AA39-D8CD-653F-B6CF-ECBB294FFDF9}"/>
                    </a:ext>
                  </a:extLst>
                </p:cNvPr>
                <p:cNvSpPr/>
                <p:nvPr/>
              </p:nvSpPr>
              <p:spPr>
                <a:xfrm>
                  <a:off x="4806928" y="4292214"/>
                  <a:ext cx="37706" cy="51421"/>
                </a:xfrm>
                <a:custGeom>
                  <a:avLst/>
                  <a:gdLst>
                    <a:gd name="connsiteX0" fmla="*/ 34886 w 37706"/>
                    <a:gd name="connsiteY0" fmla="*/ 49853 h 51421"/>
                    <a:gd name="connsiteX1" fmla="*/ 2811 w 37706"/>
                    <a:gd name="connsiteY1" fmla="*/ 48986 h 51421"/>
                    <a:gd name="connsiteX2" fmla="*/ 66 w 37706"/>
                    <a:gd name="connsiteY2" fmla="*/ 44652 h 51421"/>
                    <a:gd name="connsiteX3" fmla="*/ 8590 w 37706"/>
                    <a:gd name="connsiteY3" fmla="*/ 2945 h 51421"/>
                    <a:gd name="connsiteX4" fmla="*/ 12983 w 37706"/>
                    <a:gd name="connsiteY4" fmla="*/ 80 h 51421"/>
                    <a:gd name="connsiteX5" fmla="*/ 15525 w 37706"/>
                    <a:gd name="connsiteY5" fmla="*/ 2030 h 51421"/>
                    <a:gd name="connsiteX6" fmla="*/ 37294 w 37706"/>
                    <a:gd name="connsiteY6" fmla="*/ 44603 h 51421"/>
                    <a:gd name="connsiteX7" fmla="*/ 35733 w 37706"/>
                    <a:gd name="connsiteY7" fmla="*/ 49539 h 51421"/>
                    <a:gd name="connsiteX8" fmla="*/ 34886 w 37706"/>
                    <a:gd name="connsiteY8" fmla="*/ 49853 h 514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7706" h="51421">
                      <a:moveTo>
                        <a:pt x="34886" y="49853"/>
                      </a:moveTo>
                      <a:cubicBezTo>
                        <a:pt x="24286" y="52206"/>
                        <a:pt x="13269" y="51908"/>
                        <a:pt x="2811" y="48986"/>
                      </a:cubicBezTo>
                      <a:cubicBezTo>
                        <a:pt x="899" y="48489"/>
                        <a:pt x="-302" y="46594"/>
                        <a:pt x="66" y="44652"/>
                      </a:cubicBezTo>
                      <a:lnTo>
                        <a:pt x="8590" y="2945"/>
                      </a:lnTo>
                      <a:cubicBezTo>
                        <a:pt x="9012" y="941"/>
                        <a:pt x="10979" y="-342"/>
                        <a:pt x="12983" y="80"/>
                      </a:cubicBezTo>
                      <a:cubicBezTo>
                        <a:pt x="14082" y="312"/>
                        <a:pt x="15017" y="1029"/>
                        <a:pt x="15525" y="2030"/>
                      </a:cubicBezTo>
                      <a:lnTo>
                        <a:pt x="37294" y="44603"/>
                      </a:lnTo>
                      <a:cubicBezTo>
                        <a:pt x="38226" y="46397"/>
                        <a:pt x="37527" y="48607"/>
                        <a:pt x="35733" y="49539"/>
                      </a:cubicBezTo>
                      <a:cubicBezTo>
                        <a:pt x="35465" y="49678"/>
                        <a:pt x="35180" y="49784"/>
                        <a:pt x="34886" y="49853"/>
                      </a:cubicBezTo>
                      <a:close/>
                    </a:path>
                  </a:pathLst>
                </a:custGeom>
                <a:solidFill>
                  <a:srgbClr val="E57B07"/>
                </a:solidFill>
                <a:ln w="963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1" name="任意多边形: 形状 1370">
                  <a:extLst>
                    <a:ext uri="{FF2B5EF4-FFF2-40B4-BE49-F238E27FC236}">
                      <a16:creationId xmlns:a16="http://schemas.microsoft.com/office/drawing/2014/main" id="{50E7D08B-7C73-2773-8EF0-97AA907303CF}"/>
                    </a:ext>
                  </a:extLst>
                </p:cNvPr>
                <p:cNvSpPr/>
                <p:nvPr/>
              </p:nvSpPr>
              <p:spPr>
                <a:xfrm>
                  <a:off x="4743976" y="4270804"/>
                  <a:ext cx="53465" cy="34591"/>
                </a:xfrm>
                <a:custGeom>
                  <a:avLst/>
                  <a:gdLst>
                    <a:gd name="connsiteX0" fmla="*/ 51700 w 53465"/>
                    <a:gd name="connsiteY0" fmla="*/ 13086 h 34591"/>
                    <a:gd name="connsiteX1" fmla="*/ 16639 w 53465"/>
                    <a:gd name="connsiteY1" fmla="*/ 34132 h 34591"/>
                    <a:gd name="connsiteX2" fmla="*/ 11823 w 53465"/>
                    <a:gd name="connsiteY2" fmla="*/ 33024 h 34591"/>
                    <a:gd name="connsiteX3" fmla="*/ 24 w 53465"/>
                    <a:gd name="connsiteY3" fmla="*/ 4128 h 34591"/>
                    <a:gd name="connsiteX4" fmla="*/ 3289 w 53465"/>
                    <a:gd name="connsiteY4" fmla="*/ 24 h 34591"/>
                    <a:gd name="connsiteX5" fmla="*/ 4214 w 53465"/>
                    <a:gd name="connsiteY5" fmla="*/ 35 h 34591"/>
                    <a:gd name="connsiteX6" fmla="*/ 50400 w 53465"/>
                    <a:gd name="connsiteY6" fmla="*/ 6343 h 34591"/>
                    <a:gd name="connsiteX7" fmla="*/ 53416 w 53465"/>
                    <a:gd name="connsiteY7" fmla="*/ 10550 h 34591"/>
                    <a:gd name="connsiteX8" fmla="*/ 51700 w 53465"/>
                    <a:gd name="connsiteY8" fmla="*/ 13086 h 34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465" h="34591">
                      <a:moveTo>
                        <a:pt x="51700" y="13086"/>
                      </a:moveTo>
                      <a:lnTo>
                        <a:pt x="16639" y="34132"/>
                      </a:lnTo>
                      <a:cubicBezTo>
                        <a:pt x="14986" y="35042"/>
                        <a:pt x="12913" y="34565"/>
                        <a:pt x="11823" y="33024"/>
                      </a:cubicBezTo>
                      <a:cubicBezTo>
                        <a:pt x="5606" y="24491"/>
                        <a:pt x="1557" y="14574"/>
                        <a:pt x="24" y="4128"/>
                      </a:cubicBezTo>
                      <a:cubicBezTo>
                        <a:pt x="-208" y="2093"/>
                        <a:pt x="1254" y="256"/>
                        <a:pt x="3289" y="24"/>
                      </a:cubicBezTo>
                      <a:cubicBezTo>
                        <a:pt x="3597" y="-11"/>
                        <a:pt x="3907" y="-8"/>
                        <a:pt x="4214" y="35"/>
                      </a:cubicBezTo>
                      <a:lnTo>
                        <a:pt x="50400" y="6343"/>
                      </a:lnTo>
                      <a:cubicBezTo>
                        <a:pt x="52394" y="6672"/>
                        <a:pt x="53745" y="8556"/>
                        <a:pt x="53416" y="10550"/>
                      </a:cubicBezTo>
                      <a:cubicBezTo>
                        <a:pt x="53242" y="11605"/>
                        <a:pt x="52615" y="12532"/>
                        <a:pt x="51700" y="13086"/>
                      </a:cubicBezTo>
                      <a:close/>
                    </a:path>
                  </a:pathLst>
                </a:custGeom>
                <a:solidFill>
                  <a:srgbClr val="E57B07"/>
                </a:solidFill>
                <a:ln w="9630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357" name="任意多边形: 形状 1356">
                <a:extLst>
                  <a:ext uri="{FF2B5EF4-FFF2-40B4-BE49-F238E27FC236}">
                    <a16:creationId xmlns:a16="http://schemas.microsoft.com/office/drawing/2014/main" id="{04466333-41BE-79F2-A4E4-52BDE4B6503A}"/>
                  </a:ext>
                </a:extLst>
              </p:cNvPr>
              <p:cNvSpPr/>
              <p:nvPr/>
            </p:nvSpPr>
            <p:spPr>
              <a:xfrm>
                <a:off x="4647729" y="4325404"/>
                <a:ext cx="894718" cy="99981"/>
              </a:xfrm>
              <a:custGeom>
                <a:avLst/>
                <a:gdLst>
                  <a:gd name="connsiteX0" fmla="*/ 894718 w 894718"/>
                  <a:gd name="connsiteY0" fmla="*/ 0 h 99981"/>
                  <a:gd name="connsiteX1" fmla="*/ 806971 w 894718"/>
                  <a:gd name="connsiteY1" fmla="*/ 73203 h 99981"/>
                  <a:gd name="connsiteX2" fmla="*/ 731793 w 894718"/>
                  <a:gd name="connsiteY2" fmla="*/ 99980 h 99981"/>
                  <a:gd name="connsiteX3" fmla="*/ 162925 w 894718"/>
                  <a:gd name="connsiteY3" fmla="*/ 99980 h 99981"/>
                  <a:gd name="connsiteX4" fmla="*/ 87699 w 894718"/>
                  <a:gd name="connsiteY4" fmla="*/ 73203 h 99981"/>
                  <a:gd name="connsiteX5" fmla="*/ 0 w 894718"/>
                  <a:gd name="connsiteY5" fmla="*/ 0 h 99981"/>
                  <a:gd name="connsiteX6" fmla="*/ 21865 w 894718"/>
                  <a:gd name="connsiteY6" fmla="*/ 0 h 99981"/>
                  <a:gd name="connsiteX7" fmla="*/ 450490 w 894718"/>
                  <a:gd name="connsiteY7" fmla="*/ 11173 h 99981"/>
                  <a:gd name="connsiteX8" fmla="*/ 879115 w 894718"/>
                  <a:gd name="connsiteY8" fmla="*/ 0 h 9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94718" h="99981">
                    <a:moveTo>
                      <a:pt x="894718" y="0"/>
                    </a:moveTo>
                    <a:lnTo>
                      <a:pt x="806971" y="73203"/>
                    </a:lnTo>
                    <a:cubicBezTo>
                      <a:pt x="785811" y="90640"/>
                      <a:pt x="759211" y="100114"/>
                      <a:pt x="731793" y="99980"/>
                    </a:cubicBezTo>
                    <a:lnTo>
                      <a:pt x="162925" y="99980"/>
                    </a:lnTo>
                    <a:cubicBezTo>
                      <a:pt x="135493" y="100113"/>
                      <a:pt x="108878" y="90640"/>
                      <a:pt x="87699" y="73203"/>
                    </a:cubicBezTo>
                    <a:lnTo>
                      <a:pt x="0" y="0"/>
                    </a:lnTo>
                    <a:lnTo>
                      <a:pt x="21865" y="0"/>
                    </a:lnTo>
                    <a:cubicBezTo>
                      <a:pt x="131284" y="6887"/>
                      <a:pt x="282892" y="11173"/>
                      <a:pt x="450490" y="11173"/>
                    </a:cubicBezTo>
                    <a:cubicBezTo>
                      <a:pt x="618087" y="11173"/>
                      <a:pt x="769599" y="6887"/>
                      <a:pt x="879115" y="0"/>
                    </a:cubicBezTo>
                    <a:close/>
                  </a:path>
                </a:pathLst>
              </a:custGeom>
              <a:solidFill>
                <a:srgbClr val="F7F3EF"/>
              </a:solidFill>
              <a:ln w="19260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37" name="图形 669">
              <a:extLst>
                <a:ext uri="{FF2B5EF4-FFF2-40B4-BE49-F238E27FC236}">
                  <a16:creationId xmlns:a16="http://schemas.microsoft.com/office/drawing/2014/main" id="{3D29BA92-9F81-C070-0DF9-4472387DE495}"/>
                </a:ext>
              </a:extLst>
            </p:cNvPr>
            <p:cNvGrpSpPr/>
            <p:nvPr/>
          </p:nvGrpSpPr>
          <p:grpSpPr>
            <a:xfrm>
              <a:off x="5493131" y="3176702"/>
              <a:ext cx="1424842" cy="1261932"/>
              <a:chOff x="5493131" y="3176702"/>
              <a:chExt cx="1424842" cy="1261932"/>
            </a:xfrm>
          </p:grpSpPr>
          <p:sp>
            <p:nvSpPr>
              <p:cNvPr id="1345" name="任意多边形: 形状 1344">
                <a:extLst>
                  <a:ext uri="{FF2B5EF4-FFF2-40B4-BE49-F238E27FC236}">
                    <a16:creationId xmlns:a16="http://schemas.microsoft.com/office/drawing/2014/main" id="{E96625BC-5E59-A567-0627-F9D7F57949CF}"/>
                  </a:ext>
                </a:extLst>
              </p:cNvPr>
              <p:cNvSpPr/>
              <p:nvPr/>
            </p:nvSpPr>
            <p:spPr>
              <a:xfrm>
                <a:off x="5773375" y="3176702"/>
                <a:ext cx="1110660" cy="1152265"/>
              </a:xfrm>
              <a:custGeom>
                <a:avLst/>
                <a:gdLst>
                  <a:gd name="connsiteX0" fmla="*/ 1110620 w 1110660"/>
                  <a:gd name="connsiteY0" fmla="*/ 183235 h 1152265"/>
                  <a:gd name="connsiteX1" fmla="*/ 950199 w 1110660"/>
                  <a:gd name="connsiteY1" fmla="*/ 978455 h 1152265"/>
                  <a:gd name="connsiteX2" fmla="*/ 98343 w 1110660"/>
                  <a:gd name="connsiteY2" fmla="*/ 1152265 h 1152265"/>
                  <a:gd name="connsiteX3" fmla="*/ 0 w 1110660"/>
                  <a:gd name="connsiteY3" fmla="*/ 998827 h 1152265"/>
                  <a:gd name="connsiteX4" fmla="*/ 580714 w 1110660"/>
                  <a:gd name="connsiteY4" fmla="*/ 773245 h 1152265"/>
                  <a:gd name="connsiteX5" fmla="*/ 746289 w 1110660"/>
                  <a:gd name="connsiteY5" fmla="*/ 143263 h 1152265"/>
                  <a:gd name="connsiteX6" fmla="*/ 1110620 w 1110660"/>
                  <a:gd name="connsiteY6" fmla="*/ 183235 h 1152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10660" h="1152265">
                    <a:moveTo>
                      <a:pt x="1110620" y="183235"/>
                    </a:moveTo>
                    <a:cubicBezTo>
                      <a:pt x="1112547" y="274740"/>
                      <a:pt x="1044978" y="894271"/>
                      <a:pt x="950199" y="978455"/>
                    </a:cubicBezTo>
                    <a:cubicBezTo>
                      <a:pt x="853301" y="1064565"/>
                      <a:pt x="432863" y="1122936"/>
                      <a:pt x="98343" y="1152265"/>
                    </a:cubicBezTo>
                    <a:cubicBezTo>
                      <a:pt x="98343" y="1152265"/>
                      <a:pt x="126709" y="1020596"/>
                      <a:pt x="0" y="998827"/>
                    </a:cubicBezTo>
                    <a:cubicBezTo>
                      <a:pt x="0" y="998827"/>
                      <a:pt x="459255" y="784563"/>
                      <a:pt x="580714" y="773245"/>
                    </a:cubicBezTo>
                    <a:cubicBezTo>
                      <a:pt x="580714" y="773245"/>
                      <a:pt x="681851" y="259184"/>
                      <a:pt x="746289" y="143263"/>
                    </a:cubicBezTo>
                    <a:cubicBezTo>
                      <a:pt x="846607" y="-36664"/>
                      <a:pt x="1105371" y="-72158"/>
                      <a:pt x="1110620" y="183235"/>
                    </a:cubicBezTo>
                    <a:close/>
                  </a:path>
                </a:pathLst>
              </a:custGeom>
              <a:solidFill>
                <a:srgbClr val="EFAF00"/>
              </a:solidFill>
              <a:ln w="48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346" name="图形 669">
                <a:extLst>
                  <a:ext uri="{FF2B5EF4-FFF2-40B4-BE49-F238E27FC236}">
                    <a16:creationId xmlns:a16="http://schemas.microsoft.com/office/drawing/2014/main" id="{CD963F26-FF72-4C65-1A99-5914E34CA79E}"/>
                  </a:ext>
                </a:extLst>
              </p:cNvPr>
              <p:cNvGrpSpPr/>
              <p:nvPr/>
            </p:nvGrpSpPr>
            <p:grpSpPr>
              <a:xfrm>
                <a:off x="5975744" y="3355652"/>
                <a:ext cx="942229" cy="965947"/>
                <a:chOff x="5975744" y="3355652"/>
                <a:chExt cx="942229" cy="965947"/>
              </a:xfrm>
              <a:noFill/>
            </p:grpSpPr>
            <p:sp>
              <p:nvSpPr>
                <p:cNvPr id="1349" name="任意多边形: 形状 1348">
                  <a:extLst>
                    <a:ext uri="{FF2B5EF4-FFF2-40B4-BE49-F238E27FC236}">
                      <a16:creationId xmlns:a16="http://schemas.microsoft.com/office/drawing/2014/main" id="{5739CC34-75F6-B447-65F7-3FF66A0B7073}"/>
                    </a:ext>
                  </a:extLst>
                </p:cNvPr>
                <p:cNvSpPr/>
                <p:nvPr/>
              </p:nvSpPr>
              <p:spPr>
                <a:xfrm>
                  <a:off x="5976562" y="3387341"/>
                  <a:ext cx="515312" cy="689893"/>
                </a:xfrm>
                <a:custGeom>
                  <a:avLst/>
                  <a:gdLst>
                    <a:gd name="connsiteX0" fmla="*/ 0 w 515312"/>
                    <a:gd name="connsiteY0" fmla="*/ 689894 h 689893"/>
                    <a:gd name="connsiteX1" fmla="*/ 399392 w 515312"/>
                    <a:gd name="connsiteY1" fmla="*/ 562606 h 689893"/>
                    <a:gd name="connsiteX2" fmla="*/ 515313 w 515312"/>
                    <a:gd name="connsiteY2" fmla="*/ 0 h 6898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15312" h="689893">
                      <a:moveTo>
                        <a:pt x="0" y="689894"/>
                      </a:moveTo>
                      <a:cubicBezTo>
                        <a:pt x="138749" y="636147"/>
                        <a:pt x="332304" y="568867"/>
                        <a:pt x="399392" y="562606"/>
                      </a:cubicBezTo>
                      <a:cubicBezTo>
                        <a:pt x="399392" y="562606"/>
                        <a:pt x="450634" y="115921"/>
                        <a:pt x="515313" y="0"/>
                      </a:cubicBezTo>
                    </a:path>
                  </a:pathLst>
                </a:custGeom>
                <a:noFill/>
                <a:ln w="1926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50" name="任意多边形: 形状 1349">
                  <a:extLst>
                    <a:ext uri="{FF2B5EF4-FFF2-40B4-BE49-F238E27FC236}">
                      <a16:creationId xmlns:a16="http://schemas.microsoft.com/office/drawing/2014/main" id="{037678B6-7FD8-2F71-258B-628E9BDCA3BD}"/>
                    </a:ext>
                  </a:extLst>
                </p:cNvPr>
                <p:cNvSpPr/>
                <p:nvPr/>
              </p:nvSpPr>
              <p:spPr>
                <a:xfrm>
                  <a:off x="5975744" y="3355652"/>
                  <a:ext cx="942229" cy="965947"/>
                </a:xfrm>
                <a:custGeom>
                  <a:avLst/>
                  <a:gdLst>
                    <a:gd name="connsiteX0" fmla="*/ 941722 w 942229"/>
                    <a:gd name="connsiteY0" fmla="*/ 0 h 965947"/>
                    <a:gd name="connsiteX1" fmla="*/ 711325 w 942229"/>
                    <a:gd name="connsiteY1" fmla="*/ 836348 h 965947"/>
                    <a:gd name="connsiteX2" fmla="*/ 0 w 942229"/>
                    <a:gd name="connsiteY2" fmla="*/ 965947 h 9659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42229" h="965947">
                      <a:moveTo>
                        <a:pt x="941722" y="0"/>
                      </a:moveTo>
                      <a:cubicBezTo>
                        <a:pt x="950728" y="289442"/>
                        <a:pt x="838564" y="743159"/>
                        <a:pt x="711325" y="836348"/>
                      </a:cubicBezTo>
                      <a:cubicBezTo>
                        <a:pt x="672170" y="865244"/>
                        <a:pt x="41899" y="962961"/>
                        <a:pt x="0" y="965947"/>
                      </a:cubicBezTo>
                    </a:path>
                  </a:pathLst>
                </a:custGeom>
                <a:noFill/>
                <a:ln w="1926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347" name="任意多边形: 形状 1346">
                <a:extLst>
                  <a:ext uri="{FF2B5EF4-FFF2-40B4-BE49-F238E27FC236}">
                    <a16:creationId xmlns:a16="http://schemas.microsoft.com/office/drawing/2014/main" id="{88FEB1F6-AD0B-B38B-A627-65612A567881}"/>
                  </a:ext>
                </a:extLst>
              </p:cNvPr>
              <p:cNvSpPr/>
              <p:nvPr/>
            </p:nvSpPr>
            <p:spPr>
              <a:xfrm>
                <a:off x="5493131" y="4176431"/>
                <a:ext cx="395579" cy="262204"/>
              </a:xfrm>
              <a:custGeom>
                <a:avLst/>
                <a:gdLst>
                  <a:gd name="connsiteX0" fmla="*/ 378057 w 395579"/>
                  <a:gd name="connsiteY0" fmla="*/ 149792 h 262204"/>
                  <a:gd name="connsiteX1" fmla="*/ 175110 w 395579"/>
                  <a:gd name="connsiteY1" fmla="*/ 260945 h 262204"/>
                  <a:gd name="connsiteX2" fmla="*/ 57792 w 395579"/>
                  <a:gd name="connsiteY2" fmla="*/ 237925 h 262204"/>
                  <a:gd name="connsiteX3" fmla="*/ 0 w 395579"/>
                  <a:gd name="connsiteY3" fmla="*/ 167322 h 262204"/>
                  <a:gd name="connsiteX4" fmla="*/ 60008 w 395579"/>
                  <a:gd name="connsiteY4" fmla="*/ 165781 h 262204"/>
                  <a:gd name="connsiteX5" fmla="*/ 164900 w 395579"/>
                  <a:gd name="connsiteY5" fmla="*/ 161495 h 262204"/>
                  <a:gd name="connsiteX6" fmla="*/ 173569 w 395579"/>
                  <a:gd name="connsiteY6" fmla="*/ 116224 h 262204"/>
                  <a:gd name="connsiteX7" fmla="*/ 105326 w 395579"/>
                  <a:gd name="connsiteY7" fmla="*/ 137752 h 262204"/>
                  <a:gd name="connsiteX8" fmla="*/ 64101 w 395579"/>
                  <a:gd name="connsiteY8" fmla="*/ 124845 h 262204"/>
                  <a:gd name="connsiteX9" fmla="*/ 141157 w 395579"/>
                  <a:gd name="connsiteY9" fmla="*/ 52990 h 262204"/>
                  <a:gd name="connsiteX10" fmla="*/ 297389 w 395579"/>
                  <a:gd name="connsiteY10" fmla="*/ 14 h 262204"/>
                  <a:gd name="connsiteX11" fmla="*/ 378057 w 395579"/>
                  <a:gd name="connsiteY11" fmla="*/ 149792 h 262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95579" h="262204">
                    <a:moveTo>
                      <a:pt x="378057" y="149792"/>
                    </a:moveTo>
                    <a:cubicBezTo>
                      <a:pt x="355133" y="170742"/>
                      <a:pt x="236033" y="249724"/>
                      <a:pt x="175110" y="260945"/>
                    </a:cubicBezTo>
                    <a:cubicBezTo>
                      <a:pt x="136582" y="268025"/>
                      <a:pt x="66461" y="243174"/>
                      <a:pt x="57792" y="237925"/>
                    </a:cubicBezTo>
                    <a:cubicBezTo>
                      <a:pt x="49123" y="232675"/>
                      <a:pt x="0" y="167322"/>
                      <a:pt x="0" y="167322"/>
                    </a:cubicBezTo>
                    <a:cubicBezTo>
                      <a:pt x="0" y="167322"/>
                      <a:pt x="28462" y="139100"/>
                      <a:pt x="60008" y="165781"/>
                    </a:cubicBezTo>
                    <a:cubicBezTo>
                      <a:pt x="100510" y="200071"/>
                      <a:pt x="139520" y="182782"/>
                      <a:pt x="164900" y="161495"/>
                    </a:cubicBezTo>
                    <a:cubicBezTo>
                      <a:pt x="175447" y="152633"/>
                      <a:pt x="188017" y="128505"/>
                      <a:pt x="173569" y="116224"/>
                    </a:cubicBezTo>
                    <a:cubicBezTo>
                      <a:pt x="159121" y="103943"/>
                      <a:pt x="121026" y="136548"/>
                      <a:pt x="105326" y="137752"/>
                    </a:cubicBezTo>
                    <a:cubicBezTo>
                      <a:pt x="73444" y="140208"/>
                      <a:pt x="64101" y="124845"/>
                      <a:pt x="64101" y="124845"/>
                    </a:cubicBezTo>
                    <a:cubicBezTo>
                      <a:pt x="64101" y="124845"/>
                      <a:pt x="128443" y="62237"/>
                      <a:pt x="141157" y="52990"/>
                    </a:cubicBezTo>
                    <a:cubicBezTo>
                      <a:pt x="153872" y="43743"/>
                      <a:pt x="229724" y="-901"/>
                      <a:pt x="297389" y="14"/>
                    </a:cubicBezTo>
                    <a:cubicBezTo>
                      <a:pt x="351472" y="833"/>
                      <a:pt x="431226" y="101246"/>
                      <a:pt x="378057" y="149792"/>
                    </a:cubicBezTo>
                    <a:close/>
                  </a:path>
                </a:pathLst>
              </a:custGeom>
              <a:solidFill>
                <a:srgbClr val="C48270"/>
              </a:solidFill>
              <a:ln w="19260" cap="rnd">
                <a:solidFill>
                  <a:srgbClr val="0F0F0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8" name="任意多边形: 形状 1347">
                <a:extLst>
                  <a:ext uri="{FF2B5EF4-FFF2-40B4-BE49-F238E27FC236}">
                    <a16:creationId xmlns:a16="http://schemas.microsoft.com/office/drawing/2014/main" id="{D4167DC3-C82B-EDDA-EC5C-F6F7A90A3E85}"/>
                  </a:ext>
                </a:extLst>
              </p:cNvPr>
              <p:cNvSpPr/>
              <p:nvPr/>
            </p:nvSpPr>
            <p:spPr>
              <a:xfrm>
                <a:off x="5773327" y="4136953"/>
                <a:ext cx="202368" cy="192206"/>
              </a:xfrm>
              <a:custGeom>
                <a:avLst/>
                <a:gdLst>
                  <a:gd name="connsiteX0" fmla="*/ 0 w 202368"/>
                  <a:gd name="connsiteY0" fmla="*/ 38528 h 192206"/>
                  <a:gd name="connsiteX1" fmla="*/ 85003 w 202368"/>
                  <a:gd name="connsiteY1" fmla="*/ 0 h 192206"/>
                  <a:gd name="connsiteX2" fmla="*/ 202369 w 202368"/>
                  <a:gd name="connsiteY2" fmla="*/ 190618 h 192206"/>
                  <a:gd name="connsiteX3" fmla="*/ 98343 w 202368"/>
                  <a:gd name="connsiteY3" fmla="*/ 192207 h 192206"/>
                  <a:gd name="connsiteX4" fmla="*/ 0 w 202368"/>
                  <a:gd name="connsiteY4" fmla="*/ 38528 h 192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368" h="192206">
                    <a:moveTo>
                      <a:pt x="0" y="38528"/>
                    </a:moveTo>
                    <a:lnTo>
                      <a:pt x="85003" y="0"/>
                    </a:lnTo>
                    <a:cubicBezTo>
                      <a:pt x="85003" y="0"/>
                      <a:pt x="194856" y="39829"/>
                      <a:pt x="202369" y="190618"/>
                    </a:cubicBezTo>
                    <a:lnTo>
                      <a:pt x="98343" y="192207"/>
                    </a:lnTo>
                    <a:cubicBezTo>
                      <a:pt x="98343" y="192207"/>
                      <a:pt x="81872" y="74793"/>
                      <a:pt x="0" y="38528"/>
                    </a:cubicBezTo>
                    <a:close/>
                  </a:path>
                </a:pathLst>
              </a:custGeom>
              <a:solidFill>
                <a:srgbClr val="EFAF00"/>
              </a:solidFill>
              <a:ln w="1926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338" name="任意多边形: 形状 1337">
              <a:extLst>
                <a:ext uri="{FF2B5EF4-FFF2-40B4-BE49-F238E27FC236}">
                  <a16:creationId xmlns:a16="http://schemas.microsoft.com/office/drawing/2014/main" id="{E2F82881-4CA7-3737-8854-696DD38EF9DD}"/>
                </a:ext>
              </a:extLst>
            </p:cNvPr>
            <p:cNvSpPr/>
            <p:nvPr/>
          </p:nvSpPr>
          <p:spPr>
            <a:xfrm>
              <a:off x="6123306" y="2872269"/>
              <a:ext cx="101328" cy="101328"/>
            </a:xfrm>
            <a:custGeom>
              <a:avLst/>
              <a:gdLst>
                <a:gd name="connsiteX0" fmla="*/ 101329 w 101328"/>
                <a:gd name="connsiteY0" fmla="*/ 50664 h 101328"/>
                <a:gd name="connsiteX1" fmla="*/ 50664 w 101328"/>
                <a:gd name="connsiteY1" fmla="*/ 101329 h 101328"/>
                <a:gd name="connsiteX2" fmla="*/ 0 w 101328"/>
                <a:gd name="connsiteY2" fmla="*/ 50664 h 101328"/>
                <a:gd name="connsiteX3" fmla="*/ 50664 w 101328"/>
                <a:gd name="connsiteY3" fmla="*/ 0 h 101328"/>
                <a:gd name="connsiteX4" fmla="*/ 101329 w 101328"/>
                <a:gd name="connsiteY4" fmla="*/ 50664 h 101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328" h="101328">
                  <a:moveTo>
                    <a:pt x="101329" y="50664"/>
                  </a:moveTo>
                  <a:cubicBezTo>
                    <a:pt x="101329" y="78646"/>
                    <a:pt x="78645" y="101329"/>
                    <a:pt x="50664" y="101329"/>
                  </a:cubicBezTo>
                  <a:cubicBezTo>
                    <a:pt x="22683" y="101329"/>
                    <a:pt x="0" y="78646"/>
                    <a:pt x="0" y="50664"/>
                  </a:cubicBezTo>
                  <a:cubicBezTo>
                    <a:pt x="0" y="22683"/>
                    <a:pt x="22683" y="0"/>
                    <a:pt x="50664" y="0"/>
                  </a:cubicBezTo>
                  <a:cubicBezTo>
                    <a:pt x="78645" y="0"/>
                    <a:pt x="101329" y="22683"/>
                    <a:pt x="101329" y="50664"/>
                  </a:cubicBezTo>
                  <a:close/>
                </a:path>
              </a:pathLst>
            </a:custGeom>
            <a:solidFill>
              <a:srgbClr val="C48270"/>
            </a:solidFill>
            <a:ln w="48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9" name="任意多边形: 形状 1338">
              <a:extLst>
                <a:ext uri="{FF2B5EF4-FFF2-40B4-BE49-F238E27FC236}">
                  <a16:creationId xmlns:a16="http://schemas.microsoft.com/office/drawing/2014/main" id="{4B3BE193-766B-40C9-AAD9-AE7B42DE5308}"/>
                </a:ext>
              </a:extLst>
            </p:cNvPr>
            <p:cNvSpPr/>
            <p:nvPr/>
          </p:nvSpPr>
          <p:spPr>
            <a:xfrm>
              <a:off x="6141174" y="2897080"/>
              <a:ext cx="46426" cy="42227"/>
            </a:xfrm>
            <a:custGeom>
              <a:avLst/>
              <a:gdLst>
                <a:gd name="connsiteX0" fmla="*/ 0 w 46426"/>
                <a:gd name="connsiteY0" fmla="*/ 42227 h 42227"/>
                <a:gd name="connsiteX1" fmla="*/ 46426 w 46426"/>
                <a:gd name="connsiteY1" fmla="*/ 87 h 42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426" h="42227">
                  <a:moveTo>
                    <a:pt x="0" y="42227"/>
                  </a:moveTo>
                  <a:cubicBezTo>
                    <a:pt x="0" y="42227"/>
                    <a:pt x="15218" y="-2224"/>
                    <a:pt x="46426" y="87"/>
                  </a:cubicBezTo>
                </a:path>
              </a:pathLst>
            </a:custGeom>
            <a:noFill/>
            <a:ln w="1926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0" name="任意多边形: 形状 1339">
              <a:extLst>
                <a:ext uri="{FF2B5EF4-FFF2-40B4-BE49-F238E27FC236}">
                  <a16:creationId xmlns:a16="http://schemas.microsoft.com/office/drawing/2014/main" id="{27AB21B0-E403-64DB-BB46-B1A56D2BB778}"/>
                </a:ext>
              </a:extLst>
            </p:cNvPr>
            <p:cNvSpPr/>
            <p:nvPr/>
          </p:nvSpPr>
          <p:spPr>
            <a:xfrm>
              <a:off x="6162653" y="2919562"/>
              <a:ext cx="17385" cy="12521"/>
            </a:xfrm>
            <a:custGeom>
              <a:avLst/>
              <a:gdLst>
                <a:gd name="connsiteX0" fmla="*/ 0 w 17385"/>
                <a:gd name="connsiteY0" fmla="*/ 0 h 12521"/>
                <a:gd name="connsiteX1" fmla="*/ 17386 w 17385"/>
                <a:gd name="connsiteY1" fmla="*/ 12522 h 12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385" h="12521">
                  <a:moveTo>
                    <a:pt x="0" y="0"/>
                  </a:moveTo>
                  <a:lnTo>
                    <a:pt x="17386" y="12522"/>
                  </a:lnTo>
                </a:path>
              </a:pathLst>
            </a:custGeom>
            <a:ln w="1926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1" name="任意多边形: 形状 1340">
              <a:extLst>
                <a:ext uri="{FF2B5EF4-FFF2-40B4-BE49-F238E27FC236}">
                  <a16:creationId xmlns:a16="http://schemas.microsoft.com/office/drawing/2014/main" id="{32861392-F207-F26F-C7E2-64C0CBBE4502}"/>
                </a:ext>
              </a:extLst>
            </p:cNvPr>
            <p:cNvSpPr/>
            <p:nvPr/>
          </p:nvSpPr>
          <p:spPr>
            <a:xfrm>
              <a:off x="5873982" y="2944509"/>
              <a:ext cx="52927" cy="116258"/>
            </a:xfrm>
            <a:custGeom>
              <a:avLst/>
              <a:gdLst>
                <a:gd name="connsiteX0" fmla="*/ 25091 w 52927"/>
                <a:gd name="connsiteY0" fmla="*/ 0 h 116258"/>
                <a:gd name="connsiteX1" fmla="*/ 0 w 52927"/>
                <a:gd name="connsiteY1" fmla="*/ 88614 h 116258"/>
                <a:gd name="connsiteX2" fmla="*/ 52928 w 52927"/>
                <a:gd name="connsiteY2" fmla="*/ 116258 h 116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927" h="116258">
                  <a:moveTo>
                    <a:pt x="25091" y="0"/>
                  </a:moveTo>
                  <a:lnTo>
                    <a:pt x="0" y="88614"/>
                  </a:lnTo>
                  <a:lnTo>
                    <a:pt x="52928" y="116258"/>
                  </a:lnTo>
                </a:path>
              </a:pathLst>
            </a:custGeom>
            <a:noFill/>
            <a:ln w="1926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2" name="任意多边形: 形状 1341">
              <a:extLst>
                <a:ext uri="{FF2B5EF4-FFF2-40B4-BE49-F238E27FC236}">
                  <a16:creationId xmlns:a16="http://schemas.microsoft.com/office/drawing/2014/main" id="{43DDF7E1-1CB9-AE81-1A63-0CA8566C7FF3}"/>
                </a:ext>
              </a:extLst>
            </p:cNvPr>
            <p:cNvSpPr/>
            <p:nvPr/>
          </p:nvSpPr>
          <p:spPr>
            <a:xfrm>
              <a:off x="5963126" y="2920862"/>
              <a:ext cx="29666" cy="36890"/>
            </a:xfrm>
            <a:custGeom>
              <a:avLst/>
              <a:gdLst>
                <a:gd name="connsiteX0" fmla="*/ 29667 w 29666"/>
                <a:gd name="connsiteY0" fmla="*/ 18445 h 36890"/>
                <a:gd name="connsiteX1" fmla="*/ 14833 w 29666"/>
                <a:gd name="connsiteY1" fmla="*/ 36891 h 36890"/>
                <a:gd name="connsiteX2" fmla="*/ 0 w 29666"/>
                <a:gd name="connsiteY2" fmla="*/ 18445 h 36890"/>
                <a:gd name="connsiteX3" fmla="*/ 14833 w 29666"/>
                <a:gd name="connsiteY3" fmla="*/ 0 h 36890"/>
                <a:gd name="connsiteX4" fmla="*/ 29667 w 29666"/>
                <a:gd name="connsiteY4" fmla="*/ 18445 h 36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66" h="36890">
                  <a:moveTo>
                    <a:pt x="29667" y="18445"/>
                  </a:moveTo>
                  <a:cubicBezTo>
                    <a:pt x="29667" y="28632"/>
                    <a:pt x="23026" y="36891"/>
                    <a:pt x="14833" y="36891"/>
                  </a:cubicBezTo>
                  <a:cubicBezTo>
                    <a:pt x="6641" y="36891"/>
                    <a:pt x="0" y="28633"/>
                    <a:pt x="0" y="18445"/>
                  </a:cubicBezTo>
                  <a:cubicBezTo>
                    <a:pt x="0" y="8258"/>
                    <a:pt x="6641" y="0"/>
                    <a:pt x="14833" y="0"/>
                  </a:cubicBezTo>
                  <a:cubicBezTo>
                    <a:pt x="23026" y="0"/>
                    <a:pt x="29667" y="8258"/>
                    <a:pt x="29667" y="18445"/>
                  </a:cubicBezTo>
                  <a:close/>
                </a:path>
              </a:pathLst>
            </a:custGeom>
            <a:solidFill>
              <a:srgbClr val="070707"/>
            </a:solidFill>
            <a:ln w="48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3" name="任意多边形: 形状 1342">
              <a:extLst>
                <a:ext uri="{FF2B5EF4-FFF2-40B4-BE49-F238E27FC236}">
                  <a16:creationId xmlns:a16="http://schemas.microsoft.com/office/drawing/2014/main" id="{B20B822D-AFDF-3C1E-829A-62A0EC861AE9}"/>
                </a:ext>
              </a:extLst>
            </p:cNvPr>
            <p:cNvSpPr/>
            <p:nvPr/>
          </p:nvSpPr>
          <p:spPr>
            <a:xfrm>
              <a:off x="5822595" y="2947302"/>
              <a:ext cx="29666" cy="36890"/>
            </a:xfrm>
            <a:custGeom>
              <a:avLst/>
              <a:gdLst>
                <a:gd name="connsiteX0" fmla="*/ 29667 w 29666"/>
                <a:gd name="connsiteY0" fmla="*/ 18445 h 36890"/>
                <a:gd name="connsiteX1" fmla="*/ 14833 w 29666"/>
                <a:gd name="connsiteY1" fmla="*/ 36891 h 36890"/>
                <a:gd name="connsiteX2" fmla="*/ 0 w 29666"/>
                <a:gd name="connsiteY2" fmla="*/ 18445 h 36890"/>
                <a:gd name="connsiteX3" fmla="*/ 14833 w 29666"/>
                <a:gd name="connsiteY3" fmla="*/ 0 h 36890"/>
                <a:gd name="connsiteX4" fmla="*/ 29667 w 29666"/>
                <a:gd name="connsiteY4" fmla="*/ 18445 h 36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66" h="36890">
                  <a:moveTo>
                    <a:pt x="29667" y="18445"/>
                  </a:moveTo>
                  <a:cubicBezTo>
                    <a:pt x="29667" y="28632"/>
                    <a:pt x="23026" y="36891"/>
                    <a:pt x="14833" y="36891"/>
                  </a:cubicBezTo>
                  <a:cubicBezTo>
                    <a:pt x="6641" y="36891"/>
                    <a:pt x="0" y="28633"/>
                    <a:pt x="0" y="18445"/>
                  </a:cubicBezTo>
                  <a:cubicBezTo>
                    <a:pt x="0" y="8258"/>
                    <a:pt x="6641" y="0"/>
                    <a:pt x="14833" y="0"/>
                  </a:cubicBezTo>
                  <a:cubicBezTo>
                    <a:pt x="23026" y="0"/>
                    <a:pt x="29667" y="8258"/>
                    <a:pt x="29667" y="18445"/>
                  </a:cubicBezTo>
                  <a:close/>
                </a:path>
              </a:pathLst>
            </a:custGeom>
            <a:solidFill>
              <a:srgbClr val="070707"/>
            </a:solidFill>
            <a:ln w="48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4" name="任意多边形: 形状 1343">
              <a:extLst>
                <a:ext uri="{FF2B5EF4-FFF2-40B4-BE49-F238E27FC236}">
                  <a16:creationId xmlns:a16="http://schemas.microsoft.com/office/drawing/2014/main" id="{F56D22FD-2997-0594-B3BE-02F0293A6012}"/>
                </a:ext>
              </a:extLst>
            </p:cNvPr>
            <p:cNvSpPr/>
            <p:nvPr/>
          </p:nvSpPr>
          <p:spPr>
            <a:xfrm>
              <a:off x="5916651" y="3067799"/>
              <a:ext cx="99257" cy="55244"/>
            </a:xfrm>
            <a:custGeom>
              <a:avLst/>
              <a:gdLst>
                <a:gd name="connsiteX0" fmla="*/ 0 w 99257"/>
                <a:gd name="connsiteY0" fmla="*/ 52061 h 55244"/>
                <a:gd name="connsiteX1" fmla="*/ 99258 w 99257"/>
                <a:gd name="connsiteY1" fmla="*/ 0 h 55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257" h="55244">
                  <a:moveTo>
                    <a:pt x="0" y="52061"/>
                  </a:moveTo>
                  <a:cubicBezTo>
                    <a:pt x="41687" y="64066"/>
                    <a:pt x="85435" y="41120"/>
                    <a:pt x="99258" y="0"/>
                  </a:cubicBezTo>
                </a:path>
              </a:pathLst>
            </a:custGeom>
            <a:noFill/>
            <a:ln w="19260" cap="rnd">
              <a:solidFill>
                <a:srgbClr val="0F0F0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53" name="图形 69">
            <a:extLst>
              <a:ext uri="{FF2B5EF4-FFF2-40B4-BE49-F238E27FC236}">
                <a16:creationId xmlns:a16="http://schemas.microsoft.com/office/drawing/2014/main" id="{5AA2F675-3D1A-A193-8429-54249828F312}"/>
              </a:ext>
            </a:extLst>
          </p:cNvPr>
          <p:cNvGrpSpPr/>
          <p:nvPr/>
        </p:nvGrpSpPr>
        <p:grpSpPr>
          <a:xfrm>
            <a:off x="3790058" y="2930604"/>
            <a:ext cx="850801" cy="1267106"/>
            <a:chOff x="6388565" y="2170367"/>
            <a:chExt cx="2126509" cy="3167024"/>
          </a:xfrm>
        </p:grpSpPr>
        <p:sp>
          <p:nvSpPr>
            <p:cNvPr id="1454" name="任意多边形: 形状 1453">
              <a:extLst>
                <a:ext uri="{FF2B5EF4-FFF2-40B4-BE49-F238E27FC236}">
                  <a16:creationId xmlns:a16="http://schemas.microsoft.com/office/drawing/2014/main" id="{0EAC7453-7A85-DD16-1092-F64767F9A102}"/>
                </a:ext>
              </a:extLst>
            </p:cNvPr>
            <p:cNvSpPr/>
            <p:nvPr/>
          </p:nvSpPr>
          <p:spPr>
            <a:xfrm>
              <a:off x="7604771" y="2532449"/>
              <a:ext cx="553117" cy="267899"/>
            </a:xfrm>
            <a:custGeom>
              <a:avLst/>
              <a:gdLst>
                <a:gd name="connsiteX0" fmla="*/ 0 w 553116"/>
                <a:gd name="connsiteY0" fmla="*/ 267900 h 267900"/>
                <a:gd name="connsiteX1" fmla="*/ 553117 w 553116"/>
                <a:gd name="connsiteY1" fmla="*/ 20250 h 26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3116" h="267900">
                  <a:moveTo>
                    <a:pt x="0" y="267900"/>
                  </a:moveTo>
                  <a:cubicBezTo>
                    <a:pt x="0" y="267900"/>
                    <a:pt x="213931" y="-87192"/>
                    <a:pt x="553117" y="20250"/>
                  </a:cubicBezTo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5" name="任意多边形: 形状 1454">
              <a:extLst>
                <a:ext uri="{FF2B5EF4-FFF2-40B4-BE49-F238E27FC236}">
                  <a16:creationId xmlns:a16="http://schemas.microsoft.com/office/drawing/2014/main" id="{B2AAF124-5FE8-9D4A-C002-7C4499FA8319}"/>
                </a:ext>
              </a:extLst>
            </p:cNvPr>
            <p:cNvSpPr/>
            <p:nvPr/>
          </p:nvSpPr>
          <p:spPr>
            <a:xfrm>
              <a:off x="7648206" y="2535450"/>
              <a:ext cx="193676" cy="195128"/>
            </a:xfrm>
            <a:custGeom>
              <a:avLst/>
              <a:gdLst>
                <a:gd name="connsiteX0" fmla="*/ 82391 w 193677"/>
                <a:gd name="connsiteY0" fmla="*/ 112499 h 195129"/>
                <a:gd name="connsiteX1" fmla="*/ 189452 w 193677"/>
                <a:gd name="connsiteY1" fmla="*/ 171364 h 195129"/>
                <a:gd name="connsiteX2" fmla="*/ 0 w 193677"/>
                <a:gd name="connsiteY2" fmla="*/ 186223 h 195129"/>
                <a:gd name="connsiteX3" fmla="*/ 80963 w 193677"/>
                <a:gd name="connsiteY3" fmla="*/ 9 h 195129"/>
                <a:gd name="connsiteX4" fmla="*/ 82391 w 193677"/>
                <a:gd name="connsiteY4" fmla="*/ 112499 h 195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677" h="195129">
                  <a:moveTo>
                    <a:pt x="82391" y="112499"/>
                  </a:moveTo>
                  <a:cubicBezTo>
                    <a:pt x="82391" y="112499"/>
                    <a:pt x="219170" y="103641"/>
                    <a:pt x="189452" y="171364"/>
                  </a:cubicBezTo>
                  <a:cubicBezTo>
                    <a:pt x="170402" y="214036"/>
                    <a:pt x="0" y="186223"/>
                    <a:pt x="0" y="186223"/>
                  </a:cubicBezTo>
                  <a:cubicBezTo>
                    <a:pt x="0" y="186223"/>
                    <a:pt x="5715" y="-1515"/>
                    <a:pt x="80963" y="9"/>
                  </a:cubicBezTo>
                  <a:cubicBezTo>
                    <a:pt x="140589" y="1057"/>
                    <a:pt x="82391" y="112499"/>
                    <a:pt x="82391" y="112499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6" name="任意多边形: 形状 1455">
              <a:extLst>
                <a:ext uri="{FF2B5EF4-FFF2-40B4-BE49-F238E27FC236}">
                  <a16:creationId xmlns:a16="http://schemas.microsoft.com/office/drawing/2014/main" id="{475DF934-B81E-3643-DFA6-720414A41863}"/>
                </a:ext>
              </a:extLst>
            </p:cNvPr>
            <p:cNvSpPr/>
            <p:nvPr/>
          </p:nvSpPr>
          <p:spPr>
            <a:xfrm>
              <a:off x="7749170" y="2460432"/>
              <a:ext cx="174265" cy="178815"/>
            </a:xfrm>
            <a:custGeom>
              <a:avLst/>
              <a:gdLst>
                <a:gd name="connsiteX0" fmla="*/ 84582 w 174266"/>
                <a:gd name="connsiteY0" fmla="*/ 114842 h 178815"/>
                <a:gd name="connsiteX1" fmla="*/ 164402 w 174266"/>
                <a:gd name="connsiteY1" fmla="*/ 168753 h 178815"/>
                <a:gd name="connsiteX2" fmla="*/ 0 w 174266"/>
                <a:gd name="connsiteY2" fmla="*/ 172373 h 178815"/>
                <a:gd name="connsiteX3" fmla="*/ 124492 w 174266"/>
                <a:gd name="connsiteY3" fmla="*/ 161 h 178815"/>
                <a:gd name="connsiteX4" fmla="*/ 84582 w 174266"/>
                <a:gd name="connsiteY4" fmla="*/ 114842 h 17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266" h="178815">
                  <a:moveTo>
                    <a:pt x="84582" y="114842"/>
                  </a:moveTo>
                  <a:cubicBezTo>
                    <a:pt x="84582" y="114842"/>
                    <a:pt x="209645" y="128653"/>
                    <a:pt x="164402" y="168753"/>
                  </a:cubicBezTo>
                  <a:cubicBezTo>
                    <a:pt x="141351" y="189042"/>
                    <a:pt x="0" y="172373"/>
                    <a:pt x="0" y="172373"/>
                  </a:cubicBezTo>
                  <a:cubicBezTo>
                    <a:pt x="0" y="172373"/>
                    <a:pt x="63722" y="5304"/>
                    <a:pt x="124492" y="161"/>
                  </a:cubicBezTo>
                  <a:cubicBezTo>
                    <a:pt x="185261" y="-4983"/>
                    <a:pt x="84582" y="114842"/>
                    <a:pt x="84582" y="114842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7" name="任意多边形: 形状 1456">
              <a:extLst>
                <a:ext uri="{FF2B5EF4-FFF2-40B4-BE49-F238E27FC236}">
                  <a16:creationId xmlns:a16="http://schemas.microsoft.com/office/drawing/2014/main" id="{E129545D-2221-7C95-8185-4D92FBD23AB5}"/>
                </a:ext>
              </a:extLst>
            </p:cNvPr>
            <p:cNvSpPr/>
            <p:nvPr/>
          </p:nvSpPr>
          <p:spPr>
            <a:xfrm>
              <a:off x="7911190" y="2457735"/>
              <a:ext cx="155810" cy="141668"/>
            </a:xfrm>
            <a:custGeom>
              <a:avLst/>
              <a:gdLst>
                <a:gd name="connsiteX0" fmla="*/ 84963 w 155809"/>
                <a:gd name="connsiteY0" fmla="*/ 73535 h 141669"/>
                <a:gd name="connsiteX1" fmla="*/ 148685 w 155809"/>
                <a:gd name="connsiteY1" fmla="*/ 139162 h 141669"/>
                <a:gd name="connsiteX2" fmla="*/ 0 w 155809"/>
                <a:gd name="connsiteY2" fmla="*/ 92299 h 141669"/>
                <a:gd name="connsiteX3" fmla="*/ 117824 w 155809"/>
                <a:gd name="connsiteY3" fmla="*/ 1907 h 141669"/>
                <a:gd name="connsiteX4" fmla="*/ 84963 w 155809"/>
                <a:gd name="connsiteY4" fmla="*/ 73535 h 141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09" h="141669">
                  <a:moveTo>
                    <a:pt x="84963" y="73535"/>
                  </a:moveTo>
                  <a:cubicBezTo>
                    <a:pt x="84963" y="73535"/>
                    <a:pt x="182499" y="106872"/>
                    <a:pt x="148685" y="139162"/>
                  </a:cubicBezTo>
                  <a:cubicBezTo>
                    <a:pt x="132302" y="154783"/>
                    <a:pt x="0" y="92299"/>
                    <a:pt x="0" y="92299"/>
                  </a:cubicBezTo>
                  <a:cubicBezTo>
                    <a:pt x="0" y="92299"/>
                    <a:pt x="59722" y="-15524"/>
                    <a:pt x="117824" y="1907"/>
                  </a:cubicBezTo>
                  <a:cubicBezTo>
                    <a:pt x="156496" y="13432"/>
                    <a:pt x="84963" y="73535"/>
                    <a:pt x="84963" y="73535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8" name="任意多边形: 形状 1457">
              <a:extLst>
                <a:ext uri="{FF2B5EF4-FFF2-40B4-BE49-F238E27FC236}">
                  <a16:creationId xmlns:a16="http://schemas.microsoft.com/office/drawing/2014/main" id="{552A6D70-876E-6BFF-4714-F2FC7CC70AFD}"/>
                </a:ext>
              </a:extLst>
            </p:cNvPr>
            <p:cNvSpPr/>
            <p:nvPr/>
          </p:nvSpPr>
          <p:spPr>
            <a:xfrm>
              <a:off x="7257775" y="2474024"/>
              <a:ext cx="308053" cy="500920"/>
            </a:xfrm>
            <a:custGeom>
              <a:avLst/>
              <a:gdLst>
                <a:gd name="connsiteX0" fmla="*/ 306896 w 308052"/>
                <a:gd name="connsiteY0" fmla="*/ 500920 h 500919"/>
                <a:gd name="connsiteX1" fmla="*/ 0 w 308052"/>
                <a:gd name="connsiteY1" fmla="*/ 0 h 500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8052" h="500919">
                  <a:moveTo>
                    <a:pt x="306896" y="500920"/>
                  </a:moveTo>
                  <a:cubicBezTo>
                    <a:pt x="306896" y="500920"/>
                    <a:pt x="343853" y="93631"/>
                    <a:pt x="0" y="0"/>
                  </a:cubicBezTo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9" name="任意多边形: 形状 1458">
              <a:extLst>
                <a:ext uri="{FF2B5EF4-FFF2-40B4-BE49-F238E27FC236}">
                  <a16:creationId xmlns:a16="http://schemas.microsoft.com/office/drawing/2014/main" id="{DEF30A7F-D57D-B926-46EE-D79C9242E798}"/>
                </a:ext>
              </a:extLst>
            </p:cNvPr>
            <p:cNvSpPr/>
            <p:nvPr/>
          </p:nvSpPr>
          <p:spPr>
            <a:xfrm>
              <a:off x="7412224" y="2544670"/>
              <a:ext cx="155865" cy="214531"/>
            </a:xfrm>
            <a:custGeom>
              <a:avLst/>
              <a:gdLst>
                <a:gd name="connsiteX0" fmla="*/ 99201 w 155866"/>
                <a:gd name="connsiteY0" fmla="*/ 121664 h 214532"/>
                <a:gd name="connsiteX1" fmla="*/ 1094 w 155866"/>
                <a:gd name="connsiteY1" fmla="*/ 123093 h 214532"/>
                <a:gd name="connsiteX2" fmla="*/ 134444 w 155866"/>
                <a:gd name="connsiteY2" fmla="*/ 214533 h 214532"/>
                <a:gd name="connsiteX3" fmla="*/ 135301 w 155866"/>
                <a:gd name="connsiteY3" fmla="*/ 5840 h 214532"/>
                <a:gd name="connsiteX4" fmla="*/ 99201 w 155866"/>
                <a:gd name="connsiteY4" fmla="*/ 121664 h 214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66" h="214532">
                  <a:moveTo>
                    <a:pt x="99201" y="121664"/>
                  </a:moveTo>
                  <a:cubicBezTo>
                    <a:pt x="99201" y="121664"/>
                    <a:pt x="-12146" y="65848"/>
                    <a:pt x="1094" y="123093"/>
                  </a:cubicBezTo>
                  <a:cubicBezTo>
                    <a:pt x="7857" y="152239"/>
                    <a:pt x="134444" y="214533"/>
                    <a:pt x="134444" y="214533"/>
                  </a:cubicBezTo>
                  <a:cubicBezTo>
                    <a:pt x="134444" y="214533"/>
                    <a:pt x="182069" y="43083"/>
                    <a:pt x="135301" y="5840"/>
                  </a:cubicBezTo>
                  <a:cubicBezTo>
                    <a:pt x="88533" y="-31403"/>
                    <a:pt x="99201" y="121664"/>
                    <a:pt x="99201" y="121664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0" name="任意多边形: 形状 1459">
              <a:extLst>
                <a:ext uri="{FF2B5EF4-FFF2-40B4-BE49-F238E27FC236}">
                  <a16:creationId xmlns:a16="http://schemas.microsoft.com/office/drawing/2014/main" id="{C0DC63BF-706B-162B-6E53-9D576A538EBE}"/>
                </a:ext>
              </a:extLst>
            </p:cNvPr>
            <p:cNvSpPr/>
            <p:nvPr/>
          </p:nvSpPr>
          <p:spPr>
            <a:xfrm>
              <a:off x="7311749" y="2465555"/>
              <a:ext cx="152878" cy="138770"/>
            </a:xfrm>
            <a:custGeom>
              <a:avLst/>
              <a:gdLst>
                <a:gd name="connsiteX0" fmla="*/ 92329 w 152878"/>
                <a:gd name="connsiteY0" fmla="*/ 77621 h 138771"/>
                <a:gd name="connsiteX1" fmla="*/ 509 w 152878"/>
                <a:gd name="connsiteY1" fmla="*/ 97337 h 138771"/>
                <a:gd name="connsiteX2" fmla="*/ 151004 w 152878"/>
                <a:gd name="connsiteY2" fmla="*/ 138771 h 138771"/>
                <a:gd name="connsiteX3" fmla="*/ 108236 w 152878"/>
                <a:gd name="connsiteY3" fmla="*/ 1040 h 138771"/>
                <a:gd name="connsiteX4" fmla="*/ 92329 w 152878"/>
                <a:gd name="connsiteY4" fmla="*/ 77621 h 138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878" h="138771">
                  <a:moveTo>
                    <a:pt x="92329" y="77621"/>
                  </a:moveTo>
                  <a:cubicBezTo>
                    <a:pt x="92329" y="77621"/>
                    <a:pt x="-7969" y="52665"/>
                    <a:pt x="509" y="97337"/>
                  </a:cubicBezTo>
                  <a:cubicBezTo>
                    <a:pt x="4700" y="119054"/>
                    <a:pt x="151004" y="138771"/>
                    <a:pt x="151004" y="138771"/>
                  </a:cubicBezTo>
                  <a:cubicBezTo>
                    <a:pt x="151004" y="138771"/>
                    <a:pt x="166529" y="17994"/>
                    <a:pt x="108236" y="1040"/>
                  </a:cubicBezTo>
                  <a:cubicBezTo>
                    <a:pt x="70136" y="-10486"/>
                    <a:pt x="92329" y="77621"/>
                    <a:pt x="92329" y="77621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1" name="任意多边形: 形状 1460">
              <a:extLst>
                <a:ext uri="{FF2B5EF4-FFF2-40B4-BE49-F238E27FC236}">
                  <a16:creationId xmlns:a16="http://schemas.microsoft.com/office/drawing/2014/main" id="{0813320F-06A8-921E-50D4-8BB42557C4B9}"/>
                </a:ext>
              </a:extLst>
            </p:cNvPr>
            <p:cNvSpPr/>
            <p:nvPr/>
          </p:nvSpPr>
          <p:spPr>
            <a:xfrm>
              <a:off x="7484184" y="2170367"/>
              <a:ext cx="137712" cy="609599"/>
            </a:xfrm>
            <a:custGeom>
              <a:avLst/>
              <a:gdLst>
                <a:gd name="connsiteX0" fmla="*/ 60770 w 137711"/>
                <a:gd name="connsiteY0" fmla="*/ 609600 h 609599"/>
                <a:gd name="connsiteX1" fmla="*/ 0 w 137711"/>
                <a:gd name="connsiteY1" fmla="*/ 0 h 60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7711" h="609599">
                  <a:moveTo>
                    <a:pt x="60770" y="609600"/>
                  </a:moveTo>
                  <a:cubicBezTo>
                    <a:pt x="60770" y="609600"/>
                    <a:pt x="269177" y="223171"/>
                    <a:pt x="0" y="0"/>
                  </a:cubicBezTo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2" name="任意多边形: 形状 1461">
              <a:extLst>
                <a:ext uri="{FF2B5EF4-FFF2-40B4-BE49-F238E27FC236}">
                  <a16:creationId xmlns:a16="http://schemas.microsoft.com/office/drawing/2014/main" id="{3CF674AB-55B8-A7F8-9B49-824A1C3BAD6E}"/>
                </a:ext>
              </a:extLst>
            </p:cNvPr>
            <p:cNvSpPr/>
            <p:nvPr/>
          </p:nvSpPr>
          <p:spPr>
            <a:xfrm>
              <a:off x="7537306" y="2339464"/>
              <a:ext cx="165385" cy="205045"/>
            </a:xfrm>
            <a:custGeom>
              <a:avLst/>
              <a:gdLst>
                <a:gd name="connsiteX0" fmla="*/ 79752 w 165385"/>
                <a:gd name="connsiteY0" fmla="*/ 97984 h 205045"/>
                <a:gd name="connsiteX1" fmla="*/ 409 w 165385"/>
                <a:gd name="connsiteY1" fmla="*/ 68933 h 205045"/>
                <a:gd name="connsiteX2" fmla="*/ 79752 w 165385"/>
                <a:gd name="connsiteY2" fmla="*/ 205045 h 205045"/>
                <a:gd name="connsiteX3" fmla="*/ 156810 w 165385"/>
                <a:gd name="connsiteY3" fmla="*/ 11592 h 205045"/>
                <a:gd name="connsiteX4" fmla="*/ 79752 w 165385"/>
                <a:gd name="connsiteY4" fmla="*/ 97984 h 205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385" h="205045">
                  <a:moveTo>
                    <a:pt x="79752" y="97984"/>
                  </a:moveTo>
                  <a:cubicBezTo>
                    <a:pt x="79752" y="97984"/>
                    <a:pt x="14220" y="11783"/>
                    <a:pt x="409" y="68933"/>
                  </a:cubicBezTo>
                  <a:cubicBezTo>
                    <a:pt x="-6639" y="97984"/>
                    <a:pt x="79752" y="205045"/>
                    <a:pt x="79752" y="205045"/>
                  </a:cubicBezTo>
                  <a:cubicBezTo>
                    <a:pt x="79752" y="205045"/>
                    <a:pt x="197577" y="89411"/>
                    <a:pt x="156810" y="11592"/>
                  </a:cubicBezTo>
                  <a:cubicBezTo>
                    <a:pt x="129759" y="-40129"/>
                    <a:pt x="79752" y="97984"/>
                    <a:pt x="79752" y="97984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3" name="任意多边形: 形状 1462">
              <a:extLst>
                <a:ext uri="{FF2B5EF4-FFF2-40B4-BE49-F238E27FC236}">
                  <a16:creationId xmlns:a16="http://schemas.microsoft.com/office/drawing/2014/main" id="{3F602204-AA13-6A78-FA49-6E0A3D8C85F9}"/>
                </a:ext>
              </a:extLst>
            </p:cNvPr>
            <p:cNvSpPr/>
            <p:nvPr/>
          </p:nvSpPr>
          <p:spPr>
            <a:xfrm>
              <a:off x="7493403" y="2224194"/>
              <a:ext cx="156582" cy="146387"/>
            </a:xfrm>
            <a:custGeom>
              <a:avLst/>
              <a:gdLst>
                <a:gd name="connsiteX0" fmla="*/ 92223 w 156583"/>
                <a:gd name="connsiteY0" fmla="*/ 67521 h 146387"/>
                <a:gd name="connsiteX1" fmla="*/ 212 w 156583"/>
                <a:gd name="connsiteY1" fmla="*/ 48471 h 146387"/>
                <a:gd name="connsiteX2" fmla="*/ 117845 w 156583"/>
                <a:gd name="connsiteY2" fmla="*/ 146388 h 146387"/>
                <a:gd name="connsiteX3" fmla="*/ 141181 w 156583"/>
                <a:gd name="connsiteY3" fmla="*/ 4656 h 146387"/>
                <a:gd name="connsiteX4" fmla="*/ 92223 w 156583"/>
                <a:gd name="connsiteY4" fmla="*/ 67521 h 146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583" h="146387">
                  <a:moveTo>
                    <a:pt x="92223" y="67521"/>
                  </a:moveTo>
                  <a:cubicBezTo>
                    <a:pt x="92223" y="67521"/>
                    <a:pt x="12689" y="4561"/>
                    <a:pt x="212" y="48471"/>
                  </a:cubicBezTo>
                  <a:cubicBezTo>
                    <a:pt x="-5789" y="69807"/>
                    <a:pt x="117845" y="146388"/>
                    <a:pt x="117845" y="146388"/>
                  </a:cubicBezTo>
                  <a:cubicBezTo>
                    <a:pt x="117845" y="146388"/>
                    <a:pt x="186330" y="43423"/>
                    <a:pt x="141181" y="4656"/>
                  </a:cubicBezTo>
                  <a:cubicBezTo>
                    <a:pt x="111368" y="-20967"/>
                    <a:pt x="92223" y="67521"/>
                    <a:pt x="92223" y="67521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4" name="任意多边形: 形状 1463">
              <a:extLst>
                <a:ext uri="{FF2B5EF4-FFF2-40B4-BE49-F238E27FC236}">
                  <a16:creationId xmlns:a16="http://schemas.microsoft.com/office/drawing/2014/main" id="{2DA9AF68-689E-509A-5E17-F14579C832AF}"/>
                </a:ext>
              </a:extLst>
            </p:cNvPr>
            <p:cNvSpPr/>
            <p:nvPr/>
          </p:nvSpPr>
          <p:spPr>
            <a:xfrm>
              <a:off x="6790407" y="2766599"/>
              <a:ext cx="957635" cy="2221785"/>
            </a:xfrm>
            <a:custGeom>
              <a:avLst/>
              <a:gdLst>
                <a:gd name="connsiteX0" fmla="*/ 60173 w 957634"/>
                <a:gd name="connsiteY0" fmla="*/ 2218023 h 2221787"/>
                <a:gd name="connsiteX1" fmla="*/ 60173 w 957634"/>
                <a:gd name="connsiteY1" fmla="*/ 2218023 h 2221787"/>
                <a:gd name="connsiteX2" fmla="*/ 1785 w 957634"/>
                <a:gd name="connsiteY2" fmla="*/ 2123440 h 2221787"/>
                <a:gd name="connsiteX3" fmla="*/ 464319 w 957634"/>
                <a:gd name="connsiteY3" fmla="*/ 159766 h 2221787"/>
                <a:gd name="connsiteX4" fmla="*/ 741306 w 957634"/>
                <a:gd name="connsiteY4" fmla="*/ 9176 h 2221787"/>
                <a:gd name="connsiteX5" fmla="*/ 802647 w 957634"/>
                <a:gd name="connsiteY5" fmla="*/ 26988 h 2221787"/>
                <a:gd name="connsiteX6" fmla="*/ 943141 w 957634"/>
                <a:gd name="connsiteY6" fmla="*/ 298640 h 2221787"/>
                <a:gd name="connsiteX7" fmla="*/ 164472 w 957634"/>
                <a:gd name="connsiteY7" fmla="*/ 2170589 h 2221787"/>
                <a:gd name="connsiteX8" fmla="*/ 60173 w 957634"/>
                <a:gd name="connsiteY8" fmla="*/ 2218023 h 222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7634" h="2221787">
                  <a:moveTo>
                    <a:pt x="60173" y="2218023"/>
                  </a:moveTo>
                  <a:lnTo>
                    <a:pt x="60173" y="2218023"/>
                  </a:lnTo>
                  <a:cubicBezTo>
                    <a:pt x="18539" y="2207197"/>
                    <a:pt x="-7194" y="2165512"/>
                    <a:pt x="1785" y="2123440"/>
                  </a:cubicBezTo>
                  <a:lnTo>
                    <a:pt x="464319" y="159766"/>
                  </a:lnTo>
                  <a:cubicBezTo>
                    <a:pt x="492894" y="43180"/>
                    <a:pt x="620053" y="-25971"/>
                    <a:pt x="741306" y="9176"/>
                  </a:cubicBezTo>
                  <a:lnTo>
                    <a:pt x="802647" y="26988"/>
                  </a:lnTo>
                  <a:cubicBezTo>
                    <a:pt x="923901" y="62135"/>
                    <a:pt x="988384" y="186912"/>
                    <a:pt x="943141" y="298640"/>
                  </a:cubicBezTo>
                  <a:lnTo>
                    <a:pt x="164472" y="2170589"/>
                  </a:lnTo>
                  <a:cubicBezTo>
                    <a:pt x="146603" y="2210401"/>
                    <a:pt x="101923" y="2230721"/>
                    <a:pt x="60173" y="2218023"/>
                  </a:cubicBezTo>
                  <a:close/>
                </a:path>
              </a:pathLst>
            </a:custGeom>
            <a:solidFill>
              <a:srgbClr val="E57B07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5" name="任意多边形: 形状 1464">
              <a:extLst>
                <a:ext uri="{FF2B5EF4-FFF2-40B4-BE49-F238E27FC236}">
                  <a16:creationId xmlns:a16="http://schemas.microsoft.com/office/drawing/2014/main" id="{8EA41FE9-9B7D-8D0E-C675-E8B3395BADB9}"/>
                </a:ext>
              </a:extLst>
            </p:cNvPr>
            <p:cNvSpPr/>
            <p:nvPr/>
          </p:nvSpPr>
          <p:spPr>
            <a:xfrm>
              <a:off x="7921667" y="3123962"/>
              <a:ext cx="593407" cy="193499"/>
            </a:xfrm>
            <a:custGeom>
              <a:avLst/>
              <a:gdLst>
                <a:gd name="connsiteX0" fmla="*/ 0 w 593407"/>
                <a:gd name="connsiteY0" fmla="*/ 193500 h 193499"/>
                <a:gd name="connsiteX1" fmla="*/ 593407 w 593407"/>
                <a:gd name="connsiteY1" fmla="*/ 48815 h 193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3407" h="193499">
                  <a:moveTo>
                    <a:pt x="0" y="193500"/>
                  </a:moveTo>
                  <a:cubicBezTo>
                    <a:pt x="0" y="193500"/>
                    <a:pt x="282416" y="-117205"/>
                    <a:pt x="593407" y="48815"/>
                  </a:cubicBezTo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6" name="任意多边形: 形状 1465">
              <a:extLst>
                <a:ext uri="{FF2B5EF4-FFF2-40B4-BE49-F238E27FC236}">
                  <a16:creationId xmlns:a16="http://schemas.microsoft.com/office/drawing/2014/main" id="{642D4C39-6C37-5232-B18F-3477ECC45ED5}"/>
                </a:ext>
              </a:extLst>
            </p:cNvPr>
            <p:cNvSpPr/>
            <p:nvPr/>
          </p:nvSpPr>
          <p:spPr>
            <a:xfrm>
              <a:off x="7980439" y="3078099"/>
              <a:ext cx="197363" cy="201607"/>
            </a:xfrm>
            <a:custGeom>
              <a:avLst/>
              <a:gdLst>
                <a:gd name="connsiteX0" fmla="*/ 95916 w 197363"/>
                <a:gd name="connsiteY0" fmla="*/ 111538 h 201607"/>
                <a:gd name="connsiteX1" fmla="*/ 188976 w 197363"/>
                <a:gd name="connsiteY1" fmla="*/ 188309 h 201607"/>
                <a:gd name="connsiteX2" fmla="*/ 0 w 197363"/>
                <a:gd name="connsiteY2" fmla="*/ 169259 h 201607"/>
                <a:gd name="connsiteX3" fmla="*/ 117443 w 197363"/>
                <a:gd name="connsiteY3" fmla="*/ 857 h 201607"/>
                <a:gd name="connsiteX4" fmla="*/ 95916 w 197363"/>
                <a:gd name="connsiteY4" fmla="*/ 111538 h 201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363" h="201607">
                  <a:moveTo>
                    <a:pt x="95916" y="111538"/>
                  </a:moveTo>
                  <a:cubicBezTo>
                    <a:pt x="95916" y="111538"/>
                    <a:pt x="231934" y="127159"/>
                    <a:pt x="188976" y="188309"/>
                  </a:cubicBezTo>
                  <a:cubicBezTo>
                    <a:pt x="161925" y="226885"/>
                    <a:pt x="0" y="169259"/>
                    <a:pt x="0" y="169259"/>
                  </a:cubicBezTo>
                  <a:cubicBezTo>
                    <a:pt x="0" y="169259"/>
                    <a:pt x="43910" y="-14002"/>
                    <a:pt x="117443" y="857"/>
                  </a:cubicBezTo>
                  <a:cubicBezTo>
                    <a:pt x="175736" y="12668"/>
                    <a:pt x="95916" y="111538"/>
                    <a:pt x="95916" y="111538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7" name="任意多边形: 形状 1466">
              <a:extLst>
                <a:ext uri="{FF2B5EF4-FFF2-40B4-BE49-F238E27FC236}">
                  <a16:creationId xmlns:a16="http://schemas.microsoft.com/office/drawing/2014/main" id="{AD41E299-860F-369C-4FCC-8B19E86483DE}"/>
                </a:ext>
              </a:extLst>
            </p:cNvPr>
            <p:cNvSpPr/>
            <p:nvPr/>
          </p:nvSpPr>
          <p:spPr>
            <a:xfrm>
              <a:off x="8097786" y="3030809"/>
              <a:ext cx="175290" cy="176275"/>
            </a:xfrm>
            <a:custGeom>
              <a:avLst/>
              <a:gdLst>
                <a:gd name="connsiteX0" fmla="*/ 94584 w 175290"/>
                <a:gd name="connsiteY0" fmla="*/ 105965 h 176275"/>
                <a:gd name="connsiteX1" fmla="*/ 161925 w 175290"/>
                <a:gd name="connsiteY1" fmla="*/ 172640 h 176275"/>
                <a:gd name="connsiteX2" fmla="*/ 0 w 175290"/>
                <a:gd name="connsiteY2" fmla="*/ 147113 h 176275"/>
                <a:gd name="connsiteX3" fmla="*/ 157353 w 175290"/>
                <a:gd name="connsiteY3" fmla="*/ 142 h 176275"/>
                <a:gd name="connsiteX4" fmla="*/ 94584 w 175290"/>
                <a:gd name="connsiteY4" fmla="*/ 105965 h 1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290" h="176275">
                  <a:moveTo>
                    <a:pt x="94584" y="105965"/>
                  </a:moveTo>
                  <a:cubicBezTo>
                    <a:pt x="94584" y="105965"/>
                    <a:pt x="214599" y="141778"/>
                    <a:pt x="161925" y="172640"/>
                  </a:cubicBezTo>
                  <a:cubicBezTo>
                    <a:pt x="135160" y="188546"/>
                    <a:pt x="0" y="147113"/>
                    <a:pt x="0" y="147113"/>
                  </a:cubicBezTo>
                  <a:cubicBezTo>
                    <a:pt x="0" y="147113"/>
                    <a:pt x="96679" y="-5287"/>
                    <a:pt x="157353" y="142"/>
                  </a:cubicBezTo>
                  <a:cubicBezTo>
                    <a:pt x="218027" y="5571"/>
                    <a:pt x="94584" y="105965"/>
                    <a:pt x="94584" y="105965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8" name="任意多边形: 形状 1467">
              <a:extLst>
                <a:ext uri="{FF2B5EF4-FFF2-40B4-BE49-F238E27FC236}">
                  <a16:creationId xmlns:a16="http://schemas.microsoft.com/office/drawing/2014/main" id="{0B84497F-F7C8-720C-70BB-5340E4165D1D}"/>
                </a:ext>
              </a:extLst>
            </p:cNvPr>
            <p:cNvSpPr/>
            <p:nvPr/>
          </p:nvSpPr>
          <p:spPr>
            <a:xfrm>
              <a:off x="8273523" y="3052944"/>
              <a:ext cx="146652" cy="146421"/>
            </a:xfrm>
            <a:custGeom>
              <a:avLst/>
              <a:gdLst>
                <a:gd name="connsiteX0" fmla="*/ 87249 w 146652"/>
                <a:gd name="connsiteY0" fmla="*/ 69446 h 146422"/>
                <a:gd name="connsiteX1" fmla="*/ 136398 w 146652"/>
                <a:gd name="connsiteY1" fmla="*/ 145170 h 146422"/>
                <a:gd name="connsiteX2" fmla="*/ 0 w 146652"/>
                <a:gd name="connsiteY2" fmla="*/ 72780 h 146422"/>
                <a:gd name="connsiteX3" fmla="*/ 134112 w 146652"/>
                <a:gd name="connsiteY3" fmla="*/ 4962 h 146422"/>
                <a:gd name="connsiteX4" fmla="*/ 87249 w 146652"/>
                <a:gd name="connsiteY4" fmla="*/ 69446 h 146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652" h="146422">
                  <a:moveTo>
                    <a:pt x="87249" y="69446"/>
                  </a:moveTo>
                  <a:cubicBezTo>
                    <a:pt x="87249" y="69446"/>
                    <a:pt x="176213" y="119548"/>
                    <a:pt x="136398" y="145170"/>
                  </a:cubicBezTo>
                  <a:cubicBezTo>
                    <a:pt x="117348" y="157648"/>
                    <a:pt x="0" y="72780"/>
                    <a:pt x="0" y="72780"/>
                  </a:cubicBezTo>
                  <a:cubicBezTo>
                    <a:pt x="0" y="72780"/>
                    <a:pt x="80582" y="-22470"/>
                    <a:pt x="134112" y="4962"/>
                  </a:cubicBezTo>
                  <a:cubicBezTo>
                    <a:pt x="169545" y="23631"/>
                    <a:pt x="87249" y="69446"/>
                    <a:pt x="87249" y="69446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9" name="任意多边形: 形状 1468">
              <a:extLst>
                <a:ext uri="{FF2B5EF4-FFF2-40B4-BE49-F238E27FC236}">
                  <a16:creationId xmlns:a16="http://schemas.microsoft.com/office/drawing/2014/main" id="{BFB0F57E-18A8-C56F-4F32-330B3755F432}"/>
                </a:ext>
              </a:extLst>
            </p:cNvPr>
            <p:cNvSpPr/>
            <p:nvPr/>
          </p:nvSpPr>
          <p:spPr>
            <a:xfrm>
              <a:off x="7647637" y="2935224"/>
              <a:ext cx="220980" cy="546163"/>
            </a:xfrm>
            <a:custGeom>
              <a:avLst/>
              <a:gdLst>
                <a:gd name="connsiteX0" fmla="*/ 199072 w 220980"/>
                <a:gd name="connsiteY0" fmla="*/ 546163 h 546163"/>
                <a:gd name="connsiteX1" fmla="*/ 0 w 220980"/>
                <a:gd name="connsiteY1" fmla="*/ 0 h 546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0980" h="546163">
                  <a:moveTo>
                    <a:pt x="199072" y="546163"/>
                  </a:moveTo>
                  <a:cubicBezTo>
                    <a:pt x="199072" y="546163"/>
                    <a:pt x="318421" y="152876"/>
                    <a:pt x="0" y="0"/>
                  </a:cubicBezTo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0" name="任意多边形: 形状 1469">
              <a:extLst>
                <a:ext uri="{FF2B5EF4-FFF2-40B4-BE49-F238E27FC236}">
                  <a16:creationId xmlns:a16="http://schemas.microsoft.com/office/drawing/2014/main" id="{C1F39D87-A604-CAE7-2506-F4F2F621B35D}"/>
                </a:ext>
              </a:extLst>
            </p:cNvPr>
            <p:cNvSpPr/>
            <p:nvPr/>
          </p:nvSpPr>
          <p:spPr>
            <a:xfrm>
              <a:off x="7760875" y="3053431"/>
              <a:ext cx="165685" cy="212978"/>
            </a:xfrm>
            <a:custGeom>
              <a:avLst/>
              <a:gdLst>
                <a:gd name="connsiteX0" fmla="*/ 96502 w 165685"/>
                <a:gd name="connsiteY0" fmla="*/ 115537 h 212977"/>
                <a:gd name="connsiteX1" fmla="*/ 14 w 165685"/>
                <a:gd name="connsiteY1" fmla="*/ 99630 h 212977"/>
                <a:gd name="connsiteX2" fmla="*/ 111932 w 165685"/>
                <a:gd name="connsiteY2" fmla="*/ 212977 h 212977"/>
                <a:gd name="connsiteX3" fmla="*/ 155366 w 165685"/>
                <a:gd name="connsiteY3" fmla="*/ 8190 h 212977"/>
                <a:gd name="connsiteX4" fmla="*/ 96502 w 165685"/>
                <a:gd name="connsiteY4" fmla="*/ 115537 h 212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685" h="212977">
                  <a:moveTo>
                    <a:pt x="96502" y="115537"/>
                  </a:moveTo>
                  <a:cubicBezTo>
                    <a:pt x="96502" y="115537"/>
                    <a:pt x="-1320" y="40956"/>
                    <a:pt x="14" y="99630"/>
                  </a:cubicBezTo>
                  <a:cubicBezTo>
                    <a:pt x="680" y="129443"/>
                    <a:pt x="111932" y="212977"/>
                    <a:pt x="111932" y="212977"/>
                  </a:cubicBezTo>
                  <a:cubicBezTo>
                    <a:pt x="111932" y="212977"/>
                    <a:pt x="193943" y="52767"/>
                    <a:pt x="155366" y="8190"/>
                  </a:cubicBezTo>
                  <a:cubicBezTo>
                    <a:pt x="116790" y="-36387"/>
                    <a:pt x="96502" y="115537"/>
                    <a:pt x="96502" y="115537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1" name="任意多边形: 形状 1470">
              <a:extLst>
                <a:ext uri="{FF2B5EF4-FFF2-40B4-BE49-F238E27FC236}">
                  <a16:creationId xmlns:a16="http://schemas.microsoft.com/office/drawing/2014/main" id="{7CDA279B-AF86-95F6-D6A5-864279D04804}"/>
                </a:ext>
              </a:extLst>
            </p:cNvPr>
            <p:cNvSpPr/>
            <p:nvPr/>
          </p:nvSpPr>
          <p:spPr>
            <a:xfrm>
              <a:off x="7683164" y="2954166"/>
              <a:ext cx="153494" cy="145267"/>
            </a:xfrm>
            <a:custGeom>
              <a:avLst/>
              <a:gdLst>
                <a:gd name="connsiteX0" fmla="*/ 94107 w 153493"/>
                <a:gd name="connsiteY0" fmla="*/ 74783 h 145268"/>
                <a:gd name="connsiteX1" fmla="*/ 0 w 153493"/>
                <a:gd name="connsiteY1" fmla="*/ 77926 h 145268"/>
                <a:gd name="connsiteX2" fmla="*/ 139255 w 153493"/>
                <a:gd name="connsiteY2" fmla="*/ 145268 h 145268"/>
                <a:gd name="connsiteX3" fmla="*/ 125349 w 153493"/>
                <a:gd name="connsiteY3" fmla="*/ 2393 h 145268"/>
                <a:gd name="connsiteX4" fmla="*/ 94107 w 153493"/>
                <a:gd name="connsiteY4" fmla="*/ 74783 h 14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493" h="145268">
                  <a:moveTo>
                    <a:pt x="94107" y="74783"/>
                  </a:moveTo>
                  <a:cubicBezTo>
                    <a:pt x="94107" y="74783"/>
                    <a:pt x="762" y="32492"/>
                    <a:pt x="0" y="77926"/>
                  </a:cubicBezTo>
                  <a:cubicBezTo>
                    <a:pt x="0" y="99929"/>
                    <a:pt x="139255" y="145268"/>
                    <a:pt x="139255" y="145268"/>
                  </a:cubicBezTo>
                  <a:cubicBezTo>
                    <a:pt x="139255" y="145268"/>
                    <a:pt x="179165" y="29349"/>
                    <a:pt x="125349" y="2393"/>
                  </a:cubicBezTo>
                  <a:cubicBezTo>
                    <a:pt x="89821" y="-15704"/>
                    <a:pt x="94107" y="74783"/>
                    <a:pt x="94107" y="74783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2" name="任意多边形: 形状 1471">
              <a:extLst>
                <a:ext uri="{FF2B5EF4-FFF2-40B4-BE49-F238E27FC236}">
                  <a16:creationId xmlns:a16="http://schemas.microsoft.com/office/drawing/2014/main" id="{C5BCEAD3-6CF2-FBD8-989A-2E816AAA0489}"/>
                </a:ext>
              </a:extLst>
            </p:cNvPr>
            <p:cNvSpPr/>
            <p:nvPr/>
          </p:nvSpPr>
          <p:spPr>
            <a:xfrm>
              <a:off x="6690413" y="3255995"/>
              <a:ext cx="1336971" cy="2081396"/>
            </a:xfrm>
            <a:custGeom>
              <a:avLst/>
              <a:gdLst>
                <a:gd name="connsiteX0" fmla="*/ 45106 w 1336970"/>
                <a:gd name="connsiteY0" fmla="*/ 2071909 h 2081398"/>
                <a:gd name="connsiteX1" fmla="*/ 45106 w 1336970"/>
                <a:gd name="connsiteY1" fmla="*/ 2071909 h 2081398"/>
                <a:gd name="connsiteX2" fmla="*/ 7006 w 1336970"/>
                <a:gd name="connsiteY2" fmla="*/ 1968753 h 2081398"/>
                <a:gd name="connsiteX3" fmla="*/ 861970 w 1336970"/>
                <a:gd name="connsiteY3" fmla="*/ 122713 h 2081398"/>
                <a:gd name="connsiteX4" fmla="*/ 1164579 w 1336970"/>
                <a:gd name="connsiteY4" fmla="*/ 24130 h 2081398"/>
                <a:gd name="connsiteX5" fmla="*/ 1221157 w 1336970"/>
                <a:gd name="connsiteY5" fmla="*/ 52705 h 2081398"/>
                <a:gd name="connsiteX6" fmla="*/ 1303549 w 1336970"/>
                <a:gd name="connsiteY6" fmla="*/ 344360 h 2081398"/>
                <a:gd name="connsiteX7" fmla="*/ 157120 w 1336970"/>
                <a:gd name="connsiteY7" fmla="*/ 2043906 h 2081398"/>
                <a:gd name="connsiteX8" fmla="*/ 45106 w 1336970"/>
                <a:gd name="connsiteY8" fmla="*/ 2071909 h 2081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6970" h="2081398">
                  <a:moveTo>
                    <a:pt x="45106" y="2071909"/>
                  </a:moveTo>
                  <a:lnTo>
                    <a:pt x="45106" y="2071909"/>
                  </a:lnTo>
                  <a:cubicBezTo>
                    <a:pt x="6291" y="2053767"/>
                    <a:pt x="-10697" y="2007770"/>
                    <a:pt x="7006" y="1968753"/>
                  </a:cubicBezTo>
                  <a:lnTo>
                    <a:pt x="861970" y="122713"/>
                  </a:lnTo>
                  <a:cubicBezTo>
                    <a:pt x="913786" y="13366"/>
                    <a:pt x="1052470" y="-31972"/>
                    <a:pt x="1164579" y="24130"/>
                  </a:cubicBezTo>
                  <a:lnTo>
                    <a:pt x="1221157" y="52705"/>
                  </a:lnTo>
                  <a:cubicBezTo>
                    <a:pt x="1332981" y="108807"/>
                    <a:pt x="1370891" y="243205"/>
                    <a:pt x="1303549" y="344360"/>
                  </a:cubicBezTo>
                  <a:lnTo>
                    <a:pt x="157120" y="2043906"/>
                  </a:lnTo>
                  <a:cubicBezTo>
                    <a:pt x="131903" y="2079741"/>
                    <a:pt x="84220" y="2091662"/>
                    <a:pt x="45106" y="2071909"/>
                  </a:cubicBezTo>
                  <a:close/>
                </a:path>
              </a:pathLst>
            </a:custGeom>
            <a:solidFill>
              <a:srgbClr val="E57B07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3" name="任意多边形: 形状 1472">
              <a:extLst>
                <a:ext uri="{FF2B5EF4-FFF2-40B4-BE49-F238E27FC236}">
                  <a16:creationId xmlns:a16="http://schemas.microsoft.com/office/drawing/2014/main" id="{31B37760-C8DD-B9AD-2A23-9EA77CB727E4}"/>
                </a:ext>
              </a:extLst>
            </p:cNvPr>
            <p:cNvSpPr/>
            <p:nvPr/>
          </p:nvSpPr>
          <p:spPr>
            <a:xfrm>
              <a:off x="6831340" y="3039826"/>
              <a:ext cx="432912" cy="274873"/>
            </a:xfrm>
            <a:custGeom>
              <a:avLst/>
              <a:gdLst>
                <a:gd name="connsiteX0" fmla="*/ 0 w 432911"/>
                <a:gd name="connsiteY0" fmla="*/ 274875 h 274874"/>
                <a:gd name="connsiteX1" fmla="*/ 432911 w 432911"/>
                <a:gd name="connsiteY1" fmla="*/ 2746 h 274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2911" h="274874">
                  <a:moveTo>
                    <a:pt x="0" y="274875"/>
                  </a:moveTo>
                  <a:cubicBezTo>
                    <a:pt x="0" y="274875"/>
                    <a:pt x="115443" y="-32021"/>
                    <a:pt x="432911" y="2746"/>
                  </a:cubicBezTo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4" name="任意多边形: 形状 1473">
              <a:extLst>
                <a:ext uri="{FF2B5EF4-FFF2-40B4-BE49-F238E27FC236}">
                  <a16:creationId xmlns:a16="http://schemas.microsoft.com/office/drawing/2014/main" id="{3BC3F203-56D1-C121-3456-2173AF939E7E}"/>
                </a:ext>
              </a:extLst>
            </p:cNvPr>
            <p:cNvSpPr/>
            <p:nvPr/>
          </p:nvSpPr>
          <p:spPr>
            <a:xfrm>
              <a:off x="6845674" y="3090227"/>
              <a:ext cx="170887" cy="156846"/>
            </a:xfrm>
            <a:custGeom>
              <a:avLst/>
              <a:gdLst>
                <a:gd name="connsiteX0" fmla="*/ 64723 w 170887"/>
                <a:gd name="connsiteY0" fmla="*/ 87695 h 156846"/>
                <a:gd name="connsiteX1" fmla="*/ 169974 w 170887"/>
                <a:gd name="connsiteY1" fmla="*/ 117889 h 156846"/>
                <a:gd name="connsiteX2" fmla="*/ 8049 w 170887"/>
                <a:gd name="connsiteY2" fmla="*/ 156846 h 156846"/>
                <a:gd name="connsiteX3" fmla="*/ 41387 w 170887"/>
                <a:gd name="connsiteY3" fmla="*/ 446 h 156846"/>
                <a:gd name="connsiteX4" fmla="*/ 64723 w 170887"/>
                <a:gd name="connsiteY4" fmla="*/ 87695 h 15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887" h="156846">
                  <a:moveTo>
                    <a:pt x="64723" y="87695"/>
                  </a:moveTo>
                  <a:cubicBezTo>
                    <a:pt x="64723" y="87695"/>
                    <a:pt x="182357" y="61025"/>
                    <a:pt x="169974" y="117889"/>
                  </a:cubicBezTo>
                  <a:cubicBezTo>
                    <a:pt x="162164" y="153798"/>
                    <a:pt x="8049" y="156846"/>
                    <a:pt x="8049" y="156846"/>
                  </a:cubicBezTo>
                  <a:cubicBezTo>
                    <a:pt x="8049" y="156846"/>
                    <a:pt x="-24526" y="10161"/>
                    <a:pt x="41387" y="446"/>
                  </a:cubicBezTo>
                  <a:cubicBezTo>
                    <a:pt x="93298" y="-7269"/>
                    <a:pt x="64723" y="87695"/>
                    <a:pt x="64723" y="87695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5" name="任意多边形: 形状 1474">
              <a:extLst>
                <a:ext uri="{FF2B5EF4-FFF2-40B4-BE49-F238E27FC236}">
                  <a16:creationId xmlns:a16="http://schemas.microsoft.com/office/drawing/2014/main" id="{186E5127-26B1-AB9C-5C03-54DC3538CF85}"/>
                </a:ext>
              </a:extLst>
            </p:cNvPr>
            <p:cNvSpPr/>
            <p:nvPr/>
          </p:nvSpPr>
          <p:spPr>
            <a:xfrm>
              <a:off x="6923447" y="3010754"/>
              <a:ext cx="148473" cy="152880"/>
            </a:xfrm>
            <a:custGeom>
              <a:avLst/>
              <a:gdLst>
                <a:gd name="connsiteX0" fmla="*/ 62484 w 148473"/>
                <a:gd name="connsiteY0" fmla="*/ 95921 h 152880"/>
                <a:gd name="connsiteX1" fmla="*/ 142875 w 148473"/>
                <a:gd name="connsiteY1" fmla="*/ 126305 h 152880"/>
                <a:gd name="connsiteX2" fmla="*/ 0 w 148473"/>
                <a:gd name="connsiteY2" fmla="*/ 152880 h 152880"/>
                <a:gd name="connsiteX3" fmla="*/ 74104 w 148473"/>
                <a:gd name="connsiteY3" fmla="*/ 1052 h 152880"/>
                <a:gd name="connsiteX4" fmla="*/ 62484 w 148473"/>
                <a:gd name="connsiteY4" fmla="*/ 95921 h 15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473" h="152880">
                  <a:moveTo>
                    <a:pt x="62484" y="95921"/>
                  </a:moveTo>
                  <a:cubicBezTo>
                    <a:pt x="62484" y="95921"/>
                    <a:pt x="174403" y="88586"/>
                    <a:pt x="142875" y="126305"/>
                  </a:cubicBezTo>
                  <a:cubicBezTo>
                    <a:pt x="126873" y="145355"/>
                    <a:pt x="0" y="152880"/>
                    <a:pt x="0" y="152880"/>
                  </a:cubicBezTo>
                  <a:cubicBezTo>
                    <a:pt x="0" y="152880"/>
                    <a:pt x="22193" y="13815"/>
                    <a:pt x="74104" y="1052"/>
                  </a:cubicBezTo>
                  <a:cubicBezTo>
                    <a:pt x="126016" y="-11712"/>
                    <a:pt x="62484" y="95921"/>
                    <a:pt x="62484" y="95921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6" name="任意多边形: 形状 1475">
              <a:extLst>
                <a:ext uri="{FF2B5EF4-FFF2-40B4-BE49-F238E27FC236}">
                  <a16:creationId xmlns:a16="http://schemas.microsoft.com/office/drawing/2014/main" id="{4992DC7E-A61D-EBCB-A589-677E7505928A}"/>
                </a:ext>
              </a:extLst>
            </p:cNvPr>
            <p:cNvSpPr/>
            <p:nvPr/>
          </p:nvSpPr>
          <p:spPr>
            <a:xfrm>
              <a:off x="7048416" y="2988453"/>
              <a:ext cx="142777" cy="106366"/>
            </a:xfrm>
            <a:custGeom>
              <a:avLst/>
              <a:gdLst>
                <a:gd name="connsiteX0" fmla="*/ 70295 w 142777"/>
                <a:gd name="connsiteY0" fmla="*/ 60596 h 106366"/>
                <a:gd name="connsiteX1" fmla="*/ 139065 w 142777"/>
                <a:gd name="connsiteY1" fmla="*/ 102315 h 106366"/>
                <a:gd name="connsiteX2" fmla="*/ 0 w 142777"/>
                <a:gd name="connsiteY2" fmla="*/ 87456 h 106366"/>
                <a:gd name="connsiteX3" fmla="*/ 84677 w 142777"/>
                <a:gd name="connsiteY3" fmla="*/ 207 h 106366"/>
                <a:gd name="connsiteX4" fmla="*/ 70295 w 142777"/>
                <a:gd name="connsiteY4" fmla="*/ 60596 h 106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777" h="106366">
                  <a:moveTo>
                    <a:pt x="70295" y="60596"/>
                  </a:moveTo>
                  <a:cubicBezTo>
                    <a:pt x="70295" y="60596"/>
                    <a:pt x="162116" y="72407"/>
                    <a:pt x="139065" y="102315"/>
                  </a:cubicBezTo>
                  <a:cubicBezTo>
                    <a:pt x="127921" y="116888"/>
                    <a:pt x="0" y="87456"/>
                    <a:pt x="0" y="87456"/>
                  </a:cubicBezTo>
                  <a:cubicBezTo>
                    <a:pt x="0" y="87456"/>
                    <a:pt x="30480" y="-4936"/>
                    <a:pt x="84677" y="207"/>
                  </a:cubicBezTo>
                  <a:cubicBezTo>
                    <a:pt x="120491" y="3541"/>
                    <a:pt x="70295" y="60596"/>
                    <a:pt x="70295" y="60596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7" name="任意多边形: 形状 1476">
              <a:extLst>
                <a:ext uri="{FF2B5EF4-FFF2-40B4-BE49-F238E27FC236}">
                  <a16:creationId xmlns:a16="http://schemas.microsoft.com/office/drawing/2014/main" id="{9AA75075-965C-1BB2-CDC5-4CFA7E502D8C}"/>
                </a:ext>
              </a:extLst>
            </p:cNvPr>
            <p:cNvSpPr/>
            <p:nvPr/>
          </p:nvSpPr>
          <p:spPr>
            <a:xfrm>
              <a:off x="6463196" y="3111151"/>
              <a:ext cx="368047" cy="344995"/>
            </a:xfrm>
            <a:custGeom>
              <a:avLst/>
              <a:gdLst>
                <a:gd name="connsiteX0" fmla="*/ 368046 w 368046"/>
                <a:gd name="connsiteY0" fmla="*/ 344996 h 344995"/>
                <a:gd name="connsiteX1" fmla="*/ 0 w 368046"/>
                <a:gd name="connsiteY1" fmla="*/ 0 h 344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8046" h="344995">
                  <a:moveTo>
                    <a:pt x="368046" y="344996"/>
                  </a:moveTo>
                  <a:cubicBezTo>
                    <a:pt x="368046" y="344996"/>
                    <a:pt x="318707" y="23146"/>
                    <a:pt x="0" y="0"/>
                  </a:cubicBezTo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8" name="任意多边形: 形状 1477">
              <a:extLst>
                <a:ext uri="{FF2B5EF4-FFF2-40B4-BE49-F238E27FC236}">
                  <a16:creationId xmlns:a16="http://schemas.microsoft.com/office/drawing/2014/main" id="{A818A1FB-3E43-BFF4-87DA-E74FAF50768C}"/>
                </a:ext>
              </a:extLst>
            </p:cNvPr>
            <p:cNvSpPr/>
            <p:nvPr/>
          </p:nvSpPr>
          <p:spPr>
            <a:xfrm>
              <a:off x="6634569" y="3126497"/>
              <a:ext cx="138004" cy="164581"/>
            </a:xfrm>
            <a:custGeom>
              <a:avLst/>
              <a:gdLst>
                <a:gd name="connsiteX0" fmla="*/ 88375 w 138004"/>
                <a:gd name="connsiteY0" fmla="*/ 97525 h 164580"/>
                <a:gd name="connsiteX1" fmla="*/ 3222 w 138004"/>
                <a:gd name="connsiteY1" fmla="*/ 112765 h 164580"/>
                <a:gd name="connsiteX2" fmla="*/ 137619 w 138004"/>
                <a:gd name="connsiteY2" fmla="*/ 164581 h 164580"/>
                <a:gd name="connsiteX3" fmla="*/ 96566 w 138004"/>
                <a:gd name="connsiteY3" fmla="*/ 2656 h 164580"/>
                <a:gd name="connsiteX4" fmla="*/ 88375 w 138004"/>
                <a:gd name="connsiteY4" fmla="*/ 97525 h 16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004" h="164580">
                  <a:moveTo>
                    <a:pt x="88375" y="97525"/>
                  </a:moveTo>
                  <a:cubicBezTo>
                    <a:pt x="88375" y="97525"/>
                    <a:pt x="-19829" y="70188"/>
                    <a:pt x="3222" y="112765"/>
                  </a:cubicBezTo>
                  <a:cubicBezTo>
                    <a:pt x="14937" y="134482"/>
                    <a:pt x="137619" y="164581"/>
                    <a:pt x="137619" y="164581"/>
                  </a:cubicBezTo>
                  <a:cubicBezTo>
                    <a:pt x="137619" y="164581"/>
                    <a:pt x="144858" y="24183"/>
                    <a:pt x="96566" y="2656"/>
                  </a:cubicBezTo>
                  <a:cubicBezTo>
                    <a:pt x="48275" y="-18870"/>
                    <a:pt x="88375" y="97525"/>
                    <a:pt x="88375" y="97525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9" name="任意多边形: 形状 1478">
              <a:extLst>
                <a:ext uri="{FF2B5EF4-FFF2-40B4-BE49-F238E27FC236}">
                  <a16:creationId xmlns:a16="http://schemas.microsoft.com/office/drawing/2014/main" id="{4ACEA6E2-3717-C661-E585-5C5D337F5CCC}"/>
                </a:ext>
              </a:extLst>
            </p:cNvPr>
            <p:cNvSpPr/>
            <p:nvPr/>
          </p:nvSpPr>
          <p:spPr>
            <a:xfrm>
              <a:off x="6526519" y="3081251"/>
              <a:ext cx="141466" cy="101998"/>
            </a:xfrm>
            <a:custGeom>
              <a:avLst/>
              <a:gdLst>
                <a:gd name="connsiteX0" fmla="*/ 78124 w 141465"/>
                <a:gd name="connsiteY0" fmla="*/ 61999 h 101999"/>
                <a:gd name="connsiteX1" fmla="*/ 1924 w 141465"/>
                <a:gd name="connsiteY1" fmla="*/ 90574 h 101999"/>
                <a:gd name="connsiteX2" fmla="*/ 141465 w 141465"/>
                <a:gd name="connsiteY2" fmla="*/ 100956 h 101999"/>
                <a:gd name="connsiteX3" fmla="*/ 76505 w 141465"/>
                <a:gd name="connsiteY3" fmla="*/ 86 h 101999"/>
                <a:gd name="connsiteX4" fmla="*/ 78124 w 141465"/>
                <a:gd name="connsiteY4" fmla="*/ 61999 h 101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465" h="101999">
                  <a:moveTo>
                    <a:pt x="78124" y="61999"/>
                  </a:moveTo>
                  <a:cubicBezTo>
                    <a:pt x="78124" y="61999"/>
                    <a:pt x="-14364" y="57046"/>
                    <a:pt x="1924" y="90574"/>
                  </a:cubicBezTo>
                  <a:cubicBezTo>
                    <a:pt x="9830" y="106861"/>
                    <a:pt x="141465" y="100956"/>
                    <a:pt x="141465" y="100956"/>
                  </a:cubicBezTo>
                  <a:cubicBezTo>
                    <a:pt x="141465" y="100956"/>
                    <a:pt x="130797" y="4849"/>
                    <a:pt x="76505" y="86"/>
                  </a:cubicBezTo>
                  <a:cubicBezTo>
                    <a:pt x="40786" y="-2676"/>
                    <a:pt x="78124" y="61999"/>
                    <a:pt x="78124" y="61999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0" name="任意多边形: 形状 1479">
              <a:extLst>
                <a:ext uri="{FF2B5EF4-FFF2-40B4-BE49-F238E27FC236}">
                  <a16:creationId xmlns:a16="http://schemas.microsoft.com/office/drawing/2014/main" id="{4E58C6F1-14D6-91E2-2493-DEBD24424C96}"/>
                </a:ext>
              </a:extLst>
            </p:cNvPr>
            <p:cNvSpPr/>
            <p:nvPr/>
          </p:nvSpPr>
          <p:spPr>
            <a:xfrm>
              <a:off x="6388565" y="3068576"/>
              <a:ext cx="180355" cy="62674"/>
            </a:xfrm>
            <a:custGeom>
              <a:avLst/>
              <a:gdLst>
                <a:gd name="connsiteX0" fmla="*/ 180354 w 180354"/>
                <a:gd name="connsiteY0" fmla="*/ 61054 h 62674"/>
                <a:gd name="connsiteX1" fmla="*/ 1094 w 180354"/>
                <a:gd name="connsiteY1" fmla="*/ 22954 h 62674"/>
                <a:gd name="connsiteX2" fmla="*/ 180354 w 180354"/>
                <a:gd name="connsiteY2" fmla="*/ 61054 h 62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0354" h="62674">
                  <a:moveTo>
                    <a:pt x="180354" y="61054"/>
                  </a:moveTo>
                  <a:cubicBezTo>
                    <a:pt x="180354" y="61054"/>
                    <a:pt x="23859" y="-45531"/>
                    <a:pt x="1094" y="22954"/>
                  </a:cubicBezTo>
                  <a:cubicBezTo>
                    <a:pt x="-16337" y="74674"/>
                    <a:pt x="180354" y="61054"/>
                    <a:pt x="180354" y="61054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1" name="任意多边形: 形状 1480">
              <a:extLst>
                <a:ext uri="{FF2B5EF4-FFF2-40B4-BE49-F238E27FC236}">
                  <a16:creationId xmlns:a16="http://schemas.microsoft.com/office/drawing/2014/main" id="{A947309E-3FC6-68C9-4E11-4D001D10CDB1}"/>
                </a:ext>
              </a:extLst>
            </p:cNvPr>
            <p:cNvSpPr/>
            <p:nvPr/>
          </p:nvSpPr>
          <p:spPr>
            <a:xfrm>
              <a:off x="6599877" y="2842737"/>
              <a:ext cx="194216" cy="464724"/>
            </a:xfrm>
            <a:custGeom>
              <a:avLst/>
              <a:gdLst>
                <a:gd name="connsiteX0" fmla="*/ 175165 w 194217"/>
                <a:gd name="connsiteY0" fmla="*/ 464725 h 464724"/>
                <a:gd name="connsiteX1" fmla="*/ 0 w 194217"/>
                <a:gd name="connsiteY1" fmla="*/ 0 h 464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4217" h="464724">
                  <a:moveTo>
                    <a:pt x="175165" y="464725"/>
                  </a:moveTo>
                  <a:cubicBezTo>
                    <a:pt x="175165" y="464725"/>
                    <a:pt x="279463" y="134302"/>
                    <a:pt x="0" y="0"/>
                  </a:cubicBezTo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2" name="任意多边形: 形状 1481">
              <a:extLst>
                <a:ext uri="{FF2B5EF4-FFF2-40B4-BE49-F238E27FC236}">
                  <a16:creationId xmlns:a16="http://schemas.microsoft.com/office/drawing/2014/main" id="{21932E21-3A04-3969-D883-77B16EC32694}"/>
                </a:ext>
              </a:extLst>
            </p:cNvPr>
            <p:cNvSpPr/>
            <p:nvPr/>
          </p:nvSpPr>
          <p:spPr>
            <a:xfrm>
              <a:off x="6628635" y="2863936"/>
              <a:ext cx="137440" cy="115768"/>
            </a:xfrm>
            <a:custGeom>
              <a:avLst/>
              <a:gdLst>
                <a:gd name="connsiteX0" fmla="*/ 84112 w 137439"/>
                <a:gd name="connsiteY0" fmla="*/ 58143 h 115768"/>
                <a:gd name="connsiteX1" fmla="*/ 7 w 137439"/>
                <a:gd name="connsiteY1" fmla="*/ 56619 h 115768"/>
                <a:gd name="connsiteX2" fmla="*/ 122212 w 137439"/>
                <a:gd name="connsiteY2" fmla="*/ 115769 h 115768"/>
                <a:gd name="connsiteX3" fmla="*/ 114116 w 137439"/>
                <a:gd name="connsiteY3" fmla="*/ 2231 h 115768"/>
                <a:gd name="connsiteX4" fmla="*/ 84112 w 137439"/>
                <a:gd name="connsiteY4" fmla="*/ 58143 h 115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439" h="115768">
                  <a:moveTo>
                    <a:pt x="84112" y="58143"/>
                  </a:moveTo>
                  <a:cubicBezTo>
                    <a:pt x="84112" y="58143"/>
                    <a:pt x="2102" y="20709"/>
                    <a:pt x="7" y="56619"/>
                  </a:cubicBezTo>
                  <a:cubicBezTo>
                    <a:pt x="-1041" y="74050"/>
                    <a:pt x="122212" y="115769"/>
                    <a:pt x="122212" y="115769"/>
                  </a:cubicBezTo>
                  <a:cubicBezTo>
                    <a:pt x="122212" y="115769"/>
                    <a:pt x="161360" y="25758"/>
                    <a:pt x="114116" y="2231"/>
                  </a:cubicBezTo>
                  <a:cubicBezTo>
                    <a:pt x="82969" y="-13390"/>
                    <a:pt x="84112" y="58143"/>
                    <a:pt x="84112" y="58143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3" name="任意多边形: 形状 1482">
              <a:extLst>
                <a:ext uri="{FF2B5EF4-FFF2-40B4-BE49-F238E27FC236}">
                  <a16:creationId xmlns:a16="http://schemas.microsoft.com/office/drawing/2014/main" id="{57BE5BCE-2E8C-8CA3-4909-F167CB8F3FA5}"/>
                </a:ext>
              </a:extLst>
            </p:cNvPr>
            <p:cNvSpPr/>
            <p:nvPr/>
          </p:nvSpPr>
          <p:spPr>
            <a:xfrm>
              <a:off x="6536585" y="2787474"/>
              <a:ext cx="150540" cy="109458"/>
            </a:xfrm>
            <a:custGeom>
              <a:avLst/>
              <a:gdLst>
                <a:gd name="connsiteX0" fmla="*/ 150541 w 150540"/>
                <a:gd name="connsiteY0" fmla="*/ 109459 h 109458"/>
                <a:gd name="connsiteX1" fmla="*/ 6142 w 150540"/>
                <a:gd name="connsiteY1" fmla="*/ 11351 h 109458"/>
                <a:gd name="connsiteX2" fmla="*/ 150541 w 150540"/>
                <a:gd name="connsiteY2" fmla="*/ 109459 h 109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0540" h="109458">
                  <a:moveTo>
                    <a:pt x="150541" y="109459"/>
                  </a:moveTo>
                  <a:cubicBezTo>
                    <a:pt x="150541" y="109459"/>
                    <a:pt x="61768" y="-41893"/>
                    <a:pt x="6142" y="11351"/>
                  </a:cubicBezTo>
                  <a:cubicBezTo>
                    <a:pt x="-35768" y="51451"/>
                    <a:pt x="150541" y="109459"/>
                    <a:pt x="150541" y="109459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4" name="任意多边形: 形状 1483">
              <a:extLst>
                <a:ext uri="{FF2B5EF4-FFF2-40B4-BE49-F238E27FC236}">
                  <a16:creationId xmlns:a16="http://schemas.microsoft.com/office/drawing/2014/main" id="{44E9287F-51FD-F621-E6AF-556260CF40EA}"/>
                </a:ext>
              </a:extLst>
            </p:cNvPr>
            <p:cNvSpPr/>
            <p:nvPr/>
          </p:nvSpPr>
          <p:spPr>
            <a:xfrm>
              <a:off x="6519234" y="3303981"/>
              <a:ext cx="501079" cy="2032358"/>
            </a:xfrm>
            <a:custGeom>
              <a:avLst/>
              <a:gdLst>
                <a:gd name="connsiteX0" fmla="*/ 178555 w 501078"/>
                <a:gd name="connsiteY0" fmla="*/ 2032305 h 2032358"/>
                <a:gd name="connsiteX1" fmla="*/ 178555 w 501078"/>
                <a:gd name="connsiteY1" fmla="*/ 2032305 h 2032358"/>
                <a:gd name="connsiteX2" fmla="*/ 96259 w 501078"/>
                <a:gd name="connsiteY2" fmla="*/ 1963916 h 2032358"/>
                <a:gd name="connsiteX3" fmla="*/ 152 w 501078"/>
                <a:gd name="connsiteY3" fmla="*/ 187884 h 2032358"/>
                <a:gd name="connsiteX4" fmla="*/ 225608 w 501078"/>
                <a:gd name="connsiteY4" fmla="*/ 146 h 2032358"/>
                <a:gd name="connsiteX5" fmla="*/ 289616 w 501078"/>
                <a:gd name="connsiteY5" fmla="*/ 2242 h 2032358"/>
                <a:gd name="connsiteX6" fmla="*/ 499929 w 501078"/>
                <a:gd name="connsiteY6" fmla="*/ 204267 h 2032358"/>
                <a:gd name="connsiteX7" fmla="*/ 265994 w 501078"/>
                <a:gd name="connsiteY7" fmla="*/ 1969536 h 2032358"/>
                <a:gd name="connsiteX8" fmla="*/ 178555 w 501078"/>
                <a:gd name="connsiteY8" fmla="*/ 2032305 h 2032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1078" h="2032358">
                  <a:moveTo>
                    <a:pt x="178555" y="2032305"/>
                  </a:moveTo>
                  <a:lnTo>
                    <a:pt x="178555" y="2032305"/>
                  </a:lnTo>
                  <a:cubicBezTo>
                    <a:pt x="134073" y="2030781"/>
                    <a:pt x="98259" y="2001063"/>
                    <a:pt x="96259" y="1963916"/>
                  </a:cubicBezTo>
                  <a:lnTo>
                    <a:pt x="152" y="187884"/>
                  </a:lnTo>
                  <a:cubicBezTo>
                    <a:pt x="-4516" y="82252"/>
                    <a:pt x="99021" y="-4045"/>
                    <a:pt x="225608" y="146"/>
                  </a:cubicBezTo>
                  <a:lnTo>
                    <a:pt x="289616" y="2242"/>
                  </a:lnTo>
                  <a:cubicBezTo>
                    <a:pt x="416204" y="6338"/>
                    <a:pt x="512787" y="99206"/>
                    <a:pt x="499929" y="204267"/>
                  </a:cubicBezTo>
                  <a:lnTo>
                    <a:pt x="265994" y="1969536"/>
                  </a:lnTo>
                  <a:cubicBezTo>
                    <a:pt x="261137" y="2006397"/>
                    <a:pt x="223037" y="2033734"/>
                    <a:pt x="178555" y="2032305"/>
                  </a:cubicBezTo>
                  <a:close/>
                </a:path>
              </a:pathLst>
            </a:custGeom>
            <a:solidFill>
              <a:srgbClr val="E57B07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85" name="组合 1484">
            <a:extLst>
              <a:ext uri="{FF2B5EF4-FFF2-40B4-BE49-F238E27FC236}">
                <a16:creationId xmlns:a16="http://schemas.microsoft.com/office/drawing/2014/main" id="{0ABB387C-BDAE-A2EC-4D05-5F799F02A457}"/>
              </a:ext>
            </a:extLst>
          </p:cNvPr>
          <p:cNvGrpSpPr/>
          <p:nvPr/>
        </p:nvGrpSpPr>
        <p:grpSpPr>
          <a:xfrm>
            <a:off x="10890917" y="320966"/>
            <a:ext cx="1087402" cy="838244"/>
            <a:chOff x="9023175" y="1260713"/>
            <a:chExt cx="536400" cy="413495"/>
          </a:xfrm>
        </p:grpSpPr>
        <p:sp>
          <p:nvSpPr>
            <p:cNvPr id="1486" name="任意多边形: 形状 1485">
              <a:extLst>
                <a:ext uri="{FF2B5EF4-FFF2-40B4-BE49-F238E27FC236}">
                  <a16:creationId xmlns:a16="http://schemas.microsoft.com/office/drawing/2014/main" id="{1FE3CE03-6F7B-B6E2-FA79-85B070DC6A30}"/>
                </a:ext>
              </a:extLst>
            </p:cNvPr>
            <p:cNvSpPr/>
            <p:nvPr/>
          </p:nvSpPr>
          <p:spPr>
            <a:xfrm rot="20188645">
              <a:off x="9023175" y="1260713"/>
              <a:ext cx="536400" cy="413495"/>
            </a:xfrm>
            <a:custGeom>
              <a:avLst/>
              <a:gdLst>
                <a:gd name="connsiteX0" fmla="*/ 657872 w 1899169"/>
                <a:gd name="connsiteY0" fmla="*/ 49737 h 1464012"/>
                <a:gd name="connsiteX1" fmla="*/ 70275 w 1899169"/>
                <a:gd name="connsiteY1" fmla="*/ 903844 h 1464012"/>
                <a:gd name="connsiteX2" fmla="*/ 49320 w 1899169"/>
                <a:gd name="connsiteY2" fmla="*/ 1269508 h 1464012"/>
                <a:gd name="connsiteX3" fmla="*/ 571671 w 1899169"/>
                <a:gd name="connsiteY3" fmla="*/ 1462771 h 1464012"/>
                <a:gd name="connsiteX4" fmla="*/ 1519980 w 1899169"/>
                <a:gd name="connsiteY4" fmla="*/ 1126252 h 1464012"/>
                <a:gd name="connsiteX5" fmla="*/ 1878787 w 1899169"/>
                <a:gd name="connsiteY5" fmla="*/ 942706 h 1464012"/>
                <a:gd name="connsiteX6" fmla="*/ 1851259 w 1899169"/>
                <a:gd name="connsiteY6" fmla="*/ 651526 h 1464012"/>
                <a:gd name="connsiteX7" fmla="*/ 1484928 w 1899169"/>
                <a:gd name="connsiteY7" fmla="*/ 215091 h 1464012"/>
                <a:gd name="connsiteX8" fmla="*/ 657872 w 1899169"/>
                <a:gd name="connsiteY8" fmla="*/ 49737 h 1464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9169" h="1464012">
                  <a:moveTo>
                    <a:pt x="657872" y="49737"/>
                  </a:moveTo>
                  <a:cubicBezTo>
                    <a:pt x="163810" y="229092"/>
                    <a:pt x="348119" y="502079"/>
                    <a:pt x="70275" y="903844"/>
                  </a:cubicBezTo>
                  <a:cubicBezTo>
                    <a:pt x="-29071" y="1047481"/>
                    <a:pt x="-10783" y="1201595"/>
                    <a:pt x="49320" y="1269508"/>
                  </a:cubicBezTo>
                  <a:cubicBezTo>
                    <a:pt x="112661" y="1341136"/>
                    <a:pt x="166858" y="1478487"/>
                    <a:pt x="571671" y="1462771"/>
                  </a:cubicBezTo>
                  <a:cubicBezTo>
                    <a:pt x="972578" y="1447340"/>
                    <a:pt x="1122883" y="1182831"/>
                    <a:pt x="1519980" y="1126252"/>
                  </a:cubicBezTo>
                  <a:cubicBezTo>
                    <a:pt x="1659140" y="1106440"/>
                    <a:pt x="1820684" y="1070626"/>
                    <a:pt x="1878787" y="942706"/>
                  </a:cubicBezTo>
                  <a:cubicBezTo>
                    <a:pt x="1920411" y="851170"/>
                    <a:pt x="1891741" y="743538"/>
                    <a:pt x="1851259" y="651526"/>
                  </a:cubicBezTo>
                  <a:cubicBezTo>
                    <a:pt x="1773631" y="474838"/>
                    <a:pt x="1650472" y="314246"/>
                    <a:pt x="1484928" y="215091"/>
                  </a:cubicBezTo>
                  <a:cubicBezTo>
                    <a:pt x="1280998" y="92980"/>
                    <a:pt x="1039253" y="-88662"/>
                    <a:pt x="657872" y="49737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7" name="任意多边形: 形状 1486">
              <a:extLst>
                <a:ext uri="{FF2B5EF4-FFF2-40B4-BE49-F238E27FC236}">
                  <a16:creationId xmlns:a16="http://schemas.microsoft.com/office/drawing/2014/main" id="{C96075B9-C0F6-D0B9-6EDD-4FECE7AA0DBC}"/>
                </a:ext>
              </a:extLst>
            </p:cNvPr>
            <p:cNvSpPr/>
            <p:nvPr/>
          </p:nvSpPr>
          <p:spPr>
            <a:xfrm rot="20188645">
              <a:off x="9195942" y="1374671"/>
              <a:ext cx="164535" cy="164535"/>
            </a:xfrm>
            <a:custGeom>
              <a:avLst/>
              <a:gdLst>
                <a:gd name="connsiteX0" fmla="*/ 582549 w 582548"/>
                <a:gd name="connsiteY0" fmla="*/ 291275 h 582548"/>
                <a:gd name="connsiteX1" fmla="*/ 291274 w 582548"/>
                <a:gd name="connsiteY1" fmla="*/ 582549 h 582548"/>
                <a:gd name="connsiteX2" fmla="*/ 0 w 582548"/>
                <a:gd name="connsiteY2" fmla="*/ 291275 h 582548"/>
                <a:gd name="connsiteX3" fmla="*/ 291274 w 582548"/>
                <a:gd name="connsiteY3" fmla="*/ 0 h 582548"/>
                <a:gd name="connsiteX4" fmla="*/ 582549 w 582548"/>
                <a:gd name="connsiteY4" fmla="*/ 291275 h 582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2548" h="582548">
                  <a:moveTo>
                    <a:pt x="582549" y="291275"/>
                  </a:moveTo>
                  <a:cubicBezTo>
                    <a:pt x="582549" y="452141"/>
                    <a:pt x="452141" y="582549"/>
                    <a:pt x="291274" y="582549"/>
                  </a:cubicBezTo>
                  <a:cubicBezTo>
                    <a:pt x="130408" y="582549"/>
                    <a:pt x="0" y="452141"/>
                    <a:pt x="0" y="291275"/>
                  </a:cubicBezTo>
                  <a:cubicBezTo>
                    <a:pt x="0" y="130408"/>
                    <a:pt x="130408" y="0"/>
                    <a:pt x="291274" y="0"/>
                  </a:cubicBezTo>
                  <a:cubicBezTo>
                    <a:pt x="452141" y="0"/>
                    <a:pt x="582549" y="130408"/>
                    <a:pt x="582549" y="291275"/>
                  </a:cubicBezTo>
                  <a:close/>
                </a:path>
              </a:pathLst>
            </a:custGeom>
            <a:solidFill>
              <a:srgbClr val="EFAF00"/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256012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9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F763DF7-4E29-CDD5-FBA3-0E82F3FB9DE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E9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3" name="组合 602">
            <a:extLst>
              <a:ext uri="{FF2B5EF4-FFF2-40B4-BE49-F238E27FC236}">
                <a16:creationId xmlns:a16="http://schemas.microsoft.com/office/drawing/2014/main" id="{3A00995D-D5A9-0418-A988-5C09A7A7EAD2}"/>
              </a:ext>
            </a:extLst>
          </p:cNvPr>
          <p:cNvGrpSpPr/>
          <p:nvPr/>
        </p:nvGrpSpPr>
        <p:grpSpPr>
          <a:xfrm>
            <a:off x="0" y="-9322"/>
            <a:ext cx="12192000" cy="6858000"/>
            <a:chOff x="0" y="-9322"/>
            <a:chExt cx="12192000" cy="6858000"/>
          </a:xfrm>
        </p:grpSpPr>
        <p:grpSp>
          <p:nvGrpSpPr>
            <p:cNvPr id="604" name="组合 603">
              <a:extLst>
                <a:ext uri="{FF2B5EF4-FFF2-40B4-BE49-F238E27FC236}">
                  <a16:creationId xmlns:a16="http://schemas.microsoft.com/office/drawing/2014/main" id="{7D0FD234-3750-CF8D-E37C-5B5967DC9D1A}"/>
                </a:ext>
              </a:extLst>
            </p:cNvPr>
            <p:cNvGrpSpPr/>
            <p:nvPr/>
          </p:nvGrpSpPr>
          <p:grpSpPr>
            <a:xfrm>
              <a:off x="0" y="-9322"/>
              <a:ext cx="12192000" cy="6858000"/>
              <a:chOff x="0" y="-9322"/>
              <a:chExt cx="12192000" cy="6858000"/>
            </a:xfrm>
          </p:grpSpPr>
          <p:cxnSp>
            <p:nvCxnSpPr>
              <p:cNvPr id="614" name="直接连接符 613">
                <a:extLst>
                  <a:ext uri="{FF2B5EF4-FFF2-40B4-BE49-F238E27FC236}">
                    <a16:creationId xmlns:a16="http://schemas.microsoft.com/office/drawing/2014/main" id="{9C868D85-EBDC-8CCE-383F-C705E9E6E4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5" name="直接连接符 614">
                <a:extLst>
                  <a:ext uri="{FF2B5EF4-FFF2-40B4-BE49-F238E27FC236}">
                    <a16:creationId xmlns:a16="http://schemas.microsoft.com/office/drawing/2014/main" id="{9547DEAF-ACEB-AF8F-4FD7-4AB32E4DFD8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5122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6" name="直接连接符 615">
                <a:extLst>
                  <a:ext uri="{FF2B5EF4-FFF2-40B4-BE49-F238E27FC236}">
                    <a16:creationId xmlns:a16="http://schemas.microsoft.com/office/drawing/2014/main" id="{56670234-DF10-2E46-C3D9-74D381DEB43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70244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7" name="直接连接符 616">
                <a:extLst>
                  <a:ext uri="{FF2B5EF4-FFF2-40B4-BE49-F238E27FC236}">
                    <a16:creationId xmlns:a16="http://schemas.microsoft.com/office/drawing/2014/main" id="{15DFBC8F-763D-8657-341B-3CDB488AD8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05366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8" name="直接连接符 617">
                <a:extLst>
                  <a:ext uri="{FF2B5EF4-FFF2-40B4-BE49-F238E27FC236}">
                    <a16:creationId xmlns:a16="http://schemas.microsoft.com/office/drawing/2014/main" id="{F38CCBA2-A684-1AAE-508A-CE5F2AC5CA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40488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9" name="直接连接符 618">
                <a:extLst>
                  <a:ext uri="{FF2B5EF4-FFF2-40B4-BE49-F238E27FC236}">
                    <a16:creationId xmlns:a16="http://schemas.microsoft.com/office/drawing/2014/main" id="{71090260-A585-5399-D6E8-E8BD91A827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75610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0" name="直接连接符 619">
                <a:extLst>
                  <a:ext uri="{FF2B5EF4-FFF2-40B4-BE49-F238E27FC236}">
                    <a16:creationId xmlns:a16="http://schemas.microsoft.com/office/drawing/2014/main" id="{8EB1F9D5-A341-3571-7685-5FBF987DC0A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10732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1" name="直接连接符 620">
                <a:extLst>
                  <a:ext uri="{FF2B5EF4-FFF2-40B4-BE49-F238E27FC236}">
                    <a16:creationId xmlns:a16="http://schemas.microsoft.com/office/drawing/2014/main" id="{3773B8E3-13C1-E16F-4246-5D7F6BAEBFC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45854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2" name="直接连接符 621">
                <a:extLst>
                  <a:ext uri="{FF2B5EF4-FFF2-40B4-BE49-F238E27FC236}">
                    <a16:creationId xmlns:a16="http://schemas.microsoft.com/office/drawing/2014/main" id="{D7204F4B-3A78-8C55-44A2-82A052775A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80976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3" name="直接连接符 622">
                <a:extLst>
                  <a:ext uri="{FF2B5EF4-FFF2-40B4-BE49-F238E27FC236}">
                    <a16:creationId xmlns:a16="http://schemas.microsoft.com/office/drawing/2014/main" id="{B0312DA5-07B0-87CD-AF56-AFBE1AF11F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16098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4" name="直接连接符 623">
                <a:extLst>
                  <a:ext uri="{FF2B5EF4-FFF2-40B4-BE49-F238E27FC236}">
                    <a16:creationId xmlns:a16="http://schemas.microsoft.com/office/drawing/2014/main" id="{5AF9DB4B-D789-3A4D-EB69-70EDD4E0AA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51220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5" name="直接连接符 624">
                <a:extLst>
                  <a:ext uri="{FF2B5EF4-FFF2-40B4-BE49-F238E27FC236}">
                    <a16:creationId xmlns:a16="http://schemas.microsoft.com/office/drawing/2014/main" id="{609A2080-F6CF-BEDA-CB05-099CE6A232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86342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6" name="直接连接符 625">
                <a:extLst>
                  <a:ext uri="{FF2B5EF4-FFF2-40B4-BE49-F238E27FC236}">
                    <a16:creationId xmlns:a16="http://schemas.microsoft.com/office/drawing/2014/main" id="{EA305BD7-29B8-1117-D80F-429F4A2A5C2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221464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7" name="直接连接符 626">
                <a:extLst>
                  <a:ext uri="{FF2B5EF4-FFF2-40B4-BE49-F238E27FC236}">
                    <a16:creationId xmlns:a16="http://schemas.microsoft.com/office/drawing/2014/main" id="{2C8E953C-10AA-1765-4874-2F24A65D30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156580" y="-9322"/>
                <a:ext cx="35420" cy="685800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05" name="组合 604">
              <a:extLst>
                <a:ext uri="{FF2B5EF4-FFF2-40B4-BE49-F238E27FC236}">
                  <a16:creationId xmlns:a16="http://schemas.microsoft.com/office/drawing/2014/main" id="{837967AE-EAD9-9B06-91FA-9A736BC013FF}"/>
                </a:ext>
              </a:extLst>
            </p:cNvPr>
            <p:cNvGrpSpPr/>
            <p:nvPr/>
          </p:nvGrpSpPr>
          <p:grpSpPr>
            <a:xfrm>
              <a:off x="0" y="186118"/>
              <a:ext cx="12192000" cy="6485764"/>
              <a:chOff x="103085" y="152400"/>
              <a:chExt cx="12192000" cy="6485764"/>
            </a:xfrm>
          </p:grpSpPr>
          <p:cxnSp>
            <p:nvCxnSpPr>
              <p:cNvPr id="606" name="直接连接符 605">
                <a:extLst>
                  <a:ext uri="{FF2B5EF4-FFF2-40B4-BE49-F238E27FC236}">
                    <a16:creationId xmlns:a16="http://schemas.microsoft.com/office/drawing/2014/main" id="{2B1F58AF-E686-90FD-08D3-CA3B714921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085" y="152400"/>
                <a:ext cx="12192000" cy="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7" name="直接连接符 606">
                <a:extLst>
                  <a:ext uri="{FF2B5EF4-FFF2-40B4-BE49-F238E27FC236}">
                    <a16:creationId xmlns:a16="http://schemas.microsoft.com/office/drawing/2014/main" id="{3DC263A6-E70E-0224-D621-EB649DA832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085" y="1078938"/>
                <a:ext cx="12192000" cy="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8" name="直接连接符 607">
                <a:extLst>
                  <a:ext uri="{FF2B5EF4-FFF2-40B4-BE49-F238E27FC236}">
                    <a16:creationId xmlns:a16="http://schemas.microsoft.com/office/drawing/2014/main" id="{E00962D9-8A4C-B6DA-6D77-7652ED5391B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085" y="2005476"/>
                <a:ext cx="12192000" cy="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9" name="直接连接符 608">
                <a:extLst>
                  <a:ext uri="{FF2B5EF4-FFF2-40B4-BE49-F238E27FC236}">
                    <a16:creationId xmlns:a16="http://schemas.microsoft.com/office/drawing/2014/main" id="{C86CC75A-DAD1-69D9-9805-04BB4D242B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085" y="2932014"/>
                <a:ext cx="12192000" cy="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0" name="直接连接符 609">
                <a:extLst>
                  <a:ext uri="{FF2B5EF4-FFF2-40B4-BE49-F238E27FC236}">
                    <a16:creationId xmlns:a16="http://schemas.microsoft.com/office/drawing/2014/main" id="{096C42D6-53A0-35B2-6131-3CDA0AF878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085" y="3858552"/>
                <a:ext cx="12192000" cy="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1" name="直接连接符 610">
                <a:extLst>
                  <a:ext uri="{FF2B5EF4-FFF2-40B4-BE49-F238E27FC236}">
                    <a16:creationId xmlns:a16="http://schemas.microsoft.com/office/drawing/2014/main" id="{A1DA7649-FEAA-C15D-B8A3-E99D9260F9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085" y="4785090"/>
                <a:ext cx="12192000" cy="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2" name="直接连接符 611">
                <a:extLst>
                  <a:ext uri="{FF2B5EF4-FFF2-40B4-BE49-F238E27FC236}">
                    <a16:creationId xmlns:a16="http://schemas.microsoft.com/office/drawing/2014/main" id="{48C73940-1015-D91B-6600-3506A23E32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085" y="5711628"/>
                <a:ext cx="12192000" cy="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3" name="直接连接符 612">
                <a:extLst>
                  <a:ext uri="{FF2B5EF4-FFF2-40B4-BE49-F238E27FC236}">
                    <a16:creationId xmlns:a16="http://schemas.microsoft.com/office/drawing/2014/main" id="{99DD1909-11EE-DBAA-C4F4-53227C07B16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085" y="6638164"/>
                <a:ext cx="12192000" cy="0"/>
              </a:xfrm>
              <a:prstGeom prst="line">
                <a:avLst/>
              </a:prstGeom>
              <a:ln w="19050">
                <a:solidFill>
                  <a:srgbClr val="FAD9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28" name="任意多边形: 形状 627">
            <a:extLst>
              <a:ext uri="{FF2B5EF4-FFF2-40B4-BE49-F238E27FC236}">
                <a16:creationId xmlns:a16="http://schemas.microsoft.com/office/drawing/2014/main" id="{F3D76745-B012-13D4-FFCD-D48613EC9AFF}"/>
              </a:ext>
            </a:extLst>
          </p:cNvPr>
          <p:cNvSpPr/>
          <p:nvPr/>
        </p:nvSpPr>
        <p:spPr>
          <a:xfrm>
            <a:off x="698500" y="591139"/>
            <a:ext cx="10795000" cy="5675722"/>
          </a:xfrm>
          <a:custGeom>
            <a:avLst/>
            <a:gdLst>
              <a:gd name="connsiteX0" fmla="*/ 0 w 10795000"/>
              <a:gd name="connsiteY0" fmla="*/ 0 h 5675722"/>
              <a:gd name="connsiteX1" fmla="*/ 10071100 w 10795000"/>
              <a:gd name="connsiteY1" fmla="*/ 0 h 5675722"/>
              <a:gd name="connsiteX2" fmla="*/ 10071100 w 10795000"/>
              <a:gd name="connsiteY2" fmla="*/ 831261 h 5675722"/>
              <a:gd name="connsiteX3" fmla="*/ 10795000 w 10795000"/>
              <a:gd name="connsiteY3" fmla="*/ 831261 h 5675722"/>
              <a:gd name="connsiteX4" fmla="*/ 10795000 w 10795000"/>
              <a:gd name="connsiteY4" fmla="*/ 5675722 h 5675722"/>
              <a:gd name="connsiteX5" fmla="*/ 723900 w 10795000"/>
              <a:gd name="connsiteY5" fmla="*/ 5675722 h 5675722"/>
              <a:gd name="connsiteX6" fmla="*/ 723900 w 10795000"/>
              <a:gd name="connsiteY6" fmla="*/ 4844461 h 5675722"/>
              <a:gd name="connsiteX7" fmla="*/ 0 w 10795000"/>
              <a:gd name="connsiteY7" fmla="*/ 4844461 h 5675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95000" h="5675722">
                <a:moveTo>
                  <a:pt x="0" y="0"/>
                </a:moveTo>
                <a:lnTo>
                  <a:pt x="10071100" y="0"/>
                </a:lnTo>
                <a:lnTo>
                  <a:pt x="10071100" y="831261"/>
                </a:lnTo>
                <a:lnTo>
                  <a:pt x="10795000" y="831261"/>
                </a:lnTo>
                <a:lnTo>
                  <a:pt x="10795000" y="5675722"/>
                </a:lnTo>
                <a:lnTo>
                  <a:pt x="723900" y="5675722"/>
                </a:lnTo>
                <a:lnTo>
                  <a:pt x="723900" y="4844461"/>
                </a:lnTo>
                <a:lnTo>
                  <a:pt x="0" y="4844461"/>
                </a:lnTo>
                <a:close/>
              </a:path>
            </a:pathLst>
          </a:custGeom>
          <a:noFill/>
          <a:ln w="19050">
            <a:solidFill>
              <a:srgbClr val="6917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06" name="组合 705">
            <a:extLst>
              <a:ext uri="{FF2B5EF4-FFF2-40B4-BE49-F238E27FC236}">
                <a16:creationId xmlns:a16="http://schemas.microsoft.com/office/drawing/2014/main" id="{8A991D50-7CCE-CDC7-C49E-C546F6CEB79E}"/>
              </a:ext>
            </a:extLst>
          </p:cNvPr>
          <p:cNvGrpSpPr/>
          <p:nvPr/>
        </p:nvGrpSpPr>
        <p:grpSpPr>
          <a:xfrm>
            <a:off x="4012518" y="1345519"/>
            <a:ext cx="4166964" cy="4166962"/>
            <a:chOff x="4085263" y="1418264"/>
            <a:chExt cx="4021474" cy="4021472"/>
          </a:xfrm>
        </p:grpSpPr>
        <p:pic>
          <p:nvPicPr>
            <p:cNvPr id="632" name="图片 631" descr="碗里放着一些食物的特写&#10;&#10;描述已自动生成">
              <a:extLst>
                <a:ext uri="{FF2B5EF4-FFF2-40B4-BE49-F238E27FC236}">
                  <a16:creationId xmlns:a16="http://schemas.microsoft.com/office/drawing/2014/main" id="{428786A5-24A5-4F02-4C8A-F730235FAE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085263" y="1418264"/>
              <a:ext cx="4021474" cy="4021472"/>
            </a:xfrm>
            <a:prstGeom prst="rect">
              <a:avLst/>
            </a:prstGeom>
          </p:spPr>
        </p:pic>
        <p:grpSp>
          <p:nvGrpSpPr>
            <p:cNvPr id="705" name="组合 704">
              <a:extLst>
                <a:ext uri="{FF2B5EF4-FFF2-40B4-BE49-F238E27FC236}">
                  <a16:creationId xmlns:a16="http://schemas.microsoft.com/office/drawing/2014/main" id="{D4A6BC79-AD35-7B31-C9E5-FAB6F9ECAADA}"/>
                </a:ext>
              </a:extLst>
            </p:cNvPr>
            <p:cNvGrpSpPr/>
            <p:nvPr/>
          </p:nvGrpSpPr>
          <p:grpSpPr>
            <a:xfrm>
              <a:off x="4085263" y="1418400"/>
              <a:ext cx="4021474" cy="4021200"/>
              <a:chOff x="-5358306" y="1018525"/>
              <a:chExt cx="5026750" cy="4820415"/>
            </a:xfrm>
            <a:solidFill>
              <a:srgbClr val="EFAF00"/>
            </a:solidFill>
          </p:grpSpPr>
          <p:sp>
            <p:nvSpPr>
              <p:cNvPr id="659" name="任意多边形: 形状 658">
                <a:extLst>
                  <a:ext uri="{FF2B5EF4-FFF2-40B4-BE49-F238E27FC236}">
                    <a16:creationId xmlns:a16="http://schemas.microsoft.com/office/drawing/2014/main" id="{CB61113C-23E6-2FE8-C8B4-2F74B0A7B367}"/>
                  </a:ext>
                </a:extLst>
              </p:cNvPr>
              <p:cNvSpPr/>
              <p:nvPr/>
            </p:nvSpPr>
            <p:spPr>
              <a:xfrm>
                <a:off x="-5358275" y="1019059"/>
                <a:ext cx="5026719" cy="4819881"/>
              </a:xfrm>
              <a:custGeom>
                <a:avLst/>
                <a:gdLst>
                  <a:gd name="connsiteX0" fmla="*/ 4997759 w 5026719"/>
                  <a:gd name="connsiteY0" fmla="*/ 0 h 4819881"/>
                  <a:gd name="connsiteX1" fmla="*/ 4045144 w 5026719"/>
                  <a:gd name="connsiteY1" fmla="*/ 0 h 4819881"/>
                  <a:gd name="connsiteX2" fmla="*/ 4019426 w 5026719"/>
                  <a:gd name="connsiteY2" fmla="*/ 16073 h 4819881"/>
                  <a:gd name="connsiteX3" fmla="*/ 4022641 w 5026719"/>
                  <a:gd name="connsiteY3" fmla="*/ 46077 h 4819881"/>
                  <a:gd name="connsiteX4" fmla="*/ 4096579 w 5026719"/>
                  <a:gd name="connsiteY4" fmla="*/ 266816 h 4819881"/>
                  <a:gd name="connsiteX5" fmla="*/ 3727961 w 5026719"/>
                  <a:gd name="connsiteY5" fmla="*/ 635434 h 4819881"/>
                  <a:gd name="connsiteX6" fmla="*/ 3359344 w 5026719"/>
                  <a:gd name="connsiteY6" fmla="*/ 266816 h 4819881"/>
                  <a:gd name="connsiteX7" fmla="*/ 3433282 w 5026719"/>
                  <a:gd name="connsiteY7" fmla="*/ 46077 h 4819881"/>
                  <a:gd name="connsiteX8" fmla="*/ 3436497 w 5026719"/>
                  <a:gd name="connsiteY8" fmla="*/ 16073 h 4819881"/>
                  <a:gd name="connsiteX9" fmla="*/ 3410779 w 5026719"/>
                  <a:gd name="connsiteY9" fmla="*/ 0 h 4819881"/>
                  <a:gd name="connsiteX10" fmla="*/ 2458164 w 5026719"/>
                  <a:gd name="connsiteY10" fmla="*/ 0 h 4819881"/>
                  <a:gd name="connsiteX11" fmla="*/ 2429232 w 5026719"/>
                  <a:gd name="connsiteY11" fmla="*/ 28932 h 4819881"/>
                  <a:gd name="connsiteX12" fmla="*/ 2429232 w 5026719"/>
                  <a:gd name="connsiteY12" fmla="*/ 848679 h 4819881"/>
                  <a:gd name="connsiteX13" fmla="*/ 2219201 w 5026719"/>
                  <a:gd name="connsiteY13" fmla="*/ 794029 h 4819881"/>
                  <a:gd name="connsiteX14" fmla="*/ 1793789 w 5026719"/>
                  <a:gd name="connsiteY14" fmla="*/ 1219441 h 4819881"/>
                  <a:gd name="connsiteX15" fmla="*/ 2219201 w 5026719"/>
                  <a:gd name="connsiteY15" fmla="*/ 1644852 h 4819881"/>
                  <a:gd name="connsiteX16" fmla="*/ 2429232 w 5026719"/>
                  <a:gd name="connsiteY16" fmla="*/ 1590203 h 4819881"/>
                  <a:gd name="connsiteX17" fmla="*/ 2429232 w 5026719"/>
                  <a:gd name="connsiteY17" fmla="*/ 2381018 h 4819881"/>
                  <a:gd name="connsiteX18" fmla="*/ 1615912 w 5026719"/>
                  <a:gd name="connsiteY18" fmla="*/ 2381018 h 4819881"/>
                  <a:gd name="connsiteX19" fmla="*/ 1590195 w 5026719"/>
                  <a:gd name="connsiteY19" fmla="*/ 2397091 h 4819881"/>
                  <a:gd name="connsiteX20" fmla="*/ 1593409 w 5026719"/>
                  <a:gd name="connsiteY20" fmla="*/ 2427095 h 4819881"/>
                  <a:gd name="connsiteX21" fmla="*/ 1667347 w 5026719"/>
                  <a:gd name="connsiteY21" fmla="*/ 2647835 h 4819881"/>
                  <a:gd name="connsiteX22" fmla="*/ 1298730 w 5026719"/>
                  <a:gd name="connsiteY22" fmla="*/ 3016452 h 4819881"/>
                  <a:gd name="connsiteX23" fmla="*/ 930112 w 5026719"/>
                  <a:gd name="connsiteY23" fmla="*/ 2647835 h 4819881"/>
                  <a:gd name="connsiteX24" fmla="*/ 1004050 w 5026719"/>
                  <a:gd name="connsiteY24" fmla="*/ 2427095 h 4819881"/>
                  <a:gd name="connsiteX25" fmla="*/ 1007265 w 5026719"/>
                  <a:gd name="connsiteY25" fmla="*/ 2397091 h 4819881"/>
                  <a:gd name="connsiteX26" fmla="*/ 981547 w 5026719"/>
                  <a:gd name="connsiteY26" fmla="*/ 2381018 h 4819881"/>
                  <a:gd name="connsiteX27" fmla="*/ 28932 w 5026719"/>
                  <a:gd name="connsiteY27" fmla="*/ 2381018 h 4819881"/>
                  <a:gd name="connsiteX28" fmla="*/ 0 w 5026719"/>
                  <a:gd name="connsiteY28" fmla="*/ 2409950 h 4819881"/>
                  <a:gd name="connsiteX29" fmla="*/ 0 w 5026719"/>
                  <a:gd name="connsiteY29" fmla="*/ 4790950 h 4819881"/>
                  <a:gd name="connsiteX30" fmla="*/ 28932 w 5026719"/>
                  <a:gd name="connsiteY30" fmla="*/ 4819882 h 4819881"/>
                  <a:gd name="connsiteX31" fmla="*/ 981547 w 5026719"/>
                  <a:gd name="connsiteY31" fmla="*/ 4819882 h 4819881"/>
                  <a:gd name="connsiteX32" fmla="*/ 1007265 w 5026719"/>
                  <a:gd name="connsiteY32" fmla="*/ 4803809 h 4819881"/>
                  <a:gd name="connsiteX33" fmla="*/ 1004050 w 5026719"/>
                  <a:gd name="connsiteY33" fmla="*/ 4773805 h 4819881"/>
                  <a:gd name="connsiteX34" fmla="*/ 930112 w 5026719"/>
                  <a:gd name="connsiteY34" fmla="*/ 4553066 h 4819881"/>
                  <a:gd name="connsiteX35" fmla="*/ 1298730 w 5026719"/>
                  <a:gd name="connsiteY35" fmla="*/ 4184448 h 4819881"/>
                  <a:gd name="connsiteX36" fmla="*/ 1667347 w 5026719"/>
                  <a:gd name="connsiteY36" fmla="*/ 4553066 h 4819881"/>
                  <a:gd name="connsiteX37" fmla="*/ 1593409 w 5026719"/>
                  <a:gd name="connsiteY37" fmla="*/ 4773805 h 4819881"/>
                  <a:gd name="connsiteX38" fmla="*/ 1590195 w 5026719"/>
                  <a:gd name="connsiteY38" fmla="*/ 4803809 h 4819881"/>
                  <a:gd name="connsiteX39" fmla="*/ 1615912 w 5026719"/>
                  <a:gd name="connsiteY39" fmla="*/ 4819882 h 4819881"/>
                  <a:gd name="connsiteX40" fmla="*/ 4997788 w 5026719"/>
                  <a:gd name="connsiteY40" fmla="*/ 4819882 h 4819881"/>
                  <a:gd name="connsiteX41" fmla="*/ 5026720 w 5026719"/>
                  <a:gd name="connsiteY41" fmla="*/ 4790950 h 4819881"/>
                  <a:gd name="connsiteX42" fmla="*/ 5026720 w 5026719"/>
                  <a:gd name="connsiteY42" fmla="*/ 3916555 h 4819881"/>
                  <a:gd name="connsiteX43" fmla="*/ 5010647 w 5026719"/>
                  <a:gd name="connsiteY43" fmla="*/ 3890837 h 4819881"/>
                  <a:gd name="connsiteX44" fmla="*/ 4980643 w 5026719"/>
                  <a:gd name="connsiteY44" fmla="*/ 3894052 h 4819881"/>
                  <a:gd name="connsiteX45" fmla="*/ 4759904 w 5026719"/>
                  <a:gd name="connsiteY45" fmla="*/ 3969061 h 4819881"/>
                  <a:gd name="connsiteX46" fmla="*/ 4391286 w 5026719"/>
                  <a:gd name="connsiteY46" fmla="*/ 3600444 h 4819881"/>
                  <a:gd name="connsiteX47" fmla="*/ 4759904 w 5026719"/>
                  <a:gd name="connsiteY47" fmla="*/ 3231826 h 4819881"/>
                  <a:gd name="connsiteX48" fmla="*/ 4980643 w 5026719"/>
                  <a:gd name="connsiteY48" fmla="*/ 3306835 h 4819881"/>
                  <a:gd name="connsiteX49" fmla="*/ 5010647 w 5026719"/>
                  <a:gd name="connsiteY49" fmla="*/ 3310050 h 4819881"/>
                  <a:gd name="connsiteX50" fmla="*/ 5026720 w 5026719"/>
                  <a:gd name="connsiteY50" fmla="*/ 3284332 h 4819881"/>
                  <a:gd name="connsiteX51" fmla="*/ 5026720 w 5026719"/>
                  <a:gd name="connsiteY51" fmla="*/ 28937 h 4819881"/>
                  <a:gd name="connsiteX52" fmla="*/ 4997788 w 5026719"/>
                  <a:gd name="connsiteY52" fmla="*/ 5 h 4819881"/>
                  <a:gd name="connsiteX53" fmla="*/ 2445309 w 5026719"/>
                  <a:gd name="connsiteY53" fmla="*/ 3890837 h 4819881"/>
                  <a:gd name="connsiteX54" fmla="*/ 2429236 w 5026719"/>
                  <a:gd name="connsiteY54" fmla="*/ 3916555 h 4819881"/>
                  <a:gd name="connsiteX55" fmla="*/ 2429236 w 5026719"/>
                  <a:gd name="connsiteY55" fmla="*/ 4763087 h 4819881"/>
                  <a:gd name="connsiteX56" fmla="*/ 1669497 w 5026719"/>
                  <a:gd name="connsiteY56" fmla="*/ 4763087 h 4819881"/>
                  <a:gd name="connsiteX57" fmla="*/ 1724146 w 5026719"/>
                  <a:gd name="connsiteY57" fmla="*/ 4553056 h 4819881"/>
                  <a:gd name="connsiteX58" fmla="*/ 1298735 w 5026719"/>
                  <a:gd name="connsiteY58" fmla="*/ 4127644 h 4819881"/>
                  <a:gd name="connsiteX59" fmla="*/ 873323 w 5026719"/>
                  <a:gd name="connsiteY59" fmla="*/ 4553056 h 4819881"/>
                  <a:gd name="connsiteX60" fmla="*/ 927973 w 5026719"/>
                  <a:gd name="connsiteY60" fmla="*/ 4763087 h 4819881"/>
                  <a:gd name="connsiteX61" fmla="*/ 56791 w 5026719"/>
                  <a:gd name="connsiteY61" fmla="*/ 4763087 h 4819881"/>
                  <a:gd name="connsiteX62" fmla="*/ 56791 w 5026719"/>
                  <a:gd name="connsiteY62" fmla="*/ 2438911 h 4819881"/>
                  <a:gd name="connsiteX63" fmla="*/ 927973 w 5026719"/>
                  <a:gd name="connsiteY63" fmla="*/ 2438911 h 4819881"/>
                  <a:gd name="connsiteX64" fmla="*/ 873323 w 5026719"/>
                  <a:gd name="connsiteY64" fmla="*/ 2647864 h 4819881"/>
                  <a:gd name="connsiteX65" fmla="*/ 1298735 w 5026719"/>
                  <a:gd name="connsiteY65" fmla="*/ 3073276 h 4819881"/>
                  <a:gd name="connsiteX66" fmla="*/ 1724146 w 5026719"/>
                  <a:gd name="connsiteY66" fmla="*/ 2647864 h 4819881"/>
                  <a:gd name="connsiteX67" fmla="*/ 1669497 w 5026719"/>
                  <a:gd name="connsiteY67" fmla="*/ 2438911 h 4819881"/>
                  <a:gd name="connsiteX68" fmla="*/ 2429236 w 5026719"/>
                  <a:gd name="connsiteY68" fmla="*/ 2438911 h 4819881"/>
                  <a:gd name="connsiteX69" fmla="*/ 2429236 w 5026719"/>
                  <a:gd name="connsiteY69" fmla="*/ 3285443 h 4819881"/>
                  <a:gd name="connsiteX70" fmla="*/ 2445309 w 5026719"/>
                  <a:gd name="connsiteY70" fmla="*/ 3311160 h 4819881"/>
                  <a:gd name="connsiteX71" fmla="*/ 2475313 w 5026719"/>
                  <a:gd name="connsiteY71" fmla="*/ 3307945 h 4819881"/>
                  <a:gd name="connsiteX72" fmla="*/ 2696052 w 5026719"/>
                  <a:gd name="connsiteY72" fmla="*/ 3232937 h 4819881"/>
                  <a:gd name="connsiteX73" fmla="*/ 3064670 w 5026719"/>
                  <a:gd name="connsiteY73" fmla="*/ 3601554 h 4819881"/>
                  <a:gd name="connsiteX74" fmla="*/ 2696052 w 5026719"/>
                  <a:gd name="connsiteY74" fmla="*/ 3970172 h 4819881"/>
                  <a:gd name="connsiteX75" fmla="*/ 2475313 w 5026719"/>
                  <a:gd name="connsiteY75" fmla="*/ 3895163 h 4819881"/>
                  <a:gd name="connsiteX76" fmla="*/ 2445309 w 5026719"/>
                  <a:gd name="connsiteY76" fmla="*/ 3890877 h 4819881"/>
                  <a:gd name="connsiteX77" fmla="*/ 4969935 w 5026719"/>
                  <a:gd name="connsiteY77" fmla="*/ 3231823 h 4819881"/>
                  <a:gd name="connsiteX78" fmla="*/ 4759904 w 5026719"/>
                  <a:gd name="connsiteY78" fmla="*/ 3175030 h 4819881"/>
                  <a:gd name="connsiteX79" fmla="*/ 4334493 w 5026719"/>
                  <a:gd name="connsiteY79" fmla="*/ 3600441 h 4819881"/>
                  <a:gd name="connsiteX80" fmla="*/ 4759904 w 5026719"/>
                  <a:gd name="connsiteY80" fmla="*/ 4025853 h 4819881"/>
                  <a:gd name="connsiteX81" fmla="*/ 4969935 w 5026719"/>
                  <a:gd name="connsiteY81" fmla="*/ 3969060 h 4819881"/>
                  <a:gd name="connsiteX82" fmla="*/ 4969935 w 5026719"/>
                  <a:gd name="connsiteY82" fmla="*/ 4762021 h 4819881"/>
                  <a:gd name="connsiteX83" fmla="*/ 2486065 w 5026719"/>
                  <a:gd name="connsiteY83" fmla="*/ 4762021 h 4819881"/>
                  <a:gd name="connsiteX84" fmla="*/ 2486065 w 5026719"/>
                  <a:gd name="connsiteY84" fmla="*/ 3969060 h 4819881"/>
                  <a:gd name="connsiteX85" fmla="*/ 2696097 w 5026719"/>
                  <a:gd name="connsiteY85" fmla="*/ 4025853 h 4819881"/>
                  <a:gd name="connsiteX86" fmla="*/ 3121508 w 5026719"/>
                  <a:gd name="connsiteY86" fmla="*/ 3600441 h 4819881"/>
                  <a:gd name="connsiteX87" fmla="*/ 2696097 w 5026719"/>
                  <a:gd name="connsiteY87" fmla="*/ 3175030 h 4819881"/>
                  <a:gd name="connsiteX88" fmla="*/ 2486065 w 5026719"/>
                  <a:gd name="connsiteY88" fmla="*/ 3231823 h 4819881"/>
                  <a:gd name="connsiteX89" fmla="*/ 2486065 w 5026719"/>
                  <a:gd name="connsiteY89" fmla="*/ 2438862 h 4819881"/>
                  <a:gd name="connsiteX90" fmla="*/ 3409750 w 5026719"/>
                  <a:gd name="connsiteY90" fmla="*/ 2438862 h 4819881"/>
                  <a:gd name="connsiteX91" fmla="*/ 3423681 w 5026719"/>
                  <a:gd name="connsiteY91" fmla="*/ 2434576 h 4819881"/>
                  <a:gd name="connsiteX92" fmla="*/ 3426895 w 5026719"/>
                  <a:gd name="connsiteY92" fmla="*/ 2432432 h 4819881"/>
                  <a:gd name="connsiteX93" fmla="*/ 3434396 w 5026719"/>
                  <a:gd name="connsiteY93" fmla="*/ 2423860 h 4819881"/>
                  <a:gd name="connsiteX94" fmla="*/ 3435468 w 5026719"/>
                  <a:gd name="connsiteY94" fmla="*/ 2422788 h 4819881"/>
                  <a:gd name="connsiteX95" fmla="*/ 3435468 w 5026719"/>
                  <a:gd name="connsiteY95" fmla="*/ 2421717 h 4819881"/>
                  <a:gd name="connsiteX96" fmla="*/ 3438682 w 5026719"/>
                  <a:gd name="connsiteY96" fmla="*/ 2409930 h 4819881"/>
                  <a:gd name="connsiteX97" fmla="*/ 3438682 w 5026719"/>
                  <a:gd name="connsiteY97" fmla="*/ 2407786 h 4819881"/>
                  <a:gd name="connsiteX98" fmla="*/ 3437611 w 5026719"/>
                  <a:gd name="connsiteY98" fmla="*/ 2404572 h 4819881"/>
                  <a:gd name="connsiteX99" fmla="*/ 3433324 w 5026719"/>
                  <a:gd name="connsiteY99" fmla="*/ 2393856 h 4819881"/>
                  <a:gd name="connsiteX100" fmla="*/ 3432253 w 5026719"/>
                  <a:gd name="connsiteY100" fmla="*/ 2391713 h 4819881"/>
                  <a:gd name="connsiteX101" fmla="*/ 3358315 w 5026719"/>
                  <a:gd name="connsiteY101" fmla="*/ 2170973 h 4819881"/>
                  <a:gd name="connsiteX102" fmla="*/ 3726932 w 5026719"/>
                  <a:gd name="connsiteY102" fmla="*/ 1802356 h 4819881"/>
                  <a:gd name="connsiteX103" fmla="*/ 4095550 w 5026719"/>
                  <a:gd name="connsiteY103" fmla="*/ 2170973 h 4819881"/>
                  <a:gd name="connsiteX104" fmla="*/ 4021612 w 5026719"/>
                  <a:gd name="connsiteY104" fmla="*/ 2391713 h 4819881"/>
                  <a:gd name="connsiteX105" fmla="*/ 4020540 w 5026719"/>
                  <a:gd name="connsiteY105" fmla="*/ 2393856 h 4819881"/>
                  <a:gd name="connsiteX106" fmla="*/ 4016254 w 5026719"/>
                  <a:gd name="connsiteY106" fmla="*/ 2404572 h 4819881"/>
                  <a:gd name="connsiteX107" fmla="*/ 4015182 w 5026719"/>
                  <a:gd name="connsiteY107" fmla="*/ 2407786 h 4819881"/>
                  <a:gd name="connsiteX108" fmla="*/ 4015182 w 5026719"/>
                  <a:gd name="connsiteY108" fmla="*/ 2408858 h 4819881"/>
                  <a:gd name="connsiteX109" fmla="*/ 4018397 w 5026719"/>
                  <a:gd name="connsiteY109" fmla="*/ 2420645 h 4819881"/>
                  <a:gd name="connsiteX110" fmla="*/ 4018397 w 5026719"/>
                  <a:gd name="connsiteY110" fmla="*/ 2421717 h 4819881"/>
                  <a:gd name="connsiteX111" fmla="*/ 4019468 w 5026719"/>
                  <a:gd name="connsiteY111" fmla="*/ 2422788 h 4819881"/>
                  <a:gd name="connsiteX112" fmla="*/ 4026969 w 5026719"/>
                  <a:gd name="connsiteY112" fmla="*/ 2431361 h 4819881"/>
                  <a:gd name="connsiteX113" fmla="*/ 4030184 w 5026719"/>
                  <a:gd name="connsiteY113" fmla="*/ 2433504 h 4819881"/>
                  <a:gd name="connsiteX114" fmla="*/ 4044115 w 5026719"/>
                  <a:gd name="connsiteY114" fmla="*/ 2437790 h 4819881"/>
                  <a:gd name="connsiteX115" fmla="*/ 4967799 w 5026719"/>
                  <a:gd name="connsiteY115" fmla="*/ 2437790 h 4819881"/>
                  <a:gd name="connsiteX116" fmla="*/ 4967799 w 5026719"/>
                  <a:gd name="connsiteY116" fmla="*/ 3231819 h 4819881"/>
                  <a:gd name="connsiteX117" fmla="*/ 4969935 w 5026719"/>
                  <a:gd name="connsiteY117" fmla="*/ 2381000 h 4819881"/>
                  <a:gd name="connsiteX118" fmla="*/ 4098754 w 5026719"/>
                  <a:gd name="connsiteY118" fmla="*/ 2381000 h 4819881"/>
                  <a:gd name="connsiteX119" fmla="*/ 4153403 w 5026719"/>
                  <a:gd name="connsiteY119" fmla="*/ 2172046 h 4819881"/>
                  <a:gd name="connsiteX120" fmla="*/ 3727991 w 5026719"/>
                  <a:gd name="connsiteY120" fmla="*/ 1746635 h 4819881"/>
                  <a:gd name="connsiteX121" fmla="*/ 3302580 w 5026719"/>
                  <a:gd name="connsiteY121" fmla="*/ 2172046 h 4819881"/>
                  <a:gd name="connsiteX122" fmla="*/ 3357229 w 5026719"/>
                  <a:gd name="connsiteY122" fmla="*/ 2381000 h 4819881"/>
                  <a:gd name="connsiteX123" fmla="*/ 2486048 w 5026719"/>
                  <a:gd name="connsiteY123" fmla="*/ 2381000 h 4819881"/>
                  <a:gd name="connsiteX124" fmla="*/ 2486048 w 5026719"/>
                  <a:gd name="connsiteY124" fmla="*/ 1536604 h 4819881"/>
                  <a:gd name="connsiteX125" fmla="*/ 2469975 w 5026719"/>
                  <a:gd name="connsiteY125" fmla="*/ 1510886 h 4819881"/>
                  <a:gd name="connsiteX126" fmla="*/ 2439971 w 5026719"/>
                  <a:gd name="connsiteY126" fmla="*/ 1514101 h 4819881"/>
                  <a:gd name="connsiteX127" fmla="*/ 2219231 w 5026719"/>
                  <a:gd name="connsiteY127" fmla="*/ 1588039 h 4819881"/>
                  <a:gd name="connsiteX128" fmla="*/ 1850614 w 5026719"/>
                  <a:gd name="connsiteY128" fmla="*/ 1219421 h 4819881"/>
                  <a:gd name="connsiteX129" fmla="*/ 2219231 w 5026719"/>
                  <a:gd name="connsiteY129" fmla="*/ 850804 h 4819881"/>
                  <a:gd name="connsiteX130" fmla="*/ 2439971 w 5026719"/>
                  <a:gd name="connsiteY130" fmla="*/ 924742 h 4819881"/>
                  <a:gd name="connsiteX131" fmla="*/ 2469975 w 5026719"/>
                  <a:gd name="connsiteY131" fmla="*/ 927956 h 4819881"/>
                  <a:gd name="connsiteX132" fmla="*/ 2486048 w 5026719"/>
                  <a:gd name="connsiteY132" fmla="*/ 902239 h 4819881"/>
                  <a:gd name="connsiteX133" fmla="*/ 2486048 w 5026719"/>
                  <a:gd name="connsiteY133" fmla="*/ 56775 h 4819881"/>
                  <a:gd name="connsiteX134" fmla="*/ 3357229 w 5026719"/>
                  <a:gd name="connsiteY134" fmla="*/ 56775 h 4819881"/>
                  <a:gd name="connsiteX135" fmla="*/ 3302580 w 5026719"/>
                  <a:gd name="connsiteY135" fmla="*/ 265728 h 4819881"/>
                  <a:gd name="connsiteX136" fmla="*/ 3727991 w 5026719"/>
                  <a:gd name="connsiteY136" fmla="*/ 691140 h 4819881"/>
                  <a:gd name="connsiteX137" fmla="*/ 4153403 w 5026719"/>
                  <a:gd name="connsiteY137" fmla="*/ 265728 h 4819881"/>
                  <a:gd name="connsiteX138" fmla="*/ 4098754 w 5026719"/>
                  <a:gd name="connsiteY138" fmla="*/ 56775 h 4819881"/>
                  <a:gd name="connsiteX139" fmla="*/ 4969935 w 5026719"/>
                  <a:gd name="connsiteY139" fmla="*/ 56775 h 4819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</a:cxnLst>
                <a:rect l="l" t="t" r="r" b="b"/>
                <a:pathLst>
                  <a:path w="5026719" h="4819881">
                    <a:moveTo>
                      <a:pt x="4997759" y="0"/>
                    </a:moveTo>
                    <a:lnTo>
                      <a:pt x="4045144" y="0"/>
                    </a:lnTo>
                    <a:cubicBezTo>
                      <a:pt x="4034427" y="0"/>
                      <a:pt x="4024784" y="6429"/>
                      <a:pt x="4019426" y="16073"/>
                    </a:cubicBezTo>
                    <a:cubicBezTo>
                      <a:pt x="4014068" y="25717"/>
                      <a:pt x="4015140" y="37504"/>
                      <a:pt x="4022641" y="46077"/>
                    </a:cubicBezTo>
                    <a:cubicBezTo>
                      <a:pt x="4070861" y="109299"/>
                      <a:pt x="4096579" y="185383"/>
                      <a:pt x="4096579" y="266816"/>
                    </a:cubicBezTo>
                    <a:cubicBezTo>
                      <a:pt x="4096579" y="470411"/>
                      <a:pt x="3931556" y="635434"/>
                      <a:pt x="3727961" y="635434"/>
                    </a:cubicBezTo>
                    <a:cubicBezTo>
                      <a:pt x="3524367" y="635434"/>
                      <a:pt x="3359344" y="470411"/>
                      <a:pt x="3359344" y="266816"/>
                    </a:cubicBezTo>
                    <a:cubicBezTo>
                      <a:pt x="3359344" y="185378"/>
                      <a:pt x="3385061" y="109298"/>
                      <a:pt x="3433282" y="46077"/>
                    </a:cubicBezTo>
                    <a:cubicBezTo>
                      <a:pt x="3439711" y="37504"/>
                      <a:pt x="3440783" y="25718"/>
                      <a:pt x="3436497" y="16073"/>
                    </a:cubicBezTo>
                    <a:cubicBezTo>
                      <a:pt x="3432210" y="6429"/>
                      <a:pt x="3421495" y="0"/>
                      <a:pt x="3410779" y="0"/>
                    </a:cubicBezTo>
                    <a:lnTo>
                      <a:pt x="2458164" y="0"/>
                    </a:lnTo>
                    <a:cubicBezTo>
                      <a:pt x="2442090" y="0"/>
                      <a:pt x="2429232" y="12859"/>
                      <a:pt x="2429232" y="28932"/>
                    </a:cubicBezTo>
                    <a:lnTo>
                      <a:pt x="2429232" y="848679"/>
                    </a:lnTo>
                    <a:cubicBezTo>
                      <a:pt x="2366010" y="812245"/>
                      <a:pt x="2294217" y="794029"/>
                      <a:pt x="2219201" y="794029"/>
                    </a:cubicBezTo>
                    <a:cubicBezTo>
                      <a:pt x="1984530" y="794029"/>
                      <a:pt x="1793789" y="984770"/>
                      <a:pt x="1793789" y="1219441"/>
                    </a:cubicBezTo>
                    <a:cubicBezTo>
                      <a:pt x="1793789" y="1454112"/>
                      <a:pt x="1984530" y="1644852"/>
                      <a:pt x="2219201" y="1644852"/>
                    </a:cubicBezTo>
                    <a:cubicBezTo>
                      <a:pt x="2294209" y="1644852"/>
                      <a:pt x="2366001" y="1625564"/>
                      <a:pt x="2429232" y="1590203"/>
                    </a:cubicBezTo>
                    <a:lnTo>
                      <a:pt x="2429232" y="2381018"/>
                    </a:lnTo>
                    <a:lnTo>
                      <a:pt x="1615912" y="2381018"/>
                    </a:lnTo>
                    <a:cubicBezTo>
                      <a:pt x="1605196" y="2381018"/>
                      <a:pt x="1595553" y="2387448"/>
                      <a:pt x="1590195" y="2397091"/>
                    </a:cubicBezTo>
                    <a:cubicBezTo>
                      <a:pt x="1584836" y="2406735"/>
                      <a:pt x="1586980" y="2418523"/>
                      <a:pt x="1593409" y="2427095"/>
                    </a:cubicBezTo>
                    <a:cubicBezTo>
                      <a:pt x="1641630" y="2490317"/>
                      <a:pt x="1667347" y="2566401"/>
                      <a:pt x="1667347" y="2647835"/>
                    </a:cubicBezTo>
                    <a:cubicBezTo>
                      <a:pt x="1667347" y="2850361"/>
                      <a:pt x="1502324" y="3016452"/>
                      <a:pt x="1298730" y="3016452"/>
                    </a:cubicBezTo>
                    <a:cubicBezTo>
                      <a:pt x="1095135" y="3016452"/>
                      <a:pt x="930112" y="2851429"/>
                      <a:pt x="930112" y="2647835"/>
                    </a:cubicBezTo>
                    <a:cubicBezTo>
                      <a:pt x="930112" y="2566396"/>
                      <a:pt x="955830" y="2490316"/>
                      <a:pt x="1004050" y="2427095"/>
                    </a:cubicBezTo>
                    <a:cubicBezTo>
                      <a:pt x="1010480" y="2418523"/>
                      <a:pt x="1011551" y="2406736"/>
                      <a:pt x="1007265" y="2397091"/>
                    </a:cubicBezTo>
                    <a:cubicBezTo>
                      <a:pt x="1002979" y="2387447"/>
                      <a:pt x="992264" y="2381018"/>
                      <a:pt x="981547" y="2381018"/>
                    </a:cubicBezTo>
                    <a:lnTo>
                      <a:pt x="28932" y="2381018"/>
                    </a:lnTo>
                    <a:cubicBezTo>
                      <a:pt x="12859" y="2381018"/>
                      <a:pt x="0" y="2393877"/>
                      <a:pt x="0" y="2409950"/>
                    </a:cubicBezTo>
                    <a:lnTo>
                      <a:pt x="0" y="4790950"/>
                    </a:lnTo>
                    <a:cubicBezTo>
                      <a:pt x="0" y="4807023"/>
                      <a:pt x="12859" y="4819882"/>
                      <a:pt x="28932" y="4819882"/>
                    </a:cubicBezTo>
                    <a:lnTo>
                      <a:pt x="981547" y="4819882"/>
                    </a:lnTo>
                    <a:cubicBezTo>
                      <a:pt x="992264" y="4819882"/>
                      <a:pt x="1001907" y="4813452"/>
                      <a:pt x="1007265" y="4803809"/>
                    </a:cubicBezTo>
                    <a:cubicBezTo>
                      <a:pt x="1012623" y="4794165"/>
                      <a:pt x="1010480" y="4782378"/>
                      <a:pt x="1004050" y="4773805"/>
                    </a:cubicBezTo>
                    <a:cubicBezTo>
                      <a:pt x="955830" y="4710583"/>
                      <a:pt x="930112" y="4634499"/>
                      <a:pt x="930112" y="4553066"/>
                    </a:cubicBezTo>
                    <a:cubicBezTo>
                      <a:pt x="930112" y="4350539"/>
                      <a:pt x="1095135" y="4184448"/>
                      <a:pt x="1298730" y="4184448"/>
                    </a:cubicBezTo>
                    <a:cubicBezTo>
                      <a:pt x="1502324" y="4184448"/>
                      <a:pt x="1667347" y="4349471"/>
                      <a:pt x="1667347" y="4553066"/>
                    </a:cubicBezTo>
                    <a:cubicBezTo>
                      <a:pt x="1667347" y="4634505"/>
                      <a:pt x="1641630" y="4710584"/>
                      <a:pt x="1593409" y="4773805"/>
                    </a:cubicBezTo>
                    <a:cubicBezTo>
                      <a:pt x="1586980" y="4782378"/>
                      <a:pt x="1585908" y="4794164"/>
                      <a:pt x="1590195" y="4803809"/>
                    </a:cubicBezTo>
                    <a:cubicBezTo>
                      <a:pt x="1594481" y="4813453"/>
                      <a:pt x="1605196" y="4819882"/>
                      <a:pt x="1615912" y="4819882"/>
                    </a:cubicBezTo>
                    <a:lnTo>
                      <a:pt x="4997788" y="4819882"/>
                    </a:lnTo>
                    <a:cubicBezTo>
                      <a:pt x="5013861" y="4819882"/>
                      <a:pt x="5026720" y="4807023"/>
                      <a:pt x="5026720" y="4790950"/>
                    </a:cubicBezTo>
                    <a:lnTo>
                      <a:pt x="5026720" y="3916555"/>
                    </a:lnTo>
                    <a:cubicBezTo>
                      <a:pt x="5026720" y="3905839"/>
                      <a:pt x="5020290" y="3896195"/>
                      <a:pt x="5010647" y="3890837"/>
                    </a:cubicBezTo>
                    <a:cubicBezTo>
                      <a:pt x="5001003" y="3885480"/>
                      <a:pt x="4989216" y="3886551"/>
                      <a:pt x="4980643" y="3894052"/>
                    </a:cubicBezTo>
                    <a:cubicBezTo>
                      <a:pt x="4915277" y="3943344"/>
                      <a:pt x="4838124" y="3969061"/>
                      <a:pt x="4759904" y="3969061"/>
                    </a:cubicBezTo>
                    <a:cubicBezTo>
                      <a:pt x="4556309" y="3969061"/>
                      <a:pt x="4391286" y="3804038"/>
                      <a:pt x="4391286" y="3600444"/>
                    </a:cubicBezTo>
                    <a:cubicBezTo>
                      <a:pt x="4391286" y="3397917"/>
                      <a:pt x="4556309" y="3231826"/>
                      <a:pt x="4759904" y="3231826"/>
                    </a:cubicBezTo>
                    <a:cubicBezTo>
                      <a:pt x="4839200" y="3231826"/>
                      <a:pt x="4915276" y="3257544"/>
                      <a:pt x="4980643" y="3306835"/>
                    </a:cubicBezTo>
                    <a:cubicBezTo>
                      <a:pt x="4989216" y="3313264"/>
                      <a:pt x="5001002" y="3314336"/>
                      <a:pt x="5010647" y="3310050"/>
                    </a:cubicBezTo>
                    <a:cubicBezTo>
                      <a:pt x="5020291" y="3304692"/>
                      <a:pt x="5026720" y="3295048"/>
                      <a:pt x="5026720" y="3284332"/>
                    </a:cubicBezTo>
                    <a:lnTo>
                      <a:pt x="5026720" y="28937"/>
                    </a:lnTo>
                    <a:cubicBezTo>
                      <a:pt x="5026720" y="12864"/>
                      <a:pt x="5013861" y="5"/>
                      <a:pt x="4997788" y="5"/>
                    </a:cubicBezTo>
                    <a:close/>
                    <a:moveTo>
                      <a:pt x="2445309" y="3890837"/>
                    </a:moveTo>
                    <a:cubicBezTo>
                      <a:pt x="2435665" y="3896195"/>
                      <a:pt x="2429236" y="3905839"/>
                      <a:pt x="2429236" y="3916555"/>
                    </a:cubicBezTo>
                    <a:lnTo>
                      <a:pt x="2429236" y="4763087"/>
                    </a:lnTo>
                    <a:lnTo>
                      <a:pt x="1669497" y="4763087"/>
                    </a:lnTo>
                    <a:cubicBezTo>
                      <a:pt x="1705931" y="4699865"/>
                      <a:pt x="1724146" y="4628072"/>
                      <a:pt x="1724146" y="4553056"/>
                    </a:cubicBezTo>
                    <a:cubicBezTo>
                      <a:pt x="1724146" y="4318385"/>
                      <a:pt x="1533406" y="4127644"/>
                      <a:pt x="1298735" y="4127644"/>
                    </a:cubicBezTo>
                    <a:cubicBezTo>
                      <a:pt x="1064064" y="4127644"/>
                      <a:pt x="873323" y="4318385"/>
                      <a:pt x="873323" y="4553056"/>
                    </a:cubicBezTo>
                    <a:cubicBezTo>
                      <a:pt x="873323" y="4628065"/>
                      <a:pt x="892612" y="4699856"/>
                      <a:pt x="927973" y="4763087"/>
                    </a:cubicBezTo>
                    <a:lnTo>
                      <a:pt x="56791" y="4763087"/>
                    </a:lnTo>
                    <a:lnTo>
                      <a:pt x="56791" y="2438911"/>
                    </a:lnTo>
                    <a:lnTo>
                      <a:pt x="927973" y="2438911"/>
                    </a:lnTo>
                    <a:cubicBezTo>
                      <a:pt x="891539" y="2502133"/>
                      <a:pt x="873323" y="2573925"/>
                      <a:pt x="873323" y="2647864"/>
                    </a:cubicBezTo>
                    <a:cubicBezTo>
                      <a:pt x="873323" y="2882535"/>
                      <a:pt x="1064064" y="3073276"/>
                      <a:pt x="1298735" y="3073276"/>
                    </a:cubicBezTo>
                    <a:cubicBezTo>
                      <a:pt x="1533406" y="3073276"/>
                      <a:pt x="1724146" y="2882535"/>
                      <a:pt x="1724146" y="2647864"/>
                    </a:cubicBezTo>
                    <a:cubicBezTo>
                      <a:pt x="1724146" y="2572855"/>
                      <a:pt x="1704858" y="2501064"/>
                      <a:pt x="1669497" y="2438911"/>
                    </a:cubicBezTo>
                    <a:lnTo>
                      <a:pt x="2429236" y="2438911"/>
                    </a:lnTo>
                    <a:lnTo>
                      <a:pt x="2429236" y="3285443"/>
                    </a:lnTo>
                    <a:cubicBezTo>
                      <a:pt x="2429236" y="3296159"/>
                      <a:pt x="2435665" y="3305802"/>
                      <a:pt x="2445309" y="3311160"/>
                    </a:cubicBezTo>
                    <a:cubicBezTo>
                      <a:pt x="2454954" y="3315446"/>
                      <a:pt x="2466741" y="3315446"/>
                      <a:pt x="2475313" y="3307945"/>
                    </a:cubicBezTo>
                    <a:cubicBezTo>
                      <a:pt x="2540679" y="3258654"/>
                      <a:pt x="2617832" y="3232937"/>
                      <a:pt x="2696052" y="3232937"/>
                    </a:cubicBezTo>
                    <a:cubicBezTo>
                      <a:pt x="2899647" y="3232937"/>
                      <a:pt x="3064670" y="3397960"/>
                      <a:pt x="3064670" y="3601554"/>
                    </a:cubicBezTo>
                    <a:cubicBezTo>
                      <a:pt x="3064670" y="3805149"/>
                      <a:pt x="2899647" y="3970172"/>
                      <a:pt x="2696052" y="3970172"/>
                    </a:cubicBezTo>
                    <a:cubicBezTo>
                      <a:pt x="2616757" y="3970172"/>
                      <a:pt x="2540680" y="3944454"/>
                      <a:pt x="2475313" y="3895163"/>
                    </a:cubicBezTo>
                    <a:cubicBezTo>
                      <a:pt x="2466741" y="3887662"/>
                      <a:pt x="2454954" y="3886590"/>
                      <a:pt x="2445309" y="3890877"/>
                    </a:cubicBezTo>
                    <a:close/>
                    <a:moveTo>
                      <a:pt x="4969935" y="3231823"/>
                    </a:moveTo>
                    <a:cubicBezTo>
                      <a:pt x="4905641" y="3194318"/>
                      <a:pt x="4833843" y="3175030"/>
                      <a:pt x="4759904" y="3175030"/>
                    </a:cubicBezTo>
                    <a:cubicBezTo>
                      <a:pt x="4525233" y="3175030"/>
                      <a:pt x="4334493" y="3365770"/>
                      <a:pt x="4334493" y="3600441"/>
                    </a:cubicBezTo>
                    <a:cubicBezTo>
                      <a:pt x="4334493" y="3835112"/>
                      <a:pt x="4525233" y="4025853"/>
                      <a:pt x="4759904" y="4025853"/>
                    </a:cubicBezTo>
                    <a:cubicBezTo>
                      <a:pt x="4833842" y="4025853"/>
                      <a:pt x="4904569" y="4006564"/>
                      <a:pt x="4969935" y="3969060"/>
                    </a:cubicBezTo>
                    <a:lnTo>
                      <a:pt x="4969935" y="4762021"/>
                    </a:lnTo>
                    <a:lnTo>
                      <a:pt x="2486065" y="4762021"/>
                    </a:lnTo>
                    <a:lnTo>
                      <a:pt x="2486065" y="3969060"/>
                    </a:lnTo>
                    <a:cubicBezTo>
                      <a:pt x="2550359" y="4006564"/>
                      <a:pt x="2622158" y="4025853"/>
                      <a:pt x="2696097" y="4025853"/>
                    </a:cubicBezTo>
                    <a:cubicBezTo>
                      <a:pt x="2930768" y="4025853"/>
                      <a:pt x="3121508" y="3835112"/>
                      <a:pt x="3121508" y="3600441"/>
                    </a:cubicBezTo>
                    <a:cubicBezTo>
                      <a:pt x="3121508" y="3365770"/>
                      <a:pt x="2930768" y="3175030"/>
                      <a:pt x="2696097" y="3175030"/>
                    </a:cubicBezTo>
                    <a:cubicBezTo>
                      <a:pt x="2622159" y="3175030"/>
                      <a:pt x="2551432" y="3194318"/>
                      <a:pt x="2486065" y="3231823"/>
                    </a:cubicBezTo>
                    <a:lnTo>
                      <a:pt x="2486065" y="2438862"/>
                    </a:lnTo>
                    <a:lnTo>
                      <a:pt x="3409750" y="2438862"/>
                    </a:lnTo>
                    <a:cubicBezTo>
                      <a:pt x="3415108" y="2438862"/>
                      <a:pt x="3419394" y="2436719"/>
                      <a:pt x="3423681" y="2434576"/>
                    </a:cubicBezTo>
                    <a:cubicBezTo>
                      <a:pt x="3424752" y="2433504"/>
                      <a:pt x="3425824" y="2433504"/>
                      <a:pt x="3426895" y="2432432"/>
                    </a:cubicBezTo>
                    <a:cubicBezTo>
                      <a:pt x="3430110" y="2430289"/>
                      <a:pt x="3432253" y="2427074"/>
                      <a:pt x="3434396" y="2423860"/>
                    </a:cubicBezTo>
                    <a:cubicBezTo>
                      <a:pt x="3434396" y="2422788"/>
                      <a:pt x="3435468" y="2422788"/>
                      <a:pt x="3435468" y="2422788"/>
                    </a:cubicBezTo>
                    <a:lnTo>
                      <a:pt x="3435468" y="2421717"/>
                    </a:lnTo>
                    <a:cubicBezTo>
                      <a:pt x="3437611" y="2418502"/>
                      <a:pt x="3438682" y="2414216"/>
                      <a:pt x="3438682" y="2409930"/>
                    </a:cubicBezTo>
                    <a:lnTo>
                      <a:pt x="3438682" y="2407786"/>
                    </a:lnTo>
                    <a:cubicBezTo>
                      <a:pt x="3438682" y="2406715"/>
                      <a:pt x="3438682" y="2405643"/>
                      <a:pt x="3437611" y="2404572"/>
                    </a:cubicBezTo>
                    <a:cubicBezTo>
                      <a:pt x="3436539" y="2400286"/>
                      <a:pt x="3435467" y="2397071"/>
                      <a:pt x="3433324" y="2393856"/>
                    </a:cubicBezTo>
                    <a:cubicBezTo>
                      <a:pt x="3433324" y="2392784"/>
                      <a:pt x="3433324" y="2392784"/>
                      <a:pt x="3432253" y="2391713"/>
                    </a:cubicBezTo>
                    <a:cubicBezTo>
                      <a:pt x="3384032" y="2328491"/>
                      <a:pt x="3358315" y="2252407"/>
                      <a:pt x="3358315" y="2170973"/>
                    </a:cubicBezTo>
                    <a:cubicBezTo>
                      <a:pt x="3358315" y="1967379"/>
                      <a:pt x="3523338" y="1802356"/>
                      <a:pt x="3726932" y="1802356"/>
                    </a:cubicBezTo>
                    <a:cubicBezTo>
                      <a:pt x="3930527" y="1802356"/>
                      <a:pt x="4095550" y="1967379"/>
                      <a:pt x="4095550" y="2170973"/>
                    </a:cubicBezTo>
                    <a:cubicBezTo>
                      <a:pt x="4095550" y="2252412"/>
                      <a:pt x="4069832" y="2328492"/>
                      <a:pt x="4021612" y="2391713"/>
                    </a:cubicBezTo>
                    <a:cubicBezTo>
                      <a:pt x="4021612" y="2392784"/>
                      <a:pt x="4021612" y="2392784"/>
                      <a:pt x="4020540" y="2393856"/>
                    </a:cubicBezTo>
                    <a:cubicBezTo>
                      <a:pt x="4018397" y="2397071"/>
                      <a:pt x="4017326" y="2400285"/>
                      <a:pt x="4016254" y="2404572"/>
                    </a:cubicBezTo>
                    <a:cubicBezTo>
                      <a:pt x="4016254" y="2405643"/>
                      <a:pt x="4015182" y="2406715"/>
                      <a:pt x="4015182" y="2407786"/>
                    </a:cubicBezTo>
                    <a:lnTo>
                      <a:pt x="4015182" y="2408858"/>
                    </a:lnTo>
                    <a:cubicBezTo>
                      <a:pt x="4015182" y="2413144"/>
                      <a:pt x="4016254" y="2417431"/>
                      <a:pt x="4018397" y="2420645"/>
                    </a:cubicBezTo>
                    <a:lnTo>
                      <a:pt x="4018397" y="2421717"/>
                    </a:lnTo>
                    <a:cubicBezTo>
                      <a:pt x="4018397" y="2422788"/>
                      <a:pt x="4019468" y="2422788"/>
                      <a:pt x="4019468" y="2422788"/>
                    </a:cubicBezTo>
                    <a:cubicBezTo>
                      <a:pt x="4021611" y="2426003"/>
                      <a:pt x="4023755" y="2429218"/>
                      <a:pt x="4026969" y="2431361"/>
                    </a:cubicBezTo>
                    <a:cubicBezTo>
                      <a:pt x="4028041" y="2432432"/>
                      <a:pt x="4029112" y="2432432"/>
                      <a:pt x="4030184" y="2433504"/>
                    </a:cubicBezTo>
                    <a:cubicBezTo>
                      <a:pt x="4034470" y="2435647"/>
                      <a:pt x="4038756" y="2437790"/>
                      <a:pt x="4044115" y="2437790"/>
                    </a:cubicBezTo>
                    <a:lnTo>
                      <a:pt x="4967799" y="2437790"/>
                    </a:lnTo>
                    <a:lnTo>
                      <a:pt x="4967799" y="3231819"/>
                    </a:lnTo>
                    <a:close/>
                    <a:moveTo>
                      <a:pt x="4969935" y="2381000"/>
                    </a:moveTo>
                    <a:lnTo>
                      <a:pt x="4098754" y="2381000"/>
                    </a:lnTo>
                    <a:cubicBezTo>
                      <a:pt x="4135187" y="2317778"/>
                      <a:pt x="4153403" y="2245985"/>
                      <a:pt x="4153403" y="2172046"/>
                    </a:cubicBezTo>
                    <a:cubicBezTo>
                      <a:pt x="4153403" y="1937375"/>
                      <a:pt x="3962662" y="1746635"/>
                      <a:pt x="3727991" y="1746635"/>
                    </a:cubicBezTo>
                    <a:cubicBezTo>
                      <a:pt x="3493320" y="1746635"/>
                      <a:pt x="3302580" y="1937375"/>
                      <a:pt x="3302580" y="2172046"/>
                    </a:cubicBezTo>
                    <a:cubicBezTo>
                      <a:pt x="3302580" y="2247055"/>
                      <a:pt x="3321869" y="2318847"/>
                      <a:pt x="3357229" y="2381000"/>
                    </a:cubicBezTo>
                    <a:lnTo>
                      <a:pt x="2486048" y="2381000"/>
                    </a:lnTo>
                    <a:lnTo>
                      <a:pt x="2486048" y="1536604"/>
                    </a:lnTo>
                    <a:cubicBezTo>
                      <a:pt x="2486048" y="1525887"/>
                      <a:pt x="2479618" y="1516244"/>
                      <a:pt x="2469975" y="1510886"/>
                    </a:cubicBezTo>
                    <a:cubicBezTo>
                      <a:pt x="2460331" y="1505528"/>
                      <a:pt x="2448543" y="1507671"/>
                      <a:pt x="2439971" y="1514101"/>
                    </a:cubicBezTo>
                    <a:cubicBezTo>
                      <a:pt x="2376749" y="1562321"/>
                      <a:pt x="2300665" y="1588039"/>
                      <a:pt x="2219231" y="1588039"/>
                    </a:cubicBezTo>
                    <a:cubicBezTo>
                      <a:pt x="2015637" y="1588039"/>
                      <a:pt x="1850614" y="1423016"/>
                      <a:pt x="1850614" y="1219421"/>
                    </a:cubicBezTo>
                    <a:cubicBezTo>
                      <a:pt x="1850614" y="1015827"/>
                      <a:pt x="2015637" y="850804"/>
                      <a:pt x="2219231" y="850804"/>
                    </a:cubicBezTo>
                    <a:cubicBezTo>
                      <a:pt x="2300670" y="850804"/>
                      <a:pt x="2376750" y="876521"/>
                      <a:pt x="2439971" y="924742"/>
                    </a:cubicBezTo>
                    <a:cubicBezTo>
                      <a:pt x="2448543" y="931171"/>
                      <a:pt x="2460330" y="932243"/>
                      <a:pt x="2469975" y="927956"/>
                    </a:cubicBezTo>
                    <a:cubicBezTo>
                      <a:pt x="2479619" y="922599"/>
                      <a:pt x="2486048" y="912955"/>
                      <a:pt x="2486048" y="902239"/>
                    </a:cubicBezTo>
                    <a:lnTo>
                      <a:pt x="2486048" y="56775"/>
                    </a:lnTo>
                    <a:lnTo>
                      <a:pt x="3357229" y="56775"/>
                    </a:lnTo>
                    <a:cubicBezTo>
                      <a:pt x="3320796" y="119997"/>
                      <a:pt x="3302580" y="191789"/>
                      <a:pt x="3302580" y="265728"/>
                    </a:cubicBezTo>
                    <a:cubicBezTo>
                      <a:pt x="3302580" y="500399"/>
                      <a:pt x="3493320" y="691140"/>
                      <a:pt x="3727991" y="691140"/>
                    </a:cubicBezTo>
                    <a:cubicBezTo>
                      <a:pt x="3962662" y="691140"/>
                      <a:pt x="4153403" y="500399"/>
                      <a:pt x="4153403" y="265728"/>
                    </a:cubicBezTo>
                    <a:cubicBezTo>
                      <a:pt x="4153403" y="190719"/>
                      <a:pt x="4134114" y="118928"/>
                      <a:pt x="4098754" y="56775"/>
                    </a:cubicBezTo>
                    <a:lnTo>
                      <a:pt x="4969935" y="56775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0" name="任意多边形: 形状 659">
                <a:extLst>
                  <a:ext uri="{FF2B5EF4-FFF2-40B4-BE49-F238E27FC236}">
                    <a16:creationId xmlns:a16="http://schemas.microsoft.com/office/drawing/2014/main" id="{54B59012-EB81-29D6-3BAB-03A10B7CCE15}"/>
                  </a:ext>
                </a:extLst>
              </p:cNvPr>
              <p:cNvSpPr/>
              <p:nvPr/>
            </p:nvSpPr>
            <p:spPr>
              <a:xfrm>
                <a:off x="-3453015" y="1018793"/>
                <a:ext cx="57864" cy="57060"/>
              </a:xfrm>
              <a:custGeom>
                <a:avLst/>
                <a:gdLst>
                  <a:gd name="connsiteX0" fmla="*/ 28932 w 57864"/>
                  <a:gd name="connsiteY0" fmla="*/ 57061 h 57060"/>
                  <a:gd name="connsiteX1" fmla="*/ 49292 w 57864"/>
                  <a:gd name="connsiteY1" fmla="*/ 48488 h 57060"/>
                  <a:gd name="connsiteX2" fmla="*/ 57864 w 57864"/>
                  <a:gd name="connsiteY2" fmla="*/ 28129 h 57060"/>
                  <a:gd name="connsiteX3" fmla="*/ 55721 w 57864"/>
                  <a:gd name="connsiteY3" fmla="*/ 17413 h 57060"/>
                  <a:gd name="connsiteX4" fmla="*/ 49292 w 57864"/>
                  <a:gd name="connsiteY4" fmla="*/ 8840 h 57060"/>
                  <a:gd name="connsiteX5" fmla="*/ 39648 w 57864"/>
                  <a:gd name="connsiteY5" fmla="*/ 2411 h 57060"/>
                  <a:gd name="connsiteX6" fmla="*/ 18217 w 57864"/>
                  <a:gd name="connsiteY6" fmla="*/ 2411 h 57060"/>
                  <a:gd name="connsiteX7" fmla="*/ 8573 w 57864"/>
                  <a:gd name="connsiteY7" fmla="*/ 8840 h 57060"/>
                  <a:gd name="connsiteX8" fmla="*/ 2143 w 57864"/>
                  <a:gd name="connsiteY8" fmla="*/ 17413 h 57060"/>
                  <a:gd name="connsiteX9" fmla="*/ 0 w 57864"/>
                  <a:gd name="connsiteY9" fmla="*/ 28129 h 57060"/>
                  <a:gd name="connsiteX10" fmla="*/ 8573 w 57864"/>
                  <a:gd name="connsiteY10" fmla="*/ 48488 h 57060"/>
                  <a:gd name="connsiteX11" fmla="*/ 28932 w 57864"/>
                  <a:gd name="connsiteY11" fmla="*/ 57061 h 57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864" h="57060">
                    <a:moveTo>
                      <a:pt x="28932" y="57061"/>
                    </a:moveTo>
                    <a:cubicBezTo>
                      <a:pt x="36433" y="57061"/>
                      <a:pt x="43934" y="53846"/>
                      <a:pt x="49292" y="48488"/>
                    </a:cubicBezTo>
                    <a:cubicBezTo>
                      <a:pt x="54650" y="43131"/>
                      <a:pt x="57864" y="35630"/>
                      <a:pt x="57864" y="28129"/>
                    </a:cubicBezTo>
                    <a:cubicBezTo>
                      <a:pt x="57864" y="23843"/>
                      <a:pt x="57864" y="20628"/>
                      <a:pt x="55721" y="17413"/>
                    </a:cubicBezTo>
                    <a:cubicBezTo>
                      <a:pt x="54650" y="14198"/>
                      <a:pt x="52507" y="10983"/>
                      <a:pt x="49292" y="8840"/>
                    </a:cubicBezTo>
                    <a:cubicBezTo>
                      <a:pt x="46077" y="5626"/>
                      <a:pt x="43934" y="4554"/>
                      <a:pt x="39648" y="2411"/>
                    </a:cubicBezTo>
                    <a:cubicBezTo>
                      <a:pt x="33218" y="-804"/>
                      <a:pt x="24646" y="-804"/>
                      <a:pt x="18217" y="2411"/>
                    </a:cubicBezTo>
                    <a:cubicBezTo>
                      <a:pt x="13930" y="3483"/>
                      <a:pt x="11787" y="5626"/>
                      <a:pt x="8573" y="8840"/>
                    </a:cubicBezTo>
                    <a:cubicBezTo>
                      <a:pt x="5358" y="10983"/>
                      <a:pt x="4286" y="14198"/>
                      <a:pt x="2143" y="17413"/>
                    </a:cubicBezTo>
                    <a:cubicBezTo>
                      <a:pt x="1072" y="21699"/>
                      <a:pt x="0" y="24914"/>
                      <a:pt x="0" y="28129"/>
                    </a:cubicBezTo>
                    <a:cubicBezTo>
                      <a:pt x="0" y="35630"/>
                      <a:pt x="3215" y="43130"/>
                      <a:pt x="8573" y="48488"/>
                    </a:cubicBezTo>
                    <a:cubicBezTo>
                      <a:pt x="13930" y="54918"/>
                      <a:pt x="21431" y="57061"/>
                      <a:pt x="28932" y="57061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1" name="任意多边形: 形状 660">
                <a:extLst>
                  <a:ext uri="{FF2B5EF4-FFF2-40B4-BE49-F238E27FC236}">
                    <a16:creationId xmlns:a16="http://schemas.microsoft.com/office/drawing/2014/main" id="{6901F884-793B-6E49-ABBA-A3670317F4E6}"/>
                  </a:ext>
                </a:extLst>
              </p:cNvPr>
              <p:cNvSpPr/>
              <p:nvPr/>
            </p:nvSpPr>
            <p:spPr>
              <a:xfrm>
                <a:off x="-5358306" y="1020671"/>
                <a:ext cx="57863" cy="56257"/>
              </a:xfrm>
              <a:custGeom>
                <a:avLst/>
                <a:gdLst>
                  <a:gd name="connsiteX0" fmla="*/ 18216 w 57863"/>
                  <a:gd name="connsiteY0" fmla="*/ 54115 h 56257"/>
                  <a:gd name="connsiteX1" fmla="*/ 28932 w 57863"/>
                  <a:gd name="connsiteY1" fmla="*/ 56258 h 56257"/>
                  <a:gd name="connsiteX2" fmla="*/ 49291 w 57863"/>
                  <a:gd name="connsiteY2" fmla="*/ 47685 h 56257"/>
                  <a:gd name="connsiteX3" fmla="*/ 57864 w 57863"/>
                  <a:gd name="connsiteY3" fmla="*/ 27326 h 56257"/>
                  <a:gd name="connsiteX4" fmla="*/ 55721 w 57863"/>
                  <a:gd name="connsiteY4" fmla="*/ 16610 h 56257"/>
                  <a:gd name="connsiteX5" fmla="*/ 49291 w 57863"/>
                  <a:gd name="connsiteY5" fmla="*/ 8037 h 56257"/>
                  <a:gd name="connsiteX6" fmla="*/ 8573 w 57863"/>
                  <a:gd name="connsiteY6" fmla="*/ 8037 h 56257"/>
                  <a:gd name="connsiteX7" fmla="*/ 2143 w 57863"/>
                  <a:gd name="connsiteY7" fmla="*/ 16610 h 56257"/>
                  <a:gd name="connsiteX8" fmla="*/ 0 w 57863"/>
                  <a:gd name="connsiteY8" fmla="*/ 27326 h 56257"/>
                  <a:gd name="connsiteX9" fmla="*/ 8573 w 57863"/>
                  <a:gd name="connsiteY9" fmla="*/ 47685 h 56257"/>
                  <a:gd name="connsiteX10" fmla="*/ 18217 w 57863"/>
                  <a:gd name="connsiteY10" fmla="*/ 54115 h 56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863" h="56257">
                    <a:moveTo>
                      <a:pt x="18216" y="54115"/>
                    </a:moveTo>
                    <a:cubicBezTo>
                      <a:pt x="21431" y="55186"/>
                      <a:pt x="25717" y="56258"/>
                      <a:pt x="28932" y="56258"/>
                    </a:cubicBezTo>
                    <a:cubicBezTo>
                      <a:pt x="36433" y="56258"/>
                      <a:pt x="43933" y="53043"/>
                      <a:pt x="49291" y="47685"/>
                    </a:cubicBezTo>
                    <a:cubicBezTo>
                      <a:pt x="54649" y="42327"/>
                      <a:pt x="57864" y="34826"/>
                      <a:pt x="57864" y="27326"/>
                    </a:cubicBezTo>
                    <a:cubicBezTo>
                      <a:pt x="57864" y="23039"/>
                      <a:pt x="56792" y="19825"/>
                      <a:pt x="55721" y="16610"/>
                    </a:cubicBezTo>
                    <a:cubicBezTo>
                      <a:pt x="54649" y="13394"/>
                      <a:pt x="52506" y="10180"/>
                      <a:pt x="49291" y="8037"/>
                    </a:cubicBezTo>
                    <a:cubicBezTo>
                      <a:pt x="38575" y="-2679"/>
                      <a:pt x="19288" y="-2679"/>
                      <a:pt x="8573" y="8037"/>
                    </a:cubicBezTo>
                    <a:cubicBezTo>
                      <a:pt x="6429" y="10180"/>
                      <a:pt x="4286" y="13395"/>
                      <a:pt x="2143" y="16610"/>
                    </a:cubicBezTo>
                    <a:cubicBezTo>
                      <a:pt x="1072" y="20896"/>
                      <a:pt x="0" y="24110"/>
                      <a:pt x="0" y="27326"/>
                    </a:cubicBezTo>
                    <a:cubicBezTo>
                      <a:pt x="0" y="34827"/>
                      <a:pt x="3215" y="42327"/>
                      <a:pt x="8573" y="47685"/>
                    </a:cubicBezTo>
                    <a:cubicBezTo>
                      <a:pt x="10716" y="49828"/>
                      <a:pt x="13930" y="51971"/>
                      <a:pt x="18217" y="54115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2" name="任意多边形: 形状 661">
                <a:extLst>
                  <a:ext uri="{FF2B5EF4-FFF2-40B4-BE49-F238E27FC236}">
                    <a16:creationId xmlns:a16="http://schemas.microsoft.com/office/drawing/2014/main" id="{CE49130E-CD2C-C94B-79BB-FC02639D1E41}"/>
                  </a:ext>
                </a:extLst>
              </p:cNvPr>
              <p:cNvSpPr/>
              <p:nvPr/>
            </p:nvSpPr>
            <p:spPr>
              <a:xfrm>
                <a:off x="-5358306" y="1336783"/>
                <a:ext cx="57863" cy="57328"/>
              </a:xfrm>
              <a:custGeom>
                <a:avLst/>
                <a:gdLst>
                  <a:gd name="connsiteX0" fmla="*/ 18216 w 57863"/>
                  <a:gd name="connsiteY0" fmla="*/ 55185 h 57328"/>
                  <a:gd name="connsiteX1" fmla="*/ 28932 w 57863"/>
                  <a:gd name="connsiteY1" fmla="*/ 57328 h 57328"/>
                  <a:gd name="connsiteX2" fmla="*/ 49291 w 57863"/>
                  <a:gd name="connsiteY2" fmla="*/ 48756 h 57328"/>
                  <a:gd name="connsiteX3" fmla="*/ 57864 w 57863"/>
                  <a:gd name="connsiteY3" fmla="*/ 28397 h 57328"/>
                  <a:gd name="connsiteX4" fmla="*/ 49291 w 57863"/>
                  <a:gd name="connsiteY4" fmla="*/ 8037 h 57328"/>
                  <a:gd name="connsiteX5" fmla="*/ 8573 w 57863"/>
                  <a:gd name="connsiteY5" fmla="*/ 8037 h 57328"/>
                  <a:gd name="connsiteX6" fmla="*/ 2143 w 57863"/>
                  <a:gd name="connsiteY6" fmla="*/ 16610 h 57328"/>
                  <a:gd name="connsiteX7" fmla="*/ 0 w 57863"/>
                  <a:gd name="connsiteY7" fmla="*/ 27326 h 57328"/>
                  <a:gd name="connsiteX8" fmla="*/ 8573 w 57863"/>
                  <a:gd name="connsiteY8" fmla="*/ 47685 h 57328"/>
                  <a:gd name="connsiteX9" fmla="*/ 18217 w 57863"/>
                  <a:gd name="connsiteY9" fmla="*/ 55186 h 57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863" h="57328">
                    <a:moveTo>
                      <a:pt x="18216" y="55185"/>
                    </a:moveTo>
                    <a:cubicBezTo>
                      <a:pt x="21431" y="56257"/>
                      <a:pt x="25717" y="57328"/>
                      <a:pt x="28932" y="57328"/>
                    </a:cubicBezTo>
                    <a:cubicBezTo>
                      <a:pt x="36433" y="57328"/>
                      <a:pt x="43933" y="54114"/>
                      <a:pt x="49291" y="48756"/>
                    </a:cubicBezTo>
                    <a:cubicBezTo>
                      <a:pt x="54649" y="43398"/>
                      <a:pt x="57864" y="35897"/>
                      <a:pt x="57864" y="28397"/>
                    </a:cubicBezTo>
                    <a:cubicBezTo>
                      <a:pt x="57864" y="20896"/>
                      <a:pt x="54649" y="13395"/>
                      <a:pt x="49291" y="8037"/>
                    </a:cubicBezTo>
                    <a:cubicBezTo>
                      <a:pt x="38575" y="-2679"/>
                      <a:pt x="19288" y="-2679"/>
                      <a:pt x="8573" y="8037"/>
                    </a:cubicBezTo>
                    <a:cubicBezTo>
                      <a:pt x="6429" y="10180"/>
                      <a:pt x="4286" y="13395"/>
                      <a:pt x="2143" y="16610"/>
                    </a:cubicBezTo>
                    <a:cubicBezTo>
                      <a:pt x="1072" y="20896"/>
                      <a:pt x="0" y="24110"/>
                      <a:pt x="0" y="27326"/>
                    </a:cubicBezTo>
                    <a:cubicBezTo>
                      <a:pt x="0" y="34827"/>
                      <a:pt x="3215" y="42327"/>
                      <a:pt x="8573" y="47685"/>
                    </a:cubicBezTo>
                    <a:cubicBezTo>
                      <a:pt x="10716" y="50900"/>
                      <a:pt x="13930" y="54115"/>
                      <a:pt x="18217" y="55186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3" name="任意多边形: 形状 662">
                <a:extLst>
                  <a:ext uri="{FF2B5EF4-FFF2-40B4-BE49-F238E27FC236}">
                    <a16:creationId xmlns:a16="http://schemas.microsoft.com/office/drawing/2014/main" id="{FA1851CF-D228-DAAC-2C98-5BC276A87675}"/>
                  </a:ext>
                </a:extLst>
              </p:cNvPr>
              <p:cNvSpPr/>
              <p:nvPr/>
            </p:nvSpPr>
            <p:spPr>
              <a:xfrm>
                <a:off x="-5358303" y="1653987"/>
                <a:ext cx="57863" cy="57328"/>
              </a:xfrm>
              <a:custGeom>
                <a:avLst/>
                <a:gdLst>
                  <a:gd name="connsiteX0" fmla="*/ 8572 w 57863"/>
                  <a:gd name="connsiteY0" fmla="*/ 48756 h 57328"/>
                  <a:gd name="connsiteX1" fmla="*/ 18216 w 57863"/>
                  <a:gd name="connsiteY1" fmla="*/ 55185 h 57328"/>
                  <a:gd name="connsiteX2" fmla="*/ 28932 w 57863"/>
                  <a:gd name="connsiteY2" fmla="*/ 57328 h 57328"/>
                  <a:gd name="connsiteX3" fmla="*/ 49291 w 57863"/>
                  <a:gd name="connsiteY3" fmla="*/ 48756 h 57328"/>
                  <a:gd name="connsiteX4" fmla="*/ 57864 w 57863"/>
                  <a:gd name="connsiteY4" fmla="*/ 28397 h 57328"/>
                  <a:gd name="connsiteX5" fmla="*/ 49291 w 57863"/>
                  <a:gd name="connsiteY5" fmla="*/ 8037 h 57328"/>
                  <a:gd name="connsiteX6" fmla="*/ 8573 w 57863"/>
                  <a:gd name="connsiteY6" fmla="*/ 8037 h 57328"/>
                  <a:gd name="connsiteX7" fmla="*/ 0 w 57863"/>
                  <a:gd name="connsiteY7" fmla="*/ 28397 h 57328"/>
                  <a:gd name="connsiteX8" fmla="*/ 2143 w 57863"/>
                  <a:gd name="connsiteY8" fmla="*/ 39113 h 57328"/>
                  <a:gd name="connsiteX9" fmla="*/ 8573 w 57863"/>
                  <a:gd name="connsiteY9" fmla="*/ 48757 h 57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863" h="57328">
                    <a:moveTo>
                      <a:pt x="8572" y="48756"/>
                    </a:moveTo>
                    <a:cubicBezTo>
                      <a:pt x="11786" y="50899"/>
                      <a:pt x="13930" y="53042"/>
                      <a:pt x="18216" y="55185"/>
                    </a:cubicBezTo>
                    <a:cubicBezTo>
                      <a:pt x="21431" y="56257"/>
                      <a:pt x="25717" y="57328"/>
                      <a:pt x="28932" y="57328"/>
                    </a:cubicBezTo>
                    <a:cubicBezTo>
                      <a:pt x="36433" y="57328"/>
                      <a:pt x="43933" y="54114"/>
                      <a:pt x="49291" y="48756"/>
                    </a:cubicBezTo>
                    <a:cubicBezTo>
                      <a:pt x="54649" y="43398"/>
                      <a:pt x="57864" y="35897"/>
                      <a:pt x="57864" y="28397"/>
                    </a:cubicBezTo>
                    <a:cubicBezTo>
                      <a:pt x="57864" y="20896"/>
                      <a:pt x="54649" y="13395"/>
                      <a:pt x="49291" y="8037"/>
                    </a:cubicBezTo>
                    <a:cubicBezTo>
                      <a:pt x="38575" y="-2679"/>
                      <a:pt x="19288" y="-2679"/>
                      <a:pt x="8573" y="8037"/>
                    </a:cubicBezTo>
                    <a:cubicBezTo>
                      <a:pt x="3215" y="13395"/>
                      <a:pt x="0" y="20896"/>
                      <a:pt x="0" y="28397"/>
                    </a:cubicBezTo>
                    <a:cubicBezTo>
                      <a:pt x="0" y="32683"/>
                      <a:pt x="0" y="35897"/>
                      <a:pt x="2143" y="39113"/>
                    </a:cubicBezTo>
                    <a:cubicBezTo>
                      <a:pt x="3215" y="43399"/>
                      <a:pt x="5358" y="46614"/>
                      <a:pt x="8573" y="48757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4" name="任意多边形: 形状 663">
                <a:extLst>
                  <a:ext uri="{FF2B5EF4-FFF2-40B4-BE49-F238E27FC236}">
                    <a16:creationId xmlns:a16="http://schemas.microsoft.com/office/drawing/2014/main" id="{145FE94C-5411-1C92-8F56-8F917AAF12E2}"/>
                  </a:ext>
                </a:extLst>
              </p:cNvPr>
              <p:cNvSpPr/>
              <p:nvPr/>
            </p:nvSpPr>
            <p:spPr>
              <a:xfrm>
                <a:off x="-5358303" y="1972198"/>
                <a:ext cx="57863" cy="57328"/>
              </a:xfrm>
              <a:custGeom>
                <a:avLst/>
                <a:gdLst>
                  <a:gd name="connsiteX0" fmla="*/ 8572 w 57863"/>
                  <a:gd name="connsiteY0" fmla="*/ 48756 h 57328"/>
                  <a:gd name="connsiteX1" fmla="*/ 18216 w 57863"/>
                  <a:gd name="connsiteY1" fmla="*/ 55185 h 57328"/>
                  <a:gd name="connsiteX2" fmla="*/ 28932 w 57863"/>
                  <a:gd name="connsiteY2" fmla="*/ 57328 h 57328"/>
                  <a:gd name="connsiteX3" fmla="*/ 49291 w 57863"/>
                  <a:gd name="connsiteY3" fmla="*/ 48756 h 57328"/>
                  <a:gd name="connsiteX4" fmla="*/ 57864 w 57863"/>
                  <a:gd name="connsiteY4" fmla="*/ 28397 h 57328"/>
                  <a:gd name="connsiteX5" fmla="*/ 49291 w 57863"/>
                  <a:gd name="connsiteY5" fmla="*/ 8037 h 57328"/>
                  <a:gd name="connsiteX6" fmla="*/ 8573 w 57863"/>
                  <a:gd name="connsiteY6" fmla="*/ 8037 h 57328"/>
                  <a:gd name="connsiteX7" fmla="*/ 0 w 57863"/>
                  <a:gd name="connsiteY7" fmla="*/ 28397 h 57328"/>
                  <a:gd name="connsiteX8" fmla="*/ 2143 w 57863"/>
                  <a:gd name="connsiteY8" fmla="*/ 39113 h 57328"/>
                  <a:gd name="connsiteX9" fmla="*/ 8573 w 57863"/>
                  <a:gd name="connsiteY9" fmla="*/ 48757 h 57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863" h="57328">
                    <a:moveTo>
                      <a:pt x="8572" y="48756"/>
                    </a:moveTo>
                    <a:cubicBezTo>
                      <a:pt x="11786" y="50899"/>
                      <a:pt x="13930" y="53042"/>
                      <a:pt x="18216" y="55185"/>
                    </a:cubicBezTo>
                    <a:cubicBezTo>
                      <a:pt x="21431" y="56257"/>
                      <a:pt x="25717" y="57328"/>
                      <a:pt x="28932" y="57328"/>
                    </a:cubicBezTo>
                    <a:cubicBezTo>
                      <a:pt x="36433" y="57328"/>
                      <a:pt x="43933" y="54114"/>
                      <a:pt x="49291" y="48756"/>
                    </a:cubicBezTo>
                    <a:cubicBezTo>
                      <a:pt x="54649" y="43398"/>
                      <a:pt x="57864" y="35897"/>
                      <a:pt x="57864" y="28397"/>
                    </a:cubicBezTo>
                    <a:cubicBezTo>
                      <a:pt x="57864" y="20896"/>
                      <a:pt x="54649" y="13395"/>
                      <a:pt x="49291" y="8037"/>
                    </a:cubicBezTo>
                    <a:cubicBezTo>
                      <a:pt x="38575" y="-2679"/>
                      <a:pt x="19288" y="-2679"/>
                      <a:pt x="8573" y="8037"/>
                    </a:cubicBezTo>
                    <a:cubicBezTo>
                      <a:pt x="3215" y="13395"/>
                      <a:pt x="0" y="20896"/>
                      <a:pt x="0" y="28397"/>
                    </a:cubicBezTo>
                    <a:cubicBezTo>
                      <a:pt x="0" y="32683"/>
                      <a:pt x="0" y="35897"/>
                      <a:pt x="2143" y="39113"/>
                    </a:cubicBezTo>
                    <a:cubicBezTo>
                      <a:pt x="3215" y="42327"/>
                      <a:pt x="5358" y="45542"/>
                      <a:pt x="8573" y="48757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5" name="任意多边形: 形状 664">
                <a:extLst>
                  <a:ext uri="{FF2B5EF4-FFF2-40B4-BE49-F238E27FC236}">
                    <a16:creationId xmlns:a16="http://schemas.microsoft.com/office/drawing/2014/main" id="{092AAE27-C5A3-985C-063A-314F2FFF7B12}"/>
                  </a:ext>
                </a:extLst>
              </p:cNvPr>
              <p:cNvSpPr/>
              <p:nvPr/>
            </p:nvSpPr>
            <p:spPr>
              <a:xfrm>
                <a:off x="-5358303" y="2289430"/>
                <a:ext cx="57863" cy="57328"/>
              </a:xfrm>
              <a:custGeom>
                <a:avLst/>
                <a:gdLst>
                  <a:gd name="connsiteX0" fmla="*/ 8572 w 57863"/>
                  <a:gd name="connsiteY0" fmla="*/ 48756 h 57328"/>
                  <a:gd name="connsiteX1" fmla="*/ 18216 w 57863"/>
                  <a:gd name="connsiteY1" fmla="*/ 55185 h 57328"/>
                  <a:gd name="connsiteX2" fmla="*/ 28932 w 57863"/>
                  <a:gd name="connsiteY2" fmla="*/ 57328 h 57328"/>
                  <a:gd name="connsiteX3" fmla="*/ 49291 w 57863"/>
                  <a:gd name="connsiteY3" fmla="*/ 48756 h 57328"/>
                  <a:gd name="connsiteX4" fmla="*/ 57864 w 57863"/>
                  <a:gd name="connsiteY4" fmla="*/ 28396 h 57328"/>
                  <a:gd name="connsiteX5" fmla="*/ 49291 w 57863"/>
                  <a:gd name="connsiteY5" fmla="*/ 8037 h 57328"/>
                  <a:gd name="connsiteX6" fmla="*/ 8573 w 57863"/>
                  <a:gd name="connsiteY6" fmla="*/ 8037 h 57328"/>
                  <a:gd name="connsiteX7" fmla="*/ 0 w 57863"/>
                  <a:gd name="connsiteY7" fmla="*/ 28396 h 57328"/>
                  <a:gd name="connsiteX8" fmla="*/ 2143 w 57863"/>
                  <a:gd name="connsiteY8" fmla="*/ 39113 h 57328"/>
                  <a:gd name="connsiteX9" fmla="*/ 8573 w 57863"/>
                  <a:gd name="connsiteY9" fmla="*/ 48757 h 57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863" h="57328">
                    <a:moveTo>
                      <a:pt x="8572" y="48756"/>
                    </a:moveTo>
                    <a:cubicBezTo>
                      <a:pt x="11786" y="50899"/>
                      <a:pt x="13930" y="53042"/>
                      <a:pt x="18216" y="55185"/>
                    </a:cubicBezTo>
                    <a:cubicBezTo>
                      <a:pt x="21431" y="56257"/>
                      <a:pt x="25717" y="57328"/>
                      <a:pt x="28932" y="57328"/>
                    </a:cubicBezTo>
                    <a:cubicBezTo>
                      <a:pt x="36433" y="57328"/>
                      <a:pt x="43933" y="54114"/>
                      <a:pt x="49291" y="48756"/>
                    </a:cubicBezTo>
                    <a:cubicBezTo>
                      <a:pt x="54649" y="43398"/>
                      <a:pt x="57864" y="35897"/>
                      <a:pt x="57864" y="28396"/>
                    </a:cubicBezTo>
                    <a:cubicBezTo>
                      <a:pt x="57864" y="20896"/>
                      <a:pt x="54649" y="13395"/>
                      <a:pt x="49291" y="8037"/>
                    </a:cubicBezTo>
                    <a:cubicBezTo>
                      <a:pt x="38575" y="-2679"/>
                      <a:pt x="19288" y="-2679"/>
                      <a:pt x="8573" y="8037"/>
                    </a:cubicBezTo>
                    <a:cubicBezTo>
                      <a:pt x="3215" y="13395"/>
                      <a:pt x="0" y="20896"/>
                      <a:pt x="0" y="28396"/>
                    </a:cubicBezTo>
                    <a:cubicBezTo>
                      <a:pt x="0" y="32683"/>
                      <a:pt x="0" y="35897"/>
                      <a:pt x="2143" y="39113"/>
                    </a:cubicBezTo>
                    <a:cubicBezTo>
                      <a:pt x="3215" y="42327"/>
                      <a:pt x="5358" y="45542"/>
                      <a:pt x="8573" y="48757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6" name="任意多边形: 形状 665">
                <a:extLst>
                  <a:ext uri="{FF2B5EF4-FFF2-40B4-BE49-F238E27FC236}">
                    <a16:creationId xmlns:a16="http://schemas.microsoft.com/office/drawing/2014/main" id="{B66C4B74-92D4-643E-7D46-526331534C38}"/>
                  </a:ext>
                </a:extLst>
              </p:cNvPr>
              <p:cNvSpPr/>
              <p:nvPr/>
            </p:nvSpPr>
            <p:spPr>
              <a:xfrm>
                <a:off x="-5358306" y="2606600"/>
                <a:ext cx="57863" cy="57328"/>
              </a:xfrm>
              <a:custGeom>
                <a:avLst/>
                <a:gdLst>
                  <a:gd name="connsiteX0" fmla="*/ 18216 w 57863"/>
                  <a:gd name="connsiteY0" fmla="*/ 55185 h 57328"/>
                  <a:gd name="connsiteX1" fmla="*/ 28932 w 57863"/>
                  <a:gd name="connsiteY1" fmla="*/ 57328 h 57328"/>
                  <a:gd name="connsiteX2" fmla="*/ 49291 w 57863"/>
                  <a:gd name="connsiteY2" fmla="*/ 48756 h 57328"/>
                  <a:gd name="connsiteX3" fmla="*/ 57864 w 57863"/>
                  <a:gd name="connsiteY3" fmla="*/ 28397 h 57328"/>
                  <a:gd name="connsiteX4" fmla="*/ 49291 w 57863"/>
                  <a:gd name="connsiteY4" fmla="*/ 8037 h 57328"/>
                  <a:gd name="connsiteX5" fmla="*/ 8573 w 57863"/>
                  <a:gd name="connsiteY5" fmla="*/ 8037 h 57328"/>
                  <a:gd name="connsiteX6" fmla="*/ 0 w 57863"/>
                  <a:gd name="connsiteY6" fmla="*/ 28397 h 57328"/>
                  <a:gd name="connsiteX7" fmla="*/ 8573 w 57863"/>
                  <a:gd name="connsiteY7" fmla="*/ 48756 h 57328"/>
                  <a:gd name="connsiteX8" fmla="*/ 18217 w 57863"/>
                  <a:gd name="connsiteY8" fmla="*/ 55185 h 57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863" h="57328">
                    <a:moveTo>
                      <a:pt x="18216" y="55185"/>
                    </a:moveTo>
                    <a:cubicBezTo>
                      <a:pt x="21431" y="56257"/>
                      <a:pt x="25717" y="57328"/>
                      <a:pt x="28932" y="57328"/>
                    </a:cubicBezTo>
                    <a:cubicBezTo>
                      <a:pt x="36433" y="57328"/>
                      <a:pt x="43933" y="54114"/>
                      <a:pt x="49291" y="48756"/>
                    </a:cubicBezTo>
                    <a:cubicBezTo>
                      <a:pt x="54649" y="43398"/>
                      <a:pt x="57864" y="35897"/>
                      <a:pt x="57864" y="28397"/>
                    </a:cubicBezTo>
                    <a:cubicBezTo>
                      <a:pt x="57864" y="20896"/>
                      <a:pt x="54649" y="13395"/>
                      <a:pt x="49291" y="8037"/>
                    </a:cubicBezTo>
                    <a:cubicBezTo>
                      <a:pt x="38575" y="-2679"/>
                      <a:pt x="19288" y="-2679"/>
                      <a:pt x="8573" y="8037"/>
                    </a:cubicBezTo>
                    <a:cubicBezTo>
                      <a:pt x="3215" y="13395"/>
                      <a:pt x="0" y="20896"/>
                      <a:pt x="0" y="28397"/>
                    </a:cubicBezTo>
                    <a:cubicBezTo>
                      <a:pt x="0" y="35897"/>
                      <a:pt x="3215" y="43398"/>
                      <a:pt x="8573" y="48756"/>
                    </a:cubicBezTo>
                    <a:cubicBezTo>
                      <a:pt x="10716" y="51971"/>
                      <a:pt x="13930" y="54114"/>
                      <a:pt x="18217" y="55185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7" name="任意多边形: 形状 666">
                <a:extLst>
                  <a:ext uri="{FF2B5EF4-FFF2-40B4-BE49-F238E27FC236}">
                    <a16:creationId xmlns:a16="http://schemas.microsoft.com/office/drawing/2014/main" id="{EAEA405A-6CBA-919F-A135-3CBFF10892D2}"/>
                  </a:ext>
                </a:extLst>
              </p:cNvPr>
              <p:cNvSpPr/>
              <p:nvPr/>
            </p:nvSpPr>
            <p:spPr>
              <a:xfrm>
                <a:off x="-5358306" y="2924811"/>
                <a:ext cx="57863" cy="57328"/>
              </a:xfrm>
              <a:custGeom>
                <a:avLst/>
                <a:gdLst>
                  <a:gd name="connsiteX0" fmla="*/ 18216 w 57863"/>
                  <a:gd name="connsiteY0" fmla="*/ 55185 h 57328"/>
                  <a:gd name="connsiteX1" fmla="*/ 28932 w 57863"/>
                  <a:gd name="connsiteY1" fmla="*/ 57328 h 57328"/>
                  <a:gd name="connsiteX2" fmla="*/ 49291 w 57863"/>
                  <a:gd name="connsiteY2" fmla="*/ 48756 h 57328"/>
                  <a:gd name="connsiteX3" fmla="*/ 57864 w 57863"/>
                  <a:gd name="connsiteY3" fmla="*/ 28397 h 57328"/>
                  <a:gd name="connsiteX4" fmla="*/ 49291 w 57863"/>
                  <a:gd name="connsiteY4" fmla="*/ 8037 h 57328"/>
                  <a:gd name="connsiteX5" fmla="*/ 8573 w 57863"/>
                  <a:gd name="connsiteY5" fmla="*/ 8037 h 57328"/>
                  <a:gd name="connsiteX6" fmla="*/ 0 w 57863"/>
                  <a:gd name="connsiteY6" fmla="*/ 28397 h 57328"/>
                  <a:gd name="connsiteX7" fmla="*/ 8573 w 57863"/>
                  <a:gd name="connsiteY7" fmla="*/ 48756 h 57328"/>
                  <a:gd name="connsiteX8" fmla="*/ 18217 w 57863"/>
                  <a:gd name="connsiteY8" fmla="*/ 55185 h 57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863" h="57328">
                    <a:moveTo>
                      <a:pt x="18216" y="55185"/>
                    </a:moveTo>
                    <a:cubicBezTo>
                      <a:pt x="21431" y="56257"/>
                      <a:pt x="25717" y="57328"/>
                      <a:pt x="28932" y="57328"/>
                    </a:cubicBezTo>
                    <a:cubicBezTo>
                      <a:pt x="36433" y="57328"/>
                      <a:pt x="43933" y="54114"/>
                      <a:pt x="49291" y="48756"/>
                    </a:cubicBezTo>
                    <a:cubicBezTo>
                      <a:pt x="54649" y="43398"/>
                      <a:pt x="57864" y="35897"/>
                      <a:pt x="57864" y="28397"/>
                    </a:cubicBezTo>
                    <a:cubicBezTo>
                      <a:pt x="57864" y="20896"/>
                      <a:pt x="54649" y="13395"/>
                      <a:pt x="49291" y="8037"/>
                    </a:cubicBezTo>
                    <a:cubicBezTo>
                      <a:pt x="38575" y="-2679"/>
                      <a:pt x="19288" y="-2679"/>
                      <a:pt x="8573" y="8037"/>
                    </a:cubicBezTo>
                    <a:cubicBezTo>
                      <a:pt x="3215" y="13395"/>
                      <a:pt x="0" y="20896"/>
                      <a:pt x="0" y="28397"/>
                    </a:cubicBezTo>
                    <a:cubicBezTo>
                      <a:pt x="0" y="35897"/>
                      <a:pt x="3215" y="43398"/>
                      <a:pt x="8573" y="48756"/>
                    </a:cubicBezTo>
                    <a:cubicBezTo>
                      <a:pt x="10716" y="50899"/>
                      <a:pt x="13930" y="53042"/>
                      <a:pt x="18217" y="55185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8" name="任意多边形: 形状 667">
                <a:extLst>
                  <a:ext uri="{FF2B5EF4-FFF2-40B4-BE49-F238E27FC236}">
                    <a16:creationId xmlns:a16="http://schemas.microsoft.com/office/drawing/2014/main" id="{1F25D82F-1439-B0DB-BD3C-0A99A8ED05DD}"/>
                  </a:ext>
                </a:extLst>
              </p:cNvPr>
              <p:cNvSpPr/>
              <p:nvPr/>
            </p:nvSpPr>
            <p:spPr>
              <a:xfrm>
                <a:off x="-3770217" y="1019868"/>
                <a:ext cx="57864" cy="57060"/>
              </a:xfrm>
              <a:custGeom>
                <a:avLst/>
                <a:gdLst>
                  <a:gd name="connsiteX0" fmla="*/ 17146 w 57864"/>
                  <a:gd name="connsiteY0" fmla="*/ 54918 h 57060"/>
                  <a:gd name="connsiteX1" fmla="*/ 28933 w 57864"/>
                  <a:gd name="connsiteY1" fmla="*/ 57061 h 57060"/>
                  <a:gd name="connsiteX2" fmla="*/ 49292 w 57864"/>
                  <a:gd name="connsiteY2" fmla="*/ 48488 h 57060"/>
                  <a:gd name="connsiteX3" fmla="*/ 57865 w 57864"/>
                  <a:gd name="connsiteY3" fmla="*/ 28129 h 57060"/>
                  <a:gd name="connsiteX4" fmla="*/ 55722 w 57864"/>
                  <a:gd name="connsiteY4" fmla="*/ 17413 h 57060"/>
                  <a:gd name="connsiteX5" fmla="*/ 49292 w 57864"/>
                  <a:gd name="connsiteY5" fmla="*/ 8840 h 57060"/>
                  <a:gd name="connsiteX6" fmla="*/ 39648 w 57864"/>
                  <a:gd name="connsiteY6" fmla="*/ 2411 h 57060"/>
                  <a:gd name="connsiteX7" fmla="*/ 18217 w 57864"/>
                  <a:gd name="connsiteY7" fmla="*/ 2411 h 57060"/>
                  <a:gd name="connsiteX8" fmla="*/ 8573 w 57864"/>
                  <a:gd name="connsiteY8" fmla="*/ 8840 h 57060"/>
                  <a:gd name="connsiteX9" fmla="*/ 2143 w 57864"/>
                  <a:gd name="connsiteY9" fmla="*/ 17413 h 57060"/>
                  <a:gd name="connsiteX10" fmla="*/ 0 w 57864"/>
                  <a:gd name="connsiteY10" fmla="*/ 28129 h 57060"/>
                  <a:gd name="connsiteX11" fmla="*/ 8573 w 57864"/>
                  <a:gd name="connsiteY11" fmla="*/ 48488 h 57060"/>
                  <a:gd name="connsiteX12" fmla="*/ 17145 w 57864"/>
                  <a:gd name="connsiteY12" fmla="*/ 54918 h 57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7864" h="57060">
                    <a:moveTo>
                      <a:pt x="17146" y="54918"/>
                    </a:moveTo>
                    <a:cubicBezTo>
                      <a:pt x="21432" y="55989"/>
                      <a:pt x="24647" y="57061"/>
                      <a:pt x="28933" y="57061"/>
                    </a:cubicBezTo>
                    <a:cubicBezTo>
                      <a:pt x="36433" y="57061"/>
                      <a:pt x="43934" y="53846"/>
                      <a:pt x="49292" y="48488"/>
                    </a:cubicBezTo>
                    <a:cubicBezTo>
                      <a:pt x="54650" y="43131"/>
                      <a:pt x="57865" y="35630"/>
                      <a:pt x="57865" y="28129"/>
                    </a:cubicBezTo>
                    <a:cubicBezTo>
                      <a:pt x="57865" y="23843"/>
                      <a:pt x="56793" y="20628"/>
                      <a:pt x="55722" y="17413"/>
                    </a:cubicBezTo>
                    <a:cubicBezTo>
                      <a:pt x="54650" y="14198"/>
                      <a:pt x="51435" y="10983"/>
                      <a:pt x="49292" y="8840"/>
                    </a:cubicBezTo>
                    <a:cubicBezTo>
                      <a:pt x="46077" y="5626"/>
                      <a:pt x="43934" y="4554"/>
                      <a:pt x="39648" y="2411"/>
                    </a:cubicBezTo>
                    <a:cubicBezTo>
                      <a:pt x="33219" y="-804"/>
                      <a:pt x="24647" y="-804"/>
                      <a:pt x="18217" y="2411"/>
                    </a:cubicBezTo>
                    <a:cubicBezTo>
                      <a:pt x="13931" y="3483"/>
                      <a:pt x="11787" y="5626"/>
                      <a:pt x="8573" y="8840"/>
                    </a:cubicBezTo>
                    <a:cubicBezTo>
                      <a:pt x="6429" y="10983"/>
                      <a:pt x="4286" y="14198"/>
                      <a:pt x="2143" y="17413"/>
                    </a:cubicBezTo>
                    <a:cubicBezTo>
                      <a:pt x="1072" y="21699"/>
                      <a:pt x="0" y="24914"/>
                      <a:pt x="0" y="28129"/>
                    </a:cubicBezTo>
                    <a:cubicBezTo>
                      <a:pt x="0" y="35630"/>
                      <a:pt x="3215" y="43130"/>
                      <a:pt x="8573" y="48488"/>
                    </a:cubicBezTo>
                    <a:cubicBezTo>
                      <a:pt x="10716" y="50632"/>
                      <a:pt x="13931" y="52775"/>
                      <a:pt x="17145" y="54918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9" name="任意多边形: 形状 668">
                <a:extLst>
                  <a:ext uri="{FF2B5EF4-FFF2-40B4-BE49-F238E27FC236}">
                    <a16:creationId xmlns:a16="http://schemas.microsoft.com/office/drawing/2014/main" id="{F23B5D22-16AA-6025-3E11-484FC430BB77}"/>
                  </a:ext>
                </a:extLst>
              </p:cNvPr>
              <p:cNvSpPr/>
              <p:nvPr/>
            </p:nvSpPr>
            <p:spPr>
              <a:xfrm>
                <a:off x="-4088457" y="1018525"/>
                <a:ext cx="57863" cy="57328"/>
              </a:xfrm>
              <a:custGeom>
                <a:avLst/>
                <a:gdLst>
                  <a:gd name="connsiteX0" fmla="*/ 28931 w 57863"/>
                  <a:gd name="connsiteY0" fmla="*/ 57328 h 57328"/>
                  <a:gd name="connsiteX1" fmla="*/ 39647 w 57863"/>
                  <a:gd name="connsiteY1" fmla="*/ 55185 h 57328"/>
                  <a:gd name="connsiteX2" fmla="*/ 49291 w 57863"/>
                  <a:gd name="connsiteY2" fmla="*/ 48756 h 57328"/>
                  <a:gd name="connsiteX3" fmla="*/ 57864 w 57863"/>
                  <a:gd name="connsiteY3" fmla="*/ 28397 h 57328"/>
                  <a:gd name="connsiteX4" fmla="*/ 49291 w 57863"/>
                  <a:gd name="connsiteY4" fmla="*/ 8037 h 57328"/>
                  <a:gd name="connsiteX5" fmla="*/ 8573 w 57863"/>
                  <a:gd name="connsiteY5" fmla="*/ 8037 h 57328"/>
                  <a:gd name="connsiteX6" fmla="*/ 0 w 57863"/>
                  <a:gd name="connsiteY6" fmla="*/ 28397 h 57328"/>
                  <a:gd name="connsiteX7" fmla="*/ 8573 w 57863"/>
                  <a:gd name="connsiteY7" fmla="*/ 48756 h 57328"/>
                  <a:gd name="connsiteX8" fmla="*/ 28932 w 57863"/>
                  <a:gd name="connsiteY8" fmla="*/ 57328 h 57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863" h="57328">
                    <a:moveTo>
                      <a:pt x="28931" y="57328"/>
                    </a:moveTo>
                    <a:cubicBezTo>
                      <a:pt x="33217" y="57328"/>
                      <a:pt x="36432" y="57328"/>
                      <a:pt x="39647" y="55185"/>
                    </a:cubicBezTo>
                    <a:cubicBezTo>
                      <a:pt x="43933" y="54114"/>
                      <a:pt x="46077" y="50899"/>
                      <a:pt x="49291" y="48756"/>
                    </a:cubicBezTo>
                    <a:cubicBezTo>
                      <a:pt x="54649" y="43398"/>
                      <a:pt x="57864" y="35897"/>
                      <a:pt x="57864" y="28397"/>
                    </a:cubicBezTo>
                    <a:cubicBezTo>
                      <a:pt x="57864" y="20896"/>
                      <a:pt x="54649" y="13395"/>
                      <a:pt x="49291" y="8037"/>
                    </a:cubicBezTo>
                    <a:cubicBezTo>
                      <a:pt x="38575" y="-2679"/>
                      <a:pt x="19288" y="-2679"/>
                      <a:pt x="8573" y="8037"/>
                    </a:cubicBezTo>
                    <a:cubicBezTo>
                      <a:pt x="3215" y="13395"/>
                      <a:pt x="0" y="20896"/>
                      <a:pt x="0" y="28397"/>
                    </a:cubicBezTo>
                    <a:cubicBezTo>
                      <a:pt x="0" y="35897"/>
                      <a:pt x="3215" y="43398"/>
                      <a:pt x="8573" y="48756"/>
                    </a:cubicBezTo>
                    <a:cubicBezTo>
                      <a:pt x="13930" y="55185"/>
                      <a:pt x="21431" y="57328"/>
                      <a:pt x="28932" y="57328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0" name="任意多边形: 形状 669">
                <a:extLst>
                  <a:ext uri="{FF2B5EF4-FFF2-40B4-BE49-F238E27FC236}">
                    <a16:creationId xmlns:a16="http://schemas.microsoft.com/office/drawing/2014/main" id="{67F28525-43B6-9463-4CB9-5C5F216B697B}"/>
                  </a:ext>
                </a:extLst>
              </p:cNvPr>
              <p:cNvSpPr/>
              <p:nvPr/>
            </p:nvSpPr>
            <p:spPr>
              <a:xfrm>
                <a:off x="-4405707" y="1019602"/>
                <a:ext cx="57863" cy="57329"/>
              </a:xfrm>
              <a:custGeom>
                <a:avLst/>
                <a:gdLst>
                  <a:gd name="connsiteX0" fmla="*/ 8572 w 57863"/>
                  <a:gd name="connsiteY0" fmla="*/ 48757 h 57329"/>
                  <a:gd name="connsiteX1" fmla="*/ 28931 w 57863"/>
                  <a:gd name="connsiteY1" fmla="*/ 57329 h 57329"/>
                  <a:gd name="connsiteX2" fmla="*/ 39647 w 57863"/>
                  <a:gd name="connsiteY2" fmla="*/ 55186 h 57329"/>
                  <a:gd name="connsiteX3" fmla="*/ 49291 w 57863"/>
                  <a:gd name="connsiteY3" fmla="*/ 48757 h 57329"/>
                  <a:gd name="connsiteX4" fmla="*/ 55721 w 57863"/>
                  <a:gd name="connsiteY4" fmla="*/ 39113 h 57329"/>
                  <a:gd name="connsiteX5" fmla="*/ 57864 w 57863"/>
                  <a:gd name="connsiteY5" fmla="*/ 28397 h 57329"/>
                  <a:gd name="connsiteX6" fmla="*/ 49291 w 57863"/>
                  <a:gd name="connsiteY6" fmla="*/ 8037 h 57329"/>
                  <a:gd name="connsiteX7" fmla="*/ 8573 w 57863"/>
                  <a:gd name="connsiteY7" fmla="*/ 8037 h 57329"/>
                  <a:gd name="connsiteX8" fmla="*/ 0 w 57863"/>
                  <a:gd name="connsiteY8" fmla="*/ 28397 h 57329"/>
                  <a:gd name="connsiteX9" fmla="*/ 2143 w 57863"/>
                  <a:gd name="connsiteY9" fmla="*/ 39113 h 57329"/>
                  <a:gd name="connsiteX10" fmla="*/ 8573 w 57863"/>
                  <a:gd name="connsiteY10" fmla="*/ 48757 h 57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863" h="57329">
                    <a:moveTo>
                      <a:pt x="8572" y="48757"/>
                    </a:moveTo>
                    <a:cubicBezTo>
                      <a:pt x="13930" y="54115"/>
                      <a:pt x="21431" y="57329"/>
                      <a:pt x="28931" y="57329"/>
                    </a:cubicBezTo>
                    <a:cubicBezTo>
                      <a:pt x="33218" y="57329"/>
                      <a:pt x="36432" y="57329"/>
                      <a:pt x="39647" y="55186"/>
                    </a:cubicBezTo>
                    <a:cubicBezTo>
                      <a:pt x="43934" y="54115"/>
                      <a:pt x="46077" y="50900"/>
                      <a:pt x="49291" y="48757"/>
                    </a:cubicBezTo>
                    <a:cubicBezTo>
                      <a:pt x="52506" y="45542"/>
                      <a:pt x="53578" y="43399"/>
                      <a:pt x="55721" y="39113"/>
                    </a:cubicBezTo>
                    <a:cubicBezTo>
                      <a:pt x="56792" y="35898"/>
                      <a:pt x="57864" y="31612"/>
                      <a:pt x="57864" y="28397"/>
                    </a:cubicBezTo>
                    <a:cubicBezTo>
                      <a:pt x="57864" y="20896"/>
                      <a:pt x="54649" y="13395"/>
                      <a:pt x="49291" y="8037"/>
                    </a:cubicBezTo>
                    <a:cubicBezTo>
                      <a:pt x="38575" y="-2679"/>
                      <a:pt x="19288" y="-2679"/>
                      <a:pt x="8573" y="8037"/>
                    </a:cubicBezTo>
                    <a:cubicBezTo>
                      <a:pt x="3215" y="13395"/>
                      <a:pt x="0" y="20896"/>
                      <a:pt x="0" y="28397"/>
                    </a:cubicBezTo>
                    <a:cubicBezTo>
                      <a:pt x="0" y="32683"/>
                      <a:pt x="0" y="35897"/>
                      <a:pt x="2143" y="39113"/>
                    </a:cubicBezTo>
                    <a:cubicBezTo>
                      <a:pt x="3215" y="42327"/>
                      <a:pt x="5358" y="45542"/>
                      <a:pt x="8573" y="48757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1" name="任意多边形: 形状 670">
                <a:extLst>
                  <a:ext uri="{FF2B5EF4-FFF2-40B4-BE49-F238E27FC236}">
                    <a16:creationId xmlns:a16="http://schemas.microsoft.com/office/drawing/2014/main" id="{ECE7C865-3730-4B95-0137-B73C31FC5159}"/>
                  </a:ext>
                </a:extLst>
              </p:cNvPr>
              <p:cNvSpPr/>
              <p:nvPr/>
            </p:nvSpPr>
            <p:spPr>
              <a:xfrm>
                <a:off x="-4723961" y="1019600"/>
                <a:ext cx="57863" cy="57328"/>
              </a:xfrm>
              <a:custGeom>
                <a:avLst/>
                <a:gdLst>
                  <a:gd name="connsiteX0" fmla="*/ 18216 w 57863"/>
                  <a:gd name="connsiteY0" fmla="*/ 55185 h 57328"/>
                  <a:gd name="connsiteX1" fmla="*/ 28932 w 57863"/>
                  <a:gd name="connsiteY1" fmla="*/ 57328 h 57328"/>
                  <a:gd name="connsiteX2" fmla="*/ 49291 w 57863"/>
                  <a:gd name="connsiteY2" fmla="*/ 48756 h 57328"/>
                  <a:gd name="connsiteX3" fmla="*/ 57864 w 57863"/>
                  <a:gd name="connsiteY3" fmla="*/ 28397 h 57328"/>
                  <a:gd name="connsiteX4" fmla="*/ 49291 w 57863"/>
                  <a:gd name="connsiteY4" fmla="*/ 8037 h 57328"/>
                  <a:gd name="connsiteX5" fmla="*/ 8573 w 57863"/>
                  <a:gd name="connsiteY5" fmla="*/ 8037 h 57328"/>
                  <a:gd name="connsiteX6" fmla="*/ 0 w 57863"/>
                  <a:gd name="connsiteY6" fmla="*/ 28397 h 57328"/>
                  <a:gd name="connsiteX7" fmla="*/ 8573 w 57863"/>
                  <a:gd name="connsiteY7" fmla="*/ 48756 h 57328"/>
                  <a:gd name="connsiteX8" fmla="*/ 18217 w 57863"/>
                  <a:gd name="connsiteY8" fmla="*/ 55185 h 57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863" h="57328">
                    <a:moveTo>
                      <a:pt x="18216" y="55185"/>
                    </a:moveTo>
                    <a:cubicBezTo>
                      <a:pt x="21431" y="56257"/>
                      <a:pt x="25717" y="57328"/>
                      <a:pt x="28932" y="57328"/>
                    </a:cubicBezTo>
                    <a:cubicBezTo>
                      <a:pt x="36433" y="57328"/>
                      <a:pt x="43933" y="54114"/>
                      <a:pt x="49291" y="48756"/>
                    </a:cubicBezTo>
                    <a:cubicBezTo>
                      <a:pt x="54649" y="43398"/>
                      <a:pt x="57864" y="35897"/>
                      <a:pt x="57864" y="28397"/>
                    </a:cubicBezTo>
                    <a:cubicBezTo>
                      <a:pt x="57864" y="20896"/>
                      <a:pt x="54649" y="13395"/>
                      <a:pt x="49291" y="8037"/>
                    </a:cubicBezTo>
                    <a:cubicBezTo>
                      <a:pt x="38575" y="-2679"/>
                      <a:pt x="19288" y="-2679"/>
                      <a:pt x="8573" y="8037"/>
                    </a:cubicBezTo>
                    <a:cubicBezTo>
                      <a:pt x="3215" y="13395"/>
                      <a:pt x="0" y="20896"/>
                      <a:pt x="0" y="28397"/>
                    </a:cubicBezTo>
                    <a:cubicBezTo>
                      <a:pt x="0" y="35897"/>
                      <a:pt x="3215" y="43398"/>
                      <a:pt x="8573" y="48756"/>
                    </a:cubicBezTo>
                    <a:lnTo>
                      <a:pt x="18217" y="55185"/>
                    </a:ln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2" name="任意多边形: 形状 671">
                <a:extLst>
                  <a:ext uri="{FF2B5EF4-FFF2-40B4-BE49-F238E27FC236}">
                    <a16:creationId xmlns:a16="http://schemas.microsoft.com/office/drawing/2014/main" id="{BDE81BEB-145A-1685-5872-2E02AB81AAED}"/>
                  </a:ext>
                </a:extLst>
              </p:cNvPr>
              <p:cNvSpPr/>
              <p:nvPr/>
            </p:nvSpPr>
            <p:spPr>
              <a:xfrm>
                <a:off x="-5041150" y="1019603"/>
                <a:ext cx="57863" cy="57328"/>
              </a:xfrm>
              <a:custGeom>
                <a:avLst/>
                <a:gdLst>
                  <a:gd name="connsiteX0" fmla="*/ 8572 w 57863"/>
                  <a:gd name="connsiteY0" fmla="*/ 48756 h 57328"/>
                  <a:gd name="connsiteX1" fmla="*/ 18216 w 57863"/>
                  <a:gd name="connsiteY1" fmla="*/ 55185 h 57328"/>
                  <a:gd name="connsiteX2" fmla="*/ 28932 w 57863"/>
                  <a:gd name="connsiteY2" fmla="*/ 57328 h 57328"/>
                  <a:gd name="connsiteX3" fmla="*/ 49291 w 57863"/>
                  <a:gd name="connsiteY3" fmla="*/ 48756 h 57328"/>
                  <a:gd name="connsiteX4" fmla="*/ 57864 w 57863"/>
                  <a:gd name="connsiteY4" fmla="*/ 28397 h 57328"/>
                  <a:gd name="connsiteX5" fmla="*/ 49291 w 57863"/>
                  <a:gd name="connsiteY5" fmla="*/ 8037 h 57328"/>
                  <a:gd name="connsiteX6" fmla="*/ 8573 w 57863"/>
                  <a:gd name="connsiteY6" fmla="*/ 8037 h 57328"/>
                  <a:gd name="connsiteX7" fmla="*/ 2143 w 57863"/>
                  <a:gd name="connsiteY7" fmla="*/ 16610 h 57328"/>
                  <a:gd name="connsiteX8" fmla="*/ 0 w 57863"/>
                  <a:gd name="connsiteY8" fmla="*/ 27326 h 57328"/>
                  <a:gd name="connsiteX9" fmla="*/ 2143 w 57863"/>
                  <a:gd name="connsiteY9" fmla="*/ 38042 h 57328"/>
                  <a:gd name="connsiteX10" fmla="*/ 8573 w 57863"/>
                  <a:gd name="connsiteY10" fmla="*/ 48758 h 57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863" h="57328">
                    <a:moveTo>
                      <a:pt x="8572" y="48756"/>
                    </a:moveTo>
                    <a:cubicBezTo>
                      <a:pt x="11786" y="50899"/>
                      <a:pt x="13930" y="53042"/>
                      <a:pt x="18216" y="55185"/>
                    </a:cubicBezTo>
                    <a:cubicBezTo>
                      <a:pt x="21430" y="56257"/>
                      <a:pt x="25717" y="57328"/>
                      <a:pt x="28932" y="57328"/>
                    </a:cubicBezTo>
                    <a:cubicBezTo>
                      <a:pt x="36433" y="57328"/>
                      <a:pt x="42862" y="54114"/>
                      <a:pt x="49291" y="48756"/>
                    </a:cubicBezTo>
                    <a:cubicBezTo>
                      <a:pt x="54649" y="43398"/>
                      <a:pt x="57864" y="35897"/>
                      <a:pt x="57864" y="28397"/>
                    </a:cubicBezTo>
                    <a:cubicBezTo>
                      <a:pt x="57864" y="20896"/>
                      <a:pt x="54649" y="13395"/>
                      <a:pt x="49291" y="8037"/>
                    </a:cubicBezTo>
                    <a:cubicBezTo>
                      <a:pt x="38575" y="-2679"/>
                      <a:pt x="19288" y="-2679"/>
                      <a:pt x="8573" y="8037"/>
                    </a:cubicBezTo>
                    <a:cubicBezTo>
                      <a:pt x="5358" y="10180"/>
                      <a:pt x="4286" y="13395"/>
                      <a:pt x="2143" y="16610"/>
                    </a:cubicBezTo>
                    <a:cubicBezTo>
                      <a:pt x="1071" y="20896"/>
                      <a:pt x="0" y="24110"/>
                      <a:pt x="0" y="27326"/>
                    </a:cubicBezTo>
                    <a:cubicBezTo>
                      <a:pt x="0" y="30541"/>
                      <a:pt x="0" y="34827"/>
                      <a:pt x="2143" y="38042"/>
                    </a:cubicBezTo>
                    <a:cubicBezTo>
                      <a:pt x="4286" y="42328"/>
                      <a:pt x="5358" y="45543"/>
                      <a:pt x="8573" y="48758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707" name="任意多边形: 形状 706">
            <a:extLst>
              <a:ext uri="{FF2B5EF4-FFF2-40B4-BE49-F238E27FC236}">
                <a16:creationId xmlns:a16="http://schemas.microsoft.com/office/drawing/2014/main" id="{B7BB33BB-38E5-C790-14E1-AD1B2E1FE7E5}"/>
              </a:ext>
            </a:extLst>
          </p:cNvPr>
          <p:cNvSpPr/>
          <p:nvPr/>
        </p:nvSpPr>
        <p:spPr>
          <a:xfrm rot="19178826" flipH="1">
            <a:off x="2798014" y="1435475"/>
            <a:ext cx="1008361" cy="706136"/>
          </a:xfrm>
          <a:custGeom>
            <a:avLst/>
            <a:gdLst>
              <a:gd name="connsiteX0" fmla="*/ 4837124 w 4937750"/>
              <a:gd name="connsiteY0" fmla="*/ 1161817 h 3457813"/>
              <a:gd name="connsiteX1" fmla="*/ 2989677 w 4937750"/>
              <a:gd name="connsiteY1" fmla="*/ 24956 h 3457813"/>
              <a:gd name="connsiteX2" fmla="*/ 2737283 w 4937750"/>
              <a:gd name="connsiteY2" fmla="*/ 352132 h 3457813"/>
              <a:gd name="connsiteX3" fmla="*/ 3313629 w 4937750"/>
              <a:gd name="connsiteY3" fmla="*/ 835905 h 3457813"/>
              <a:gd name="connsiteX4" fmla="*/ 791061 w 4937750"/>
              <a:gd name="connsiteY4" fmla="*/ 1581830 h 3457813"/>
              <a:gd name="connsiteX5" fmla="*/ 29137 w 4937750"/>
              <a:gd name="connsiteY5" fmla="*/ 2742596 h 3457813"/>
              <a:gd name="connsiteX6" fmla="*/ 293082 w 4937750"/>
              <a:gd name="connsiteY6" fmla="*/ 3457248 h 3457813"/>
              <a:gd name="connsiteX7" fmla="*/ 330242 w 4937750"/>
              <a:gd name="connsiteY7" fmla="*/ 3320127 h 3457813"/>
              <a:gd name="connsiteX8" fmla="*/ 729554 w 4937750"/>
              <a:gd name="connsiteY8" fmla="*/ 2132420 h 3457813"/>
              <a:gd name="connsiteX9" fmla="*/ 1733467 w 4937750"/>
              <a:gd name="connsiteY9" fmla="*/ 1508499 h 3457813"/>
              <a:gd name="connsiteX10" fmla="*/ 4218121 w 4937750"/>
              <a:gd name="connsiteY10" fmla="*/ 1421320 h 3457813"/>
              <a:gd name="connsiteX11" fmla="*/ 4245599 w 4937750"/>
              <a:gd name="connsiteY11" fmla="*/ 1428782 h 3457813"/>
              <a:gd name="connsiteX12" fmla="*/ 3535002 w 4937750"/>
              <a:gd name="connsiteY12" fmla="*/ 2227827 h 3457813"/>
              <a:gd name="connsiteX13" fmla="*/ 3884711 w 4937750"/>
              <a:gd name="connsiteY13" fmla="*/ 2432264 h 3457813"/>
              <a:gd name="connsiteX14" fmla="*/ 4837102 w 4937750"/>
              <a:gd name="connsiteY14" fmla="*/ 1521512 h 3457813"/>
              <a:gd name="connsiteX15" fmla="*/ 4837140 w 4937750"/>
              <a:gd name="connsiteY15" fmla="*/ 1161888 h 3457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37750" h="3457813">
                <a:moveTo>
                  <a:pt x="4837124" y="1161817"/>
                </a:moveTo>
                <a:cubicBezTo>
                  <a:pt x="4243397" y="746124"/>
                  <a:pt x="3628254" y="367601"/>
                  <a:pt x="2989677" y="24956"/>
                </a:cubicBezTo>
                <a:cubicBezTo>
                  <a:pt x="2787875" y="-83273"/>
                  <a:pt x="2557721" y="185541"/>
                  <a:pt x="2737283" y="352132"/>
                </a:cubicBezTo>
                <a:cubicBezTo>
                  <a:pt x="2922282" y="523738"/>
                  <a:pt x="3114590" y="684549"/>
                  <a:pt x="3313629" y="835905"/>
                </a:cubicBezTo>
                <a:cubicBezTo>
                  <a:pt x="2417416" y="800773"/>
                  <a:pt x="1449233" y="1073290"/>
                  <a:pt x="791061" y="1581830"/>
                </a:cubicBezTo>
                <a:cubicBezTo>
                  <a:pt x="423668" y="1865722"/>
                  <a:pt x="117046" y="2278916"/>
                  <a:pt x="29137" y="2742596"/>
                </a:cubicBezTo>
                <a:cubicBezTo>
                  <a:pt x="-21265" y="3008804"/>
                  <a:pt x="-44609" y="3415767"/>
                  <a:pt x="293082" y="3457248"/>
                </a:cubicBezTo>
                <a:cubicBezTo>
                  <a:pt x="369736" y="3466701"/>
                  <a:pt x="387112" y="3355103"/>
                  <a:pt x="330242" y="3320127"/>
                </a:cubicBezTo>
                <a:cubicBezTo>
                  <a:pt x="13559" y="3125634"/>
                  <a:pt x="591934" y="2279671"/>
                  <a:pt x="729554" y="2132420"/>
                </a:cubicBezTo>
                <a:cubicBezTo>
                  <a:pt x="1003649" y="1839083"/>
                  <a:pt x="1357531" y="1641455"/>
                  <a:pt x="1733467" y="1508499"/>
                </a:cubicBezTo>
                <a:cubicBezTo>
                  <a:pt x="2517160" y="1231386"/>
                  <a:pt x="3430333" y="1119287"/>
                  <a:pt x="4218121" y="1421320"/>
                </a:cubicBezTo>
                <a:cubicBezTo>
                  <a:pt x="4227573" y="1424955"/>
                  <a:pt x="4236567" y="1426677"/>
                  <a:pt x="4245599" y="1428782"/>
                </a:cubicBezTo>
                <a:cubicBezTo>
                  <a:pt x="3965498" y="1651863"/>
                  <a:pt x="3722372" y="1915426"/>
                  <a:pt x="3535002" y="2227827"/>
                </a:cubicBezTo>
                <a:cubicBezTo>
                  <a:pt x="3398567" y="2455415"/>
                  <a:pt x="3735765" y="2640571"/>
                  <a:pt x="3884711" y="2432264"/>
                </a:cubicBezTo>
                <a:cubicBezTo>
                  <a:pt x="4151526" y="2059013"/>
                  <a:pt x="4443344" y="1761278"/>
                  <a:pt x="4837102" y="1521512"/>
                </a:cubicBezTo>
                <a:cubicBezTo>
                  <a:pt x="4978357" y="1435634"/>
                  <a:pt x="4964043" y="1250788"/>
                  <a:pt x="4837140" y="1161888"/>
                </a:cubicBezTo>
                <a:close/>
              </a:path>
            </a:pathLst>
          </a:custGeom>
          <a:solidFill>
            <a:srgbClr val="EFAF00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08" name="文本框 707">
            <a:extLst>
              <a:ext uri="{FF2B5EF4-FFF2-40B4-BE49-F238E27FC236}">
                <a16:creationId xmlns:a16="http://schemas.microsoft.com/office/drawing/2014/main" id="{9B01769A-46F9-FFB2-3058-2C24381FBA3B}"/>
              </a:ext>
            </a:extLst>
          </p:cNvPr>
          <p:cNvSpPr txBox="1"/>
          <p:nvPr/>
        </p:nvSpPr>
        <p:spPr>
          <a:xfrm>
            <a:off x="1573268" y="2485372"/>
            <a:ext cx="21904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>
                <a:solidFill>
                  <a:srgbClr val="691713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Pellentesque Habitant Morbi Tristique Senectus Et Netus Et Malesuada Fames Ac Turpis Egestas Fames Ac Turpis Egestas</a:t>
            </a:r>
            <a:endParaRPr lang="zh-CN" altLang="en-US">
              <a:solidFill>
                <a:srgbClr val="691713"/>
              </a:solidFill>
              <a:latin typeface="Dreaming Outloud Script Pro" panose="03050502040304050704" pitchFamily="66" charset="0"/>
              <a:cs typeface="Dreaming Outloud Script Pro" panose="03050502040304050704" pitchFamily="66" charset="0"/>
            </a:endParaRPr>
          </a:p>
        </p:txBody>
      </p:sp>
      <p:grpSp>
        <p:nvGrpSpPr>
          <p:cNvPr id="714" name="组合 713">
            <a:extLst>
              <a:ext uri="{FF2B5EF4-FFF2-40B4-BE49-F238E27FC236}">
                <a16:creationId xmlns:a16="http://schemas.microsoft.com/office/drawing/2014/main" id="{B59E408F-C517-B5A5-7890-C273BDB058D2}"/>
              </a:ext>
            </a:extLst>
          </p:cNvPr>
          <p:cNvGrpSpPr/>
          <p:nvPr/>
        </p:nvGrpSpPr>
        <p:grpSpPr>
          <a:xfrm>
            <a:off x="8543895" y="1857585"/>
            <a:ext cx="2598928" cy="1200329"/>
            <a:chOff x="8499666" y="1737717"/>
            <a:chExt cx="2598928" cy="1200329"/>
          </a:xfrm>
        </p:grpSpPr>
        <p:sp>
          <p:nvSpPr>
            <p:cNvPr id="709" name="文本框 708">
              <a:extLst>
                <a:ext uri="{FF2B5EF4-FFF2-40B4-BE49-F238E27FC236}">
                  <a16:creationId xmlns:a16="http://schemas.microsoft.com/office/drawing/2014/main" id="{5EB7AEFD-72C8-A035-7CEB-9E51A2E343C2}"/>
                </a:ext>
              </a:extLst>
            </p:cNvPr>
            <p:cNvSpPr txBox="1"/>
            <p:nvPr/>
          </p:nvSpPr>
          <p:spPr>
            <a:xfrm>
              <a:off x="8499666" y="1737717"/>
              <a:ext cx="6600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3200" b="1">
                  <a:solidFill>
                    <a:srgbClr val="691713"/>
                  </a:solidFill>
                  <a:latin typeface="Dreaming Outloud Script Pro" panose="03050502040304050704" pitchFamily="66" charset="0"/>
                  <a:cs typeface="Dreaming Outloud Script Pro" panose="03050502040304050704" pitchFamily="66" charset="0"/>
                </a:rPr>
                <a:t>01</a:t>
              </a:r>
              <a:r>
                <a:rPr lang="en-US" altLang="zh-CN" sz="3200" b="1">
                  <a:solidFill>
                    <a:srgbClr val="691713"/>
                  </a:solidFill>
                  <a:latin typeface="Dreaming Outloud Script Pro" panose="03050502040304050704" pitchFamily="66" charset="0"/>
                  <a:cs typeface="Dreaming Outloud Script Pro" panose="03050502040304050704" pitchFamily="66" charset="0"/>
                </a:rPr>
                <a:t>.</a:t>
              </a:r>
              <a:endParaRPr lang="zh-CN" altLang="en-US" sz="3200" b="1">
                <a:solidFill>
                  <a:srgbClr val="691713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endParaRPr>
            </a:p>
          </p:txBody>
        </p:sp>
        <p:sp>
          <p:nvSpPr>
            <p:cNvPr id="710" name="文本框 709">
              <a:extLst>
                <a:ext uri="{FF2B5EF4-FFF2-40B4-BE49-F238E27FC236}">
                  <a16:creationId xmlns:a16="http://schemas.microsoft.com/office/drawing/2014/main" id="{5C612A27-99A5-D327-5809-6470D3AEBEAF}"/>
                </a:ext>
              </a:extLst>
            </p:cNvPr>
            <p:cNvSpPr txBox="1"/>
            <p:nvPr/>
          </p:nvSpPr>
          <p:spPr>
            <a:xfrm>
              <a:off x="9236293" y="1737717"/>
              <a:ext cx="186230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>
                  <a:solidFill>
                    <a:srgbClr val="691713"/>
                  </a:solidFill>
                  <a:latin typeface="Dreaming Outloud Script Pro" panose="03050502040304050704" pitchFamily="66" charset="0"/>
                  <a:cs typeface="Dreaming Outloud Script Pro" panose="03050502040304050704" pitchFamily="66" charset="0"/>
                </a:rPr>
                <a:t>Fames Ac Turpis Egestas Fames Ac Turpis Egestas</a:t>
              </a:r>
              <a:endParaRPr lang="zh-CN" altLang="en-US">
                <a:solidFill>
                  <a:srgbClr val="691713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endParaRPr>
            </a:p>
          </p:txBody>
        </p:sp>
      </p:grpSp>
      <p:grpSp>
        <p:nvGrpSpPr>
          <p:cNvPr id="713" name="组合 712">
            <a:extLst>
              <a:ext uri="{FF2B5EF4-FFF2-40B4-BE49-F238E27FC236}">
                <a16:creationId xmlns:a16="http://schemas.microsoft.com/office/drawing/2014/main" id="{0FF7D310-5602-5632-F522-ADF7BB5AB34F}"/>
              </a:ext>
            </a:extLst>
          </p:cNvPr>
          <p:cNvGrpSpPr/>
          <p:nvPr/>
        </p:nvGrpSpPr>
        <p:grpSpPr>
          <a:xfrm>
            <a:off x="8543895" y="3500367"/>
            <a:ext cx="2598928" cy="923330"/>
            <a:chOff x="8531699" y="3264416"/>
            <a:chExt cx="2598928" cy="923330"/>
          </a:xfrm>
        </p:grpSpPr>
        <p:sp>
          <p:nvSpPr>
            <p:cNvPr id="711" name="文本框 710">
              <a:extLst>
                <a:ext uri="{FF2B5EF4-FFF2-40B4-BE49-F238E27FC236}">
                  <a16:creationId xmlns:a16="http://schemas.microsoft.com/office/drawing/2014/main" id="{CF22ABB6-83EB-3ABC-9919-5F721CBAAE71}"/>
                </a:ext>
              </a:extLst>
            </p:cNvPr>
            <p:cNvSpPr txBox="1"/>
            <p:nvPr/>
          </p:nvSpPr>
          <p:spPr>
            <a:xfrm>
              <a:off x="8531699" y="3264416"/>
              <a:ext cx="6600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3200" b="1">
                  <a:solidFill>
                    <a:srgbClr val="691713"/>
                  </a:solidFill>
                  <a:latin typeface="Dreaming Outloud Script Pro" panose="03050502040304050704" pitchFamily="66" charset="0"/>
                  <a:cs typeface="Dreaming Outloud Script Pro" panose="03050502040304050704" pitchFamily="66" charset="0"/>
                </a:rPr>
                <a:t>02</a:t>
              </a:r>
              <a:r>
                <a:rPr lang="en-US" altLang="zh-CN" sz="3200" b="1">
                  <a:solidFill>
                    <a:srgbClr val="691713"/>
                  </a:solidFill>
                  <a:latin typeface="Dreaming Outloud Script Pro" panose="03050502040304050704" pitchFamily="66" charset="0"/>
                  <a:cs typeface="Dreaming Outloud Script Pro" panose="03050502040304050704" pitchFamily="66" charset="0"/>
                </a:rPr>
                <a:t>.</a:t>
              </a:r>
              <a:endParaRPr lang="zh-CN" altLang="en-US" sz="3200" b="1">
                <a:solidFill>
                  <a:srgbClr val="691713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endParaRPr>
            </a:p>
          </p:txBody>
        </p:sp>
        <p:sp>
          <p:nvSpPr>
            <p:cNvPr id="712" name="文本框 711">
              <a:extLst>
                <a:ext uri="{FF2B5EF4-FFF2-40B4-BE49-F238E27FC236}">
                  <a16:creationId xmlns:a16="http://schemas.microsoft.com/office/drawing/2014/main" id="{8B0B068D-FDF7-E136-E761-1E855263DE4A}"/>
                </a:ext>
              </a:extLst>
            </p:cNvPr>
            <p:cNvSpPr txBox="1"/>
            <p:nvPr/>
          </p:nvSpPr>
          <p:spPr>
            <a:xfrm>
              <a:off x="9268326" y="3264416"/>
              <a:ext cx="186230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>
                  <a:solidFill>
                    <a:srgbClr val="691713"/>
                  </a:solidFill>
                  <a:latin typeface="Dreaming Outloud Script Pro" panose="03050502040304050704" pitchFamily="66" charset="0"/>
                  <a:cs typeface="Dreaming Outloud Script Pro" panose="03050502040304050704" pitchFamily="66" charset="0"/>
                </a:rPr>
                <a:t>Turpis Egestas Fames Ac Turpis Egestas</a:t>
              </a:r>
              <a:endParaRPr lang="zh-CN" altLang="en-US">
                <a:solidFill>
                  <a:srgbClr val="691713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endParaRPr>
            </a:p>
          </p:txBody>
        </p:sp>
      </p:grpSp>
      <p:grpSp>
        <p:nvGrpSpPr>
          <p:cNvPr id="715" name="组合 714">
            <a:extLst>
              <a:ext uri="{FF2B5EF4-FFF2-40B4-BE49-F238E27FC236}">
                <a16:creationId xmlns:a16="http://schemas.microsoft.com/office/drawing/2014/main" id="{9628770E-DEBC-7F0C-7E4A-1EB172835E38}"/>
              </a:ext>
            </a:extLst>
          </p:cNvPr>
          <p:cNvGrpSpPr/>
          <p:nvPr/>
        </p:nvGrpSpPr>
        <p:grpSpPr>
          <a:xfrm>
            <a:off x="8543895" y="4866150"/>
            <a:ext cx="2598928" cy="646331"/>
            <a:chOff x="8531699" y="3264416"/>
            <a:chExt cx="2598928" cy="646331"/>
          </a:xfrm>
        </p:grpSpPr>
        <p:sp>
          <p:nvSpPr>
            <p:cNvPr id="716" name="文本框 715">
              <a:extLst>
                <a:ext uri="{FF2B5EF4-FFF2-40B4-BE49-F238E27FC236}">
                  <a16:creationId xmlns:a16="http://schemas.microsoft.com/office/drawing/2014/main" id="{A2DB14A4-36AB-58DD-451E-15C5D140161D}"/>
                </a:ext>
              </a:extLst>
            </p:cNvPr>
            <p:cNvSpPr txBox="1"/>
            <p:nvPr/>
          </p:nvSpPr>
          <p:spPr>
            <a:xfrm>
              <a:off x="8531699" y="3264416"/>
              <a:ext cx="6600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3200" b="1">
                  <a:solidFill>
                    <a:srgbClr val="691713"/>
                  </a:solidFill>
                  <a:latin typeface="Dreaming Outloud Script Pro" panose="03050502040304050704" pitchFamily="66" charset="0"/>
                  <a:cs typeface="Dreaming Outloud Script Pro" panose="03050502040304050704" pitchFamily="66" charset="0"/>
                </a:rPr>
                <a:t>03</a:t>
              </a:r>
              <a:r>
                <a:rPr lang="en-US" altLang="zh-CN" sz="3200" b="1">
                  <a:solidFill>
                    <a:srgbClr val="691713"/>
                  </a:solidFill>
                  <a:latin typeface="Dreaming Outloud Script Pro" panose="03050502040304050704" pitchFamily="66" charset="0"/>
                  <a:cs typeface="Dreaming Outloud Script Pro" panose="03050502040304050704" pitchFamily="66" charset="0"/>
                </a:rPr>
                <a:t>.</a:t>
              </a:r>
              <a:endParaRPr lang="zh-CN" altLang="en-US" sz="3200" b="1">
                <a:solidFill>
                  <a:srgbClr val="691713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endParaRPr>
            </a:p>
          </p:txBody>
        </p:sp>
        <p:sp>
          <p:nvSpPr>
            <p:cNvPr id="717" name="文本框 716">
              <a:extLst>
                <a:ext uri="{FF2B5EF4-FFF2-40B4-BE49-F238E27FC236}">
                  <a16:creationId xmlns:a16="http://schemas.microsoft.com/office/drawing/2014/main" id="{F357695F-BC4E-6014-CA2C-FCDCC641E173}"/>
                </a:ext>
              </a:extLst>
            </p:cNvPr>
            <p:cNvSpPr txBox="1"/>
            <p:nvPr/>
          </p:nvSpPr>
          <p:spPr>
            <a:xfrm>
              <a:off x="9268326" y="3264416"/>
              <a:ext cx="18623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>
                  <a:solidFill>
                    <a:srgbClr val="691713"/>
                  </a:solidFill>
                  <a:latin typeface="Dreaming Outloud Script Pro" panose="03050502040304050704" pitchFamily="66" charset="0"/>
                  <a:cs typeface="Dreaming Outloud Script Pro" panose="03050502040304050704" pitchFamily="66" charset="0"/>
                </a:rPr>
                <a:t>Fames Ac Turpis Egestas</a:t>
              </a:r>
              <a:endParaRPr lang="zh-CN" altLang="en-US">
                <a:solidFill>
                  <a:srgbClr val="691713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endParaRPr>
            </a:p>
          </p:txBody>
        </p:sp>
      </p:grpSp>
      <p:sp>
        <p:nvSpPr>
          <p:cNvPr id="719" name="文本框 718">
            <a:extLst>
              <a:ext uri="{FF2B5EF4-FFF2-40B4-BE49-F238E27FC236}">
                <a16:creationId xmlns:a16="http://schemas.microsoft.com/office/drawing/2014/main" id="{BC0F1A10-3B0A-D0CD-17DF-AE4B3C891B9D}"/>
              </a:ext>
            </a:extLst>
          </p:cNvPr>
          <p:cNvSpPr txBox="1"/>
          <p:nvPr/>
        </p:nvSpPr>
        <p:spPr>
          <a:xfrm>
            <a:off x="4459202" y="5797424"/>
            <a:ext cx="32735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200">
                <a:solidFill>
                  <a:srgbClr val="691713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Fames Ac Turpis Egestas</a:t>
            </a:r>
            <a:endParaRPr lang="zh-CN" altLang="en-US" sz="1200">
              <a:solidFill>
                <a:srgbClr val="691713"/>
              </a:solidFill>
              <a:latin typeface="Dreaming Outloud Script Pro" panose="03050502040304050704" pitchFamily="66" charset="0"/>
              <a:cs typeface="Dreaming Outloud Script Pro" panose="03050502040304050704" pitchFamily="66" charset="0"/>
            </a:endParaRPr>
          </a:p>
        </p:txBody>
      </p:sp>
      <p:grpSp>
        <p:nvGrpSpPr>
          <p:cNvPr id="720" name="图形 69">
            <a:extLst>
              <a:ext uri="{FF2B5EF4-FFF2-40B4-BE49-F238E27FC236}">
                <a16:creationId xmlns:a16="http://schemas.microsoft.com/office/drawing/2014/main" id="{94D900CF-FF64-C437-F67F-29A6125C2959}"/>
              </a:ext>
            </a:extLst>
          </p:cNvPr>
          <p:cNvGrpSpPr/>
          <p:nvPr/>
        </p:nvGrpSpPr>
        <p:grpSpPr>
          <a:xfrm>
            <a:off x="126340" y="4971049"/>
            <a:ext cx="1144320" cy="1715938"/>
            <a:chOff x="5292207" y="3424233"/>
            <a:chExt cx="1261876" cy="1892217"/>
          </a:xfrm>
        </p:grpSpPr>
        <p:sp>
          <p:nvSpPr>
            <p:cNvPr id="721" name="任意多边形: 形状 720">
              <a:extLst>
                <a:ext uri="{FF2B5EF4-FFF2-40B4-BE49-F238E27FC236}">
                  <a16:creationId xmlns:a16="http://schemas.microsoft.com/office/drawing/2014/main" id="{42A1542F-6EE7-FD4C-6D95-5201B6DDF817}"/>
                </a:ext>
              </a:extLst>
            </p:cNvPr>
            <p:cNvSpPr/>
            <p:nvPr/>
          </p:nvSpPr>
          <p:spPr>
            <a:xfrm>
              <a:off x="6036058" y="4734004"/>
              <a:ext cx="301114" cy="305958"/>
            </a:xfrm>
            <a:custGeom>
              <a:avLst/>
              <a:gdLst>
                <a:gd name="connsiteX0" fmla="*/ 23937 w 301114"/>
                <a:gd name="connsiteY0" fmla="*/ 80026 h 305958"/>
                <a:gd name="connsiteX1" fmla="*/ 153858 w 301114"/>
                <a:gd name="connsiteY1" fmla="*/ 6207 h 305958"/>
                <a:gd name="connsiteX2" fmla="*/ 218779 w 301114"/>
                <a:gd name="connsiteY2" fmla="*/ 24139 h 305958"/>
                <a:gd name="connsiteX3" fmla="*/ 220533 w 301114"/>
                <a:gd name="connsiteY3" fmla="*/ 27543 h 305958"/>
                <a:gd name="connsiteX4" fmla="*/ 301115 w 301114"/>
                <a:gd name="connsiteY4" fmla="*/ 201184 h 305958"/>
                <a:gd name="connsiteX5" fmla="*/ 116139 w 301114"/>
                <a:gd name="connsiteY5" fmla="*/ 305959 h 305958"/>
                <a:gd name="connsiteX6" fmla="*/ 8126 w 301114"/>
                <a:gd name="connsiteY6" fmla="*/ 147939 h 305958"/>
                <a:gd name="connsiteX7" fmla="*/ 21030 w 301114"/>
                <a:gd name="connsiteY7" fmla="*/ 81835 h 305958"/>
                <a:gd name="connsiteX8" fmla="*/ 23937 w 301114"/>
                <a:gd name="connsiteY8" fmla="*/ 80026 h 305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1114" h="305958">
                  <a:moveTo>
                    <a:pt x="23937" y="80026"/>
                  </a:moveTo>
                  <a:lnTo>
                    <a:pt x="153858" y="6207"/>
                  </a:lnTo>
                  <a:cubicBezTo>
                    <a:pt x="176737" y="-6769"/>
                    <a:pt x="205803" y="1259"/>
                    <a:pt x="218779" y="24139"/>
                  </a:cubicBezTo>
                  <a:cubicBezTo>
                    <a:pt x="219409" y="25250"/>
                    <a:pt x="219994" y="26385"/>
                    <a:pt x="220533" y="27543"/>
                  </a:cubicBezTo>
                  <a:lnTo>
                    <a:pt x="301115" y="201184"/>
                  </a:lnTo>
                  <a:lnTo>
                    <a:pt x="116139" y="305959"/>
                  </a:lnTo>
                  <a:lnTo>
                    <a:pt x="8126" y="147939"/>
                  </a:lnTo>
                  <a:cubicBezTo>
                    <a:pt x="-6565" y="126122"/>
                    <a:pt x="-788" y="96526"/>
                    <a:pt x="21030" y="81835"/>
                  </a:cubicBezTo>
                  <a:cubicBezTo>
                    <a:pt x="21977" y="81197"/>
                    <a:pt x="22947" y="80594"/>
                    <a:pt x="23937" y="80026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2" name="任意多边形: 形状 721">
              <a:extLst>
                <a:ext uri="{FF2B5EF4-FFF2-40B4-BE49-F238E27FC236}">
                  <a16:creationId xmlns:a16="http://schemas.microsoft.com/office/drawing/2014/main" id="{3403B9CD-5889-DABA-7A54-37157F6C37FD}"/>
                </a:ext>
              </a:extLst>
            </p:cNvPr>
            <p:cNvSpPr/>
            <p:nvPr/>
          </p:nvSpPr>
          <p:spPr>
            <a:xfrm>
              <a:off x="6050600" y="4875589"/>
              <a:ext cx="503483" cy="440861"/>
            </a:xfrm>
            <a:custGeom>
              <a:avLst/>
              <a:gdLst>
                <a:gd name="connsiteX0" fmla="*/ 124743 w 503483"/>
                <a:gd name="connsiteY0" fmla="*/ 86174 h 440861"/>
                <a:gd name="connsiteX1" fmla="*/ 207324 w 503483"/>
                <a:gd name="connsiteY1" fmla="*/ 39311 h 440861"/>
                <a:gd name="connsiteX2" fmla="*/ 482121 w 503483"/>
                <a:gd name="connsiteY2" fmla="*/ 85412 h 440861"/>
                <a:gd name="connsiteX3" fmla="*/ 482121 w 503483"/>
                <a:gd name="connsiteY3" fmla="*/ 85412 h 440861"/>
                <a:gd name="connsiteX4" fmla="*/ 366297 w 503483"/>
                <a:gd name="connsiteY4" fmla="*/ 399737 h 440861"/>
                <a:gd name="connsiteX5" fmla="*/ 353533 w 503483"/>
                <a:gd name="connsiteY5" fmla="*/ 406975 h 440861"/>
                <a:gd name="connsiteX6" fmla="*/ 24064 w 503483"/>
                <a:gd name="connsiteY6" fmla="*/ 345730 h 440861"/>
                <a:gd name="connsiteX7" fmla="*/ 24064 w 503483"/>
                <a:gd name="connsiteY7" fmla="*/ 345730 h 440861"/>
                <a:gd name="connsiteX8" fmla="*/ 124743 w 503483"/>
                <a:gd name="connsiteY8" fmla="*/ 86174 h 44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3483" h="440861">
                  <a:moveTo>
                    <a:pt x="124743" y="86174"/>
                  </a:moveTo>
                  <a:lnTo>
                    <a:pt x="207324" y="39311"/>
                  </a:lnTo>
                  <a:cubicBezTo>
                    <a:pt x="311052" y="-19744"/>
                    <a:pt x="423161" y="-18315"/>
                    <a:pt x="482121" y="85412"/>
                  </a:cubicBezTo>
                  <a:lnTo>
                    <a:pt x="482121" y="85412"/>
                  </a:lnTo>
                  <a:cubicBezTo>
                    <a:pt x="541081" y="189139"/>
                    <a:pt x="470024" y="340872"/>
                    <a:pt x="366297" y="399737"/>
                  </a:cubicBezTo>
                  <a:lnTo>
                    <a:pt x="353533" y="406975"/>
                  </a:lnTo>
                  <a:cubicBezTo>
                    <a:pt x="249806" y="465935"/>
                    <a:pt x="83023" y="449457"/>
                    <a:pt x="24064" y="345730"/>
                  </a:cubicBezTo>
                  <a:lnTo>
                    <a:pt x="24064" y="345730"/>
                  </a:lnTo>
                  <a:cubicBezTo>
                    <a:pt x="-35087" y="242193"/>
                    <a:pt x="21015" y="145133"/>
                    <a:pt x="124743" y="86174"/>
                  </a:cubicBezTo>
                  <a:close/>
                </a:path>
              </a:pathLst>
            </a:custGeom>
            <a:solidFill>
              <a:srgbClr val="E57B07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3" name="任意多边形: 形状 722">
              <a:extLst>
                <a:ext uri="{FF2B5EF4-FFF2-40B4-BE49-F238E27FC236}">
                  <a16:creationId xmlns:a16="http://schemas.microsoft.com/office/drawing/2014/main" id="{98C71B60-7FA6-EB61-0D7B-F0D0EB4C837A}"/>
                </a:ext>
              </a:extLst>
            </p:cNvPr>
            <p:cNvSpPr/>
            <p:nvPr/>
          </p:nvSpPr>
          <p:spPr>
            <a:xfrm>
              <a:off x="5736916" y="4758785"/>
              <a:ext cx="198345" cy="198600"/>
            </a:xfrm>
            <a:custGeom>
              <a:avLst/>
              <a:gdLst>
                <a:gd name="connsiteX0" fmla="*/ 160297 w 198345"/>
                <a:gd name="connsiteY0" fmla="*/ 196691 h 198600"/>
                <a:gd name="connsiteX1" fmla="*/ 39139 w 198345"/>
                <a:gd name="connsiteY1" fmla="*/ 198596 h 198600"/>
                <a:gd name="connsiteX2" fmla="*/ 4 w 198345"/>
                <a:gd name="connsiteY2" fmla="*/ 160586 h 198600"/>
                <a:gd name="connsiteX3" fmla="*/ 86 w 198345"/>
                <a:gd name="connsiteY3" fmla="*/ 157448 h 198600"/>
                <a:gd name="connsiteX4" fmla="*/ 10468 w 198345"/>
                <a:gd name="connsiteY4" fmla="*/ 2667 h 198600"/>
                <a:gd name="connsiteX5" fmla="*/ 182871 w 198345"/>
                <a:gd name="connsiteY5" fmla="*/ 0 h 198600"/>
                <a:gd name="connsiteX6" fmla="*/ 198111 w 198345"/>
                <a:gd name="connsiteY6" fmla="*/ 154400 h 198600"/>
                <a:gd name="connsiteX7" fmla="*/ 164433 w 198345"/>
                <a:gd name="connsiteY7" fmla="*/ 196460 h 198600"/>
                <a:gd name="connsiteX8" fmla="*/ 160297 w 198345"/>
                <a:gd name="connsiteY8" fmla="*/ 196691 h 19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345" h="198600">
                  <a:moveTo>
                    <a:pt x="160297" y="196691"/>
                  </a:moveTo>
                  <a:lnTo>
                    <a:pt x="39139" y="198596"/>
                  </a:lnTo>
                  <a:cubicBezTo>
                    <a:pt x="17836" y="198907"/>
                    <a:pt x="315" y="181889"/>
                    <a:pt x="4" y="160586"/>
                  </a:cubicBezTo>
                  <a:cubicBezTo>
                    <a:pt x="-11" y="159540"/>
                    <a:pt x="16" y="158493"/>
                    <a:pt x="86" y="157448"/>
                  </a:cubicBezTo>
                  <a:lnTo>
                    <a:pt x="10468" y="2667"/>
                  </a:lnTo>
                  <a:lnTo>
                    <a:pt x="182871" y="0"/>
                  </a:lnTo>
                  <a:lnTo>
                    <a:pt x="198111" y="154400"/>
                  </a:lnTo>
                  <a:cubicBezTo>
                    <a:pt x="200426" y="175315"/>
                    <a:pt x="185347" y="194146"/>
                    <a:pt x="164433" y="196460"/>
                  </a:cubicBezTo>
                  <a:cubicBezTo>
                    <a:pt x="163059" y="196612"/>
                    <a:pt x="161678" y="196689"/>
                    <a:pt x="160297" y="196691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4" name="任意多边形: 形状 723">
              <a:extLst>
                <a:ext uri="{FF2B5EF4-FFF2-40B4-BE49-F238E27FC236}">
                  <a16:creationId xmlns:a16="http://schemas.microsoft.com/office/drawing/2014/main" id="{B4B4FC87-17E5-C588-8216-46ACB265CB04}"/>
                </a:ext>
              </a:extLst>
            </p:cNvPr>
            <p:cNvSpPr/>
            <p:nvPr/>
          </p:nvSpPr>
          <p:spPr>
            <a:xfrm>
              <a:off x="5618591" y="4488541"/>
              <a:ext cx="427043" cy="318287"/>
            </a:xfrm>
            <a:custGeom>
              <a:avLst/>
              <a:gdLst>
                <a:gd name="connsiteX0" fmla="*/ 254143 w 427043"/>
                <a:gd name="connsiteY0" fmla="*/ 317107 h 318287"/>
                <a:gd name="connsiteX1" fmla="*/ 177276 w 427043"/>
                <a:gd name="connsiteY1" fmla="*/ 318250 h 318287"/>
                <a:gd name="connsiteX2" fmla="*/ 16 w 427043"/>
                <a:gd name="connsiteY2" fmla="*/ 178328 h 318287"/>
                <a:gd name="connsiteX3" fmla="*/ 16 w 427043"/>
                <a:gd name="connsiteY3" fmla="*/ 178328 h 318287"/>
                <a:gd name="connsiteX4" fmla="*/ 204899 w 427043"/>
                <a:gd name="connsiteY4" fmla="*/ 20 h 318287"/>
                <a:gd name="connsiteX5" fmla="*/ 216805 w 427043"/>
                <a:gd name="connsiteY5" fmla="*/ 20 h 318287"/>
                <a:gd name="connsiteX6" fmla="*/ 427021 w 427043"/>
                <a:gd name="connsiteY6" fmla="*/ 171470 h 318287"/>
                <a:gd name="connsiteX7" fmla="*/ 427021 w 427043"/>
                <a:gd name="connsiteY7" fmla="*/ 171470 h 318287"/>
                <a:gd name="connsiteX8" fmla="*/ 254143 w 427043"/>
                <a:gd name="connsiteY8" fmla="*/ 317107 h 31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7043" h="318287">
                  <a:moveTo>
                    <a:pt x="254143" y="317107"/>
                  </a:moveTo>
                  <a:lnTo>
                    <a:pt x="177276" y="318250"/>
                  </a:lnTo>
                  <a:cubicBezTo>
                    <a:pt x="80597" y="319774"/>
                    <a:pt x="1540" y="275006"/>
                    <a:pt x="16" y="178328"/>
                  </a:cubicBezTo>
                  <a:lnTo>
                    <a:pt x="16" y="178328"/>
                  </a:lnTo>
                  <a:cubicBezTo>
                    <a:pt x="-1508" y="81649"/>
                    <a:pt x="108220" y="1544"/>
                    <a:pt x="204899" y="20"/>
                  </a:cubicBezTo>
                  <a:lnTo>
                    <a:pt x="216805" y="20"/>
                  </a:lnTo>
                  <a:cubicBezTo>
                    <a:pt x="313483" y="-1409"/>
                    <a:pt x="425593" y="75267"/>
                    <a:pt x="427021" y="171470"/>
                  </a:cubicBezTo>
                  <a:lnTo>
                    <a:pt x="427021" y="171470"/>
                  </a:lnTo>
                  <a:cubicBezTo>
                    <a:pt x="428545" y="268434"/>
                    <a:pt x="350821" y="315583"/>
                    <a:pt x="254143" y="317107"/>
                  </a:cubicBezTo>
                  <a:close/>
                </a:path>
              </a:pathLst>
            </a:custGeom>
            <a:solidFill>
              <a:srgbClr val="E57B07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5" name="任意多边形: 形状 724">
              <a:extLst>
                <a:ext uri="{FF2B5EF4-FFF2-40B4-BE49-F238E27FC236}">
                  <a16:creationId xmlns:a16="http://schemas.microsoft.com/office/drawing/2014/main" id="{23B36F2F-779B-68D3-E5DC-8F6ABBE339DD}"/>
                </a:ext>
              </a:extLst>
            </p:cNvPr>
            <p:cNvSpPr/>
            <p:nvPr/>
          </p:nvSpPr>
          <p:spPr>
            <a:xfrm>
              <a:off x="6213062" y="4404169"/>
              <a:ext cx="246121" cy="249891"/>
            </a:xfrm>
            <a:custGeom>
              <a:avLst/>
              <a:gdLst>
                <a:gd name="connsiteX0" fmla="*/ 227552 w 246121"/>
                <a:gd name="connsiteY0" fmla="*/ 180784 h 249891"/>
                <a:gd name="connsiteX1" fmla="*/ 124206 w 246121"/>
                <a:gd name="connsiteY1" fmla="*/ 244030 h 249891"/>
                <a:gd name="connsiteX2" fmla="*/ 71666 w 246121"/>
                <a:gd name="connsiteY2" fmla="*/ 232082 h 249891"/>
                <a:gd name="connsiteX3" fmla="*/ 69627 w 246121"/>
                <a:gd name="connsiteY3" fmla="*/ 228409 h 249891"/>
                <a:gd name="connsiteX4" fmla="*/ 0 w 246121"/>
                <a:gd name="connsiteY4" fmla="*/ 89821 h 249891"/>
                <a:gd name="connsiteX5" fmla="*/ 147161 w 246121"/>
                <a:gd name="connsiteY5" fmla="*/ 0 h 249891"/>
                <a:gd name="connsiteX6" fmla="*/ 238601 w 246121"/>
                <a:gd name="connsiteY6" fmla="*/ 125349 h 249891"/>
                <a:gd name="connsiteX7" fmla="*/ 230743 w 246121"/>
                <a:gd name="connsiteY7" fmla="*/ 178655 h 249891"/>
                <a:gd name="connsiteX8" fmla="*/ 227552 w 246121"/>
                <a:gd name="connsiteY8" fmla="*/ 180785 h 249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6121" h="249891">
                  <a:moveTo>
                    <a:pt x="227552" y="180784"/>
                  </a:moveTo>
                  <a:lnTo>
                    <a:pt x="124206" y="244030"/>
                  </a:lnTo>
                  <a:cubicBezTo>
                    <a:pt x="106398" y="255240"/>
                    <a:pt x="82875" y="249890"/>
                    <a:pt x="71666" y="232082"/>
                  </a:cubicBezTo>
                  <a:cubicBezTo>
                    <a:pt x="70919" y="230896"/>
                    <a:pt x="70239" y="229670"/>
                    <a:pt x="69627" y="228409"/>
                  </a:cubicBezTo>
                  <a:lnTo>
                    <a:pt x="0" y="89821"/>
                  </a:lnTo>
                  <a:lnTo>
                    <a:pt x="147161" y="0"/>
                  </a:lnTo>
                  <a:lnTo>
                    <a:pt x="238601" y="125349"/>
                  </a:lnTo>
                  <a:cubicBezTo>
                    <a:pt x="251151" y="142239"/>
                    <a:pt x="247633" y="166105"/>
                    <a:pt x="230743" y="178655"/>
                  </a:cubicBezTo>
                  <a:cubicBezTo>
                    <a:pt x="229716" y="179418"/>
                    <a:pt x="228651" y="180129"/>
                    <a:pt x="227552" y="180785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6" name="任意多边形: 形状 725">
              <a:extLst>
                <a:ext uri="{FF2B5EF4-FFF2-40B4-BE49-F238E27FC236}">
                  <a16:creationId xmlns:a16="http://schemas.microsoft.com/office/drawing/2014/main" id="{3794DF69-B46A-ABEC-7F8C-1687294839F9}"/>
                </a:ext>
              </a:extLst>
            </p:cNvPr>
            <p:cNvSpPr/>
            <p:nvPr/>
          </p:nvSpPr>
          <p:spPr>
            <a:xfrm>
              <a:off x="6034764" y="4182890"/>
              <a:ext cx="405495" cy="360520"/>
            </a:xfrm>
            <a:custGeom>
              <a:avLst/>
              <a:gdLst>
                <a:gd name="connsiteX0" fmla="*/ 308886 w 405495"/>
                <a:gd name="connsiteY0" fmla="*/ 285287 h 360520"/>
                <a:gd name="connsiteX1" fmla="*/ 243258 w 405495"/>
                <a:gd name="connsiteY1" fmla="*/ 325387 h 360520"/>
                <a:gd name="connsiteX2" fmla="*/ 19516 w 405495"/>
                <a:gd name="connsiteY2" fmla="*/ 294812 h 360520"/>
                <a:gd name="connsiteX3" fmla="*/ 19516 w 405495"/>
                <a:gd name="connsiteY3" fmla="*/ 294812 h 360520"/>
                <a:gd name="connsiteX4" fmla="*/ 105241 w 405495"/>
                <a:gd name="connsiteY4" fmla="*/ 37160 h 360520"/>
                <a:gd name="connsiteX5" fmla="*/ 115433 w 405495"/>
                <a:gd name="connsiteY5" fmla="*/ 30969 h 360520"/>
                <a:gd name="connsiteX6" fmla="*/ 383847 w 405495"/>
                <a:gd name="connsiteY6" fmla="*/ 72403 h 360520"/>
                <a:gd name="connsiteX7" fmla="*/ 383847 w 405495"/>
                <a:gd name="connsiteY7" fmla="*/ 72403 h 360520"/>
                <a:gd name="connsiteX8" fmla="*/ 308886 w 405495"/>
                <a:gd name="connsiteY8" fmla="*/ 285287 h 36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5495" h="360520">
                  <a:moveTo>
                    <a:pt x="308886" y="285287"/>
                  </a:moveTo>
                  <a:lnTo>
                    <a:pt x="243258" y="325387"/>
                  </a:lnTo>
                  <a:cubicBezTo>
                    <a:pt x="160772" y="375679"/>
                    <a:pt x="69903" y="377393"/>
                    <a:pt x="19516" y="294812"/>
                  </a:cubicBezTo>
                  <a:lnTo>
                    <a:pt x="19516" y="294812"/>
                  </a:lnTo>
                  <a:cubicBezTo>
                    <a:pt x="-30871" y="212230"/>
                    <a:pt x="22945" y="87548"/>
                    <a:pt x="105241" y="37160"/>
                  </a:cubicBezTo>
                  <a:lnTo>
                    <a:pt x="115433" y="30969"/>
                  </a:lnTo>
                  <a:cubicBezTo>
                    <a:pt x="198014" y="-19418"/>
                    <a:pt x="333460" y="-10179"/>
                    <a:pt x="383847" y="72403"/>
                  </a:cubicBezTo>
                  <a:lnTo>
                    <a:pt x="383847" y="72403"/>
                  </a:lnTo>
                  <a:cubicBezTo>
                    <a:pt x="434330" y="154889"/>
                    <a:pt x="391277" y="234995"/>
                    <a:pt x="308886" y="285287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7" name="任意多边形: 形状 726">
              <a:extLst>
                <a:ext uri="{FF2B5EF4-FFF2-40B4-BE49-F238E27FC236}">
                  <a16:creationId xmlns:a16="http://schemas.microsoft.com/office/drawing/2014/main" id="{3A12AB4E-BB63-F89E-4BB0-9D161233B114}"/>
                </a:ext>
              </a:extLst>
            </p:cNvPr>
            <p:cNvSpPr/>
            <p:nvPr/>
          </p:nvSpPr>
          <p:spPr>
            <a:xfrm>
              <a:off x="5292207" y="3641598"/>
              <a:ext cx="177618" cy="179138"/>
            </a:xfrm>
            <a:custGeom>
              <a:avLst/>
              <a:gdLst>
                <a:gd name="connsiteX0" fmla="*/ 79130 w 177618"/>
                <a:gd name="connsiteY0" fmla="*/ 173546 h 179138"/>
                <a:gd name="connsiteX1" fmla="*/ 10836 w 177618"/>
                <a:gd name="connsiteY1" fmla="*/ 121729 h 179138"/>
                <a:gd name="connsiteX2" fmla="*/ 5497 w 177618"/>
                <a:gd name="connsiteY2" fmla="*/ 83576 h 179138"/>
                <a:gd name="connsiteX3" fmla="*/ 7026 w 177618"/>
                <a:gd name="connsiteY3" fmla="*/ 81724 h 179138"/>
                <a:gd name="connsiteX4" fmla="*/ 80368 w 177618"/>
                <a:gd name="connsiteY4" fmla="*/ 0 h 179138"/>
                <a:gd name="connsiteX5" fmla="*/ 177619 w 177618"/>
                <a:gd name="connsiteY5" fmla="*/ 73819 h 179138"/>
                <a:gd name="connsiteX6" fmla="*/ 118659 w 177618"/>
                <a:gd name="connsiteY6" fmla="*/ 166497 h 179138"/>
                <a:gd name="connsiteX7" fmla="*/ 81059 w 177618"/>
                <a:gd name="connsiteY7" fmla="*/ 174890 h 179138"/>
                <a:gd name="connsiteX8" fmla="*/ 79130 w 177618"/>
                <a:gd name="connsiteY8" fmla="*/ 173545 h 179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7618" h="179138">
                  <a:moveTo>
                    <a:pt x="79130" y="173546"/>
                  </a:moveTo>
                  <a:lnTo>
                    <a:pt x="10836" y="121729"/>
                  </a:lnTo>
                  <a:cubicBezTo>
                    <a:pt x="-1174" y="112668"/>
                    <a:pt x="-3565" y="95586"/>
                    <a:pt x="5497" y="83576"/>
                  </a:cubicBezTo>
                  <a:cubicBezTo>
                    <a:pt x="5979" y="82937"/>
                    <a:pt x="6489" y="82319"/>
                    <a:pt x="7026" y="81724"/>
                  </a:cubicBezTo>
                  <a:lnTo>
                    <a:pt x="80368" y="0"/>
                  </a:lnTo>
                  <a:lnTo>
                    <a:pt x="177619" y="73819"/>
                  </a:lnTo>
                  <a:lnTo>
                    <a:pt x="118659" y="166497"/>
                  </a:lnTo>
                  <a:cubicBezTo>
                    <a:pt x="110594" y="179198"/>
                    <a:pt x="93760" y="182955"/>
                    <a:pt x="81059" y="174890"/>
                  </a:cubicBezTo>
                  <a:cubicBezTo>
                    <a:pt x="80397" y="174470"/>
                    <a:pt x="79754" y="174021"/>
                    <a:pt x="79130" y="173545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8" name="任意多边形: 形状 727">
              <a:extLst>
                <a:ext uri="{FF2B5EF4-FFF2-40B4-BE49-F238E27FC236}">
                  <a16:creationId xmlns:a16="http://schemas.microsoft.com/office/drawing/2014/main" id="{63CAFDE5-405F-9063-2147-2765FE55E407}"/>
                </a:ext>
              </a:extLst>
            </p:cNvPr>
            <p:cNvSpPr/>
            <p:nvPr/>
          </p:nvSpPr>
          <p:spPr>
            <a:xfrm>
              <a:off x="5321196" y="3491754"/>
              <a:ext cx="280971" cy="262482"/>
            </a:xfrm>
            <a:custGeom>
              <a:avLst/>
              <a:gdLst>
                <a:gd name="connsiteX0" fmla="*/ 101957 w 280971"/>
                <a:gd name="connsiteY0" fmla="*/ 229186 h 262482"/>
                <a:gd name="connsiteX1" fmla="*/ 58619 w 280971"/>
                <a:gd name="connsiteY1" fmla="*/ 196325 h 262482"/>
                <a:gd name="connsiteX2" fmla="*/ 20519 w 280971"/>
                <a:gd name="connsiteY2" fmla="*/ 40877 h 262482"/>
                <a:gd name="connsiteX3" fmla="*/ 20519 w 280971"/>
                <a:gd name="connsiteY3" fmla="*/ 40877 h 262482"/>
                <a:gd name="connsiteX4" fmla="*/ 212543 w 280971"/>
                <a:gd name="connsiteY4" fmla="*/ 31352 h 262482"/>
                <a:gd name="connsiteX5" fmla="*/ 219210 w 280971"/>
                <a:gd name="connsiteY5" fmla="*/ 36496 h 262482"/>
                <a:gd name="connsiteX6" fmla="*/ 261406 w 280971"/>
                <a:gd name="connsiteY6" fmla="*/ 224043 h 262482"/>
                <a:gd name="connsiteX7" fmla="*/ 261406 w 280971"/>
                <a:gd name="connsiteY7" fmla="*/ 224043 h 262482"/>
                <a:gd name="connsiteX8" fmla="*/ 101957 w 280971"/>
                <a:gd name="connsiteY8" fmla="*/ 229186 h 262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0971" h="262482">
                  <a:moveTo>
                    <a:pt x="101957" y="229186"/>
                  </a:moveTo>
                  <a:lnTo>
                    <a:pt x="58619" y="196325"/>
                  </a:lnTo>
                  <a:cubicBezTo>
                    <a:pt x="4040" y="154891"/>
                    <a:pt x="-20534" y="95455"/>
                    <a:pt x="20519" y="40877"/>
                  </a:cubicBezTo>
                  <a:lnTo>
                    <a:pt x="20519" y="40877"/>
                  </a:lnTo>
                  <a:cubicBezTo>
                    <a:pt x="61857" y="-13606"/>
                    <a:pt x="157964" y="-10367"/>
                    <a:pt x="212543" y="31352"/>
                  </a:cubicBezTo>
                  <a:lnTo>
                    <a:pt x="219210" y="36496"/>
                  </a:lnTo>
                  <a:cubicBezTo>
                    <a:pt x="273788" y="77834"/>
                    <a:pt x="302744" y="169846"/>
                    <a:pt x="261406" y="224043"/>
                  </a:cubicBezTo>
                  <a:lnTo>
                    <a:pt x="261406" y="224043"/>
                  </a:lnTo>
                  <a:cubicBezTo>
                    <a:pt x="220353" y="278240"/>
                    <a:pt x="156440" y="270620"/>
                    <a:pt x="101957" y="229186"/>
                  </a:cubicBezTo>
                  <a:close/>
                </a:path>
              </a:pathLst>
            </a:custGeom>
            <a:solidFill>
              <a:srgbClr val="EFAF00"/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9" name="任意多边形: 形状 728">
              <a:extLst>
                <a:ext uri="{FF2B5EF4-FFF2-40B4-BE49-F238E27FC236}">
                  <a16:creationId xmlns:a16="http://schemas.microsoft.com/office/drawing/2014/main" id="{C51EB5C5-4F52-9C46-39A8-92F706D515FC}"/>
                </a:ext>
              </a:extLst>
            </p:cNvPr>
            <p:cNvSpPr/>
            <p:nvPr/>
          </p:nvSpPr>
          <p:spPr>
            <a:xfrm>
              <a:off x="5421053" y="4116895"/>
              <a:ext cx="345286" cy="344938"/>
            </a:xfrm>
            <a:custGeom>
              <a:avLst/>
              <a:gdLst>
                <a:gd name="connsiteX0" fmla="*/ 157644 w 345286"/>
                <a:gd name="connsiteY0" fmla="*/ 332518 h 344938"/>
                <a:gd name="connsiteX1" fmla="*/ 22103 w 345286"/>
                <a:gd name="connsiteY1" fmla="*/ 226504 h 344938"/>
                <a:gd name="connsiteX2" fmla="*/ 9740 w 345286"/>
                <a:gd name="connsiteY2" fmla="*/ 153183 h 344938"/>
                <a:gd name="connsiteX3" fmla="*/ 12578 w 345286"/>
                <a:gd name="connsiteY3" fmla="*/ 149543 h 344938"/>
                <a:gd name="connsiteX4" fmla="*/ 152406 w 345286"/>
                <a:gd name="connsiteY4" fmla="*/ 0 h 344938"/>
                <a:gd name="connsiteX5" fmla="*/ 345287 w 345286"/>
                <a:gd name="connsiteY5" fmla="*/ 150590 h 344938"/>
                <a:gd name="connsiteX6" fmla="*/ 234511 w 345286"/>
                <a:gd name="connsiteY6" fmla="*/ 322707 h 344938"/>
                <a:gd name="connsiteX7" fmla="*/ 161227 w 345286"/>
                <a:gd name="connsiteY7" fmla="*/ 335289 h 344938"/>
                <a:gd name="connsiteX8" fmla="*/ 157644 w 345286"/>
                <a:gd name="connsiteY8" fmla="*/ 332518 h 344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5286" h="344938">
                  <a:moveTo>
                    <a:pt x="157644" y="332518"/>
                  </a:moveTo>
                  <a:lnTo>
                    <a:pt x="22103" y="226504"/>
                  </a:lnTo>
                  <a:cubicBezTo>
                    <a:pt x="-1558" y="209672"/>
                    <a:pt x="-7093" y="176844"/>
                    <a:pt x="9740" y="153183"/>
                  </a:cubicBezTo>
                  <a:cubicBezTo>
                    <a:pt x="10632" y="151929"/>
                    <a:pt x="11579" y="150714"/>
                    <a:pt x="12578" y="149543"/>
                  </a:cubicBezTo>
                  <a:lnTo>
                    <a:pt x="152406" y="0"/>
                  </a:lnTo>
                  <a:lnTo>
                    <a:pt x="345287" y="150590"/>
                  </a:lnTo>
                  <a:lnTo>
                    <a:pt x="234511" y="322707"/>
                  </a:lnTo>
                  <a:cubicBezTo>
                    <a:pt x="217749" y="346418"/>
                    <a:pt x="184938" y="352052"/>
                    <a:pt x="161227" y="335289"/>
                  </a:cubicBezTo>
                  <a:cubicBezTo>
                    <a:pt x="159994" y="334417"/>
                    <a:pt x="158798" y="333493"/>
                    <a:pt x="157644" y="332518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0" name="任意多边形: 形状 729">
              <a:extLst>
                <a:ext uri="{FF2B5EF4-FFF2-40B4-BE49-F238E27FC236}">
                  <a16:creationId xmlns:a16="http://schemas.microsoft.com/office/drawing/2014/main" id="{36984DFA-F4C5-448D-A149-41307171498A}"/>
                </a:ext>
              </a:extLst>
            </p:cNvPr>
            <p:cNvSpPr/>
            <p:nvPr/>
          </p:nvSpPr>
          <p:spPr>
            <a:xfrm>
              <a:off x="5471790" y="3835727"/>
              <a:ext cx="551659" cy="510214"/>
            </a:xfrm>
            <a:custGeom>
              <a:avLst/>
              <a:gdLst>
                <a:gd name="connsiteX0" fmla="*/ 204062 w 551659"/>
                <a:gd name="connsiteY0" fmla="*/ 438140 h 510214"/>
                <a:gd name="connsiteX1" fmla="*/ 118337 w 551659"/>
                <a:gd name="connsiteY1" fmla="*/ 370988 h 510214"/>
                <a:gd name="connsiteX2" fmla="*/ 38137 w 551659"/>
                <a:gd name="connsiteY2" fmla="*/ 69808 h 510214"/>
                <a:gd name="connsiteX3" fmla="*/ 38137 w 551659"/>
                <a:gd name="connsiteY3" fmla="*/ 69808 h 510214"/>
                <a:gd name="connsiteX4" fmla="*/ 412469 w 551659"/>
                <a:gd name="connsiteY4" fmla="*/ 69141 h 510214"/>
                <a:gd name="connsiteX5" fmla="*/ 425804 w 551659"/>
                <a:gd name="connsiteY5" fmla="*/ 79523 h 510214"/>
                <a:gd name="connsiteX6" fmla="*/ 516006 w 551659"/>
                <a:gd name="connsiteY6" fmla="*/ 442902 h 510214"/>
                <a:gd name="connsiteX7" fmla="*/ 516006 w 551659"/>
                <a:gd name="connsiteY7" fmla="*/ 442902 h 510214"/>
                <a:gd name="connsiteX8" fmla="*/ 204062 w 551659"/>
                <a:gd name="connsiteY8" fmla="*/ 438140 h 510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1659" h="510214">
                  <a:moveTo>
                    <a:pt x="204062" y="438140"/>
                  </a:moveTo>
                  <a:lnTo>
                    <a:pt x="118337" y="370988"/>
                  </a:lnTo>
                  <a:cubicBezTo>
                    <a:pt x="10133" y="286502"/>
                    <a:pt x="-40349" y="170296"/>
                    <a:pt x="38137" y="69808"/>
                  </a:cubicBezTo>
                  <a:lnTo>
                    <a:pt x="38137" y="69808"/>
                  </a:lnTo>
                  <a:cubicBezTo>
                    <a:pt x="116622" y="-30681"/>
                    <a:pt x="304265" y="-15346"/>
                    <a:pt x="412469" y="69141"/>
                  </a:cubicBezTo>
                  <a:lnTo>
                    <a:pt x="425804" y="79523"/>
                  </a:lnTo>
                  <a:cubicBezTo>
                    <a:pt x="534008" y="164010"/>
                    <a:pt x="594492" y="342318"/>
                    <a:pt x="516006" y="442902"/>
                  </a:cubicBezTo>
                  <a:lnTo>
                    <a:pt x="516006" y="442902"/>
                  </a:lnTo>
                  <a:cubicBezTo>
                    <a:pt x="437234" y="543391"/>
                    <a:pt x="312266" y="522626"/>
                    <a:pt x="204062" y="438140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1" name="任意多边形: 形状 730">
              <a:extLst>
                <a:ext uri="{FF2B5EF4-FFF2-40B4-BE49-F238E27FC236}">
                  <a16:creationId xmlns:a16="http://schemas.microsoft.com/office/drawing/2014/main" id="{417A6403-49D4-72DF-3094-784CE0FD878E}"/>
                </a:ext>
              </a:extLst>
            </p:cNvPr>
            <p:cNvSpPr/>
            <p:nvPr/>
          </p:nvSpPr>
          <p:spPr>
            <a:xfrm>
              <a:off x="6071330" y="3753802"/>
              <a:ext cx="289016" cy="299578"/>
            </a:xfrm>
            <a:custGeom>
              <a:avLst/>
              <a:gdLst>
                <a:gd name="connsiteX0" fmla="*/ 250507 w 289016"/>
                <a:gd name="connsiteY0" fmla="*/ 259366 h 299578"/>
                <a:gd name="connsiteX1" fmla="*/ 95536 w 289016"/>
                <a:gd name="connsiteY1" fmla="*/ 298037 h 299578"/>
                <a:gd name="connsiteX2" fmla="*/ 33932 w 289016"/>
                <a:gd name="connsiteY2" fmla="*/ 261163 h 299578"/>
                <a:gd name="connsiteX3" fmla="*/ 33052 w 289016"/>
                <a:gd name="connsiteY3" fmla="*/ 256889 h 299578"/>
                <a:gd name="connsiteX4" fmla="*/ 0 w 289016"/>
                <a:gd name="connsiteY4" fmla="*/ 55054 h 299578"/>
                <a:gd name="connsiteX5" fmla="*/ 220599 w 289016"/>
                <a:gd name="connsiteY5" fmla="*/ 0 h 299578"/>
                <a:gd name="connsiteX6" fmla="*/ 286321 w 289016"/>
                <a:gd name="connsiteY6" fmla="*/ 193643 h 299578"/>
                <a:gd name="connsiteX7" fmla="*/ 254355 w 289016"/>
                <a:gd name="connsiteY7" fmla="*/ 258232 h 299578"/>
                <a:gd name="connsiteX8" fmla="*/ 250508 w 289016"/>
                <a:gd name="connsiteY8" fmla="*/ 259366 h 299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9016" h="299578">
                  <a:moveTo>
                    <a:pt x="250507" y="259366"/>
                  </a:moveTo>
                  <a:lnTo>
                    <a:pt x="95536" y="298037"/>
                  </a:lnTo>
                  <a:cubicBezTo>
                    <a:pt x="68341" y="304866"/>
                    <a:pt x="40760" y="288357"/>
                    <a:pt x="33932" y="261163"/>
                  </a:cubicBezTo>
                  <a:cubicBezTo>
                    <a:pt x="33577" y="259751"/>
                    <a:pt x="33284" y="258326"/>
                    <a:pt x="33052" y="256889"/>
                  </a:cubicBezTo>
                  <a:lnTo>
                    <a:pt x="0" y="55054"/>
                  </a:lnTo>
                  <a:lnTo>
                    <a:pt x="220599" y="0"/>
                  </a:lnTo>
                  <a:lnTo>
                    <a:pt x="286321" y="193643"/>
                  </a:lnTo>
                  <a:cubicBezTo>
                    <a:pt x="295330" y="220306"/>
                    <a:pt x="281018" y="249224"/>
                    <a:pt x="254355" y="258232"/>
                  </a:cubicBezTo>
                  <a:cubicBezTo>
                    <a:pt x="253088" y="258660"/>
                    <a:pt x="251805" y="259039"/>
                    <a:pt x="250508" y="259366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2" name="任意多边形: 形状 731">
              <a:extLst>
                <a:ext uri="{FF2B5EF4-FFF2-40B4-BE49-F238E27FC236}">
                  <a16:creationId xmlns:a16="http://schemas.microsoft.com/office/drawing/2014/main" id="{6E78FE0E-582F-C69C-7370-580887E5F0A1}"/>
                </a:ext>
              </a:extLst>
            </p:cNvPr>
            <p:cNvSpPr/>
            <p:nvPr/>
          </p:nvSpPr>
          <p:spPr>
            <a:xfrm>
              <a:off x="5872573" y="3424233"/>
              <a:ext cx="557639" cy="439079"/>
            </a:xfrm>
            <a:custGeom>
              <a:avLst/>
              <a:gdLst>
                <a:gd name="connsiteX0" fmla="*/ 372969 w 557639"/>
                <a:gd name="connsiteY0" fmla="*/ 403769 h 439079"/>
                <a:gd name="connsiteX1" fmla="*/ 274576 w 557639"/>
                <a:gd name="connsiteY1" fmla="*/ 428343 h 439079"/>
                <a:gd name="connsiteX2" fmla="*/ 5019 w 557639"/>
                <a:gd name="connsiteY2" fmla="*/ 301756 h 439079"/>
                <a:gd name="connsiteX3" fmla="*/ 5019 w 557639"/>
                <a:gd name="connsiteY3" fmla="*/ 301756 h 439079"/>
                <a:gd name="connsiteX4" fmla="*/ 214569 w 557639"/>
                <a:gd name="connsiteY4" fmla="*/ 11434 h 439079"/>
                <a:gd name="connsiteX5" fmla="*/ 229809 w 557639"/>
                <a:gd name="connsiteY5" fmla="*/ 7624 h 439079"/>
                <a:gd name="connsiteX6" fmla="*/ 551277 w 557639"/>
                <a:gd name="connsiteY6" fmla="*/ 165358 h 439079"/>
                <a:gd name="connsiteX7" fmla="*/ 551277 w 557639"/>
                <a:gd name="connsiteY7" fmla="*/ 165358 h 439079"/>
                <a:gd name="connsiteX8" fmla="*/ 372969 w 557639"/>
                <a:gd name="connsiteY8" fmla="*/ 403769 h 439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7639" h="439079">
                  <a:moveTo>
                    <a:pt x="372969" y="403769"/>
                  </a:moveTo>
                  <a:lnTo>
                    <a:pt x="274576" y="428343"/>
                  </a:lnTo>
                  <a:cubicBezTo>
                    <a:pt x="150751" y="459204"/>
                    <a:pt x="35975" y="425486"/>
                    <a:pt x="5019" y="301756"/>
                  </a:cubicBezTo>
                  <a:lnTo>
                    <a:pt x="5019" y="301756"/>
                  </a:lnTo>
                  <a:cubicBezTo>
                    <a:pt x="-25843" y="177931"/>
                    <a:pt x="90744" y="42390"/>
                    <a:pt x="214569" y="11434"/>
                  </a:cubicBezTo>
                  <a:lnTo>
                    <a:pt x="229809" y="7624"/>
                  </a:lnTo>
                  <a:cubicBezTo>
                    <a:pt x="353634" y="-23237"/>
                    <a:pt x="520416" y="41628"/>
                    <a:pt x="551277" y="165358"/>
                  </a:cubicBezTo>
                  <a:lnTo>
                    <a:pt x="551277" y="165358"/>
                  </a:lnTo>
                  <a:cubicBezTo>
                    <a:pt x="582234" y="289088"/>
                    <a:pt x="496604" y="372908"/>
                    <a:pt x="372969" y="403769"/>
                  </a:cubicBezTo>
                  <a:close/>
                </a:path>
              </a:pathLst>
            </a:custGeom>
            <a:solidFill>
              <a:srgbClr val="EFAF00"/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33" name="图形 285">
            <a:extLst>
              <a:ext uri="{FF2B5EF4-FFF2-40B4-BE49-F238E27FC236}">
                <a16:creationId xmlns:a16="http://schemas.microsoft.com/office/drawing/2014/main" id="{C687E134-F800-C062-59E8-04D4B33B6406}"/>
              </a:ext>
            </a:extLst>
          </p:cNvPr>
          <p:cNvGrpSpPr/>
          <p:nvPr/>
        </p:nvGrpSpPr>
        <p:grpSpPr>
          <a:xfrm rot="20459154">
            <a:off x="1732336" y="5269183"/>
            <a:ext cx="1799405" cy="566417"/>
            <a:chOff x="3264679" y="4163472"/>
            <a:chExt cx="2553571" cy="803814"/>
          </a:xfrm>
        </p:grpSpPr>
        <p:sp>
          <p:nvSpPr>
            <p:cNvPr id="734" name="任意多边形: 形状 733">
              <a:extLst>
                <a:ext uri="{FF2B5EF4-FFF2-40B4-BE49-F238E27FC236}">
                  <a16:creationId xmlns:a16="http://schemas.microsoft.com/office/drawing/2014/main" id="{F998D098-39FC-AD03-5DE7-71D0B405FE2E}"/>
                </a:ext>
              </a:extLst>
            </p:cNvPr>
            <p:cNvSpPr/>
            <p:nvPr/>
          </p:nvSpPr>
          <p:spPr>
            <a:xfrm>
              <a:off x="3264679" y="4344828"/>
              <a:ext cx="2553454" cy="283464"/>
            </a:xfrm>
            <a:custGeom>
              <a:avLst/>
              <a:gdLst>
                <a:gd name="connsiteX0" fmla="*/ 2547380 w 2553454"/>
                <a:gd name="connsiteY0" fmla="*/ 101061 h 283464"/>
                <a:gd name="connsiteX1" fmla="*/ 2552376 w 2553454"/>
                <a:gd name="connsiteY1" fmla="*/ 115440 h 283464"/>
                <a:gd name="connsiteX2" fmla="*/ 2545761 w 2553454"/>
                <a:gd name="connsiteY2" fmla="*/ 121064 h 283464"/>
                <a:gd name="connsiteX3" fmla="*/ 1278936 w 2553454"/>
                <a:gd name="connsiteY3" fmla="*/ 283465 h 283464"/>
                <a:gd name="connsiteX4" fmla="*/ 7444 w 2553454"/>
                <a:gd name="connsiteY4" fmla="*/ 119825 h 283464"/>
                <a:gd name="connsiteX5" fmla="*/ 528 w 2553454"/>
                <a:gd name="connsiteY5" fmla="*/ 106265 h 283464"/>
                <a:gd name="connsiteX6" fmla="*/ 4586 w 2553454"/>
                <a:gd name="connsiteY6" fmla="*/ 100775 h 283464"/>
                <a:gd name="connsiteX7" fmla="*/ 1278936 w 2553454"/>
                <a:gd name="connsiteY7" fmla="*/ 1 h 283464"/>
                <a:gd name="connsiteX8" fmla="*/ 2547380 w 2553454"/>
                <a:gd name="connsiteY8" fmla="*/ 101061 h 283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53454" h="283464">
                  <a:moveTo>
                    <a:pt x="2547380" y="101061"/>
                  </a:moveTo>
                  <a:cubicBezTo>
                    <a:pt x="2552730" y="103652"/>
                    <a:pt x="2554967" y="110090"/>
                    <a:pt x="2552376" y="115440"/>
                  </a:cubicBezTo>
                  <a:cubicBezTo>
                    <a:pt x="2551059" y="118160"/>
                    <a:pt x="2548658" y="120201"/>
                    <a:pt x="2545761" y="121064"/>
                  </a:cubicBezTo>
                  <a:cubicBezTo>
                    <a:pt x="2188193" y="223267"/>
                    <a:pt x="1750805" y="283465"/>
                    <a:pt x="1278936" y="283465"/>
                  </a:cubicBezTo>
                  <a:cubicBezTo>
                    <a:pt x="804782" y="283465"/>
                    <a:pt x="365774" y="222791"/>
                    <a:pt x="7444" y="119825"/>
                  </a:cubicBezTo>
                  <a:cubicBezTo>
                    <a:pt x="1790" y="117991"/>
                    <a:pt x="-1306" y="111919"/>
                    <a:pt x="528" y="106265"/>
                  </a:cubicBezTo>
                  <a:cubicBezTo>
                    <a:pt x="1250" y="104043"/>
                    <a:pt x="2674" y="102117"/>
                    <a:pt x="4586" y="100775"/>
                  </a:cubicBezTo>
                  <a:cubicBezTo>
                    <a:pt x="120125" y="23337"/>
                    <a:pt x="830309" y="1"/>
                    <a:pt x="1278936" y="1"/>
                  </a:cubicBezTo>
                  <a:cubicBezTo>
                    <a:pt x="1718134" y="-190"/>
                    <a:pt x="2416983" y="41625"/>
                    <a:pt x="2547380" y="101061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5" name="任意多边形: 形状 734">
              <a:extLst>
                <a:ext uri="{FF2B5EF4-FFF2-40B4-BE49-F238E27FC236}">
                  <a16:creationId xmlns:a16="http://schemas.microsoft.com/office/drawing/2014/main" id="{762E0357-A408-1808-6BB0-BAA62685B361}"/>
                </a:ext>
              </a:extLst>
            </p:cNvPr>
            <p:cNvSpPr/>
            <p:nvPr/>
          </p:nvSpPr>
          <p:spPr>
            <a:xfrm>
              <a:off x="4821174" y="4163472"/>
              <a:ext cx="147050" cy="210312"/>
            </a:xfrm>
            <a:custGeom>
              <a:avLst/>
              <a:gdLst>
                <a:gd name="connsiteX0" fmla="*/ 0 w 147050"/>
                <a:gd name="connsiteY0" fmla="*/ 210312 h 210312"/>
                <a:gd name="connsiteX1" fmla="*/ 139255 w 147050"/>
                <a:gd name="connsiteY1" fmla="*/ 0 h 210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050" h="210312">
                  <a:moveTo>
                    <a:pt x="0" y="210312"/>
                  </a:moveTo>
                  <a:cubicBezTo>
                    <a:pt x="0" y="210312"/>
                    <a:pt x="186976" y="180689"/>
                    <a:pt x="139255" y="0"/>
                  </a:cubicBezTo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6" name="任意多边形: 形状 735">
              <a:extLst>
                <a:ext uri="{FF2B5EF4-FFF2-40B4-BE49-F238E27FC236}">
                  <a16:creationId xmlns:a16="http://schemas.microsoft.com/office/drawing/2014/main" id="{7F4E918B-DA0F-14C7-F526-6B776B4C9779}"/>
                </a:ext>
              </a:extLst>
            </p:cNvPr>
            <p:cNvSpPr/>
            <p:nvPr/>
          </p:nvSpPr>
          <p:spPr>
            <a:xfrm rot="-2851800">
              <a:off x="4683024" y="4340951"/>
              <a:ext cx="201168" cy="201168"/>
            </a:xfrm>
            <a:custGeom>
              <a:avLst/>
              <a:gdLst>
                <a:gd name="connsiteX0" fmla="*/ 201168 w 201168"/>
                <a:gd name="connsiteY0" fmla="*/ 100584 h 201168"/>
                <a:gd name="connsiteX1" fmla="*/ 100584 w 201168"/>
                <a:gd name="connsiteY1" fmla="*/ 201168 h 201168"/>
                <a:gd name="connsiteX2" fmla="*/ 0 w 201168"/>
                <a:gd name="connsiteY2" fmla="*/ 100584 h 201168"/>
                <a:gd name="connsiteX3" fmla="*/ 100584 w 201168"/>
                <a:gd name="connsiteY3" fmla="*/ 0 h 201168"/>
                <a:gd name="connsiteX4" fmla="*/ 201168 w 201168"/>
                <a:gd name="connsiteY4" fmla="*/ 100584 h 201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168" h="201168">
                  <a:moveTo>
                    <a:pt x="201168" y="100584"/>
                  </a:moveTo>
                  <a:cubicBezTo>
                    <a:pt x="201168" y="156135"/>
                    <a:pt x="156135" y="201168"/>
                    <a:pt x="100584" y="201168"/>
                  </a:cubicBezTo>
                  <a:cubicBezTo>
                    <a:pt x="45033" y="201168"/>
                    <a:pt x="0" y="156135"/>
                    <a:pt x="0" y="100584"/>
                  </a:cubicBezTo>
                  <a:cubicBezTo>
                    <a:pt x="0" y="45033"/>
                    <a:pt x="45033" y="0"/>
                    <a:pt x="100584" y="0"/>
                  </a:cubicBezTo>
                  <a:cubicBezTo>
                    <a:pt x="156135" y="0"/>
                    <a:pt x="201168" y="45033"/>
                    <a:pt x="201168" y="100584"/>
                  </a:cubicBezTo>
                  <a:close/>
                </a:path>
              </a:pathLst>
            </a:custGeom>
            <a:solidFill>
              <a:srgbClr val="EA631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7" name="任意多边形: 形状 736">
              <a:extLst>
                <a:ext uri="{FF2B5EF4-FFF2-40B4-BE49-F238E27FC236}">
                  <a16:creationId xmlns:a16="http://schemas.microsoft.com/office/drawing/2014/main" id="{718FA961-FF36-AA56-BE8E-93844CEFB4FB}"/>
                </a:ext>
              </a:extLst>
            </p:cNvPr>
            <p:cNvSpPr/>
            <p:nvPr/>
          </p:nvSpPr>
          <p:spPr>
            <a:xfrm>
              <a:off x="4967287" y="4242339"/>
              <a:ext cx="99250" cy="132016"/>
            </a:xfrm>
            <a:custGeom>
              <a:avLst/>
              <a:gdLst>
                <a:gd name="connsiteX0" fmla="*/ 99250 w 99250"/>
                <a:gd name="connsiteY0" fmla="*/ 132016 h 132016"/>
                <a:gd name="connsiteX1" fmla="*/ 0 w 99250"/>
                <a:gd name="connsiteY1" fmla="*/ 0 h 132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250" h="132016">
                  <a:moveTo>
                    <a:pt x="99250" y="132016"/>
                  </a:moveTo>
                  <a:cubicBezTo>
                    <a:pt x="99250" y="132016"/>
                    <a:pt x="5048" y="88297"/>
                    <a:pt x="0" y="0"/>
                  </a:cubicBezTo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8" name="任意多边形: 形状 737">
              <a:extLst>
                <a:ext uri="{FF2B5EF4-FFF2-40B4-BE49-F238E27FC236}">
                  <a16:creationId xmlns:a16="http://schemas.microsoft.com/office/drawing/2014/main" id="{7024578E-29BE-6960-A5F4-C351487CE15F}"/>
                </a:ext>
              </a:extLst>
            </p:cNvPr>
            <p:cNvSpPr/>
            <p:nvPr/>
          </p:nvSpPr>
          <p:spPr>
            <a:xfrm rot="-2130000">
              <a:off x="5003853" y="4352054"/>
              <a:ext cx="165925" cy="165925"/>
            </a:xfrm>
            <a:custGeom>
              <a:avLst/>
              <a:gdLst>
                <a:gd name="connsiteX0" fmla="*/ 165925 w 165925"/>
                <a:gd name="connsiteY0" fmla="*/ 82963 h 165925"/>
                <a:gd name="connsiteX1" fmla="*/ 82963 w 165925"/>
                <a:gd name="connsiteY1" fmla="*/ 165925 h 165925"/>
                <a:gd name="connsiteX2" fmla="*/ 0 w 165925"/>
                <a:gd name="connsiteY2" fmla="*/ 82963 h 165925"/>
                <a:gd name="connsiteX3" fmla="*/ 82963 w 165925"/>
                <a:gd name="connsiteY3" fmla="*/ 0 h 165925"/>
                <a:gd name="connsiteX4" fmla="*/ 165925 w 165925"/>
                <a:gd name="connsiteY4" fmla="*/ 82963 h 16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925" h="165925">
                  <a:moveTo>
                    <a:pt x="165925" y="82963"/>
                  </a:moveTo>
                  <a:cubicBezTo>
                    <a:pt x="165925" y="128782"/>
                    <a:pt x="128782" y="165925"/>
                    <a:pt x="82963" y="165925"/>
                  </a:cubicBezTo>
                  <a:cubicBezTo>
                    <a:pt x="37144" y="165925"/>
                    <a:pt x="0" y="128782"/>
                    <a:pt x="0" y="82963"/>
                  </a:cubicBezTo>
                  <a:cubicBezTo>
                    <a:pt x="0" y="37144"/>
                    <a:pt x="37143" y="0"/>
                    <a:pt x="82963" y="0"/>
                  </a:cubicBezTo>
                  <a:cubicBezTo>
                    <a:pt x="128782" y="0"/>
                    <a:pt x="165925" y="37144"/>
                    <a:pt x="165925" y="82963"/>
                  </a:cubicBezTo>
                  <a:close/>
                </a:path>
              </a:pathLst>
            </a:custGeom>
            <a:solidFill>
              <a:srgbClr val="EA631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9" name="任意多边形: 形状 738">
              <a:extLst>
                <a:ext uri="{FF2B5EF4-FFF2-40B4-BE49-F238E27FC236}">
                  <a16:creationId xmlns:a16="http://schemas.microsoft.com/office/drawing/2014/main" id="{D98CEDD5-5524-5A96-10E9-26A81B974C11}"/>
                </a:ext>
              </a:extLst>
            </p:cNvPr>
            <p:cNvSpPr/>
            <p:nvPr/>
          </p:nvSpPr>
          <p:spPr>
            <a:xfrm>
              <a:off x="4016883" y="4451699"/>
              <a:ext cx="147117" cy="210407"/>
            </a:xfrm>
            <a:custGeom>
              <a:avLst/>
              <a:gdLst>
                <a:gd name="connsiteX0" fmla="*/ 0 w 147117"/>
                <a:gd name="connsiteY0" fmla="*/ 210407 h 210407"/>
                <a:gd name="connsiteX1" fmla="*/ 139351 w 147117"/>
                <a:gd name="connsiteY1" fmla="*/ 0 h 210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7117" h="210407">
                  <a:moveTo>
                    <a:pt x="0" y="210407"/>
                  </a:moveTo>
                  <a:cubicBezTo>
                    <a:pt x="0" y="210407"/>
                    <a:pt x="186976" y="180689"/>
                    <a:pt x="139351" y="0"/>
                  </a:cubicBezTo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0" name="任意多边形: 形状 739">
              <a:extLst>
                <a:ext uri="{FF2B5EF4-FFF2-40B4-BE49-F238E27FC236}">
                  <a16:creationId xmlns:a16="http://schemas.microsoft.com/office/drawing/2014/main" id="{057635C8-6F96-C569-6F8A-39D5D2207B9A}"/>
                </a:ext>
              </a:extLst>
            </p:cNvPr>
            <p:cNvSpPr/>
            <p:nvPr/>
          </p:nvSpPr>
          <p:spPr>
            <a:xfrm rot="-1389000">
              <a:off x="3878742" y="4629209"/>
              <a:ext cx="201168" cy="201168"/>
            </a:xfrm>
            <a:custGeom>
              <a:avLst/>
              <a:gdLst>
                <a:gd name="connsiteX0" fmla="*/ 201168 w 201168"/>
                <a:gd name="connsiteY0" fmla="*/ 100584 h 201168"/>
                <a:gd name="connsiteX1" fmla="*/ 100584 w 201168"/>
                <a:gd name="connsiteY1" fmla="*/ 201168 h 201168"/>
                <a:gd name="connsiteX2" fmla="*/ 0 w 201168"/>
                <a:gd name="connsiteY2" fmla="*/ 100584 h 201168"/>
                <a:gd name="connsiteX3" fmla="*/ 100584 w 201168"/>
                <a:gd name="connsiteY3" fmla="*/ 0 h 201168"/>
                <a:gd name="connsiteX4" fmla="*/ 201168 w 201168"/>
                <a:gd name="connsiteY4" fmla="*/ 100584 h 201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168" h="201168">
                  <a:moveTo>
                    <a:pt x="201168" y="100584"/>
                  </a:moveTo>
                  <a:cubicBezTo>
                    <a:pt x="201168" y="156135"/>
                    <a:pt x="156135" y="201168"/>
                    <a:pt x="100584" y="201168"/>
                  </a:cubicBezTo>
                  <a:cubicBezTo>
                    <a:pt x="45033" y="201168"/>
                    <a:pt x="0" y="156135"/>
                    <a:pt x="0" y="100584"/>
                  </a:cubicBezTo>
                  <a:cubicBezTo>
                    <a:pt x="0" y="45033"/>
                    <a:pt x="45033" y="0"/>
                    <a:pt x="100584" y="0"/>
                  </a:cubicBezTo>
                  <a:cubicBezTo>
                    <a:pt x="156135" y="0"/>
                    <a:pt x="201168" y="45033"/>
                    <a:pt x="201168" y="100584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1" name="任意多边形: 形状 740">
              <a:extLst>
                <a:ext uri="{FF2B5EF4-FFF2-40B4-BE49-F238E27FC236}">
                  <a16:creationId xmlns:a16="http://schemas.microsoft.com/office/drawing/2014/main" id="{BC1E14F8-49DC-3CF8-BF13-07E6D6D8B1A8}"/>
                </a:ext>
              </a:extLst>
            </p:cNvPr>
            <p:cNvSpPr/>
            <p:nvPr/>
          </p:nvSpPr>
          <p:spPr>
            <a:xfrm>
              <a:off x="4163091" y="4530566"/>
              <a:ext cx="99155" cy="132111"/>
            </a:xfrm>
            <a:custGeom>
              <a:avLst/>
              <a:gdLst>
                <a:gd name="connsiteX0" fmla="*/ 99155 w 99155"/>
                <a:gd name="connsiteY0" fmla="*/ 132112 h 132111"/>
                <a:gd name="connsiteX1" fmla="*/ 0 w 99155"/>
                <a:gd name="connsiteY1" fmla="*/ 0 h 13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155" h="132111">
                  <a:moveTo>
                    <a:pt x="99155" y="132112"/>
                  </a:moveTo>
                  <a:cubicBezTo>
                    <a:pt x="99155" y="132112"/>
                    <a:pt x="5048" y="88297"/>
                    <a:pt x="0" y="0"/>
                  </a:cubicBezTo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2" name="任意多边形: 形状 741">
              <a:extLst>
                <a:ext uri="{FF2B5EF4-FFF2-40B4-BE49-F238E27FC236}">
                  <a16:creationId xmlns:a16="http://schemas.microsoft.com/office/drawing/2014/main" id="{578EA798-1441-D0A0-8285-FAF2F368B8ED}"/>
                </a:ext>
              </a:extLst>
            </p:cNvPr>
            <p:cNvSpPr/>
            <p:nvPr/>
          </p:nvSpPr>
          <p:spPr>
            <a:xfrm rot="-1074000">
              <a:off x="4199375" y="4640332"/>
              <a:ext cx="165925" cy="165925"/>
            </a:xfrm>
            <a:custGeom>
              <a:avLst/>
              <a:gdLst>
                <a:gd name="connsiteX0" fmla="*/ 165926 w 165925"/>
                <a:gd name="connsiteY0" fmla="*/ 82963 h 165925"/>
                <a:gd name="connsiteX1" fmla="*/ 82963 w 165925"/>
                <a:gd name="connsiteY1" fmla="*/ 165925 h 165925"/>
                <a:gd name="connsiteX2" fmla="*/ 0 w 165925"/>
                <a:gd name="connsiteY2" fmla="*/ 82963 h 165925"/>
                <a:gd name="connsiteX3" fmla="*/ 82963 w 165925"/>
                <a:gd name="connsiteY3" fmla="*/ 0 h 165925"/>
                <a:gd name="connsiteX4" fmla="*/ 165926 w 165925"/>
                <a:gd name="connsiteY4" fmla="*/ 82963 h 16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925" h="165925">
                  <a:moveTo>
                    <a:pt x="165926" y="82963"/>
                  </a:moveTo>
                  <a:cubicBezTo>
                    <a:pt x="165926" y="128782"/>
                    <a:pt x="128782" y="165925"/>
                    <a:pt x="82963" y="165925"/>
                  </a:cubicBezTo>
                  <a:cubicBezTo>
                    <a:pt x="37144" y="165925"/>
                    <a:pt x="0" y="128782"/>
                    <a:pt x="0" y="82963"/>
                  </a:cubicBezTo>
                  <a:cubicBezTo>
                    <a:pt x="0" y="37144"/>
                    <a:pt x="37144" y="0"/>
                    <a:pt x="82963" y="0"/>
                  </a:cubicBezTo>
                  <a:cubicBezTo>
                    <a:pt x="128782" y="0"/>
                    <a:pt x="165926" y="37144"/>
                    <a:pt x="165926" y="82963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3" name="任意多边形: 形状 742">
              <a:extLst>
                <a:ext uri="{FF2B5EF4-FFF2-40B4-BE49-F238E27FC236}">
                  <a16:creationId xmlns:a16="http://schemas.microsoft.com/office/drawing/2014/main" id="{6CCAD53E-D488-7812-291B-82194AAED946}"/>
                </a:ext>
              </a:extLst>
            </p:cNvPr>
            <p:cNvSpPr/>
            <p:nvPr/>
          </p:nvSpPr>
          <p:spPr>
            <a:xfrm>
              <a:off x="4635817" y="4518374"/>
              <a:ext cx="263175" cy="122739"/>
            </a:xfrm>
            <a:custGeom>
              <a:avLst/>
              <a:gdLst>
                <a:gd name="connsiteX0" fmla="*/ 0 w 263175"/>
                <a:gd name="connsiteY0" fmla="*/ 114300 h 122739"/>
                <a:gd name="connsiteX1" fmla="*/ 263176 w 263175"/>
                <a:gd name="connsiteY1" fmla="*/ 0 h 122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3175" h="122739">
                  <a:moveTo>
                    <a:pt x="0" y="114300"/>
                  </a:moveTo>
                  <a:cubicBezTo>
                    <a:pt x="0" y="114300"/>
                    <a:pt x="184309" y="168973"/>
                    <a:pt x="263176" y="0"/>
                  </a:cubicBezTo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4" name="任意多边形: 形状 743">
              <a:extLst>
                <a:ext uri="{FF2B5EF4-FFF2-40B4-BE49-F238E27FC236}">
                  <a16:creationId xmlns:a16="http://schemas.microsoft.com/office/drawing/2014/main" id="{41EED0DF-8667-8C5C-07AE-820972BFEE32}"/>
                </a:ext>
              </a:extLst>
            </p:cNvPr>
            <p:cNvSpPr/>
            <p:nvPr/>
          </p:nvSpPr>
          <p:spPr>
            <a:xfrm rot="-2640000">
              <a:off x="4468065" y="4530243"/>
              <a:ext cx="201168" cy="201168"/>
            </a:xfrm>
            <a:custGeom>
              <a:avLst/>
              <a:gdLst>
                <a:gd name="connsiteX0" fmla="*/ 201168 w 201168"/>
                <a:gd name="connsiteY0" fmla="*/ 100584 h 201168"/>
                <a:gd name="connsiteX1" fmla="*/ 100584 w 201168"/>
                <a:gd name="connsiteY1" fmla="*/ 201168 h 201168"/>
                <a:gd name="connsiteX2" fmla="*/ 0 w 201168"/>
                <a:gd name="connsiteY2" fmla="*/ 100584 h 201168"/>
                <a:gd name="connsiteX3" fmla="*/ 100584 w 201168"/>
                <a:gd name="connsiteY3" fmla="*/ 0 h 201168"/>
                <a:gd name="connsiteX4" fmla="*/ 201168 w 201168"/>
                <a:gd name="connsiteY4" fmla="*/ 100584 h 201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168" h="201168">
                  <a:moveTo>
                    <a:pt x="201168" y="100584"/>
                  </a:moveTo>
                  <a:cubicBezTo>
                    <a:pt x="201168" y="156135"/>
                    <a:pt x="156135" y="201168"/>
                    <a:pt x="100584" y="201168"/>
                  </a:cubicBezTo>
                  <a:cubicBezTo>
                    <a:pt x="45033" y="201168"/>
                    <a:pt x="0" y="156135"/>
                    <a:pt x="0" y="100584"/>
                  </a:cubicBezTo>
                  <a:cubicBezTo>
                    <a:pt x="0" y="45033"/>
                    <a:pt x="45033" y="0"/>
                    <a:pt x="100584" y="0"/>
                  </a:cubicBezTo>
                  <a:cubicBezTo>
                    <a:pt x="156135" y="0"/>
                    <a:pt x="201168" y="45033"/>
                    <a:pt x="201168" y="100584"/>
                  </a:cubicBezTo>
                  <a:close/>
                </a:path>
              </a:pathLst>
            </a:custGeom>
            <a:solidFill>
              <a:srgbClr val="EA631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5" name="任意多边形: 形状 744">
              <a:extLst>
                <a:ext uri="{FF2B5EF4-FFF2-40B4-BE49-F238E27FC236}">
                  <a16:creationId xmlns:a16="http://schemas.microsoft.com/office/drawing/2014/main" id="{F5924FED-5430-5C40-C215-41723D45D415}"/>
                </a:ext>
              </a:extLst>
            </p:cNvPr>
            <p:cNvSpPr/>
            <p:nvPr/>
          </p:nvSpPr>
          <p:spPr>
            <a:xfrm>
              <a:off x="4925377" y="4662011"/>
              <a:ext cx="263175" cy="122739"/>
            </a:xfrm>
            <a:custGeom>
              <a:avLst/>
              <a:gdLst>
                <a:gd name="connsiteX0" fmla="*/ 0 w 263175"/>
                <a:gd name="connsiteY0" fmla="*/ 114300 h 122739"/>
                <a:gd name="connsiteX1" fmla="*/ 263176 w 263175"/>
                <a:gd name="connsiteY1" fmla="*/ 0 h 122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3175" h="122739">
                  <a:moveTo>
                    <a:pt x="0" y="114300"/>
                  </a:moveTo>
                  <a:cubicBezTo>
                    <a:pt x="0" y="114300"/>
                    <a:pt x="184213" y="168973"/>
                    <a:pt x="263176" y="0"/>
                  </a:cubicBezTo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6" name="任意多边形: 形状 745">
              <a:extLst>
                <a:ext uri="{FF2B5EF4-FFF2-40B4-BE49-F238E27FC236}">
                  <a16:creationId xmlns:a16="http://schemas.microsoft.com/office/drawing/2014/main" id="{E4B9A171-5C42-D620-3993-90A203E6AE24}"/>
                </a:ext>
              </a:extLst>
            </p:cNvPr>
            <p:cNvSpPr/>
            <p:nvPr/>
          </p:nvSpPr>
          <p:spPr>
            <a:xfrm rot="-5199600">
              <a:off x="4757603" y="4673865"/>
              <a:ext cx="201168" cy="201168"/>
            </a:xfrm>
            <a:custGeom>
              <a:avLst/>
              <a:gdLst>
                <a:gd name="connsiteX0" fmla="*/ 201168 w 201168"/>
                <a:gd name="connsiteY0" fmla="*/ 100584 h 201168"/>
                <a:gd name="connsiteX1" fmla="*/ 100584 w 201168"/>
                <a:gd name="connsiteY1" fmla="*/ 201168 h 201168"/>
                <a:gd name="connsiteX2" fmla="*/ 0 w 201168"/>
                <a:gd name="connsiteY2" fmla="*/ 100584 h 201168"/>
                <a:gd name="connsiteX3" fmla="*/ 100584 w 201168"/>
                <a:gd name="connsiteY3" fmla="*/ 0 h 201168"/>
                <a:gd name="connsiteX4" fmla="*/ 201168 w 201168"/>
                <a:gd name="connsiteY4" fmla="*/ 100584 h 201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168" h="201168">
                  <a:moveTo>
                    <a:pt x="201168" y="100584"/>
                  </a:moveTo>
                  <a:cubicBezTo>
                    <a:pt x="201168" y="156135"/>
                    <a:pt x="156135" y="201168"/>
                    <a:pt x="100584" y="201168"/>
                  </a:cubicBezTo>
                  <a:cubicBezTo>
                    <a:pt x="45033" y="201168"/>
                    <a:pt x="0" y="156135"/>
                    <a:pt x="0" y="100584"/>
                  </a:cubicBezTo>
                  <a:cubicBezTo>
                    <a:pt x="0" y="45033"/>
                    <a:pt x="45033" y="0"/>
                    <a:pt x="100584" y="0"/>
                  </a:cubicBezTo>
                  <a:cubicBezTo>
                    <a:pt x="156135" y="0"/>
                    <a:pt x="201168" y="45033"/>
                    <a:pt x="201168" y="100584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7" name="任意多边形: 形状 746">
              <a:extLst>
                <a:ext uri="{FF2B5EF4-FFF2-40B4-BE49-F238E27FC236}">
                  <a16:creationId xmlns:a16="http://schemas.microsoft.com/office/drawing/2014/main" id="{24077F67-062A-EE0B-CCC6-5A89265226AA}"/>
                </a:ext>
              </a:extLst>
            </p:cNvPr>
            <p:cNvSpPr/>
            <p:nvPr/>
          </p:nvSpPr>
          <p:spPr>
            <a:xfrm rot="-4350600">
              <a:off x="5236792" y="4611427"/>
              <a:ext cx="201168" cy="201168"/>
            </a:xfrm>
            <a:custGeom>
              <a:avLst/>
              <a:gdLst>
                <a:gd name="connsiteX0" fmla="*/ 201168 w 201168"/>
                <a:gd name="connsiteY0" fmla="*/ 100584 h 201168"/>
                <a:gd name="connsiteX1" fmla="*/ 100584 w 201168"/>
                <a:gd name="connsiteY1" fmla="*/ 201168 h 201168"/>
                <a:gd name="connsiteX2" fmla="*/ 0 w 201168"/>
                <a:gd name="connsiteY2" fmla="*/ 100584 h 201168"/>
                <a:gd name="connsiteX3" fmla="*/ 100584 w 201168"/>
                <a:gd name="connsiteY3" fmla="*/ 0 h 201168"/>
                <a:gd name="connsiteX4" fmla="*/ 201168 w 201168"/>
                <a:gd name="connsiteY4" fmla="*/ 100584 h 201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168" h="201168">
                  <a:moveTo>
                    <a:pt x="201168" y="100584"/>
                  </a:moveTo>
                  <a:cubicBezTo>
                    <a:pt x="201168" y="156135"/>
                    <a:pt x="156135" y="201168"/>
                    <a:pt x="100584" y="201168"/>
                  </a:cubicBezTo>
                  <a:cubicBezTo>
                    <a:pt x="45033" y="201168"/>
                    <a:pt x="0" y="156135"/>
                    <a:pt x="0" y="100584"/>
                  </a:cubicBezTo>
                  <a:cubicBezTo>
                    <a:pt x="0" y="45033"/>
                    <a:pt x="45033" y="0"/>
                    <a:pt x="100584" y="0"/>
                  </a:cubicBezTo>
                  <a:cubicBezTo>
                    <a:pt x="156135" y="0"/>
                    <a:pt x="201168" y="45033"/>
                    <a:pt x="201168" y="100584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8" name="任意多边形: 形状 747">
              <a:extLst>
                <a:ext uri="{FF2B5EF4-FFF2-40B4-BE49-F238E27FC236}">
                  <a16:creationId xmlns:a16="http://schemas.microsoft.com/office/drawing/2014/main" id="{FE0C2FFF-48D5-8C04-A0F8-EFC18196CA63}"/>
                </a:ext>
              </a:extLst>
            </p:cNvPr>
            <p:cNvSpPr/>
            <p:nvPr/>
          </p:nvSpPr>
          <p:spPr>
            <a:xfrm>
              <a:off x="4916390" y="4387976"/>
              <a:ext cx="71757" cy="149447"/>
            </a:xfrm>
            <a:custGeom>
              <a:avLst/>
              <a:gdLst>
                <a:gd name="connsiteX0" fmla="*/ 71757 w 71757"/>
                <a:gd name="connsiteY0" fmla="*/ 149447 h 149447"/>
                <a:gd name="connsiteX1" fmla="*/ 1367 w 71757"/>
                <a:gd name="connsiteY1" fmla="*/ 0 h 14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1757" h="149447">
                  <a:moveTo>
                    <a:pt x="71757" y="149447"/>
                  </a:moveTo>
                  <a:cubicBezTo>
                    <a:pt x="71757" y="149447"/>
                    <a:pt x="-11587" y="87535"/>
                    <a:pt x="1367" y="0"/>
                  </a:cubicBezTo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9" name="任意多边形: 形状 748">
              <a:extLst>
                <a:ext uri="{FF2B5EF4-FFF2-40B4-BE49-F238E27FC236}">
                  <a16:creationId xmlns:a16="http://schemas.microsoft.com/office/drawing/2014/main" id="{8E363D51-08A4-0921-4FBB-C60F1D4583C3}"/>
                </a:ext>
              </a:extLst>
            </p:cNvPr>
            <p:cNvSpPr/>
            <p:nvPr/>
          </p:nvSpPr>
          <p:spPr>
            <a:xfrm rot="-391200">
              <a:off x="4912659" y="4517938"/>
              <a:ext cx="165925" cy="165925"/>
            </a:xfrm>
            <a:custGeom>
              <a:avLst/>
              <a:gdLst>
                <a:gd name="connsiteX0" fmla="*/ 165925 w 165925"/>
                <a:gd name="connsiteY0" fmla="*/ 82963 h 165925"/>
                <a:gd name="connsiteX1" fmla="*/ 82963 w 165925"/>
                <a:gd name="connsiteY1" fmla="*/ 165925 h 165925"/>
                <a:gd name="connsiteX2" fmla="*/ 0 w 165925"/>
                <a:gd name="connsiteY2" fmla="*/ 82963 h 165925"/>
                <a:gd name="connsiteX3" fmla="*/ 82963 w 165925"/>
                <a:gd name="connsiteY3" fmla="*/ 0 h 165925"/>
                <a:gd name="connsiteX4" fmla="*/ 165925 w 165925"/>
                <a:gd name="connsiteY4" fmla="*/ 82963 h 16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925" h="165925">
                  <a:moveTo>
                    <a:pt x="165925" y="82963"/>
                  </a:moveTo>
                  <a:cubicBezTo>
                    <a:pt x="165925" y="128782"/>
                    <a:pt x="128782" y="165925"/>
                    <a:pt x="82963" y="165925"/>
                  </a:cubicBezTo>
                  <a:cubicBezTo>
                    <a:pt x="37144" y="165925"/>
                    <a:pt x="0" y="128782"/>
                    <a:pt x="0" y="82963"/>
                  </a:cubicBezTo>
                  <a:cubicBezTo>
                    <a:pt x="0" y="37144"/>
                    <a:pt x="37143" y="0"/>
                    <a:pt x="82963" y="0"/>
                  </a:cubicBezTo>
                  <a:cubicBezTo>
                    <a:pt x="128782" y="0"/>
                    <a:pt x="165925" y="37144"/>
                    <a:pt x="165925" y="82963"/>
                  </a:cubicBezTo>
                  <a:close/>
                </a:path>
              </a:pathLst>
            </a:custGeom>
            <a:solidFill>
              <a:srgbClr val="EA631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0" name="任意多边形: 形状 749">
              <a:extLst>
                <a:ext uri="{FF2B5EF4-FFF2-40B4-BE49-F238E27FC236}">
                  <a16:creationId xmlns:a16="http://schemas.microsoft.com/office/drawing/2014/main" id="{238A78F5-2DAA-53E2-2264-E0695497C2DA}"/>
                </a:ext>
              </a:extLst>
            </p:cNvPr>
            <p:cNvSpPr/>
            <p:nvPr/>
          </p:nvSpPr>
          <p:spPr>
            <a:xfrm>
              <a:off x="5340476" y="4425981"/>
              <a:ext cx="132683" cy="98393"/>
            </a:xfrm>
            <a:custGeom>
              <a:avLst/>
              <a:gdLst>
                <a:gd name="connsiteX0" fmla="*/ 132683 w 132683"/>
                <a:gd name="connsiteY0" fmla="*/ 98393 h 98393"/>
                <a:gd name="connsiteX1" fmla="*/ 0 w 132683"/>
                <a:gd name="connsiteY1" fmla="*/ 0 h 98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683" h="98393">
                  <a:moveTo>
                    <a:pt x="132683" y="98393"/>
                  </a:moveTo>
                  <a:cubicBezTo>
                    <a:pt x="132683" y="98393"/>
                    <a:pt x="30004" y="83153"/>
                    <a:pt x="0" y="0"/>
                  </a:cubicBezTo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1" name="任意多边形: 形状 750">
              <a:extLst>
                <a:ext uri="{FF2B5EF4-FFF2-40B4-BE49-F238E27FC236}">
                  <a16:creationId xmlns:a16="http://schemas.microsoft.com/office/drawing/2014/main" id="{3592A540-AD2A-CBD6-FCEF-2387AF2DFC49}"/>
                </a:ext>
              </a:extLst>
            </p:cNvPr>
            <p:cNvSpPr/>
            <p:nvPr/>
          </p:nvSpPr>
          <p:spPr>
            <a:xfrm>
              <a:off x="5426868" y="4493799"/>
              <a:ext cx="165925" cy="165925"/>
            </a:xfrm>
            <a:custGeom>
              <a:avLst/>
              <a:gdLst>
                <a:gd name="connsiteX0" fmla="*/ 165926 w 165925"/>
                <a:gd name="connsiteY0" fmla="*/ 82963 h 165925"/>
                <a:gd name="connsiteX1" fmla="*/ 82963 w 165925"/>
                <a:gd name="connsiteY1" fmla="*/ 165925 h 165925"/>
                <a:gd name="connsiteX2" fmla="*/ 0 w 165925"/>
                <a:gd name="connsiteY2" fmla="*/ 82963 h 165925"/>
                <a:gd name="connsiteX3" fmla="*/ 82963 w 165925"/>
                <a:gd name="connsiteY3" fmla="*/ 0 h 165925"/>
                <a:gd name="connsiteX4" fmla="*/ 165926 w 165925"/>
                <a:gd name="connsiteY4" fmla="*/ 82963 h 16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925" h="165925">
                  <a:moveTo>
                    <a:pt x="165926" y="82963"/>
                  </a:moveTo>
                  <a:cubicBezTo>
                    <a:pt x="165926" y="128782"/>
                    <a:pt x="128782" y="165925"/>
                    <a:pt x="82963" y="165925"/>
                  </a:cubicBezTo>
                  <a:cubicBezTo>
                    <a:pt x="37144" y="165925"/>
                    <a:pt x="0" y="128782"/>
                    <a:pt x="0" y="82963"/>
                  </a:cubicBezTo>
                  <a:cubicBezTo>
                    <a:pt x="0" y="37144"/>
                    <a:pt x="37144" y="0"/>
                    <a:pt x="82963" y="0"/>
                  </a:cubicBezTo>
                  <a:cubicBezTo>
                    <a:pt x="128782" y="0"/>
                    <a:pt x="165926" y="37144"/>
                    <a:pt x="165926" y="82963"/>
                  </a:cubicBezTo>
                  <a:close/>
                </a:path>
              </a:pathLst>
            </a:custGeom>
            <a:solidFill>
              <a:srgbClr val="EA631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2" name="任意多边形: 形状 751">
              <a:extLst>
                <a:ext uri="{FF2B5EF4-FFF2-40B4-BE49-F238E27FC236}">
                  <a16:creationId xmlns:a16="http://schemas.microsoft.com/office/drawing/2014/main" id="{D63ED33C-1248-5730-E180-A3D79317F71D}"/>
                </a:ext>
              </a:extLst>
            </p:cNvPr>
            <p:cNvSpPr/>
            <p:nvPr/>
          </p:nvSpPr>
          <p:spPr>
            <a:xfrm>
              <a:off x="3753524" y="4317396"/>
              <a:ext cx="83526" cy="158115"/>
            </a:xfrm>
            <a:custGeom>
              <a:avLst/>
              <a:gdLst>
                <a:gd name="connsiteX0" fmla="*/ 83526 w 83526"/>
                <a:gd name="connsiteY0" fmla="*/ 158115 h 158115"/>
                <a:gd name="connsiteX1" fmla="*/ 754 w 83526"/>
                <a:gd name="connsiteY1" fmla="*/ 0 h 158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3526" h="158115">
                  <a:moveTo>
                    <a:pt x="83526" y="158115"/>
                  </a:moveTo>
                  <a:cubicBezTo>
                    <a:pt x="83526" y="158115"/>
                    <a:pt x="-9247" y="94964"/>
                    <a:pt x="754" y="0"/>
                  </a:cubicBezTo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3" name="任意多边形: 形状 752">
              <a:extLst>
                <a:ext uri="{FF2B5EF4-FFF2-40B4-BE49-F238E27FC236}">
                  <a16:creationId xmlns:a16="http://schemas.microsoft.com/office/drawing/2014/main" id="{8300879C-E6B6-F887-D168-5F4628D8FA0A}"/>
                </a:ext>
              </a:extLst>
            </p:cNvPr>
            <p:cNvSpPr/>
            <p:nvPr/>
          </p:nvSpPr>
          <p:spPr>
            <a:xfrm rot="-1812000">
              <a:off x="3758590" y="4453610"/>
              <a:ext cx="179451" cy="179451"/>
            </a:xfrm>
            <a:custGeom>
              <a:avLst/>
              <a:gdLst>
                <a:gd name="connsiteX0" fmla="*/ 179451 w 179451"/>
                <a:gd name="connsiteY0" fmla="*/ 89726 h 179451"/>
                <a:gd name="connsiteX1" fmla="*/ 89726 w 179451"/>
                <a:gd name="connsiteY1" fmla="*/ 179451 h 179451"/>
                <a:gd name="connsiteX2" fmla="*/ 0 w 179451"/>
                <a:gd name="connsiteY2" fmla="*/ 89726 h 179451"/>
                <a:gd name="connsiteX3" fmla="*/ 89726 w 179451"/>
                <a:gd name="connsiteY3" fmla="*/ 0 h 179451"/>
                <a:gd name="connsiteX4" fmla="*/ 179451 w 179451"/>
                <a:gd name="connsiteY4" fmla="*/ 89726 h 179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451" h="179451">
                  <a:moveTo>
                    <a:pt x="179451" y="89726"/>
                  </a:moveTo>
                  <a:cubicBezTo>
                    <a:pt x="179451" y="139280"/>
                    <a:pt x="139280" y="179451"/>
                    <a:pt x="89726" y="179451"/>
                  </a:cubicBezTo>
                  <a:cubicBezTo>
                    <a:pt x="40171" y="179451"/>
                    <a:pt x="0" y="139280"/>
                    <a:pt x="0" y="89726"/>
                  </a:cubicBezTo>
                  <a:cubicBezTo>
                    <a:pt x="0" y="40172"/>
                    <a:pt x="40171" y="0"/>
                    <a:pt x="89726" y="0"/>
                  </a:cubicBezTo>
                  <a:cubicBezTo>
                    <a:pt x="139280" y="0"/>
                    <a:pt x="179451" y="40171"/>
                    <a:pt x="179451" y="89726"/>
                  </a:cubicBezTo>
                  <a:close/>
                </a:path>
              </a:pathLst>
            </a:custGeom>
            <a:solidFill>
              <a:srgbClr val="EA631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4" name="任意多边形: 形状 753">
              <a:extLst>
                <a:ext uri="{FF2B5EF4-FFF2-40B4-BE49-F238E27FC236}">
                  <a16:creationId xmlns:a16="http://schemas.microsoft.com/office/drawing/2014/main" id="{C8ADFD49-B36F-B387-1354-E8E6A690BC74}"/>
                </a:ext>
              </a:extLst>
            </p:cNvPr>
            <p:cNvSpPr/>
            <p:nvPr/>
          </p:nvSpPr>
          <p:spPr>
            <a:xfrm rot="-4864800">
              <a:off x="5143730" y="4499291"/>
              <a:ext cx="126111" cy="126111"/>
            </a:xfrm>
            <a:custGeom>
              <a:avLst/>
              <a:gdLst>
                <a:gd name="connsiteX0" fmla="*/ 126111 w 126111"/>
                <a:gd name="connsiteY0" fmla="*/ 63056 h 126111"/>
                <a:gd name="connsiteX1" fmla="*/ 63056 w 126111"/>
                <a:gd name="connsiteY1" fmla="*/ 126111 h 126111"/>
                <a:gd name="connsiteX2" fmla="*/ 0 w 126111"/>
                <a:gd name="connsiteY2" fmla="*/ 63056 h 126111"/>
                <a:gd name="connsiteX3" fmla="*/ 63056 w 126111"/>
                <a:gd name="connsiteY3" fmla="*/ 0 h 126111"/>
                <a:gd name="connsiteX4" fmla="*/ 126111 w 126111"/>
                <a:gd name="connsiteY4" fmla="*/ 63056 h 126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111" h="126111">
                  <a:moveTo>
                    <a:pt x="126111" y="63056"/>
                  </a:moveTo>
                  <a:cubicBezTo>
                    <a:pt x="126111" y="97880"/>
                    <a:pt x="97880" y="126111"/>
                    <a:pt x="63056" y="126111"/>
                  </a:cubicBezTo>
                  <a:cubicBezTo>
                    <a:pt x="28231" y="126111"/>
                    <a:pt x="0" y="97880"/>
                    <a:pt x="0" y="63056"/>
                  </a:cubicBezTo>
                  <a:cubicBezTo>
                    <a:pt x="0" y="28231"/>
                    <a:pt x="28231" y="0"/>
                    <a:pt x="63056" y="0"/>
                  </a:cubicBezTo>
                  <a:cubicBezTo>
                    <a:pt x="97880" y="0"/>
                    <a:pt x="126111" y="28231"/>
                    <a:pt x="126111" y="63056"/>
                  </a:cubicBezTo>
                  <a:close/>
                </a:path>
              </a:pathLst>
            </a:custGeom>
            <a:solidFill>
              <a:srgbClr val="EA631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5" name="任意多边形: 形状 754">
              <a:extLst>
                <a:ext uri="{FF2B5EF4-FFF2-40B4-BE49-F238E27FC236}">
                  <a16:creationId xmlns:a16="http://schemas.microsoft.com/office/drawing/2014/main" id="{DE3ADDD3-89C7-796B-CACE-E8C862D2335C}"/>
                </a:ext>
              </a:extLst>
            </p:cNvPr>
            <p:cNvSpPr/>
            <p:nvPr/>
          </p:nvSpPr>
          <p:spPr>
            <a:xfrm rot="-1393800">
              <a:off x="3979494" y="4454540"/>
              <a:ext cx="126111" cy="126111"/>
            </a:xfrm>
            <a:custGeom>
              <a:avLst/>
              <a:gdLst>
                <a:gd name="connsiteX0" fmla="*/ 126111 w 126111"/>
                <a:gd name="connsiteY0" fmla="*/ 63055 h 126111"/>
                <a:gd name="connsiteX1" fmla="*/ 63056 w 126111"/>
                <a:gd name="connsiteY1" fmla="*/ 126111 h 126111"/>
                <a:gd name="connsiteX2" fmla="*/ 0 w 126111"/>
                <a:gd name="connsiteY2" fmla="*/ 63055 h 126111"/>
                <a:gd name="connsiteX3" fmla="*/ 63056 w 126111"/>
                <a:gd name="connsiteY3" fmla="*/ 0 h 126111"/>
                <a:gd name="connsiteX4" fmla="*/ 126111 w 126111"/>
                <a:gd name="connsiteY4" fmla="*/ 63055 h 126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111" h="126111">
                  <a:moveTo>
                    <a:pt x="126111" y="63055"/>
                  </a:moveTo>
                  <a:cubicBezTo>
                    <a:pt x="126111" y="97880"/>
                    <a:pt x="97880" y="126111"/>
                    <a:pt x="63056" y="126111"/>
                  </a:cubicBezTo>
                  <a:cubicBezTo>
                    <a:pt x="28231" y="126111"/>
                    <a:pt x="0" y="97880"/>
                    <a:pt x="0" y="63055"/>
                  </a:cubicBezTo>
                  <a:cubicBezTo>
                    <a:pt x="0" y="28231"/>
                    <a:pt x="28231" y="0"/>
                    <a:pt x="63056" y="0"/>
                  </a:cubicBezTo>
                  <a:cubicBezTo>
                    <a:pt x="97880" y="0"/>
                    <a:pt x="126111" y="28231"/>
                    <a:pt x="126111" y="63055"/>
                  </a:cubicBezTo>
                  <a:close/>
                </a:path>
              </a:pathLst>
            </a:custGeom>
            <a:solidFill>
              <a:srgbClr val="EA631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6" name="任意多边形: 形状 755">
              <a:extLst>
                <a:ext uri="{FF2B5EF4-FFF2-40B4-BE49-F238E27FC236}">
                  <a16:creationId xmlns:a16="http://schemas.microsoft.com/office/drawing/2014/main" id="{783AE664-78A1-17D9-1FD3-46E05ECA32BE}"/>
                </a:ext>
              </a:extLst>
            </p:cNvPr>
            <p:cNvSpPr/>
            <p:nvPr/>
          </p:nvSpPr>
          <p:spPr>
            <a:xfrm rot="-3322200">
              <a:off x="3470987" y="4466939"/>
              <a:ext cx="173164" cy="173164"/>
            </a:xfrm>
            <a:custGeom>
              <a:avLst/>
              <a:gdLst>
                <a:gd name="connsiteX0" fmla="*/ 173164 w 173164"/>
                <a:gd name="connsiteY0" fmla="*/ 86582 h 173164"/>
                <a:gd name="connsiteX1" fmla="*/ 86582 w 173164"/>
                <a:gd name="connsiteY1" fmla="*/ 173165 h 173164"/>
                <a:gd name="connsiteX2" fmla="*/ 0 w 173164"/>
                <a:gd name="connsiteY2" fmla="*/ 86582 h 173164"/>
                <a:gd name="connsiteX3" fmla="*/ 86582 w 173164"/>
                <a:gd name="connsiteY3" fmla="*/ 0 h 173164"/>
                <a:gd name="connsiteX4" fmla="*/ 173164 w 173164"/>
                <a:gd name="connsiteY4" fmla="*/ 86582 h 173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164" h="173164">
                  <a:moveTo>
                    <a:pt x="173164" y="86582"/>
                  </a:moveTo>
                  <a:cubicBezTo>
                    <a:pt x="173164" y="134400"/>
                    <a:pt x="134400" y="173165"/>
                    <a:pt x="86582" y="173165"/>
                  </a:cubicBezTo>
                  <a:cubicBezTo>
                    <a:pt x="38764" y="173165"/>
                    <a:pt x="0" y="134400"/>
                    <a:pt x="0" y="86582"/>
                  </a:cubicBezTo>
                  <a:cubicBezTo>
                    <a:pt x="0" y="38764"/>
                    <a:pt x="38764" y="0"/>
                    <a:pt x="86582" y="0"/>
                  </a:cubicBezTo>
                  <a:cubicBezTo>
                    <a:pt x="134400" y="0"/>
                    <a:pt x="173164" y="38764"/>
                    <a:pt x="173164" y="86582"/>
                  </a:cubicBezTo>
                  <a:close/>
                </a:path>
              </a:pathLst>
            </a:custGeom>
            <a:solidFill>
              <a:srgbClr val="EA631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7" name="任意多边形: 形状 756">
              <a:extLst>
                <a:ext uri="{FF2B5EF4-FFF2-40B4-BE49-F238E27FC236}">
                  <a16:creationId xmlns:a16="http://schemas.microsoft.com/office/drawing/2014/main" id="{70B2A470-69B4-3144-EE61-391778501302}"/>
                </a:ext>
              </a:extLst>
            </p:cNvPr>
            <p:cNvSpPr/>
            <p:nvPr/>
          </p:nvSpPr>
          <p:spPr>
            <a:xfrm>
              <a:off x="4594834" y="4750047"/>
              <a:ext cx="126138" cy="126119"/>
            </a:xfrm>
            <a:custGeom>
              <a:avLst/>
              <a:gdLst>
                <a:gd name="connsiteX0" fmla="*/ 1549 w 126138"/>
                <a:gd name="connsiteY0" fmla="*/ 49219 h 126119"/>
                <a:gd name="connsiteX1" fmla="*/ 49237 w 126138"/>
                <a:gd name="connsiteY1" fmla="*/ 124570 h 126119"/>
                <a:gd name="connsiteX2" fmla="*/ 124589 w 126138"/>
                <a:gd name="connsiteY2" fmla="*/ 76882 h 126119"/>
                <a:gd name="connsiteX3" fmla="*/ 77178 w 126138"/>
                <a:gd name="connsiteY3" fmla="*/ 1594 h 126119"/>
                <a:gd name="connsiteX4" fmla="*/ 1570 w 126138"/>
                <a:gd name="connsiteY4" fmla="*/ 49128 h 126119"/>
                <a:gd name="connsiteX5" fmla="*/ 1549 w 126138"/>
                <a:gd name="connsiteY5" fmla="*/ 49219 h 126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138" h="126119">
                  <a:moveTo>
                    <a:pt x="1549" y="49219"/>
                  </a:moveTo>
                  <a:cubicBezTo>
                    <a:pt x="-6090" y="83195"/>
                    <a:pt x="15261" y="116931"/>
                    <a:pt x="49237" y="124570"/>
                  </a:cubicBezTo>
                  <a:cubicBezTo>
                    <a:pt x="83214" y="132209"/>
                    <a:pt x="116950" y="110859"/>
                    <a:pt x="124589" y="76882"/>
                  </a:cubicBezTo>
                  <a:cubicBezTo>
                    <a:pt x="132204" y="43014"/>
                    <a:pt x="111011" y="9361"/>
                    <a:pt x="77178" y="1594"/>
                  </a:cubicBezTo>
                  <a:cubicBezTo>
                    <a:pt x="43173" y="-6159"/>
                    <a:pt x="9322" y="15123"/>
                    <a:pt x="1570" y="49128"/>
                  </a:cubicBezTo>
                  <a:cubicBezTo>
                    <a:pt x="1563" y="49158"/>
                    <a:pt x="1556" y="49188"/>
                    <a:pt x="1549" y="49219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8" name="任意多边形: 形状 757">
              <a:extLst>
                <a:ext uri="{FF2B5EF4-FFF2-40B4-BE49-F238E27FC236}">
                  <a16:creationId xmlns:a16="http://schemas.microsoft.com/office/drawing/2014/main" id="{EAE42971-5FBF-10D0-205E-78FEF666BFBE}"/>
                </a:ext>
              </a:extLst>
            </p:cNvPr>
            <p:cNvSpPr/>
            <p:nvPr/>
          </p:nvSpPr>
          <p:spPr>
            <a:xfrm rot="-4353000">
              <a:off x="4251229" y="4424578"/>
              <a:ext cx="165925" cy="165925"/>
            </a:xfrm>
            <a:custGeom>
              <a:avLst/>
              <a:gdLst>
                <a:gd name="connsiteX0" fmla="*/ 165926 w 165925"/>
                <a:gd name="connsiteY0" fmla="*/ 82963 h 165925"/>
                <a:gd name="connsiteX1" fmla="*/ 82963 w 165925"/>
                <a:gd name="connsiteY1" fmla="*/ 165925 h 165925"/>
                <a:gd name="connsiteX2" fmla="*/ 0 w 165925"/>
                <a:gd name="connsiteY2" fmla="*/ 82963 h 165925"/>
                <a:gd name="connsiteX3" fmla="*/ 82963 w 165925"/>
                <a:gd name="connsiteY3" fmla="*/ 0 h 165925"/>
                <a:gd name="connsiteX4" fmla="*/ 165926 w 165925"/>
                <a:gd name="connsiteY4" fmla="*/ 82963 h 16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925" h="165925">
                  <a:moveTo>
                    <a:pt x="165926" y="82963"/>
                  </a:moveTo>
                  <a:cubicBezTo>
                    <a:pt x="165926" y="128782"/>
                    <a:pt x="128782" y="165925"/>
                    <a:pt x="82963" y="165925"/>
                  </a:cubicBezTo>
                  <a:cubicBezTo>
                    <a:pt x="37144" y="165925"/>
                    <a:pt x="0" y="128782"/>
                    <a:pt x="0" y="82963"/>
                  </a:cubicBezTo>
                  <a:cubicBezTo>
                    <a:pt x="0" y="37144"/>
                    <a:pt x="37144" y="0"/>
                    <a:pt x="82963" y="0"/>
                  </a:cubicBezTo>
                  <a:cubicBezTo>
                    <a:pt x="128782" y="0"/>
                    <a:pt x="165926" y="37144"/>
                    <a:pt x="165926" y="82963"/>
                  </a:cubicBezTo>
                  <a:close/>
                </a:path>
              </a:pathLst>
            </a:custGeom>
            <a:solidFill>
              <a:srgbClr val="EA631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9" name="任意多边形: 形状 758">
              <a:extLst>
                <a:ext uri="{FF2B5EF4-FFF2-40B4-BE49-F238E27FC236}">
                  <a16:creationId xmlns:a16="http://schemas.microsoft.com/office/drawing/2014/main" id="{27F1242A-1157-0A94-22B7-387EDD7FEF8C}"/>
                </a:ext>
              </a:extLst>
            </p:cNvPr>
            <p:cNvSpPr/>
            <p:nvPr/>
          </p:nvSpPr>
          <p:spPr>
            <a:xfrm rot="-391200">
              <a:off x="3637530" y="4609461"/>
              <a:ext cx="165925" cy="165925"/>
            </a:xfrm>
            <a:custGeom>
              <a:avLst/>
              <a:gdLst>
                <a:gd name="connsiteX0" fmla="*/ 165926 w 165925"/>
                <a:gd name="connsiteY0" fmla="*/ 82963 h 165925"/>
                <a:gd name="connsiteX1" fmla="*/ 82963 w 165925"/>
                <a:gd name="connsiteY1" fmla="*/ 165926 h 165925"/>
                <a:gd name="connsiteX2" fmla="*/ 0 w 165925"/>
                <a:gd name="connsiteY2" fmla="*/ 82963 h 165925"/>
                <a:gd name="connsiteX3" fmla="*/ 82963 w 165925"/>
                <a:gd name="connsiteY3" fmla="*/ 0 h 165925"/>
                <a:gd name="connsiteX4" fmla="*/ 165926 w 165925"/>
                <a:gd name="connsiteY4" fmla="*/ 82963 h 16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925" h="165925">
                  <a:moveTo>
                    <a:pt x="165926" y="82963"/>
                  </a:moveTo>
                  <a:cubicBezTo>
                    <a:pt x="165926" y="128782"/>
                    <a:pt x="128782" y="165926"/>
                    <a:pt x="82963" y="165926"/>
                  </a:cubicBezTo>
                  <a:cubicBezTo>
                    <a:pt x="37144" y="165926"/>
                    <a:pt x="0" y="128782"/>
                    <a:pt x="0" y="82963"/>
                  </a:cubicBezTo>
                  <a:cubicBezTo>
                    <a:pt x="0" y="37144"/>
                    <a:pt x="37144" y="0"/>
                    <a:pt x="82963" y="0"/>
                  </a:cubicBezTo>
                  <a:cubicBezTo>
                    <a:pt x="128782" y="0"/>
                    <a:pt x="165926" y="37144"/>
                    <a:pt x="165926" y="82963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0" name="任意多边形: 形状 759">
              <a:extLst>
                <a:ext uri="{FF2B5EF4-FFF2-40B4-BE49-F238E27FC236}">
                  <a16:creationId xmlns:a16="http://schemas.microsoft.com/office/drawing/2014/main" id="{D37C3C33-FF2E-B579-571B-91139918B28C}"/>
                </a:ext>
              </a:extLst>
            </p:cNvPr>
            <p:cNvSpPr/>
            <p:nvPr/>
          </p:nvSpPr>
          <p:spPr>
            <a:xfrm rot="-4353000">
              <a:off x="4375156" y="4759370"/>
              <a:ext cx="165925" cy="165925"/>
            </a:xfrm>
            <a:custGeom>
              <a:avLst/>
              <a:gdLst>
                <a:gd name="connsiteX0" fmla="*/ 165926 w 165925"/>
                <a:gd name="connsiteY0" fmla="*/ 82963 h 165925"/>
                <a:gd name="connsiteX1" fmla="*/ 82963 w 165925"/>
                <a:gd name="connsiteY1" fmla="*/ 165925 h 165925"/>
                <a:gd name="connsiteX2" fmla="*/ 0 w 165925"/>
                <a:gd name="connsiteY2" fmla="*/ 82963 h 165925"/>
                <a:gd name="connsiteX3" fmla="*/ 82963 w 165925"/>
                <a:gd name="connsiteY3" fmla="*/ 0 h 165925"/>
                <a:gd name="connsiteX4" fmla="*/ 165926 w 165925"/>
                <a:gd name="connsiteY4" fmla="*/ 82963 h 16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925" h="165925">
                  <a:moveTo>
                    <a:pt x="165926" y="82963"/>
                  </a:moveTo>
                  <a:cubicBezTo>
                    <a:pt x="165926" y="128782"/>
                    <a:pt x="128782" y="165925"/>
                    <a:pt x="82963" y="165925"/>
                  </a:cubicBezTo>
                  <a:cubicBezTo>
                    <a:pt x="37144" y="165925"/>
                    <a:pt x="0" y="128782"/>
                    <a:pt x="0" y="82963"/>
                  </a:cubicBezTo>
                  <a:cubicBezTo>
                    <a:pt x="0" y="37144"/>
                    <a:pt x="37144" y="0"/>
                    <a:pt x="82963" y="0"/>
                  </a:cubicBezTo>
                  <a:cubicBezTo>
                    <a:pt x="128782" y="0"/>
                    <a:pt x="165926" y="37144"/>
                    <a:pt x="165926" y="82963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1" name="任意多边形: 形状 760">
              <a:extLst>
                <a:ext uri="{FF2B5EF4-FFF2-40B4-BE49-F238E27FC236}">
                  <a16:creationId xmlns:a16="http://schemas.microsoft.com/office/drawing/2014/main" id="{205A7C12-1234-6483-93CB-38EFE08B0536}"/>
                </a:ext>
              </a:extLst>
            </p:cNvPr>
            <p:cNvSpPr/>
            <p:nvPr/>
          </p:nvSpPr>
          <p:spPr>
            <a:xfrm>
              <a:off x="3268217" y="4459224"/>
              <a:ext cx="2550032" cy="508063"/>
            </a:xfrm>
            <a:custGeom>
              <a:avLst/>
              <a:gdLst>
                <a:gd name="connsiteX0" fmla="*/ 2550033 w 2550032"/>
                <a:gd name="connsiteY0" fmla="*/ 5048 h 508063"/>
                <a:gd name="connsiteX1" fmla="*/ 1275207 w 2550032"/>
                <a:gd name="connsiteY1" fmla="*/ 508063 h 508063"/>
                <a:gd name="connsiteX2" fmla="*/ 0 w 2550032"/>
                <a:gd name="connsiteY2" fmla="*/ 0 h 508063"/>
                <a:gd name="connsiteX3" fmla="*/ 1275017 w 2550032"/>
                <a:gd name="connsiteY3" fmla="*/ 164116 h 508063"/>
                <a:gd name="connsiteX4" fmla="*/ 2550033 w 2550032"/>
                <a:gd name="connsiteY4" fmla="*/ 5048 h 508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0032" h="508063">
                  <a:moveTo>
                    <a:pt x="2550033" y="5048"/>
                  </a:moveTo>
                  <a:cubicBezTo>
                    <a:pt x="2542699" y="288798"/>
                    <a:pt x="1982914" y="508063"/>
                    <a:pt x="1275207" y="508063"/>
                  </a:cubicBezTo>
                  <a:cubicBezTo>
                    <a:pt x="567500" y="508063"/>
                    <a:pt x="7334" y="284226"/>
                    <a:pt x="0" y="0"/>
                  </a:cubicBezTo>
                  <a:cubicBezTo>
                    <a:pt x="361950" y="106299"/>
                    <a:pt x="792671" y="164116"/>
                    <a:pt x="1275017" y="164116"/>
                  </a:cubicBezTo>
                  <a:cubicBezTo>
                    <a:pt x="1757363" y="164116"/>
                    <a:pt x="2188369" y="111252"/>
                    <a:pt x="2550033" y="5048"/>
                  </a:cubicBezTo>
                  <a:close/>
                </a:path>
              </a:pathLst>
            </a:custGeom>
            <a:solidFill>
              <a:srgbClr val="F7F3EF">
                <a:alpha val="50000"/>
              </a:srgbClr>
            </a:solidFill>
            <a:ln w="19050" cap="rnd">
              <a:solidFill>
                <a:srgbClr val="070707">
                  <a:alpha val="5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2" name="任意多边形: 形状 761">
              <a:extLst>
                <a:ext uri="{FF2B5EF4-FFF2-40B4-BE49-F238E27FC236}">
                  <a16:creationId xmlns:a16="http://schemas.microsoft.com/office/drawing/2014/main" id="{4C6B2435-759B-C51E-5961-16A12FC23942}"/>
                </a:ext>
              </a:extLst>
            </p:cNvPr>
            <p:cNvSpPr/>
            <p:nvPr/>
          </p:nvSpPr>
          <p:spPr>
            <a:xfrm>
              <a:off x="3268217" y="4459224"/>
              <a:ext cx="2550032" cy="508063"/>
            </a:xfrm>
            <a:custGeom>
              <a:avLst/>
              <a:gdLst>
                <a:gd name="connsiteX0" fmla="*/ 2550033 w 2550032"/>
                <a:gd name="connsiteY0" fmla="*/ 5048 h 508063"/>
                <a:gd name="connsiteX1" fmla="*/ 1275207 w 2550032"/>
                <a:gd name="connsiteY1" fmla="*/ 508063 h 508063"/>
                <a:gd name="connsiteX2" fmla="*/ 0 w 2550032"/>
                <a:gd name="connsiteY2" fmla="*/ 0 h 508063"/>
                <a:gd name="connsiteX3" fmla="*/ 1275017 w 2550032"/>
                <a:gd name="connsiteY3" fmla="*/ 164116 h 508063"/>
                <a:gd name="connsiteX4" fmla="*/ 2550033 w 2550032"/>
                <a:gd name="connsiteY4" fmla="*/ 5048 h 508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0032" h="508063">
                  <a:moveTo>
                    <a:pt x="2550033" y="5048"/>
                  </a:moveTo>
                  <a:cubicBezTo>
                    <a:pt x="2542699" y="288798"/>
                    <a:pt x="1982914" y="508063"/>
                    <a:pt x="1275207" y="508063"/>
                  </a:cubicBezTo>
                  <a:cubicBezTo>
                    <a:pt x="567500" y="508063"/>
                    <a:pt x="7334" y="284226"/>
                    <a:pt x="0" y="0"/>
                  </a:cubicBezTo>
                  <a:cubicBezTo>
                    <a:pt x="361950" y="106299"/>
                    <a:pt x="792671" y="164116"/>
                    <a:pt x="1275017" y="164116"/>
                  </a:cubicBezTo>
                  <a:cubicBezTo>
                    <a:pt x="1757363" y="164116"/>
                    <a:pt x="2188369" y="111252"/>
                    <a:pt x="2550033" y="5048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63" name="组合 762">
            <a:extLst>
              <a:ext uri="{FF2B5EF4-FFF2-40B4-BE49-F238E27FC236}">
                <a16:creationId xmlns:a16="http://schemas.microsoft.com/office/drawing/2014/main" id="{CEB6BEAD-0E88-0F52-BD1A-037CB893E04C}"/>
              </a:ext>
            </a:extLst>
          </p:cNvPr>
          <p:cNvGrpSpPr/>
          <p:nvPr/>
        </p:nvGrpSpPr>
        <p:grpSpPr>
          <a:xfrm>
            <a:off x="10496898" y="211532"/>
            <a:ext cx="1362222" cy="2799811"/>
            <a:chOff x="6334105" y="1324117"/>
            <a:chExt cx="2365473" cy="4861822"/>
          </a:xfrm>
        </p:grpSpPr>
        <p:grpSp>
          <p:nvGrpSpPr>
            <p:cNvPr id="764" name="图形 2">
              <a:extLst>
                <a:ext uri="{FF2B5EF4-FFF2-40B4-BE49-F238E27FC236}">
                  <a16:creationId xmlns:a16="http://schemas.microsoft.com/office/drawing/2014/main" id="{C56EAADD-1F3C-56B6-B053-EC9F1816BDDB}"/>
                </a:ext>
              </a:extLst>
            </p:cNvPr>
            <p:cNvGrpSpPr/>
            <p:nvPr/>
          </p:nvGrpSpPr>
          <p:grpSpPr>
            <a:xfrm>
              <a:off x="6334105" y="2143816"/>
              <a:ext cx="1292486" cy="992495"/>
              <a:chOff x="6334105" y="2143816"/>
              <a:chExt cx="1292486" cy="992495"/>
            </a:xfrm>
          </p:grpSpPr>
          <p:sp>
            <p:nvSpPr>
              <p:cNvPr id="792" name="任意多边形: 形状 791">
                <a:extLst>
                  <a:ext uri="{FF2B5EF4-FFF2-40B4-BE49-F238E27FC236}">
                    <a16:creationId xmlns:a16="http://schemas.microsoft.com/office/drawing/2014/main" id="{B7BC3ACE-2608-B473-440D-7257CF304A7E}"/>
                  </a:ext>
                </a:extLst>
              </p:cNvPr>
              <p:cNvSpPr/>
              <p:nvPr/>
            </p:nvSpPr>
            <p:spPr>
              <a:xfrm>
                <a:off x="6665091" y="2143816"/>
                <a:ext cx="961500" cy="992495"/>
              </a:xfrm>
              <a:custGeom>
                <a:avLst/>
                <a:gdLst>
                  <a:gd name="connsiteX0" fmla="*/ 800443 w 961500"/>
                  <a:gd name="connsiteY0" fmla="*/ 992235 h 992495"/>
                  <a:gd name="connsiteX1" fmla="*/ 218019 w 961500"/>
                  <a:gd name="connsiteY1" fmla="*/ 507299 h 992495"/>
                  <a:gd name="connsiteX2" fmla="*/ 75235 w 961500"/>
                  <a:gd name="connsiteY2" fmla="*/ 557998 h 992495"/>
                  <a:gd name="connsiteX3" fmla="*/ 53269 w 961500"/>
                  <a:gd name="connsiteY3" fmla="*/ 520654 h 992495"/>
                  <a:gd name="connsiteX4" fmla="*/ 37540 w 961500"/>
                  <a:gd name="connsiteY4" fmla="*/ 485244 h 992495"/>
                  <a:gd name="connsiteX5" fmla="*/ 19967 w 961500"/>
                  <a:gd name="connsiteY5" fmla="*/ 450097 h 992495"/>
                  <a:gd name="connsiteX6" fmla="*/ 373 w 961500"/>
                  <a:gd name="connsiteY6" fmla="*/ 421145 h 992495"/>
                  <a:gd name="connsiteX7" fmla="*/ 64252 w 961500"/>
                  <a:gd name="connsiteY7" fmla="*/ 366580 h 992495"/>
                  <a:gd name="connsiteX8" fmla="*/ 48084 w 961500"/>
                  <a:gd name="connsiteY8" fmla="*/ 346371 h 992495"/>
                  <a:gd name="connsiteX9" fmla="*/ 37628 w 961500"/>
                  <a:gd name="connsiteY9" fmla="*/ 293651 h 992495"/>
                  <a:gd name="connsiteX10" fmla="*/ 100145 w 961500"/>
                  <a:gd name="connsiteY10" fmla="*/ 321461 h 992495"/>
                  <a:gd name="connsiteX11" fmla="*/ 179006 w 961500"/>
                  <a:gd name="connsiteY11" fmla="*/ 344570 h 992495"/>
                  <a:gd name="connsiteX12" fmla="*/ 248113 w 961500"/>
                  <a:gd name="connsiteY12" fmla="*/ 401112 h 992495"/>
                  <a:gd name="connsiteX13" fmla="*/ 684723 w 961500"/>
                  <a:gd name="connsiteY13" fmla="*/ 665986 h 992495"/>
                  <a:gd name="connsiteX14" fmla="*/ 897580 w 961500"/>
                  <a:gd name="connsiteY14" fmla="*/ 0 h 992495"/>
                  <a:gd name="connsiteX15" fmla="*/ 800443 w 961500"/>
                  <a:gd name="connsiteY15" fmla="*/ 992235 h 992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61500" h="992495">
                    <a:moveTo>
                      <a:pt x="800443" y="992235"/>
                    </a:moveTo>
                    <a:cubicBezTo>
                      <a:pt x="559249" y="976683"/>
                      <a:pt x="301053" y="628643"/>
                      <a:pt x="218019" y="507299"/>
                    </a:cubicBezTo>
                    <a:cubicBezTo>
                      <a:pt x="179533" y="528211"/>
                      <a:pt x="122376" y="556416"/>
                      <a:pt x="75235" y="557998"/>
                    </a:cubicBezTo>
                    <a:cubicBezTo>
                      <a:pt x="58584" y="558569"/>
                      <a:pt x="53269" y="520654"/>
                      <a:pt x="53269" y="520654"/>
                    </a:cubicBezTo>
                    <a:cubicBezTo>
                      <a:pt x="44086" y="517228"/>
                      <a:pt x="37057" y="501236"/>
                      <a:pt x="37540" y="485244"/>
                    </a:cubicBezTo>
                    <a:cubicBezTo>
                      <a:pt x="37540" y="485244"/>
                      <a:pt x="19000" y="475930"/>
                      <a:pt x="19967" y="450097"/>
                    </a:cubicBezTo>
                    <a:cubicBezTo>
                      <a:pt x="10333" y="442956"/>
                      <a:pt x="3421" y="432744"/>
                      <a:pt x="373" y="421145"/>
                    </a:cubicBezTo>
                    <a:cubicBezTo>
                      <a:pt x="-5339" y="396279"/>
                      <a:pt x="56388" y="371237"/>
                      <a:pt x="64252" y="366580"/>
                    </a:cubicBezTo>
                    <a:cubicBezTo>
                      <a:pt x="79409" y="357793"/>
                      <a:pt x="58804" y="359068"/>
                      <a:pt x="48084" y="346371"/>
                    </a:cubicBezTo>
                    <a:cubicBezTo>
                      <a:pt x="18166" y="310960"/>
                      <a:pt x="37628" y="293651"/>
                      <a:pt x="37628" y="293651"/>
                    </a:cubicBezTo>
                    <a:cubicBezTo>
                      <a:pt x="37628" y="293651"/>
                      <a:pt x="70139" y="315617"/>
                      <a:pt x="100145" y="321461"/>
                    </a:cubicBezTo>
                    <a:cubicBezTo>
                      <a:pt x="130152" y="327304"/>
                      <a:pt x="169077" y="338594"/>
                      <a:pt x="179006" y="344570"/>
                    </a:cubicBezTo>
                    <a:cubicBezTo>
                      <a:pt x="204157" y="360672"/>
                      <a:pt x="227349" y="379648"/>
                      <a:pt x="248113" y="401112"/>
                    </a:cubicBezTo>
                    <a:cubicBezTo>
                      <a:pt x="369193" y="484585"/>
                      <a:pt x="684723" y="665986"/>
                      <a:pt x="684723" y="665986"/>
                    </a:cubicBezTo>
                    <a:cubicBezTo>
                      <a:pt x="697288" y="43538"/>
                      <a:pt x="819291" y="20693"/>
                      <a:pt x="897580" y="0"/>
                    </a:cubicBezTo>
                    <a:cubicBezTo>
                      <a:pt x="897888" y="132"/>
                      <a:pt x="1092776" y="1011083"/>
                      <a:pt x="800443" y="992235"/>
                    </a:cubicBezTo>
                    <a:close/>
                  </a:path>
                </a:pathLst>
              </a:custGeom>
              <a:solidFill>
                <a:srgbClr val="C48270"/>
              </a:solidFill>
              <a:ln w="17564" cap="rnd">
                <a:solidFill>
                  <a:srgbClr val="0F0F0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3" name="任意多边形: 形状 792">
                <a:extLst>
                  <a:ext uri="{FF2B5EF4-FFF2-40B4-BE49-F238E27FC236}">
                    <a16:creationId xmlns:a16="http://schemas.microsoft.com/office/drawing/2014/main" id="{F4FE8364-3535-F3C8-36B7-4CCC365FB805}"/>
                  </a:ext>
                </a:extLst>
              </p:cNvPr>
              <p:cNvSpPr/>
              <p:nvPr/>
            </p:nvSpPr>
            <p:spPr>
              <a:xfrm>
                <a:off x="6335480" y="2551518"/>
                <a:ext cx="432821" cy="428806"/>
              </a:xfrm>
              <a:custGeom>
                <a:avLst/>
                <a:gdLst>
                  <a:gd name="connsiteX0" fmla="*/ 266236 w 432821"/>
                  <a:gd name="connsiteY0" fmla="*/ 0 h 428806"/>
                  <a:gd name="connsiteX1" fmla="*/ 424396 w 432821"/>
                  <a:gd name="connsiteY1" fmla="*/ 246598 h 428806"/>
                  <a:gd name="connsiteX2" fmla="*/ 408333 w 432821"/>
                  <a:gd name="connsiteY2" fmla="*/ 320104 h 428806"/>
                  <a:gd name="connsiteX3" fmla="*/ 408273 w 432821"/>
                  <a:gd name="connsiteY3" fmla="*/ 320143 h 428806"/>
                  <a:gd name="connsiteX4" fmla="*/ 251738 w 432821"/>
                  <a:gd name="connsiteY4" fmla="*/ 420399 h 428806"/>
                  <a:gd name="connsiteX5" fmla="*/ 178194 w 432821"/>
                  <a:gd name="connsiteY5" fmla="*/ 404275 h 428806"/>
                  <a:gd name="connsiteX6" fmla="*/ 48327 w 432821"/>
                  <a:gd name="connsiteY6" fmla="*/ 201522 h 428806"/>
                  <a:gd name="connsiteX7" fmla="*/ 0 w 432821"/>
                  <a:gd name="connsiteY7" fmla="*/ 170769 h 428806"/>
                  <a:gd name="connsiteX8" fmla="*/ 155700 w 432821"/>
                  <a:gd name="connsiteY8" fmla="*/ 98103 h 428806"/>
                  <a:gd name="connsiteX9" fmla="*/ 266412 w 432821"/>
                  <a:gd name="connsiteY9" fmla="*/ 132 h 428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2821" h="428806">
                    <a:moveTo>
                      <a:pt x="266236" y="0"/>
                    </a:moveTo>
                    <a:lnTo>
                      <a:pt x="424396" y="246598"/>
                    </a:lnTo>
                    <a:cubicBezTo>
                      <a:pt x="440259" y="271332"/>
                      <a:pt x="433067" y="304242"/>
                      <a:pt x="408333" y="320104"/>
                    </a:cubicBezTo>
                    <a:cubicBezTo>
                      <a:pt x="408313" y="320117"/>
                      <a:pt x="408293" y="320130"/>
                      <a:pt x="408273" y="320143"/>
                    </a:cubicBezTo>
                    <a:lnTo>
                      <a:pt x="251738" y="420399"/>
                    </a:lnTo>
                    <a:cubicBezTo>
                      <a:pt x="226977" y="436250"/>
                      <a:pt x="194053" y="429032"/>
                      <a:pt x="178194" y="404275"/>
                    </a:cubicBezTo>
                    <a:lnTo>
                      <a:pt x="48327" y="201522"/>
                    </a:lnTo>
                    <a:lnTo>
                      <a:pt x="0" y="170769"/>
                    </a:lnTo>
                    <a:cubicBezTo>
                      <a:pt x="9402" y="179556"/>
                      <a:pt x="89404" y="140587"/>
                      <a:pt x="155700" y="98103"/>
                    </a:cubicBezTo>
                    <a:cubicBezTo>
                      <a:pt x="221995" y="55620"/>
                      <a:pt x="270629" y="12477"/>
                      <a:pt x="266412" y="132"/>
                    </a:cubicBezTo>
                    <a:close/>
                  </a:path>
                </a:pathLst>
              </a:custGeom>
              <a:solidFill>
                <a:srgbClr val="E57B07"/>
              </a:solidFill>
              <a:ln w="17564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4" name="任意多边形: 形状 793">
                <a:extLst>
                  <a:ext uri="{FF2B5EF4-FFF2-40B4-BE49-F238E27FC236}">
                    <a16:creationId xmlns:a16="http://schemas.microsoft.com/office/drawing/2014/main" id="{CEAC7335-8456-D945-4294-F31A528A51E2}"/>
                  </a:ext>
                </a:extLst>
              </p:cNvPr>
              <p:cNvSpPr/>
              <p:nvPr/>
            </p:nvSpPr>
            <p:spPr>
              <a:xfrm>
                <a:off x="6334105" y="2548202"/>
                <a:ext cx="267842" cy="175343"/>
              </a:xfrm>
              <a:custGeom>
                <a:avLst/>
                <a:gdLst>
                  <a:gd name="connsiteX0" fmla="*/ 267128 w 267842"/>
                  <a:gd name="connsiteY0" fmla="*/ 2526 h 175343"/>
                  <a:gd name="connsiteX1" fmla="*/ 267567 w 267842"/>
                  <a:gd name="connsiteY1" fmla="*/ 3404 h 175343"/>
                  <a:gd name="connsiteX2" fmla="*/ 156855 w 267842"/>
                  <a:gd name="connsiteY2" fmla="*/ 101376 h 175343"/>
                  <a:gd name="connsiteX3" fmla="*/ 1155 w 267842"/>
                  <a:gd name="connsiteY3" fmla="*/ 174042 h 175343"/>
                  <a:gd name="connsiteX4" fmla="*/ 496 w 267842"/>
                  <a:gd name="connsiteY4" fmla="*/ 173295 h 175343"/>
                  <a:gd name="connsiteX5" fmla="*/ 131242 w 267842"/>
                  <a:gd name="connsiteY5" fmla="*/ 61352 h 175343"/>
                  <a:gd name="connsiteX6" fmla="*/ 267128 w 267842"/>
                  <a:gd name="connsiteY6" fmla="*/ 2526 h 175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7842" h="175343">
                    <a:moveTo>
                      <a:pt x="267128" y="2526"/>
                    </a:moveTo>
                    <a:cubicBezTo>
                      <a:pt x="267334" y="2785"/>
                      <a:pt x="267484" y="3084"/>
                      <a:pt x="267567" y="3404"/>
                    </a:cubicBezTo>
                    <a:cubicBezTo>
                      <a:pt x="271961" y="15749"/>
                      <a:pt x="223195" y="58892"/>
                      <a:pt x="156855" y="101376"/>
                    </a:cubicBezTo>
                    <a:cubicBezTo>
                      <a:pt x="90516" y="143859"/>
                      <a:pt x="10557" y="183048"/>
                      <a:pt x="1155" y="174042"/>
                    </a:cubicBezTo>
                    <a:cubicBezTo>
                      <a:pt x="901" y="173825"/>
                      <a:pt x="679" y="173574"/>
                      <a:pt x="496" y="173295"/>
                    </a:cubicBezTo>
                    <a:cubicBezTo>
                      <a:pt x="-6577" y="162223"/>
                      <a:pt x="63233" y="104890"/>
                      <a:pt x="131242" y="61352"/>
                    </a:cubicBezTo>
                    <a:cubicBezTo>
                      <a:pt x="199251" y="17814"/>
                      <a:pt x="260011" y="-8546"/>
                      <a:pt x="267128" y="2526"/>
                    </a:cubicBezTo>
                    <a:close/>
                  </a:path>
                </a:pathLst>
              </a:custGeom>
              <a:noFill/>
              <a:ln w="17564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5" name="任意多边形: 形状 794">
                <a:extLst>
                  <a:ext uri="{FF2B5EF4-FFF2-40B4-BE49-F238E27FC236}">
                    <a16:creationId xmlns:a16="http://schemas.microsoft.com/office/drawing/2014/main" id="{E4023326-D9F5-7F62-A032-C209ADBA0CDD}"/>
                  </a:ext>
                </a:extLst>
              </p:cNvPr>
              <p:cNvSpPr/>
              <p:nvPr/>
            </p:nvSpPr>
            <p:spPr>
              <a:xfrm>
                <a:off x="6620093" y="2518337"/>
                <a:ext cx="139563" cy="279779"/>
              </a:xfrm>
              <a:custGeom>
                <a:avLst/>
                <a:gdLst>
                  <a:gd name="connsiteX0" fmla="*/ 22086 w 139563"/>
                  <a:gd name="connsiteY0" fmla="*/ 7304 h 279779"/>
                  <a:gd name="connsiteX1" fmla="*/ 22086 w 139563"/>
                  <a:gd name="connsiteY1" fmla="*/ 7304 h 279779"/>
                  <a:gd name="connsiteX2" fmla="*/ 109250 w 139563"/>
                  <a:gd name="connsiteY2" fmla="*/ 40870 h 279779"/>
                  <a:gd name="connsiteX3" fmla="*/ 139564 w 139563"/>
                  <a:gd name="connsiteY3" fmla="*/ 279779 h 279779"/>
                  <a:gd name="connsiteX4" fmla="*/ 7500 w 139563"/>
                  <a:gd name="connsiteY4" fmla="*/ 73732 h 279779"/>
                  <a:gd name="connsiteX5" fmla="*/ 22086 w 139563"/>
                  <a:gd name="connsiteY5" fmla="*/ 7304 h 279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9563" h="279779">
                    <a:moveTo>
                      <a:pt x="22086" y="7304"/>
                    </a:moveTo>
                    <a:lnTo>
                      <a:pt x="22086" y="7304"/>
                    </a:lnTo>
                    <a:cubicBezTo>
                      <a:pt x="50862" y="-11148"/>
                      <a:pt x="103099" y="7304"/>
                      <a:pt x="109250" y="40870"/>
                    </a:cubicBezTo>
                    <a:lnTo>
                      <a:pt x="139564" y="279779"/>
                    </a:lnTo>
                    <a:lnTo>
                      <a:pt x="7500" y="73732"/>
                    </a:lnTo>
                    <a:cubicBezTo>
                      <a:pt x="-6678" y="51336"/>
                      <a:pt x="-170" y="21700"/>
                      <a:pt x="22086" y="7304"/>
                    </a:cubicBezTo>
                    <a:close/>
                  </a:path>
                </a:pathLst>
              </a:custGeom>
              <a:noFill/>
              <a:ln w="17564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6" name="任意多边形: 形状 795">
                <a:extLst>
                  <a:ext uri="{FF2B5EF4-FFF2-40B4-BE49-F238E27FC236}">
                    <a16:creationId xmlns:a16="http://schemas.microsoft.com/office/drawing/2014/main" id="{41CB838B-918F-9261-F445-C8C5DCE38B2E}"/>
                  </a:ext>
                </a:extLst>
              </p:cNvPr>
              <p:cNvSpPr/>
              <p:nvPr/>
            </p:nvSpPr>
            <p:spPr>
              <a:xfrm>
                <a:off x="6679560" y="2526031"/>
                <a:ext cx="134243" cy="170340"/>
              </a:xfrm>
              <a:custGeom>
                <a:avLst/>
                <a:gdLst>
                  <a:gd name="connsiteX0" fmla="*/ 133124 w 134243"/>
                  <a:gd name="connsiteY0" fmla="*/ 112300 h 170340"/>
                  <a:gd name="connsiteX1" fmla="*/ 57646 w 134243"/>
                  <a:gd name="connsiteY1" fmla="*/ 170336 h 170340"/>
                  <a:gd name="connsiteX2" fmla="*/ 31286 w 134243"/>
                  <a:gd name="connsiteY2" fmla="*/ 117221 h 170340"/>
                  <a:gd name="connsiteX3" fmla="*/ 137 w 134243"/>
                  <a:gd name="connsiteY3" fmla="*/ 23159 h 170340"/>
                  <a:gd name="connsiteX4" fmla="*/ 75747 w 134243"/>
                  <a:gd name="connsiteY4" fmla="*/ 358 h 170340"/>
                  <a:gd name="connsiteX5" fmla="*/ 133124 w 134243"/>
                  <a:gd name="connsiteY5" fmla="*/ 112300 h 170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243" h="170340">
                    <a:moveTo>
                      <a:pt x="133124" y="112300"/>
                    </a:moveTo>
                    <a:cubicBezTo>
                      <a:pt x="139890" y="137913"/>
                      <a:pt x="116166" y="151313"/>
                      <a:pt x="57646" y="170336"/>
                    </a:cubicBezTo>
                    <a:cubicBezTo>
                      <a:pt x="57646" y="170336"/>
                      <a:pt x="55362" y="171918"/>
                      <a:pt x="31286" y="117221"/>
                    </a:cubicBezTo>
                    <a:cubicBezTo>
                      <a:pt x="-3861" y="36691"/>
                      <a:pt x="137" y="23159"/>
                      <a:pt x="137" y="23159"/>
                    </a:cubicBezTo>
                    <a:cubicBezTo>
                      <a:pt x="32297" y="11341"/>
                      <a:pt x="64236" y="3785"/>
                      <a:pt x="75747" y="358"/>
                    </a:cubicBezTo>
                    <a:cubicBezTo>
                      <a:pt x="99778" y="-6803"/>
                      <a:pt x="128774" y="95737"/>
                      <a:pt x="133124" y="112300"/>
                    </a:cubicBezTo>
                    <a:close/>
                  </a:path>
                </a:pathLst>
              </a:custGeom>
              <a:solidFill>
                <a:srgbClr val="C48270"/>
              </a:solidFill>
              <a:ln w="4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7" name="任意多边形: 形状 796">
                <a:extLst>
                  <a:ext uri="{FF2B5EF4-FFF2-40B4-BE49-F238E27FC236}">
                    <a16:creationId xmlns:a16="http://schemas.microsoft.com/office/drawing/2014/main" id="{1BEF29D8-0BD1-284C-C644-A3CCFFDCCFE0}"/>
                  </a:ext>
                </a:extLst>
              </p:cNvPr>
              <p:cNvSpPr/>
              <p:nvPr/>
            </p:nvSpPr>
            <p:spPr>
              <a:xfrm>
                <a:off x="6734570" y="2632561"/>
                <a:ext cx="80632" cy="62971"/>
              </a:xfrm>
              <a:custGeom>
                <a:avLst/>
                <a:gdLst>
                  <a:gd name="connsiteX0" fmla="*/ 51402 w 80632"/>
                  <a:gd name="connsiteY0" fmla="*/ 5858 h 62971"/>
                  <a:gd name="connsiteX1" fmla="*/ 78114 w 80632"/>
                  <a:gd name="connsiteY1" fmla="*/ 5858 h 62971"/>
                  <a:gd name="connsiteX2" fmla="*/ 0 w 80632"/>
                  <a:gd name="connsiteY2" fmla="*/ 62971 h 62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632" h="62971">
                    <a:moveTo>
                      <a:pt x="51402" y="5858"/>
                    </a:moveTo>
                    <a:cubicBezTo>
                      <a:pt x="51402" y="5858"/>
                      <a:pt x="71348" y="-7322"/>
                      <a:pt x="78114" y="5858"/>
                    </a:cubicBezTo>
                    <a:cubicBezTo>
                      <a:pt x="90107" y="29450"/>
                      <a:pt x="58476" y="43860"/>
                      <a:pt x="0" y="62971"/>
                    </a:cubicBezTo>
                  </a:path>
                </a:pathLst>
              </a:custGeom>
              <a:solidFill>
                <a:srgbClr val="C48270"/>
              </a:solidFill>
              <a:ln w="17564" cap="rnd">
                <a:solidFill>
                  <a:srgbClr val="0F0F0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8" name="任意多边形: 形状 797">
                <a:extLst>
                  <a:ext uri="{FF2B5EF4-FFF2-40B4-BE49-F238E27FC236}">
                    <a16:creationId xmlns:a16="http://schemas.microsoft.com/office/drawing/2014/main" id="{99251B0C-867E-8D97-DCB0-1B66B17EF4F7}"/>
                  </a:ext>
                </a:extLst>
              </p:cNvPr>
              <p:cNvSpPr/>
              <p:nvPr/>
            </p:nvSpPr>
            <p:spPr>
              <a:xfrm>
                <a:off x="6719106" y="2593800"/>
                <a:ext cx="87535" cy="67507"/>
              </a:xfrm>
              <a:custGeom>
                <a:avLst/>
                <a:gdLst>
                  <a:gd name="connsiteX0" fmla="*/ 0 w 87535"/>
                  <a:gd name="connsiteY0" fmla="*/ 67508 h 67507"/>
                  <a:gd name="connsiteX1" fmla="*/ 83473 w 87535"/>
                  <a:gd name="connsiteY1" fmla="*/ 36095 h 67507"/>
                  <a:gd name="connsiteX2" fmla="*/ 66823 w 87535"/>
                  <a:gd name="connsiteY2" fmla="*/ 949 h 67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7535" h="67507">
                    <a:moveTo>
                      <a:pt x="0" y="67508"/>
                    </a:moveTo>
                    <a:cubicBezTo>
                      <a:pt x="65900" y="48617"/>
                      <a:pt x="83473" y="36095"/>
                      <a:pt x="83473" y="36095"/>
                    </a:cubicBezTo>
                    <a:cubicBezTo>
                      <a:pt x="92743" y="32449"/>
                      <a:pt x="85714" y="-6520"/>
                      <a:pt x="66823" y="949"/>
                    </a:cubicBezTo>
                  </a:path>
                </a:pathLst>
              </a:custGeom>
              <a:solidFill>
                <a:srgbClr val="C48270"/>
              </a:solidFill>
              <a:ln w="17564" cap="rnd">
                <a:solidFill>
                  <a:srgbClr val="0F0F0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9" name="任意多边形: 形状 798">
                <a:extLst>
                  <a:ext uri="{FF2B5EF4-FFF2-40B4-BE49-F238E27FC236}">
                    <a16:creationId xmlns:a16="http://schemas.microsoft.com/office/drawing/2014/main" id="{10A18877-FE90-87D2-C24D-BED225149B06}"/>
                  </a:ext>
                </a:extLst>
              </p:cNvPr>
              <p:cNvSpPr/>
              <p:nvPr/>
            </p:nvSpPr>
            <p:spPr>
              <a:xfrm>
                <a:off x="6702280" y="2559876"/>
                <a:ext cx="88206" cy="64483"/>
              </a:xfrm>
              <a:custGeom>
                <a:avLst/>
                <a:gdLst>
                  <a:gd name="connsiteX0" fmla="*/ 0 w 88206"/>
                  <a:gd name="connsiteY0" fmla="*/ 64484 h 64483"/>
                  <a:gd name="connsiteX1" fmla="*/ 83473 w 88206"/>
                  <a:gd name="connsiteY1" fmla="*/ 34917 h 64483"/>
                  <a:gd name="connsiteX2" fmla="*/ 63484 w 88206"/>
                  <a:gd name="connsiteY2" fmla="*/ 1044 h 64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206" h="64483">
                    <a:moveTo>
                      <a:pt x="0" y="64484"/>
                    </a:moveTo>
                    <a:cubicBezTo>
                      <a:pt x="69327" y="43308"/>
                      <a:pt x="83473" y="34917"/>
                      <a:pt x="83473" y="34917"/>
                    </a:cubicBezTo>
                    <a:cubicBezTo>
                      <a:pt x="93534" y="31797"/>
                      <a:pt x="87867" y="-6776"/>
                      <a:pt x="63484" y="1044"/>
                    </a:cubicBezTo>
                  </a:path>
                </a:pathLst>
              </a:custGeom>
              <a:solidFill>
                <a:srgbClr val="C48270"/>
              </a:solidFill>
              <a:ln w="17564" cap="rnd">
                <a:solidFill>
                  <a:srgbClr val="0F0F0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0" name="任意多边形: 形状 799">
                <a:extLst>
                  <a:ext uri="{FF2B5EF4-FFF2-40B4-BE49-F238E27FC236}">
                    <a16:creationId xmlns:a16="http://schemas.microsoft.com/office/drawing/2014/main" id="{653E18D3-D2F4-56E3-574F-B7FDBB5BB13F}"/>
                  </a:ext>
                </a:extLst>
              </p:cNvPr>
              <p:cNvSpPr/>
              <p:nvPr/>
            </p:nvSpPr>
            <p:spPr>
              <a:xfrm>
                <a:off x="6679786" y="2525912"/>
                <a:ext cx="96230" cy="63827"/>
              </a:xfrm>
              <a:custGeom>
                <a:avLst/>
                <a:gdLst>
                  <a:gd name="connsiteX0" fmla="*/ 0 w 96230"/>
                  <a:gd name="connsiteY0" fmla="*/ 23278 h 63827"/>
                  <a:gd name="connsiteX1" fmla="*/ 75609 w 96230"/>
                  <a:gd name="connsiteY1" fmla="*/ 476 h 63827"/>
                  <a:gd name="connsiteX2" fmla="*/ 86241 w 96230"/>
                  <a:gd name="connsiteY2" fmla="*/ 35008 h 63827"/>
                  <a:gd name="connsiteX3" fmla="*/ 6239 w 96230"/>
                  <a:gd name="connsiteY3" fmla="*/ 63828 h 63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230" h="63827">
                    <a:moveTo>
                      <a:pt x="0" y="23278"/>
                    </a:moveTo>
                    <a:cubicBezTo>
                      <a:pt x="3866" y="33734"/>
                      <a:pt x="64055" y="3815"/>
                      <a:pt x="75609" y="476"/>
                    </a:cubicBezTo>
                    <a:cubicBezTo>
                      <a:pt x="91865" y="-4269"/>
                      <a:pt x="106758" y="27847"/>
                      <a:pt x="86241" y="35008"/>
                    </a:cubicBezTo>
                    <a:cubicBezTo>
                      <a:pt x="60546" y="47124"/>
                      <a:pt x="33758" y="56774"/>
                      <a:pt x="6239" y="63828"/>
                    </a:cubicBezTo>
                  </a:path>
                </a:pathLst>
              </a:custGeom>
              <a:solidFill>
                <a:srgbClr val="C48270"/>
              </a:solidFill>
              <a:ln w="17564" cap="rnd">
                <a:solidFill>
                  <a:srgbClr val="0F0F0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65" name="任意多边形: 形状 764">
              <a:extLst>
                <a:ext uri="{FF2B5EF4-FFF2-40B4-BE49-F238E27FC236}">
                  <a16:creationId xmlns:a16="http://schemas.microsoft.com/office/drawing/2014/main" id="{A9BBAD6A-43F5-3B6A-8C67-76C9D1A6C861}"/>
                </a:ext>
              </a:extLst>
            </p:cNvPr>
            <p:cNvSpPr/>
            <p:nvPr/>
          </p:nvSpPr>
          <p:spPr>
            <a:xfrm>
              <a:off x="7274481" y="2064429"/>
              <a:ext cx="1425097" cy="4121510"/>
            </a:xfrm>
            <a:custGeom>
              <a:avLst/>
              <a:gdLst>
                <a:gd name="connsiteX0" fmla="*/ 1425098 w 1425097"/>
                <a:gd name="connsiteY0" fmla="*/ 4052854 h 4121510"/>
                <a:gd name="connsiteX1" fmla="*/ 1322293 w 1425097"/>
                <a:gd name="connsiteY1" fmla="*/ 2961769 h 4121510"/>
                <a:gd name="connsiteX2" fmla="*/ 1267113 w 1425097"/>
                <a:gd name="connsiteY2" fmla="*/ 1596539 h 4121510"/>
                <a:gd name="connsiteX3" fmla="*/ 1265883 w 1425097"/>
                <a:gd name="connsiteY3" fmla="*/ 1597066 h 4121510"/>
                <a:gd name="connsiteX4" fmla="*/ 960678 w 1425097"/>
                <a:gd name="connsiteY4" fmla="*/ 1069294 h 4121510"/>
                <a:gd name="connsiteX5" fmla="*/ 1117213 w 1425097"/>
                <a:gd name="connsiteY5" fmla="*/ 196822 h 4121510"/>
                <a:gd name="connsiteX6" fmla="*/ 898556 w 1425097"/>
                <a:gd name="connsiteY6" fmla="*/ 0 h 4121510"/>
                <a:gd name="connsiteX7" fmla="*/ 327070 w 1425097"/>
                <a:gd name="connsiteY7" fmla="*/ 66339 h 4121510"/>
                <a:gd name="connsiteX8" fmla="*/ 288497 w 1425097"/>
                <a:gd name="connsiteY8" fmla="*/ 79519 h 4121510"/>
                <a:gd name="connsiteX9" fmla="*/ 153710 w 1425097"/>
                <a:gd name="connsiteY9" fmla="*/ 419652 h 4121510"/>
                <a:gd name="connsiteX10" fmla="*/ 264861 w 1425097"/>
                <a:gd name="connsiteY10" fmla="*/ 753809 h 4121510"/>
                <a:gd name="connsiteX11" fmla="*/ 327070 w 1425097"/>
                <a:gd name="connsiteY11" fmla="*/ 1069382 h 4121510"/>
                <a:gd name="connsiteX12" fmla="*/ 59824 w 1425097"/>
                <a:gd name="connsiteY12" fmla="*/ 2101817 h 4121510"/>
                <a:gd name="connsiteX13" fmla="*/ 25292 w 1425097"/>
                <a:gd name="connsiteY13" fmla="*/ 4070911 h 4121510"/>
                <a:gd name="connsiteX14" fmla="*/ 712982 w 1425097"/>
                <a:gd name="connsiteY14" fmla="*/ 4121390 h 4121510"/>
                <a:gd name="connsiteX15" fmla="*/ 1425098 w 1425097"/>
                <a:gd name="connsiteY15" fmla="*/ 4052854 h 4121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25097" h="4121510">
                  <a:moveTo>
                    <a:pt x="1425098" y="4052854"/>
                  </a:moveTo>
                  <a:cubicBezTo>
                    <a:pt x="1425098" y="4052854"/>
                    <a:pt x="1283105" y="3505225"/>
                    <a:pt x="1322293" y="2961769"/>
                  </a:cubicBezTo>
                  <a:cubicBezTo>
                    <a:pt x="1356913" y="2482280"/>
                    <a:pt x="1450183" y="2114074"/>
                    <a:pt x="1267113" y="1596539"/>
                  </a:cubicBezTo>
                  <a:lnTo>
                    <a:pt x="1265883" y="1597066"/>
                  </a:lnTo>
                  <a:cubicBezTo>
                    <a:pt x="1144188" y="1255396"/>
                    <a:pt x="960678" y="1069294"/>
                    <a:pt x="960678" y="1069294"/>
                  </a:cubicBezTo>
                  <a:cubicBezTo>
                    <a:pt x="898556" y="834514"/>
                    <a:pt x="1117828" y="380990"/>
                    <a:pt x="1117213" y="196822"/>
                  </a:cubicBezTo>
                  <a:cubicBezTo>
                    <a:pt x="1116817" y="73808"/>
                    <a:pt x="898556" y="0"/>
                    <a:pt x="898556" y="0"/>
                  </a:cubicBezTo>
                  <a:lnTo>
                    <a:pt x="327070" y="66339"/>
                  </a:lnTo>
                  <a:lnTo>
                    <a:pt x="288497" y="79519"/>
                  </a:lnTo>
                  <a:cubicBezTo>
                    <a:pt x="288497" y="79519"/>
                    <a:pt x="198434" y="314299"/>
                    <a:pt x="153710" y="419652"/>
                  </a:cubicBezTo>
                  <a:cubicBezTo>
                    <a:pt x="72653" y="610630"/>
                    <a:pt x="241840" y="740014"/>
                    <a:pt x="264861" y="753809"/>
                  </a:cubicBezTo>
                  <a:cubicBezTo>
                    <a:pt x="287882" y="767604"/>
                    <a:pt x="327070" y="1069382"/>
                    <a:pt x="327070" y="1069382"/>
                  </a:cubicBezTo>
                  <a:cubicBezTo>
                    <a:pt x="133764" y="1617671"/>
                    <a:pt x="59824" y="2101817"/>
                    <a:pt x="59824" y="2101817"/>
                  </a:cubicBezTo>
                  <a:cubicBezTo>
                    <a:pt x="-50273" y="2719915"/>
                    <a:pt x="25292" y="4070911"/>
                    <a:pt x="25292" y="4070911"/>
                  </a:cubicBezTo>
                  <a:cubicBezTo>
                    <a:pt x="25292" y="4070911"/>
                    <a:pt x="196632" y="4124378"/>
                    <a:pt x="712982" y="4121390"/>
                  </a:cubicBezTo>
                  <a:cubicBezTo>
                    <a:pt x="1229331" y="4118402"/>
                    <a:pt x="1425098" y="4052854"/>
                    <a:pt x="1425098" y="4052854"/>
                  </a:cubicBezTo>
                  <a:close/>
                </a:path>
              </a:pathLst>
            </a:custGeom>
            <a:solidFill>
              <a:srgbClr val="F7F3EF"/>
            </a:solidFill>
            <a:ln w="43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6" name="任意多边形: 形状 765">
              <a:extLst>
                <a:ext uri="{FF2B5EF4-FFF2-40B4-BE49-F238E27FC236}">
                  <a16:creationId xmlns:a16="http://schemas.microsoft.com/office/drawing/2014/main" id="{720ABD6A-A31B-AFD6-04A0-EDFD4179D17D}"/>
                </a:ext>
              </a:extLst>
            </p:cNvPr>
            <p:cNvSpPr/>
            <p:nvPr/>
          </p:nvSpPr>
          <p:spPr>
            <a:xfrm>
              <a:off x="7274481" y="2064429"/>
              <a:ext cx="1425097" cy="4121510"/>
            </a:xfrm>
            <a:custGeom>
              <a:avLst/>
              <a:gdLst>
                <a:gd name="connsiteX0" fmla="*/ 1425098 w 1425097"/>
                <a:gd name="connsiteY0" fmla="*/ 4052854 h 4121510"/>
                <a:gd name="connsiteX1" fmla="*/ 1322293 w 1425097"/>
                <a:gd name="connsiteY1" fmla="*/ 2961769 h 4121510"/>
                <a:gd name="connsiteX2" fmla="*/ 1267113 w 1425097"/>
                <a:gd name="connsiteY2" fmla="*/ 1596539 h 4121510"/>
                <a:gd name="connsiteX3" fmla="*/ 1265883 w 1425097"/>
                <a:gd name="connsiteY3" fmla="*/ 1597066 h 4121510"/>
                <a:gd name="connsiteX4" fmla="*/ 960678 w 1425097"/>
                <a:gd name="connsiteY4" fmla="*/ 1069294 h 4121510"/>
                <a:gd name="connsiteX5" fmla="*/ 1117213 w 1425097"/>
                <a:gd name="connsiteY5" fmla="*/ 196822 h 4121510"/>
                <a:gd name="connsiteX6" fmla="*/ 898556 w 1425097"/>
                <a:gd name="connsiteY6" fmla="*/ 0 h 4121510"/>
                <a:gd name="connsiteX7" fmla="*/ 327070 w 1425097"/>
                <a:gd name="connsiteY7" fmla="*/ 66339 h 4121510"/>
                <a:gd name="connsiteX8" fmla="*/ 288497 w 1425097"/>
                <a:gd name="connsiteY8" fmla="*/ 79519 h 4121510"/>
                <a:gd name="connsiteX9" fmla="*/ 153710 w 1425097"/>
                <a:gd name="connsiteY9" fmla="*/ 419652 h 4121510"/>
                <a:gd name="connsiteX10" fmla="*/ 264861 w 1425097"/>
                <a:gd name="connsiteY10" fmla="*/ 753809 h 4121510"/>
                <a:gd name="connsiteX11" fmla="*/ 327070 w 1425097"/>
                <a:gd name="connsiteY11" fmla="*/ 1069382 h 4121510"/>
                <a:gd name="connsiteX12" fmla="*/ 59824 w 1425097"/>
                <a:gd name="connsiteY12" fmla="*/ 2101817 h 4121510"/>
                <a:gd name="connsiteX13" fmla="*/ 25292 w 1425097"/>
                <a:gd name="connsiteY13" fmla="*/ 4070911 h 4121510"/>
                <a:gd name="connsiteX14" fmla="*/ 712982 w 1425097"/>
                <a:gd name="connsiteY14" fmla="*/ 4121390 h 4121510"/>
                <a:gd name="connsiteX15" fmla="*/ 1425098 w 1425097"/>
                <a:gd name="connsiteY15" fmla="*/ 4052854 h 4121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25097" h="4121510">
                  <a:moveTo>
                    <a:pt x="1425098" y="4052854"/>
                  </a:moveTo>
                  <a:cubicBezTo>
                    <a:pt x="1425098" y="4052854"/>
                    <a:pt x="1283105" y="3505225"/>
                    <a:pt x="1322293" y="2961769"/>
                  </a:cubicBezTo>
                  <a:cubicBezTo>
                    <a:pt x="1356913" y="2482280"/>
                    <a:pt x="1450183" y="2114074"/>
                    <a:pt x="1267113" y="1596539"/>
                  </a:cubicBezTo>
                  <a:lnTo>
                    <a:pt x="1265883" y="1597066"/>
                  </a:lnTo>
                  <a:cubicBezTo>
                    <a:pt x="1144188" y="1255396"/>
                    <a:pt x="960678" y="1069294"/>
                    <a:pt x="960678" y="1069294"/>
                  </a:cubicBezTo>
                  <a:cubicBezTo>
                    <a:pt x="898556" y="834514"/>
                    <a:pt x="1117828" y="380990"/>
                    <a:pt x="1117213" y="196822"/>
                  </a:cubicBezTo>
                  <a:cubicBezTo>
                    <a:pt x="1116817" y="73808"/>
                    <a:pt x="898556" y="0"/>
                    <a:pt x="898556" y="0"/>
                  </a:cubicBezTo>
                  <a:lnTo>
                    <a:pt x="327070" y="66339"/>
                  </a:lnTo>
                  <a:lnTo>
                    <a:pt x="288497" y="79519"/>
                  </a:lnTo>
                  <a:cubicBezTo>
                    <a:pt x="288497" y="79519"/>
                    <a:pt x="198434" y="314299"/>
                    <a:pt x="153710" y="419652"/>
                  </a:cubicBezTo>
                  <a:cubicBezTo>
                    <a:pt x="72653" y="610630"/>
                    <a:pt x="241840" y="740014"/>
                    <a:pt x="264861" y="753809"/>
                  </a:cubicBezTo>
                  <a:cubicBezTo>
                    <a:pt x="287882" y="767604"/>
                    <a:pt x="327070" y="1069382"/>
                    <a:pt x="327070" y="1069382"/>
                  </a:cubicBezTo>
                  <a:cubicBezTo>
                    <a:pt x="133764" y="1617671"/>
                    <a:pt x="59824" y="2101817"/>
                    <a:pt x="59824" y="2101817"/>
                  </a:cubicBezTo>
                  <a:cubicBezTo>
                    <a:pt x="-50273" y="2719915"/>
                    <a:pt x="25292" y="4070911"/>
                    <a:pt x="25292" y="4070911"/>
                  </a:cubicBezTo>
                  <a:cubicBezTo>
                    <a:pt x="25292" y="4070911"/>
                    <a:pt x="196632" y="4124378"/>
                    <a:pt x="712982" y="4121390"/>
                  </a:cubicBezTo>
                  <a:cubicBezTo>
                    <a:pt x="1229331" y="4118402"/>
                    <a:pt x="1425098" y="4052854"/>
                    <a:pt x="1425098" y="4052854"/>
                  </a:cubicBezTo>
                  <a:close/>
                </a:path>
              </a:pathLst>
            </a:custGeom>
            <a:noFill/>
            <a:ln w="17564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67" name="图形 2">
              <a:extLst>
                <a:ext uri="{FF2B5EF4-FFF2-40B4-BE49-F238E27FC236}">
                  <a16:creationId xmlns:a16="http://schemas.microsoft.com/office/drawing/2014/main" id="{192921BC-BEB1-8762-C062-FB46467D4F92}"/>
                </a:ext>
              </a:extLst>
            </p:cNvPr>
            <p:cNvGrpSpPr/>
            <p:nvPr/>
          </p:nvGrpSpPr>
          <p:grpSpPr>
            <a:xfrm>
              <a:off x="7406021" y="3138644"/>
              <a:ext cx="841468" cy="942766"/>
              <a:chOff x="7406021" y="3138644"/>
              <a:chExt cx="841468" cy="942766"/>
            </a:xfrm>
          </p:grpSpPr>
          <p:sp>
            <p:nvSpPr>
              <p:cNvPr id="790" name="任意多边形: 形状 789">
                <a:extLst>
                  <a:ext uri="{FF2B5EF4-FFF2-40B4-BE49-F238E27FC236}">
                    <a16:creationId xmlns:a16="http://schemas.microsoft.com/office/drawing/2014/main" id="{948174DC-40C3-3F10-DA9F-AED658860F25}"/>
                  </a:ext>
                </a:extLst>
              </p:cNvPr>
              <p:cNvSpPr/>
              <p:nvPr/>
            </p:nvSpPr>
            <p:spPr>
              <a:xfrm>
                <a:off x="7483722" y="3192067"/>
                <a:ext cx="763767" cy="889343"/>
              </a:xfrm>
              <a:custGeom>
                <a:avLst/>
                <a:gdLst>
                  <a:gd name="connsiteX0" fmla="*/ 340396 w 763767"/>
                  <a:gd name="connsiteY0" fmla="*/ 889343 h 889343"/>
                  <a:gd name="connsiteX1" fmla="*/ 0 w 763767"/>
                  <a:gd name="connsiteY1" fmla="*/ 800510 h 889343"/>
                  <a:gd name="connsiteX2" fmla="*/ 286621 w 763767"/>
                  <a:gd name="connsiteY2" fmla="*/ 854680 h 889343"/>
                  <a:gd name="connsiteX3" fmla="*/ 760707 w 763767"/>
                  <a:gd name="connsiteY3" fmla="*/ 0 h 889343"/>
                  <a:gd name="connsiteX4" fmla="*/ 340396 w 763767"/>
                  <a:gd name="connsiteY4" fmla="*/ 889343 h 889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3767" h="889343">
                    <a:moveTo>
                      <a:pt x="340396" y="889343"/>
                    </a:moveTo>
                    <a:cubicBezTo>
                      <a:pt x="151482" y="889343"/>
                      <a:pt x="51226" y="850155"/>
                      <a:pt x="0" y="800510"/>
                    </a:cubicBezTo>
                    <a:cubicBezTo>
                      <a:pt x="53818" y="830297"/>
                      <a:pt x="142608" y="851736"/>
                      <a:pt x="286621" y="854680"/>
                    </a:cubicBezTo>
                    <a:cubicBezTo>
                      <a:pt x="712775" y="863467"/>
                      <a:pt x="756972" y="195679"/>
                      <a:pt x="760707" y="0"/>
                    </a:cubicBezTo>
                    <a:cubicBezTo>
                      <a:pt x="769405" y="150252"/>
                      <a:pt x="789175" y="889343"/>
                      <a:pt x="340396" y="889343"/>
                    </a:cubicBezTo>
                    <a:close/>
                  </a:path>
                </a:pathLst>
              </a:custGeom>
              <a:solidFill>
                <a:srgbClr val="1C0E0C"/>
              </a:solidFill>
              <a:ln w="4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1" name="任意多边形: 形状 790">
                <a:extLst>
                  <a:ext uri="{FF2B5EF4-FFF2-40B4-BE49-F238E27FC236}">
                    <a16:creationId xmlns:a16="http://schemas.microsoft.com/office/drawing/2014/main" id="{C4658017-4474-5483-4189-5D72B7AB4B3D}"/>
                  </a:ext>
                </a:extLst>
              </p:cNvPr>
              <p:cNvSpPr/>
              <p:nvPr/>
            </p:nvSpPr>
            <p:spPr>
              <a:xfrm>
                <a:off x="7406021" y="3138644"/>
                <a:ext cx="838751" cy="908187"/>
              </a:xfrm>
              <a:custGeom>
                <a:avLst/>
                <a:gdLst>
                  <a:gd name="connsiteX0" fmla="*/ 838540 w 838751"/>
                  <a:gd name="connsiteY0" fmla="*/ 88 h 908187"/>
                  <a:gd name="connsiteX1" fmla="*/ 364322 w 838751"/>
                  <a:gd name="connsiteY1" fmla="*/ 908103 h 908187"/>
                  <a:gd name="connsiteX2" fmla="*/ 15008 w 838751"/>
                  <a:gd name="connsiteY2" fmla="*/ 645821 h 908187"/>
                  <a:gd name="connsiteX3" fmla="*/ 204888 w 838751"/>
                  <a:gd name="connsiteY3" fmla="*/ 0 h 908187"/>
                  <a:gd name="connsiteX4" fmla="*/ 838540 w 838751"/>
                  <a:gd name="connsiteY4" fmla="*/ 88 h 908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8751" h="908187">
                    <a:moveTo>
                      <a:pt x="838540" y="88"/>
                    </a:moveTo>
                    <a:cubicBezTo>
                      <a:pt x="838540" y="88"/>
                      <a:pt x="863757" y="918296"/>
                      <a:pt x="364322" y="908103"/>
                    </a:cubicBezTo>
                    <a:cubicBezTo>
                      <a:pt x="-92585" y="898789"/>
                      <a:pt x="6046" y="703330"/>
                      <a:pt x="15008" y="645821"/>
                    </a:cubicBezTo>
                    <a:cubicBezTo>
                      <a:pt x="47299" y="438279"/>
                      <a:pt x="204888" y="0"/>
                      <a:pt x="204888" y="0"/>
                    </a:cubicBezTo>
                    <a:cubicBezTo>
                      <a:pt x="204888" y="0"/>
                      <a:pt x="385806" y="64670"/>
                      <a:pt x="838540" y="88"/>
                    </a:cubicBezTo>
                    <a:close/>
                  </a:path>
                </a:pathLst>
              </a:custGeom>
              <a:solidFill>
                <a:srgbClr val="EFAF00"/>
              </a:solidFill>
              <a:ln w="17564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68" name="图形 2">
              <a:extLst>
                <a:ext uri="{FF2B5EF4-FFF2-40B4-BE49-F238E27FC236}">
                  <a16:creationId xmlns:a16="http://schemas.microsoft.com/office/drawing/2014/main" id="{5561E8D9-4027-C291-B463-5808A89A0D35}"/>
                </a:ext>
              </a:extLst>
            </p:cNvPr>
            <p:cNvGrpSpPr/>
            <p:nvPr/>
          </p:nvGrpSpPr>
          <p:grpSpPr>
            <a:xfrm>
              <a:off x="7684454" y="2124977"/>
              <a:ext cx="946266" cy="1779143"/>
              <a:chOff x="7684454" y="2124977"/>
              <a:chExt cx="946266" cy="1779143"/>
            </a:xfrm>
          </p:grpSpPr>
          <p:sp>
            <p:nvSpPr>
              <p:cNvPr id="787" name="任意多边形: 形状 786">
                <a:extLst>
                  <a:ext uri="{FF2B5EF4-FFF2-40B4-BE49-F238E27FC236}">
                    <a16:creationId xmlns:a16="http://schemas.microsoft.com/office/drawing/2014/main" id="{B90CF8A2-0829-A994-C0D6-3DAD234165D5}"/>
                  </a:ext>
                </a:extLst>
              </p:cNvPr>
              <p:cNvSpPr/>
              <p:nvPr/>
            </p:nvSpPr>
            <p:spPr>
              <a:xfrm>
                <a:off x="7684454" y="2124977"/>
                <a:ext cx="946266" cy="1779143"/>
              </a:xfrm>
              <a:custGeom>
                <a:avLst/>
                <a:gdLst>
                  <a:gd name="connsiteX0" fmla="*/ 945534 w 946266"/>
                  <a:gd name="connsiteY0" fmla="*/ 846544 h 1779143"/>
                  <a:gd name="connsiteX1" fmla="*/ 350676 w 946266"/>
                  <a:gd name="connsiteY1" fmla="*/ 1626538 h 1779143"/>
                  <a:gd name="connsiteX2" fmla="*/ 351159 w 946266"/>
                  <a:gd name="connsiteY2" fmla="*/ 1627943 h 1779143"/>
                  <a:gd name="connsiteX3" fmla="*/ 266851 w 946266"/>
                  <a:gd name="connsiteY3" fmla="*/ 1711417 h 1779143"/>
                  <a:gd name="connsiteX4" fmla="*/ 163432 w 946266"/>
                  <a:gd name="connsiteY4" fmla="*/ 1712164 h 1779143"/>
                  <a:gd name="connsiteX5" fmla="*/ 101574 w 946266"/>
                  <a:gd name="connsiteY5" fmla="*/ 1777141 h 1779143"/>
                  <a:gd name="connsiteX6" fmla="*/ 41473 w 946266"/>
                  <a:gd name="connsiteY6" fmla="*/ 1769277 h 1779143"/>
                  <a:gd name="connsiteX7" fmla="*/ 70864 w 946266"/>
                  <a:gd name="connsiteY7" fmla="*/ 1700170 h 1779143"/>
                  <a:gd name="connsiteX8" fmla="*/ 28996 w 946266"/>
                  <a:gd name="connsiteY8" fmla="*/ 1751308 h 1779143"/>
                  <a:gd name="connsiteX9" fmla="*/ 0 w 946266"/>
                  <a:gd name="connsiteY9" fmla="*/ 1752802 h 1779143"/>
                  <a:gd name="connsiteX10" fmla="*/ 40858 w 946266"/>
                  <a:gd name="connsiteY10" fmla="*/ 1681630 h 1779143"/>
                  <a:gd name="connsiteX11" fmla="*/ 105264 w 946266"/>
                  <a:gd name="connsiteY11" fmla="*/ 1636994 h 1779143"/>
                  <a:gd name="connsiteX12" fmla="*/ 304239 w 946266"/>
                  <a:gd name="connsiteY12" fmla="*/ 1548556 h 1779143"/>
                  <a:gd name="connsiteX13" fmla="*/ 709128 w 946266"/>
                  <a:gd name="connsiteY13" fmla="*/ 855155 h 1779143"/>
                  <a:gd name="connsiteX14" fmla="*/ 505365 w 946266"/>
                  <a:gd name="connsiteY14" fmla="*/ 228358 h 1779143"/>
                  <a:gd name="connsiteX15" fmla="*/ 617000 w 946266"/>
                  <a:gd name="connsiteY15" fmla="*/ 5791 h 1779143"/>
                  <a:gd name="connsiteX16" fmla="*/ 945534 w 946266"/>
                  <a:gd name="connsiteY16" fmla="*/ 846544 h 1779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46266" h="1779143">
                    <a:moveTo>
                      <a:pt x="945534" y="846544"/>
                    </a:moveTo>
                    <a:cubicBezTo>
                      <a:pt x="911442" y="1091956"/>
                      <a:pt x="364690" y="1613226"/>
                      <a:pt x="350676" y="1626538"/>
                    </a:cubicBezTo>
                    <a:lnTo>
                      <a:pt x="351159" y="1627943"/>
                    </a:lnTo>
                    <a:cubicBezTo>
                      <a:pt x="351159" y="1627943"/>
                      <a:pt x="308895" y="1711417"/>
                      <a:pt x="266851" y="1711417"/>
                    </a:cubicBezTo>
                    <a:cubicBezTo>
                      <a:pt x="224807" y="1711417"/>
                      <a:pt x="185575" y="1688703"/>
                      <a:pt x="163432" y="1712164"/>
                    </a:cubicBezTo>
                    <a:cubicBezTo>
                      <a:pt x="141289" y="1735624"/>
                      <a:pt x="118444" y="1773671"/>
                      <a:pt x="101574" y="1777141"/>
                    </a:cubicBezTo>
                    <a:cubicBezTo>
                      <a:pt x="81231" y="1781488"/>
                      <a:pt x="60013" y="1778711"/>
                      <a:pt x="41473" y="1769277"/>
                    </a:cubicBezTo>
                    <a:cubicBezTo>
                      <a:pt x="41473" y="1769277"/>
                      <a:pt x="55927" y="1734131"/>
                      <a:pt x="70864" y="1700170"/>
                    </a:cubicBezTo>
                    <a:cubicBezTo>
                      <a:pt x="57421" y="1712691"/>
                      <a:pt x="39188" y="1740369"/>
                      <a:pt x="28996" y="1751308"/>
                    </a:cubicBezTo>
                    <a:cubicBezTo>
                      <a:pt x="13619" y="1767739"/>
                      <a:pt x="0" y="1752802"/>
                      <a:pt x="0" y="1752802"/>
                    </a:cubicBezTo>
                    <a:cubicBezTo>
                      <a:pt x="0" y="1752802"/>
                      <a:pt x="29523" y="1696524"/>
                      <a:pt x="40858" y="1681630"/>
                    </a:cubicBezTo>
                    <a:cubicBezTo>
                      <a:pt x="52192" y="1666737"/>
                      <a:pt x="86549" y="1644067"/>
                      <a:pt x="105264" y="1636994"/>
                    </a:cubicBezTo>
                    <a:cubicBezTo>
                      <a:pt x="126045" y="1625835"/>
                      <a:pt x="236449" y="1566700"/>
                      <a:pt x="304239" y="1548556"/>
                    </a:cubicBezTo>
                    <a:cubicBezTo>
                      <a:pt x="388634" y="1378138"/>
                      <a:pt x="592573" y="978872"/>
                      <a:pt x="709128" y="855155"/>
                    </a:cubicBezTo>
                    <a:cubicBezTo>
                      <a:pt x="709128" y="855155"/>
                      <a:pt x="514591" y="366484"/>
                      <a:pt x="505365" y="228358"/>
                    </a:cubicBezTo>
                    <a:cubicBezTo>
                      <a:pt x="496139" y="90231"/>
                      <a:pt x="542313" y="-27862"/>
                      <a:pt x="617000" y="5791"/>
                    </a:cubicBezTo>
                    <a:cubicBezTo>
                      <a:pt x="795282" y="85618"/>
                      <a:pt x="958582" y="752659"/>
                      <a:pt x="945534" y="846544"/>
                    </a:cubicBezTo>
                    <a:close/>
                  </a:path>
                </a:pathLst>
              </a:custGeom>
              <a:solidFill>
                <a:srgbClr val="C48270"/>
              </a:solidFill>
              <a:ln w="17564" cap="rnd">
                <a:solidFill>
                  <a:srgbClr val="0F0F0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8" name="任意多边形: 形状 787">
                <a:extLst>
                  <a:ext uri="{FF2B5EF4-FFF2-40B4-BE49-F238E27FC236}">
                    <a16:creationId xmlns:a16="http://schemas.microsoft.com/office/drawing/2014/main" id="{0271E0ED-E915-644F-C170-5968784990C5}"/>
                  </a:ext>
                </a:extLst>
              </p:cNvPr>
              <p:cNvSpPr/>
              <p:nvPr/>
            </p:nvSpPr>
            <p:spPr>
              <a:xfrm>
                <a:off x="7750003" y="3758895"/>
                <a:ext cx="107856" cy="135446"/>
              </a:xfrm>
              <a:custGeom>
                <a:avLst/>
                <a:gdLst>
                  <a:gd name="connsiteX0" fmla="*/ 0 w 107856"/>
                  <a:gd name="connsiteY0" fmla="*/ 135446 h 135446"/>
                  <a:gd name="connsiteX1" fmla="*/ 52720 w 107856"/>
                  <a:gd name="connsiteY1" fmla="*/ 37695 h 135446"/>
                  <a:gd name="connsiteX2" fmla="*/ 107857 w 107856"/>
                  <a:gd name="connsiteY2" fmla="*/ 0 h 135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7856" h="135446">
                    <a:moveTo>
                      <a:pt x="0" y="135446"/>
                    </a:moveTo>
                    <a:cubicBezTo>
                      <a:pt x="0" y="135446"/>
                      <a:pt x="38925" y="46921"/>
                      <a:pt x="52720" y="37695"/>
                    </a:cubicBezTo>
                    <a:cubicBezTo>
                      <a:pt x="76664" y="21439"/>
                      <a:pt x="107857" y="0"/>
                      <a:pt x="107857" y="0"/>
                    </a:cubicBezTo>
                  </a:path>
                </a:pathLst>
              </a:custGeom>
              <a:noFill/>
              <a:ln w="17564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9" name="任意多边形: 形状 788">
                <a:extLst>
                  <a:ext uri="{FF2B5EF4-FFF2-40B4-BE49-F238E27FC236}">
                    <a16:creationId xmlns:a16="http://schemas.microsoft.com/office/drawing/2014/main" id="{5B4C7D9F-2E12-F4D7-4CF7-52C62046460F}"/>
                  </a:ext>
                </a:extLst>
              </p:cNvPr>
              <p:cNvSpPr/>
              <p:nvPr/>
            </p:nvSpPr>
            <p:spPr>
              <a:xfrm>
                <a:off x="7773683" y="3775414"/>
                <a:ext cx="106231" cy="122662"/>
              </a:xfrm>
              <a:custGeom>
                <a:avLst/>
                <a:gdLst>
                  <a:gd name="connsiteX0" fmla="*/ 0 w 106231"/>
                  <a:gd name="connsiteY0" fmla="*/ 122662 h 122662"/>
                  <a:gd name="connsiteX1" fmla="*/ 51095 w 106231"/>
                  <a:gd name="connsiteY1" fmla="*/ 37695 h 122662"/>
                  <a:gd name="connsiteX2" fmla="*/ 106231 w 106231"/>
                  <a:gd name="connsiteY2" fmla="*/ 0 h 122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6231" h="122662">
                    <a:moveTo>
                      <a:pt x="0" y="122662"/>
                    </a:moveTo>
                    <a:cubicBezTo>
                      <a:pt x="0" y="122662"/>
                      <a:pt x="37519" y="46921"/>
                      <a:pt x="51095" y="37695"/>
                    </a:cubicBezTo>
                    <a:lnTo>
                      <a:pt x="106231" y="0"/>
                    </a:lnTo>
                  </a:path>
                </a:pathLst>
              </a:custGeom>
              <a:noFill/>
              <a:ln w="17564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69" name="图形 2">
              <a:extLst>
                <a:ext uri="{FF2B5EF4-FFF2-40B4-BE49-F238E27FC236}">
                  <a16:creationId xmlns:a16="http://schemas.microsoft.com/office/drawing/2014/main" id="{AE5ED632-E1F1-2211-0B3D-E842EB8C847F}"/>
                </a:ext>
              </a:extLst>
            </p:cNvPr>
            <p:cNvGrpSpPr/>
            <p:nvPr/>
          </p:nvGrpSpPr>
          <p:grpSpPr>
            <a:xfrm>
              <a:off x="7256340" y="1324117"/>
              <a:ext cx="1095004" cy="856988"/>
              <a:chOff x="7256340" y="1324117"/>
              <a:chExt cx="1095004" cy="856988"/>
            </a:xfrm>
          </p:grpSpPr>
          <p:grpSp>
            <p:nvGrpSpPr>
              <p:cNvPr id="780" name="图形 2">
                <a:extLst>
                  <a:ext uri="{FF2B5EF4-FFF2-40B4-BE49-F238E27FC236}">
                    <a16:creationId xmlns:a16="http://schemas.microsoft.com/office/drawing/2014/main" id="{213A578B-C6DE-6390-D420-D51A3C688230}"/>
                  </a:ext>
                </a:extLst>
              </p:cNvPr>
              <p:cNvGrpSpPr/>
              <p:nvPr/>
            </p:nvGrpSpPr>
            <p:grpSpPr>
              <a:xfrm>
                <a:off x="7256340" y="1324117"/>
                <a:ext cx="1095004" cy="742922"/>
                <a:chOff x="7256340" y="1324117"/>
                <a:chExt cx="1095004" cy="742922"/>
              </a:xfrm>
            </p:grpSpPr>
            <p:sp>
              <p:nvSpPr>
                <p:cNvPr id="785" name="任意多边形: 形状 784">
                  <a:extLst>
                    <a:ext uri="{FF2B5EF4-FFF2-40B4-BE49-F238E27FC236}">
                      <a16:creationId xmlns:a16="http://schemas.microsoft.com/office/drawing/2014/main" id="{CB3A1C31-0C63-4CD0-ABC5-703413FEDE88}"/>
                    </a:ext>
                  </a:extLst>
                </p:cNvPr>
                <p:cNvSpPr/>
                <p:nvPr/>
              </p:nvSpPr>
              <p:spPr>
                <a:xfrm>
                  <a:off x="7256340" y="1324117"/>
                  <a:ext cx="1095004" cy="742922"/>
                </a:xfrm>
                <a:custGeom>
                  <a:avLst/>
                  <a:gdLst>
                    <a:gd name="connsiteX0" fmla="*/ 241617 w 1095004"/>
                    <a:gd name="connsiteY0" fmla="*/ 102004 h 742922"/>
                    <a:gd name="connsiteX1" fmla="*/ 11977 w 1095004"/>
                    <a:gd name="connsiteY1" fmla="*/ 185257 h 742922"/>
                    <a:gd name="connsiteX2" fmla="*/ 96593 w 1095004"/>
                    <a:gd name="connsiteY2" fmla="*/ 409318 h 742922"/>
                    <a:gd name="connsiteX3" fmla="*/ 229360 w 1095004"/>
                    <a:gd name="connsiteY3" fmla="*/ 476755 h 742922"/>
                    <a:gd name="connsiteX4" fmla="*/ 916698 w 1095004"/>
                    <a:gd name="connsiteY4" fmla="*/ 740356 h 742922"/>
                    <a:gd name="connsiteX5" fmla="*/ 1049640 w 1095004"/>
                    <a:gd name="connsiteY5" fmla="*/ 405979 h 742922"/>
                    <a:gd name="connsiteX6" fmla="*/ 838760 w 1095004"/>
                    <a:gd name="connsiteY6" fmla="*/ 402552 h 742922"/>
                    <a:gd name="connsiteX7" fmla="*/ 731694 w 1095004"/>
                    <a:gd name="connsiteY7" fmla="*/ 293729 h 742922"/>
                    <a:gd name="connsiteX8" fmla="*/ 616061 w 1095004"/>
                    <a:gd name="connsiteY8" fmla="*/ 354181 h 742922"/>
                    <a:gd name="connsiteX9" fmla="*/ 536981 w 1095004"/>
                    <a:gd name="connsiteY9" fmla="*/ 37246 h 742922"/>
                    <a:gd name="connsiteX10" fmla="*/ 241617 w 1095004"/>
                    <a:gd name="connsiteY10" fmla="*/ 102004 h 742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095004" h="742922">
                      <a:moveTo>
                        <a:pt x="241617" y="102004"/>
                      </a:moveTo>
                      <a:cubicBezTo>
                        <a:pt x="241617" y="102004"/>
                        <a:pt x="65489" y="57763"/>
                        <a:pt x="11977" y="185257"/>
                      </a:cubicBezTo>
                      <a:cubicBezTo>
                        <a:pt x="-41533" y="312752"/>
                        <a:pt x="101909" y="340913"/>
                        <a:pt x="96593" y="409318"/>
                      </a:cubicBezTo>
                      <a:cubicBezTo>
                        <a:pt x="93430" y="449605"/>
                        <a:pt x="113420" y="561020"/>
                        <a:pt x="229360" y="476755"/>
                      </a:cubicBezTo>
                      <a:cubicBezTo>
                        <a:pt x="340731" y="395786"/>
                        <a:pt x="778527" y="777611"/>
                        <a:pt x="916698" y="740356"/>
                      </a:cubicBezTo>
                      <a:cubicBezTo>
                        <a:pt x="1054868" y="703100"/>
                        <a:pt x="1158331" y="485542"/>
                        <a:pt x="1049640" y="405979"/>
                      </a:cubicBezTo>
                      <a:cubicBezTo>
                        <a:pt x="940949" y="326415"/>
                        <a:pt x="875224" y="437083"/>
                        <a:pt x="838760" y="402552"/>
                      </a:cubicBezTo>
                      <a:cubicBezTo>
                        <a:pt x="802295" y="368020"/>
                        <a:pt x="819956" y="308710"/>
                        <a:pt x="731694" y="293729"/>
                      </a:cubicBezTo>
                      <a:cubicBezTo>
                        <a:pt x="651647" y="280153"/>
                        <a:pt x="616061" y="354181"/>
                        <a:pt x="616061" y="354181"/>
                      </a:cubicBezTo>
                      <a:cubicBezTo>
                        <a:pt x="616061" y="354181"/>
                        <a:pt x="667112" y="109736"/>
                        <a:pt x="536981" y="37246"/>
                      </a:cubicBezTo>
                      <a:cubicBezTo>
                        <a:pt x="406851" y="-35244"/>
                        <a:pt x="290779" y="4340"/>
                        <a:pt x="241617" y="102004"/>
                      </a:cubicBezTo>
                      <a:close/>
                    </a:path>
                  </a:pathLst>
                </a:custGeom>
                <a:solidFill>
                  <a:srgbClr val="1C0E0C"/>
                </a:solidFill>
                <a:ln w="43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6" name="任意多边形: 形状 785">
                  <a:extLst>
                    <a:ext uri="{FF2B5EF4-FFF2-40B4-BE49-F238E27FC236}">
                      <a16:creationId xmlns:a16="http://schemas.microsoft.com/office/drawing/2014/main" id="{86B70615-04C6-9CDA-FB53-9FA540D817C8}"/>
                    </a:ext>
                  </a:extLst>
                </p:cNvPr>
                <p:cNvSpPr/>
                <p:nvPr/>
              </p:nvSpPr>
              <p:spPr>
                <a:xfrm>
                  <a:off x="7867920" y="1598659"/>
                  <a:ext cx="440783" cy="104527"/>
                </a:xfrm>
                <a:custGeom>
                  <a:avLst/>
                  <a:gdLst>
                    <a:gd name="connsiteX0" fmla="*/ 440784 w 440783"/>
                    <a:gd name="connsiteY0" fmla="*/ 100112 h 104527"/>
                    <a:gd name="connsiteX1" fmla="*/ 238954 w 440783"/>
                    <a:gd name="connsiteY1" fmla="*/ 98047 h 104527"/>
                    <a:gd name="connsiteX2" fmla="*/ 117258 w 440783"/>
                    <a:gd name="connsiteY2" fmla="*/ 647 h 104527"/>
                    <a:gd name="connsiteX3" fmla="*/ 0 w 440783"/>
                    <a:gd name="connsiteY3" fmla="*/ 81352 h 104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0783" h="104527">
                      <a:moveTo>
                        <a:pt x="440784" y="100112"/>
                      </a:moveTo>
                      <a:cubicBezTo>
                        <a:pt x="327743" y="26875"/>
                        <a:pt x="277088" y="130470"/>
                        <a:pt x="238954" y="98047"/>
                      </a:cubicBezTo>
                      <a:cubicBezTo>
                        <a:pt x="200820" y="65624"/>
                        <a:pt x="206224" y="10620"/>
                        <a:pt x="117258" y="647"/>
                      </a:cubicBezTo>
                      <a:cubicBezTo>
                        <a:pt x="36641" y="-8447"/>
                        <a:pt x="0" y="81352"/>
                        <a:pt x="0" y="81352"/>
                      </a:cubicBezTo>
                    </a:path>
                  </a:pathLst>
                </a:custGeom>
                <a:noFill/>
                <a:ln w="17564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81" name="图形 2">
                <a:extLst>
                  <a:ext uri="{FF2B5EF4-FFF2-40B4-BE49-F238E27FC236}">
                    <a16:creationId xmlns:a16="http://schemas.microsoft.com/office/drawing/2014/main" id="{1CF54D5F-4597-148E-9E1A-61514251D607}"/>
                  </a:ext>
                </a:extLst>
              </p:cNvPr>
              <p:cNvGrpSpPr/>
              <p:nvPr/>
            </p:nvGrpSpPr>
            <p:grpSpPr>
              <a:xfrm>
                <a:off x="7601552" y="1699562"/>
                <a:ext cx="571485" cy="481543"/>
                <a:chOff x="7601552" y="1699562"/>
                <a:chExt cx="571485" cy="481543"/>
              </a:xfrm>
            </p:grpSpPr>
            <p:sp>
              <p:nvSpPr>
                <p:cNvPr id="783" name="任意多边形: 形状 782">
                  <a:extLst>
                    <a:ext uri="{FF2B5EF4-FFF2-40B4-BE49-F238E27FC236}">
                      <a16:creationId xmlns:a16="http://schemas.microsoft.com/office/drawing/2014/main" id="{AE70CDC8-5757-B5FD-46C9-1C42E081D63B}"/>
                    </a:ext>
                  </a:extLst>
                </p:cNvPr>
                <p:cNvSpPr/>
                <p:nvPr/>
              </p:nvSpPr>
              <p:spPr>
                <a:xfrm>
                  <a:off x="7601552" y="1699562"/>
                  <a:ext cx="571485" cy="481543"/>
                </a:xfrm>
                <a:custGeom>
                  <a:avLst/>
                  <a:gdLst>
                    <a:gd name="connsiteX0" fmla="*/ 223841 w 571485"/>
                    <a:gd name="connsiteY0" fmla="*/ 0 h 481543"/>
                    <a:gd name="connsiteX1" fmla="*/ 571486 w 571485"/>
                    <a:gd name="connsiteY1" fmla="*/ 364647 h 481543"/>
                    <a:gd name="connsiteX2" fmla="*/ 0 w 571485"/>
                    <a:gd name="connsiteY2" fmla="*/ 430811 h 481543"/>
                    <a:gd name="connsiteX3" fmla="*/ 55796 w 571485"/>
                    <a:gd name="connsiteY3" fmla="*/ 164530 h 481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71485" h="481543">
                      <a:moveTo>
                        <a:pt x="223841" y="0"/>
                      </a:moveTo>
                      <a:cubicBezTo>
                        <a:pt x="223841" y="0"/>
                        <a:pt x="299845" y="319923"/>
                        <a:pt x="571486" y="364647"/>
                      </a:cubicBezTo>
                      <a:cubicBezTo>
                        <a:pt x="571486" y="364647"/>
                        <a:pt x="172526" y="575527"/>
                        <a:pt x="0" y="430811"/>
                      </a:cubicBezTo>
                      <a:cubicBezTo>
                        <a:pt x="0" y="430811"/>
                        <a:pt x="129472" y="361572"/>
                        <a:pt x="55796" y="164530"/>
                      </a:cubicBezTo>
                      <a:close/>
                    </a:path>
                  </a:pathLst>
                </a:custGeom>
                <a:solidFill>
                  <a:srgbClr val="C48270"/>
                </a:solidFill>
                <a:ln w="17564" cap="rnd">
                  <a:solidFill>
                    <a:srgbClr val="0F0F0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4" name="任意多边形: 形状 783">
                  <a:extLst>
                    <a:ext uri="{FF2B5EF4-FFF2-40B4-BE49-F238E27FC236}">
                      <a16:creationId xmlns:a16="http://schemas.microsoft.com/office/drawing/2014/main" id="{28929282-AE44-ABEB-FB22-C66F06792247}"/>
                    </a:ext>
                  </a:extLst>
                </p:cNvPr>
                <p:cNvSpPr/>
                <p:nvPr/>
              </p:nvSpPr>
              <p:spPr>
                <a:xfrm>
                  <a:off x="7657435" y="1709623"/>
                  <a:ext cx="164209" cy="338682"/>
                </a:xfrm>
                <a:custGeom>
                  <a:avLst/>
                  <a:gdLst>
                    <a:gd name="connsiteX0" fmla="*/ 159654 w 164209"/>
                    <a:gd name="connsiteY0" fmla="*/ 0 h 338682"/>
                    <a:gd name="connsiteX1" fmla="*/ 10280 w 164209"/>
                    <a:gd name="connsiteY1" fmla="*/ 338682 h 338682"/>
                    <a:gd name="connsiteX2" fmla="*/ 0 w 164209"/>
                    <a:gd name="connsiteY2" fmla="*/ 154689 h 338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64209" h="338682">
                      <a:moveTo>
                        <a:pt x="159654" y="0"/>
                      </a:moveTo>
                      <a:cubicBezTo>
                        <a:pt x="168440" y="31588"/>
                        <a:pt x="182236" y="292684"/>
                        <a:pt x="10280" y="338682"/>
                      </a:cubicBezTo>
                      <a:cubicBezTo>
                        <a:pt x="26096" y="296726"/>
                        <a:pt x="30665" y="236845"/>
                        <a:pt x="0" y="154689"/>
                      </a:cubicBezTo>
                      <a:close/>
                    </a:path>
                  </a:pathLst>
                </a:custGeom>
                <a:solidFill>
                  <a:srgbClr val="1C0E0C"/>
                </a:solidFill>
                <a:ln w="43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82" name="任意多边形: 形状 781">
                <a:extLst>
                  <a:ext uri="{FF2B5EF4-FFF2-40B4-BE49-F238E27FC236}">
                    <a16:creationId xmlns:a16="http://schemas.microsoft.com/office/drawing/2014/main" id="{4D74D6C3-87AD-0E74-65E7-36D9F2D53114}"/>
                  </a:ext>
                </a:extLst>
              </p:cNvPr>
              <p:cNvSpPr/>
              <p:nvPr/>
            </p:nvSpPr>
            <p:spPr>
              <a:xfrm>
                <a:off x="7409868" y="1519819"/>
                <a:ext cx="443422" cy="447743"/>
              </a:xfrm>
              <a:custGeom>
                <a:avLst/>
                <a:gdLst>
                  <a:gd name="connsiteX0" fmla="*/ 425893 w 443422"/>
                  <a:gd name="connsiteY0" fmla="*/ 76104 h 447743"/>
                  <a:gd name="connsiteX1" fmla="*/ 411659 w 443422"/>
                  <a:gd name="connsiteY1" fmla="*/ 207245 h 447743"/>
                  <a:gd name="connsiteX2" fmla="*/ 214749 w 443422"/>
                  <a:gd name="connsiteY2" fmla="*/ 446814 h 447743"/>
                  <a:gd name="connsiteX3" fmla="*/ 58434 w 443422"/>
                  <a:gd name="connsiteY3" fmla="*/ 286105 h 447743"/>
                  <a:gd name="connsiteX4" fmla="*/ 2902 w 443422"/>
                  <a:gd name="connsiteY4" fmla="*/ 141477 h 447743"/>
                  <a:gd name="connsiteX5" fmla="*/ 102148 w 443422"/>
                  <a:gd name="connsiteY5" fmla="*/ 890 h 447743"/>
                  <a:gd name="connsiteX6" fmla="*/ 381389 w 443422"/>
                  <a:gd name="connsiteY6" fmla="*/ 111954 h 447743"/>
                  <a:gd name="connsiteX7" fmla="*/ 425893 w 443422"/>
                  <a:gd name="connsiteY7" fmla="*/ 76104 h 447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3422" h="447743">
                    <a:moveTo>
                      <a:pt x="425893" y="76104"/>
                    </a:moveTo>
                    <a:cubicBezTo>
                      <a:pt x="458843" y="85813"/>
                      <a:pt x="440303" y="191780"/>
                      <a:pt x="411659" y="207245"/>
                    </a:cubicBezTo>
                    <a:cubicBezTo>
                      <a:pt x="420445" y="239141"/>
                      <a:pt x="372690" y="400025"/>
                      <a:pt x="214749" y="446814"/>
                    </a:cubicBezTo>
                    <a:cubicBezTo>
                      <a:pt x="169761" y="459994"/>
                      <a:pt x="76667" y="329380"/>
                      <a:pt x="58434" y="286105"/>
                    </a:cubicBezTo>
                    <a:cubicBezTo>
                      <a:pt x="31767" y="223105"/>
                      <a:pt x="7428" y="164937"/>
                      <a:pt x="2902" y="141477"/>
                    </a:cubicBezTo>
                    <a:cubicBezTo>
                      <a:pt x="-4390" y="103562"/>
                      <a:pt x="-6192" y="18683"/>
                      <a:pt x="102148" y="890"/>
                    </a:cubicBezTo>
                    <a:cubicBezTo>
                      <a:pt x="197088" y="-14662"/>
                      <a:pt x="227798" y="179655"/>
                      <a:pt x="381389" y="111954"/>
                    </a:cubicBezTo>
                    <a:cubicBezTo>
                      <a:pt x="381476" y="112041"/>
                      <a:pt x="392679" y="66175"/>
                      <a:pt x="425893" y="76104"/>
                    </a:cubicBezTo>
                    <a:close/>
                  </a:path>
                </a:pathLst>
              </a:custGeom>
              <a:solidFill>
                <a:srgbClr val="C48270"/>
              </a:solidFill>
              <a:ln w="17564" cap="rnd">
                <a:solidFill>
                  <a:srgbClr val="0F0F0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70" name="任意多边形: 形状 769">
              <a:extLst>
                <a:ext uri="{FF2B5EF4-FFF2-40B4-BE49-F238E27FC236}">
                  <a16:creationId xmlns:a16="http://schemas.microsoft.com/office/drawing/2014/main" id="{080F2E7F-A954-38DC-1146-57D316162705}"/>
                </a:ext>
              </a:extLst>
            </p:cNvPr>
            <p:cNvSpPr/>
            <p:nvPr/>
          </p:nvSpPr>
          <p:spPr>
            <a:xfrm>
              <a:off x="7514388" y="1709623"/>
              <a:ext cx="36025" cy="96301"/>
            </a:xfrm>
            <a:custGeom>
              <a:avLst/>
              <a:gdLst>
                <a:gd name="connsiteX0" fmla="*/ 0 w 36025"/>
                <a:gd name="connsiteY0" fmla="*/ 0 h 96301"/>
                <a:gd name="connsiteX1" fmla="*/ 0 w 36025"/>
                <a:gd name="connsiteY1" fmla="*/ 80749 h 96301"/>
                <a:gd name="connsiteX2" fmla="*/ 36026 w 36025"/>
                <a:gd name="connsiteY2" fmla="*/ 96302 h 96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025" h="96301">
                  <a:moveTo>
                    <a:pt x="0" y="0"/>
                  </a:moveTo>
                  <a:lnTo>
                    <a:pt x="0" y="80749"/>
                  </a:lnTo>
                  <a:lnTo>
                    <a:pt x="36026" y="96302"/>
                  </a:lnTo>
                </a:path>
              </a:pathLst>
            </a:custGeom>
            <a:noFill/>
            <a:ln w="17564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1" name="任意多边形: 形状 770">
              <a:extLst>
                <a:ext uri="{FF2B5EF4-FFF2-40B4-BE49-F238E27FC236}">
                  <a16:creationId xmlns:a16="http://schemas.microsoft.com/office/drawing/2014/main" id="{F4F229AD-ABED-70D3-4F13-F0BA5FC02C51}"/>
                </a:ext>
              </a:extLst>
            </p:cNvPr>
            <p:cNvSpPr/>
            <p:nvPr/>
          </p:nvSpPr>
          <p:spPr>
            <a:xfrm>
              <a:off x="7570315" y="1816689"/>
              <a:ext cx="62253" cy="41075"/>
            </a:xfrm>
            <a:custGeom>
              <a:avLst/>
              <a:gdLst>
                <a:gd name="connsiteX0" fmla="*/ 0 w 62253"/>
                <a:gd name="connsiteY0" fmla="*/ 40419 h 41075"/>
                <a:gd name="connsiteX1" fmla="*/ 62254 w 62253"/>
                <a:gd name="connsiteY1" fmla="*/ 0 h 41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253" h="41075">
                  <a:moveTo>
                    <a:pt x="0" y="40419"/>
                  </a:moveTo>
                  <a:cubicBezTo>
                    <a:pt x="0" y="40419"/>
                    <a:pt x="43099" y="49513"/>
                    <a:pt x="62254" y="0"/>
                  </a:cubicBezTo>
                </a:path>
              </a:pathLst>
            </a:custGeom>
            <a:noFill/>
            <a:ln w="17564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2" name="任意多边形: 形状 771">
              <a:extLst>
                <a:ext uri="{FF2B5EF4-FFF2-40B4-BE49-F238E27FC236}">
                  <a16:creationId xmlns:a16="http://schemas.microsoft.com/office/drawing/2014/main" id="{204DA115-DA6B-F9BA-BB47-98382EC1E591}"/>
                </a:ext>
              </a:extLst>
            </p:cNvPr>
            <p:cNvSpPr/>
            <p:nvPr/>
          </p:nvSpPr>
          <p:spPr>
            <a:xfrm rot="20025000">
              <a:off x="7560577" y="1673927"/>
              <a:ext cx="27502" cy="36376"/>
            </a:xfrm>
            <a:custGeom>
              <a:avLst/>
              <a:gdLst>
                <a:gd name="connsiteX0" fmla="*/ 27502 w 27502"/>
                <a:gd name="connsiteY0" fmla="*/ 18188 h 36376"/>
                <a:gd name="connsiteX1" fmla="*/ 13751 w 27502"/>
                <a:gd name="connsiteY1" fmla="*/ 36377 h 36376"/>
                <a:gd name="connsiteX2" fmla="*/ 0 w 27502"/>
                <a:gd name="connsiteY2" fmla="*/ 18188 h 36376"/>
                <a:gd name="connsiteX3" fmla="*/ 13751 w 27502"/>
                <a:gd name="connsiteY3" fmla="*/ 0 h 36376"/>
                <a:gd name="connsiteX4" fmla="*/ 27502 w 27502"/>
                <a:gd name="connsiteY4" fmla="*/ 18188 h 3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502" h="36376">
                  <a:moveTo>
                    <a:pt x="27502" y="18188"/>
                  </a:moveTo>
                  <a:cubicBezTo>
                    <a:pt x="27502" y="28234"/>
                    <a:pt x="21346" y="36377"/>
                    <a:pt x="13751" y="36377"/>
                  </a:cubicBezTo>
                  <a:cubicBezTo>
                    <a:pt x="6157" y="36377"/>
                    <a:pt x="0" y="28234"/>
                    <a:pt x="0" y="18188"/>
                  </a:cubicBezTo>
                  <a:cubicBezTo>
                    <a:pt x="0" y="8143"/>
                    <a:pt x="6157" y="0"/>
                    <a:pt x="13751" y="0"/>
                  </a:cubicBezTo>
                  <a:cubicBezTo>
                    <a:pt x="21346" y="0"/>
                    <a:pt x="27502" y="8143"/>
                    <a:pt x="27502" y="18188"/>
                  </a:cubicBezTo>
                  <a:close/>
                </a:path>
              </a:pathLst>
            </a:custGeom>
            <a:solidFill>
              <a:srgbClr val="1C0E0C"/>
            </a:solidFill>
            <a:ln w="43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3" name="任意多边形: 形状 772">
              <a:extLst>
                <a:ext uri="{FF2B5EF4-FFF2-40B4-BE49-F238E27FC236}">
                  <a16:creationId xmlns:a16="http://schemas.microsoft.com/office/drawing/2014/main" id="{47B47E56-8714-4552-0522-449CB1F58C59}"/>
                </a:ext>
              </a:extLst>
            </p:cNvPr>
            <p:cNvSpPr/>
            <p:nvPr/>
          </p:nvSpPr>
          <p:spPr>
            <a:xfrm rot="20461800">
              <a:off x="7459171" y="1723810"/>
              <a:ext cx="27502" cy="36376"/>
            </a:xfrm>
            <a:custGeom>
              <a:avLst/>
              <a:gdLst>
                <a:gd name="connsiteX0" fmla="*/ 27502 w 27502"/>
                <a:gd name="connsiteY0" fmla="*/ 18188 h 36376"/>
                <a:gd name="connsiteX1" fmla="*/ 13751 w 27502"/>
                <a:gd name="connsiteY1" fmla="*/ 36377 h 36376"/>
                <a:gd name="connsiteX2" fmla="*/ 0 w 27502"/>
                <a:gd name="connsiteY2" fmla="*/ 18188 h 36376"/>
                <a:gd name="connsiteX3" fmla="*/ 13751 w 27502"/>
                <a:gd name="connsiteY3" fmla="*/ 0 h 36376"/>
                <a:gd name="connsiteX4" fmla="*/ 27502 w 27502"/>
                <a:gd name="connsiteY4" fmla="*/ 18188 h 3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502" h="36376">
                  <a:moveTo>
                    <a:pt x="27502" y="18188"/>
                  </a:moveTo>
                  <a:cubicBezTo>
                    <a:pt x="27502" y="28234"/>
                    <a:pt x="21346" y="36377"/>
                    <a:pt x="13751" y="36377"/>
                  </a:cubicBezTo>
                  <a:cubicBezTo>
                    <a:pt x="6157" y="36377"/>
                    <a:pt x="0" y="28234"/>
                    <a:pt x="0" y="18188"/>
                  </a:cubicBezTo>
                  <a:cubicBezTo>
                    <a:pt x="0" y="8143"/>
                    <a:pt x="6157" y="0"/>
                    <a:pt x="13751" y="0"/>
                  </a:cubicBezTo>
                  <a:cubicBezTo>
                    <a:pt x="21346" y="0"/>
                    <a:pt x="27502" y="8143"/>
                    <a:pt x="27502" y="18188"/>
                  </a:cubicBezTo>
                  <a:close/>
                </a:path>
              </a:pathLst>
            </a:custGeom>
            <a:solidFill>
              <a:srgbClr val="1C0E0C"/>
            </a:solidFill>
            <a:ln w="43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4" name="任意多边形: 形状 773">
              <a:extLst>
                <a:ext uri="{FF2B5EF4-FFF2-40B4-BE49-F238E27FC236}">
                  <a16:creationId xmlns:a16="http://schemas.microsoft.com/office/drawing/2014/main" id="{D17F5895-464D-4157-64FE-9C0FC4FD2791}"/>
                </a:ext>
              </a:extLst>
            </p:cNvPr>
            <p:cNvSpPr/>
            <p:nvPr/>
          </p:nvSpPr>
          <p:spPr>
            <a:xfrm>
              <a:off x="7433067" y="1665135"/>
              <a:ext cx="29699" cy="16106"/>
            </a:xfrm>
            <a:custGeom>
              <a:avLst/>
              <a:gdLst>
                <a:gd name="connsiteX0" fmla="*/ 0 w 29699"/>
                <a:gd name="connsiteY0" fmla="*/ 16107 h 16106"/>
                <a:gd name="connsiteX1" fmla="*/ 29699 w 29699"/>
                <a:gd name="connsiteY1" fmla="*/ 510 h 16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699" h="16106">
                  <a:moveTo>
                    <a:pt x="0" y="16107"/>
                  </a:moveTo>
                  <a:cubicBezTo>
                    <a:pt x="4994" y="4565"/>
                    <a:pt x="17362" y="-1930"/>
                    <a:pt x="29699" y="510"/>
                  </a:cubicBezTo>
                </a:path>
              </a:pathLst>
            </a:custGeom>
            <a:noFill/>
            <a:ln w="17564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5" name="任意多边形: 形状 774">
              <a:extLst>
                <a:ext uri="{FF2B5EF4-FFF2-40B4-BE49-F238E27FC236}">
                  <a16:creationId xmlns:a16="http://schemas.microsoft.com/office/drawing/2014/main" id="{596FA20F-F4A6-5E39-D81F-9596BF2DF99E}"/>
                </a:ext>
              </a:extLst>
            </p:cNvPr>
            <p:cNvSpPr/>
            <p:nvPr/>
          </p:nvSpPr>
          <p:spPr>
            <a:xfrm>
              <a:off x="7739942" y="1581733"/>
              <a:ext cx="127846" cy="127846"/>
            </a:xfrm>
            <a:custGeom>
              <a:avLst/>
              <a:gdLst>
                <a:gd name="connsiteX0" fmla="*/ 127846 w 127846"/>
                <a:gd name="connsiteY0" fmla="*/ 63923 h 127846"/>
                <a:gd name="connsiteX1" fmla="*/ 63923 w 127846"/>
                <a:gd name="connsiteY1" fmla="*/ 127846 h 127846"/>
                <a:gd name="connsiteX2" fmla="*/ 0 w 127846"/>
                <a:gd name="connsiteY2" fmla="*/ 63923 h 127846"/>
                <a:gd name="connsiteX3" fmla="*/ 63923 w 127846"/>
                <a:gd name="connsiteY3" fmla="*/ 0 h 127846"/>
                <a:gd name="connsiteX4" fmla="*/ 127846 w 127846"/>
                <a:gd name="connsiteY4" fmla="*/ 63923 h 127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846" h="127846">
                  <a:moveTo>
                    <a:pt x="127846" y="63923"/>
                  </a:moveTo>
                  <a:cubicBezTo>
                    <a:pt x="127846" y="99227"/>
                    <a:pt x="99227" y="127846"/>
                    <a:pt x="63923" y="127846"/>
                  </a:cubicBezTo>
                  <a:cubicBezTo>
                    <a:pt x="28619" y="127846"/>
                    <a:pt x="0" y="99227"/>
                    <a:pt x="0" y="63923"/>
                  </a:cubicBezTo>
                  <a:cubicBezTo>
                    <a:pt x="0" y="28619"/>
                    <a:pt x="28619" y="0"/>
                    <a:pt x="63923" y="0"/>
                  </a:cubicBezTo>
                  <a:cubicBezTo>
                    <a:pt x="99227" y="0"/>
                    <a:pt x="127846" y="28619"/>
                    <a:pt x="127846" y="63923"/>
                  </a:cubicBezTo>
                  <a:close/>
                </a:path>
              </a:pathLst>
            </a:custGeom>
            <a:solidFill>
              <a:srgbClr val="C48270"/>
            </a:solidFill>
            <a:ln w="43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6" name="任意多边形: 形状 775">
              <a:extLst>
                <a:ext uri="{FF2B5EF4-FFF2-40B4-BE49-F238E27FC236}">
                  <a16:creationId xmlns:a16="http://schemas.microsoft.com/office/drawing/2014/main" id="{57CC7DA1-0EE1-EFEA-225E-9FD07B0B53E9}"/>
                </a:ext>
              </a:extLst>
            </p:cNvPr>
            <p:cNvSpPr/>
            <p:nvPr/>
          </p:nvSpPr>
          <p:spPr>
            <a:xfrm>
              <a:off x="7776094" y="1603612"/>
              <a:ext cx="38534" cy="81056"/>
            </a:xfrm>
            <a:custGeom>
              <a:avLst/>
              <a:gdLst>
                <a:gd name="connsiteX0" fmla="*/ 3476 w 38534"/>
                <a:gd name="connsiteY0" fmla="*/ 81057 h 81056"/>
                <a:gd name="connsiteX1" fmla="*/ 2905 w 38534"/>
                <a:gd name="connsiteY1" fmla="*/ 33170 h 81056"/>
                <a:gd name="connsiteX2" fmla="*/ 38534 w 38534"/>
                <a:gd name="connsiteY2" fmla="*/ 0 h 8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534" h="81056">
                  <a:moveTo>
                    <a:pt x="3476" y="81057"/>
                  </a:moveTo>
                  <a:cubicBezTo>
                    <a:pt x="3476" y="81057"/>
                    <a:pt x="-3949" y="55883"/>
                    <a:pt x="2905" y="33170"/>
                  </a:cubicBezTo>
                  <a:cubicBezTo>
                    <a:pt x="7588" y="16286"/>
                    <a:pt x="21360" y="3466"/>
                    <a:pt x="38534" y="0"/>
                  </a:cubicBezTo>
                </a:path>
              </a:pathLst>
            </a:custGeom>
            <a:noFill/>
            <a:ln w="17564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7" name="任意多边形: 形状 776">
              <a:extLst>
                <a:ext uri="{FF2B5EF4-FFF2-40B4-BE49-F238E27FC236}">
                  <a16:creationId xmlns:a16="http://schemas.microsoft.com/office/drawing/2014/main" id="{9C5BBD51-DD5B-EDF8-3935-205B0DEE5455}"/>
                </a:ext>
              </a:extLst>
            </p:cNvPr>
            <p:cNvSpPr/>
            <p:nvPr/>
          </p:nvSpPr>
          <p:spPr>
            <a:xfrm>
              <a:off x="7778999" y="1636781"/>
              <a:ext cx="35629" cy="16562"/>
            </a:xfrm>
            <a:custGeom>
              <a:avLst/>
              <a:gdLst>
                <a:gd name="connsiteX0" fmla="*/ 35630 w 35629"/>
                <a:gd name="connsiteY0" fmla="*/ 16563 h 16562"/>
                <a:gd name="connsiteX1" fmla="*/ 0 w 35629"/>
                <a:gd name="connsiteY1" fmla="*/ 0 h 16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629" h="16562">
                  <a:moveTo>
                    <a:pt x="35630" y="16563"/>
                  </a:moveTo>
                  <a:lnTo>
                    <a:pt x="0" y="0"/>
                  </a:lnTo>
                </a:path>
              </a:pathLst>
            </a:custGeom>
            <a:ln w="17564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8" name="任意多边形: 形状 777">
              <a:extLst>
                <a:ext uri="{FF2B5EF4-FFF2-40B4-BE49-F238E27FC236}">
                  <a16:creationId xmlns:a16="http://schemas.microsoft.com/office/drawing/2014/main" id="{1348EB8B-06E5-2DC2-2425-59954E03F428}"/>
                </a:ext>
              </a:extLst>
            </p:cNvPr>
            <p:cNvSpPr/>
            <p:nvPr/>
          </p:nvSpPr>
          <p:spPr>
            <a:xfrm>
              <a:off x="7821614" y="1687612"/>
              <a:ext cx="59485" cy="59485"/>
            </a:xfrm>
            <a:custGeom>
              <a:avLst/>
              <a:gdLst>
                <a:gd name="connsiteX0" fmla="*/ 59486 w 59485"/>
                <a:gd name="connsiteY0" fmla="*/ 29743 h 59485"/>
                <a:gd name="connsiteX1" fmla="*/ 29743 w 59485"/>
                <a:gd name="connsiteY1" fmla="*/ 59486 h 59485"/>
                <a:gd name="connsiteX2" fmla="*/ 0 w 59485"/>
                <a:gd name="connsiteY2" fmla="*/ 29743 h 59485"/>
                <a:gd name="connsiteX3" fmla="*/ 29743 w 59485"/>
                <a:gd name="connsiteY3" fmla="*/ 0 h 59485"/>
                <a:gd name="connsiteX4" fmla="*/ 59486 w 59485"/>
                <a:gd name="connsiteY4" fmla="*/ 29743 h 59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485" h="59485">
                  <a:moveTo>
                    <a:pt x="59486" y="29743"/>
                  </a:moveTo>
                  <a:cubicBezTo>
                    <a:pt x="59486" y="46169"/>
                    <a:pt x="46169" y="59486"/>
                    <a:pt x="29743" y="59486"/>
                  </a:cubicBezTo>
                  <a:cubicBezTo>
                    <a:pt x="13316" y="59486"/>
                    <a:pt x="0" y="46169"/>
                    <a:pt x="0" y="29743"/>
                  </a:cubicBezTo>
                  <a:cubicBezTo>
                    <a:pt x="0" y="13316"/>
                    <a:pt x="13316" y="0"/>
                    <a:pt x="29743" y="0"/>
                  </a:cubicBezTo>
                  <a:cubicBezTo>
                    <a:pt x="46169" y="0"/>
                    <a:pt x="59486" y="13316"/>
                    <a:pt x="59486" y="29743"/>
                  </a:cubicBezTo>
                  <a:close/>
                </a:path>
              </a:pathLst>
            </a:custGeom>
            <a:solidFill>
              <a:srgbClr val="F7F3EF"/>
            </a:solidFill>
            <a:ln w="17564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9" name="任意多边形: 形状 778">
              <a:extLst>
                <a:ext uri="{FF2B5EF4-FFF2-40B4-BE49-F238E27FC236}">
                  <a16:creationId xmlns:a16="http://schemas.microsoft.com/office/drawing/2014/main" id="{467D0727-6EB3-9D9C-234F-8706E699EDEA}"/>
                </a:ext>
              </a:extLst>
            </p:cNvPr>
            <p:cNvSpPr/>
            <p:nvPr/>
          </p:nvSpPr>
          <p:spPr>
            <a:xfrm>
              <a:off x="7532620" y="1616089"/>
              <a:ext cx="45295" cy="21791"/>
            </a:xfrm>
            <a:custGeom>
              <a:avLst/>
              <a:gdLst>
                <a:gd name="connsiteX0" fmla="*/ 0 w 45295"/>
                <a:gd name="connsiteY0" fmla="*/ 21791 h 21791"/>
                <a:gd name="connsiteX1" fmla="*/ 45296 w 45295"/>
                <a:gd name="connsiteY1" fmla="*/ 1801 h 21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295" h="21791">
                  <a:moveTo>
                    <a:pt x="0" y="21791"/>
                  </a:moveTo>
                  <a:cubicBezTo>
                    <a:pt x="0" y="21791"/>
                    <a:pt x="8303" y="-7425"/>
                    <a:pt x="45296" y="1801"/>
                  </a:cubicBezTo>
                </a:path>
              </a:pathLst>
            </a:custGeom>
            <a:noFill/>
            <a:ln w="17564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01" name="文本框 800">
            <a:extLst>
              <a:ext uri="{FF2B5EF4-FFF2-40B4-BE49-F238E27FC236}">
                <a16:creationId xmlns:a16="http://schemas.microsoft.com/office/drawing/2014/main" id="{18576757-4579-F80A-65EF-01EB223A0FAF}"/>
              </a:ext>
            </a:extLst>
          </p:cNvPr>
          <p:cNvSpPr txBox="1"/>
          <p:nvPr/>
        </p:nvSpPr>
        <p:spPr>
          <a:xfrm>
            <a:off x="4459202" y="812469"/>
            <a:ext cx="32735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>
                <a:solidFill>
                  <a:srgbClr val="691713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Fames Ac Turpis Egestas</a:t>
            </a:r>
            <a:endParaRPr lang="zh-CN" altLang="en-US">
              <a:solidFill>
                <a:srgbClr val="691713"/>
              </a:solidFill>
              <a:latin typeface="Dreaming Outloud Script Pro" panose="03050502040304050704" pitchFamily="66" charset="0"/>
              <a:cs typeface="Dreaming Outloud Script Pro" panose="030505020403040507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0480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EFAF00"/>
          </a:fgClr>
          <a:bgClr>
            <a:srgbClr val="F7F0EA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1D00465-6F7E-8454-2302-AEB74E630CF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pattFill prst="pct5">
            <a:fgClr>
              <a:srgbClr val="EFAF00"/>
            </a:fgClr>
            <a:bgClr>
              <a:srgbClr val="F7F0EA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537A8F60-566C-1ED6-C4B0-36A86EBE2641}"/>
              </a:ext>
            </a:extLst>
          </p:cNvPr>
          <p:cNvSpPr/>
          <p:nvPr/>
        </p:nvSpPr>
        <p:spPr>
          <a:xfrm>
            <a:off x="698500" y="591139"/>
            <a:ext cx="10795000" cy="5675722"/>
          </a:xfrm>
          <a:custGeom>
            <a:avLst/>
            <a:gdLst>
              <a:gd name="connsiteX0" fmla="*/ 0 w 10795000"/>
              <a:gd name="connsiteY0" fmla="*/ 0 h 5675722"/>
              <a:gd name="connsiteX1" fmla="*/ 10071100 w 10795000"/>
              <a:gd name="connsiteY1" fmla="*/ 0 h 5675722"/>
              <a:gd name="connsiteX2" fmla="*/ 10071100 w 10795000"/>
              <a:gd name="connsiteY2" fmla="*/ 831261 h 5675722"/>
              <a:gd name="connsiteX3" fmla="*/ 10795000 w 10795000"/>
              <a:gd name="connsiteY3" fmla="*/ 831261 h 5675722"/>
              <a:gd name="connsiteX4" fmla="*/ 10795000 w 10795000"/>
              <a:gd name="connsiteY4" fmla="*/ 5675722 h 5675722"/>
              <a:gd name="connsiteX5" fmla="*/ 723900 w 10795000"/>
              <a:gd name="connsiteY5" fmla="*/ 5675722 h 5675722"/>
              <a:gd name="connsiteX6" fmla="*/ 723900 w 10795000"/>
              <a:gd name="connsiteY6" fmla="*/ 4844461 h 5675722"/>
              <a:gd name="connsiteX7" fmla="*/ 0 w 10795000"/>
              <a:gd name="connsiteY7" fmla="*/ 4844461 h 5675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95000" h="5675722">
                <a:moveTo>
                  <a:pt x="0" y="0"/>
                </a:moveTo>
                <a:lnTo>
                  <a:pt x="10071100" y="0"/>
                </a:lnTo>
                <a:lnTo>
                  <a:pt x="10071100" y="831261"/>
                </a:lnTo>
                <a:lnTo>
                  <a:pt x="10795000" y="831261"/>
                </a:lnTo>
                <a:lnTo>
                  <a:pt x="10795000" y="5675722"/>
                </a:lnTo>
                <a:lnTo>
                  <a:pt x="723900" y="5675722"/>
                </a:lnTo>
                <a:lnTo>
                  <a:pt x="723900" y="4844461"/>
                </a:lnTo>
                <a:lnTo>
                  <a:pt x="0" y="4844461"/>
                </a:lnTo>
                <a:close/>
              </a:path>
            </a:pathLst>
          </a:custGeom>
          <a:noFill/>
          <a:ln w="19050">
            <a:solidFill>
              <a:srgbClr val="6917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59C590A-FF24-D62B-4929-1641121F65B2}"/>
              </a:ext>
            </a:extLst>
          </p:cNvPr>
          <p:cNvGrpSpPr/>
          <p:nvPr/>
        </p:nvGrpSpPr>
        <p:grpSpPr>
          <a:xfrm rot="829611">
            <a:off x="1379814" y="1143746"/>
            <a:ext cx="2539352" cy="2556882"/>
            <a:chOff x="4604425" y="2214838"/>
            <a:chExt cx="3114942" cy="3136444"/>
          </a:xfrm>
        </p:grpSpPr>
        <p:pic>
          <p:nvPicPr>
            <p:cNvPr id="11" name="图片 10" descr="热狗三明治在桌子上&#10;&#10;描述已自动生成">
              <a:extLst>
                <a:ext uri="{FF2B5EF4-FFF2-40B4-BE49-F238E27FC236}">
                  <a16:creationId xmlns:a16="http://schemas.microsoft.com/office/drawing/2014/main" id="{F1D86A11-0CF3-E797-17D0-6468DE891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618846" y="2219166"/>
              <a:ext cx="3089970" cy="3132116"/>
            </a:xfrm>
            <a:custGeom>
              <a:avLst/>
              <a:gdLst>
                <a:gd name="connsiteX0" fmla="*/ 1386717 w 3089970"/>
                <a:gd name="connsiteY0" fmla="*/ 59 h 3132116"/>
                <a:gd name="connsiteX1" fmla="*/ 1493196 w 3089970"/>
                <a:gd name="connsiteY1" fmla="*/ 13895 h 3132116"/>
                <a:gd name="connsiteX2" fmla="*/ 1791579 w 3089970"/>
                <a:gd name="connsiteY2" fmla="*/ 71647 h 3132116"/>
                <a:gd name="connsiteX3" fmla="*/ 2628977 w 3089970"/>
                <a:gd name="connsiteY3" fmla="*/ 427781 h 3132116"/>
                <a:gd name="connsiteX4" fmla="*/ 2975487 w 3089970"/>
                <a:gd name="connsiteY4" fmla="*/ 870543 h 3132116"/>
                <a:gd name="connsiteX5" fmla="*/ 3081365 w 3089970"/>
                <a:gd name="connsiteY5" fmla="*/ 1101550 h 3132116"/>
                <a:gd name="connsiteX6" fmla="*/ 3081365 w 3089970"/>
                <a:gd name="connsiteY6" fmla="*/ 1245929 h 3132116"/>
                <a:gd name="connsiteX7" fmla="*/ 3062114 w 3089970"/>
                <a:gd name="connsiteY7" fmla="*/ 1409558 h 3132116"/>
                <a:gd name="connsiteX8" fmla="*/ 2927360 w 3089970"/>
                <a:gd name="connsiteY8" fmla="*/ 1525061 h 3132116"/>
                <a:gd name="connsiteX9" fmla="*/ 2879234 w 3089970"/>
                <a:gd name="connsiteY9" fmla="*/ 1515436 h 3132116"/>
                <a:gd name="connsiteX10" fmla="*/ 2850358 w 3089970"/>
                <a:gd name="connsiteY10" fmla="*/ 1707941 h 3132116"/>
                <a:gd name="connsiteX11" fmla="*/ 2763731 w 3089970"/>
                <a:gd name="connsiteY11" fmla="*/ 1765693 h 3132116"/>
                <a:gd name="connsiteX12" fmla="*/ 2686729 w 3089970"/>
                <a:gd name="connsiteY12" fmla="*/ 1871571 h 3132116"/>
                <a:gd name="connsiteX13" fmla="*/ 2677103 w 3089970"/>
                <a:gd name="connsiteY13" fmla="*/ 1948573 h 3132116"/>
                <a:gd name="connsiteX14" fmla="*/ 2677103 w 3089970"/>
                <a:gd name="connsiteY14" fmla="*/ 2102577 h 3132116"/>
                <a:gd name="connsiteX15" fmla="*/ 2734855 w 3089970"/>
                <a:gd name="connsiteY15" fmla="*/ 2285457 h 3132116"/>
                <a:gd name="connsiteX16" fmla="*/ 2811857 w 3089970"/>
                <a:gd name="connsiteY16" fmla="*/ 2333583 h 3132116"/>
                <a:gd name="connsiteX17" fmla="*/ 2917735 w 3089970"/>
                <a:gd name="connsiteY17" fmla="*/ 2468337 h 3132116"/>
                <a:gd name="connsiteX18" fmla="*/ 2917735 w 3089970"/>
                <a:gd name="connsiteY18" fmla="*/ 2603091 h 3132116"/>
                <a:gd name="connsiteX19" fmla="*/ 2908110 w 3089970"/>
                <a:gd name="connsiteY19" fmla="*/ 2843722 h 3132116"/>
                <a:gd name="connsiteX20" fmla="*/ 2879234 w 3089970"/>
                <a:gd name="connsiteY20" fmla="*/ 2872598 h 3132116"/>
                <a:gd name="connsiteX21" fmla="*/ 2715605 w 3089970"/>
                <a:gd name="connsiteY21" fmla="*/ 2930350 h 3132116"/>
                <a:gd name="connsiteX22" fmla="*/ 2494223 w 3089970"/>
                <a:gd name="connsiteY22" fmla="*/ 2978476 h 3132116"/>
                <a:gd name="connsiteX23" fmla="*/ 2272842 w 3089970"/>
                <a:gd name="connsiteY23" fmla="*/ 3026602 h 3132116"/>
                <a:gd name="connsiteX24" fmla="*/ 1926333 w 3089970"/>
                <a:gd name="connsiteY24" fmla="*/ 3122855 h 3132116"/>
                <a:gd name="connsiteX25" fmla="*/ 1656826 w 3089970"/>
                <a:gd name="connsiteY25" fmla="*/ 3122855 h 3132116"/>
                <a:gd name="connsiteX26" fmla="*/ 1512447 w 3089970"/>
                <a:gd name="connsiteY26" fmla="*/ 3074729 h 3132116"/>
                <a:gd name="connsiteX27" fmla="*/ 1262190 w 3089970"/>
                <a:gd name="connsiteY27" fmla="*/ 3084354 h 3132116"/>
                <a:gd name="connsiteX28" fmla="*/ 963807 w 3089970"/>
                <a:gd name="connsiteY28" fmla="*/ 3093979 h 3132116"/>
                <a:gd name="connsiteX29" fmla="*/ 723175 w 3089970"/>
                <a:gd name="connsiteY29" fmla="*/ 3093979 h 3132116"/>
                <a:gd name="connsiteX30" fmla="*/ 415167 w 3089970"/>
                <a:gd name="connsiteY30" fmla="*/ 3007352 h 3132116"/>
                <a:gd name="connsiteX31" fmla="*/ 241912 w 3089970"/>
                <a:gd name="connsiteY31" fmla="*/ 2978476 h 3132116"/>
                <a:gd name="connsiteX32" fmla="*/ 126409 w 3089970"/>
                <a:gd name="connsiteY32" fmla="*/ 2843722 h 3132116"/>
                <a:gd name="connsiteX33" fmla="*/ 78282 w 3089970"/>
                <a:gd name="connsiteY33" fmla="*/ 2795596 h 3132116"/>
                <a:gd name="connsiteX34" fmla="*/ 49407 w 3089970"/>
                <a:gd name="connsiteY34" fmla="*/ 2699343 h 3132116"/>
                <a:gd name="connsiteX35" fmla="*/ 10906 w 3089970"/>
                <a:gd name="connsiteY35" fmla="*/ 2506838 h 3132116"/>
                <a:gd name="connsiteX36" fmla="*/ 10906 w 3089970"/>
                <a:gd name="connsiteY36" fmla="*/ 2420211 h 3132116"/>
                <a:gd name="connsiteX37" fmla="*/ 10906 w 3089970"/>
                <a:gd name="connsiteY37" fmla="*/ 2343209 h 3132116"/>
                <a:gd name="connsiteX38" fmla="*/ 59032 w 3089970"/>
                <a:gd name="connsiteY38" fmla="*/ 2237331 h 3132116"/>
                <a:gd name="connsiteX39" fmla="*/ 39781 w 3089970"/>
                <a:gd name="connsiteY39" fmla="*/ 2035200 h 3132116"/>
                <a:gd name="connsiteX40" fmla="*/ 1280 w 3089970"/>
                <a:gd name="connsiteY40" fmla="*/ 1881196 h 3132116"/>
                <a:gd name="connsiteX41" fmla="*/ 20531 w 3089970"/>
                <a:gd name="connsiteY41" fmla="*/ 1736817 h 3132116"/>
                <a:gd name="connsiteX42" fmla="*/ 126409 w 3089970"/>
                <a:gd name="connsiteY42" fmla="*/ 1515436 h 3132116"/>
                <a:gd name="connsiteX43" fmla="*/ 126409 w 3089970"/>
                <a:gd name="connsiteY43" fmla="*/ 1351807 h 3132116"/>
                <a:gd name="connsiteX44" fmla="*/ 155285 w 3089970"/>
                <a:gd name="connsiteY44" fmla="*/ 1284430 h 3132116"/>
                <a:gd name="connsiteX45" fmla="*/ 213036 w 3089970"/>
                <a:gd name="connsiteY45" fmla="*/ 1217053 h 3132116"/>
                <a:gd name="connsiteX46" fmla="*/ 357415 w 3089970"/>
                <a:gd name="connsiteY46" fmla="*/ 1188177 h 3132116"/>
                <a:gd name="connsiteX47" fmla="*/ 424792 w 3089970"/>
                <a:gd name="connsiteY47" fmla="*/ 1149676 h 3132116"/>
                <a:gd name="connsiteX48" fmla="*/ 424792 w 3089970"/>
                <a:gd name="connsiteY48" fmla="*/ 1091925 h 3132116"/>
                <a:gd name="connsiteX49" fmla="*/ 309289 w 3089970"/>
                <a:gd name="connsiteY49" fmla="*/ 995672 h 3132116"/>
                <a:gd name="connsiteX50" fmla="*/ 213036 w 3089970"/>
                <a:gd name="connsiteY50" fmla="*/ 899419 h 3132116"/>
                <a:gd name="connsiteX51" fmla="*/ 232287 w 3089970"/>
                <a:gd name="connsiteY51" fmla="*/ 745415 h 3132116"/>
                <a:gd name="connsiteX52" fmla="*/ 453668 w 3089970"/>
                <a:gd name="connsiteY52" fmla="*/ 350779 h 3132116"/>
                <a:gd name="connsiteX53" fmla="*/ 819428 w 3089970"/>
                <a:gd name="connsiteY53" fmla="*/ 139023 h 3132116"/>
                <a:gd name="connsiteX54" fmla="*/ 1262190 w 3089970"/>
                <a:gd name="connsiteY54" fmla="*/ 13895 h 3132116"/>
                <a:gd name="connsiteX55" fmla="*/ 1386717 w 3089970"/>
                <a:gd name="connsiteY55" fmla="*/ 59 h 3132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3089970" h="3132116">
                  <a:moveTo>
                    <a:pt x="1386717" y="59"/>
                  </a:moveTo>
                  <a:cubicBezTo>
                    <a:pt x="1419403" y="660"/>
                    <a:pt x="1449080" y="5874"/>
                    <a:pt x="1493196" y="13895"/>
                  </a:cubicBezTo>
                  <a:cubicBezTo>
                    <a:pt x="1581427" y="29937"/>
                    <a:pt x="1602282" y="2666"/>
                    <a:pt x="1791579" y="71647"/>
                  </a:cubicBezTo>
                  <a:cubicBezTo>
                    <a:pt x="1980876" y="140628"/>
                    <a:pt x="2431659" y="294632"/>
                    <a:pt x="2628977" y="427781"/>
                  </a:cubicBezTo>
                  <a:cubicBezTo>
                    <a:pt x="2826295" y="560930"/>
                    <a:pt x="2900089" y="758248"/>
                    <a:pt x="2975487" y="870543"/>
                  </a:cubicBezTo>
                  <a:cubicBezTo>
                    <a:pt x="3050885" y="982838"/>
                    <a:pt x="3063719" y="1038986"/>
                    <a:pt x="3081365" y="1101550"/>
                  </a:cubicBezTo>
                  <a:cubicBezTo>
                    <a:pt x="3099011" y="1164114"/>
                    <a:pt x="3084573" y="1194594"/>
                    <a:pt x="3081365" y="1245929"/>
                  </a:cubicBezTo>
                  <a:cubicBezTo>
                    <a:pt x="3078157" y="1297264"/>
                    <a:pt x="3087782" y="1363036"/>
                    <a:pt x="3062114" y="1409558"/>
                  </a:cubicBezTo>
                  <a:cubicBezTo>
                    <a:pt x="3036447" y="1456080"/>
                    <a:pt x="2957840" y="1507415"/>
                    <a:pt x="2927360" y="1525061"/>
                  </a:cubicBezTo>
                  <a:cubicBezTo>
                    <a:pt x="2896880" y="1542707"/>
                    <a:pt x="2892068" y="1484956"/>
                    <a:pt x="2879234" y="1515436"/>
                  </a:cubicBezTo>
                  <a:cubicBezTo>
                    <a:pt x="2866400" y="1545916"/>
                    <a:pt x="2869609" y="1666232"/>
                    <a:pt x="2850358" y="1707941"/>
                  </a:cubicBezTo>
                  <a:cubicBezTo>
                    <a:pt x="2831108" y="1749651"/>
                    <a:pt x="2791002" y="1738421"/>
                    <a:pt x="2763731" y="1765693"/>
                  </a:cubicBezTo>
                  <a:cubicBezTo>
                    <a:pt x="2736460" y="1792965"/>
                    <a:pt x="2701167" y="1841091"/>
                    <a:pt x="2686729" y="1871571"/>
                  </a:cubicBezTo>
                  <a:cubicBezTo>
                    <a:pt x="2672291" y="1902051"/>
                    <a:pt x="2678707" y="1910072"/>
                    <a:pt x="2677103" y="1948573"/>
                  </a:cubicBezTo>
                  <a:cubicBezTo>
                    <a:pt x="2675499" y="1987074"/>
                    <a:pt x="2667478" y="2046430"/>
                    <a:pt x="2677103" y="2102577"/>
                  </a:cubicBezTo>
                  <a:cubicBezTo>
                    <a:pt x="2686728" y="2158724"/>
                    <a:pt x="2712396" y="2246956"/>
                    <a:pt x="2734855" y="2285457"/>
                  </a:cubicBezTo>
                  <a:cubicBezTo>
                    <a:pt x="2757314" y="2323958"/>
                    <a:pt x="2781377" y="2303103"/>
                    <a:pt x="2811857" y="2333583"/>
                  </a:cubicBezTo>
                  <a:cubicBezTo>
                    <a:pt x="2842337" y="2364063"/>
                    <a:pt x="2900089" y="2423419"/>
                    <a:pt x="2917735" y="2468337"/>
                  </a:cubicBezTo>
                  <a:cubicBezTo>
                    <a:pt x="2935381" y="2513255"/>
                    <a:pt x="2919339" y="2540527"/>
                    <a:pt x="2917735" y="2603091"/>
                  </a:cubicBezTo>
                  <a:cubicBezTo>
                    <a:pt x="2916131" y="2665655"/>
                    <a:pt x="2908110" y="2843722"/>
                    <a:pt x="2908110" y="2843722"/>
                  </a:cubicBezTo>
                  <a:cubicBezTo>
                    <a:pt x="2901693" y="2888640"/>
                    <a:pt x="2911318" y="2858160"/>
                    <a:pt x="2879234" y="2872598"/>
                  </a:cubicBezTo>
                  <a:cubicBezTo>
                    <a:pt x="2847150" y="2887036"/>
                    <a:pt x="2779774" y="2912704"/>
                    <a:pt x="2715605" y="2930350"/>
                  </a:cubicBezTo>
                  <a:cubicBezTo>
                    <a:pt x="2651436" y="2947996"/>
                    <a:pt x="2494223" y="2978476"/>
                    <a:pt x="2494223" y="2978476"/>
                  </a:cubicBezTo>
                  <a:cubicBezTo>
                    <a:pt x="2420429" y="2994518"/>
                    <a:pt x="2367490" y="3002539"/>
                    <a:pt x="2272842" y="3026602"/>
                  </a:cubicBezTo>
                  <a:cubicBezTo>
                    <a:pt x="2178194" y="3050665"/>
                    <a:pt x="2029002" y="3106813"/>
                    <a:pt x="1926333" y="3122855"/>
                  </a:cubicBezTo>
                  <a:cubicBezTo>
                    <a:pt x="1823664" y="3138897"/>
                    <a:pt x="1725807" y="3130876"/>
                    <a:pt x="1656826" y="3122855"/>
                  </a:cubicBezTo>
                  <a:cubicBezTo>
                    <a:pt x="1587845" y="3114834"/>
                    <a:pt x="1578220" y="3081146"/>
                    <a:pt x="1512447" y="3074729"/>
                  </a:cubicBezTo>
                  <a:cubicBezTo>
                    <a:pt x="1446674" y="3068312"/>
                    <a:pt x="1262190" y="3084354"/>
                    <a:pt x="1262190" y="3084354"/>
                  </a:cubicBezTo>
                  <a:lnTo>
                    <a:pt x="963807" y="3093979"/>
                  </a:lnTo>
                  <a:cubicBezTo>
                    <a:pt x="873971" y="3095583"/>
                    <a:pt x="814615" y="3108417"/>
                    <a:pt x="723175" y="3093979"/>
                  </a:cubicBezTo>
                  <a:cubicBezTo>
                    <a:pt x="631735" y="3079541"/>
                    <a:pt x="495377" y="3026603"/>
                    <a:pt x="415167" y="3007352"/>
                  </a:cubicBezTo>
                  <a:cubicBezTo>
                    <a:pt x="334956" y="2988102"/>
                    <a:pt x="290038" y="3005748"/>
                    <a:pt x="241912" y="2978476"/>
                  </a:cubicBezTo>
                  <a:cubicBezTo>
                    <a:pt x="193786" y="2951204"/>
                    <a:pt x="153681" y="2874202"/>
                    <a:pt x="126409" y="2843722"/>
                  </a:cubicBezTo>
                  <a:cubicBezTo>
                    <a:pt x="99137" y="2813242"/>
                    <a:pt x="91116" y="2819659"/>
                    <a:pt x="78282" y="2795596"/>
                  </a:cubicBezTo>
                  <a:cubicBezTo>
                    <a:pt x="65448" y="2771533"/>
                    <a:pt x="60636" y="2747469"/>
                    <a:pt x="49407" y="2699343"/>
                  </a:cubicBezTo>
                  <a:cubicBezTo>
                    <a:pt x="38178" y="2651217"/>
                    <a:pt x="17323" y="2553360"/>
                    <a:pt x="10906" y="2506838"/>
                  </a:cubicBezTo>
                  <a:cubicBezTo>
                    <a:pt x="4489" y="2460316"/>
                    <a:pt x="10906" y="2420211"/>
                    <a:pt x="10906" y="2420211"/>
                  </a:cubicBezTo>
                  <a:cubicBezTo>
                    <a:pt x="10906" y="2392940"/>
                    <a:pt x="2885" y="2373689"/>
                    <a:pt x="10906" y="2343209"/>
                  </a:cubicBezTo>
                  <a:cubicBezTo>
                    <a:pt x="18927" y="2312729"/>
                    <a:pt x="54220" y="2288666"/>
                    <a:pt x="59032" y="2237331"/>
                  </a:cubicBezTo>
                  <a:cubicBezTo>
                    <a:pt x="63844" y="2185996"/>
                    <a:pt x="49406" y="2094556"/>
                    <a:pt x="39781" y="2035200"/>
                  </a:cubicBezTo>
                  <a:cubicBezTo>
                    <a:pt x="30156" y="1975844"/>
                    <a:pt x="4488" y="1930926"/>
                    <a:pt x="1280" y="1881196"/>
                  </a:cubicBezTo>
                  <a:cubicBezTo>
                    <a:pt x="-1928" y="1831466"/>
                    <a:pt x="-324" y="1797777"/>
                    <a:pt x="20531" y="1736817"/>
                  </a:cubicBezTo>
                  <a:cubicBezTo>
                    <a:pt x="41386" y="1675857"/>
                    <a:pt x="108763" y="1579604"/>
                    <a:pt x="126409" y="1515436"/>
                  </a:cubicBezTo>
                  <a:cubicBezTo>
                    <a:pt x="144055" y="1451268"/>
                    <a:pt x="121596" y="1390308"/>
                    <a:pt x="126409" y="1351807"/>
                  </a:cubicBezTo>
                  <a:cubicBezTo>
                    <a:pt x="131222" y="1313306"/>
                    <a:pt x="140847" y="1306889"/>
                    <a:pt x="155285" y="1284430"/>
                  </a:cubicBezTo>
                  <a:cubicBezTo>
                    <a:pt x="169723" y="1261971"/>
                    <a:pt x="179348" y="1233095"/>
                    <a:pt x="213036" y="1217053"/>
                  </a:cubicBezTo>
                  <a:cubicBezTo>
                    <a:pt x="246724" y="1201011"/>
                    <a:pt x="322123" y="1199406"/>
                    <a:pt x="357415" y="1188177"/>
                  </a:cubicBezTo>
                  <a:cubicBezTo>
                    <a:pt x="392707" y="1176948"/>
                    <a:pt x="413563" y="1165718"/>
                    <a:pt x="424792" y="1149676"/>
                  </a:cubicBezTo>
                  <a:cubicBezTo>
                    <a:pt x="436021" y="1133634"/>
                    <a:pt x="444042" y="1117592"/>
                    <a:pt x="424792" y="1091925"/>
                  </a:cubicBezTo>
                  <a:cubicBezTo>
                    <a:pt x="405541" y="1066258"/>
                    <a:pt x="344582" y="1027756"/>
                    <a:pt x="309289" y="995672"/>
                  </a:cubicBezTo>
                  <a:cubicBezTo>
                    <a:pt x="273996" y="963588"/>
                    <a:pt x="225870" y="941128"/>
                    <a:pt x="213036" y="899419"/>
                  </a:cubicBezTo>
                  <a:cubicBezTo>
                    <a:pt x="200202" y="857710"/>
                    <a:pt x="192182" y="836855"/>
                    <a:pt x="232287" y="745415"/>
                  </a:cubicBezTo>
                  <a:cubicBezTo>
                    <a:pt x="272392" y="653975"/>
                    <a:pt x="355811" y="451844"/>
                    <a:pt x="453668" y="350779"/>
                  </a:cubicBezTo>
                  <a:cubicBezTo>
                    <a:pt x="551525" y="249714"/>
                    <a:pt x="684674" y="195170"/>
                    <a:pt x="819428" y="139023"/>
                  </a:cubicBezTo>
                  <a:cubicBezTo>
                    <a:pt x="954182" y="82876"/>
                    <a:pt x="1149895" y="34750"/>
                    <a:pt x="1262190" y="13895"/>
                  </a:cubicBezTo>
                  <a:cubicBezTo>
                    <a:pt x="1318338" y="3468"/>
                    <a:pt x="1354031" y="-543"/>
                    <a:pt x="1386717" y="59"/>
                  </a:cubicBezTo>
                  <a:close/>
                </a:path>
              </a:pathLst>
            </a:custGeom>
            <a:ln>
              <a:solidFill>
                <a:srgbClr val="EFAF00"/>
              </a:solidFill>
            </a:ln>
          </p:spPr>
        </p:pic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4EF9FD08-B376-459D-1636-5659333332CB}"/>
                </a:ext>
              </a:extLst>
            </p:cNvPr>
            <p:cNvSpPr/>
            <p:nvPr/>
          </p:nvSpPr>
          <p:spPr>
            <a:xfrm>
              <a:off x="4604425" y="2214838"/>
              <a:ext cx="3114942" cy="3132856"/>
            </a:xfrm>
            <a:custGeom>
              <a:avLst/>
              <a:gdLst/>
              <a:ahLst/>
              <a:cxnLst/>
              <a:rect l="0" t="0" r="0" b="0"/>
              <a:pathLst>
                <a:path w="3114942" h="3132856">
                  <a:moveTo>
                    <a:pt x="1248041" y="4056"/>
                  </a:moveTo>
                  <a:cubicBezTo>
                    <a:pt x="1040812" y="46468"/>
                    <a:pt x="825575" y="118719"/>
                    <a:pt x="657491" y="202292"/>
                  </a:cubicBezTo>
                  <a:cubicBezTo>
                    <a:pt x="516852" y="272220"/>
                    <a:pt x="415423" y="395642"/>
                    <a:pt x="301315" y="635702"/>
                  </a:cubicBezTo>
                  <a:cubicBezTo>
                    <a:pt x="206270" y="835654"/>
                    <a:pt x="200229" y="856775"/>
                    <a:pt x="223966" y="906126"/>
                  </a:cubicBezTo>
                  <a:cubicBezTo>
                    <a:pt x="234606" y="928248"/>
                    <a:pt x="289353" y="982036"/>
                    <a:pt x="345626" y="1025656"/>
                  </a:cubicBezTo>
                  <a:cubicBezTo>
                    <a:pt x="406777" y="1073056"/>
                    <a:pt x="447941" y="1114225"/>
                    <a:pt x="447941" y="1127983"/>
                  </a:cubicBezTo>
                  <a:cubicBezTo>
                    <a:pt x="447941" y="1158382"/>
                    <a:pt x="382229" y="1191384"/>
                    <a:pt x="337447" y="1183476"/>
                  </a:cubicBezTo>
                  <a:cubicBezTo>
                    <a:pt x="283423" y="1173935"/>
                    <a:pt x="222119" y="1209893"/>
                    <a:pt x="180486" y="1275540"/>
                  </a:cubicBezTo>
                  <a:cubicBezTo>
                    <a:pt x="150386" y="1323003"/>
                    <a:pt x="142609" y="1350536"/>
                    <a:pt x="140009" y="1418842"/>
                  </a:cubicBezTo>
                  <a:cubicBezTo>
                    <a:pt x="137284" y="1490442"/>
                    <a:pt x="128287" y="1519736"/>
                    <a:pt x="81272" y="1610099"/>
                  </a:cubicBezTo>
                  <a:cubicBezTo>
                    <a:pt x="7010" y="1752830"/>
                    <a:pt x="0" y="1837986"/>
                    <a:pt x="46709" y="2029950"/>
                  </a:cubicBezTo>
                  <a:cubicBezTo>
                    <a:pt x="86309" y="2192698"/>
                    <a:pt x="87363" y="2229731"/>
                    <a:pt x="54241" y="2294655"/>
                  </a:cubicBezTo>
                  <a:cubicBezTo>
                    <a:pt x="20782" y="2360241"/>
                    <a:pt x="20983" y="2474353"/>
                    <a:pt x="54850" y="2640543"/>
                  </a:cubicBezTo>
                  <a:cubicBezTo>
                    <a:pt x="78179" y="2755020"/>
                    <a:pt x="108176" y="2841959"/>
                    <a:pt x="122440" y="2836433"/>
                  </a:cubicBezTo>
                  <a:cubicBezTo>
                    <a:pt x="125319" y="2835317"/>
                    <a:pt x="154557" y="2867785"/>
                    <a:pt x="187413" y="2908582"/>
                  </a:cubicBezTo>
                  <a:cubicBezTo>
                    <a:pt x="252295" y="2989144"/>
                    <a:pt x="304704" y="3018555"/>
                    <a:pt x="383377" y="3018555"/>
                  </a:cubicBezTo>
                  <a:cubicBezTo>
                    <a:pt x="431299" y="3018555"/>
                    <a:pt x="504296" y="3035458"/>
                    <a:pt x="709025" y="3093963"/>
                  </a:cubicBezTo>
                  <a:cubicBezTo>
                    <a:pt x="795918" y="3118794"/>
                    <a:pt x="806406" y="3119012"/>
                    <a:pt x="1051925" y="3101098"/>
                  </a:cubicBezTo>
                  <a:cubicBezTo>
                    <a:pt x="1311275" y="3082174"/>
                    <a:pt x="1551903" y="3084904"/>
                    <a:pt x="1605364" y="3107377"/>
                  </a:cubicBezTo>
                  <a:cubicBezTo>
                    <a:pt x="1621879" y="3114319"/>
                    <a:pt x="1715437" y="3122891"/>
                    <a:pt x="1813271" y="3126427"/>
                  </a:cubicBezTo>
                  <a:lnTo>
                    <a:pt x="1991151" y="3132855"/>
                  </a:lnTo>
                  <a:lnTo>
                    <a:pt x="2156171" y="3077199"/>
                  </a:lnTo>
                  <a:cubicBezTo>
                    <a:pt x="2246932" y="3046589"/>
                    <a:pt x="2409774" y="3003248"/>
                    <a:pt x="2518041" y="2980886"/>
                  </a:cubicBezTo>
                  <a:cubicBezTo>
                    <a:pt x="2749684" y="2933042"/>
                    <a:pt x="2913244" y="2893624"/>
                    <a:pt x="2934413" y="2880541"/>
                  </a:cubicBezTo>
                  <a:cubicBezTo>
                    <a:pt x="2945012" y="2873991"/>
                    <a:pt x="2950101" y="2808546"/>
                    <a:pt x="2951386" y="2662295"/>
                  </a:cubicBezTo>
                  <a:lnTo>
                    <a:pt x="2953220" y="2453405"/>
                  </a:lnTo>
                  <a:lnTo>
                    <a:pt x="2899021" y="2386543"/>
                  </a:lnTo>
                  <a:cubicBezTo>
                    <a:pt x="2869212" y="2349769"/>
                    <a:pt x="2830779" y="2316156"/>
                    <a:pt x="2813614" y="2311848"/>
                  </a:cubicBezTo>
                  <a:cubicBezTo>
                    <a:pt x="2792318" y="2306503"/>
                    <a:pt x="2772115" y="2283370"/>
                    <a:pt x="2750001" y="2239010"/>
                  </a:cubicBezTo>
                  <a:cubicBezTo>
                    <a:pt x="2722475" y="2183792"/>
                    <a:pt x="2716733" y="2152016"/>
                    <a:pt x="2711863" y="2027955"/>
                  </a:cubicBezTo>
                  <a:lnTo>
                    <a:pt x="2706129" y="1881905"/>
                  </a:lnTo>
                  <a:lnTo>
                    <a:pt x="2750641" y="1831965"/>
                  </a:lnTo>
                  <a:cubicBezTo>
                    <a:pt x="2775123" y="1804498"/>
                    <a:pt x="2811384" y="1770162"/>
                    <a:pt x="2831222" y="1755662"/>
                  </a:cubicBezTo>
                  <a:cubicBezTo>
                    <a:pt x="2868168" y="1728659"/>
                    <a:pt x="2892172" y="1676013"/>
                    <a:pt x="2904674" y="1594568"/>
                  </a:cubicBezTo>
                  <a:cubicBezTo>
                    <a:pt x="2910601" y="1555958"/>
                    <a:pt x="2917830" y="1547312"/>
                    <a:pt x="2949478" y="1540982"/>
                  </a:cubicBezTo>
                  <a:cubicBezTo>
                    <a:pt x="2970234" y="1536831"/>
                    <a:pt x="3015954" y="1505735"/>
                    <a:pt x="3051078" y="1471880"/>
                  </a:cubicBezTo>
                  <a:lnTo>
                    <a:pt x="3114941" y="1410324"/>
                  </a:lnTo>
                  <a:lnTo>
                    <a:pt x="3114941" y="1243147"/>
                  </a:lnTo>
                  <a:cubicBezTo>
                    <a:pt x="3114941" y="1097829"/>
                    <a:pt x="3111293" y="1068047"/>
                    <a:pt x="3087042" y="1015387"/>
                  </a:cubicBezTo>
                  <a:cubicBezTo>
                    <a:pt x="3052950" y="941357"/>
                    <a:pt x="2884602" y="659128"/>
                    <a:pt x="2826525" y="578638"/>
                  </a:cubicBezTo>
                  <a:cubicBezTo>
                    <a:pt x="2713805" y="422420"/>
                    <a:pt x="2500885" y="307300"/>
                    <a:pt x="1959241" y="109721"/>
                  </a:cubicBezTo>
                  <a:cubicBezTo>
                    <a:pt x="1708909" y="18405"/>
                    <a:pt x="1664816" y="8903"/>
                    <a:pt x="1463941" y="2984"/>
                  </a:cubicBezTo>
                  <a:cubicBezTo>
                    <a:pt x="1362659" y="0"/>
                    <a:pt x="1265504" y="482"/>
                    <a:pt x="1248041" y="4056"/>
                  </a:cubicBezTo>
                  <a:close/>
                </a:path>
              </a:pathLst>
            </a:custGeom>
            <a:noFill/>
            <a:ln w="63500">
              <a:solidFill>
                <a:srgbClr val="EFA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9DF9EF7-833E-F932-D5E6-8BBD16B4E2EA}"/>
              </a:ext>
            </a:extLst>
          </p:cNvPr>
          <p:cNvGrpSpPr/>
          <p:nvPr/>
        </p:nvGrpSpPr>
        <p:grpSpPr>
          <a:xfrm rot="343028">
            <a:off x="8202226" y="3596701"/>
            <a:ext cx="1031094" cy="2013628"/>
            <a:chOff x="7737232" y="1548278"/>
            <a:chExt cx="1926078" cy="3761443"/>
          </a:xfrm>
        </p:grpSpPr>
        <p:pic>
          <p:nvPicPr>
            <p:cNvPr id="14" name="图片 13" descr="桌子上放着蛋糕&#10;&#10;中度可信度描述已自动生成">
              <a:extLst>
                <a:ext uri="{FF2B5EF4-FFF2-40B4-BE49-F238E27FC236}">
                  <a16:creationId xmlns:a16="http://schemas.microsoft.com/office/drawing/2014/main" id="{FF8DD02C-FE2E-CCEA-68E5-BF9C10521D6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746870" y="1556512"/>
              <a:ext cx="1911524" cy="3744976"/>
            </a:xfrm>
            <a:custGeom>
              <a:avLst/>
              <a:gdLst>
                <a:gd name="connsiteX0" fmla="*/ 1225614 w 1911524"/>
                <a:gd name="connsiteY0" fmla="*/ 1914 h 3744976"/>
                <a:gd name="connsiteX1" fmla="*/ 1278597 w 1911524"/>
                <a:gd name="connsiteY1" fmla="*/ 2641 h 3744976"/>
                <a:gd name="connsiteX2" fmla="*/ 1498730 w 1911524"/>
                <a:gd name="connsiteY2" fmla="*/ 129641 h 3744976"/>
                <a:gd name="connsiteX3" fmla="*/ 1676530 w 1911524"/>
                <a:gd name="connsiteY3" fmla="*/ 375174 h 3744976"/>
                <a:gd name="connsiteX4" fmla="*/ 1684997 w 1911524"/>
                <a:gd name="connsiteY4" fmla="*/ 536041 h 3744976"/>
                <a:gd name="connsiteX5" fmla="*/ 1710397 w 1911524"/>
                <a:gd name="connsiteY5" fmla="*/ 620707 h 3744976"/>
                <a:gd name="connsiteX6" fmla="*/ 1710397 w 1911524"/>
                <a:gd name="connsiteY6" fmla="*/ 823907 h 3744976"/>
                <a:gd name="connsiteX7" fmla="*/ 1718863 w 1911524"/>
                <a:gd name="connsiteY7" fmla="*/ 993241 h 3744976"/>
                <a:gd name="connsiteX8" fmla="*/ 1879730 w 1911524"/>
                <a:gd name="connsiteY8" fmla="*/ 1391174 h 3744976"/>
                <a:gd name="connsiteX9" fmla="*/ 1896663 w 1911524"/>
                <a:gd name="connsiteY9" fmla="*/ 2009241 h 3744976"/>
                <a:gd name="connsiteX10" fmla="*/ 1710397 w 1911524"/>
                <a:gd name="connsiteY10" fmla="*/ 2491841 h 3744976"/>
                <a:gd name="connsiteX11" fmla="*/ 1261663 w 1911524"/>
                <a:gd name="connsiteY11" fmla="*/ 2745841 h 3744976"/>
                <a:gd name="connsiteX12" fmla="*/ 1117730 w 1911524"/>
                <a:gd name="connsiteY12" fmla="*/ 2822041 h 3744976"/>
                <a:gd name="connsiteX13" fmla="*/ 1083863 w 1911524"/>
                <a:gd name="connsiteY13" fmla="*/ 2906707 h 3744976"/>
                <a:gd name="connsiteX14" fmla="*/ 1109263 w 1911524"/>
                <a:gd name="connsiteY14" fmla="*/ 3033707 h 3744976"/>
                <a:gd name="connsiteX15" fmla="*/ 1117730 w 1911524"/>
                <a:gd name="connsiteY15" fmla="*/ 3126841 h 3744976"/>
                <a:gd name="connsiteX16" fmla="*/ 1143130 w 1911524"/>
                <a:gd name="connsiteY16" fmla="*/ 3211507 h 3744976"/>
                <a:gd name="connsiteX17" fmla="*/ 1168530 w 1911524"/>
                <a:gd name="connsiteY17" fmla="*/ 3194574 h 3744976"/>
                <a:gd name="connsiteX18" fmla="*/ 1371730 w 1911524"/>
                <a:gd name="connsiteY18" fmla="*/ 3228441 h 3744976"/>
                <a:gd name="connsiteX19" fmla="*/ 1549530 w 1911524"/>
                <a:gd name="connsiteY19" fmla="*/ 3279241 h 3744976"/>
                <a:gd name="connsiteX20" fmla="*/ 1668063 w 1911524"/>
                <a:gd name="connsiteY20" fmla="*/ 3346974 h 3744976"/>
                <a:gd name="connsiteX21" fmla="*/ 1701930 w 1911524"/>
                <a:gd name="connsiteY21" fmla="*/ 3440107 h 3744976"/>
                <a:gd name="connsiteX22" fmla="*/ 1668063 w 1911524"/>
                <a:gd name="connsiteY22" fmla="*/ 3524774 h 3744976"/>
                <a:gd name="connsiteX23" fmla="*/ 1541063 w 1911524"/>
                <a:gd name="connsiteY23" fmla="*/ 3643307 h 3744976"/>
                <a:gd name="connsiteX24" fmla="*/ 1278597 w 1911524"/>
                <a:gd name="connsiteY24" fmla="*/ 3685641 h 3744976"/>
                <a:gd name="connsiteX25" fmla="*/ 1007663 w 1911524"/>
                <a:gd name="connsiteY25" fmla="*/ 3736441 h 3744976"/>
                <a:gd name="connsiteX26" fmla="*/ 812930 w 1911524"/>
                <a:gd name="connsiteY26" fmla="*/ 3744907 h 3744976"/>
                <a:gd name="connsiteX27" fmla="*/ 668997 w 1911524"/>
                <a:gd name="connsiteY27" fmla="*/ 3736441 h 3744976"/>
                <a:gd name="connsiteX28" fmla="*/ 541997 w 1911524"/>
                <a:gd name="connsiteY28" fmla="*/ 3685641 h 3744976"/>
                <a:gd name="connsiteX29" fmla="*/ 389597 w 1911524"/>
                <a:gd name="connsiteY29" fmla="*/ 3694107 h 3744976"/>
                <a:gd name="connsiteX30" fmla="*/ 304930 w 1911524"/>
                <a:gd name="connsiteY30" fmla="*/ 3634841 h 3744976"/>
                <a:gd name="connsiteX31" fmla="*/ 262597 w 1911524"/>
                <a:gd name="connsiteY31" fmla="*/ 3448574 h 3744976"/>
                <a:gd name="connsiteX32" fmla="*/ 423463 w 1911524"/>
                <a:gd name="connsiteY32" fmla="*/ 3253841 h 3744976"/>
                <a:gd name="connsiteX33" fmla="*/ 660530 w 1911524"/>
                <a:gd name="connsiteY33" fmla="*/ 3203041 h 3744976"/>
                <a:gd name="connsiteX34" fmla="*/ 753663 w 1911524"/>
                <a:gd name="connsiteY34" fmla="*/ 3203041 h 3744976"/>
                <a:gd name="connsiteX35" fmla="*/ 787530 w 1911524"/>
                <a:gd name="connsiteY35" fmla="*/ 3118374 h 3744976"/>
                <a:gd name="connsiteX36" fmla="*/ 804463 w 1911524"/>
                <a:gd name="connsiteY36" fmla="*/ 3016774 h 3744976"/>
                <a:gd name="connsiteX37" fmla="*/ 804463 w 1911524"/>
                <a:gd name="connsiteY37" fmla="*/ 2796641 h 3744976"/>
                <a:gd name="connsiteX38" fmla="*/ 745197 w 1911524"/>
                <a:gd name="connsiteY38" fmla="*/ 2771241 h 3744976"/>
                <a:gd name="connsiteX39" fmla="*/ 643597 w 1911524"/>
                <a:gd name="connsiteY39" fmla="*/ 2652707 h 3744976"/>
                <a:gd name="connsiteX40" fmla="*/ 457330 w 1911524"/>
                <a:gd name="connsiteY40" fmla="*/ 2610374 h 3744976"/>
                <a:gd name="connsiteX41" fmla="*/ 203330 w 1911524"/>
                <a:gd name="connsiteY41" fmla="*/ 2407174 h 3744976"/>
                <a:gd name="connsiteX42" fmla="*/ 42463 w 1911524"/>
                <a:gd name="connsiteY42" fmla="*/ 1975374 h 3744976"/>
                <a:gd name="connsiteX43" fmla="*/ 130 w 1911524"/>
                <a:gd name="connsiteY43" fmla="*/ 1806041 h 3744976"/>
                <a:gd name="connsiteX44" fmla="*/ 50930 w 1911524"/>
                <a:gd name="connsiteY44" fmla="*/ 1543574 h 3744976"/>
                <a:gd name="connsiteX45" fmla="*/ 118663 w 1911524"/>
                <a:gd name="connsiteY45" fmla="*/ 1196441 h 3744976"/>
                <a:gd name="connsiteX46" fmla="*/ 203330 w 1911524"/>
                <a:gd name="connsiteY46" fmla="*/ 942441 h 3744976"/>
                <a:gd name="connsiteX47" fmla="*/ 271063 w 1911524"/>
                <a:gd name="connsiteY47" fmla="*/ 747707 h 3744976"/>
                <a:gd name="connsiteX48" fmla="*/ 330330 w 1911524"/>
                <a:gd name="connsiteY48" fmla="*/ 569907 h 3744976"/>
                <a:gd name="connsiteX49" fmla="*/ 389597 w 1911524"/>
                <a:gd name="connsiteY49" fmla="*/ 459841 h 3744976"/>
                <a:gd name="connsiteX50" fmla="*/ 423463 w 1911524"/>
                <a:gd name="connsiteY50" fmla="*/ 290507 h 3744976"/>
                <a:gd name="connsiteX51" fmla="*/ 499663 w 1911524"/>
                <a:gd name="connsiteY51" fmla="*/ 188907 h 3744976"/>
                <a:gd name="connsiteX52" fmla="*/ 652063 w 1911524"/>
                <a:gd name="connsiteY52" fmla="*/ 104241 h 3744976"/>
                <a:gd name="connsiteX53" fmla="*/ 914530 w 1911524"/>
                <a:gd name="connsiteY53" fmla="*/ 61907 h 3744976"/>
                <a:gd name="connsiteX54" fmla="*/ 1075397 w 1911524"/>
                <a:gd name="connsiteY54" fmla="*/ 44974 h 3744976"/>
                <a:gd name="connsiteX55" fmla="*/ 1225614 w 1911524"/>
                <a:gd name="connsiteY55" fmla="*/ 1914 h 3744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911524" h="3744976">
                  <a:moveTo>
                    <a:pt x="1225614" y="1914"/>
                  </a:moveTo>
                  <a:cubicBezTo>
                    <a:pt x="1243231" y="-622"/>
                    <a:pt x="1260958" y="-887"/>
                    <a:pt x="1278597" y="2641"/>
                  </a:cubicBezTo>
                  <a:cubicBezTo>
                    <a:pt x="1349153" y="16752"/>
                    <a:pt x="1432408" y="67552"/>
                    <a:pt x="1498730" y="129641"/>
                  </a:cubicBezTo>
                  <a:cubicBezTo>
                    <a:pt x="1565052" y="191730"/>
                    <a:pt x="1645486" y="307441"/>
                    <a:pt x="1676530" y="375174"/>
                  </a:cubicBezTo>
                  <a:cubicBezTo>
                    <a:pt x="1707574" y="442907"/>
                    <a:pt x="1679353" y="495119"/>
                    <a:pt x="1684997" y="536041"/>
                  </a:cubicBezTo>
                  <a:cubicBezTo>
                    <a:pt x="1690641" y="576963"/>
                    <a:pt x="1706164" y="572729"/>
                    <a:pt x="1710397" y="620707"/>
                  </a:cubicBezTo>
                  <a:cubicBezTo>
                    <a:pt x="1714630" y="668685"/>
                    <a:pt x="1708986" y="761818"/>
                    <a:pt x="1710397" y="823907"/>
                  </a:cubicBezTo>
                  <a:cubicBezTo>
                    <a:pt x="1711808" y="885996"/>
                    <a:pt x="1690641" y="898697"/>
                    <a:pt x="1718863" y="993241"/>
                  </a:cubicBezTo>
                  <a:cubicBezTo>
                    <a:pt x="1747085" y="1087785"/>
                    <a:pt x="1850097" y="1221841"/>
                    <a:pt x="1879730" y="1391174"/>
                  </a:cubicBezTo>
                  <a:cubicBezTo>
                    <a:pt x="1909363" y="1560507"/>
                    <a:pt x="1924885" y="1825797"/>
                    <a:pt x="1896663" y="2009241"/>
                  </a:cubicBezTo>
                  <a:cubicBezTo>
                    <a:pt x="1868441" y="2192685"/>
                    <a:pt x="1816230" y="2369074"/>
                    <a:pt x="1710397" y="2491841"/>
                  </a:cubicBezTo>
                  <a:cubicBezTo>
                    <a:pt x="1604564" y="2614608"/>
                    <a:pt x="1433113" y="2680224"/>
                    <a:pt x="1261663" y="2745841"/>
                  </a:cubicBezTo>
                  <a:lnTo>
                    <a:pt x="1117730" y="2822041"/>
                  </a:lnTo>
                  <a:cubicBezTo>
                    <a:pt x="1101502" y="2846735"/>
                    <a:pt x="1085274" y="2871429"/>
                    <a:pt x="1083863" y="2906707"/>
                  </a:cubicBezTo>
                  <a:cubicBezTo>
                    <a:pt x="1082452" y="2941985"/>
                    <a:pt x="1103619" y="2997018"/>
                    <a:pt x="1109263" y="3033707"/>
                  </a:cubicBezTo>
                  <a:cubicBezTo>
                    <a:pt x="1114907" y="3070396"/>
                    <a:pt x="1112086" y="3097208"/>
                    <a:pt x="1117730" y="3126841"/>
                  </a:cubicBezTo>
                  <a:cubicBezTo>
                    <a:pt x="1123374" y="3156474"/>
                    <a:pt x="1134663" y="3200218"/>
                    <a:pt x="1143130" y="3211507"/>
                  </a:cubicBezTo>
                  <a:cubicBezTo>
                    <a:pt x="1151597" y="3222796"/>
                    <a:pt x="1130430" y="3191752"/>
                    <a:pt x="1168530" y="3194574"/>
                  </a:cubicBezTo>
                  <a:cubicBezTo>
                    <a:pt x="1206630" y="3197396"/>
                    <a:pt x="1308230" y="3214330"/>
                    <a:pt x="1371730" y="3228441"/>
                  </a:cubicBezTo>
                  <a:cubicBezTo>
                    <a:pt x="1435230" y="3242552"/>
                    <a:pt x="1500141" y="3259486"/>
                    <a:pt x="1549530" y="3279241"/>
                  </a:cubicBezTo>
                  <a:cubicBezTo>
                    <a:pt x="1598919" y="3298997"/>
                    <a:pt x="1642663" y="3320163"/>
                    <a:pt x="1668063" y="3346974"/>
                  </a:cubicBezTo>
                  <a:cubicBezTo>
                    <a:pt x="1693463" y="3373785"/>
                    <a:pt x="1701930" y="3410474"/>
                    <a:pt x="1701930" y="3440107"/>
                  </a:cubicBezTo>
                  <a:cubicBezTo>
                    <a:pt x="1701930" y="3469740"/>
                    <a:pt x="1694874" y="3490907"/>
                    <a:pt x="1668063" y="3524774"/>
                  </a:cubicBezTo>
                  <a:cubicBezTo>
                    <a:pt x="1641252" y="3558641"/>
                    <a:pt x="1605974" y="3616496"/>
                    <a:pt x="1541063" y="3643307"/>
                  </a:cubicBezTo>
                  <a:cubicBezTo>
                    <a:pt x="1476152" y="3670118"/>
                    <a:pt x="1367497" y="3670119"/>
                    <a:pt x="1278597" y="3685641"/>
                  </a:cubicBezTo>
                  <a:cubicBezTo>
                    <a:pt x="1189697" y="3701163"/>
                    <a:pt x="1085274" y="3726563"/>
                    <a:pt x="1007663" y="3736441"/>
                  </a:cubicBezTo>
                  <a:cubicBezTo>
                    <a:pt x="930052" y="3746319"/>
                    <a:pt x="869374" y="3744907"/>
                    <a:pt x="812930" y="3744907"/>
                  </a:cubicBezTo>
                  <a:cubicBezTo>
                    <a:pt x="756486" y="3744907"/>
                    <a:pt x="714152" y="3746319"/>
                    <a:pt x="668997" y="3736441"/>
                  </a:cubicBezTo>
                  <a:cubicBezTo>
                    <a:pt x="623842" y="3726563"/>
                    <a:pt x="588564" y="3692697"/>
                    <a:pt x="541997" y="3685641"/>
                  </a:cubicBezTo>
                  <a:cubicBezTo>
                    <a:pt x="495430" y="3678585"/>
                    <a:pt x="429108" y="3702574"/>
                    <a:pt x="389597" y="3694107"/>
                  </a:cubicBezTo>
                  <a:cubicBezTo>
                    <a:pt x="350086" y="3685640"/>
                    <a:pt x="326097" y="3675763"/>
                    <a:pt x="304930" y="3634841"/>
                  </a:cubicBezTo>
                  <a:cubicBezTo>
                    <a:pt x="283763" y="3593919"/>
                    <a:pt x="242841" y="3512074"/>
                    <a:pt x="262597" y="3448574"/>
                  </a:cubicBezTo>
                  <a:cubicBezTo>
                    <a:pt x="282352" y="3385074"/>
                    <a:pt x="357141" y="3294763"/>
                    <a:pt x="423463" y="3253841"/>
                  </a:cubicBezTo>
                  <a:cubicBezTo>
                    <a:pt x="489785" y="3212919"/>
                    <a:pt x="605497" y="3211508"/>
                    <a:pt x="660530" y="3203041"/>
                  </a:cubicBezTo>
                  <a:cubicBezTo>
                    <a:pt x="715563" y="3194574"/>
                    <a:pt x="732496" y="3217152"/>
                    <a:pt x="753663" y="3203041"/>
                  </a:cubicBezTo>
                  <a:cubicBezTo>
                    <a:pt x="774830" y="3188930"/>
                    <a:pt x="779063" y="3149418"/>
                    <a:pt x="787530" y="3118374"/>
                  </a:cubicBezTo>
                  <a:cubicBezTo>
                    <a:pt x="795997" y="3087330"/>
                    <a:pt x="801641" y="3070396"/>
                    <a:pt x="804463" y="3016774"/>
                  </a:cubicBezTo>
                  <a:cubicBezTo>
                    <a:pt x="807285" y="2963152"/>
                    <a:pt x="814341" y="2837563"/>
                    <a:pt x="804463" y="2796641"/>
                  </a:cubicBezTo>
                  <a:cubicBezTo>
                    <a:pt x="794585" y="2755719"/>
                    <a:pt x="772008" y="2795230"/>
                    <a:pt x="745197" y="2771241"/>
                  </a:cubicBezTo>
                  <a:cubicBezTo>
                    <a:pt x="718386" y="2747252"/>
                    <a:pt x="691575" y="2679518"/>
                    <a:pt x="643597" y="2652707"/>
                  </a:cubicBezTo>
                  <a:cubicBezTo>
                    <a:pt x="595619" y="2625896"/>
                    <a:pt x="530708" y="2651296"/>
                    <a:pt x="457330" y="2610374"/>
                  </a:cubicBezTo>
                  <a:cubicBezTo>
                    <a:pt x="383952" y="2569452"/>
                    <a:pt x="272474" y="2513007"/>
                    <a:pt x="203330" y="2407174"/>
                  </a:cubicBezTo>
                  <a:cubicBezTo>
                    <a:pt x="134186" y="2301341"/>
                    <a:pt x="76330" y="2075563"/>
                    <a:pt x="42463" y="1975374"/>
                  </a:cubicBezTo>
                  <a:cubicBezTo>
                    <a:pt x="8596" y="1875185"/>
                    <a:pt x="-1281" y="1878008"/>
                    <a:pt x="130" y="1806041"/>
                  </a:cubicBezTo>
                  <a:cubicBezTo>
                    <a:pt x="1541" y="1734074"/>
                    <a:pt x="31174" y="1645174"/>
                    <a:pt x="50930" y="1543574"/>
                  </a:cubicBezTo>
                  <a:cubicBezTo>
                    <a:pt x="70685" y="1441974"/>
                    <a:pt x="93263" y="1296630"/>
                    <a:pt x="118663" y="1196441"/>
                  </a:cubicBezTo>
                  <a:cubicBezTo>
                    <a:pt x="144063" y="1096252"/>
                    <a:pt x="177930" y="1017230"/>
                    <a:pt x="203330" y="942441"/>
                  </a:cubicBezTo>
                  <a:cubicBezTo>
                    <a:pt x="228730" y="867652"/>
                    <a:pt x="249896" y="809796"/>
                    <a:pt x="271063" y="747707"/>
                  </a:cubicBezTo>
                  <a:cubicBezTo>
                    <a:pt x="292230" y="685618"/>
                    <a:pt x="310574" y="617885"/>
                    <a:pt x="330330" y="569907"/>
                  </a:cubicBezTo>
                  <a:cubicBezTo>
                    <a:pt x="350086" y="521929"/>
                    <a:pt x="374075" y="506408"/>
                    <a:pt x="389597" y="459841"/>
                  </a:cubicBezTo>
                  <a:cubicBezTo>
                    <a:pt x="405119" y="413274"/>
                    <a:pt x="405119" y="335662"/>
                    <a:pt x="423463" y="290507"/>
                  </a:cubicBezTo>
                  <a:cubicBezTo>
                    <a:pt x="441807" y="245352"/>
                    <a:pt x="461563" y="219951"/>
                    <a:pt x="499663" y="188907"/>
                  </a:cubicBezTo>
                  <a:cubicBezTo>
                    <a:pt x="537763" y="157863"/>
                    <a:pt x="582919" y="125408"/>
                    <a:pt x="652063" y="104241"/>
                  </a:cubicBezTo>
                  <a:cubicBezTo>
                    <a:pt x="721207" y="83074"/>
                    <a:pt x="843974" y="71785"/>
                    <a:pt x="914530" y="61907"/>
                  </a:cubicBezTo>
                  <a:cubicBezTo>
                    <a:pt x="985086" y="52029"/>
                    <a:pt x="1014719" y="54852"/>
                    <a:pt x="1075397" y="44974"/>
                  </a:cubicBezTo>
                  <a:cubicBezTo>
                    <a:pt x="1120906" y="37566"/>
                    <a:pt x="1172764" y="9520"/>
                    <a:pt x="1225614" y="1914"/>
                  </a:cubicBezTo>
                  <a:close/>
                </a:path>
              </a:pathLst>
            </a:custGeom>
          </p:spPr>
        </p:pic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8F283F0F-D5FF-52DC-6351-02B29E61B80B}"/>
                </a:ext>
              </a:extLst>
            </p:cNvPr>
            <p:cNvSpPr/>
            <p:nvPr/>
          </p:nvSpPr>
          <p:spPr>
            <a:xfrm>
              <a:off x="7737232" y="1548278"/>
              <a:ext cx="1926078" cy="3761443"/>
            </a:xfrm>
            <a:custGeom>
              <a:avLst/>
              <a:gdLst/>
              <a:ahLst/>
              <a:cxnLst/>
              <a:rect l="0" t="0" r="0" b="0"/>
              <a:pathLst>
                <a:path w="1926078" h="3761443">
                  <a:moveTo>
                    <a:pt x="1135435" y="27589"/>
                  </a:moveTo>
                  <a:cubicBezTo>
                    <a:pt x="1103603" y="43429"/>
                    <a:pt x="1045242" y="52905"/>
                    <a:pt x="944935" y="58521"/>
                  </a:cubicBezTo>
                  <a:cubicBezTo>
                    <a:pt x="748030" y="69545"/>
                    <a:pt x="657907" y="88101"/>
                    <a:pt x="595760" y="130416"/>
                  </a:cubicBezTo>
                  <a:cubicBezTo>
                    <a:pt x="468506" y="217063"/>
                    <a:pt x="441298" y="254577"/>
                    <a:pt x="405230" y="393117"/>
                  </a:cubicBezTo>
                  <a:cubicBezTo>
                    <a:pt x="394824" y="433088"/>
                    <a:pt x="373372" y="485795"/>
                    <a:pt x="357559" y="510242"/>
                  </a:cubicBezTo>
                  <a:cubicBezTo>
                    <a:pt x="341746" y="534689"/>
                    <a:pt x="279123" y="700424"/>
                    <a:pt x="218397" y="878542"/>
                  </a:cubicBezTo>
                  <a:cubicBezTo>
                    <a:pt x="130225" y="1137165"/>
                    <a:pt x="100312" y="1244598"/>
                    <a:pt x="69883" y="1411942"/>
                  </a:cubicBezTo>
                  <a:cubicBezTo>
                    <a:pt x="48927" y="1527194"/>
                    <a:pt x="26245" y="1644352"/>
                    <a:pt x="19481" y="1672292"/>
                  </a:cubicBezTo>
                  <a:cubicBezTo>
                    <a:pt x="0" y="1752752"/>
                    <a:pt x="15588" y="1885082"/>
                    <a:pt x="64939" y="2058204"/>
                  </a:cubicBezTo>
                  <a:cubicBezTo>
                    <a:pt x="153663" y="2369441"/>
                    <a:pt x="205473" y="2463539"/>
                    <a:pt x="341599" y="2560676"/>
                  </a:cubicBezTo>
                  <a:cubicBezTo>
                    <a:pt x="433273" y="2626093"/>
                    <a:pt x="496056" y="2653117"/>
                    <a:pt x="578424" y="2662613"/>
                  </a:cubicBezTo>
                  <a:cubicBezTo>
                    <a:pt x="647827" y="2670614"/>
                    <a:pt x="676363" y="2689222"/>
                    <a:pt x="723466" y="2757191"/>
                  </a:cubicBezTo>
                  <a:cubicBezTo>
                    <a:pt x="743191" y="2785654"/>
                    <a:pt x="769597" y="2808942"/>
                    <a:pt x="782146" y="2808942"/>
                  </a:cubicBezTo>
                  <a:cubicBezTo>
                    <a:pt x="794696" y="2808942"/>
                    <a:pt x="808821" y="2821098"/>
                    <a:pt x="813537" y="2835955"/>
                  </a:cubicBezTo>
                  <a:cubicBezTo>
                    <a:pt x="822641" y="2864638"/>
                    <a:pt x="801428" y="3035165"/>
                    <a:pt x="778192" y="3120092"/>
                  </a:cubicBezTo>
                  <a:cubicBezTo>
                    <a:pt x="770548" y="3148032"/>
                    <a:pt x="763234" y="3178344"/>
                    <a:pt x="761940" y="3187451"/>
                  </a:cubicBezTo>
                  <a:cubicBezTo>
                    <a:pt x="760333" y="3198757"/>
                    <a:pt x="729961" y="3205765"/>
                    <a:pt x="666204" y="3209539"/>
                  </a:cubicBezTo>
                  <a:cubicBezTo>
                    <a:pt x="614844" y="3212579"/>
                    <a:pt x="538285" y="3221320"/>
                    <a:pt x="496073" y="3228962"/>
                  </a:cubicBezTo>
                  <a:cubicBezTo>
                    <a:pt x="423113" y="3242172"/>
                    <a:pt x="416080" y="3246809"/>
                    <a:pt x="353589" y="3322917"/>
                  </a:cubicBezTo>
                  <a:cubicBezTo>
                    <a:pt x="265121" y="3430662"/>
                    <a:pt x="249109" y="3485784"/>
                    <a:pt x="278862" y="3580169"/>
                  </a:cubicBezTo>
                  <a:cubicBezTo>
                    <a:pt x="291296" y="3619616"/>
                    <a:pt x="317721" y="3668141"/>
                    <a:pt x="337583" y="3688004"/>
                  </a:cubicBezTo>
                  <a:cubicBezTo>
                    <a:pt x="372970" y="3723391"/>
                    <a:pt x="375687" y="3723941"/>
                    <a:pt x="472711" y="3715354"/>
                  </a:cubicBezTo>
                  <a:cubicBezTo>
                    <a:pt x="560588" y="3707576"/>
                    <a:pt x="577011" y="3709675"/>
                    <a:pt x="618719" y="3734016"/>
                  </a:cubicBezTo>
                  <a:cubicBezTo>
                    <a:pt x="661458" y="3758959"/>
                    <a:pt x="683777" y="3761442"/>
                    <a:pt x="865199" y="3761442"/>
                  </a:cubicBezTo>
                  <a:cubicBezTo>
                    <a:pt x="1033307" y="3761442"/>
                    <a:pt x="1084845" y="3756561"/>
                    <a:pt x="1192855" y="3730413"/>
                  </a:cubicBezTo>
                  <a:cubicBezTo>
                    <a:pt x="1263348" y="3713348"/>
                    <a:pt x="1373836" y="3695620"/>
                    <a:pt x="1438382" y="3691018"/>
                  </a:cubicBezTo>
                  <a:cubicBezTo>
                    <a:pt x="1581135" y="3680841"/>
                    <a:pt x="1633841" y="3649790"/>
                    <a:pt x="1688129" y="3543880"/>
                  </a:cubicBezTo>
                  <a:cubicBezTo>
                    <a:pt x="1755572" y="3412309"/>
                    <a:pt x="1725311" y="3348113"/>
                    <a:pt x="1563430" y="3279347"/>
                  </a:cubicBezTo>
                  <a:cubicBezTo>
                    <a:pt x="1460065" y="3235438"/>
                    <a:pt x="1248309" y="3187418"/>
                    <a:pt x="1198056" y="3196491"/>
                  </a:cubicBezTo>
                  <a:cubicBezTo>
                    <a:pt x="1153838" y="3204474"/>
                    <a:pt x="1140458" y="3175613"/>
                    <a:pt x="1131125" y="3052119"/>
                  </a:cubicBezTo>
                  <a:cubicBezTo>
                    <a:pt x="1127245" y="3000764"/>
                    <a:pt x="1120829" y="2953503"/>
                    <a:pt x="1116869" y="2947096"/>
                  </a:cubicBezTo>
                  <a:cubicBezTo>
                    <a:pt x="1112909" y="2940688"/>
                    <a:pt x="1115862" y="2916680"/>
                    <a:pt x="1123431" y="2893745"/>
                  </a:cubicBezTo>
                  <a:cubicBezTo>
                    <a:pt x="1134275" y="2860888"/>
                    <a:pt x="1158031" y="2839655"/>
                    <a:pt x="1235459" y="2793616"/>
                  </a:cubicBezTo>
                  <a:cubicBezTo>
                    <a:pt x="1289505" y="2761479"/>
                    <a:pt x="1348013" y="2731024"/>
                    <a:pt x="1365475" y="2725936"/>
                  </a:cubicBezTo>
                  <a:cubicBezTo>
                    <a:pt x="1382938" y="2720848"/>
                    <a:pt x="1451122" y="2694004"/>
                    <a:pt x="1516997" y="2666283"/>
                  </a:cubicBezTo>
                  <a:cubicBezTo>
                    <a:pt x="1624761" y="2620933"/>
                    <a:pt x="1643229" y="2608050"/>
                    <a:pt x="1701200" y="2537786"/>
                  </a:cubicBezTo>
                  <a:cubicBezTo>
                    <a:pt x="1877128" y="2324551"/>
                    <a:pt x="1897267" y="2255874"/>
                    <a:pt x="1914942" y="1808913"/>
                  </a:cubicBezTo>
                  <a:cubicBezTo>
                    <a:pt x="1926077" y="1527306"/>
                    <a:pt x="1925348" y="1508619"/>
                    <a:pt x="1899082" y="1402513"/>
                  </a:cubicBezTo>
                  <a:cubicBezTo>
                    <a:pt x="1883939" y="1341341"/>
                    <a:pt x="1839121" y="1222712"/>
                    <a:pt x="1799487" y="1138892"/>
                  </a:cubicBezTo>
                  <a:lnTo>
                    <a:pt x="1727425" y="986492"/>
                  </a:lnTo>
                  <a:lnTo>
                    <a:pt x="1731998" y="811784"/>
                  </a:lnTo>
                  <a:cubicBezTo>
                    <a:pt x="1735094" y="693477"/>
                    <a:pt x="1731295" y="619677"/>
                    <a:pt x="1720228" y="583184"/>
                  </a:cubicBezTo>
                  <a:cubicBezTo>
                    <a:pt x="1709735" y="548578"/>
                    <a:pt x="1707361" y="510225"/>
                    <a:pt x="1713597" y="476014"/>
                  </a:cubicBezTo>
                  <a:cubicBezTo>
                    <a:pt x="1722267" y="428441"/>
                    <a:pt x="1718088" y="413480"/>
                    <a:pt x="1674569" y="336314"/>
                  </a:cubicBezTo>
                  <a:cubicBezTo>
                    <a:pt x="1614987" y="230664"/>
                    <a:pt x="1454774" y="65334"/>
                    <a:pt x="1383690" y="36145"/>
                  </a:cubicBezTo>
                  <a:cubicBezTo>
                    <a:pt x="1305267" y="3942"/>
                    <a:pt x="1190878" y="0"/>
                    <a:pt x="1135435" y="27589"/>
                  </a:cubicBezTo>
                  <a:close/>
                </a:path>
              </a:pathLst>
            </a:custGeom>
            <a:noFill/>
            <a:ln w="63500">
              <a:solidFill>
                <a:srgbClr val="EFA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810F7EA0-EF65-9EC0-F2D2-A7F2AA3BCE4D}"/>
              </a:ext>
            </a:extLst>
          </p:cNvPr>
          <p:cNvSpPr txBox="1"/>
          <p:nvPr/>
        </p:nvSpPr>
        <p:spPr>
          <a:xfrm>
            <a:off x="6938702" y="2228671"/>
            <a:ext cx="42499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>
                <a:solidFill>
                  <a:srgbClr val="691713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Pellentesque Habitant Morbi Tristique Senectus Et Netus Et Malesuada Fames Ac Turpis Egestas Fames Ac Turpis</a:t>
            </a:r>
            <a:endParaRPr lang="zh-CN" altLang="en-US">
              <a:solidFill>
                <a:srgbClr val="691713"/>
              </a:solidFill>
              <a:latin typeface="Dreaming Outloud Script Pro" panose="03050502040304050704" pitchFamily="66" charset="0"/>
              <a:cs typeface="Dreaming Outloud Script Pro" panose="03050502040304050704" pitchFamily="66" charset="0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F0C573A7-3C2C-FCCB-1F61-2EBB9A510468}"/>
              </a:ext>
            </a:extLst>
          </p:cNvPr>
          <p:cNvSpPr txBox="1"/>
          <p:nvPr/>
        </p:nvSpPr>
        <p:spPr>
          <a:xfrm>
            <a:off x="1768105" y="4250394"/>
            <a:ext cx="3608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>
                <a:solidFill>
                  <a:srgbClr val="691713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Pellentesque Habitant Morbi Tristique Senectus Et Netus Et Malesuada Fames Ac Turpis Egestas Fames Ac Turpis Egestas</a:t>
            </a:r>
            <a:endParaRPr lang="zh-CN" altLang="en-US">
              <a:solidFill>
                <a:srgbClr val="691713"/>
              </a:solidFill>
              <a:latin typeface="Dreaming Outloud Script Pro" panose="03050502040304050704" pitchFamily="66" charset="0"/>
              <a:cs typeface="Dreaming Outloud Script Pro" panose="03050502040304050704" pitchFamily="66" charset="0"/>
            </a:endParaRPr>
          </a:p>
        </p:txBody>
      </p: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D1B8CCCF-899F-C297-7539-79A9CE02928F}"/>
              </a:ext>
            </a:extLst>
          </p:cNvPr>
          <p:cNvGrpSpPr/>
          <p:nvPr/>
        </p:nvGrpSpPr>
        <p:grpSpPr>
          <a:xfrm>
            <a:off x="5052193" y="1178766"/>
            <a:ext cx="1675044" cy="1949889"/>
            <a:chOff x="3991602" y="1387424"/>
            <a:chExt cx="2150000" cy="2502777"/>
          </a:xfrm>
        </p:grpSpPr>
        <p:pic>
          <p:nvPicPr>
            <p:cNvPr id="101" name="图片 100" descr="不同颜色的食物&#10;&#10;中度可信度描述已自动生成">
              <a:extLst>
                <a:ext uri="{FF2B5EF4-FFF2-40B4-BE49-F238E27FC236}">
                  <a16:creationId xmlns:a16="http://schemas.microsoft.com/office/drawing/2014/main" id="{D954A8DE-9B1C-0888-C153-9B997E59C6B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994136" y="1400654"/>
              <a:ext cx="2147466" cy="2476316"/>
            </a:xfrm>
            <a:custGeom>
              <a:avLst/>
              <a:gdLst>
                <a:gd name="connsiteX0" fmla="*/ 478719 w 2147466"/>
                <a:gd name="connsiteY0" fmla="*/ 362 h 2476316"/>
                <a:gd name="connsiteX1" fmla="*/ 616831 w 2147466"/>
                <a:gd name="connsiteY1" fmla="*/ 15443 h 2476316"/>
                <a:gd name="connsiteX2" fmla="*/ 915281 w 2147466"/>
                <a:gd name="connsiteY2" fmla="*/ 167843 h 2476316"/>
                <a:gd name="connsiteX3" fmla="*/ 1499481 w 2147466"/>
                <a:gd name="connsiteY3" fmla="*/ 612343 h 2476316"/>
                <a:gd name="connsiteX4" fmla="*/ 1975731 w 2147466"/>
                <a:gd name="connsiteY4" fmla="*/ 1094943 h 2476316"/>
                <a:gd name="connsiteX5" fmla="*/ 2147181 w 2147466"/>
                <a:gd name="connsiteY5" fmla="*/ 1736293 h 2476316"/>
                <a:gd name="connsiteX6" fmla="*/ 1943981 w 2147466"/>
                <a:gd name="connsiteY6" fmla="*/ 2237943 h 2476316"/>
                <a:gd name="connsiteX7" fmla="*/ 1620131 w 2147466"/>
                <a:gd name="connsiteY7" fmla="*/ 2428443 h 2476316"/>
                <a:gd name="connsiteX8" fmla="*/ 1194681 w 2147466"/>
                <a:gd name="connsiteY8" fmla="*/ 2466543 h 2476316"/>
                <a:gd name="connsiteX9" fmla="*/ 883531 w 2147466"/>
                <a:gd name="connsiteY9" fmla="*/ 2295093 h 2476316"/>
                <a:gd name="connsiteX10" fmla="*/ 553331 w 2147466"/>
                <a:gd name="connsiteY10" fmla="*/ 1964893 h 2476316"/>
                <a:gd name="connsiteX11" fmla="*/ 350131 w 2147466"/>
                <a:gd name="connsiteY11" fmla="*/ 1583893 h 2476316"/>
                <a:gd name="connsiteX12" fmla="*/ 223131 w 2147466"/>
                <a:gd name="connsiteY12" fmla="*/ 1158443 h 2476316"/>
                <a:gd name="connsiteX13" fmla="*/ 102481 w 2147466"/>
                <a:gd name="connsiteY13" fmla="*/ 859993 h 2476316"/>
                <a:gd name="connsiteX14" fmla="*/ 881 w 2147466"/>
                <a:gd name="connsiteY14" fmla="*/ 529793 h 2476316"/>
                <a:gd name="connsiteX15" fmla="*/ 70731 w 2147466"/>
                <a:gd name="connsiteY15" fmla="*/ 218643 h 2476316"/>
                <a:gd name="connsiteX16" fmla="*/ 343781 w 2147466"/>
                <a:gd name="connsiteY16" fmla="*/ 28143 h 2476316"/>
                <a:gd name="connsiteX17" fmla="*/ 478719 w 2147466"/>
                <a:gd name="connsiteY17" fmla="*/ 362 h 2476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147466" h="2476316">
                  <a:moveTo>
                    <a:pt x="478719" y="362"/>
                  </a:moveTo>
                  <a:cubicBezTo>
                    <a:pt x="523698" y="-1490"/>
                    <a:pt x="569206" y="3802"/>
                    <a:pt x="616831" y="15443"/>
                  </a:cubicBezTo>
                  <a:cubicBezTo>
                    <a:pt x="712081" y="38726"/>
                    <a:pt x="768173" y="68360"/>
                    <a:pt x="915281" y="167843"/>
                  </a:cubicBezTo>
                  <a:cubicBezTo>
                    <a:pt x="1062389" y="267326"/>
                    <a:pt x="1322739" y="457826"/>
                    <a:pt x="1499481" y="612343"/>
                  </a:cubicBezTo>
                  <a:cubicBezTo>
                    <a:pt x="1676223" y="766860"/>
                    <a:pt x="1867781" y="907618"/>
                    <a:pt x="1975731" y="1094943"/>
                  </a:cubicBezTo>
                  <a:cubicBezTo>
                    <a:pt x="2083681" y="1282268"/>
                    <a:pt x="2152473" y="1545793"/>
                    <a:pt x="2147181" y="1736293"/>
                  </a:cubicBezTo>
                  <a:cubicBezTo>
                    <a:pt x="2141889" y="1926793"/>
                    <a:pt x="2031823" y="2122585"/>
                    <a:pt x="1943981" y="2237943"/>
                  </a:cubicBezTo>
                  <a:cubicBezTo>
                    <a:pt x="1856139" y="2353301"/>
                    <a:pt x="1741839" y="2385051"/>
                    <a:pt x="1620131" y="2428443"/>
                  </a:cubicBezTo>
                  <a:cubicBezTo>
                    <a:pt x="1498423" y="2471835"/>
                    <a:pt x="1317448" y="2488768"/>
                    <a:pt x="1194681" y="2466543"/>
                  </a:cubicBezTo>
                  <a:cubicBezTo>
                    <a:pt x="1071914" y="2444318"/>
                    <a:pt x="990423" y="2378701"/>
                    <a:pt x="883531" y="2295093"/>
                  </a:cubicBezTo>
                  <a:cubicBezTo>
                    <a:pt x="776639" y="2211485"/>
                    <a:pt x="642231" y="2083426"/>
                    <a:pt x="553331" y="1964893"/>
                  </a:cubicBezTo>
                  <a:cubicBezTo>
                    <a:pt x="464431" y="1846360"/>
                    <a:pt x="405164" y="1718301"/>
                    <a:pt x="350131" y="1583893"/>
                  </a:cubicBezTo>
                  <a:cubicBezTo>
                    <a:pt x="295098" y="1449485"/>
                    <a:pt x="264406" y="1279093"/>
                    <a:pt x="223131" y="1158443"/>
                  </a:cubicBezTo>
                  <a:cubicBezTo>
                    <a:pt x="181856" y="1037793"/>
                    <a:pt x="139523" y="964768"/>
                    <a:pt x="102481" y="859993"/>
                  </a:cubicBezTo>
                  <a:cubicBezTo>
                    <a:pt x="65439" y="755218"/>
                    <a:pt x="6173" y="636685"/>
                    <a:pt x="881" y="529793"/>
                  </a:cubicBezTo>
                  <a:cubicBezTo>
                    <a:pt x="-4411" y="422901"/>
                    <a:pt x="13581" y="302251"/>
                    <a:pt x="70731" y="218643"/>
                  </a:cubicBezTo>
                  <a:cubicBezTo>
                    <a:pt x="127881" y="135035"/>
                    <a:pt x="252764" y="62010"/>
                    <a:pt x="343781" y="28143"/>
                  </a:cubicBezTo>
                  <a:cubicBezTo>
                    <a:pt x="389290" y="11210"/>
                    <a:pt x="433740" y="2214"/>
                    <a:pt x="478719" y="362"/>
                  </a:cubicBezTo>
                  <a:close/>
                </a:path>
              </a:pathLst>
            </a:custGeom>
          </p:spPr>
        </p:pic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7CCF3A15-F0E7-65CD-DD62-A319725F6650}"/>
                </a:ext>
              </a:extLst>
            </p:cNvPr>
            <p:cNvSpPr/>
            <p:nvPr/>
          </p:nvSpPr>
          <p:spPr>
            <a:xfrm>
              <a:off x="3991602" y="1387424"/>
              <a:ext cx="2132319" cy="2502777"/>
            </a:xfrm>
            <a:custGeom>
              <a:avLst/>
              <a:gdLst/>
              <a:ahLst/>
              <a:cxnLst/>
              <a:rect l="0" t="0" r="0" b="0"/>
              <a:pathLst>
                <a:path w="2132319" h="2502777">
                  <a:moveTo>
                    <a:pt x="309868" y="40891"/>
                  </a:moveTo>
                  <a:cubicBezTo>
                    <a:pt x="169126" y="99299"/>
                    <a:pt x="69414" y="182544"/>
                    <a:pt x="25857" y="278000"/>
                  </a:cubicBezTo>
                  <a:cubicBezTo>
                    <a:pt x="4020" y="325855"/>
                    <a:pt x="0" y="358983"/>
                    <a:pt x="1138" y="481692"/>
                  </a:cubicBezTo>
                  <a:cubicBezTo>
                    <a:pt x="2696" y="649684"/>
                    <a:pt x="21107" y="724300"/>
                    <a:pt x="121660" y="970150"/>
                  </a:cubicBezTo>
                  <a:cubicBezTo>
                    <a:pt x="191338" y="1140509"/>
                    <a:pt x="215488" y="1212029"/>
                    <a:pt x="271760" y="1414650"/>
                  </a:cubicBezTo>
                  <a:cubicBezTo>
                    <a:pt x="316702" y="1576474"/>
                    <a:pt x="343774" y="1645254"/>
                    <a:pt x="413882" y="1775721"/>
                  </a:cubicBezTo>
                  <a:cubicBezTo>
                    <a:pt x="489929" y="1917242"/>
                    <a:pt x="565338" y="2027639"/>
                    <a:pt x="648211" y="2118775"/>
                  </a:cubicBezTo>
                  <a:cubicBezTo>
                    <a:pt x="743385" y="2223439"/>
                    <a:pt x="964797" y="2399822"/>
                    <a:pt x="1073813" y="2457822"/>
                  </a:cubicBezTo>
                  <a:lnTo>
                    <a:pt x="1158308" y="2502776"/>
                  </a:lnTo>
                  <a:lnTo>
                    <a:pt x="1353213" y="2491147"/>
                  </a:lnTo>
                  <a:cubicBezTo>
                    <a:pt x="1499433" y="2482422"/>
                    <a:pt x="1568738" y="2472376"/>
                    <a:pt x="1630668" y="2450927"/>
                  </a:cubicBezTo>
                  <a:cubicBezTo>
                    <a:pt x="1676070" y="2435202"/>
                    <a:pt x="1746913" y="2410786"/>
                    <a:pt x="1788097" y="2396669"/>
                  </a:cubicBezTo>
                  <a:cubicBezTo>
                    <a:pt x="1918888" y="2351836"/>
                    <a:pt x="2037952" y="2203041"/>
                    <a:pt x="2101855" y="2004567"/>
                  </a:cubicBezTo>
                  <a:cubicBezTo>
                    <a:pt x="2128952" y="1920404"/>
                    <a:pt x="2132318" y="1886796"/>
                    <a:pt x="2132318" y="1700400"/>
                  </a:cubicBezTo>
                  <a:cubicBezTo>
                    <a:pt x="2132318" y="1505562"/>
                    <a:pt x="2129788" y="1482825"/>
                    <a:pt x="2096285" y="1376550"/>
                  </a:cubicBezTo>
                  <a:cubicBezTo>
                    <a:pt x="2001426" y="1075650"/>
                    <a:pt x="1933901" y="985429"/>
                    <a:pt x="1572431" y="676624"/>
                  </a:cubicBezTo>
                  <a:cubicBezTo>
                    <a:pt x="1201713" y="359918"/>
                    <a:pt x="850787" y="110025"/>
                    <a:pt x="679812" y="40995"/>
                  </a:cubicBezTo>
                  <a:cubicBezTo>
                    <a:pt x="578396" y="48"/>
                    <a:pt x="408398" y="0"/>
                    <a:pt x="309868" y="40891"/>
                  </a:cubicBezTo>
                  <a:close/>
                </a:path>
              </a:pathLst>
            </a:custGeom>
            <a:noFill/>
            <a:ln w="63500">
              <a:solidFill>
                <a:srgbClr val="EFA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5" name="文本框 104">
            <a:extLst>
              <a:ext uri="{FF2B5EF4-FFF2-40B4-BE49-F238E27FC236}">
                <a16:creationId xmlns:a16="http://schemas.microsoft.com/office/drawing/2014/main" id="{7018A047-1E64-8070-F684-D8E89C9D9590}"/>
              </a:ext>
            </a:extLst>
          </p:cNvPr>
          <p:cNvSpPr txBox="1"/>
          <p:nvPr/>
        </p:nvSpPr>
        <p:spPr>
          <a:xfrm>
            <a:off x="5664475" y="3726589"/>
            <a:ext cx="209797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>
                <a:solidFill>
                  <a:srgbClr val="691713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Senectus Et Netus Et Malesuada Fames Ac Turpis Egestas Fames Ac Turpis</a:t>
            </a:r>
            <a:endParaRPr lang="zh-CN" altLang="en-US">
              <a:solidFill>
                <a:srgbClr val="691713"/>
              </a:solidFill>
              <a:latin typeface="Dreaming Outloud Script Pro" panose="03050502040304050704" pitchFamily="66" charset="0"/>
              <a:cs typeface="Dreaming Outloud Script Pro" panose="03050502040304050704" pitchFamily="66" charset="0"/>
            </a:endParaRPr>
          </a:p>
        </p:txBody>
      </p:sp>
      <p:grpSp>
        <p:nvGrpSpPr>
          <p:cNvPr id="222" name="图形 1488">
            <a:extLst>
              <a:ext uri="{FF2B5EF4-FFF2-40B4-BE49-F238E27FC236}">
                <a16:creationId xmlns:a16="http://schemas.microsoft.com/office/drawing/2014/main" id="{3F8281AE-EA33-F3D1-1A58-2F5899F7A619}"/>
              </a:ext>
            </a:extLst>
          </p:cNvPr>
          <p:cNvGrpSpPr/>
          <p:nvPr/>
        </p:nvGrpSpPr>
        <p:grpSpPr>
          <a:xfrm>
            <a:off x="9496556" y="4608234"/>
            <a:ext cx="1691672" cy="1297281"/>
            <a:chOff x="3282124" y="1136671"/>
            <a:chExt cx="5775194" cy="4428785"/>
          </a:xfrm>
        </p:grpSpPr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E16BAD76-266F-5658-A235-14FCD2583C1D}"/>
                </a:ext>
              </a:extLst>
            </p:cNvPr>
            <p:cNvSpPr/>
            <p:nvPr/>
          </p:nvSpPr>
          <p:spPr>
            <a:xfrm>
              <a:off x="6074854" y="2312943"/>
              <a:ext cx="499586" cy="241756"/>
            </a:xfrm>
            <a:custGeom>
              <a:avLst/>
              <a:gdLst>
                <a:gd name="connsiteX0" fmla="*/ 0 w 499586"/>
                <a:gd name="connsiteY0" fmla="*/ 241757 h 241756"/>
                <a:gd name="connsiteX1" fmla="*/ 499586 w 499586"/>
                <a:gd name="connsiteY1" fmla="*/ 18396 h 241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9586" h="241756">
                  <a:moveTo>
                    <a:pt x="0" y="241757"/>
                  </a:moveTo>
                  <a:cubicBezTo>
                    <a:pt x="0" y="241757"/>
                    <a:pt x="193167" y="-78950"/>
                    <a:pt x="499586" y="18396"/>
                  </a:cubicBezTo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83A1F856-EDBA-F9DB-52C4-7595D8ACBD37}"/>
                </a:ext>
              </a:extLst>
            </p:cNvPr>
            <p:cNvSpPr/>
            <p:nvPr/>
          </p:nvSpPr>
          <p:spPr>
            <a:xfrm>
              <a:off x="6113811" y="2315042"/>
              <a:ext cx="175314" cy="176178"/>
            </a:xfrm>
            <a:custGeom>
              <a:avLst/>
              <a:gdLst>
                <a:gd name="connsiteX0" fmla="*/ 74676 w 175314"/>
                <a:gd name="connsiteY0" fmla="*/ 101546 h 176178"/>
                <a:gd name="connsiteX1" fmla="*/ 171450 w 175314"/>
                <a:gd name="connsiteY1" fmla="*/ 154695 h 176178"/>
                <a:gd name="connsiteX2" fmla="*/ 0 w 175314"/>
                <a:gd name="connsiteY2" fmla="*/ 168125 h 176178"/>
                <a:gd name="connsiteX3" fmla="*/ 73152 w 175314"/>
                <a:gd name="connsiteY3" fmla="*/ 9 h 176178"/>
                <a:gd name="connsiteX4" fmla="*/ 74676 w 175314"/>
                <a:gd name="connsiteY4" fmla="*/ 101546 h 176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314" h="176178">
                  <a:moveTo>
                    <a:pt x="74676" y="101546"/>
                  </a:moveTo>
                  <a:cubicBezTo>
                    <a:pt x="74676" y="101546"/>
                    <a:pt x="198501" y="93640"/>
                    <a:pt x="171450" y="154695"/>
                  </a:cubicBezTo>
                  <a:cubicBezTo>
                    <a:pt x="154496" y="193271"/>
                    <a:pt x="0" y="168125"/>
                    <a:pt x="0" y="168125"/>
                  </a:cubicBezTo>
                  <a:cubicBezTo>
                    <a:pt x="0" y="168125"/>
                    <a:pt x="5239" y="-1420"/>
                    <a:pt x="73152" y="9"/>
                  </a:cubicBezTo>
                  <a:cubicBezTo>
                    <a:pt x="127349" y="1057"/>
                    <a:pt x="74676" y="101546"/>
                    <a:pt x="74676" y="101546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C230B99A-3B4F-9097-95AB-0B6E17AC0BB1}"/>
                </a:ext>
              </a:extLst>
            </p:cNvPr>
            <p:cNvSpPr/>
            <p:nvPr/>
          </p:nvSpPr>
          <p:spPr>
            <a:xfrm>
              <a:off x="6205251" y="2247467"/>
              <a:ext cx="157434" cy="161490"/>
            </a:xfrm>
            <a:custGeom>
              <a:avLst/>
              <a:gdLst>
                <a:gd name="connsiteX0" fmla="*/ 76390 w 157434"/>
                <a:gd name="connsiteY0" fmla="*/ 103683 h 161490"/>
                <a:gd name="connsiteX1" fmla="*/ 148495 w 157434"/>
                <a:gd name="connsiteY1" fmla="*/ 152356 h 161490"/>
                <a:gd name="connsiteX2" fmla="*/ 0 w 157434"/>
                <a:gd name="connsiteY2" fmla="*/ 155690 h 161490"/>
                <a:gd name="connsiteX3" fmla="*/ 112490 w 157434"/>
                <a:gd name="connsiteY3" fmla="*/ 147 h 161490"/>
                <a:gd name="connsiteX4" fmla="*/ 76390 w 157434"/>
                <a:gd name="connsiteY4" fmla="*/ 103683 h 161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434" h="161490">
                  <a:moveTo>
                    <a:pt x="76390" y="103683"/>
                  </a:moveTo>
                  <a:cubicBezTo>
                    <a:pt x="76390" y="103683"/>
                    <a:pt x="189452" y="116161"/>
                    <a:pt x="148495" y="152356"/>
                  </a:cubicBezTo>
                  <a:cubicBezTo>
                    <a:pt x="127730" y="170740"/>
                    <a:pt x="0" y="155690"/>
                    <a:pt x="0" y="155690"/>
                  </a:cubicBezTo>
                  <a:cubicBezTo>
                    <a:pt x="0" y="155690"/>
                    <a:pt x="57150" y="4814"/>
                    <a:pt x="112490" y="147"/>
                  </a:cubicBezTo>
                  <a:cubicBezTo>
                    <a:pt x="167830" y="-4521"/>
                    <a:pt x="76390" y="103683"/>
                    <a:pt x="76390" y="103683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6901A1C1-92BC-7F0A-744E-7C504FD01811}"/>
                </a:ext>
              </a:extLst>
            </p:cNvPr>
            <p:cNvSpPr/>
            <p:nvPr/>
          </p:nvSpPr>
          <p:spPr>
            <a:xfrm>
              <a:off x="6351555" y="2245039"/>
              <a:ext cx="140839" cy="127899"/>
            </a:xfrm>
            <a:custGeom>
              <a:avLst/>
              <a:gdLst>
                <a:gd name="connsiteX0" fmla="*/ 76772 w 140839"/>
                <a:gd name="connsiteY0" fmla="*/ 66392 h 127899"/>
                <a:gd name="connsiteX1" fmla="*/ 134398 w 140839"/>
                <a:gd name="connsiteY1" fmla="*/ 125637 h 127899"/>
                <a:gd name="connsiteX2" fmla="*/ 0 w 140839"/>
                <a:gd name="connsiteY2" fmla="*/ 83346 h 127899"/>
                <a:gd name="connsiteX3" fmla="*/ 106490 w 140839"/>
                <a:gd name="connsiteY3" fmla="*/ 1717 h 127899"/>
                <a:gd name="connsiteX4" fmla="*/ 76772 w 140839"/>
                <a:gd name="connsiteY4" fmla="*/ 66392 h 127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839" h="127899">
                  <a:moveTo>
                    <a:pt x="76772" y="66392"/>
                  </a:moveTo>
                  <a:cubicBezTo>
                    <a:pt x="76772" y="66392"/>
                    <a:pt x="164973" y="96491"/>
                    <a:pt x="134398" y="125637"/>
                  </a:cubicBezTo>
                  <a:cubicBezTo>
                    <a:pt x="119539" y="139734"/>
                    <a:pt x="0" y="83346"/>
                    <a:pt x="0" y="83346"/>
                  </a:cubicBezTo>
                  <a:cubicBezTo>
                    <a:pt x="0" y="83346"/>
                    <a:pt x="54007" y="-13999"/>
                    <a:pt x="106490" y="1717"/>
                  </a:cubicBezTo>
                  <a:cubicBezTo>
                    <a:pt x="141161" y="12385"/>
                    <a:pt x="76772" y="66392"/>
                    <a:pt x="76772" y="66392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604A34CF-D53B-683B-0E5D-0F9FDE5AAD98}"/>
                </a:ext>
              </a:extLst>
            </p:cNvPr>
            <p:cNvSpPr/>
            <p:nvPr/>
          </p:nvSpPr>
          <p:spPr>
            <a:xfrm>
              <a:off x="6467475" y="2293594"/>
              <a:ext cx="184227" cy="66499"/>
            </a:xfrm>
            <a:custGeom>
              <a:avLst/>
              <a:gdLst>
                <a:gd name="connsiteX0" fmla="*/ 0 w 184227"/>
                <a:gd name="connsiteY0" fmla="*/ 16789 h 66499"/>
                <a:gd name="connsiteX1" fmla="*/ 183832 w 184227"/>
                <a:gd name="connsiteY1" fmla="*/ 45364 h 66499"/>
                <a:gd name="connsiteX2" fmla="*/ 0 w 184227"/>
                <a:gd name="connsiteY2" fmla="*/ 16789 h 66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4227" h="66499">
                  <a:moveTo>
                    <a:pt x="0" y="16789"/>
                  </a:moveTo>
                  <a:cubicBezTo>
                    <a:pt x="0" y="16789"/>
                    <a:pt x="194120" y="-35884"/>
                    <a:pt x="183832" y="45364"/>
                  </a:cubicBezTo>
                  <a:cubicBezTo>
                    <a:pt x="176498" y="106038"/>
                    <a:pt x="0" y="16789"/>
                    <a:pt x="0" y="16789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AA1B88CF-17AE-17CD-44CA-91BD8330BA90}"/>
                </a:ext>
              </a:extLst>
            </p:cNvPr>
            <p:cNvSpPr/>
            <p:nvPr/>
          </p:nvSpPr>
          <p:spPr>
            <a:xfrm>
              <a:off x="5761672" y="2259711"/>
              <a:ext cx="278219" cy="452342"/>
            </a:xfrm>
            <a:custGeom>
              <a:avLst/>
              <a:gdLst>
                <a:gd name="connsiteX0" fmla="*/ 277178 w 278219"/>
                <a:gd name="connsiteY0" fmla="*/ 452342 h 452342"/>
                <a:gd name="connsiteX1" fmla="*/ 0 w 278219"/>
                <a:gd name="connsiteY1" fmla="*/ 0 h 45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8219" h="452342">
                  <a:moveTo>
                    <a:pt x="277178" y="452342"/>
                  </a:moveTo>
                  <a:cubicBezTo>
                    <a:pt x="277178" y="452342"/>
                    <a:pt x="310515" y="84582"/>
                    <a:pt x="0" y="0"/>
                  </a:cubicBezTo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7E3DF61D-3928-C3FE-B189-89F659391802}"/>
                </a:ext>
              </a:extLst>
            </p:cNvPr>
            <p:cNvSpPr/>
            <p:nvPr/>
          </p:nvSpPr>
          <p:spPr>
            <a:xfrm>
              <a:off x="5900995" y="2323569"/>
              <a:ext cx="140590" cy="193697"/>
            </a:xfrm>
            <a:custGeom>
              <a:avLst/>
              <a:gdLst>
                <a:gd name="connsiteX0" fmla="*/ 89563 w 140590"/>
                <a:gd name="connsiteY0" fmla="*/ 109783 h 193697"/>
                <a:gd name="connsiteX1" fmla="*/ 980 w 140590"/>
                <a:gd name="connsiteY1" fmla="*/ 111116 h 193697"/>
                <a:gd name="connsiteX2" fmla="*/ 121186 w 140590"/>
                <a:gd name="connsiteY2" fmla="*/ 193698 h 193697"/>
                <a:gd name="connsiteX3" fmla="*/ 121948 w 140590"/>
                <a:gd name="connsiteY3" fmla="*/ 5198 h 193697"/>
                <a:gd name="connsiteX4" fmla="*/ 89563 w 140590"/>
                <a:gd name="connsiteY4" fmla="*/ 109783 h 19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590" h="193697">
                  <a:moveTo>
                    <a:pt x="89563" y="109783"/>
                  </a:moveTo>
                  <a:cubicBezTo>
                    <a:pt x="89563" y="109783"/>
                    <a:pt x="-10926" y="59395"/>
                    <a:pt x="980" y="111116"/>
                  </a:cubicBezTo>
                  <a:cubicBezTo>
                    <a:pt x="7076" y="137500"/>
                    <a:pt x="121186" y="193698"/>
                    <a:pt x="121186" y="193698"/>
                  </a:cubicBezTo>
                  <a:cubicBezTo>
                    <a:pt x="121186" y="193698"/>
                    <a:pt x="164334" y="38536"/>
                    <a:pt x="121948" y="5198"/>
                  </a:cubicBezTo>
                  <a:cubicBezTo>
                    <a:pt x="79561" y="-28139"/>
                    <a:pt x="89563" y="109783"/>
                    <a:pt x="89563" y="109783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604D5FB8-3120-8C38-23DC-E4F9213446DC}"/>
                </a:ext>
              </a:extLst>
            </p:cNvPr>
            <p:cNvSpPr/>
            <p:nvPr/>
          </p:nvSpPr>
          <p:spPr>
            <a:xfrm>
              <a:off x="5810259" y="2251773"/>
              <a:ext cx="138075" cy="125285"/>
            </a:xfrm>
            <a:custGeom>
              <a:avLst/>
              <a:gdLst>
                <a:gd name="connsiteX0" fmla="*/ 83334 w 138075"/>
                <a:gd name="connsiteY0" fmla="*/ 70040 h 125285"/>
                <a:gd name="connsiteX1" fmla="*/ 466 w 138075"/>
                <a:gd name="connsiteY1" fmla="*/ 87852 h 125285"/>
                <a:gd name="connsiteX2" fmla="*/ 136388 w 138075"/>
                <a:gd name="connsiteY2" fmla="*/ 125285 h 125285"/>
                <a:gd name="connsiteX3" fmla="*/ 97717 w 138075"/>
                <a:gd name="connsiteY3" fmla="*/ 889 h 125285"/>
                <a:gd name="connsiteX4" fmla="*/ 83334 w 138075"/>
                <a:gd name="connsiteY4" fmla="*/ 70040 h 125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075" h="125285">
                  <a:moveTo>
                    <a:pt x="83334" y="70040"/>
                  </a:moveTo>
                  <a:cubicBezTo>
                    <a:pt x="83334" y="70040"/>
                    <a:pt x="-7249" y="47466"/>
                    <a:pt x="466" y="87852"/>
                  </a:cubicBezTo>
                  <a:cubicBezTo>
                    <a:pt x="4181" y="107474"/>
                    <a:pt x="136388" y="125285"/>
                    <a:pt x="136388" y="125285"/>
                  </a:cubicBezTo>
                  <a:cubicBezTo>
                    <a:pt x="136388" y="125285"/>
                    <a:pt x="150390" y="16129"/>
                    <a:pt x="97717" y="889"/>
                  </a:cubicBezTo>
                  <a:cubicBezTo>
                    <a:pt x="62950" y="-9208"/>
                    <a:pt x="83334" y="70040"/>
                    <a:pt x="83334" y="70040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70227697-6D4C-43BF-0C8C-579AA2D4A641}"/>
                </a:ext>
              </a:extLst>
            </p:cNvPr>
            <p:cNvSpPr/>
            <p:nvPr/>
          </p:nvSpPr>
          <p:spPr>
            <a:xfrm>
              <a:off x="5690328" y="2204353"/>
              <a:ext cx="171356" cy="95457"/>
            </a:xfrm>
            <a:custGeom>
              <a:avLst/>
              <a:gdLst>
                <a:gd name="connsiteX0" fmla="*/ 171356 w 171356"/>
                <a:gd name="connsiteY0" fmla="*/ 95458 h 95457"/>
                <a:gd name="connsiteX1" fmla="*/ 3145 w 171356"/>
                <a:gd name="connsiteY1" fmla="*/ 19829 h 95457"/>
                <a:gd name="connsiteX2" fmla="*/ 171356 w 171356"/>
                <a:gd name="connsiteY2" fmla="*/ 95458 h 95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356" h="95457">
                  <a:moveTo>
                    <a:pt x="171356" y="95458"/>
                  </a:moveTo>
                  <a:cubicBezTo>
                    <a:pt x="171356" y="95458"/>
                    <a:pt x="43245" y="-52275"/>
                    <a:pt x="3145" y="19829"/>
                  </a:cubicBezTo>
                  <a:cubicBezTo>
                    <a:pt x="-27145" y="74217"/>
                    <a:pt x="171356" y="95458"/>
                    <a:pt x="171356" y="95458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05DFAC98-E265-CB3D-0407-6A794E65F811}"/>
                </a:ext>
              </a:extLst>
            </p:cNvPr>
            <p:cNvSpPr/>
            <p:nvPr/>
          </p:nvSpPr>
          <p:spPr>
            <a:xfrm>
              <a:off x="5965888" y="1985676"/>
              <a:ext cx="124428" cy="550354"/>
            </a:xfrm>
            <a:custGeom>
              <a:avLst/>
              <a:gdLst>
                <a:gd name="connsiteX0" fmla="*/ 54959 w 124428"/>
                <a:gd name="connsiteY0" fmla="*/ 550355 h 550354"/>
                <a:gd name="connsiteX1" fmla="*/ 0 w 124428"/>
                <a:gd name="connsiteY1" fmla="*/ 0 h 550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428" h="550354">
                  <a:moveTo>
                    <a:pt x="54959" y="550355"/>
                  </a:moveTo>
                  <a:cubicBezTo>
                    <a:pt x="54959" y="550355"/>
                    <a:pt x="243173" y="201263"/>
                    <a:pt x="0" y="0"/>
                  </a:cubicBezTo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AA1B6F89-6EB8-140E-7AA5-64AB4D43B8D8}"/>
                </a:ext>
              </a:extLst>
            </p:cNvPr>
            <p:cNvSpPr/>
            <p:nvPr/>
          </p:nvSpPr>
          <p:spPr>
            <a:xfrm>
              <a:off x="6014390" y="2138192"/>
              <a:ext cx="149432" cy="185145"/>
            </a:xfrm>
            <a:custGeom>
              <a:avLst/>
              <a:gdLst>
                <a:gd name="connsiteX0" fmla="*/ 72084 w 149432"/>
                <a:gd name="connsiteY0" fmla="*/ 88467 h 185145"/>
                <a:gd name="connsiteX1" fmla="*/ 361 w 149432"/>
                <a:gd name="connsiteY1" fmla="*/ 62178 h 185145"/>
                <a:gd name="connsiteX2" fmla="*/ 71989 w 149432"/>
                <a:gd name="connsiteY2" fmla="*/ 185146 h 185145"/>
                <a:gd name="connsiteX3" fmla="*/ 141712 w 149432"/>
                <a:gd name="connsiteY3" fmla="*/ 10457 h 185145"/>
                <a:gd name="connsiteX4" fmla="*/ 72084 w 149432"/>
                <a:gd name="connsiteY4" fmla="*/ 88467 h 185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432" h="185145">
                  <a:moveTo>
                    <a:pt x="72084" y="88467"/>
                  </a:moveTo>
                  <a:cubicBezTo>
                    <a:pt x="72084" y="88467"/>
                    <a:pt x="12839" y="10648"/>
                    <a:pt x="361" y="62178"/>
                  </a:cubicBezTo>
                  <a:cubicBezTo>
                    <a:pt x="-5926" y="88467"/>
                    <a:pt x="71989" y="185146"/>
                    <a:pt x="71989" y="185146"/>
                  </a:cubicBezTo>
                  <a:cubicBezTo>
                    <a:pt x="71989" y="185146"/>
                    <a:pt x="178479" y="80371"/>
                    <a:pt x="141712" y="10457"/>
                  </a:cubicBezTo>
                  <a:cubicBezTo>
                    <a:pt x="116756" y="-36215"/>
                    <a:pt x="72084" y="88467"/>
                    <a:pt x="72084" y="88467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F974F6CF-E002-BF3C-16C3-95059BCA09E0}"/>
                </a:ext>
              </a:extLst>
            </p:cNvPr>
            <p:cNvSpPr/>
            <p:nvPr/>
          </p:nvSpPr>
          <p:spPr>
            <a:xfrm>
              <a:off x="5974555" y="2034385"/>
              <a:ext cx="141491" cy="132265"/>
            </a:xfrm>
            <a:custGeom>
              <a:avLst/>
              <a:gdLst>
                <a:gd name="connsiteX0" fmla="*/ 83345 w 141491"/>
                <a:gd name="connsiteY0" fmla="*/ 61114 h 132265"/>
                <a:gd name="connsiteX1" fmla="*/ 192 w 141491"/>
                <a:gd name="connsiteY1" fmla="*/ 43874 h 132265"/>
                <a:gd name="connsiteX2" fmla="*/ 106491 w 141491"/>
                <a:gd name="connsiteY2" fmla="*/ 132266 h 132265"/>
                <a:gd name="connsiteX3" fmla="*/ 127541 w 141491"/>
                <a:gd name="connsiteY3" fmla="*/ 4345 h 132265"/>
                <a:gd name="connsiteX4" fmla="*/ 83345 w 141491"/>
                <a:gd name="connsiteY4" fmla="*/ 61114 h 132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491" h="132265">
                  <a:moveTo>
                    <a:pt x="83345" y="61114"/>
                  </a:moveTo>
                  <a:cubicBezTo>
                    <a:pt x="83345" y="61114"/>
                    <a:pt x="11526" y="3964"/>
                    <a:pt x="192" y="43874"/>
                  </a:cubicBezTo>
                  <a:cubicBezTo>
                    <a:pt x="-5237" y="62924"/>
                    <a:pt x="106491" y="132266"/>
                    <a:pt x="106491" y="132266"/>
                  </a:cubicBezTo>
                  <a:cubicBezTo>
                    <a:pt x="106491" y="132266"/>
                    <a:pt x="168403" y="39302"/>
                    <a:pt x="127541" y="4345"/>
                  </a:cubicBezTo>
                  <a:cubicBezTo>
                    <a:pt x="100299" y="-19277"/>
                    <a:pt x="83345" y="61114"/>
                    <a:pt x="83345" y="61114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61C47AD4-1C31-8BF1-7BF8-1AC467A14661}"/>
                </a:ext>
              </a:extLst>
            </p:cNvPr>
            <p:cNvSpPr/>
            <p:nvPr/>
          </p:nvSpPr>
          <p:spPr>
            <a:xfrm>
              <a:off x="5910706" y="1917966"/>
              <a:ext cx="128143" cy="144291"/>
            </a:xfrm>
            <a:custGeom>
              <a:avLst/>
              <a:gdLst>
                <a:gd name="connsiteX0" fmla="*/ 128144 w 128143"/>
                <a:gd name="connsiteY0" fmla="*/ 144291 h 144291"/>
                <a:gd name="connsiteX1" fmla="*/ 9939 w 128143"/>
                <a:gd name="connsiteY1" fmla="*/ 8274 h 144291"/>
                <a:gd name="connsiteX2" fmla="*/ 128144 w 128143"/>
                <a:gd name="connsiteY2" fmla="*/ 144291 h 144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8143" h="144291">
                  <a:moveTo>
                    <a:pt x="128144" y="144291"/>
                  </a:moveTo>
                  <a:cubicBezTo>
                    <a:pt x="128144" y="144291"/>
                    <a:pt x="78709" y="-40779"/>
                    <a:pt x="9939" y="8274"/>
                  </a:cubicBezTo>
                  <a:cubicBezTo>
                    <a:pt x="-42259" y="45231"/>
                    <a:pt x="128144" y="144291"/>
                    <a:pt x="128144" y="144291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6FB35FA0-DB33-956D-3080-86B7BE1AC6D0}"/>
                </a:ext>
              </a:extLst>
            </p:cNvPr>
            <p:cNvSpPr/>
            <p:nvPr/>
          </p:nvSpPr>
          <p:spPr>
            <a:xfrm>
              <a:off x="5339293" y="2523661"/>
              <a:ext cx="864994" cy="2006966"/>
            </a:xfrm>
            <a:custGeom>
              <a:avLst/>
              <a:gdLst>
                <a:gd name="connsiteX0" fmla="*/ 54428 w 864994"/>
                <a:gd name="connsiteY0" fmla="*/ 2003571 h 2006966"/>
                <a:gd name="connsiteX1" fmla="*/ 54428 w 864994"/>
                <a:gd name="connsiteY1" fmla="*/ 2003571 h 2006966"/>
                <a:gd name="connsiteX2" fmla="*/ 1660 w 864994"/>
                <a:gd name="connsiteY2" fmla="*/ 1917846 h 2006966"/>
                <a:gd name="connsiteX3" fmla="*/ 419426 w 864994"/>
                <a:gd name="connsiteY3" fmla="*/ 144291 h 2006966"/>
                <a:gd name="connsiteX4" fmla="*/ 669648 w 864994"/>
                <a:gd name="connsiteY4" fmla="*/ 8274 h 2006966"/>
                <a:gd name="connsiteX5" fmla="*/ 724988 w 864994"/>
                <a:gd name="connsiteY5" fmla="*/ 24371 h 2006966"/>
                <a:gd name="connsiteX6" fmla="*/ 851861 w 864994"/>
                <a:gd name="connsiteY6" fmla="*/ 269735 h 2006966"/>
                <a:gd name="connsiteX7" fmla="*/ 148631 w 864994"/>
                <a:gd name="connsiteY7" fmla="*/ 1960708 h 2006966"/>
                <a:gd name="connsiteX8" fmla="*/ 54428 w 864994"/>
                <a:gd name="connsiteY8" fmla="*/ 2003571 h 2006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4994" h="2006966">
                  <a:moveTo>
                    <a:pt x="54428" y="2003571"/>
                  </a:moveTo>
                  <a:lnTo>
                    <a:pt x="54428" y="2003571"/>
                  </a:lnTo>
                  <a:cubicBezTo>
                    <a:pt x="16693" y="1993775"/>
                    <a:pt x="-6591" y="1955949"/>
                    <a:pt x="1660" y="1917846"/>
                  </a:cubicBezTo>
                  <a:lnTo>
                    <a:pt x="419426" y="144291"/>
                  </a:lnTo>
                  <a:cubicBezTo>
                    <a:pt x="445239" y="39039"/>
                    <a:pt x="560110" y="-23444"/>
                    <a:pt x="669648" y="8274"/>
                  </a:cubicBezTo>
                  <a:lnTo>
                    <a:pt x="724988" y="24371"/>
                  </a:lnTo>
                  <a:cubicBezTo>
                    <a:pt x="834526" y="56089"/>
                    <a:pt x="892819" y="168770"/>
                    <a:pt x="851861" y="269735"/>
                  </a:cubicBezTo>
                  <a:lnTo>
                    <a:pt x="148631" y="1960708"/>
                  </a:lnTo>
                  <a:cubicBezTo>
                    <a:pt x="132495" y="1996671"/>
                    <a:pt x="92142" y="2015033"/>
                    <a:pt x="54428" y="2003571"/>
                  </a:cubicBezTo>
                  <a:close/>
                </a:path>
              </a:pathLst>
            </a:custGeom>
            <a:solidFill>
              <a:srgbClr val="E57B07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B31FCD0F-893C-62B5-0930-D1B2ADA30E48}"/>
                </a:ext>
              </a:extLst>
            </p:cNvPr>
            <p:cNvSpPr/>
            <p:nvPr/>
          </p:nvSpPr>
          <p:spPr>
            <a:xfrm>
              <a:off x="6726364" y="2599293"/>
              <a:ext cx="499491" cy="241728"/>
            </a:xfrm>
            <a:custGeom>
              <a:avLst/>
              <a:gdLst>
                <a:gd name="connsiteX0" fmla="*/ 0 w 499491"/>
                <a:gd name="connsiteY0" fmla="*/ 241728 h 241728"/>
                <a:gd name="connsiteX1" fmla="*/ 499491 w 499491"/>
                <a:gd name="connsiteY1" fmla="*/ 18367 h 241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9491" h="241728">
                  <a:moveTo>
                    <a:pt x="0" y="241728"/>
                  </a:moveTo>
                  <a:cubicBezTo>
                    <a:pt x="0" y="241728"/>
                    <a:pt x="193167" y="-78883"/>
                    <a:pt x="499491" y="18367"/>
                  </a:cubicBezTo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08B88FF0-2DFF-65B3-37F6-4D44AB12C5A8}"/>
                </a:ext>
              </a:extLst>
            </p:cNvPr>
            <p:cNvSpPr/>
            <p:nvPr/>
          </p:nvSpPr>
          <p:spPr>
            <a:xfrm>
              <a:off x="6765226" y="2601364"/>
              <a:ext cx="175314" cy="176074"/>
            </a:xfrm>
            <a:custGeom>
              <a:avLst/>
              <a:gdLst>
                <a:gd name="connsiteX0" fmla="*/ 74676 w 175314"/>
                <a:gd name="connsiteY0" fmla="*/ 101544 h 176074"/>
                <a:gd name="connsiteX1" fmla="*/ 171450 w 175314"/>
                <a:gd name="connsiteY1" fmla="*/ 154789 h 176074"/>
                <a:gd name="connsiteX2" fmla="*/ 0 w 175314"/>
                <a:gd name="connsiteY2" fmla="*/ 168219 h 176074"/>
                <a:gd name="connsiteX3" fmla="*/ 73057 w 175314"/>
                <a:gd name="connsiteY3" fmla="*/ 8 h 176074"/>
                <a:gd name="connsiteX4" fmla="*/ 74676 w 175314"/>
                <a:gd name="connsiteY4" fmla="*/ 101544 h 176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314" h="176074">
                  <a:moveTo>
                    <a:pt x="74676" y="101544"/>
                  </a:moveTo>
                  <a:cubicBezTo>
                    <a:pt x="74676" y="101544"/>
                    <a:pt x="198501" y="93639"/>
                    <a:pt x="171450" y="154789"/>
                  </a:cubicBezTo>
                  <a:cubicBezTo>
                    <a:pt x="154496" y="192889"/>
                    <a:pt x="0" y="168219"/>
                    <a:pt x="0" y="168219"/>
                  </a:cubicBezTo>
                  <a:cubicBezTo>
                    <a:pt x="0" y="168219"/>
                    <a:pt x="5143" y="-1326"/>
                    <a:pt x="73057" y="8"/>
                  </a:cubicBezTo>
                  <a:cubicBezTo>
                    <a:pt x="127349" y="1151"/>
                    <a:pt x="74676" y="101544"/>
                    <a:pt x="74676" y="101544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629CCE58-81D3-A3D3-BBA9-022EE4C2D7E3}"/>
                </a:ext>
              </a:extLst>
            </p:cNvPr>
            <p:cNvSpPr/>
            <p:nvPr/>
          </p:nvSpPr>
          <p:spPr>
            <a:xfrm>
              <a:off x="6856761" y="2533788"/>
              <a:ext cx="157345" cy="161490"/>
            </a:xfrm>
            <a:custGeom>
              <a:avLst/>
              <a:gdLst>
                <a:gd name="connsiteX0" fmla="*/ 76391 w 157345"/>
                <a:gd name="connsiteY0" fmla="*/ 103683 h 161490"/>
                <a:gd name="connsiteX1" fmla="*/ 148400 w 157345"/>
                <a:gd name="connsiteY1" fmla="*/ 152356 h 161490"/>
                <a:gd name="connsiteX2" fmla="*/ 0 w 157345"/>
                <a:gd name="connsiteY2" fmla="*/ 155690 h 161490"/>
                <a:gd name="connsiteX3" fmla="*/ 112395 w 157345"/>
                <a:gd name="connsiteY3" fmla="*/ 147 h 161490"/>
                <a:gd name="connsiteX4" fmla="*/ 76391 w 157345"/>
                <a:gd name="connsiteY4" fmla="*/ 103683 h 161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345" h="161490">
                  <a:moveTo>
                    <a:pt x="76391" y="103683"/>
                  </a:moveTo>
                  <a:cubicBezTo>
                    <a:pt x="76391" y="103683"/>
                    <a:pt x="189357" y="116257"/>
                    <a:pt x="148400" y="152356"/>
                  </a:cubicBezTo>
                  <a:cubicBezTo>
                    <a:pt x="127635" y="170740"/>
                    <a:pt x="0" y="155690"/>
                    <a:pt x="0" y="155690"/>
                  </a:cubicBezTo>
                  <a:cubicBezTo>
                    <a:pt x="0" y="155690"/>
                    <a:pt x="57150" y="4814"/>
                    <a:pt x="112395" y="147"/>
                  </a:cubicBezTo>
                  <a:cubicBezTo>
                    <a:pt x="167640" y="-4521"/>
                    <a:pt x="76391" y="103683"/>
                    <a:pt x="76391" y="103683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C9217DE5-15EE-8373-3E33-BE3E8A2E463C}"/>
                </a:ext>
              </a:extLst>
            </p:cNvPr>
            <p:cNvSpPr/>
            <p:nvPr/>
          </p:nvSpPr>
          <p:spPr>
            <a:xfrm>
              <a:off x="7002684" y="2531361"/>
              <a:ext cx="140895" cy="127924"/>
            </a:xfrm>
            <a:custGeom>
              <a:avLst/>
              <a:gdLst>
                <a:gd name="connsiteX0" fmla="*/ 77153 w 140895"/>
                <a:gd name="connsiteY0" fmla="*/ 66392 h 127924"/>
                <a:gd name="connsiteX1" fmla="*/ 134303 w 140895"/>
                <a:gd name="connsiteY1" fmla="*/ 125637 h 127924"/>
                <a:gd name="connsiteX2" fmla="*/ 0 w 140895"/>
                <a:gd name="connsiteY2" fmla="*/ 83346 h 127924"/>
                <a:gd name="connsiteX3" fmla="*/ 106394 w 140895"/>
                <a:gd name="connsiteY3" fmla="*/ 1717 h 127924"/>
                <a:gd name="connsiteX4" fmla="*/ 77153 w 140895"/>
                <a:gd name="connsiteY4" fmla="*/ 66392 h 127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895" h="127924">
                  <a:moveTo>
                    <a:pt x="77153" y="66392"/>
                  </a:moveTo>
                  <a:cubicBezTo>
                    <a:pt x="77153" y="66392"/>
                    <a:pt x="165259" y="96491"/>
                    <a:pt x="134303" y="125637"/>
                  </a:cubicBezTo>
                  <a:cubicBezTo>
                    <a:pt x="119539" y="139830"/>
                    <a:pt x="0" y="83346"/>
                    <a:pt x="0" y="83346"/>
                  </a:cubicBezTo>
                  <a:cubicBezTo>
                    <a:pt x="0" y="83346"/>
                    <a:pt x="53912" y="-13999"/>
                    <a:pt x="106394" y="1717"/>
                  </a:cubicBezTo>
                  <a:cubicBezTo>
                    <a:pt x="141541" y="11814"/>
                    <a:pt x="77153" y="66392"/>
                    <a:pt x="77153" y="66392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02D54484-8CA5-10E5-A9C1-D6A79FE4517F}"/>
                </a:ext>
              </a:extLst>
            </p:cNvPr>
            <p:cNvSpPr/>
            <p:nvPr/>
          </p:nvSpPr>
          <p:spPr>
            <a:xfrm>
              <a:off x="7119366" y="2579971"/>
              <a:ext cx="184220" cy="66539"/>
            </a:xfrm>
            <a:custGeom>
              <a:avLst/>
              <a:gdLst>
                <a:gd name="connsiteX0" fmla="*/ 0 w 184220"/>
                <a:gd name="connsiteY0" fmla="*/ 16829 h 66539"/>
                <a:gd name="connsiteX1" fmla="*/ 183832 w 184220"/>
                <a:gd name="connsiteY1" fmla="*/ 45404 h 66539"/>
                <a:gd name="connsiteX2" fmla="*/ 0 w 184220"/>
                <a:gd name="connsiteY2" fmla="*/ 16829 h 66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4220" h="66539">
                  <a:moveTo>
                    <a:pt x="0" y="16829"/>
                  </a:moveTo>
                  <a:cubicBezTo>
                    <a:pt x="0" y="16829"/>
                    <a:pt x="194024" y="-35940"/>
                    <a:pt x="183832" y="45404"/>
                  </a:cubicBezTo>
                  <a:cubicBezTo>
                    <a:pt x="176117" y="106078"/>
                    <a:pt x="0" y="16829"/>
                    <a:pt x="0" y="16829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DB9D6CCE-7625-EF58-DD77-CEEB40888C74}"/>
                </a:ext>
              </a:extLst>
            </p:cNvPr>
            <p:cNvSpPr/>
            <p:nvPr/>
          </p:nvSpPr>
          <p:spPr>
            <a:xfrm>
              <a:off x="6412896" y="2546127"/>
              <a:ext cx="278226" cy="452342"/>
            </a:xfrm>
            <a:custGeom>
              <a:avLst/>
              <a:gdLst>
                <a:gd name="connsiteX0" fmla="*/ 277178 w 278226"/>
                <a:gd name="connsiteY0" fmla="*/ 452342 h 452342"/>
                <a:gd name="connsiteX1" fmla="*/ 0 w 278226"/>
                <a:gd name="connsiteY1" fmla="*/ 0 h 45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8226" h="452342">
                  <a:moveTo>
                    <a:pt x="277178" y="452342"/>
                  </a:moveTo>
                  <a:cubicBezTo>
                    <a:pt x="277178" y="452342"/>
                    <a:pt x="310610" y="84487"/>
                    <a:pt x="0" y="0"/>
                  </a:cubicBezTo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4FC756E1-0F6E-FCF2-DBBA-36364B606CBD}"/>
                </a:ext>
              </a:extLst>
            </p:cNvPr>
            <p:cNvSpPr/>
            <p:nvPr/>
          </p:nvSpPr>
          <p:spPr>
            <a:xfrm>
              <a:off x="6552490" y="2610010"/>
              <a:ext cx="140563" cy="193578"/>
            </a:xfrm>
            <a:custGeom>
              <a:avLst/>
              <a:gdLst>
                <a:gd name="connsiteX0" fmla="*/ 89483 w 140563"/>
                <a:gd name="connsiteY0" fmla="*/ 109758 h 193578"/>
                <a:gd name="connsiteX1" fmla="*/ 995 w 140563"/>
                <a:gd name="connsiteY1" fmla="*/ 111092 h 193578"/>
                <a:gd name="connsiteX2" fmla="*/ 121201 w 140563"/>
                <a:gd name="connsiteY2" fmla="*/ 193578 h 193578"/>
                <a:gd name="connsiteX3" fmla="*/ 121963 w 140563"/>
                <a:gd name="connsiteY3" fmla="*/ 5174 h 193578"/>
                <a:gd name="connsiteX4" fmla="*/ 89483 w 140563"/>
                <a:gd name="connsiteY4" fmla="*/ 109758 h 19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563" h="193578">
                  <a:moveTo>
                    <a:pt x="89483" y="109758"/>
                  </a:moveTo>
                  <a:cubicBezTo>
                    <a:pt x="89483" y="109758"/>
                    <a:pt x="-11006" y="59276"/>
                    <a:pt x="995" y="111092"/>
                  </a:cubicBezTo>
                  <a:cubicBezTo>
                    <a:pt x="7092" y="137381"/>
                    <a:pt x="121201" y="193578"/>
                    <a:pt x="121201" y="193578"/>
                  </a:cubicBezTo>
                  <a:cubicBezTo>
                    <a:pt x="121201" y="193578"/>
                    <a:pt x="164254" y="38416"/>
                    <a:pt x="121963" y="5174"/>
                  </a:cubicBezTo>
                  <a:cubicBezTo>
                    <a:pt x="79672" y="-28069"/>
                    <a:pt x="89483" y="109758"/>
                    <a:pt x="89483" y="109758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A6E52AC5-2214-CE4B-F795-12DCC55348D8}"/>
                </a:ext>
              </a:extLst>
            </p:cNvPr>
            <p:cNvSpPr/>
            <p:nvPr/>
          </p:nvSpPr>
          <p:spPr>
            <a:xfrm>
              <a:off x="6461685" y="2538096"/>
              <a:ext cx="138063" cy="125284"/>
            </a:xfrm>
            <a:custGeom>
              <a:avLst/>
              <a:gdLst>
                <a:gd name="connsiteX0" fmla="*/ 83418 w 138063"/>
                <a:gd name="connsiteY0" fmla="*/ 70135 h 125284"/>
                <a:gd name="connsiteX1" fmla="*/ 455 w 138063"/>
                <a:gd name="connsiteY1" fmla="*/ 87947 h 125284"/>
                <a:gd name="connsiteX2" fmla="*/ 136377 w 138063"/>
                <a:gd name="connsiteY2" fmla="*/ 125284 h 125284"/>
                <a:gd name="connsiteX3" fmla="*/ 97705 w 138063"/>
                <a:gd name="connsiteY3" fmla="*/ 888 h 125284"/>
                <a:gd name="connsiteX4" fmla="*/ 83418 w 138063"/>
                <a:gd name="connsiteY4" fmla="*/ 70135 h 125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063" h="125284">
                  <a:moveTo>
                    <a:pt x="83418" y="70135"/>
                  </a:moveTo>
                  <a:cubicBezTo>
                    <a:pt x="83418" y="70135"/>
                    <a:pt x="-7165" y="47560"/>
                    <a:pt x="455" y="87947"/>
                  </a:cubicBezTo>
                  <a:cubicBezTo>
                    <a:pt x="4170" y="107568"/>
                    <a:pt x="136377" y="125284"/>
                    <a:pt x="136377" y="125284"/>
                  </a:cubicBezTo>
                  <a:cubicBezTo>
                    <a:pt x="136377" y="125284"/>
                    <a:pt x="150379" y="16223"/>
                    <a:pt x="97705" y="888"/>
                  </a:cubicBezTo>
                  <a:cubicBezTo>
                    <a:pt x="62939" y="-9209"/>
                    <a:pt x="83418" y="70135"/>
                    <a:pt x="83418" y="70135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51B4A22F-6C58-A83C-7309-4FEA6EC35267}"/>
                </a:ext>
              </a:extLst>
            </p:cNvPr>
            <p:cNvSpPr/>
            <p:nvPr/>
          </p:nvSpPr>
          <p:spPr>
            <a:xfrm>
              <a:off x="6341831" y="2490675"/>
              <a:ext cx="171362" cy="95457"/>
            </a:xfrm>
            <a:custGeom>
              <a:avLst/>
              <a:gdLst>
                <a:gd name="connsiteX0" fmla="*/ 171363 w 171362"/>
                <a:gd name="connsiteY0" fmla="*/ 95458 h 95457"/>
                <a:gd name="connsiteX1" fmla="*/ 3056 w 171362"/>
                <a:gd name="connsiteY1" fmla="*/ 19829 h 95457"/>
                <a:gd name="connsiteX2" fmla="*/ 171363 w 171362"/>
                <a:gd name="connsiteY2" fmla="*/ 95458 h 95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362" h="95457">
                  <a:moveTo>
                    <a:pt x="171363" y="95458"/>
                  </a:moveTo>
                  <a:cubicBezTo>
                    <a:pt x="171363" y="95458"/>
                    <a:pt x="43156" y="-52275"/>
                    <a:pt x="3056" y="19829"/>
                  </a:cubicBezTo>
                  <a:cubicBezTo>
                    <a:pt x="-26757" y="74217"/>
                    <a:pt x="171363" y="95458"/>
                    <a:pt x="171363" y="95458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123F3717-7C64-6430-62E8-CEC81C11F3A7}"/>
                </a:ext>
              </a:extLst>
            </p:cNvPr>
            <p:cNvSpPr/>
            <p:nvPr/>
          </p:nvSpPr>
          <p:spPr>
            <a:xfrm>
              <a:off x="6617398" y="2272093"/>
              <a:ext cx="124354" cy="550259"/>
            </a:xfrm>
            <a:custGeom>
              <a:avLst/>
              <a:gdLst>
                <a:gd name="connsiteX0" fmla="*/ 54864 w 124354"/>
                <a:gd name="connsiteY0" fmla="*/ 550259 h 550259"/>
                <a:gd name="connsiteX1" fmla="*/ 0 w 124354"/>
                <a:gd name="connsiteY1" fmla="*/ 0 h 550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354" h="550259">
                  <a:moveTo>
                    <a:pt x="54864" y="550259"/>
                  </a:moveTo>
                  <a:cubicBezTo>
                    <a:pt x="54864" y="550259"/>
                    <a:pt x="243078" y="201263"/>
                    <a:pt x="0" y="0"/>
                  </a:cubicBezTo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5B1C681B-E97C-E904-2293-1D2C2FBBDCA9}"/>
                </a:ext>
              </a:extLst>
            </p:cNvPr>
            <p:cNvSpPr/>
            <p:nvPr/>
          </p:nvSpPr>
          <p:spPr>
            <a:xfrm>
              <a:off x="6665414" y="2424513"/>
              <a:ext cx="149353" cy="185241"/>
            </a:xfrm>
            <a:custGeom>
              <a:avLst/>
              <a:gdLst>
                <a:gd name="connsiteX0" fmla="*/ 72094 w 149353"/>
                <a:gd name="connsiteY0" fmla="*/ 88467 h 185241"/>
                <a:gd name="connsiteX1" fmla="*/ 371 w 149353"/>
                <a:gd name="connsiteY1" fmla="*/ 62273 h 185241"/>
                <a:gd name="connsiteX2" fmla="*/ 71999 w 149353"/>
                <a:gd name="connsiteY2" fmla="*/ 185241 h 185241"/>
                <a:gd name="connsiteX3" fmla="*/ 141627 w 149353"/>
                <a:gd name="connsiteY3" fmla="*/ 10457 h 185241"/>
                <a:gd name="connsiteX4" fmla="*/ 72094 w 149353"/>
                <a:gd name="connsiteY4" fmla="*/ 88467 h 18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53" h="185241">
                  <a:moveTo>
                    <a:pt x="72094" y="88467"/>
                  </a:moveTo>
                  <a:cubicBezTo>
                    <a:pt x="72094" y="88467"/>
                    <a:pt x="12849" y="10648"/>
                    <a:pt x="371" y="62273"/>
                  </a:cubicBezTo>
                  <a:cubicBezTo>
                    <a:pt x="-6011" y="88467"/>
                    <a:pt x="71999" y="185241"/>
                    <a:pt x="71999" y="185241"/>
                  </a:cubicBezTo>
                  <a:cubicBezTo>
                    <a:pt x="71999" y="185241"/>
                    <a:pt x="178394" y="80466"/>
                    <a:pt x="141627" y="10457"/>
                  </a:cubicBezTo>
                  <a:cubicBezTo>
                    <a:pt x="117243" y="-36215"/>
                    <a:pt x="72094" y="88467"/>
                    <a:pt x="72094" y="88467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A489FEE9-1613-96ED-6C8E-F3090493A091}"/>
                </a:ext>
              </a:extLst>
            </p:cNvPr>
            <p:cNvSpPr/>
            <p:nvPr/>
          </p:nvSpPr>
          <p:spPr>
            <a:xfrm>
              <a:off x="6625772" y="2320301"/>
              <a:ext cx="141402" cy="132195"/>
            </a:xfrm>
            <a:custGeom>
              <a:avLst/>
              <a:gdLst>
                <a:gd name="connsiteX0" fmla="*/ 83256 w 141402"/>
                <a:gd name="connsiteY0" fmla="*/ 60948 h 132195"/>
                <a:gd name="connsiteX1" fmla="*/ 198 w 141402"/>
                <a:gd name="connsiteY1" fmla="*/ 43708 h 132195"/>
                <a:gd name="connsiteX2" fmla="*/ 106402 w 141402"/>
                <a:gd name="connsiteY2" fmla="*/ 132195 h 132195"/>
                <a:gd name="connsiteX3" fmla="*/ 127452 w 141402"/>
                <a:gd name="connsiteY3" fmla="*/ 4179 h 132195"/>
                <a:gd name="connsiteX4" fmla="*/ 83256 w 141402"/>
                <a:gd name="connsiteY4" fmla="*/ 60948 h 132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402" h="132195">
                  <a:moveTo>
                    <a:pt x="83256" y="60948"/>
                  </a:moveTo>
                  <a:cubicBezTo>
                    <a:pt x="83256" y="60948"/>
                    <a:pt x="11438" y="3798"/>
                    <a:pt x="198" y="43708"/>
                  </a:cubicBezTo>
                  <a:cubicBezTo>
                    <a:pt x="-5326" y="62758"/>
                    <a:pt x="106402" y="132195"/>
                    <a:pt x="106402" y="132195"/>
                  </a:cubicBezTo>
                  <a:cubicBezTo>
                    <a:pt x="106402" y="132195"/>
                    <a:pt x="168315" y="39136"/>
                    <a:pt x="127452" y="4179"/>
                  </a:cubicBezTo>
                  <a:cubicBezTo>
                    <a:pt x="100497" y="-18871"/>
                    <a:pt x="83256" y="60948"/>
                    <a:pt x="83256" y="60948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30F92B0F-C377-6911-A0E8-618C7BF28312}"/>
                </a:ext>
              </a:extLst>
            </p:cNvPr>
            <p:cNvSpPr/>
            <p:nvPr/>
          </p:nvSpPr>
          <p:spPr>
            <a:xfrm>
              <a:off x="6562015" y="2204287"/>
              <a:ext cx="128058" cy="144291"/>
            </a:xfrm>
            <a:custGeom>
              <a:avLst/>
              <a:gdLst>
                <a:gd name="connsiteX0" fmla="*/ 128058 w 128058"/>
                <a:gd name="connsiteY0" fmla="*/ 144292 h 144291"/>
                <a:gd name="connsiteX1" fmla="*/ 9853 w 128058"/>
                <a:gd name="connsiteY1" fmla="*/ 8274 h 144291"/>
                <a:gd name="connsiteX2" fmla="*/ 128058 w 128058"/>
                <a:gd name="connsiteY2" fmla="*/ 144292 h 144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8058" h="144291">
                  <a:moveTo>
                    <a:pt x="128058" y="144292"/>
                  </a:moveTo>
                  <a:cubicBezTo>
                    <a:pt x="128058" y="144292"/>
                    <a:pt x="78623" y="-40779"/>
                    <a:pt x="9853" y="8274"/>
                  </a:cubicBezTo>
                  <a:cubicBezTo>
                    <a:pt x="-42058" y="45327"/>
                    <a:pt x="128058" y="144292"/>
                    <a:pt x="128058" y="144292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70BDFD84-9DF0-CAA5-4C60-185669537674}"/>
                </a:ext>
              </a:extLst>
            </p:cNvPr>
            <p:cNvSpPr/>
            <p:nvPr/>
          </p:nvSpPr>
          <p:spPr>
            <a:xfrm>
              <a:off x="5990763" y="2810322"/>
              <a:ext cx="865141" cy="2006699"/>
            </a:xfrm>
            <a:custGeom>
              <a:avLst/>
              <a:gdLst>
                <a:gd name="connsiteX0" fmla="*/ 54373 w 865141"/>
                <a:gd name="connsiteY0" fmla="*/ 2003232 h 2006699"/>
                <a:gd name="connsiteX1" fmla="*/ 54373 w 865141"/>
                <a:gd name="connsiteY1" fmla="*/ 2003232 h 2006699"/>
                <a:gd name="connsiteX2" fmla="*/ 1700 w 865141"/>
                <a:gd name="connsiteY2" fmla="*/ 1917507 h 2006699"/>
                <a:gd name="connsiteX3" fmla="*/ 419561 w 865141"/>
                <a:gd name="connsiteY3" fmla="*/ 144238 h 2006699"/>
                <a:gd name="connsiteX4" fmla="*/ 669783 w 865141"/>
                <a:gd name="connsiteY4" fmla="*/ 8316 h 2006699"/>
                <a:gd name="connsiteX5" fmla="*/ 725219 w 865141"/>
                <a:gd name="connsiteY5" fmla="*/ 24413 h 2006699"/>
                <a:gd name="connsiteX6" fmla="*/ 851996 w 865141"/>
                <a:gd name="connsiteY6" fmla="*/ 269682 h 2006699"/>
                <a:gd name="connsiteX7" fmla="*/ 148766 w 865141"/>
                <a:gd name="connsiteY7" fmla="*/ 1960369 h 2006699"/>
                <a:gd name="connsiteX8" fmla="*/ 54373 w 865141"/>
                <a:gd name="connsiteY8" fmla="*/ 2003232 h 2006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5141" h="2006699">
                  <a:moveTo>
                    <a:pt x="54373" y="2003232"/>
                  </a:moveTo>
                  <a:lnTo>
                    <a:pt x="54373" y="2003232"/>
                  </a:lnTo>
                  <a:cubicBezTo>
                    <a:pt x="16613" y="1993480"/>
                    <a:pt x="-6663" y="1955599"/>
                    <a:pt x="1700" y="1917507"/>
                  </a:cubicBezTo>
                  <a:lnTo>
                    <a:pt x="419561" y="144238"/>
                  </a:lnTo>
                  <a:cubicBezTo>
                    <a:pt x="445374" y="38987"/>
                    <a:pt x="560245" y="-23498"/>
                    <a:pt x="669783" y="8316"/>
                  </a:cubicBezTo>
                  <a:lnTo>
                    <a:pt x="725219" y="24413"/>
                  </a:lnTo>
                  <a:cubicBezTo>
                    <a:pt x="834756" y="56131"/>
                    <a:pt x="892954" y="168812"/>
                    <a:pt x="851996" y="269682"/>
                  </a:cubicBezTo>
                  <a:lnTo>
                    <a:pt x="148766" y="1960369"/>
                  </a:lnTo>
                  <a:cubicBezTo>
                    <a:pt x="132653" y="1996456"/>
                    <a:pt x="92148" y="2014849"/>
                    <a:pt x="54373" y="2003232"/>
                  </a:cubicBezTo>
                  <a:close/>
                </a:path>
              </a:pathLst>
            </a:custGeom>
            <a:solidFill>
              <a:srgbClr val="E57B07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80DD3A70-D347-8F36-D717-A5086AEEB745}"/>
                </a:ext>
              </a:extLst>
            </p:cNvPr>
            <p:cNvSpPr/>
            <p:nvPr/>
          </p:nvSpPr>
          <p:spPr>
            <a:xfrm rot="-1688400">
              <a:off x="5035215" y="2393321"/>
              <a:ext cx="50672" cy="2857023"/>
            </a:xfrm>
            <a:custGeom>
              <a:avLst/>
              <a:gdLst>
                <a:gd name="connsiteX0" fmla="*/ 0 w 50672"/>
                <a:gd name="connsiteY0" fmla="*/ 0 h 2857023"/>
                <a:gd name="connsiteX1" fmla="*/ 50673 w 50672"/>
                <a:gd name="connsiteY1" fmla="*/ 0 h 2857023"/>
                <a:gd name="connsiteX2" fmla="*/ 50673 w 50672"/>
                <a:gd name="connsiteY2" fmla="*/ 2857024 h 2857023"/>
                <a:gd name="connsiteX3" fmla="*/ 0 w 50672"/>
                <a:gd name="connsiteY3" fmla="*/ 2857024 h 2857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72" h="2857023">
                  <a:moveTo>
                    <a:pt x="0" y="0"/>
                  </a:moveTo>
                  <a:lnTo>
                    <a:pt x="50673" y="0"/>
                  </a:lnTo>
                  <a:lnTo>
                    <a:pt x="50673" y="2857024"/>
                  </a:lnTo>
                  <a:lnTo>
                    <a:pt x="0" y="2857024"/>
                  </a:ln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89030B2D-CBC2-1DCA-F7C2-709122678135}"/>
                </a:ext>
              </a:extLst>
            </p:cNvPr>
            <p:cNvSpPr/>
            <p:nvPr/>
          </p:nvSpPr>
          <p:spPr>
            <a:xfrm rot="-1688400">
              <a:off x="5112288" y="2352138"/>
              <a:ext cx="50672" cy="2857023"/>
            </a:xfrm>
            <a:custGeom>
              <a:avLst/>
              <a:gdLst>
                <a:gd name="connsiteX0" fmla="*/ 0 w 50672"/>
                <a:gd name="connsiteY0" fmla="*/ 0 h 2857023"/>
                <a:gd name="connsiteX1" fmla="*/ 50673 w 50672"/>
                <a:gd name="connsiteY1" fmla="*/ 0 h 2857023"/>
                <a:gd name="connsiteX2" fmla="*/ 50673 w 50672"/>
                <a:gd name="connsiteY2" fmla="*/ 2857024 h 2857023"/>
                <a:gd name="connsiteX3" fmla="*/ 0 w 50672"/>
                <a:gd name="connsiteY3" fmla="*/ 2857024 h 2857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72" h="2857023">
                  <a:moveTo>
                    <a:pt x="0" y="0"/>
                  </a:moveTo>
                  <a:lnTo>
                    <a:pt x="50673" y="0"/>
                  </a:lnTo>
                  <a:lnTo>
                    <a:pt x="50673" y="2857024"/>
                  </a:lnTo>
                  <a:lnTo>
                    <a:pt x="0" y="2857024"/>
                  </a:ln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837930F8-76AE-7E12-0BAA-4465C798FA14}"/>
                </a:ext>
              </a:extLst>
            </p:cNvPr>
            <p:cNvSpPr/>
            <p:nvPr/>
          </p:nvSpPr>
          <p:spPr>
            <a:xfrm rot="-1688400">
              <a:off x="5266421" y="2269632"/>
              <a:ext cx="50672" cy="2857023"/>
            </a:xfrm>
            <a:custGeom>
              <a:avLst/>
              <a:gdLst>
                <a:gd name="connsiteX0" fmla="*/ 0 w 50672"/>
                <a:gd name="connsiteY0" fmla="*/ 0 h 2857023"/>
                <a:gd name="connsiteX1" fmla="*/ 50673 w 50672"/>
                <a:gd name="connsiteY1" fmla="*/ 0 h 2857023"/>
                <a:gd name="connsiteX2" fmla="*/ 50673 w 50672"/>
                <a:gd name="connsiteY2" fmla="*/ 2857024 h 2857023"/>
                <a:gd name="connsiteX3" fmla="*/ 0 w 50672"/>
                <a:gd name="connsiteY3" fmla="*/ 2857024 h 2857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72" h="2857023">
                  <a:moveTo>
                    <a:pt x="0" y="0"/>
                  </a:moveTo>
                  <a:lnTo>
                    <a:pt x="50673" y="0"/>
                  </a:lnTo>
                  <a:lnTo>
                    <a:pt x="50673" y="2857024"/>
                  </a:lnTo>
                  <a:lnTo>
                    <a:pt x="0" y="2857024"/>
                  </a:ln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0CC6C803-9578-ADDA-E6E5-7EEDE38F2D4B}"/>
                </a:ext>
              </a:extLst>
            </p:cNvPr>
            <p:cNvSpPr/>
            <p:nvPr/>
          </p:nvSpPr>
          <p:spPr>
            <a:xfrm rot="-1688400">
              <a:off x="5420566" y="2187171"/>
              <a:ext cx="50672" cy="2857023"/>
            </a:xfrm>
            <a:custGeom>
              <a:avLst/>
              <a:gdLst>
                <a:gd name="connsiteX0" fmla="*/ 0 w 50672"/>
                <a:gd name="connsiteY0" fmla="*/ 0 h 2857023"/>
                <a:gd name="connsiteX1" fmla="*/ 50673 w 50672"/>
                <a:gd name="connsiteY1" fmla="*/ 0 h 2857023"/>
                <a:gd name="connsiteX2" fmla="*/ 50673 w 50672"/>
                <a:gd name="connsiteY2" fmla="*/ 2857024 h 2857023"/>
                <a:gd name="connsiteX3" fmla="*/ 0 w 50672"/>
                <a:gd name="connsiteY3" fmla="*/ 2857024 h 2857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72" h="2857023">
                  <a:moveTo>
                    <a:pt x="0" y="0"/>
                  </a:moveTo>
                  <a:lnTo>
                    <a:pt x="50673" y="0"/>
                  </a:lnTo>
                  <a:lnTo>
                    <a:pt x="50673" y="2857024"/>
                  </a:lnTo>
                  <a:lnTo>
                    <a:pt x="0" y="2857024"/>
                  </a:ln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F2873CD3-5335-132F-794B-DE7EB5A26DFC}"/>
                </a:ext>
              </a:extLst>
            </p:cNvPr>
            <p:cNvSpPr/>
            <p:nvPr/>
          </p:nvSpPr>
          <p:spPr>
            <a:xfrm rot="-1688400">
              <a:off x="5189360" y="2310860"/>
              <a:ext cx="50672" cy="2857023"/>
            </a:xfrm>
            <a:custGeom>
              <a:avLst/>
              <a:gdLst>
                <a:gd name="connsiteX0" fmla="*/ 0 w 50672"/>
                <a:gd name="connsiteY0" fmla="*/ 0 h 2857023"/>
                <a:gd name="connsiteX1" fmla="*/ 50673 w 50672"/>
                <a:gd name="connsiteY1" fmla="*/ 0 h 2857023"/>
                <a:gd name="connsiteX2" fmla="*/ 50673 w 50672"/>
                <a:gd name="connsiteY2" fmla="*/ 2857024 h 2857023"/>
                <a:gd name="connsiteX3" fmla="*/ 0 w 50672"/>
                <a:gd name="connsiteY3" fmla="*/ 2857024 h 2857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72" h="2857023">
                  <a:moveTo>
                    <a:pt x="0" y="0"/>
                  </a:moveTo>
                  <a:lnTo>
                    <a:pt x="50673" y="0"/>
                  </a:lnTo>
                  <a:lnTo>
                    <a:pt x="50673" y="2857024"/>
                  </a:lnTo>
                  <a:lnTo>
                    <a:pt x="0" y="2857024"/>
                  </a:ln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B56CA38D-D563-5769-3FCF-0F1ACF125808}"/>
                </a:ext>
              </a:extLst>
            </p:cNvPr>
            <p:cNvSpPr/>
            <p:nvPr/>
          </p:nvSpPr>
          <p:spPr>
            <a:xfrm rot="-1688400">
              <a:off x="5343494" y="2228354"/>
              <a:ext cx="50672" cy="2857023"/>
            </a:xfrm>
            <a:custGeom>
              <a:avLst/>
              <a:gdLst>
                <a:gd name="connsiteX0" fmla="*/ 0 w 50672"/>
                <a:gd name="connsiteY0" fmla="*/ 0 h 2857023"/>
                <a:gd name="connsiteX1" fmla="*/ 50673 w 50672"/>
                <a:gd name="connsiteY1" fmla="*/ 0 h 2857023"/>
                <a:gd name="connsiteX2" fmla="*/ 50673 w 50672"/>
                <a:gd name="connsiteY2" fmla="*/ 2857024 h 2857023"/>
                <a:gd name="connsiteX3" fmla="*/ 0 w 50672"/>
                <a:gd name="connsiteY3" fmla="*/ 2857024 h 2857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72" h="2857023">
                  <a:moveTo>
                    <a:pt x="0" y="0"/>
                  </a:moveTo>
                  <a:lnTo>
                    <a:pt x="50673" y="0"/>
                  </a:lnTo>
                  <a:lnTo>
                    <a:pt x="50673" y="2857024"/>
                  </a:lnTo>
                  <a:lnTo>
                    <a:pt x="0" y="2857024"/>
                  </a:ln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98C0A263-214A-0809-C9A7-5CEF735D30D3}"/>
                </a:ext>
              </a:extLst>
            </p:cNvPr>
            <p:cNvSpPr/>
            <p:nvPr/>
          </p:nvSpPr>
          <p:spPr>
            <a:xfrm rot="-1688400">
              <a:off x="5497767" y="2146028"/>
              <a:ext cx="50672" cy="2857023"/>
            </a:xfrm>
            <a:custGeom>
              <a:avLst/>
              <a:gdLst>
                <a:gd name="connsiteX0" fmla="*/ 0 w 50672"/>
                <a:gd name="connsiteY0" fmla="*/ 0 h 2857023"/>
                <a:gd name="connsiteX1" fmla="*/ 50673 w 50672"/>
                <a:gd name="connsiteY1" fmla="*/ 0 h 2857023"/>
                <a:gd name="connsiteX2" fmla="*/ 50673 w 50672"/>
                <a:gd name="connsiteY2" fmla="*/ 2857024 h 2857023"/>
                <a:gd name="connsiteX3" fmla="*/ 0 w 50672"/>
                <a:gd name="connsiteY3" fmla="*/ 2857024 h 2857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72" h="2857023">
                  <a:moveTo>
                    <a:pt x="0" y="0"/>
                  </a:moveTo>
                  <a:lnTo>
                    <a:pt x="50673" y="0"/>
                  </a:lnTo>
                  <a:lnTo>
                    <a:pt x="50673" y="2857024"/>
                  </a:lnTo>
                  <a:lnTo>
                    <a:pt x="0" y="2857024"/>
                  </a:ln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CEDBF231-EC14-0FFD-55BC-83D4F68BD1B9}"/>
                </a:ext>
              </a:extLst>
            </p:cNvPr>
            <p:cNvSpPr/>
            <p:nvPr/>
          </p:nvSpPr>
          <p:spPr>
            <a:xfrm rot="-1688400">
              <a:off x="5613378" y="2331413"/>
              <a:ext cx="50672" cy="2857023"/>
            </a:xfrm>
            <a:custGeom>
              <a:avLst/>
              <a:gdLst>
                <a:gd name="connsiteX0" fmla="*/ 0 w 50672"/>
                <a:gd name="connsiteY0" fmla="*/ 0 h 2857023"/>
                <a:gd name="connsiteX1" fmla="*/ 50673 w 50672"/>
                <a:gd name="connsiteY1" fmla="*/ 0 h 2857023"/>
                <a:gd name="connsiteX2" fmla="*/ 50673 w 50672"/>
                <a:gd name="connsiteY2" fmla="*/ 2857024 h 2857023"/>
                <a:gd name="connsiteX3" fmla="*/ 0 w 50672"/>
                <a:gd name="connsiteY3" fmla="*/ 2857024 h 2857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72" h="2857023">
                  <a:moveTo>
                    <a:pt x="0" y="0"/>
                  </a:moveTo>
                  <a:lnTo>
                    <a:pt x="50673" y="0"/>
                  </a:lnTo>
                  <a:lnTo>
                    <a:pt x="50673" y="2857024"/>
                  </a:lnTo>
                  <a:lnTo>
                    <a:pt x="0" y="2857024"/>
                  </a:ln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CEB9C106-42B2-0BC2-66A7-01738E7D29EA}"/>
                </a:ext>
              </a:extLst>
            </p:cNvPr>
            <p:cNvSpPr/>
            <p:nvPr/>
          </p:nvSpPr>
          <p:spPr>
            <a:xfrm rot="-1688400">
              <a:off x="5690355" y="2290230"/>
              <a:ext cx="50672" cy="2857023"/>
            </a:xfrm>
            <a:custGeom>
              <a:avLst/>
              <a:gdLst>
                <a:gd name="connsiteX0" fmla="*/ 0 w 50672"/>
                <a:gd name="connsiteY0" fmla="*/ 0 h 2857023"/>
                <a:gd name="connsiteX1" fmla="*/ 50673 w 50672"/>
                <a:gd name="connsiteY1" fmla="*/ 0 h 2857023"/>
                <a:gd name="connsiteX2" fmla="*/ 50673 w 50672"/>
                <a:gd name="connsiteY2" fmla="*/ 2857024 h 2857023"/>
                <a:gd name="connsiteX3" fmla="*/ 0 w 50672"/>
                <a:gd name="connsiteY3" fmla="*/ 2857024 h 2857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72" h="2857023">
                  <a:moveTo>
                    <a:pt x="0" y="0"/>
                  </a:moveTo>
                  <a:lnTo>
                    <a:pt x="50673" y="0"/>
                  </a:lnTo>
                  <a:lnTo>
                    <a:pt x="50673" y="2857024"/>
                  </a:lnTo>
                  <a:lnTo>
                    <a:pt x="0" y="2857024"/>
                  </a:ln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A492EBC7-C400-D1C6-C8F8-6DA26486B8AC}"/>
                </a:ext>
              </a:extLst>
            </p:cNvPr>
            <p:cNvSpPr/>
            <p:nvPr/>
          </p:nvSpPr>
          <p:spPr>
            <a:xfrm rot="-1688400">
              <a:off x="5767473" y="2249036"/>
              <a:ext cx="50672" cy="2857023"/>
            </a:xfrm>
            <a:custGeom>
              <a:avLst/>
              <a:gdLst>
                <a:gd name="connsiteX0" fmla="*/ 0 w 50672"/>
                <a:gd name="connsiteY0" fmla="*/ 0 h 2857023"/>
                <a:gd name="connsiteX1" fmla="*/ 50673 w 50672"/>
                <a:gd name="connsiteY1" fmla="*/ 0 h 2857023"/>
                <a:gd name="connsiteX2" fmla="*/ 50673 w 50672"/>
                <a:gd name="connsiteY2" fmla="*/ 2857024 h 2857023"/>
                <a:gd name="connsiteX3" fmla="*/ 0 w 50672"/>
                <a:gd name="connsiteY3" fmla="*/ 2857024 h 2857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72" h="2857023">
                  <a:moveTo>
                    <a:pt x="0" y="0"/>
                  </a:moveTo>
                  <a:lnTo>
                    <a:pt x="50673" y="0"/>
                  </a:lnTo>
                  <a:lnTo>
                    <a:pt x="50673" y="2857024"/>
                  </a:lnTo>
                  <a:lnTo>
                    <a:pt x="0" y="2857024"/>
                  </a:ln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EA8F14BF-BEF8-558B-8E09-7D02ADBD5B33}"/>
                </a:ext>
              </a:extLst>
            </p:cNvPr>
            <p:cNvSpPr/>
            <p:nvPr/>
          </p:nvSpPr>
          <p:spPr>
            <a:xfrm rot="-1688400">
              <a:off x="5844629" y="2207809"/>
              <a:ext cx="50672" cy="2857023"/>
            </a:xfrm>
            <a:custGeom>
              <a:avLst/>
              <a:gdLst>
                <a:gd name="connsiteX0" fmla="*/ 0 w 50672"/>
                <a:gd name="connsiteY0" fmla="*/ 0 h 2857023"/>
                <a:gd name="connsiteX1" fmla="*/ 50673 w 50672"/>
                <a:gd name="connsiteY1" fmla="*/ 0 h 2857023"/>
                <a:gd name="connsiteX2" fmla="*/ 50673 w 50672"/>
                <a:gd name="connsiteY2" fmla="*/ 2857024 h 2857023"/>
                <a:gd name="connsiteX3" fmla="*/ 0 w 50672"/>
                <a:gd name="connsiteY3" fmla="*/ 2857024 h 2857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672" h="2857023">
                  <a:moveTo>
                    <a:pt x="0" y="0"/>
                  </a:moveTo>
                  <a:lnTo>
                    <a:pt x="50673" y="0"/>
                  </a:lnTo>
                  <a:lnTo>
                    <a:pt x="50673" y="2857024"/>
                  </a:lnTo>
                  <a:lnTo>
                    <a:pt x="0" y="2857024"/>
                  </a:ln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62" name="图形 1488">
              <a:extLst>
                <a:ext uri="{FF2B5EF4-FFF2-40B4-BE49-F238E27FC236}">
                  <a16:creationId xmlns:a16="http://schemas.microsoft.com/office/drawing/2014/main" id="{9EA2974F-A890-0509-47AB-CCE5EC6B2C9D}"/>
                </a:ext>
              </a:extLst>
            </p:cNvPr>
            <p:cNvGrpSpPr/>
            <p:nvPr/>
          </p:nvGrpSpPr>
          <p:grpSpPr>
            <a:xfrm>
              <a:off x="3684935" y="1136671"/>
              <a:ext cx="4416078" cy="4428785"/>
              <a:chOff x="3684935" y="1136671"/>
              <a:chExt cx="4416078" cy="4428785"/>
            </a:xfrm>
            <a:solidFill>
              <a:srgbClr val="F7F3EF"/>
            </a:solidFill>
          </p:grpSpPr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FF0A3DC7-3BE6-A487-C1AE-004C640F5EAC}"/>
                  </a:ext>
                </a:extLst>
              </p:cNvPr>
              <p:cNvSpPr/>
              <p:nvPr/>
            </p:nvSpPr>
            <p:spPr>
              <a:xfrm>
                <a:off x="4420552" y="2975228"/>
                <a:ext cx="2945129" cy="2590228"/>
              </a:xfrm>
              <a:custGeom>
                <a:avLst/>
                <a:gdLst>
                  <a:gd name="connsiteX0" fmla="*/ 0 w 2945129"/>
                  <a:gd name="connsiteY0" fmla="*/ 0 h 2590228"/>
                  <a:gd name="connsiteX1" fmla="*/ 2945130 w 2945129"/>
                  <a:gd name="connsiteY1" fmla="*/ 0 h 2590228"/>
                  <a:gd name="connsiteX2" fmla="*/ 2945130 w 2945129"/>
                  <a:gd name="connsiteY2" fmla="*/ 0 h 2590228"/>
                  <a:gd name="connsiteX3" fmla="*/ 2945130 w 2945129"/>
                  <a:gd name="connsiteY3" fmla="*/ 2177796 h 2590228"/>
                  <a:gd name="connsiteX4" fmla="*/ 2532698 w 2945129"/>
                  <a:gd name="connsiteY4" fmla="*/ 2590229 h 2590228"/>
                  <a:gd name="connsiteX5" fmla="*/ 412433 w 2945129"/>
                  <a:gd name="connsiteY5" fmla="*/ 2590229 h 2590228"/>
                  <a:gd name="connsiteX6" fmla="*/ 0 w 2945129"/>
                  <a:gd name="connsiteY6" fmla="*/ 2177796 h 2590228"/>
                  <a:gd name="connsiteX7" fmla="*/ 0 w 2945129"/>
                  <a:gd name="connsiteY7" fmla="*/ 0 h 2590228"/>
                  <a:gd name="connsiteX8" fmla="*/ 0 w 2945129"/>
                  <a:gd name="connsiteY8" fmla="*/ 0 h 2590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45129" h="2590228">
                    <a:moveTo>
                      <a:pt x="0" y="0"/>
                    </a:moveTo>
                    <a:lnTo>
                      <a:pt x="2945130" y="0"/>
                    </a:lnTo>
                    <a:lnTo>
                      <a:pt x="2945130" y="0"/>
                    </a:lnTo>
                    <a:lnTo>
                      <a:pt x="2945130" y="2177796"/>
                    </a:lnTo>
                    <a:cubicBezTo>
                      <a:pt x="2945130" y="2405577"/>
                      <a:pt x="2760478" y="2590229"/>
                      <a:pt x="2532698" y="2590229"/>
                    </a:cubicBezTo>
                    <a:lnTo>
                      <a:pt x="412433" y="2590229"/>
                    </a:lnTo>
                    <a:cubicBezTo>
                      <a:pt x="184652" y="2590229"/>
                      <a:pt x="0" y="2405577"/>
                      <a:pt x="0" y="2177796"/>
                    </a:cubicBez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3EF"/>
              </a:solidFill>
              <a:ln w="19050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FBA67599-7813-A088-13F4-D298C89E406F}"/>
                  </a:ext>
                </a:extLst>
              </p:cNvPr>
              <p:cNvSpPr/>
              <p:nvPr/>
            </p:nvSpPr>
            <p:spPr>
              <a:xfrm>
                <a:off x="7365682" y="2855815"/>
                <a:ext cx="735331" cy="335059"/>
              </a:xfrm>
              <a:custGeom>
                <a:avLst/>
                <a:gdLst>
                  <a:gd name="connsiteX0" fmla="*/ 0 w 735331"/>
                  <a:gd name="connsiteY0" fmla="*/ 335060 h 335059"/>
                  <a:gd name="connsiteX1" fmla="*/ 343567 w 735331"/>
                  <a:gd name="connsiteY1" fmla="*/ 335060 h 335059"/>
                  <a:gd name="connsiteX2" fmla="*/ 713137 w 735331"/>
                  <a:gd name="connsiteY2" fmla="*/ 105317 h 335059"/>
                  <a:gd name="connsiteX3" fmla="*/ 731520 w 735331"/>
                  <a:gd name="connsiteY3" fmla="*/ 39594 h 335059"/>
                  <a:gd name="connsiteX4" fmla="*/ 731520 w 735331"/>
                  <a:gd name="connsiteY4" fmla="*/ 39594 h 335059"/>
                  <a:gd name="connsiteX5" fmla="*/ 626745 w 735331"/>
                  <a:gd name="connsiteY5" fmla="*/ 14829 h 335059"/>
                  <a:gd name="connsiteX6" fmla="*/ 295275 w 735331"/>
                  <a:gd name="connsiteY6" fmla="*/ 213997 h 335059"/>
                  <a:gd name="connsiteX7" fmla="*/ 0 w 735331"/>
                  <a:gd name="connsiteY7" fmla="*/ 213997 h 335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35331" h="335059">
                    <a:moveTo>
                      <a:pt x="0" y="335060"/>
                    </a:moveTo>
                    <a:lnTo>
                      <a:pt x="343567" y="335060"/>
                    </a:lnTo>
                    <a:lnTo>
                      <a:pt x="713137" y="105317"/>
                    </a:lnTo>
                    <a:cubicBezTo>
                      <a:pt x="733108" y="89874"/>
                      <a:pt x="740581" y="63158"/>
                      <a:pt x="731520" y="39594"/>
                    </a:cubicBezTo>
                    <a:lnTo>
                      <a:pt x="731520" y="39594"/>
                    </a:lnTo>
                    <a:cubicBezTo>
                      <a:pt x="715804" y="-125"/>
                      <a:pt x="661702" y="-12888"/>
                      <a:pt x="626745" y="14829"/>
                    </a:cubicBezTo>
                    <a:lnTo>
                      <a:pt x="295275" y="213997"/>
                    </a:lnTo>
                    <a:lnTo>
                      <a:pt x="0" y="213997"/>
                    </a:lnTo>
                    <a:close/>
                  </a:path>
                </a:pathLst>
              </a:custGeom>
              <a:solidFill>
                <a:srgbClr val="F7F3EF"/>
              </a:solidFill>
              <a:ln w="19050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930275F4-E4A7-5A2F-EC33-FF78CCD0C6B5}"/>
                  </a:ext>
                </a:extLst>
              </p:cNvPr>
              <p:cNvSpPr/>
              <p:nvPr/>
            </p:nvSpPr>
            <p:spPr>
              <a:xfrm>
                <a:off x="3684935" y="2855529"/>
                <a:ext cx="735426" cy="335345"/>
              </a:xfrm>
              <a:custGeom>
                <a:avLst/>
                <a:gdLst>
                  <a:gd name="connsiteX0" fmla="*/ 735427 w 735426"/>
                  <a:gd name="connsiteY0" fmla="*/ 335346 h 335345"/>
                  <a:gd name="connsiteX1" fmla="*/ 391765 w 735426"/>
                  <a:gd name="connsiteY1" fmla="*/ 335346 h 335345"/>
                  <a:gd name="connsiteX2" fmla="*/ 22195 w 735426"/>
                  <a:gd name="connsiteY2" fmla="*/ 105317 h 335345"/>
                  <a:gd name="connsiteX3" fmla="*/ 3812 w 735426"/>
                  <a:gd name="connsiteY3" fmla="*/ 39594 h 335345"/>
                  <a:gd name="connsiteX4" fmla="*/ 3812 w 735426"/>
                  <a:gd name="connsiteY4" fmla="*/ 39594 h 335345"/>
                  <a:gd name="connsiteX5" fmla="*/ 108587 w 735426"/>
                  <a:gd name="connsiteY5" fmla="*/ 14829 h 335345"/>
                  <a:gd name="connsiteX6" fmla="*/ 439390 w 735426"/>
                  <a:gd name="connsiteY6" fmla="*/ 213997 h 335345"/>
                  <a:gd name="connsiteX7" fmla="*/ 734665 w 735426"/>
                  <a:gd name="connsiteY7" fmla="*/ 213997 h 335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35426" h="335345">
                    <a:moveTo>
                      <a:pt x="735427" y="335346"/>
                    </a:moveTo>
                    <a:lnTo>
                      <a:pt x="391765" y="335346"/>
                    </a:lnTo>
                    <a:lnTo>
                      <a:pt x="22195" y="105317"/>
                    </a:lnTo>
                    <a:cubicBezTo>
                      <a:pt x="2224" y="89874"/>
                      <a:pt x="-5249" y="63158"/>
                      <a:pt x="3812" y="39594"/>
                    </a:cubicBezTo>
                    <a:lnTo>
                      <a:pt x="3812" y="39594"/>
                    </a:lnTo>
                    <a:cubicBezTo>
                      <a:pt x="19528" y="-125"/>
                      <a:pt x="73725" y="-12888"/>
                      <a:pt x="108587" y="14829"/>
                    </a:cubicBezTo>
                    <a:lnTo>
                      <a:pt x="439390" y="213997"/>
                    </a:lnTo>
                    <a:lnTo>
                      <a:pt x="734665" y="213997"/>
                    </a:lnTo>
                    <a:close/>
                  </a:path>
                </a:pathLst>
              </a:custGeom>
              <a:solidFill>
                <a:srgbClr val="F7F3EF"/>
              </a:solidFill>
              <a:ln w="19050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2EFF7378-5BBB-99E1-2D81-1516BF9BA2A2}"/>
                  </a:ext>
                </a:extLst>
              </p:cNvPr>
              <p:cNvSpPr/>
              <p:nvPr/>
            </p:nvSpPr>
            <p:spPr>
              <a:xfrm>
                <a:off x="4625625" y="1187421"/>
                <a:ext cx="2740056" cy="1144298"/>
              </a:xfrm>
              <a:custGeom>
                <a:avLst/>
                <a:gdLst>
                  <a:gd name="connsiteX0" fmla="*/ 2740057 w 2740056"/>
                  <a:gd name="connsiteY0" fmla="*/ 1144298 h 1144298"/>
                  <a:gd name="connsiteX1" fmla="*/ 0 w 2740056"/>
                  <a:gd name="connsiteY1" fmla="*/ 64544 h 1144298"/>
                  <a:gd name="connsiteX2" fmla="*/ 1499616 w 2740056"/>
                  <a:gd name="connsiteY2" fmla="*/ 275714 h 1144298"/>
                  <a:gd name="connsiteX3" fmla="*/ 2740057 w 2740056"/>
                  <a:gd name="connsiteY3" fmla="*/ 1144298 h 1144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0056" h="1144298">
                    <a:moveTo>
                      <a:pt x="2740057" y="1144298"/>
                    </a:moveTo>
                    <a:lnTo>
                      <a:pt x="0" y="64544"/>
                    </a:lnTo>
                    <a:cubicBezTo>
                      <a:pt x="206788" y="-70806"/>
                      <a:pt x="825246" y="10061"/>
                      <a:pt x="1499616" y="275714"/>
                    </a:cubicBezTo>
                    <a:cubicBezTo>
                      <a:pt x="2173986" y="541366"/>
                      <a:pt x="2681192" y="904268"/>
                      <a:pt x="2740057" y="1144298"/>
                    </a:cubicBezTo>
                    <a:close/>
                  </a:path>
                </a:pathLst>
              </a:custGeom>
              <a:solidFill>
                <a:srgbClr val="F7F3EF"/>
              </a:solidFill>
              <a:ln w="19050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4BAEA1BB-19F5-EE35-5A55-51C9E67E36FD}"/>
                  </a:ext>
                </a:extLst>
              </p:cNvPr>
              <p:cNvSpPr/>
              <p:nvPr/>
            </p:nvSpPr>
            <p:spPr>
              <a:xfrm>
                <a:off x="5944430" y="1136671"/>
                <a:ext cx="542784" cy="407807"/>
              </a:xfrm>
              <a:custGeom>
                <a:avLst/>
                <a:gdLst>
                  <a:gd name="connsiteX0" fmla="*/ 502280 w 542784"/>
                  <a:gd name="connsiteY0" fmla="*/ 170254 h 407807"/>
                  <a:gd name="connsiteX1" fmla="*/ 82227 w 542784"/>
                  <a:gd name="connsiteY1" fmla="*/ 4709 h 407807"/>
                  <a:gd name="connsiteX2" fmla="*/ 26 w 542784"/>
                  <a:gd name="connsiteY2" fmla="*/ 56144 h 407807"/>
                  <a:gd name="connsiteX3" fmla="*/ 6217 w 542784"/>
                  <a:gd name="connsiteY3" fmla="*/ 258646 h 407807"/>
                  <a:gd name="connsiteX4" fmla="*/ 384646 w 542784"/>
                  <a:gd name="connsiteY4" fmla="*/ 407807 h 407807"/>
                  <a:gd name="connsiteX5" fmla="*/ 527521 w 542784"/>
                  <a:gd name="connsiteY5" fmla="*/ 263884 h 407807"/>
                  <a:gd name="connsiteX6" fmla="*/ 502280 w 542784"/>
                  <a:gd name="connsiteY6" fmla="*/ 170254 h 407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2784" h="407807">
                    <a:moveTo>
                      <a:pt x="502280" y="170254"/>
                    </a:moveTo>
                    <a:lnTo>
                      <a:pt x="82227" y="4709"/>
                    </a:lnTo>
                    <a:cubicBezTo>
                      <a:pt x="41555" y="-11293"/>
                      <a:pt x="-1212" y="15377"/>
                      <a:pt x="26" y="56144"/>
                    </a:cubicBezTo>
                    <a:lnTo>
                      <a:pt x="6217" y="258646"/>
                    </a:lnTo>
                    <a:lnTo>
                      <a:pt x="384646" y="407807"/>
                    </a:lnTo>
                    <a:lnTo>
                      <a:pt x="527521" y="263884"/>
                    </a:lnTo>
                    <a:cubicBezTo>
                      <a:pt x="556000" y="234929"/>
                      <a:pt x="542951" y="186256"/>
                      <a:pt x="502280" y="170254"/>
                    </a:cubicBezTo>
                    <a:close/>
                  </a:path>
                </a:pathLst>
              </a:custGeom>
              <a:solidFill>
                <a:srgbClr val="F7F3EF"/>
              </a:solidFill>
              <a:ln w="19050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3" name="图形 1488">
              <a:extLst>
                <a:ext uri="{FF2B5EF4-FFF2-40B4-BE49-F238E27FC236}">
                  <a16:creationId xmlns:a16="http://schemas.microsoft.com/office/drawing/2014/main" id="{2083BFC8-40EC-BC14-3D63-168838FB1A5F}"/>
                </a:ext>
              </a:extLst>
            </p:cNvPr>
            <p:cNvGrpSpPr/>
            <p:nvPr/>
          </p:nvGrpSpPr>
          <p:grpSpPr>
            <a:xfrm>
              <a:off x="3282124" y="3008661"/>
              <a:ext cx="5775194" cy="2458688"/>
              <a:chOff x="3282124" y="3008661"/>
              <a:chExt cx="5775194" cy="2458688"/>
            </a:xfrm>
          </p:grpSpPr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44913FFE-3CF4-242D-8FDD-68D2EF4F3E62}"/>
                  </a:ext>
                </a:extLst>
              </p:cNvPr>
              <p:cNvSpPr/>
              <p:nvPr/>
            </p:nvSpPr>
            <p:spPr>
              <a:xfrm>
                <a:off x="8289417" y="3008661"/>
                <a:ext cx="453199" cy="279654"/>
              </a:xfrm>
              <a:custGeom>
                <a:avLst/>
                <a:gdLst>
                  <a:gd name="connsiteX0" fmla="*/ 453199 w 453199"/>
                  <a:gd name="connsiteY0" fmla="*/ 158020 h 279654"/>
                  <a:gd name="connsiteX1" fmla="*/ 399955 w 453199"/>
                  <a:gd name="connsiteY1" fmla="*/ 158020 h 279654"/>
                  <a:gd name="connsiteX2" fmla="*/ 406718 w 453199"/>
                  <a:gd name="connsiteY2" fmla="*/ 186595 h 279654"/>
                  <a:gd name="connsiteX3" fmla="*/ 406717 w 453199"/>
                  <a:gd name="connsiteY3" fmla="*/ 235268 h 279654"/>
                  <a:gd name="connsiteX4" fmla="*/ 362426 w 453199"/>
                  <a:gd name="connsiteY4" fmla="*/ 279654 h 279654"/>
                  <a:gd name="connsiteX5" fmla="*/ 93154 w 453199"/>
                  <a:gd name="connsiteY5" fmla="*/ 279654 h 279654"/>
                  <a:gd name="connsiteX6" fmla="*/ 48768 w 453199"/>
                  <a:gd name="connsiteY6" fmla="*/ 235268 h 279654"/>
                  <a:gd name="connsiteX7" fmla="*/ 48768 w 453199"/>
                  <a:gd name="connsiteY7" fmla="*/ 186976 h 279654"/>
                  <a:gd name="connsiteX8" fmla="*/ 55531 w 453199"/>
                  <a:gd name="connsiteY8" fmla="*/ 158401 h 279654"/>
                  <a:gd name="connsiteX9" fmla="*/ 0 w 453199"/>
                  <a:gd name="connsiteY9" fmla="*/ 158401 h 279654"/>
                  <a:gd name="connsiteX10" fmla="*/ 0 w 453199"/>
                  <a:gd name="connsiteY10" fmla="*/ 65342 h 279654"/>
                  <a:gd name="connsiteX11" fmla="*/ 65151 w 453199"/>
                  <a:gd name="connsiteY11" fmla="*/ 0 h 279654"/>
                  <a:gd name="connsiteX12" fmla="*/ 65246 w 453199"/>
                  <a:gd name="connsiteY12" fmla="*/ 0 h 279654"/>
                  <a:gd name="connsiteX13" fmla="*/ 387858 w 453199"/>
                  <a:gd name="connsiteY13" fmla="*/ 0 h 279654"/>
                  <a:gd name="connsiteX14" fmla="*/ 453199 w 453199"/>
                  <a:gd name="connsiteY14" fmla="*/ 65151 h 279654"/>
                  <a:gd name="connsiteX15" fmla="*/ 453199 w 453199"/>
                  <a:gd name="connsiteY15" fmla="*/ 65342 h 27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53199" h="279654">
                    <a:moveTo>
                      <a:pt x="453199" y="158020"/>
                    </a:moveTo>
                    <a:lnTo>
                      <a:pt x="399955" y="158020"/>
                    </a:lnTo>
                    <a:cubicBezTo>
                      <a:pt x="404345" y="166909"/>
                      <a:pt x="406657" y="176681"/>
                      <a:pt x="406718" y="186595"/>
                    </a:cubicBezTo>
                    <a:lnTo>
                      <a:pt x="406717" y="235268"/>
                    </a:lnTo>
                    <a:cubicBezTo>
                      <a:pt x="406717" y="259744"/>
                      <a:pt x="386903" y="279602"/>
                      <a:pt x="362426" y="279654"/>
                    </a:cubicBezTo>
                    <a:lnTo>
                      <a:pt x="93154" y="279654"/>
                    </a:lnTo>
                    <a:cubicBezTo>
                      <a:pt x="68640" y="279654"/>
                      <a:pt x="48768" y="259782"/>
                      <a:pt x="48768" y="235268"/>
                    </a:cubicBezTo>
                    <a:lnTo>
                      <a:pt x="48768" y="186976"/>
                    </a:lnTo>
                    <a:cubicBezTo>
                      <a:pt x="48828" y="177062"/>
                      <a:pt x="51141" y="167290"/>
                      <a:pt x="55531" y="158401"/>
                    </a:cubicBezTo>
                    <a:lnTo>
                      <a:pt x="0" y="158401"/>
                    </a:lnTo>
                    <a:lnTo>
                      <a:pt x="0" y="65342"/>
                    </a:lnTo>
                    <a:cubicBezTo>
                      <a:pt x="-52" y="29307"/>
                      <a:pt x="29116" y="53"/>
                      <a:pt x="65151" y="0"/>
                    </a:cubicBezTo>
                    <a:cubicBezTo>
                      <a:pt x="65183" y="0"/>
                      <a:pt x="65214" y="0"/>
                      <a:pt x="65246" y="0"/>
                    </a:cubicBezTo>
                    <a:lnTo>
                      <a:pt x="387858" y="0"/>
                    </a:lnTo>
                    <a:cubicBezTo>
                      <a:pt x="423892" y="-53"/>
                      <a:pt x="453147" y="29116"/>
                      <a:pt x="453199" y="65151"/>
                    </a:cubicBezTo>
                    <a:cubicBezTo>
                      <a:pt x="453199" y="65215"/>
                      <a:pt x="453199" y="65278"/>
                      <a:pt x="453199" y="65342"/>
                    </a:cubicBezTo>
                    <a:close/>
                  </a:path>
                </a:pathLst>
              </a:custGeom>
              <a:solidFill>
                <a:srgbClr val="F7F3EF"/>
              </a:solidFill>
              <a:ln w="19050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C062A089-DC83-E2DC-299B-A9083AC473B6}"/>
                  </a:ext>
                </a:extLst>
              </p:cNvPr>
              <p:cNvSpPr/>
              <p:nvPr/>
            </p:nvSpPr>
            <p:spPr>
              <a:xfrm>
                <a:off x="8077200" y="4420647"/>
                <a:ext cx="878014" cy="948499"/>
              </a:xfrm>
              <a:custGeom>
                <a:avLst/>
                <a:gdLst>
                  <a:gd name="connsiteX0" fmla="*/ 878014 w 878014"/>
                  <a:gd name="connsiteY0" fmla="*/ 0 h 948499"/>
                  <a:gd name="connsiteX1" fmla="*/ 822293 w 878014"/>
                  <a:gd name="connsiteY1" fmla="*/ 819817 h 948499"/>
                  <a:gd name="connsiteX2" fmla="*/ 688277 w 878014"/>
                  <a:gd name="connsiteY2" fmla="*/ 948500 h 948499"/>
                  <a:gd name="connsiteX3" fmla="*/ 189357 w 878014"/>
                  <a:gd name="connsiteY3" fmla="*/ 948500 h 948499"/>
                  <a:gd name="connsiteX4" fmla="*/ 55340 w 878014"/>
                  <a:gd name="connsiteY4" fmla="*/ 819817 h 948499"/>
                  <a:gd name="connsiteX5" fmla="*/ 0 w 878014"/>
                  <a:gd name="connsiteY5" fmla="*/ 0 h 948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78014" h="948499">
                    <a:moveTo>
                      <a:pt x="878014" y="0"/>
                    </a:moveTo>
                    <a:lnTo>
                      <a:pt x="822293" y="819817"/>
                    </a:lnTo>
                    <a:cubicBezTo>
                      <a:pt x="818394" y="891271"/>
                      <a:pt x="759830" y="947504"/>
                      <a:pt x="688277" y="948500"/>
                    </a:cubicBezTo>
                    <a:lnTo>
                      <a:pt x="189357" y="948500"/>
                    </a:lnTo>
                    <a:cubicBezTo>
                      <a:pt x="117784" y="947551"/>
                      <a:pt x="59193" y="891293"/>
                      <a:pt x="55340" y="81981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F3EF"/>
              </a:solidFill>
              <a:ln w="19050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5E83C907-E83A-1338-E0D6-9DF20D044274}"/>
                  </a:ext>
                </a:extLst>
              </p:cNvPr>
              <p:cNvSpPr/>
              <p:nvPr/>
            </p:nvSpPr>
            <p:spPr>
              <a:xfrm>
                <a:off x="7974712" y="3166681"/>
                <a:ext cx="1082606" cy="2300668"/>
              </a:xfrm>
              <a:custGeom>
                <a:avLst/>
                <a:gdLst>
                  <a:gd name="connsiteX0" fmla="*/ 1081944 w 1082606"/>
                  <a:gd name="connsiteY0" fmla="*/ 1018604 h 2300668"/>
                  <a:gd name="connsiteX1" fmla="*/ 1002696 w 1082606"/>
                  <a:gd name="connsiteY1" fmla="*/ 2150745 h 2300668"/>
                  <a:gd name="connsiteX2" fmla="*/ 841533 w 1082606"/>
                  <a:gd name="connsiteY2" fmla="*/ 2300669 h 2300668"/>
                  <a:gd name="connsiteX3" fmla="*/ 241458 w 1082606"/>
                  <a:gd name="connsiteY3" fmla="*/ 2300669 h 2300668"/>
                  <a:gd name="connsiteX4" fmla="*/ 80295 w 1082606"/>
                  <a:gd name="connsiteY4" fmla="*/ 2150364 h 2300668"/>
                  <a:gd name="connsiteX5" fmla="*/ 665 w 1082606"/>
                  <a:gd name="connsiteY5" fmla="*/ 1018604 h 2300668"/>
                  <a:gd name="connsiteX6" fmla="*/ 110584 w 1082606"/>
                  <a:gd name="connsiteY6" fmla="*/ 785241 h 2300668"/>
                  <a:gd name="connsiteX7" fmla="*/ 240695 w 1082606"/>
                  <a:gd name="connsiteY7" fmla="*/ 537020 h 2300668"/>
                  <a:gd name="connsiteX8" fmla="*/ 237267 w 1082606"/>
                  <a:gd name="connsiteY8" fmla="*/ 111538 h 2300668"/>
                  <a:gd name="connsiteX9" fmla="*/ 339173 w 1082606"/>
                  <a:gd name="connsiteY9" fmla="*/ 107 h 2300668"/>
                  <a:gd name="connsiteX10" fmla="*/ 343947 w 1082606"/>
                  <a:gd name="connsiteY10" fmla="*/ 0 h 2300668"/>
                  <a:gd name="connsiteX11" fmla="*/ 738568 w 1082606"/>
                  <a:gd name="connsiteY11" fmla="*/ 0 h 2300668"/>
                  <a:gd name="connsiteX12" fmla="*/ 845544 w 1082606"/>
                  <a:gd name="connsiteY12" fmla="*/ 106574 h 2300668"/>
                  <a:gd name="connsiteX13" fmla="*/ 845438 w 1082606"/>
                  <a:gd name="connsiteY13" fmla="*/ 111538 h 2300668"/>
                  <a:gd name="connsiteX14" fmla="*/ 841914 w 1082606"/>
                  <a:gd name="connsiteY14" fmla="*/ 537020 h 2300668"/>
                  <a:gd name="connsiteX15" fmla="*/ 972120 w 1082606"/>
                  <a:gd name="connsiteY15" fmla="*/ 785241 h 2300668"/>
                  <a:gd name="connsiteX16" fmla="*/ 1081944 w 1082606"/>
                  <a:gd name="connsiteY16" fmla="*/ 1018604 h 2300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82606" h="2300668">
                    <a:moveTo>
                      <a:pt x="1081944" y="1018604"/>
                    </a:moveTo>
                    <a:lnTo>
                      <a:pt x="1002696" y="2150745"/>
                    </a:lnTo>
                    <a:cubicBezTo>
                      <a:pt x="996422" y="2235164"/>
                      <a:pt x="926183" y="2300503"/>
                      <a:pt x="841533" y="2300669"/>
                    </a:cubicBezTo>
                    <a:lnTo>
                      <a:pt x="241458" y="2300669"/>
                    </a:lnTo>
                    <a:cubicBezTo>
                      <a:pt x="156670" y="2300489"/>
                      <a:pt x="86379" y="2234933"/>
                      <a:pt x="80295" y="2150364"/>
                    </a:cubicBezTo>
                    <a:lnTo>
                      <a:pt x="665" y="1018604"/>
                    </a:lnTo>
                    <a:cubicBezTo>
                      <a:pt x="-5848" y="926980"/>
                      <a:pt x="35795" y="838570"/>
                      <a:pt x="110584" y="785241"/>
                    </a:cubicBezTo>
                    <a:cubicBezTo>
                      <a:pt x="191926" y="728747"/>
                      <a:pt x="240512" y="636056"/>
                      <a:pt x="240695" y="537020"/>
                    </a:cubicBezTo>
                    <a:lnTo>
                      <a:pt x="237267" y="111538"/>
                    </a:lnTo>
                    <a:cubicBezTo>
                      <a:pt x="234637" y="52627"/>
                      <a:pt x="280262" y="2737"/>
                      <a:pt x="339173" y="107"/>
                    </a:cubicBezTo>
                    <a:cubicBezTo>
                      <a:pt x="340763" y="36"/>
                      <a:pt x="342355" y="0"/>
                      <a:pt x="343947" y="0"/>
                    </a:cubicBezTo>
                    <a:lnTo>
                      <a:pt x="738568" y="0"/>
                    </a:lnTo>
                    <a:cubicBezTo>
                      <a:pt x="797538" y="-111"/>
                      <a:pt x="845433" y="47603"/>
                      <a:pt x="845544" y="106574"/>
                    </a:cubicBezTo>
                    <a:cubicBezTo>
                      <a:pt x="845547" y="108229"/>
                      <a:pt x="845512" y="109884"/>
                      <a:pt x="845438" y="111538"/>
                    </a:cubicBezTo>
                    <a:lnTo>
                      <a:pt x="841914" y="537020"/>
                    </a:lnTo>
                    <a:cubicBezTo>
                      <a:pt x="842199" y="636053"/>
                      <a:pt x="890805" y="728713"/>
                      <a:pt x="972120" y="785241"/>
                    </a:cubicBezTo>
                    <a:cubicBezTo>
                      <a:pt x="1046844" y="838617"/>
                      <a:pt x="1088440" y="927005"/>
                      <a:pt x="1081944" y="1018604"/>
                    </a:cubicBezTo>
                    <a:close/>
                  </a:path>
                </a:pathLst>
              </a:custGeom>
              <a:solidFill>
                <a:srgbClr val="E57B07"/>
              </a:solidFill>
              <a:ln w="19050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00DE39C4-1E0D-15C1-D482-A0153C057BFB}"/>
                  </a:ext>
                </a:extLst>
              </p:cNvPr>
              <p:cNvSpPr/>
              <p:nvPr/>
            </p:nvSpPr>
            <p:spPr>
              <a:xfrm>
                <a:off x="8236934" y="4174331"/>
                <a:ext cx="556354" cy="804576"/>
              </a:xfrm>
              <a:custGeom>
                <a:avLst/>
                <a:gdLst>
                  <a:gd name="connsiteX0" fmla="*/ 556355 w 556354"/>
                  <a:gd name="connsiteY0" fmla="*/ 697992 h 804576"/>
                  <a:gd name="connsiteX1" fmla="*/ 278225 w 556354"/>
                  <a:gd name="connsiteY1" fmla="*/ 804577 h 804576"/>
                  <a:gd name="connsiteX2" fmla="*/ 0 w 556354"/>
                  <a:gd name="connsiteY2" fmla="*/ 697992 h 804576"/>
                  <a:gd name="connsiteX3" fmla="*/ 1143 w 556354"/>
                  <a:gd name="connsiteY3" fmla="*/ 102013 h 804576"/>
                  <a:gd name="connsiteX4" fmla="*/ 278225 w 556354"/>
                  <a:gd name="connsiteY4" fmla="*/ 0 h 804576"/>
                  <a:gd name="connsiteX5" fmla="*/ 555307 w 556354"/>
                  <a:gd name="connsiteY5" fmla="*/ 102013 h 804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6354" h="804576">
                    <a:moveTo>
                      <a:pt x="556355" y="697992"/>
                    </a:moveTo>
                    <a:cubicBezTo>
                      <a:pt x="547878" y="745617"/>
                      <a:pt x="426529" y="804577"/>
                      <a:pt x="278225" y="804577"/>
                    </a:cubicBezTo>
                    <a:cubicBezTo>
                      <a:pt x="129921" y="804577"/>
                      <a:pt x="8572" y="745141"/>
                      <a:pt x="0" y="697992"/>
                    </a:cubicBezTo>
                    <a:lnTo>
                      <a:pt x="1143" y="102013"/>
                    </a:lnTo>
                    <a:cubicBezTo>
                      <a:pt x="16383" y="56864"/>
                      <a:pt x="134493" y="0"/>
                      <a:pt x="278225" y="0"/>
                    </a:cubicBezTo>
                    <a:cubicBezTo>
                      <a:pt x="421957" y="0"/>
                      <a:pt x="540067" y="57150"/>
                      <a:pt x="555307" y="102013"/>
                    </a:cubicBezTo>
                    <a:close/>
                  </a:path>
                </a:pathLst>
              </a:custGeom>
              <a:solidFill>
                <a:srgbClr val="F7F3EF"/>
              </a:solidFill>
              <a:ln w="19050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ABBBEFA2-B172-6ABC-B5AE-247053E03001}"/>
                  </a:ext>
                </a:extLst>
              </p:cNvPr>
              <p:cNvSpPr/>
              <p:nvPr/>
            </p:nvSpPr>
            <p:spPr>
              <a:xfrm>
                <a:off x="3572732" y="3917537"/>
                <a:ext cx="256698" cy="212502"/>
              </a:xfrm>
              <a:custGeom>
                <a:avLst/>
                <a:gdLst>
                  <a:gd name="connsiteX0" fmla="*/ 0 w 256698"/>
                  <a:gd name="connsiteY0" fmla="*/ 42196 h 212502"/>
                  <a:gd name="connsiteX1" fmla="*/ 0 w 256698"/>
                  <a:gd name="connsiteY1" fmla="*/ 62579 h 212502"/>
                  <a:gd name="connsiteX2" fmla="*/ 42196 w 256698"/>
                  <a:gd name="connsiteY2" fmla="*/ 104870 h 212502"/>
                  <a:gd name="connsiteX3" fmla="*/ 42196 w 256698"/>
                  <a:gd name="connsiteY3" fmla="*/ 104870 h 212502"/>
                  <a:gd name="connsiteX4" fmla="*/ 42196 w 256698"/>
                  <a:gd name="connsiteY4" fmla="*/ 168688 h 212502"/>
                  <a:gd name="connsiteX5" fmla="*/ 86106 w 256698"/>
                  <a:gd name="connsiteY5" fmla="*/ 212503 h 212502"/>
                  <a:gd name="connsiteX6" fmla="*/ 170593 w 256698"/>
                  <a:gd name="connsiteY6" fmla="*/ 212503 h 212502"/>
                  <a:gd name="connsiteX7" fmla="*/ 214503 w 256698"/>
                  <a:gd name="connsiteY7" fmla="*/ 168783 h 212502"/>
                  <a:gd name="connsiteX8" fmla="*/ 214503 w 256698"/>
                  <a:gd name="connsiteY8" fmla="*/ 168688 h 212502"/>
                  <a:gd name="connsiteX9" fmla="*/ 214503 w 256698"/>
                  <a:gd name="connsiteY9" fmla="*/ 104870 h 212502"/>
                  <a:gd name="connsiteX10" fmla="*/ 214503 w 256698"/>
                  <a:gd name="connsiteY10" fmla="*/ 104870 h 212502"/>
                  <a:gd name="connsiteX11" fmla="*/ 256699 w 256698"/>
                  <a:gd name="connsiteY11" fmla="*/ 62674 h 212502"/>
                  <a:gd name="connsiteX12" fmla="*/ 256699 w 256698"/>
                  <a:gd name="connsiteY12" fmla="*/ 62579 h 212502"/>
                  <a:gd name="connsiteX13" fmla="*/ 256699 w 256698"/>
                  <a:gd name="connsiteY13" fmla="*/ 42196 h 212502"/>
                  <a:gd name="connsiteX14" fmla="*/ 214503 w 256698"/>
                  <a:gd name="connsiteY14" fmla="*/ 0 h 212502"/>
                  <a:gd name="connsiteX15" fmla="*/ 42196 w 256698"/>
                  <a:gd name="connsiteY15" fmla="*/ 0 h 212502"/>
                  <a:gd name="connsiteX16" fmla="*/ 0 w 256698"/>
                  <a:gd name="connsiteY16" fmla="*/ 42196 h 212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6698" h="212502">
                    <a:moveTo>
                      <a:pt x="0" y="42196"/>
                    </a:moveTo>
                    <a:lnTo>
                      <a:pt x="0" y="62579"/>
                    </a:lnTo>
                    <a:cubicBezTo>
                      <a:pt x="0" y="85899"/>
                      <a:pt x="18876" y="104817"/>
                      <a:pt x="42196" y="104870"/>
                    </a:cubicBezTo>
                    <a:lnTo>
                      <a:pt x="42196" y="104870"/>
                    </a:lnTo>
                    <a:lnTo>
                      <a:pt x="42196" y="168688"/>
                    </a:lnTo>
                    <a:cubicBezTo>
                      <a:pt x="42248" y="192901"/>
                      <a:pt x="61892" y="212503"/>
                      <a:pt x="86106" y="212503"/>
                    </a:cubicBezTo>
                    <a:lnTo>
                      <a:pt x="170593" y="212503"/>
                    </a:lnTo>
                    <a:cubicBezTo>
                      <a:pt x="194791" y="212555"/>
                      <a:pt x="214450" y="192981"/>
                      <a:pt x="214503" y="168783"/>
                    </a:cubicBezTo>
                    <a:cubicBezTo>
                      <a:pt x="214503" y="168751"/>
                      <a:pt x="214503" y="168719"/>
                      <a:pt x="214503" y="168688"/>
                    </a:cubicBezTo>
                    <a:lnTo>
                      <a:pt x="214503" y="104870"/>
                    </a:lnTo>
                    <a:lnTo>
                      <a:pt x="214503" y="104870"/>
                    </a:lnTo>
                    <a:cubicBezTo>
                      <a:pt x="237807" y="104870"/>
                      <a:pt x="256699" y="85978"/>
                      <a:pt x="256699" y="62674"/>
                    </a:cubicBezTo>
                    <a:cubicBezTo>
                      <a:pt x="256699" y="62643"/>
                      <a:pt x="256699" y="62611"/>
                      <a:pt x="256699" y="62579"/>
                    </a:cubicBezTo>
                    <a:lnTo>
                      <a:pt x="256699" y="42196"/>
                    </a:lnTo>
                    <a:cubicBezTo>
                      <a:pt x="256699" y="18892"/>
                      <a:pt x="237807" y="0"/>
                      <a:pt x="214503" y="0"/>
                    </a:cubicBezTo>
                    <a:lnTo>
                      <a:pt x="42196" y="0"/>
                    </a:lnTo>
                    <a:cubicBezTo>
                      <a:pt x="18913" y="52"/>
                      <a:pt x="52" y="18913"/>
                      <a:pt x="0" y="42196"/>
                    </a:cubicBezTo>
                    <a:close/>
                  </a:path>
                </a:pathLst>
              </a:custGeom>
              <a:solidFill>
                <a:srgbClr val="F7F3EF"/>
              </a:solidFill>
              <a:ln w="19050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AD8F2208-B0A5-64FC-6EC2-8F32A03622DF}"/>
                  </a:ext>
                </a:extLst>
              </p:cNvPr>
              <p:cNvSpPr/>
              <p:nvPr/>
            </p:nvSpPr>
            <p:spPr>
              <a:xfrm>
                <a:off x="3282124" y="4022216"/>
                <a:ext cx="805433" cy="1432941"/>
              </a:xfrm>
              <a:custGeom>
                <a:avLst/>
                <a:gdLst>
                  <a:gd name="connsiteX0" fmla="*/ 0 w 805433"/>
                  <a:gd name="connsiteY0" fmla="*/ 1026795 h 1432941"/>
                  <a:gd name="connsiteX1" fmla="*/ 125444 w 805433"/>
                  <a:gd name="connsiteY1" fmla="*/ 1396937 h 1432941"/>
                  <a:gd name="connsiteX2" fmla="*/ 189833 w 805433"/>
                  <a:gd name="connsiteY2" fmla="*/ 1432941 h 1432941"/>
                  <a:gd name="connsiteX3" fmla="*/ 615220 w 805433"/>
                  <a:gd name="connsiteY3" fmla="*/ 1432941 h 1432941"/>
                  <a:gd name="connsiteX4" fmla="*/ 680180 w 805433"/>
                  <a:gd name="connsiteY4" fmla="*/ 1396079 h 1432941"/>
                  <a:gd name="connsiteX5" fmla="*/ 805434 w 805433"/>
                  <a:gd name="connsiteY5" fmla="*/ 1011555 h 1432941"/>
                  <a:gd name="connsiteX6" fmla="*/ 538067 w 805433"/>
                  <a:gd name="connsiteY6" fmla="*/ 567690 h 1432941"/>
                  <a:gd name="connsiteX7" fmla="*/ 538067 w 805433"/>
                  <a:gd name="connsiteY7" fmla="*/ 140208 h 1432941"/>
                  <a:gd name="connsiteX8" fmla="*/ 629698 w 805433"/>
                  <a:gd name="connsiteY8" fmla="*/ 0 h 1432941"/>
                  <a:gd name="connsiteX9" fmla="*/ 267748 w 805433"/>
                  <a:gd name="connsiteY9" fmla="*/ 0 h 1432941"/>
                  <a:gd name="connsiteX10" fmla="*/ 267748 w 805433"/>
                  <a:gd name="connsiteY10" fmla="*/ 567499 h 1432941"/>
                  <a:gd name="connsiteX11" fmla="*/ 0 w 805433"/>
                  <a:gd name="connsiteY11" fmla="*/ 1026795 h 1432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5433" h="1432941">
                    <a:moveTo>
                      <a:pt x="0" y="1026795"/>
                    </a:moveTo>
                    <a:cubicBezTo>
                      <a:pt x="0" y="1135094"/>
                      <a:pt x="65532" y="1299972"/>
                      <a:pt x="125444" y="1396937"/>
                    </a:cubicBezTo>
                    <a:cubicBezTo>
                      <a:pt x="139202" y="1419302"/>
                      <a:pt x="163575" y="1432931"/>
                      <a:pt x="189833" y="1432941"/>
                    </a:cubicBezTo>
                    <a:lnTo>
                      <a:pt x="615220" y="1432941"/>
                    </a:lnTo>
                    <a:cubicBezTo>
                      <a:pt x="641823" y="1432836"/>
                      <a:pt x="666446" y="1418864"/>
                      <a:pt x="680180" y="1396079"/>
                    </a:cubicBezTo>
                    <a:cubicBezTo>
                      <a:pt x="739902" y="1296257"/>
                      <a:pt x="805434" y="1119854"/>
                      <a:pt x="805434" y="1011555"/>
                    </a:cubicBezTo>
                    <a:cubicBezTo>
                      <a:pt x="805434" y="794385"/>
                      <a:pt x="706755" y="633031"/>
                      <a:pt x="538067" y="567690"/>
                    </a:cubicBezTo>
                    <a:lnTo>
                      <a:pt x="538067" y="140208"/>
                    </a:lnTo>
                    <a:lnTo>
                      <a:pt x="629698" y="0"/>
                    </a:lnTo>
                    <a:lnTo>
                      <a:pt x="267748" y="0"/>
                    </a:lnTo>
                    <a:lnTo>
                      <a:pt x="267748" y="567499"/>
                    </a:lnTo>
                    <a:cubicBezTo>
                      <a:pt x="98679" y="633031"/>
                      <a:pt x="0" y="809720"/>
                      <a:pt x="0" y="1026795"/>
                    </a:cubicBezTo>
                    <a:close/>
                  </a:path>
                </a:pathLst>
              </a:custGeom>
              <a:solidFill>
                <a:srgbClr val="F7F3EF"/>
              </a:solidFill>
              <a:ln w="19050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F27EFC0B-8E36-1ACB-36CE-B760BCF845CF}"/>
                  </a:ext>
                </a:extLst>
              </p:cNvPr>
              <p:cNvSpPr/>
              <p:nvPr/>
            </p:nvSpPr>
            <p:spPr>
              <a:xfrm>
                <a:off x="3310350" y="4130421"/>
                <a:ext cx="239235" cy="517778"/>
              </a:xfrm>
              <a:custGeom>
                <a:avLst/>
                <a:gdLst>
                  <a:gd name="connsiteX0" fmla="*/ 239236 w 239235"/>
                  <a:gd name="connsiteY0" fmla="*/ 0 h 517778"/>
                  <a:gd name="connsiteX1" fmla="*/ 118649 w 239235"/>
                  <a:gd name="connsiteY1" fmla="*/ 0 h 517778"/>
                  <a:gd name="connsiteX2" fmla="*/ 0 w 239235"/>
                  <a:gd name="connsiteY2" fmla="*/ 118904 h 517778"/>
                  <a:gd name="connsiteX3" fmla="*/ 7111 w 239235"/>
                  <a:gd name="connsiteY3" fmla="*/ 159258 h 517778"/>
                  <a:gd name="connsiteX4" fmla="*/ 137128 w 239235"/>
                  <a:gd name="connsiteY4" fmla="*/ 517779 h 517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9235" h="517778">
                    <a:moveTo>
                      <a:pt x="239236" y="0"/>
                    </a:moveTo>
                    <a:lnTo>
                      <a:pt x="118649" y="0"/>
                    </a:lnTo>
                    <a:cubicBezTo>
                      <a:pt x="53050" y="71"/>
                      <a:pt x="-70" y="53306"/>
                      <a:pt x="0" y="118904"/>
                    </a:cubicBezTo>
                    <a:cubicBezTo>
                      <a:pt x="15" y="132666"/>
                      <a:pt x="2421" y="146320"/>
                      <a:pt x="7111" y="159258"/>
                    </a:cubicBezTo>
                    <a:lnTo>
                      <a:pt x="137128" y="517779"/>
                    </a:lnTo>
                  </a:path>
                </a:pathLst>
              </a:custGeom>
              <a:noFill/>
              <a:ln w="19050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0382650E-3039-92D9-D93F-B876596AFA9F}"/>
                  </a:ext>
                </a:extLst>
              </p:cNvPr>
              <p:cNvSpPr/>
              <p:nvPr/>
            </p:nvSpPr>
            <p:spPr>
              <a:xfrm>
                <a:off x="3345823" y="4877276"/>
                <a:ext cx="678042" cy="516826"/>
              </a:xfrm>
              <a:custGeom>
                <a:avLst/>
                <a:gdLst>
                  <a:gd name="connsiteX0" fmla="*/ 23 w 678042"/>
                  <a:gd name="connsiteY0" fmla="*/ 174974 h 516826"/>
                  <a:gd name="connsiteX1" fmla="*/ 105656 w 678042"/>
                  <a:gd name="connsiteY1" fmla="*/ 486537 h 516826"/>
                  <a:gd name="connsiteX2" fmla="*/ 159853 w 678042"/>
                  <a:gd name="connsiteY2" fmla="*/ 516827 h 516826"/>
                  <a:gd name="connsiteX3" fmla="*/ 517898 w 678042"/>
                  <a:gd name="connsiteY3" fmla="*/ 516827 h 516826"/>
                  <a:gd name="connsiteX4" fmla="*/ 572571 w 678042"/>
                  <a:gd name="connsiteY4" fmla="*/ 485775 h 516826"/>
                  <a:gd name="connsiteX5" fmla="*/ 678013 w 678042"/>
                  <a:gd name="connsiteY5" fmla="*/ 161925 h 516826"/>
                  <a:gd name="connsiteX6" fmla="*/ 652486 w 678042"/>
                  <a:gd name="connsiteY6" fmla="*/ 0 h 516826"/>
                  <a:gd name="connsiteX7" fmla="*/ 28884 w 678042"/>
                  <a:gd name="connsiteY7" fmla="*/ 0 h 516826"/>
                  <a:gd name="connsiteX8" fmla="*/ 23 w 678042"/>
                  <a:gd name="connsiteY8" fmla="*/ 174974 h 516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78042" h="516826">
                    <a:moveTo>
                      <a:pt x="23" y="174974"/>
                    </a:moveTo>
                    <a:cubicBezTo>
                      <a:pt x="23" y="266129"/>
                      <a:pt x="55268" y="404908"/>
                      <a:pt x="105656" y="486537"/>
                    </a:cubicBezTo>
                    <a:cubicBezTo>
                      <a:pt x="117235" y="505361"/>
                      <a:pt x="137753" y="516828"/>
                      <a:pt x="159853" y="516827"/>
                    </a:cubicBezTo>
                    <a:lnTo>
                      <a:pt x="517898" y="516827"/>
                    </a:lnTo>
                    <a:cubicBezTo>
                      <a:pt x="540305" y="516776"/>
                      <a:pt x="561050" y="504994"/>
                      <a:pt x="572571" y="485775"/>
                    </a:cubicBezTo>
                    <a:cubicBezTo>
                      <a:pt x="622863" y="401764"/>
                      <a:pt x="678013" y="253175"/>
                      <a:pt x="678013" y="161925"/>
                    </a:cubicBezTo>
                    <a:cubicBezTo>
                      <a:pt x="678612" y="106903"/>
                      <a:pt x="669984" y="52169"/>
                      <a:pt x="652486" y="0"/>
                    </a:cubicBezTo>
                    <a:lnTo>
                      <a:pt x="28884" y="0"/>
                    </a:lnTo>
                    <a:cubicBezTo>
                      <a:pt x="9221" y="56218"/>
                      <a:pt x="-544" y="115420"/>
                      <a:pt x="23" y="174974"/>
                    </a:cubicBezTo>
                    <a:close/>
                  </a:path>
                </a:pathLst>
              </a:custGeom>
              <a:solidFill>
                <a:srgbClr val="F7F3EF"/>
              </a:solidFill>
              <a:ln w="19050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B0008BE7-C5A3-D3A2-7BF0-E2689972B2AF}"/>
                  </a:ext>
                </a:extLst>
              </p:cNvPr>
              <p:cNvSpPr/>
              <p:nvPr/>
            </p:nvSpPr>
            <p:spPr>
              <a:xfrm>
                <a:off x="7589329" y="3989832"/>
                <a:ext cx="492252" cy="1472946"/>
              </a:xfrm>
              <a:custGeom>
                <a:avLst/>
                <a:gdLst>
                  <a:gd name="connsiteX0" fmla="*/ 492252 w 492252"/>
                  <a:gd name="connsiteY0" fmla="*/ 392335 h 1472946"/>
                  <a:gd name="connsiteX1" fmla="*/ 492252 w 492252"/>
                  <a:gd name="connsiteY1" fmla="*/ 1423225 h 1472946"/>
                  <a:gd name="connsiteX2" fmla="*/ 442532 w 492252"/>
                  <a:gd name="connsiteY2" fmla="*/ 1472946 h 1472946"/>
                  <a:gd name="connsiteX3" fmla="*/ 442437 w 492252"/>
                  <a:gd name="connsiteY3" fmla="*/ 1472946 h 1472946"/>
                  <a:gd name="connsiteX4" fmla="*/ 49721 w 492252"/>
                  <a:gd name="connsiteY4" fmla="*/ 1472946 h 1472946"/>
                  <a:gd name="connsiteX5" fmla="*/ 0 w 492252"/>
                  <a:gd name="connsiteY5" fmla="*/ 1423417 h 1472946"/>
                  <a:gd name="connsiteX6" fmla="*/ 0 w 492252"/>
                  <a:gd name="connsiteY6" fmla="*/ 1423226 h 1472946"/>
                  <a:gd name="connsiteX7" fmla="*/ 0 w 492252"/>
                  <a:gd name="connsiteY7" fmla="*/ 392335 h 1472946"/>
                  <a:gd name="connsiteX8" fmla="*/ 120682 w 492252"/>
                  <a:gd name="connsiteY8" fmla="*/ 245936 h 1472946"/>
                  <a:gd name="connsiteX9" fmla="*/ 120682 w 492252"/>
                  <a:gd name="connsiteY9" fmla="*/ 0 h 1472946"/>
                  <a:gd name="connsiteX10" fmla="*/ 371570 w 492252"/>
                  <a:gd name="connsiteY10" fmla="*/ 0 h 1472946"/>
                  <a:gd name="connsiteX11" fmla="*/ 371570 w 492252"/>
                  <a:gd name="connsiteY11" fmla="*/ 245936 h 1472946"/>
                  <a:gd name="connsiteX12" fmla="*/ 492252 w 492252"/>
                  <a:gd name="connsiteY12" fmla="*/ 392335 h 1472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92252" h="1472946">
                    <a:moveTo>
                      <a:pt x="492252" y="392335"/>
                    </a:moveTo>
                    <a:lnTo>
                      <a:pt x="492252" y="1423225"/>
                    </a:lnTo>
                    <a:cubicBezTo>
                      <a:pt x="492252" y="1450685"/>
                      <a:pt x="469992" y="1472946"/>
                      <a:pt x="442532" y="1472946"/>
                    </a:cubicBezTo>
                    <a:cubicBezTo>
                      <a:pt x="442500" y="1472946"/>
                      <a:pt x="442469" y="1472946"/>
                      <a:pt x="442437" y="1472946"/>
                    </a:cubicBezTo>
                    <a:lnTo>
                      <a:pt x="49721" y="1472946"/>
                    </a:lnTo>
                    <a:cubicBezTo>
                      <a:pt x="22313" y="1472999"/>
                      <a:pt x="53" y="1450824"/>
                      <a:pt x="0" y="1423417"/>
                    </a:cubicBezTo>
                    <a:cubicBezTo>
                      <a:pt x="0" y="1423353"/>
                      <a:pt x="0" y="1423289"/>
                      <a:pt x="0" y="1423226"/>
                    </a:cubicBezTo>
                    <a:lnTo>
                      <a:pt x="0" y="392335"/>
                    </a:lnTo>
                    <a:cubicBezTo>
                      <a:pt x="-104" y="320902"/>
                      <a:pt x="50542" y="259463"/>
                      <a:pt x="120682" y="245936"/>
                    </a:cubicBezTo>
                    <a:lnTo>
                      <a:pt x="120682" y="0"/>
                    </a:lnTo>
                    <a:lnTo>
                      <a:pt x="371570" y="0"/>
                    </a:lnTo>
                    <a:lnTo>
                      <a:pt x="371570" y="245936"/>
                    </a:lnTo>
                    <a:cubicBezTo>
                      <a:pt x="441690" y="259498"/>
                      <a:pt x="492319" y="320916"/>
                      <a:pt x="492252" y="392335"/>
                    </a:cubicBezTo>
                    <a:close/>
                  </a:path>
                </a:pathLst>
              </a:custGeom>
              <a:solidFill>
                <a:srgbClr val="F7F3EF"/>
              </a:solidFill>
              <a:ln w="19050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43912F24-013C-B5C0-97EA-B53051C4849D}"/>
                  </a:ext>
                </a:extLst>
              </p:cNvPr>
              <p:cNvSpPr/>
              <p:nvPr/>
            </p:nvSpPr>
            <p:spPr>
              <a:xfrm>
                <a:off x="7661338" y="4530375"/>
                <a:ext cx="347947" cy="869918"/>
              </a:xfrm>
              <a:custGeom>
                <a:avLst/>
                <a:gdLst>
                  <a:gd name="connsiteX0" fmla="*/ 347948 w 347947"/>
                  <a:gd name="connsiteY0" fmla="*/ 0 h 869918"/>
                  <a:gd name="connsiteX1" fmla="*/ 347948 w 347947"/>
                  <a:gd name="connsiteY1" fmla="*/ 815817 h 869918"/>
                  <a:gd name="connsiteX2" fmla="*/ 300323 w 347947"/>
                  <a:gd name="connsiteY2" fmla="*/ 869918 h 869918"/>
                  <a:gd name="connsiteX3" fmla="*/ 47625 w 347947"/>
                  <a:gd name="connsiteY3" fmla="*/ 869918 h 869918"/>
                  <a:gd name="connsiteX4" fmla="*/ 0 w 347947"/>
                  <a:gd name="connsiteY4" fmla="*/ 815817 h 869918"/>
                  <a:gd name="connsiteX5" fmla="*/ 0 w 347947"/>
                  <a:gd name="connsiteY5" fmla="*/ 0 h 86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7947" h="869918">
                    <a:moveTo>
                      <a:pt x="347948" y="0"/>
                    </a:moveTo>
                    <a:lnTo>
                      <a:pt x="347948" y="815817"/>
                    </a:lnTo>
                    <a:cubicBezTo>
                      <a:pt x="347948" y="845725"/>
                      <a:pt x="326707" y="869918"/>
                      <a:pt x="300323" y="869918"/>
                    </a:cubicBezTo>
                    <a:lnTo>
                      <a:pt x="47625" y="869918"/>
                    </a:lnTo>
                    <a:cubicBezTo>
                      <a:pt x="21431" y="869918"/>
                      <a:pt x="0" y="845725"/>
                      <a:pt x="0" y="81581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FAF00"/>
              </a:solidFill>
              <a:ln w="1905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D2F32D5E-3C9B-6DD7-C585-D4B34ACDF18C}"/>
                  </a:ext>
                </a:extLst>
              </p:cNvPr>
              <p:cNvSpPr/>
              <p:nvPr/>
            </p:nvSpPr>
            <p:spPr>
              <a:xfrm>
                <a:off x="7653908" y="3951350"/>
                <a:ext cx="363093" cy="79819"/>
              </a:xfrm>
              <a:custGeom>
                <a:avLst/>
                <a:gdLst>
                  <a:gd name="connsiteX0" fmla="*/ 340233 w 363093"/>
                  <a:gd name="connsiteY0" fmla="*/ 0 h 79819"/>
                  <a:gd name="connsiteX1" fmla="*/ 363094 w 363093"/>
                  <a:gd name="connsiteY1" fmla="*/ 0 h 79819"/>
                  <a:gd name="connsiteX2" fmla="*/ 363094 w 363093"/>
                  <a:gd name="connsiteY2" fmla="*/ 79820 h 79819"/>
                  <a:gd name="connsiteX3" fmla="*/ 340233 w 363093"/>
                  <a:gd name="connsiteY3" fmla="*/ 79820 h 79819"/>
                  <a:gd name="connsiteX4" fmla="*/ 22860 w 363093"/>
                  <a:gd name="connsiteY4" fmla="*/ 79820 h 79819"/>
                  <a:gd name="connsiteX5" fmla="*/ 0 w 363093"/>
                  <a:gd name="connsiteY5" fmla="*/ 79820 h 79819"/>
                  <a:gd name="connsiteX6" fmla="*/ 0 w 363093"/>
                  <a:gd name="connsiteY6" fmla="*/ 0 h 79819"/>
                  <a:gd name="connsiteX7" fmla="*/ 22860 w 363093"/>
                  <a:gd name="connsiteY7" fmla="*/ 0 h 79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3093" h="79819">
                    <a:moveTo>
                      <a:pt x="340233" y="0"/>
                    </a:moveTo>
                    <a:cubicBezTo>
                      <a:pt x="352859" y="0"/>
                      <a:pt x="363094" y="0"/>
                      <a:pt x="363094" y="0"/>
                    </a:cubicBezTo>
                    <a:lnTo>
                      <a:pt x="363094" y="79820"/>
                    </a:lnTo>
                    <a:cubicBezTo>
                      <a:pt x="363094" y="79820"/>
                      <a:pt x="352859" y="79820"/>
                      <a:pt x="340233" y="79820"/>
                    </a:cubicBezTo>
                    <a:lnTo>
                      <a:pt x="22860" y="79820"/>
                    </a:lnTo>
                    <a:cubicBezTo>
                      <a:pt x="10235" y="79820"/>
                      <a:pt x="0" y="79820"/>
                      <a:pt x="0" y="79820"/>
                    </a:cubicBezTo>
                    <a:lnTo>
                      <a:pt x="0" y="0"/>
                    </a:lnTo>
                    <a:cubicBezTo>
                      <a:pt x="0" y="0"/>
                      <a:pt x="10235" y="0"/>
                      <a:pt x="22860" y="0"/>
                    </a:cubicBezTo>
                    <a:close/>
                  </a:path>
                </a:pathLst>
              </a:custGeom>
              <a:solidFill>
                <a:srgbClr val="F7F3EF"/>
              </a:solidFill>
              <a:ln w="19050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95" name="任意多边形: 形状 294">
            <a:extLst>
              <a:ext uri="{FF2B5EF4-FFF2-40B4-BE49-F238E27FC236}">
                <a16:creationId xmlns:a16="http://schemas.microsoft.com/office/drawing/2014/main" id="{13C04609-B669-B670-20AF-0C712C91B3DD}"/>
              </a:ext>
            </a:extLst>
          </p:cNvPr>
          <p:cNvSpPr/>
          <p:nvPr/>
        </p:nvSpPr>
        <p:spPr>
          <a:xfrm rot="2134930">
            <a:off x="6672222" y="1495839"/>
            <a:ext cx="1094435" cy="543899"/>
          </a:xfrm>
          <a:custGeom>
            <a:avLst/>
            <a:gdLst>
              <a:gd name="connsiteX0" fmla="*/ 4882876 w 4937833"/>
              <a:gd name="connsiteY0" fmla="*/ 561154 h 2453943"/>
              <a:gd name="connsiteX1" fmla="*/ 3676260 w 4937833"/>
              <a:gd name="connsiteY1" fmla="*/ 8301 h 2453943"/>
              <a:gd name="connsiteX2" fmla="*/ 3560722 w 4937833"/>
              <a:gd name="connsiteY2" fmla="*/ 235056 h 2453943"/>
              <a:gd name="connsiteX3" fmla="*/ 3837188 w 4937833"/>
              <a:gd name="connsiteY3" fmla="*/ 429127 h 2453943"/>
              <a:gd name="connsiteX4" fmla="*/ 3029502 w 4937833"/>
              <a:gd name="connsiteY4" fmla="*/ 388753 h 2453943"/>
              <a:gd name="connsiteX5" fmla="*/ 2293609 w 4937833"/>
              <a:gd name="connsiteY5" fmla="*/ 554001 h 2453943"/>
              <a:gd name="connsiteX6" fmla="*/ 314292 w 4937833"/>
              <a:gd name="connsiteY6" fmla="*/ 352317 h 2453943"/>
              <a:gd name="connsiteX7" fmla="*/ 727535 w 4937833"/>
              <a:gd name="connsiteY7" fmla="*/ 2442635 h 2453943"/>
              <a:gd name="connsiteX8" fmla="*/ 807214 w 4937833"/>
              <a:gd name="connsiteY8" fmla="*/ 2355418 h 2453943"/>
              <a:gd name="connsiteX9" fmla="*/ 489727 w 4937833"/>
              <a:gd name="connsiteY9" fmla="*/ 494451 h 2453943"/>
              <a:gd name="connsiteX10" fmla="*/ 2102631 w 4937833"/>
              <a:gd name="connsiteY10" fmla="*/ 704208 h 2453943"/>
              <a:gd name="connsiteX11" fmla="*/ 1986212 w 4937833"/>
              <a:gd name="connsiteY11" fmla="*/ 1500725 h 2453943"/>
              <a:gd name="connsiteX12" fmla="*/ 2676685 w 4937833"/>
              <a:gd name="connsiteY12" fmla="*/ 1970146 h 2453943"/>
              <a:gd name="connsiteX13" fmla="*/ 2867347 w 4937833"/>
              <a:gd name="connsiteY13" fmla="*/ 1302794 h 2453943"/>
              <a:gd name="connsiteX14" fmla="*/ 2500914 w 4937833"/>
              <a:gd name="connsiteY14" fmla="*/ 734138 h 2453943"/>
              <a:gd name="connsiteX15" fmla="*/ 3419132 w 4937833"/>
              <a:gd name="connsiteY15" fmla="*/ 651168 h 2453943"/>
              <a:gd name="connsiteX16" fmla="*/ 4429805 w 4937833"/>
              <a:gd name="connsiteY16" fmla="*/ 782244 h 2453943"/>
              <a:gd name="connsiteX17" fmla="*/ 4103854 w 4937833"/>
              <a:gd name="connsiteY17" fmla="*/ 1016494 h 2453943"/>
              <a:gd name="connsiteX18" fmla="*/ 4268113 w 4937833"/>
              <a:gd name="connsiteY18" fmla="*/ 1213015 h 2453943"/>
              <a:gd name="connsiteX19" fmla="*/ 4892299 w 4937833"/>
              <a:gd name="connsiteY19" fmla="*/ 765177 h 2453943"/>
              <a:gd name="connsiteX20" fmla="*/ 4882961 w 4937833"/>
              <a:gd name="connsiteY20" fmla="*/ 561162 h 2453943"/>
              <a:gd name="connsiteX21" fmla="*/ 2501680 w 4937833"/>
              <a:gd name="connsiteY21" fmla="*/ 1663626 h 2453943"/>
              <a:gd name="connsiteX22" fmla="*/ 2193991 w 4937833"/>
              <a:gd name="connsiteY22" fmla="*/ 1344034 h 2453943"/>
              <a:gd name="connsiteX23" fmla="*/ 2297361 w 4937833"/>
              <a:gd name="connsiteY23" fmla="*/ 871439 h 2453943"/>
              <a:gd name="connsiteX24" fmla="*/ 2361540 w 4937833"/>
              <a:gd name="connsiteY24" fmla="*/ 936383 h 2453943"/>
              <a:gd name="connsiteX25" fmla="*/ 2501688 w 4937833"/>
              <a:gd name="connsiteY25" fmla="*/ 1663625 h 2453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937833" h="2453943">
                <a:moveTo>
                  <a:pt x="4882876" y="561154"/>
                </a:moveTo>
                <a:cubicBezTo>
                  <a:pt x="4494889" y="344549"/>
                  <a:pt x="4094088" y="159814"/>
                  <a:pt x="3676260" y="8301"/>
                </a:cubicBezTo>
                <a:cubicBezTo>
                  <a:pt x="3537454" y="-42024"/>
                  <a:pt x="3446223" y="149399"/>
                  <a:pt x="3560722" y="235056"/>
                </a:cubicBezTo>
                <a:cubicBezTo>
                  <a:pt x="3651231" y="302756"/>
                  <a:pt x="3743733" y="366739"/>
                  <a:pt x="3837188" y="429127"/>
                </a:cubicBezTo>
                <a:cubicBezTo>
                  <a:pt x="3569069" y="398128"/>
                  <a:pt x="3299266" y="382706"/>
                  <a:pt x="3029502" y="388753"/>
                </a:cubicBezTo>
                <a:cubicBezTo>
                  <a:pt x="2776157" y="394416"/>
                  <a:pt x="2511742" y="427329"/>
                  <a:pt x="2293609" y="554001"/>
                </a:cubicBezTo>
                <a:cubicBezTo>
                  <a:pt x="1748260" y="131538"/>
                  <a:pt x="895556" y="-171634"/>
                  <a:pt x="314292" y="352317"/>
                </a:cubicBezTo>
                <a:cubicBezTo>
                  <a:pt x="-345027" y="946494"/>
                  <a:pt x="150072" y="1996669"/>
                  <a:pt x="727535" y="2442635"/>
                </a:cubicBezTo>
                <a:cubicBezTo>
                  <a:pt x="780271" y="2483394"/>
                  <a:pt x="853448" y="2404557"/>
                  <a:pt x="807214" y="2355418"/>
                </a:cubicBezTo>
                <a:cubicBezTo>
                  <a:pt x="391031" y="1912901"/>
                  <a:pt x="-133694" y="998024"/>
                  <a:pt x="489727" y="494451"/>
                </a:cubicBezTo>
                <a:cubicBezTo>
                  <a:pt x="963164" y="112098"/>
                  <a:pt x="1639912" y="351050"/>
                  <a:pt x="2102631" y="704208"/>
                </a:cubicBezTo>
                <a:cubicBezTo>
                  <a:pt x="1894403" y="923762"/>
                  <a:pt x="1834738" y="1231872"/>
                  <a:pt x="1986212" y="1500725"/>
                </a:cubicBezTo>
                <a:cubicBezTo>
                  <a:pt x="2098957" y="1700763"/>
                  <a:pt x="2422067" y="2015957"/>
                  <a:pt x="2676685" y="1970146"/>
                </a:cubicBezTo>
                <a:cubicBezTo>
                  <a:pt x="2952112" y="1920548"/>
                  <a:pt x="2926629" y="1499804"/>
                  <a:pt x="2867347" y="1302794"/>
                </a:cubicBezTo>
                <a:cubicBezTo>
                  <a:pt x="2801446" y="1084004"/>
                  <a:pt x="2663900" y="894488"/>
                  <a:pt x="2500914" y="734138"/>
                </a:cubicBezTo>
                <a:cubicBezTo>
                  <a:pt x="2777605" y="608157"/>
                  <a:pt x="3126864" y="636358"/>
                  <a:pt x="3419132" y="651168"/>
                </a:cubicBezTo>
                <a:cubicBezTo>
                  <a:pt x="3759465" y="668389"/>
                  <a:pt x="4096056" y="715040"/>
                  <a:pt x="4429805" y="782244"/>
                </a:cubicBezTo>
                <a:cubicBezTo>
                  <a:pt x="4321155" y="860316"/>
                  <a:pt x="4212505" y="938391"/>
                  <a:pt x="4103854" y="1016494"/>
                </a:cubicBezTo>
                <a:cubicBezTo>
                  <a:pt x="3969751" y="1112896"/>
                  <a:pt x="4134968" y="1308537"/>
                  <a:pt x="4268113" y="1213015"/>
                </a:cubicBezTo>
                <a:cubicBezTo>
                  <a:pt x="4476146" y="1063726"/>
                  <a:pt x="4684267" y="914427"/>
                  <a:pt x="4892299" y="765177"/>
                </a:cubicBezTo>
                <a:cubicBezTo>
                  <a:pt x="4955827" y="719560"/>
                  <a:pt x="4953033" y="600272"/>
                  <a:pt x="4882961" y="561162"/>
                </a:cubicBezTo>
                <a:close/>
                <a:moveTo>
                  <a:pt x="2501680" y="1663626"/>
                </a:moveTo>
                <a:cubicBezTo>
                  <a:pt x="2377071" y="1641850"/>
                  <a:pt x="2241057" y="1449049"/>
                  <a:pt x="2193991" y="1344034"/>
                </a:cubicBezTo>
                <a:cubicBezTo>
                  <a:pt x="2113548" y="1164736"/>
                  <a:pt x="2171680" y="995971"/>
                  <a:pt x="2297361" y="871439"/>
                </a:cubicBezTo>
                <a:cubicBezTo>
                  <a:pt x="2319596" y="892985"/>
                  <a:pt x="2341181" y="914685"/>
                  <a:pt x="2361540" y="936383"/>
                </a:cubicBezTo>
                <a:cubicBezTo>
                  <a:pt x="2439343" y="1019583"/>
                  <a:pt x="2899619" y="1733205"/>
                  <a:pt x="2501688" y="1663625"/>
                </a:cubicBezTo>
                <a:close/>
              </a:path>
            </a:pathLst>
          </a:custGeom>
          <a:solidFill>
            <a:srgbClr val="EFAF00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6" name="任意多边形: 形状 295">
            <a:extLst>
              <a:ext uri="{FF2B5EF4-FFF2-40B4-BE49-F238E27FC236}">
                <a16:creationId xmlns:a16="http://schemas.microsoft.com/office/drawing/2014/main" id="{D876DCB8-D5C3-5DB7-14CE-3FCADBA1DB49}"/>
              </a:ext>
            </a:extLst>
          </p:cNvPr>
          <p:cNvSpPr/>
          <p:nvPr/>
        </p:nvSpPr>
        <p:spPr>
          <a:xfrm rot="14890462" flipH="1" flipV="1">
            <a:off x="3870188" y="3496591"/>
            <a:ext cx="656874" cy="459996"/>
          </a:xfrm>
          <a:custGeom>
            <a:avLst/>
            <a:gdLst>
              <a:gd name="connsiteX0" fmla="*/ 4837124 w 4937750"/>
              <a:gd name="connsiteY0" fmla="*/ 1161817 h 3457813"/>
              <a:gd name="connsiteX1" fmla="*/ 2989677 w 4937750"/>
              <a:gd name="connsiteY1" fmla="*/ 24956 h 3457813"/>
              <a:gd name="connsiteX2" fmla="*/ 2737283 w 4937750"/>
              <a:gd name="connsiteY2" fmla="*/ 352132 h 3457813"/>
              <a:gd name="connsiteX3" fmla="*/ 3313629 w 4937750"/>
              <a:gd name="connsiteY3" fmla="*/ 835905 h 3457813"/>
              <a:gd name="connsiteX4" fmla="*/ 791061 w 4937750"/>
              <a:gd name="connsiteY4" fmla="*/ 1581830 h 3457813"/>
              <a:gd name="connsiteX5" fmla="*/ 29137 w 4937750"/>
              <a:gd name="connsiteY5" fmla="*/ 2742596 h 3457813"/>
              <a:gd name="connsiteX6" fmla="*/ 293082 w 4937750"/>
              <a:gd name="connsiteY6" fmla="*/ 3457248 h 3457813"/>
              <a:gd name="connsiteX7" fmla="*/ 330242 w 4937750"/>
              <a:gd name="connsiteY7" fmla="*/ 3320127 h 3457813"/>
              <a:gd name="connsiteX8" fmla="*/ 729554 w 4937750"/>
              <a:gd name="connsiteY8" fmla="*/ 2132420 h 3457813"/>
              <a:gd name="connsiteX9" fmla="*/ 1733467 w 4937750"/>
              <a:gd name="connsiteY9" fmla="*/ 1508499 h 3457813"/>
              <a:gd name="connsiteX10" fmla="*/ 4218121 w 4937750"/>
              <a:gd name="connsiteY10" fmla="*/ 1421320 h 3457813"/>
              <a:gd name="connsiteX11" fmla="*/ 4245599 w 4937750"/>
              <a:gd name="connsiteY11" fmla="*/ 1428782 h 3457813"/>
              <a:gd name="connsiteX12" fmla="*/ 3535002 w 4937750"/>
              <a:gd name="connsiteY12" fmla="*/ 2227827 h 3457813"/>
              <a:gd name="connsiteX13" fmla="*/ 3884711 w 4937750"/>
              <a:gd name="connsiteY13" fmla="*/ 2432264 h 3457813"/>
              <a:gd name="connsiteX14" fmla="*/ 4837102 w 4937750"/>
              <a:gd name="connsiteY14" fmla="*/ 1521512 h 3457813"/>
              <a:gd name="connsiteX15" fmla="*/ 4837140 w 4937750"/>
              <a:gd name="connsiteY15" fmla="*/ 1161888 h 3457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37750" h="3457813">
                <a:moveTo>
                  <a:pt x="4837124" y="1161817"/>
                </a:moveTo>
                <a:cubicBezTo>
                  <a:pt x="4243397" y="746124"/>
                  <a:pt x="3628254" y="367601"/>
                  <a:pt x="2989677" y="24956"/>
                </a:cubicBezTo>
                <a:cubicBezTo>
                  <a:pt x="2787875" y="-83273"/>
                  <a:pt x="2557721" y="185541"/>
                  <a:pt x="2737283" y="352132"/>
                </a:cubicBezTo>
                <a:cubicBezTo>
                  <a:pt x="2922282" y="523738"/>
                  <a:pt x="3114590" y="684549"/>
                  <a:pt x="3313629" y="835905"/>
                </a:cubicBezTo>
                <a:cubicBezTo>
                  <a:pt x="2417416" y="800773"/>
                  <a:pt x="1449233" y="1073290"/>
                  <a:pt x="791061" y="1581830"/>
                </a:cubicBezTo>
                <a:cubicBezTo>
                  <a:pt x="423668" y="1865722"/>
                  <a:pt x="117046" y="2278916"/>
                  <a:pt x="29137" y="2742596"/>
                </a:cubicBezTo>
                <a:cubicBezTo>
                  <a:pt x="-21265" y="3008804"/>
                  <a:pt x="-44609" y="3415767"/>
                  <a:pt x="293082" y="3457248"/>
                </a:cubicBezTo>
                <a:cubicBezTo>
                  <a:pt x="369736" y="3466701"/>
                  <a:pt x="387112" y="3355103"/>
                  <a:pt x="330242" y="3320127"/>
                </a:cubicBezTo>
                <a:cubicBezTo>
                  <a:pt x="13559" y="3125634"/>
                  <a:pt x="591934" y="2279671"/>
                  <a:pt x="729554" y="2132420"/>
                </a:cubicBezTo>
                <a:cubicBezTo>
                  <a:pt x="1003649" y="1839083"/>
                  <a:pt x="1357531" y="1641455"/>
                  <a:pt x="1733467" y="1508499"/>
                </a:cubicBezTo>
                <a:cubicBezTo>
                  <a:pt x="2517160" y="1231386"/>
                  <a:pt x="3430333" y="1119287"/>
                  <a:pt x="4218121" y="1421320"/>
                </a:cubicBezTo>
                <a:cubicBezTo>
                  <a:pt x="4227573" y="1424955"/>
                  <a:pt x="4236567" y="1426677"/>
                  <a:pt x="4245599" y="1428782"/>
                </a:cubicBezTo>
                <a:cubicBezTo>
                  <a:pt x="3965498" y="1651863"/>
                  <a:pt x="3722372" y="1915426"/>
                  <a:pt x="3535002" y="2227827"/>
                </a:cubicBezTo>
                <a:cubicBezTo>
                  <a:pt x="3398567" y="2455415"/>
                  <a:pt x="3735765" y="2640571"/>
                  <a:pt x="3884711" y="2432264"/>
                </a:cubicBezTo>
                <a:cubicBezTo>
                  <a:pt x="4151526" y="2059013"/>
                  <a:pt x="4443344" y="1761278"/>
                  <a:pt x="4837102" y="1521512"/>
                </a:cubicBezTo>
                <a:cubicBezTo>
                  <a:pt x="4978357" y="1435634"/>
                  <a:pt x="4964043" y="1250788"/>
                  <a:pt x="4837140" y="1161888"/>
                </a:cubicBezTo>
                <a:close/>
              </a:path>
            </a:pathLst>
          </a:custGeom>
          <a:solidFill>
            <a:srgbClr val="EFAF00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97" name="图形 13">
            <a:extLst>
              <a:ext uri="{FF2B5EF4-FFF2-40B4-BE49-F238E27FC236}">
                <a16:creationId xmlns:a16="http://schemas.microsoft.com/office/drawing/2014/main" id="{EB83292A-096E-97BA-BF01-F2C9B9C7208C}"/>
              </a:ext>
            </a:extLst>
          </p:cNvPr>
          <p:cNvGrpSpPr/>
          <p:nvPr/>
        </p:nvGrpSpPr>
        <p:grpSpPr>
          <a:xfrm>
            <a:off x="263786" y="5422806"/>
            <a:ext cx="659287" cy="705825"/>
            <a:chOff x="5322677" y="2272569"/>
            <a:chExt cx="1012818" cy="1084311"/>
          </a:xfrm>
        </p:grpSpPr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D830ED37-2C7A-16F3-4F15-AF3C1FD405BB}"/>
                </a:ext>
              </a:extLst>
            </p:cNvPr>
            <p:cNvSpPr/>
            <p:nvPr/>
          </p:nvSpPr>
          <p:spPr>
            <a:xfrm>
              <a:off x="5625465" y="2272569"/>
              <a:ext cx="152018" cy="216408"/>
            </a:xfrm>
            <a:custGeom>
              <a:avLst/>
              <a:gdLst>
                <a:gd name="connsiteX0" fmla="*/ 39243 w 152018"/>
                <a:gd name="connsiteY0" fmla="*/ 216408 h 216408"/>
                <a:gd name="connsiteX1" fmla="*/ 0 w 152018"/>
                <a:gd name="connsiteY1" fmla="*/ 14192 h 216408"/>
                <a:gd name="connsiteX2" fmla="*/ 39053 w 152018"/>
                <a:gd name="connsiteY2" fmla="*/ 0 h 216408"/>
                <a:gd name="connsiteX3" fmla="*/ 152019 w 152018"/>
                <a:gd name="connsiteY3" fmla="*/ 170307 h 216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018" h="216408">
                  <a:moveTo>
                    <a:pt x="39243" y="216408"/>
                  </a:moveTo>
                  <a:cubicBezTo>
                    <a:pt x="39243" y="216408"/>
                    <a:pt x="113919" y="117348"/>
                    <a:pt x="0" y="14192"/>
                  </a:cubicBezTo>
                  <a:lnTo>
                    <a:pt x="39053" y="0"/>
                  </a:lnTo>
                  <a:cubicBezTo>
                    <a:pt x="143161" y="68390"/>
                    <a:pt x="152019" y="170307"/>
                    <a:pt x="152019" y="170307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D4F514C3-F9F7-E086-AFB2-8C1B5F84E785}"/>
                </a:ext>
              </a:extLst>
            </p:cNvPr>
            <p:cNvSpPr/>
            <p:nvPr/>
          </p:nvSpPr>
          <p:spPr>
            <a:xfrm>
              <a:off x="5322677" y="2540910"/>
              <a:ext cx="621419" cy="815971"/>
            </a:xfrm>
            <a:custGeom>
              <a:avLst/>
              <a:gdLst>
                <a:gd name="connsiteX0" fmla="*/ 490430 w 621419"/>
                <a:gd name="connsiteY0" fmla="*/ 803889 h 815971"/>
                <a:gd name="connsiteX1" fmla="*/ 490430 w 621419"/>
                <a:gd name="connsiteY1" fmla="*/ 803889 h 815971"/>
                <a:gd name="connsiteX2" fmla="*/ 243352 w 621419"/>
                <a:gd name="connsiteY2" fmla="*/ 704543 h 815971"/>
                <a:gd name="connsiteX3" fmla="*/ 17228 w 621419"/>
                <a:gd name="connsiteY3" fmla="*/ 296206 h 815971"/>
                <a:gd name="connsiteX4" fmla="*/ 149435 w 621419"/>
                <a:gd name="connsiteY4" fmla="*/ 13314 h 815971"/>
                <a:gd name="connsiteX5" fmla="*/ 152579 w 621419"/>
                <a:gd name="connsiteY5" fmla="*/ 12075 h 815971"/>
                <a:gd name="connsiteX6" fmla="*/ 407944 w 621419"/>
                <a:gd name="connsiteY6" fmla="*/ 131043 h 815971"/>
                <a:gd name="connsiteX7" fmla="*/ 609302 w 621419"/>
                <a:gd name="connsiteY7" fmla="*/ 548428 h 815971"/>
                <a:gd name="connsiteX8" fmla="*/ 490430 w 621419"/>
                <a:gd name="connsiteY8" fmla="*/ 803889 h 815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1419" h="815971">
                  <a:moveTo>
                    <a:pt x="490430" y="803889"/>
                  </a:moveTo>
                  <a:lnTo>
                    <a:pt x="490430" y="803889"/>
                  </a:lnTo>
                  <a:cubicBezTo>
                    <a:pt x="394785" y="838749"/>
                    <a:pt x="288243" y="795910"/>
                    <a:pt x="243352" y="704543"/>
                  </a:cubicBezTo>
                  <a:lnTo>
                    <a:pt x="17228" y="296206"/>
                  </a:lnTo>
                  <a:cubicBezTo>
                    <a:pt x="-35064" y="189907"/>
                    <a:pt x="38183" y="53795"/>
                    <a:pt x="149435" y="13314"/>
                  </a:cubicBezTo>
                  <a:lnTo>
                    <a:pt x="152579" y="12075"/>
                  </a:lnTo>
                  <a:cubicBezTo>
                    <a:pt x="255946" y="-25555"/>
                    <a:pt x="370253" y="27697"/>
                    <a:pt x="407944" y="131043"/>
                  </a:cubicBezTo>
                  <a:lnTo>
                    <a:pt x="609302" y="548428"/>
                  </a:lnTo>
                  <a:cubicBezTo>
                    <a:pt x="647005" y="651797"/>
                    <a:pt x="593789" y="766159"/>
                    <a:pt x="490430" y="803889"/>
                  </a:cubicBezTo>
                  <a:close/>
                </a:path>
              </a:pathLst>
            </a:custGeom>
            <a:solidFill>
              <a:srgbClr val="EFAF00"/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63B70214-BF81-09C8-3CD9-4B7E53D57407}"/>
                </a:ext>
              </a:extLst>
            </p:cNvPr>
            <p:cNvSpPr/>
            <p:nvPr/>
          </p:nvSpPr>
          <p:spPr>
            <a:xfrm>
              <a:off x="5822082" y="2364307"/>
              <a:ext cx="513413" cy="850041"/>
            </a:xfrm>
            <a:custGeom>
              <a:avLst/>
              <a:gdLst>
                <a:gd name="connsiteX0" fmla="*/ 382408 w 513413"/>
                <a:gd name="connsiteY0" fmla="*/ 837712 h 850041"/>
                <a:gd name="connsiteX1" fmla="*/ 382408 w 513413"/>
                <a:gd name="connsiteY1" fmla="*/ 837712 h 850041"/>
                <a:gd name="connsiteX2" fmla="*/ 507566 w 513413"/>
                <a:gd name="connsiteY2" fmla="*/ 602730 h 850041"/>
                <a:gd name="connsiteX3" fmla="*/ 421841 w 513413"/>
                <a:gd name="connsiteY3" fmla="*/ 143054 h 850041"/>
                <a:gd name="connsiteX4" fmla="*/ 134186 w 513413"/>
                <a:gd name="connsiteY4" fmla="*/ 13228 h 850041"/>
                <a:gd name="connsiteX5" fmla="*/ 131043 w 513413"/>
                <a:gd name="connsiteY5" fmla="*/ 14371 h 850041"/>
                <a:gd name="connsiteX6" fmla="*/ 12076 w 513413"/>
                <a:gd name="connsiteY6" fmla="*/ 269736 h 850041"/>
                <a:gd name="connsiteX7" fmla="*/ 126376 w 513413"/>
                <a:gd name="connsiteY7" fmla="*/ 718840 h 850041"/>
                <a:gd name="connsiteX8" fmla="*/ 381589 w 513413"/>
                <a:gd name="connsiteY8" fmla="*/ 838012 h 850041"/>
                <a:gd name="connsiteX9" fmla="*/ 382408 w 513413"/>
                <a:gd name="connsiteY9" fmla="*/ 837712 h 85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3413" h="850041">
                  <a:moveTo>
                    <a:pt x="382408" y="837712"/>
                  </a:moveTo>
                  <a:lnTo>
                    <a:pt x="382408" y="837712"/>
                  </a:lnTo>
                  <a:cubicBezTo>
                    <a:pt x="478010" y="802836"/>
                    <a:pt x="531971" y="701526"/>
                    <a:pt x="507566" y="602730"/>
                  </a:cubicBezTo>
                  <a:lnTo>
                    <a:pt x="421841" y="143054"/>
                  </a:lnTo>
                  <a:cubicBezTo>
                    <a:pt x="393266" y="28087"/>
                    <a:pt x="245438" y="-27348"/>
                    <a:pt x="134186" y="13228"/>
                  </a:cubicBezTo>
                  <a:lnTo>
                    <a:pt x="131043" y="14371"/>
                  </a:lnTo>
                  <a:cubicBezTo>
                    <a:pt x="27697" y="52062"/>
                    <a:pt x="-25555" y="166369"/>
                    <a:pt x="12076" y="269736"/>
                  </a:cubicBezTo>
                  <a:lnTo>
                    <a:pt x="126376" y="718840"/>
                  </a:lnTo>
                  <a:cubicBezTo>
                    <a:pt x="163942" y="822224"/>
                    <a:pt x="278205" y="875579"/>
                    <a:pt x="381589" y="838012"/>
                  </a:cubicBezTo>
                  <a:cubicBezTo>
                    <a:pt x="381862" y="837912"/>
                    <a:pt x="382135" y="837812"/>
                    <a:pt x="382408" y="837712"/>
                  </a:cubicBezTo>
                  <a:close/>
                </a:path>
              </a:pathLst>
            </a:custGeom>
            <a:solidFill>
              <a:srgbClr val="EFAF00"/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7075D355-A832-5F67-08CE-37813589D05D}"/>
                </a:ext>
              </a:extLst>
            </p:cNvPr>
            <p:cNvSpPr/>
            <p:nvPr/>
          </p:nvSpPr>
          <p:spPr>
            <a:xfrm>
              <a:off x="5602353" y="2441302"/>
              <a:ext cx="530676" cy="868120"/>
            </a:xfrm>
            <a:custGeom>
              <a:avLst/>
              <a:gdLst>
                <a:gd name="connsiteX0" fmla="*/ 419828 w 530676"/>
                <a:gd name="connsiteY0" fmla="*/ 857871 h 868120"/>
                <a:gd name="connsiteX1" fmla="*/ 419828 w 530676"/>
                <a:gd name="connsiteY1" fmla="*/ 857871 h 868120"/>
                <a:gd name="connsiteX2" fmla="*/ 203902 w 530676"/>
                <a:gd name="connsiteY2" fmla="*/ 757400 h 868120"/>
                <a:gd name="connsiteX3" fmla="*/ 203896 w 530676"/>
                <a:gd name="connsiteY3" fmla="*/ 757383 h 868120"/>
                <a:gd name="connsiteX4" fmla="*/ 10253 w 530676"/>
                <a:gd name="connsiteY4" fmla="*/ 226269 h 868120"/>
                <a:gd name="connsiteX5" fmla="*/ 110741 w 530676"/>
                <a:gd name="connsiteY5" fmla="*/ 10242 h 868120"/>
                <a:gd name="connsiteX6" fmla="*/ 110741 w 530676"/>
                <a:gd name="connsiteY6" fmla="*/ 10242 h 868120"/>
                <a:gd name="connsiteX7" fmla="*/ 326766 w 530676"/>
                <a:gd name="connsiteY7" fmla="*/ 110820 h 868120"/>
                <a:gd name="connsiteX8" fmla="*/ 326769 w 530676"/>
                <a:gd name="connsiteY8" fmla="*/ 110826 h 868120"/>
                <a:gd name="connsiteX9" fmla="*/ 520412 w 530676"/>
                <a:gd name="connsiteY9" fmla="*/ 641940 h 868120"/>
                <a:gd name="connsiteX10" fmla="*/ 420077 w 530676"/>
                <a:gd name="connsiteY10" fmla="*/ 857781 h 868120"/>
                <a:gd name="connsiteX11" fmla="*/ 419828 w 530676"/>
                <a:gd name="connsiteY11" fmla="*/ 857872 h 868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30676" h="868120">
                  <a:moveTo>
                    <a:pt x="419828" y="857871"/>
                  </a:moveTo>
                  <a:lnTo>
                    <a:pt x="419828" y="857871"/>
                  </a:lnTo>
                  <a:cubicBezTo>
                    <a:pt x="332457" y="889753"/>
                    <a:pt x="235784" y="844770"/>
                    <a:pt x="203902" y="757400"/>
                  </a:cubicBezTo>
                  <a:cubicBezTo>
                    <a:pt x="203900" y="757394"/>
                    <a:pt x="203898" y="757388"/>
                    <a:pt x="203896" y="757383"/>
                  </a:cubicBezTo>
                  <a:lnTo>
                    <a:pt x="10253" y="226269"/>
                  </a:lnTo>
                  <a:cubicBezTo>
                    <a:pt x="-21637" y="138866"/>
                    <a:pt x="23348" y="42158"/>
                    <a:pt x="110741" y="10242"/>
                  </a:cubicBezTo>
                  <a:lnTo>
                    <a:pt x="110741" y="10242"/>
                  </a:lnTo>
                  <a:cubicBezTo>
                    <a:pt x="198169" y="-21638"/>
                    <a:pt x="294887" y="23392"/>
                    <a:pt x="326766" y="110820"/>
                  </a:cubicBezTo>
                  <a:cubicBezTo>
                    <a:pt x="326767" y="110822"/>
                    <a:pt x="326768" y="110824"/>
                    <a:pt x="326769" y="110826"/>
                  </a:cubicBezTo>
                  <a:lnTo>
                    <a:pt x="520412" y="641940"/>
                  </a:lnTo>
                  <a:cubicBezTo>
                    <a:pt x="552308" y="729249"/>
                    <a:pt x="507387" y="825884"/>
                    <a:pt x="420077" y="857781"/>
                  </a:cubicBezTo>
                  <a:cubicBezTo>
                    <a:pt x="419994" y="857811"/>
                    <a:pt x="419911" y="857841"/>
                    <a:pt x="419828" y="857872"/>
                  </a:cubicBezTo>
                  <a:close/>
                </a:path>
              </a:pathLst>
            </a:custGeom>
            <a:solidFill>
              <a:srgbClr val="EFAF00"/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02" name="图形 13">
            <a:extLst>
              <a:ext uri="{FF2B5EF4-FFF2-40B4-BE49-F238E27FC236}">
                <a16:creationId xmlns:a16="http://schemas.microsoft.com/office/drawing/2014/main" id="{55D272F6-E901-D1DD-FD0E-A0191EAF77E2}"/>
              </a:ext>
            </a:extLst>
          </p:cNvPr>
          <p:cNvGrpSpPr/>
          <p:nvPr/>
        </p:nvGrpSpPr>
        <p:grpSpPr>
          <a:xfrm>
            <a:off x="1184932" y="5375130"/>
            <a:ext cx="318221" cy="1162471"/>
            <a:chOff x="6193631" y="1076325"/>
            <a:chExt cx="805338" cy="2941924"/>
          </a:xfrm>
          <a:solidFill>
            <a:srgbClr val="F7F3EF"/>
          </a:solidFill>
        </p:grpSpPr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D837394C-0606-CEC6-3423-FCFB1ADA4E66}"/>
                </a:ext>
              </a:extLst>
            </p:cNvPr>
            <p:cNvSpPr/>
            <p:nvPr/>
          </p:nvSpPr>
          <p:spPr>
            <a:xfrm>
              <a:off x="6193631" y="1590675"/>
              <a:ext cx="276908" cy="1807749"/>
            </a:xfrm>
            <a:custGeom>
              <a:avLst/>
              <a:gdLst>
                <a:gd name="connsiteX0" fmla="*/ 0 w 276908"/>
                <a:gd name="connsiteY0" fmla="*/ 0 h 1807749"/>
                <a:gd name="connsiteX1" fmla="*/ 130969 w 276908"/>
                <a:gd name="connsiteY1" fmla="*/ 1803178 h 1807749"/>
                <a:gd name="connsiteX2" fmla="*/ 274415 w 276908"/>
                <a:gd name="connsiteY2" fmla="*/ 1807750 h 1807749"/>
                <a:gd name="connsiteX3" fmla="*/ 0 w 276908"/>
                <a:gd name="connsiteY3" fmla="*/ 0 h 1807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908" h="1807749">
                  <a:moveTo>
                    <a:pt x="0" y="0"/>
                  </a:moveTo>
                  <a:cubicBezTo>
                    <a:pt x="0" y="0"/>
                    <a:pt x="203359" y="357759"/>
                    <a:pt x="130969" y="1803178"/>
                  </a:cubicBezTo>
                  <a:lnTo>
                    <a:pt x="274415" y="1807750"/>
                  </a:lnTo>
                  <a:cubicBezTo>
                    <a:pt x="274415" y="1807750"/>
                    <a:pt x="322136" y="447675"/>
                    <a:pt x="0" y="0"/>
                  </a:cubicBezTo>
                  <a:close/>
                </a:path>
              </a:pathLst>
            </a:custGeom>
            <a:solidFill>
              <a:srgbClr val="F7F3EF"/>
            </a:solidFill>
            <a:ln w="15875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BEB97715-C1B1-4368-A492-68769E9CE4D2}"/>
                </a:ext>
              </a:extLst>
            </p:cNvPr>
            <p:cNvSpPr/>
            <p:nvPr/>
          </p:nvSpPr>
          <p:spPr>
            <a:xfrm>
              <a:off x="6324600" y="1076325"/>
              <a:ext cx="236011" cy="2321718"/>
            </a:xfrm>
            <a:custGeom>
              <a:avLst/>
              <a:gdLst>
                <a:gd name="connsiteX0" fmla="*/ 0 w 236011"/>
                <a:gd name="connsiteY0" fmla="*/ 2317528 h 2321718"/>
                <a:gd name="connsiteX1" fmla="*/ 80963 w 236011"/>
                <a:gd name="connsiteY1" fmla="*/ 0 h 2321718"/>
                <a:gd name="connsiteX2" fmla="*/ 143732 w 236011"/>
                <a:gd name="connsiteY2" fmla="*/ 2321719 h 2321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011" h="2321718">
                  <a:moveTo>
                    <a:pt x="0" y="2317528"/>
                  </a:moveTo>
                  <a:cubicBezTo>
                    <a:pt x="0" y="2317528"/>
                    <a:pt x="275177" y="459010"/>
                    <a:pt x="80963" y="0"/>
                  </a:cubicBezTo>
                  <a:cubicBezTo>
                    <a:pt x="80963" y="0"/>
                    <a:pt x="383191" y="459676"/>
                    <a:pt x="143732" y="2321719"/>
                  </a:cubicBezTo>
                  <a:close/>
                </a:path>
              </a:pathLst>
            </a:custGeom>
            <a:solidFill>
              <a:srgbClr val="F7F3EF"/>
            </a:solidFill>
            <a:ln w="15875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05FFAE4F-8646-70A6-F30F-F244451DC90F}"/>
                </a:ext>
              </a:extLst>
            </p:cNvPr>
            <p:cNvSpPr/>
            <p:nvPr/>
          </p:nvSpPr>
          <p:spPr>
            <a:xfrm>
              <a:off x="6324600" y="1857375"/>
              <a:ext cx="674369" cy="1540764"/>
            </a:xfrm>
            <a:custGeom>
              <a:avLst/>
              <a:gdLst>
                <a:gd name="connsiteX0" fmla="*/ 0 w 674369"/>
                <a:gd name="connsiteY0" fmla="*/ 1536478 h 1540764"/>
                <a:gd name="connsiteX1" fmla="*/ 674370 w 674369"/>
                <a:gd name="connsiteY1" fmla="*/ 0 h 1540764"/>
                <a:gd name="connsiteX2" fmla="*/ 143732 w 674369"/>
                <a:gd name="connsiteY2" fmla="*/ 1540764 h 1540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4369" h="1540764">
                  <a:moveTo>
                    <a:pt x="0" y="1536478"/>
                  </a:moveTo>
                  <a:cubicBezTo>
                    <a:pt x="82963" y="869061"/>
                    <a:pt x="674370" y="0"/>
                    <a:pt x="674370" y="0"/>
                  </a:cubicBezTo>
                  <a:cubicBezTo>
                    <a:pt x="674370" y="0"/>
                    <a:pt x="201739" y="1050989"/>
                    <a:pt x="143732" y="1540764"/>
                  </a:cubicBezTo>
                  <a:close/>
                </a:path>
              </a:pathLst>
            </a:custGeom>
            <a:solidFill>
              <a:srgbClr val="F7F3EF"/>
            </a:solidFill>
            <a:ln w="15875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9E58BAEC-9F9C-7989-4EA0-BCA6B23CEC2F}"/>
                </a:ext>
              </a:extLst>
            </p:cNvPr>
            <p:cNvSpPr/>
            <p:nvPr/>
          </p:nvSpPr>
          <p:spPr>
            <a:xfrm>
              <a:off x="6263068" y="3367304"/>
              <a:ext cx="211931" cy="601477"/>
            </a:xfrm>
            <a:custGeom>
              <a:avLst/>
              <a:gdLst>
                <a:gd name="connsiteX0" fmla="*/ 0 w 211931"/>
                <a:gd name="connsiteY0" fmla="*/ 555853 h 601477"/>
                <a:gd name="connsiteX1" fmla="*/ 61817 w 211931"/>
                <a:gd name="connsiteY1" fmla="*/ 26548 h 601477"/>
                <a:gd name="connsiteX2" fmla="*/ 205264 w 211931"/>
                <a:gd name="connsiteY2" fmla="*/ 31121 h 601477"/>
                <a:gd name="connsiteX3" fmla="*/ 211931 w 211931"/>
                <a:gd name="connsiteY3" fmla="*/ 601478 h 601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31" h="601477">
                  <a:moveTo>
                    <a:pt x="0" y="555853"/>
                  </a:moveTo>
                  <a:cubicBezTo>
                    <a:pt x="0" y="555853"/>
                    <a:pt x="43910" y="301154"/>
                    <a:pt x="61817" y="26548"/>
                  </a:cubicBezTo>
                  <a:cubicBezTo>
                    <a:pt x="61817" y="26548"/>
                    <a:pt x="138017" y="-36126"/>
                    <a:pt x="205264" y="31121"/>
                  </a:cubicBezTo>
                  <a:cubicBezTo>
                    <a:pt x="191277" y="221084"/>
                    <a:pt x="193508" y="411893"/>
                    <a:pt x="211931" y="601478"/>
                  </a:cubicBezTo>
                  <a:close/>
                </a:path>
              </a:pathLst>
            </a:custGeom>
            <a:solidFill>
              <a:srgbClr val="F7F3EF"/>
            </a:solidFill>
            <a:ln w="15875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29804510-6CC6-CFB7-175E-EDD04F48E01E}"/>
                </a:ext>
              </a:extLst>
            </p:cNvPr>
            <p:cNvSpPr/>
            <p:nvPr/>
          </p:nvSpPr>
          <p:spPr>
            <a:xfrm rot="-4443000">
              <a:off x="6304154" y="3844323"/>
              <a:ext cx="128587" cy="219265"/>
            </a:xfrm>
            <a:custGeom>
              <a:avLst/>
              <a:gdLst>
                <a:gd name="connsiteX0" fmla="*/ 128588 w 128587"/>
                <a:gd name="connsiteY0" fmla="*/ 109633 h 219265"/>
                <a:gd name="connsiteX1" fmla="*/ 64294 w 128587"/>
                <a:gd name="connsiteY1" fmla="*/ 219266 h 219265"/>
                <a:gd name="connsiteX2" fmla="*/ 0 w 128587"/>
                <a:gd name="connsiteY2" fmla="*/ 109633 h 219265"/>
                <a:gd name="connsiteX3" fmla="*/ 64294 w 128587"/>
                <a:gd name="connsiteY3" fmla="*/ 0 h 219265"/>
                <a:gd name="connsiteX4" fmla="*/ 128588 w 128587"/>
                <a:gd name="connsiteY4" fmla="*/ 109633 h 21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587" h="219265">
                  <a:moveTo>
                    <a:pt x="128588" y="109633"/>
                  </a:moveTo>
                  <a:cubicBezTo>
                    <a:pt x="128588" y="170181"/>
                    <a:pt x="99802" y="219266"/>
                    <a:pt x="64294" y="219266"/>
                  </a:cubicBezTo>
                  <a:cubicBezTo>
                    <a:pt x="28785" y="219266"/>
                    <a:pt x="0" y="170181"/>
                    <a:pt x="0" y="109633"/>
                  </a:cubicBezTo>
                  <a:cubicBezTo>
                    <a:pt x="0" y="49084"/>
                    <a:pt x="28785" y="0"/>
                    <a:pt x="64294" y="0"/>
                  </a:cubicBezTo>
                  <a:cubicBezTo>
                    <a:pt x="99802" y="0"/>
                    <a:pt x="128588" y="49084"/>
                    <a:pt x="128588" y="109633"/>
                  </a:cubicBezTo>
                  <a:close/>
                </a:path>
              </a:pathLst>
            </a:custGeom>
            <a:solidFill>
              <a:srgbClr val="F7F3EF"/>
            </a:solidFill>
            <a:ln w="15875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EE9AEB0C-961E-18DF-F59F-C9FB49F674C7}"/>
                </a:ext>
              </a:extLst>
            </p:cNvPr>
            <p:cNvSpPr/>
            <p:nvPr/>
          </p:nvSpPr>
          <p:spPr>
            <a:xfrm>
              <a:off x="6290086" y="3899757"/>
              <a:ext cx="163496" cy="109092"/>
            </a:xfrm>
            <a:custGeom>
              <a:avLst/>
              <a:gdLst>
                <a:gd name="connsiteX0" fmla="*/ 162339 w 163496"/>
                <a:gd name="connsiteY0" fmla="*/ 77120 h 109092"/>
                <a:gd name="connsiteX1" fmla="*/ 162339 w 163496"/>
                <a:gd name="connsiteY1" fmla="*/ 77691 h 109092"/>
                <a:gd name="connsiteX2" fmla="*/ 127287 w 163496"/>
                <a:gd name="connsiteY2" fmla="*/ 106266 h 109092"/>
                <a:gd name="connsiteX3" fmla="*/ 67756 w 163496"/>
                <a:gd name="connsiteY3" fmla="*/ 103981 h 109092"/>
                <a:gd name="connsiteX4" fmla="*/ 1081 w 163496"/>
                <a:gd name="connsiteY4" fmla="*/ 31972 h 109092"/>
                <a:gd name="connsiteX5" fmla="*/ 1081 w 163496"/>
                <a:gd name="connsiteY5" fmla="*/ 31400 h 109092"/>
                <a:gd name="connsiteX6" fmla="*/ 36133 w 163496"/>
                <a:gd name="connsiteY6" fmla="*/ 2825 h 109092"/>
                <a:gd name="connsiteX7" fmla="*/ 95759 w 163496"/>
                <a:gd name="connsiteY7" fmla="*/ 5111 h 109092"/>
                <a:gd name="connsiteX8" fmla="*/ 162339 w 163496"/>
                <a:gd name="connsiteY8" fmla="*/ 77120 h 109092"/>
                <a:gd name="connsiteX9" fmla="*/ 13082 w 163496"/>
                <a:gd name="connsiteY9" fmla="*/ 35496 h 109092"/>
                <a:gd name="connsiteX10" fmla="*/ 70899 w 163496"/>
                <a:gd name="connsiteY10" fmla="*/ 92646 h 109092"/>
                <a:gd name="connsiteX11" fmla="*/ 124048 w 163496"/>
                <a:gd name="connsiteY11" fmla="*/ 94837 h 109092"/>
                <a:gd name="connsiteX12" fmla="*/ 150242 w 163496"/>
                <a:gd name="connsiteY12" fmla="*/ 74548 h 109092"/>
                <a:gd name="connsiteX13" fmla="*/ 150242 w 163496"/>
                <a:gd name="connsiteY13" fmla="*/ 74548 h 109092"/>
                <a:gd name="connsiteX14" fmla="*/ 92425 w 163496"/>
                <a:gd name="connsiteY14" fmla="*/ 17398 h 109092"/>
                <a:gd name="connsiteX15" fmla="*/ 39276 w 163496"/>
                <a:gd name="connsiteY15" fmla="*/ 15207 h 109092"/>
                <a:gd name="connsiteX16" fmla="*/ 13082 w 163496"/>
                <a:gd name="connsiteY16" fmla="*/ 35496 h 109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3496" h="109092">
                  <a:moveTo>
                    <a:pt x="162339" y="77120"/>
                  </a:moveTo>
                  <a:lnTo>
                    <a:pt x="162339" y="77691"/>
                  </a:lnTo>
                  <a:cubicBezTo>
                    <a:pt x="158434" y="91598"/>
                    <a:pt x="145956" y="101885"/>
                    <a:pt x="127287" y="106266"/>
                  </a:cubicBezTo>
                  <a:cubicBezTo>
                    <a:pt x="107582" y="110695"/>
                    <a:pt x="87063" y="109907"/>
                    <a:pt x="67756" y="103981"/>
                  </a:cubicBezTo>
                  <a:cubicBezTo>
                    <a:pt x="22893" y="91217"/>
                    <a:pt x="-6063" y="59594"/>
                    <a:pt x="1081" y="31972"/>
                  </a:cubicBezTo>
                  <a:lnTo>
                    <a:pt x="1081" y="31400"/>
                  </a:lnTo>
                  <a:cubicBezTo>
                    <a:pt x="4986" y="17494"/>
                    <a:pt x="17464" y="7207"/>
                    <a:pt x="36133" y="2825"/>
                  </a:cubicBezTo>
                  <a:cubicBezTo>
                    <a:pt x="55870" y="-1603"/>
                    <a:pt x="76419" y="-815"/>
                    <a:pt x="95759" y="5111"/>
                  </a:cubicBezTo>
                  <a:cubicBezTo>
                    <a:pt x="140717" y="17874"/>
                    <a:pt x="169769" y="49498"/>
                    <a:pt x="162339" y="77120"/>
                  </a:cubicBezTo>
                  <a:close/>
                  <a:moveTo>
                    <a:pt x="13082" y="35496"/>
                  </a:moveTo>
                  <a:cubicBezTo>
                    <a:pt x="7653" y="55879"/>
                    <a:pt x="34037" y="81882"/>
                    <a:pt x="70899" y="92646"/>
                  </a:cubicBezTo>
                  <a:cubicBezTo>
                    <a:pt x="88119" y="98014"/>
                    <a:pt x="106446" y="98770"/>
                    <a:pt x="124048" y="94837"/>
                  </a:cubicBezTo>
                  <a:cubicBezTo>
                    <a:pt x="135776" y="93236"/>
                    <a:pt x="145759" y="85503"/>
                    <a:pt x="150242" y="74548"/>
                  </a:cubicBezTo>
                  <a:lnTo>
                    <a:pt x="150242" y="74548"/>
                  </a:lnTo>
                  <a:cubicBezTo>
                    <a:pt x="155767" y="54165"/>
                    <a:pt x="129382" y="28162"/>
                    <a:pt x="92425" y="17398"/>
                  </a:cubicBezTo>
                  <a:cubicBezTo>
                    <a:pt x="75206" y="12030"/>
                    <a:pt x="56879" y="11274"/>
                    <a:pt x="39276" y="15207"/>
                  </a:cubicBezTo>
                  <a:cubicBezTo>
                    <a:pt x="27549" y="16809"/>
                    <a:pt x="17565" y="24542"/>
                    <a:pt x="13082" y="35496"/>
                  </a:cubicBezTo>
                  <a:close/>
                </a:path>
              </a:pathLst>
            </a:custGeom>
            <a:solidFill>
              <a:srgbClr val="F7F3EF"/>
            </a:solidFill>
            <a:ln w="15875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09" name="组合 308">
            <a:extLst>
              <a:ext uri="{FF2B5EF4-FFF2-40B4-BE49-F238E27FC236}">
                <a16:creationId xmlns:a16="http://schemas.microsoft.com/office/drawing/2014/main" id="{826AED8D-CFB3-7055-8AD8-EC82E1953E67}"/>
              </a:ext>
            </a:extLst>
          </p:cNvPr>
          <p:cNvGrpSpPr/>
          <p:nvPr/>
        </p:nvGrpSpPr>
        <p:grpSpPr>
          <a:xfrm>
            <a:off x="601668" y="5711310"/>
            <a:ext cx="625672" cy="702113"/>
            <a:chOff x="9172691" y="3696495"/>
            <a:chExt cx="1117296" cy="1253801"/>
          </a:xfrm>
        </p:grpSpPr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93C48363-1EB0-38CC-A72B-9F5DAA566D6F}"/>
                </a:ext>
              </a:extLst>
            </p:cNvPr>
            <p:cNvSpPr/>
            <p:nvPr/>
          </p:nvSpPr>
          <p:spPr>
            <a:xfrm>
              <a:off x="9719693" y="3696495"/>
              <a:ext cx="156723" cy="250221"/>
            </a:xfrm>
            <a:custGeom>
              <a:avLst/>
              <a:gdLst>
                <a:gd name="connsiteX0" fmla="*/ 0 w 156723"/>
                <a:gd name="connsiteY0" fmla="*/ 224599 h 250221"/>
                <a:gd name="connsiteX1" fmla="*/ 78391 w 156723"/>
                <a:gd name="connsiteY1" fmla="*/ 0 h 250221"/>
                <a:gd name="connsiteX2" fmla="*/ 125540 w 156723"/>
                <a:gd name="connsiteY2" fmla="*/ 8954 h 250221"/>
                <a:gd name="connsiteX3" fmla="*/ 136208 w 156723"/>
                <a:gd name="connsiteY3" fmla="*/ 250222 h 250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723" h="250221">
                  <a:moveTo>
                    <a:pt x="0" y="224599"/>
                  </a:moveTo>
                  <a:cubicBezTo>
                    <a:pt x="0" y="224599"/>
                    <a:pt x="130588" y="169545"/>
                    <a:pt x="78391" y="0"/>
                  </a:cubicBezTo>
                  <a:lnTo>
                    <a:pt x="125540" y="8954"/>
                  </a:lnTo>
                  <a:cubicBezTo>
                    <a:pt x="163015" y="84259"/>
                    <a:pt x="166891" y="171903"/>
                    <a:pt x="136208" y="250222"/>
                  </a:cubicBezTo>
                  <a:close/>
                </a:path>
              </a:pathLst>
            </a:custGeom>
            <a:solidFill>
              <a:srgbClr val="F7F3E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5B36DA09-D504-6322-558E-F4EC37C7113B}"/>
                </a:ext>
              </a:extLst>
            </p:cNvPr>
            <p:cNvSpPr/>
            <p:nvPr/>
          </p:nvSpPr>
          <p:spPr>
            <a:xfrm>
              <a:off x="9172691" y="3867167"/>
              <a:ext cx="506377" cy="993977"/>
            </a:xfrm>
            <a:custGeom>
              <a:avLst/>
              <a:gdLst>
                <a:gd name="connsiteX0" fmla="*/ 187338 w 506377"/>
                <a:gd name="connsiteY0" fmla="*/ 989949 h 993977"/>
                <a:gd name="connsiteX1" fmla="*/ 187338 w 506377"/>
                <a:gd name="connsiteY1" fmla="*/ 989949 h 993977"/>
                <a:gd name="connsiteX2" fmla="*/ 743 w 506377"/>
                <a:gd name="connsiteY2" fmla="*/ 745632 h 993977"/>
                <a:gd name="connsiteX3" fmla="*/ 17126 w 506377"/>
                <a:gd name="connsiteY3" fmla="*/ 206994 h 993977"/>
                <a:gd name="connsiteX4" fmla="*/ 315164 w 506377"/>
                <a:gd name="connsiteY4" fmla="*/ 4206 h 993977"/>
                <a:gd name="connsiteX5" fmla="*/ 318974 w 506377"/>
                <a:gd name="connsiteY5" fmla="*/ 4968 h 993977"/>
                <a:gd name="connsiteX6" fmla="*/ 502377 w 506377"/>
                <a:gd name="connsiteY6" fmla="*/ 273324 h 993977"/>
                <a:gd name="connsiteX7" fmla="*/ 502330 w 506377"/>
                <a:gd name="connsiteY7" fmla="*/ 273574 h 993977"/>
                <a:gd name="connsiteX8" fmla="*/ 455943 w 506377"/>
                <a:gd name="connsiteY8" fmla="*/ 806973 h 993977"/>
                <a:gd name="connsiteX9" fmla="*/ 187338 w 506377"/>
                <a:gd name="connsiteY9" fmla="*/ 989949 h 993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6377" h="993977">
                  <a:moveTo>
                    <a:pt x="187338" y="989949"/>
                  </a:moveTo>
                  <a:lnTo>
                    <a:pt x="187338" y="989949"/>
                  </a:lnTo>
                  <a:cubicBezTo>
                    <a:pt x="71838" y="968170"/>
                    <a:pt x="-8644" y="862793"/>
                    <a:pt x="743" y="745632"/>
                  </a:cubicBezTo>
                  <a:lnTo>
                    <a:pt x="17126" y="206994"/>
                  </a:lnTo>
                  <a:cubicBezTo>
                    <a:pt x="27985" y="70691"/>
                    <a:pt x="180861" y="-21130"/>
                    <a:pt x="315164" y="4206"/>
                  </a:cubicBezTo>
                  <a:lnTo>
                    <a:pt x="318974" y="4968"/>
                  </a:lnTo>
                  <a:cubicBezTo>
                    <a:pt x="443723" y="28427"/>
                    <a:pt x="525836" y="148574"/>
                    <a:pt x="502377" y="273324"/>
                  </a:cubicBezTo>
                  <a:cubicBezTo>
                    <a:pt x="502361" y="273407"/>
                    <a:pt x="502346" y="273490"/>
                    <a:pt x="502330" y="273574"/>
                  </a:cubicBezTo>
                  <a:lnTo>
                    <a:pt x="455943" y="806973"/>
                  </a:lnTo>
                  <a:cubicBezTo>
                    <a:pt x="432190" y="931604"/>
                    <a:pt x="312012" y="1013469"/>
                    <a:pt x="187338" y="989949"/>
                  </a:cubicBezTo>
                  <a:close/>
                </a:path>
              </a:pathLst>
            </a:custGeom>
            <a:solidFill>
              <a:srgbClr val="EA631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9BC4E5B8-5E72-E6BA-E3F4-C712742068DD}"/>
                </a:ext>
              </a:extLst>
            </p:cNvPr>
            <p:cNvSpPr/>
            <p:nvPr/>
          </p:nvSpPr>
          <p:spPr>
            <a:xfrm>
              <a:off x="9645538" y="3977059"/>
              <a:ext cx="644449" cy="973237"/>
            </a:xfrm>
            <a:custGeom>
              <a:avLst/>
              <a:gdLst>
                <a:gd name="connsiteX0" fmla="*/ 187312 w 644449"/>
                <a:gd name="connsiteY0" fmla="*/ 969211 h 973237"/>
                <a:gd name="connsiteX1" fmla="*/ 187312 w 644449"/>
                <a:gd name="connsiteY1" fmla="*/ 969211 h 973237"/>
                <a:gd name="connsiteX2" fmla="*/ 450107 w 644449"/>
                <a:gd name="connsiteY2" fmla="*/ 809762 h 973237"/>
                <a:gd name="connsiteX3" fmla="*/ 636511 w 644449"/>
                <a:gd name="connsiteY3" fmla="*/ 303223 h 973237"/>
                <a:gd name="connsiteX4" fmla="*/ 427628 w 644449"/>
                <a:gd name="connsiteY4" fmla="*/ 4805 h 973237"/>
                <a:gd name="connsiteX5" fmla="*/ 423818 w 644449"/>
                <a:gd name="connsiteY5" fmla="*/ 4043 h 973237"/>
                <a:gd name="connsiteX6" fmla="*/ 155178 w 644449"/>
                <a:gd name="connsiteY6" fmla="*/ 187268 h 973237"/>
                <a:gd name="connsiteX7" fmla="*/ 155118 w 644449"/>
                <a:gd name="connsiteY7" fmla="*/ 187590 h 973237"/>
                <a:gd name="connsiteX8" fmla="*/ 4051 w 644449"/>
                <a:gd name="connsiteY8" fmla="*/ 700606 h 973237"/>
                <a:gd name="connsiteX9" fmla="*/ 187137 w 644449"/>
                <a:gd name="connsiteY9" fmla="*/ 969178 h 973237"/>
                <a:gd name="connsiteX10" fmla="*/ 187312 w 644449"/>
                <a:gd name="connsiteY10" fmla="*/ 969211 h 973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44449" h="973237">
                  <a:moveTo>
                    <a:pt x="187312" y="969211"/>
                  </a:moveTo>
                  <a:lnTo>
                    <a:pt x="187312" y="969211"/>
                  </a:lnTo>
                  <a:cubicBezTo>
                    <a:pt x="302786" y="991026"/>
                    <a:pt x="416126" y="922258"/>
                    <a:pt x="450107" y="809762"/>
                  </a:cubicBezTo>
                  <a:lnTo>
                    <a:pt x="636511" y="303223"/>
                  </a:lnTo>
                  <a:cubicBezTo>
                    <a:pt x="676040" y="172349"/>
                    <a:pt x="561931" y="30141"/>
                    <a:pt x="427628" y="4805"/>
                  </a:cubicBezTo>
                  <a:lnTo>
                    <a:pt x="423818" y="4043"/>
                  </a:lnTo>
                  <a:cubicBezTo>
                    <a:pt x="299039" y="-19544"/>
                    <a:pt x="178765" y="62489"/>
                    <a:pt x="155178" y="187268"/>
                  </a:cubicBezTo>
                  <a:cubicBezTo>
                    <a:pt x="155158" y="187375"/>
                    <a:pt x="155138" y="187482"/>
                    <a:pt x="155118" y="187590"/>
                  </a:cubicBezTo>
                  <a:lnTo>
                    <a:pt x="4051" y="700606"/>
                  </a:lnTo>
                  <a:cubicBezTo>
                    <a:pt x="-19555" y="825328"/>
                    <a:pt x="62415" y="945571"/>
                    <a:pt x="187137" y="969178"/>
                  </a:cubicBezTo>
                  <a:cubicBezTo>
                    <a:pt x="187195" y="969189"/>
                    <a:pt x="187254" y="969200"/>
                    <a:pt x="187312" y="969211"/>
                  </a:cubicBezTo>
                  <a:close/>
                </a:path>
              </a:pathLst>
            </a:custGeom>
            <a:solidFill>
              <a:srgbClr val="EA631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55C56838-DF0B-13F0-C4D4-B54FA643E269}"/>
                </a:ext>
              </a:extLst>
            </p:cNvPr>
            <p:cNvSpPr/>
            <p:nvPr/>
          </p:nvSpPr>
          <p:spPr>
            <a:xfrm>
              <a:off x="9436255" y="3908260"/>
              <a:ext cx="510094" cy="1030383"/>
            </a:xfrm>
            <a:custGeom>
              <a:avLst/>
              <a:gdLst>
                <a:gd name="connsiteX0" fmla="*/ 158471 w 510094"/>
                <a:gd name="connsiteY0" fmla="*/ 1026961 h 1030383"/>
                <a:gd name="connsiteX1" fmla="*/ 158471 w 510094"/>
                <a:gd name="connsiteY1" fmla="*/ 1026961 h 1030383"/>
                <a:gd name="connsiteX2" fmla="*/ 3404 w 510094"/>
                <a:gd name="connsiteY2" fmla="*/ 799790 h 1030383"/>
                <a:gd name="connsiteX3" fmla="*/ 124467 w 510094"/>
                <a:gd name="connsiteY3" fmla="*/ 158471 h 1030383"/>
                <a:gd name="connsiteX4" fmla="*/ 351638 w 510094"/>
                <a:gd name="connsiteY4" fmla="*/ 3404 h 1030383"/>
                <a:gd name="connsiteX5" fmla="*/ 351638 w 510094"/>
                <a:gd name="connsiteY5" fmla="*/ 3404 h 1030383"/>
                <a:gd name="connsiteX6" fmla="*/ 506705 w 510094"/>
                <a:gd name="connsiteY6" fmla="*/ 230670 h 1030383"/>
                <a:gd name="connsiteX7" fmla="*/ 385642 w 510094"/>
                <a:gd name="connsiteY7" fmla="*/ 871989 h 1030383"/>
                <a:gd name="connsiteX8" fmla="*/ 158562 w 510094"/>
                <a:gd name="connsiteY8" fmla="*/ 1026978 h 1030383"/>
                <a:gd name="connsiteX9" fmla="*/ 158471 w 510094"/>
                <a:gd name="connsiteY9" fmla="*/ 1026960 h 1030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0094" h="1030383">
                  <a:moveTo>
                    <a:pt x="158471" y="1026961"/>
                  </a:moveTo>
                  <a:lnTo>
                    <a:pt x="158471" y="1026961"/>
                  </a:lnTo>
                  <a:cubicBezTo>
                    <a:pt x="52922" y="1007045"/>
                    <a:pt x="-16501" y="905340"/>
                    <a:pt x="3404" y="799790"/>
                  </a:cubicBezTo>
                  <a:lnTo>
                    <a:pt x="124467" y="158471"/>
                  </a:lnTo>
                  <a:cubicBezTo>
                    <a:pt x="144383" y="52922"/>
                    <a:pt x="246087" y="-16501"/>
                    <a:pt x="351638" y="3404"/>
                  </a:cubicBezTo>
                  <a:lnTo>
                    <a:pt x="351638" y="3404"/>
                  </a:lnTo>
                  <a:cubicBezTo>
                    <a:pt x="457169" y="23414"/>
                    <a:pt x="526557" y="125110"/>
                    <a:pt x="506705" y="230670"/>
                  </a:cubicBezTo>
                  <a:lnTo>
                    <a:pt x="385642" y="871989"/>
                  </a:lnTo>
                  <a:cubicBezTo>
                    <a:pt x="365735" y="977494"/>
                    <a:pt x="264068" y="1046885"/>
                    <a:pt x="158562" y="1026978"/>
                  </a:cubicBezTo>
                  <a:cubicBezTo>
                    <a:pt x="158532" y="1026972"/>
                    <a:pt x="158501" y="1026966"/>
                    <a:pt x="158471" y="1026960"/>
                  </a:cubicBezTo>
                  <a:close/>
                </a:path>
              </a:pathLst>
            </a:custGeom>
            <a:solidFill>
              <a:srgbClr val="EA631F"/>
            </a:solidFill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14" name="图形 97">
            <a:extLst>
              <a:ext uri="{FF2B5EF4-FFF2-40B4-BE49-F238E27FC236}">
                <a16:creationId xmlns:a16="http://schemas.microsoft.com/office/drawing/2014/main" id="{9B1FF65B-2B82-FC7F-E481-C98B5FD9C556}"/>
              </a:ext>
            </a:extLst>
          </p:cNvPr>
          <p:cNvGrpSpPr/>
          <p:nvPr/>
        </p:nvGrpSpPr>
        <p:grpSpPr>
          <a:xfrm>
            <a:off x="10980648" y="173902"/>
            <a:ext cx="1047138" cy="1614639"/>
            <a:chOff x="4867274" y="1168908"/>
            <a:chExt cx="3012757" cy="4645533"/>
          </a:xfrm>
        </p:grpSpPr>
        <p:grpSp>
          <p:nvGrpSpPr>
            <p:cNvPr id="315" name="图形 97">
              <a:extLst>
                <a:ext uri="{FF2B5EF4-FFF2-40B4-BE49-F238E27FC236}">
                  <a16:creationId xmlns:a16="http://schemas.microsoft.com/office/drawing/2014/main" id="{363FC985-84E4-229A-C577-75FA4680504C}"/>
                </a:ext>
              </a:extLst>
            </p:cNvPr>
            <p:cNvGrpSpPr/>
            <p:nvPr/>
          </p:nvGrpSpPr>
          <p:grpSpPr>
            <a:xfrm>
              <a:off x="4867274" y="1168908"/>
              <a:ext cx="1161192" cy="4645533"/>
              <a:chOff x="4867274" y="1168908"/>
              <a:chExt cx="1161192" cy="4645533"/>
            </a:xfrm>
          </p:grpSpPr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28731735-8ECE-7EE9-F39B-6F348E4DFACA}"/>
                  </a:ext>
                </a:extLst>
              </p:cNvPr>
              <p:cNvSpPr/>
              <p:nvPr/>
            </p:nvSpPr>
            <p:spPr>
              <a:xfrm>
                <a:off x="4867274" y="2187606"/>
                <a:ext cx="1161192" cy="3626835"/>
              </a:xfrm>
              <a:custGeom>
                <a:avLst/>
                <a:gdLst>
                  <a:gd name="connsiteX0" fmla="*/ 581025 w 1161192"/>
                  <a:gd name="connsiteY0" fmla="*/ 1 h 3626835"/>
                  <a:gd name="connsiteX1" fmla="*/ 581025 w 1161192"/>
                  <a:gd name="connsiteY1" fmla="*/ 1 h 3626835"/>
                  <a:gd name="connsiteX2" fmla="*/ 1161193 w 1161192"/>
                  <a:gd name="connsiteY2" fmla="*/ 580168 h 3626835"/>
                  <a:gd name="connsiteX3" fmla="*/ 1161193 w 1161192"/>
                  <a:gd name="connsiteY3" fmla="*/ 3390805 h 3626835"/>
                  <a:gd name="connsiteX4" fmla="*/ 925163 w 1161192"/>
                  <a:gd name="connsiteY4" fmla="*/ 3626835 h 3626835"/>
                  <a:gd name="connsiteX5" fmla="*/ 236506 w 1161192"/>
                  <a:gd name="connsiteY5" fmla="*/ 3626835 h 3626835"/>
                  <a:gd name="connsiteX6" fmla="*/ 0 w 1161192"/>
                  <a:gd name="connsiteY6" fmla="*/ 3391283 h 3626835"/>
                  <a:gd name="connsiteX7" fmla="*/ 0 w 1161192"/>
                  <a:gd name="connsiteY7" fmla="*/ 3390806 h 3626835"/>
                  <a:gd name="connsiteX8" fmla="*/ 0 w 1161192"/>
                  <a:gd name="connsiteY8" fmla="*/ 580168 h 3626835"/>
                  <a:gd name="connsiteX9" fmla="*/ 580167 w 1161192"/>
                  <a:gd name="connsiteY9" fmla="*/ 0 h 3626835"/>
                  <a:gd name="connsiteX10" fmla="*/ 581025 w 1161192"/>
                  <a:gd name="connsiteY10" fmla="*/ 1 h 362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61192" h="3626835">
                    <a:moveTo>
                      <a:pt x="581025" y="1"/>
                    </a:moveTo>
                    <a:lnTo>
                      <a:pt x="581025" y="1"/>
                    </a:lnTo>
                    <a:cubicBezTo>
                      <a:pt x="901443" y="1"/>
                      <a:pt x="1161193" y="259751"/>
                      <a:pt x="1161193" y="580168"/>
                    </a:cubicBezTo>
                    <a:lnTo>
                      <a:pt x="1161193" y="3390805"/>
                    </a:lnTo>
                    <a:cubicBezTo>
                      <a:pt x="1161193" y="3521161"/>
                      <a:pt x="1055519" y="3626835"/>
                      <a:pt x="925163" y="3626835"/>
                    </a:cubicBezTo>
                    <a:lnTo>
                      <a:pt x="236506" y="3626835"/>
                    </a:lnTo>
                    <a:cubicBezTo>
                      <a:pt x="106151" y="3627098"/>
                      <a:pt x="264" y="3521637"/>
                      <a:pt x="0" y="3391283"/>
                    </a:cubicBezTo>
                    <a:cubicBezTo>
                      <a:pt x="0" y="3391124"/>
                      <a:pt x="0" y="3390965"/>
                      <a:pt x="0" y="3390806"/>
                    </a:cubicBezTo>
                    <a:lnTo>
                      <a:pt x="0" y="580168"/>
                    </a:lnTo>
                    <a:cubicBezTo>
                      <a:pt x="0" y="259751"/>
                      <a:pt x="259749" y="0"/>
                      <a:pt x="580167" y="0"/>
                    </a:cubicBezTo>
                    <a:cubicBezTo>
                      <a:pt x="580453" y="0"/>
                      <a:pt x="580739" y="0"/>
                      <a:pt x="581025" y="1"/>
                    </a:cubicBezTo>
                    <a:close/>
                  </a:path>
                </a:pathLst>
              </a:custGeom>
              <a:solidFill>
                <a:srgbClr val="F7F3EF"/>
              </a:solidFill>
              <a:ln w="19050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913E2F45-A879-07D2-EC11-6C1F6EB246B7}"/>
                  </a:ext>
                </a:extLst>
              </p:cNvPr>
              <p:cNvSpPr/>
              <p:nvPr/>
            </p:nvSpPr>
            <p:spPr>
              <a:xfrm>
                <a:off x="4867751" y="1189100"/>
                <a:ext cx="1160359" cy="4625340"/>
              </a:xfrm>
              <a:custGeom>
                <a:avLst/>
                <a:gdLst>
                  <a:gd name="connsiteX0" fmla="*/ 1160335 w 1160359"/>
                  <a:gd name="connsiteY0" fmla="*/ 1642681 h 4625340"/>
                  <a:gd name="connsiteX1" fmla="*/ 1160335 w 1160359"/>
                  <a:gd name="connsiteY1" fmla="*/ 4363307 h 4625340"/>
                  <a:gd name="connsiteX2" fmla="*/ 924306 w 1160359"/>
                  <a:gd name="connsiteY2" fmla="*/ 4625340 h 4625340"/>
                  <a:gd name="connsiteX3" fmla="*/ 236029 w 1160359"/>
                  <a:gd name="connsiteY3" fmla="*/ 4625340 h 4625340"/>
                  <a:gd name="connsiteX4" fmla="*/ 0 w 1160359"/>
                  <a:gd name="connsiteY4" fmla="*/ 4363307 h 4625340"/>
                  <a:gd name="connsiteX5" fmla="*/ 0 w 1160359"/>
                  <a:gd name="connsiteY5" fmla="*/ 1642681 h 4625340"/>
                  <a:gd name="connsiteX6" fmla="*/ 407003 w 1160359"/>
                  <a:gd name="connsiteY6" fmla="*/ 1027748 h 4625340"/>
                  <a:gd name="connsiteX7" fmla="*/ 407003 w 1160359"/>
                  <a:gd name="connsiteY7" fmla="*/ 95250 h 4625340"/>
                  <a:gd name="connsiteX8" fmla="*/ 492728 w 1160359"/>
                  <a:gd name="connsiteY8" fmla="*/ 0 h 4625340"/>
                  <a:gd name="connsiteX9" fmla="*/ 667988 w 1160359"/>
                  <a:gd name="connsiteY9" fmla="*/ 0 h 4625340"/>
                  <a:gd name="connsiteX10" fmla="*/ 753713 w 1160359"/>
                  <a:gd name="connsiteY10" fmla="*/ 95250 h 4625340"/>
                  <a:gd name="connsiteX11" fmla="*/ 753713 w 1160359"/>
                  <a:gd name="connsiteY11" fmla="*/ 1027748 h 4625340"/>
                  <a:gd name="connsiteX12" fmla="*/ 990124 w 1160359"/>
                  <a:gd name="connsiteY12" fmla="*/ 1187291 h 4625340"/>
                  <a:gd name="connsiteX13" fmla="*/ 1160335 w 1160359"/>
                  <a:gd name="connsiteY13" fmla="*/ 1642682 h 4625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0359" h="4625340">
                    <a:moveTo>
                      <a:pt x="1160335" y="1642681"/>
                    </a:moveTo>
                    <a:lnTo>
                      <a:pt x="1160335" y="4363307"/>
                    </a:lnTo>
                    <a:cubicBezTo>
                      <a:pt x="1160335" y="4507992"/>
                      <a:pt x="1054608" y="4625340"/>
                      <a:pt x="924306" y="4625340"/>
                    </a:cubicBezTo>
                    <a:lnTo>
                      <a:pt x="236029" y="4625340"/>
                    </a:lnTo>
                    <a:cubicBezTo>
                      <a:pt x="105632" y="4625340"/>
                      <a:pt x="0" y="4507992"/>
                      <a:pt x="0" y="4363307"/>
                    </a:cubicBezTo>
                    <a:lnTo>
                      <a:pt x="0" y="1642681"/>
                    </a:lnTo>
                    <a:cubicBezTo>
                      <a:pt x="0" y="1353884"/>
                      <a:pt x="171450" y="1109282"/>
                      <a:pt x="407003" y="1027748"/>
                    </a:cubicBezTo>
                    <a:lnTo>
                      <a:pt x="407003" y="95250"/>
                    </a:lnTo>
                    <a:cubicBezTo>
                      <a:pt x="407003" y="42863"/>
                      <a:pt x="445103" y="0"/>
                      <a:pt x="492728" y="0"/>
                    </a:cubicBezTo>
                    <a:lnTo>
                      <a:pt x="667988" y="0"/>
                    </a:lnTo>
                    <a:cubicBezTo>
                      <a:pt x="715613" y="0"/>
                      <a:pt x="753713" y="42577"/>
                      <a:pt x="753713" y="95250"/>
                    </a:cubicBezTo>
                    <a:lnTo>
                      <a:pt x="753713" y="1027748"/>
                    </a:lnTo>
                    <a:cubicBezTo>
                      <a:pt x="844734" y="1060095"/>
                      <a:pt x="926070" y="1114985"/>
                      <a:pt x="990124" y="1187291"/>
                    </a:cubicBezTo>
                    <a:cubicBezTo>
                      <a:pt x="1101119" y="1312879"/>
                      <a:pt x="1161745" y="1475080"/>
                      <a:pt x="1160335" y="1642682"/>
                    </a:cubicBezTo>
                    <a:close/>
                  </a:path>
                </a:pathLst>
              </a:custGeom>
              <a:solidFill>
                <a:srgbClr val="F7F3EF"/>
              </a:solidFill>
              <a:ln w="19050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97457A11-F68C-E209-22FE-3BEC843E9427}"/>
                  </a:ext>
                </a:extLst>
              </p:cNvPr>
              <p:cNvSpPr/>
              <p:nvPr/>
            </p:nvSpPr>
            <p:spPr>
              <a:xfrm>
                <a:off x="4954428" y="2835401"/>
                <a:ext cx="986980" cy="2868358"/>
              </a:xfrm>
              <a:custGeom>
                <a:avLst/>
                <a:gdLst>
                  <a:gd name="connsiteX0" fmla="*/ 0 w 986980"/>
                  <a:gd name="connsiteY0" fmla="*/ 2651665 h 2868358"/>
                  <a:gd name="connsiteX1" fmla="*/ 0 w 986980"/>
                  <a:gd name="connsiteY1" fmla="*/ 0 h 2868358"/>
                  <a:gd name="connsiteX2" fmla="*/ 986980 w 986980"/>
                  <a:gd name="connsiteY2" fmla="*/ 0 h 2868358"/>
                  <a:gd name="connsiteX3" fmla="*/ 986980 w 986980"/>
                  <a:gd name="connsiteY3" fmla="*/ 2651665 h 2868358"/>
                  <a:gd name="connsiteX4" fmla="*/ 800005 w 986980"/>
                  <a:gd name="connsiteY4" fmla="*/ 2868359 h 2868358"/>
                  <a:gd name="connsiteX5" fmla="*/ 186881 w 986980"/>
                  <a:gd name="connsiteY5" fmla="*/ 2868359 h 2868358"/>
                  <a:gd name="connsiteX6" fmla="*/ 0 w 986980"/>
                  <a:gd name="connsiteY6" fmla="*/ 2651665 h 286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86980" h="2868358">
                    <a:moveTo>
                      <a:pt x="0" y="2651665"/>
                    </a:moveTo>
                    <a:lnTo>
                      <a:pt x="0" y="0"/>
                    </a:lnTo>
                    <a:lnTo>
                      <a:pt x="986980" y="0"/>
                    </a:lnTo>
                    <a:lnTo>
                      <a:pt x="986980" y="2651665"/>
                    </a:lnTo>
                    <a:cubicBezTo>
                      <a:pt x="986980" y="2771299"/>
                      <a:pt x="903256" y="2868359"/>
                      <a:pt x="800005" y="2868359"/>
                    </a:cubicBezTo>
                    <a:lnTo>
                      <a:pt x="186881" y="2868359"/>
                    </a:lnTo>
                    <a:cubicBezTo>
                      <a:pt x="83725" y="2868359"/>
                      <a:pt x="0" y="2771299"/>
                      <a:pt x="0" y="2651665"/>
                    </a:cubicBezTo>
                    <a:close/>
                  </a:path>
                </a:pathLst>
              </a:custGeom>
              <a:solidFill>
                <a:srgbClr val="F7F3EF"/>
              </a:solidFill>
              <a:ln w="19050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CC2D480C-37CD-F65B-1D61-42A45AD65D9C}"/>
                  </a:ext>
                </a:extLst>
              </p:cNvPr>
              <p:cNvSpPr/>
              <p:nvPr/>
            </p:nvSpPr>
            <p:spPr>
              <a:xfrm>
                <a:off x="4867736" y="1189100"/>
                <a:ext cx="1160374" cy="4593345"/>
              </a:xfrm>
              <a:custGeom>
                <a:avLst/>
                <a:gdLst>
                  <a:gd name="connsiteX0" fmla="*/ 1160350 w 1160374"/>
                  <a:gd name="connsiteY0" fmla="*/ 1642681 h 4593345"/>
                  <a:gd name="connsiteX1" fmla="*/ 1160350 w 1160374"/>
                  <a:gd name="connsiteY1" fmla="*/ 4363307 h 4593345"/>
                  <a:gd name="connsiteX2" fmla="*/ 1079483 w 1160374"/>
                  <a:gd name="connsiteY2" fmla="*/ 4560761 h 4593345"/>
                  <a:gd name="connsiteX3" fmla="*/ 887364 w 1160374"/>
                  <a:gd name="connsiteY3" fmla="*/ 4510183 h 4593345"/>
                  <a:gd name="connsiteX4" fmla="*/ 867552 w 1160374"/>
                  <a:gd name="connsiteY4" fmla="*/ 4459224 h 4593345"/>
                  <a:gd name="connsiteX5" fmla="*/ 580183 w 1160374"/>
                  <a:gd name="connsiteY5" fmla="*/ 4249674 h 4593345"/>
                  <a:gd name="connsiteX6" fmla="*/ 580183 w 1160374"/>
                  <a:gd name="connsiteY6" fmla="*/ 4249674 h 4593345"/>
                  <a:gd name="connsiteX7" fmla="*/ 292813 w 1160374"/>
                  <a:gd name="connsiteY7" fmla="*/ 4459224 h 4593345"/>
                  <a:gd name="connsiteX8" fmla="*/ 273097 w 1160374"/>
                  <a:gd name="connsiteY8" fmla="*/ 4510088 h 4593345"/>
                  <a:gd name="connsiteX9" fmla="*/ 80977 w 1160374"/>
                  <a:gd name="connsiteY9" fmla="*/ 4560761 h 4593345"/>
                  <a:gd name="connsiteX10" fmla="*/ 15 w 1160374"/>
                  <a:gd name="connsiteY10" fmla="*/ 4363212 h 4593345"/>
                  <a:gd name="connsiteX11" fmla="*/ 15 w 1160374"/>
                  <a:gd name="connsiteY11" fmla="*/ 1642681 h 4593345"/>
                  <a:gd name="connsiteX12" fmla="*/ 407018 w 1160374"/>
                  <a:gd name="connsiteY12" fmla="*/ 1027748 h 4593345"/>
                  <a:gd name="connsiteX13" fmla="*/ 407018 w 1160374"/>
                  <a:gd name="connsiteY13" fmla="*/ 95250 h 4593345"/>
                  <a:gd name="connsiteX14" fmla="*/ 492743 w 1160374"/>
                  <a:gd name="connsiteY14" fmla="*/ 0 h 4593345"/>
                  <a:gd name="connsiteX15" fmla="*/ 668003 w 1160374"/>
                  <a:gd name="connsiteY15" fmla="*/ 0 h 4593345"/>
                  <a:gd name="connsiteX16" fmla="*/ 753728 w 1160374"/>
                  <a:gd name="connsiteY16" fmla="*/ 95250 h 4593345"/>
                  <a:gd name="connsiteX17" fmla="*/ 753728 w 1160374"/>
                  <a:gd name="connsiteY17" fmla="*/ 1027748 h 4593345"/>
                  <a:gd name="connsiteX18" fmla="*/ 990139 w 1160374"/>
                  <a:gd name="connsiteY18" fmla="*/ 1187291 h 4593345"/>
                  <a:gd name="connsiteX19" fmla="*/ 1160350 w 1160374"/>
                  <a:gd name="connsiteY19" fmla="*/ 1642682 h 4593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160374" h="4593345">
                    <a:moveTo>
                      <a:pt x="1160350" y="1642681"/>
                    </a:moveTo>
                    <a:lnTo>
                      <a:pt x="1160350" y="4363307"/>
                    </a:lnTo>
                    <a:cubicBezTo>
                      <a:pt x="1161134" y="4437339"/>
                      <a:pt x="1131971" y="4508547"/>
                      <a:pt x="1079483" y="4560761"/>
                    </a:cubicBezTo>
                    <a:cubicBezTo>
                      <a:pt x="1017380" y="4620959"/>
                      <a:pt x="920035" y="4594098"/>
                      <a:pt x="887364" y="4510183"/>
                    </a:cubicBezTo>
                    <a:lnTo>
                      <a:pt x="867552" y="4459224"/>
                    </a:lnTo>
                    <a:cubicBezTo>
                      <a:pt x="818022" y="4331970"/>
                      <a:pt x="705056" y="4249674"/>
                      <a:pt x="580183" y="4249674"/>
                    </a:cubicBezTo>
                    <a:lnTo>
                      <a:pt x="580183" y="4249674"/>
                    </a:lnTo>
                    <a:cubicBezTo>
                      <a:pt x="455310" y="4249674"/>
                      <a:pt x="342058" y="4332066"/>
                      <a:pt x="292813" y="4459224"/>
                    </a:cubicBezTo>
                    <a:lnTo>
                      <a:pt x="273097" y="4510088"/>
                    </a:lnTo>
                    <a:cubicBezTo>
                      <a:pt x="240426" y="4594003"/>
                      <a:pt x="143081" y="4620863"/>
                      <a:pt x="80977" y="4560761"/>
                    </a:cubicBezTo>
                    <a:cubicBezTo>
                      <a:pt x="28440" y="4508533"/>
                      <a:pt x="-759" y="4437288"/>
                      <a:pt x="15" y="4363212"/>
                    </a:cubicBezTo>
                    <a:lnTo>
                      <a:pt x="15" y="1642681"/>
                    </a:lnTo>
                    <a:cubicBezTo>
                      <a:pt x="15" y="1353884"/>
                      <a:pt x="171465" y="1109282"/>
                      <a:pt x="407018" y="1027748"/>
                    </a:cubicBezTo>
                    <a:lnTo>
                      <a:pt x="407018" y="95250"/>
                    </a:lnTo>
                    <a:cubicBezTo>
                      <a:pt x="407018" y="42863"/>
                      <a:pt x="445118" y="0"/>
                      <a:pt x="492743" y="0"/>
                    </a:cubicBezTo>
                    <a:lnTo>
                      <a:pt x="668003" y="0"/>
                    </a:lnTo>
                    <a:cubicBezTo>
                      <a:pt x="715628" y="0"/>
                      <a:pt x="753728" y="42577"/>
                      <a:pt x="753728" y="95250"/>
                    </a:cubicBezTo>
                    <a:lnTo>
                      <a:pt x="753728" y="1027748"/>
                    </a:lnTo>
                    <a:cubicBezTo>
                      <a:pt x="844749" y="1060095"/>
                      <a:pt x="926085" y="1114985"/>
                      <a:pt x="990139" y="1187291"/>
                    </a:cubicBezTo>
                    <a:cubicBezTo>
                      <a:pt x="1101134" y="1312879"/>
                      <a:pt x="1161760" y="1475080"/>
                      <a:pt x="1160350" y="1642682"/>
                    </a:cubicBezTo>
                    <a:close/>
                  </a:path>
                </a:pathLst>
              </a:custGeom>
              <a:solidFill>
                <a:srgbClr val="E57B07"/>
              </a:solidFill>
              <a:ln w="19050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1DF15450-73C9-D976-25FA-9A8B3824F8A5}"/>
                  </a:ext>
                </a:extLst>
              </p:cNvPr>
              <p:cNvSpPr/>
              <p:nvPr/>
            </p:nvSpPr>
            <p:spPr>
              <a:xfrm>
                <a:off x="5112543" y="3278505"/>
                <a:ext cx="670845" cy="1394174"/>
              </a:xfrm>
              <a:custGeom>
                <a:avLst/>
                <a:gdLst>
                  <a:gd name="connsiteX0" fmla="*/ 0 w 670845"/>
                  <a:gd name="connsiteY0" fmla="*/ 0 h 1394174"/>
                  <a:gd name="connsiteX1" fmla="*/ 670846 w 670845"/>
                  <a:gd name="connsiteY1" fmla="*/ 0 h 1394174"/>
                  <a:gd name="connsiteX2" fmla="*/ 670846 w 670845"/>
                  <a:gd name="connsiteY2" fmla="*/ 1394174 h 1394174"/>
                  <a:gd name="connsiteX3" fmla="*/ 0 w 670845"/>
                  <a:gd name="connsiteY3" fmla="*/ 1394174 h 1394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0845" h="1394174">
                    <a:moveTo>
                      <a:pt x="0" y="0"/>
                    </a:moveTo>
                    <a:lnTo>
                      <a:pt x="670846" y="0"/>
                    </a:lnTo>
                    <a:lnTo>
                      <a:pt x="670846" y="1394174"/>
                    </a:lnTo>
                    <a:lnTo>
                      <a:pt x="0" y="1394174"/>
                    </a:lnTo>
                    <a:close/>
                  </a:path>
                </a:pathLst>
              </a:custGeom>
              <a:solidFill>
                <a:srgbClr val="F7F3EF"/>
              </a:solidFill>
              <a:ln w="19050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356CE031-4E79-8352-417A-DF6FC6AA8F89}"/>
                  </a:ext>
                </a:extLst>
              </p:cNvPr>
              <p:cNvSpPr/>
              <p:nvPr/>
            </p:nvSpPr>
            <p:spPr>
              <a:xfrm>
                <a:off x="5256466" y="1168908"/>
                <a:ext cx="382905" cy="417575"/>
              </a:xfrm>
              <a:custGeom>
                <a:avLst/>
                <a:gdLst>
                  <a:gd name="connsiteX0" fmla="*/ 99536 w 382905"/>
                  <a:gd name="connsiteY0" fmla="*/ 0 h 417575"/>
                  <a:gd name="connsiteX1" fmla="*/ 283464 w 382905"/>
                  <a:gd name="connsiteY1" fmla="*/ 0 h 417575"/>
                  <a:gd name="connsiteX2" fmla="*/ 382905 w 382905"/>
                  <a:gd name="connsiteY2" fmla="*/ 99441 h 417575"/>
                  <a:gd name="connsiteX3" fmla="*/ 382905 w 382905"/>
                  <a:gd name="connsiteY3" fmla="*/ 417576 h 417575"/>
                  <a:gd name="connsiteX4" fmla="*/ 382905 w 382905"/>
                  <a:gd name="connsiteY4" fmla="*/ 417576 h 417575"/>
                  <a:gd name="connsiteX5" fmla="*/ 0 w 382905"/>
                  <a:gd name="connsiteY5" fmla="*/ 417576 h 417575"/>
                  <a:gd name="connsiteX6" fmla="*/ 0 w 382905"/>
                  <a:gd name="connsiteY6" fmla="*/ 417576 h 417575"/>
                  <a:gd name="connsiteX7" fmla="*/ 0 w 382905"/>
                  <a:gd name="connsiteY7" fmla="*/ 99441 h 417575"/>
                  <a:gd name="connsiteX8" fmla="*/ 99441 w 382905"/>
                  <a:gd name="connsiteY8" fmla="*/ 0 h 417575"/>
                  <a:gd name="connsiteX9" fmla="*/ 99536 w 382905"/>
                  <a:gd name="connsiteY9" fmla="*/ 0 h 417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2905" h="417575">
                    <a:moveTo>
                      <a:pt x="99536" y="0"/>
                    </a:moveTo>
                    <a:lnTo>
                      <a:pt x="283464" y="0"/>
                    </a:lnTo>
                    <a:cubicBezTo>
                      <a:pt x="338384" y="0"/>
                      <a:pt x="382905" y="44521"/>
                      <a:pt x="382905" y="99441"/>
                    </a:cubicBezTo>
                    <a:lnTo>
                      <a:pt x="382905" y="417576"/>
                    </a:lnTo>
                    <a:lnTo>
                      <a:pt x="382905" y="417576"/>
                    </a:lnTo>
                    <a:lnTo>
                      <a:pt x="0" y="417576"/>
                    </a:lnTo>
                    <a:lnTo>
                      <a:pt x="0" y="417576"/>
                    </a:lnTo>
                    <a:lnTo>
                      <a:pt x="0" y="99441"/>
                    </a:lnTo>
                    <a:cubicBezTo>
                      <a:pt x="0" y="44521"/>
                      <a:pt x="44521" y="0"/>
                      <a:pt x="99441" y="0"/>
                    </a:cubicBezTo>
                    <a:cubicBezTo>
                      <a:pt x="99473" y="0"/>
                      <a:pt x="99505" y="0"/>
                      <a:pt x="99536" y="0"/>
                    </a:cubicBezTo>
                    <a:close/>
                  </a:path>
                </a:pathLst>
              </a:custGeom>
              <a:solidFill>
                <a:srgbClr val="F7F3EF"/>
              </a:solidFill>
              <a:ln w="19050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16" name="图形 97">
              <a:extLst>
                <a:ext uri="{FF2B5EF4-FFF2-40B4-BE49-F238E27FC236}">
                  <a16:creationId xmlns:a16="http://schemas.microsoft.com/office/drawing/2014/main" id="{10F844A9-EBF6-289A-E794-8DEA97574C1F}"/>
                </a:ext>
              </a:extLst>
            </p:cNvPr>
            <p:cNvGrpSpPr/>
            <p:nvPr/>
          </p:nvGrpSpPr>
          <p:grpSpPr>
            <a:xfrm>
              <a:off x="6380298" y="3028283"/>
              <a:ext cx="953021" cy="2752820"/>
              <a:chOff x="6380298" y="3028283"/>
              <a:chExt cx="953021" cy="2752820"/>
            </a:xfrm>
          </p:grpSpPr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30680171-F73D-6E2D-A8AB-4918435FCC78}"/>
                  </a:ext>
                </a:extLst>
              </p:cNvPr>
              <p:cNvSpPr/>
              <p:nvPr/>
            </p:nvSpPr>
            <p:spPr>
              <a:xfrm>
                <a:off x="6481190" y="4433792"/>
                <a:ext cx="751444" cy="1347311"/>
              </a:xfrm>
              <a:custGeom>
                <a:avLst/>
                <a:gdLst>
                  <a:gd name="connsiteX0" fmla="*/ 593693 w 751444"/>
                  <a:gd name="connsiteY0" fmla="*/ 0 h 1347311"/>
                  <a:gd name="connsiteX1" fmla="*/ 593693 w 751444"/>
                  <a:gd name="connsiteY1" fmla="*/ 0 h 1347311"/>
                  <a:gd name="connsiteX2" fmla="*/ 407765 w 751444"/>
                  <a:gd name="connsiteY2" fmla="*/ 206407 h 1347311"/>
                  <a:gd name="connsiteX3" fmla="*/ 407765 w 751444"/>
                  <a:gd name="connsiteY3" fmla="*/ 1025557 h 1347311"/>
                  <a:gd name="connsiteX4" fmla="*/ 551307 w 751444"/>
                  <a:gd name="connsiteY4" fmla="*/ 1246537 h 1347311"/>
                  <a:gd name="connsiteX5" fmla="*/ 741807 w 751444"/>
                  <a:gd name="connsiteY5" fmla="*/ 1316831 h 1347311"/>
                  <a:gd name="connsiteX6" fmla="*/ 737330 w 751444"/>
                  <a:gd name="connsiteY6" fmla="*/ 1347311 h 1347311"/>
                  <a:gd name="connsiteX7" fmla="*/ 14097 w 751444"/>
                  <a:gd name="connsiteY7" fmla="*/ 1347311 h 1347311"/>
                  <a:gd name="connsiteX8" fmla="*/ 9715 w 751444"/>
                  <a:gd name="connsiteY8" fmla="*/ 1316831 h 1347311"/>
                  <a:gd name="connsiteX9" fmla="*/ 200215 w 751444"/>
                  <a:gd name="connsiteY9" fmla="*/ 1246537 h 1347311"/>
                  <a:gd name="connsiteX10" fmla="*/ 343757 w 751444"/>
                  <a:gd name="connsiteY10" fmla="*/ 1025557 h 1347311"/>
                  <a:gd name="connsiteX11" fmla="*/ 343757 w 751444"/>
                  <a:gd name="connsiteY11" fmla="*/ 206407 h 1347311"/>
                  <a:gd name="connsiteX12" fmla="*/ 157924 w 751444"/>
                  <a:gd name="connsiteY12" fmla="*/ 0 h 1347311"/>
                  <a:gd name="connsiteX13" fmla="*/ 593979 w 751444"/>
                  <a:gd name="connsiteY13" fmla="*/ 0 h 1347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51444" h="1347311">
                    <a:moveTo>
                      <a:pt x="593693" y="0"/>
                    </a:moveTo>
                    <a:lnTo>
                      <a:pt x="593693" y="0"/>
                    </a:lnTo>
                    <a:cubicBezTo>
                      <a:pt x="491014" y="0"/>
                      <a:pt x="407765" y="92393"/>
                      <a:pt x="407765" y="206407"/>
                    </a:cubicBezTo>
                    <a:lnTo>
                      <a:pt x="407765" y="1025557"/>
                    </a:lnTo>
                    <a:cubicBezTo>
                      <a:pt x="407765" y="1125855"/>
                      <a:pt x="465582" y="1214819"/>
                      <a:pt x="551307" y="1246537"/>
                    </a:cubicBezTo>
                    <a:lnTo>
                      <a:pt x="741807" y="1316831"/>
                    </a:lnTo>
                    <a:cubicBezTo>
                      <a:pt x="756952" y="1322356"/>
                      <a:pt x="753332" y="1347311"/>
                      <a:pt x="737330" y="1347311"/>
                    </a:cubicBezTo>
                    <a:lnTo>
                      <a:pt x="14097" y="1347311"/>
                    </a:lnTo>
                    <a:cubicBezTo>
                      <a:pt x="-1905" y="1347311"/>
                      <a:pt x="-5525" y="1322356"/>
                      <a:pt x="9715" y="1316831"/>
                    </a:cubicBezTo>
                    <a:lnTo>
                      <a:pt x="200215" y="1246537"/>
                    </a:lnTo>
                    <a:cubicBezTo>
                      <a:pt x="285940" y="1214819"/>
                      <a:pt x="343757" y="1125855"/>
                      <a:pt x="343757" y="1025557"/>
                    </a:cubicBezTo>
                    <a:lnTo>
                      <a:pt x="343757" y="206407"/>
                    </a:lnTo>
                    <a:cubicBezTo>
                      <a:pt x="343757" y="92107"/>
                      <a:pt x="260509" y="0"/>
                      <a:pt x="157924" y="0"/>
                    </a:cubicBezTo>
                    <a:lnTo>
                      <a:pt x="593979" y="0"/>
                    </a:lnTo>
                    <a:close/>
                  </a:path>
                </a:pathLst>
              </a:custGeom>
              <a:solidFill>
                <a:srgbClr val="F7F3EF"/>
              </a:solidFill>
              <a:ln w="19050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D50D29A2-8543-FB88-78B6-54B0B8BB98E9}"/>
                  </a:ext>
                </a:extLst>
              </p:cNvPr>
              <p:cNvSpPr/>
              <p:nvPr/>
            </p:nvSpPr>
            <p:spPr>
              <a:xfrm>
                <a:off x="6380298" y="3028283"/>
                <a:ext cx="953021" cy="1405508"/>
              </a:xfrm>
              <a:custGeom>
                <a:avLst/>
                <a:gdLst>
                  <a:gd name="connsiteX0" fmla="*/ 708111 w 953021"/>
                  <a:gd name="connsiteY0" fmla="*/ 1405509 h 1405508"/>
                  <a:gd name="connsiteX1" fmla="*/ 244910 w 953021"/>
                  <a:gd name="connsiteY1" fmla="*/ 1405509 h 1405508"/>
                  <a:gd name="connsiteX2" fmla="*/ 1070 w 953021"/>
                  <a:gd name="connsiteY2" fmla="*/ 1108329 h 1405508"/>
                  <a:gd name="connsiteX3" fmla="*/ 94320 w 953021"/>
                  <a:gd name="connsiteY3" fmla="*/ 0 h 1405508"/>
                  <a:gd name="connsiteX4" fmla="*/ 858701 w 953021"/>
                  <a:gd name="connsiteY4" fmla="*/ 0 h 1405508"/>
                  <a:gd name="connsiteX5" fmla="*/ 951951 w 953021"/>
                  <a:gd name="connsiteY5" fmla="*/ 1108329 h 1405508"/>
                  <a:gd name="connsiteX6" fmla="*/ 708111 w 953021"/>
                  <a:gd name="connsiteY6" fmla="*/ 1405509 h 1405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3021" h="1405508">
                    <a:moveTo>
                      <a:pt x="708111" y="1405509"/>
                    </a:moveTo>
                    <a:lnTo>
                      <a:pt x="244910" y="1405509"/>
                    </a:lnTo>
                    <a:cubicBezTo>
                      <a:pt x="100702" y="1405509"/>
                      <a:pt x="-12265" y="1267778"/>
                      <a:pt x="1070" y="1108329"/>
                    </a:cubicBezTo>
                    <a:lnTo>
                      <a:pt x="94320" y="0"/>
                    </a:lnTo>
                    <a:lnTo>
                      <a:pt x="858701" y="0"/>
                    </a:lnTo>
                    <a:lnTo>
                      <a:pt x="951951" y="1108329"/>
                    </a:lnTo>
                    <a:cubicBezTo>
                      <a:pt x="965286" y="1267492"/>
                      <a:pt x="852320" y="1405509"/>
                      <a:pt x="708111" y="1405509"/>
                    </a:cubicBezTo>
                    <a:close/>
                  </a:path>
                </a:pathLst>
              </a:custGeom>
              <a:solidFill>
                <a:srgbClr val="F7F3EF"/>
              </a:solidFill>
              <a:ln w="19050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AF2B7795-A1A6-A5B2-6A42-1697063D23A7}"/>
                  </a:ext>
                </a:extLst>
              </p:cNvPr>
              <p:cNvSpPr/>
              <p:nvPr/>
            </p:nvSpPr>
            <p:spPr>
              <a:xfrm>
                <a:off x="6468685" y="3800475"/>
                <a:ext cx="776233" cy="542353"/>
              </a:xfrm>
              <a:custGeom>
                <a:avLst/>
                <a:gdLst>
                  <a:gd name="connsiteX0" fmla="*/ 576767 w 776233"/>
                  <a:gd name="connsiteY0" fmla="*/ 542354 h 542353"/>
                  <a:gd name="connsiteX1" fmla="*/ 199482 w 776233"/>
                  <a:gd name="connsiteY1" fmla="*/ 542354 h 542353"/>
                  <a:gd name="connsiteX2" fmla="*/ 885 w 776233"/>
                  <a:gd name="connsiteY2" fmla="*/ 300323 h 542353"/>
                  <a:gd name="connsiteX3" fmla="*/ 26222 w 776233"/>
                  <a:gd name="connsiteY3" fmla="*/ 0 h 542353"/>
                  <a:gd name="connsiteX4" fmla="*/ 750122 w 776233"/>
                  <a:gd name="connsiteY4" fmla="*/ 0 h 542353"/>
                  <a:gd name="connsiteX5" fmla="*/ 775363 w 776233"/>
                  <a:gd name="connsiteY5" fmla="*/ 300133 h 542353"/>
                  <a:gd name="connsiteX6" fmla="*/ 576767 w 776233"/>
                  <a:gd name="connsiteY6" fmla="*/ 542354 h 542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76233" h="542353">
                    <a:moveTo>
                      <a:pt x="576767" y="542354"/>
                    </a:moveTo>
                    <a:lnTo>
                      <a:pt x="199482" y="542354"/>
                    </a:lnTo>
                    <a:cubicBezTo>
                      <a:pt x="82038" y="542354"/>
                      <a:pt x="-10069" y="430244"/>
                      <a:pt x="885" y="300323"/>
                    </a:cubicBezTo>
                    <a:lnTo>
                      <a:pt x="26222" y="0"/>
                    </a:lnTo>
                    <a:lnTo>
                      <a:pt x="750122" y="0"/>
                    </a:lnTo>
                    <a:lnTo>
                      <a:pt x="775363" y="300133"/>
                    </a:lnTo>
                    <a:cubicBezTo>
                      <a:pt x="786222" y="430244"/>
                      <a:pt x="694115" y="542354"/>
                      <a:pt x="576767" y="542354"/>
                    </a:cubicBezTo>
                    <a:close/>
                  </a:path>
                </a:pathLst>
              </a:custGeom>
              <a:solidFill>
                <a:srgbClr val="E57B07"/>
              </a:solidFill>
              <a:ln w="19050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223DE810-56F1-4BFC-F739-A5EF346CF5C0}"/>
                </a:ext>
              </a:extLst>
            </p:cNvPr>
            <p:cNvSpPr/>
            <p:nvPr/>
          </p:nvSpPr>
          <p:spPr>
            <a:xfrm>
              <a:off x="7051929" y="2032063"/>
              <a:ext cx="828103" cy="828103"/>
            </a:xfrm>
            <a:custGeom>
              <a:avLst/>
              <a:gdLst>
                <a:gd name="connsiteX0" fmla="*/ 828103 w 828103"/>
                <a:gd name="connsiteY0" fmla="*/ 414052 h 828103"/>
                <a:gd name="connsiteX1" fmla="*/ 414052 w 828103"/>
                <a:gd name="connsiteY1" fmla="*/ 828104 h 828103"/>
                <a:gd name="connsiteX2" fmla="*/ 0 w 828103"/>
                <a:gd name="connsiteY2" fmla="*/ 414052 h 828103"/>
                <a:gd name="connsiteX3" fmla="*/ 414052 w 828103"/>
                <a:gd name="connsiteY3" fmla="*/ 0 h 828103"/>
                <a:gd name="connsiteX4" fmla="*/ 828103 w 828103"/>
                <a:gd name="connsiteY4" fmla="*/ 414052 h 828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8103" h="828103">
                  <a:moveTo>
                    <a:pt x="828103" y="414052"/>
                  </a:moveTo>
                  <a:cubicBezTo>
                    <a:pt x="828103" y="642726"/>
                    <a:pt x="642726" y="828104"/>
                    <a:pt x="414052" y="828104"/>
                  </a:cubicBezTo>
                  <a:cubicBezTo>
                    <a:pt x="185377" y="828104"/>
                    <a:pt x="0" y="642726"/>
                    <a:pt x="0" y="414052"/>
                  </a:cubicBezTo>
                  <a:cubicBezTo>
                    <a:pt x="0" y="185377"/>
                    <a:pt x="185377" y="0"/>
                    <a:pt x="414052" y="0"/>
                  </a:cubicBezTo>
                  <a:cubicBezTo>
                    <a:pt x="642726" y="0"/>
                    <a:pt x="828103" y="185377"/>
                    <a:pt x="828103" y="414052"/>
                  </a:cubicBezTo>
                  <a:close/>
                </a:path>
              </a:pathLst>
            </a:custGeom>
            <a:solidFill>
              <a:srgbClr val="EFAF00"/>
            </a:solidFill>
            <a:ln w="19050" cap="flat">
              <a:solidFill>
                <a:srgbClr val="07070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96783297-E317-E3F8-2AD8-19A33A6B3187}"/>
                </a:ext>
              </a:extLst>
            </p:cNvPr>
            <p:cNvSpPr/>
            <p:nvPr/>
          </p:nvSpPr>
          <p:spPr>
            <a:xfrm>
              <a:off x="7051929" y="2032063"/>
              <a:ext cx="828103" cy="828103"/>
            </a:xfrm>
            <a:custGeom>
              <a:avLst/>
              <a:gdLst>
                <a:gd name="connsiteX0" fmla="*/ 828103 w 828103"/>
                <a:gd name="connsiteY0" fmla="*/ 414052 h 828103"/>
                <a:gd name="connsiteX1" fmla="*/ 414052 w 828103"/>
                <a:gd name="connsiteY1" fmla="*/ 828104 h 828103"/>
                <a:gd name="connsiteX2" fmla="*/ 0 w 828103"/>
                <a:gd name="connsiteY2" fmla="*/ 414052 h 828103"/>
                <a:gd name="connsiteX3" fmla="*/ 414052 w 828103"/>
                <a:gd name="connsiteY3" fmla="*/ 0 h 828103"/>
                <a:gd name="connsiteX4" fmla="*/ 828103 w 828103"/>
                <a:gd name="connsiteY4" fmla="*/ 414052 h 828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8103" h="828103">
                  <a:moveTo>
                    <a:pt x="828103" y="414052"/>
                  </a:moveTo>
                  <a:cubicBezTo>
                    <a:pt x="828103" y="642726"/>
                    <a:pt x="642726" y="828104"/>
                    <a:pt x="414052" y="828104"/>
                  </a:cubicBezTo>
                  <a:cubicBezTo>
                    <a:pt x="185377" y="828104"/>
                    <a:pt x="0" y="642726"/>
                    <a:pt x="0" y="414052"/>
                  </a:cubicBezTo>
                  <a:cubicBezTo>
                    <a:pt x="0" y="185377"/>
                    <a:pt x="185377" y="0"/>
                    <a:pt x="414052" y="0"/>
                  </a:cubicBezTo>
                  <a:cubicBezTo>
                    <a:pt x="642726" y="0"/>
                    <a:pt x="828103" y="185377"/>
                    <a:pt x="828103" y="414052"/>
                  </a:cubicBezTo>
                  <a:close/>
                </a:path>
              </a:pathLst>
            </a:custGeom>
            <a:noFill/>
            <a:ln w="19050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28" name="文本框 327">
            <a:extLst>
              <a:ext uri="{FF2B5EF4-FFF2-40B4-BE49-F238E27FC236}">
                <a16:creationId xmlns:a16="http://schemas.microsoft.com/office/drawing/2014/main" id="{2FC00FF7-CECA-AA4F-463A-CCA899C0D667}"/>
              </a:ext>
            </a:extLst>
          </p:cNvPr>
          <p:cNvSpPr txBox="1"/>
          <p:nvPr/>
        </p:nvSpPr>
        <p:spPr>
          <a:xfrm>
            <a:off x="7857788" y="1358146"/>
            <a:ext cx="32735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>
                <a:solidFill>
                  <a:srgbClr val="691713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Fames Ac Turpis Egestas</a:t>
            </a:r>
            <a:endParaRPr lang="zh-CN" altLang="en-US">
              <a:solidFill>
                <a:srgbClr val="691713"/>
              </a:solidFill>
              <a:latin typeface="Dreaming Outloud Script Pro" panose="03050502040304050704" pitchFamily="66" charset="0"/>
              <a:cs typeface="Dreaming Outloud Script Pro" panose="030505020403040507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5335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2" name="图片 651">
            <a:extLst>
              <a:ext uri="{FF2B5EF4-FFF2-40B4-BE49-F238E27FC236}">
                <a16:creationId xmlns:a16="http://schemas.microsoft.com/office/drawing/2014/main" id="{D172CF22-6356-9982-7F9C-868DD781914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ABC2E82-87F8-65DF-6DA7-6ACF96323F6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C99EFCC-F2A0-291F-C389-8DA7485692AC}"/>
              </a:ext>
            </a:extLst>
          </p:cNvPr>
          <p:cNvSpPr txBox="1"/>
          <p:nvPr/>
        </p:nvSpPr>
        <p:spPr>
          <a:xfrm>
            <a:off x="2345990" y="1034474"/>
            <a:ext cx="75000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4800">
                <a:solidFill>
                  <a:srgbClr val="691713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Powerpoint Templet</a:t>
            </a:r>
            <a:endParaRPr lang="zh-CN" altLang="en-US" sz="4800">
              <a:solidFill>
                <a:srgbClr val="691713"/>
              </a:solidFill>
              <a:latin typeface="Dreaming Outloud Script Pro" panose="03050502040304050704" pitchFamily="66" charset="0"/>
              <a:cs typeface="Dreaming Outloud Script Pro" panose="03050502040304050704" pitchFamily="66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F44BAF-8A21-B3AB-70E7-0E9F9ABAEDDF}"/>
              </a:ext>
            </a:extLst>
          </p:cNvPr>
          <p:cNvSpPr txBox="1"/>
          <p:nvPr/>
        </p:nvSpPr>
        <p:spPr>
          <a:xfrm>
            <a:off x="1981570" y="2074808"/>
            <a:ext cx="8228860" cy="40811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>
                <a:solidFill>
                  <a:srgbClr val="691713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Lorem ipsum dolor sit amet</a:t>
            </a:r>
          </a:p>
          <a:p>
            <a:pPr algn="ctr">
              <a:lnSpc>
                <a:spcPct val="120000"/>
              </a:lnSpc>
            </a:pPr>
            <a:r>
              <a:rPr lang="fr-FR" altLang="zh-CN">
                <a:solidFill>
                  <a:srgbClr val="691713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consectetuer adipiscing elit. Maecenas porttitor congue massa. Fusce posuere, magna sed pulvinar ultricies</a:t>
            </a:r>
          </a:p>
          <a:p>
            <a:pPr algn="ctr">
              <a:lnSpc>
                <a:spcPct val="120000"/>
              </a:lnSpc>
            </a:pPr>
            <a:endParaRPr lang="fr-FR" altLang="zh-CN">
              <a:solidFill>
                <a:srgbClr val="691713"/>
              </a:solidFill>
              <a:latin typeface="Dreaming Outloud Script Pro" panose="03050502040304050704" pitchFamily="66" charset="0"/>
              <a:cs typeface="Dreaming Outloud Script Pro" panose="03050502040304050704" pitchFamily="66" charset="0"/>
            </a:endParaRPr>
          </a:p>
          <a:p>
            <a:pPr algn="ctr">
              <a:lnSpc>
                <a:spcPct val="120000"/>
              </a:lnSpc>
            </a:pPr>
            <a:r>
              <a:rPr lang="fr-FR" altLang="zh-CN">
                <a:solidFill>
                  <a:srgbClr val="691713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purus lectus malesuada libero, sit amet commodo magna eros quis urna. Nunc viverra imperdiet enim.</a:t>
            </a:r>
          </a:p>
          <a:p>
            <a:pPr algn="ctr">
              <a:lnSpc>
                <a:spcPct val="120000"/>
              </a:lnSpc>
            </a:pPr>
            <a:endParaRPr lang="fr-FR" altLang="zh-CN">
              <a:solidFill>
                <a:srgbClr val="691713"/>
              </a:solidFill>
              <a:latin typeface="Dreaming Outloud Script Pro" panose="03050502040304050704" pitchFamily="66" charset="0"/>
              <a:cs typeface="Dreaming Outloud Script Pro" panose="03050502040304050704" pitchFamily="66" charset="0"/>
            </a:endParaRPr>
          </a:p>
          <a:p>
            <a:pPr algn="ctr">
              <a:lnSpc>
                <a:spcPct val="120000"/>
              </a:lnSpc>
            </a:pPr>
            <a:endParaRPr lang="fr-FR" altLang="zh-CN">
              <a:solidFill>
                <a:srgbClr val="691713"/>
              </a:solidFill>
              <a:latin typeface="Dreaming Outloud Script Pro" panose="03050502040304050704" pitchFamily="66" charset="0"/>
              <a:cs typeface="Dreaming Outloud Script Pro" panose="03050502040304050704" pitchFamily="66" charset="0"/>
            </a:endParaRPr>
          </a:p>
          <a:p>
            <a:pPr algn="ctr">
              <a:lnSpc>
                <a:spcPct val="120000"/>
              </a:lnSpc>
            </a:pPr>
            <a:r>
              <a:rPr lang="fr-FR" altLang="zh-CN">
                <a:solidFill>
                  <a:srgbClr val="691713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Fusce est. Vivamus a tellus. Pellentesque habitant morbi tristique senectus et netus et malesuada fames ac turpis egestas. </a:t>
            </a:r>
          </a:p>
          <a:p>
            <a:pPr algn="ctr">
              <a:lnSpc>
                <a:spcPct val="120000"/>
              </a:lnSpc>
            </a:pPr>
            <a:endParaRPr lang="fr-FR" altLang="zh-CN">
              <a:solidFill>
                <a:srgbClr val="691713"/>
              </a:solidFill>
              <a:latin typeface="Dreaming Outloud Script Pro" panose="03050502040304050704" pitchFamily="66" charset="0"/>
              <a:cs typeface="Dreaming Outloud Script Pro" panose="03050502040304050704" pitchFamily="66" charset="0"/>
            </a:endParaRPr>
          </a:p>
          <a:p>
            <a:pPr algn="ctr">
              <a:lnSpc>
                <a:spcPct val="120000"/>
              </a:lnSpc>
            </a:pPr>
            <a:r>
              <a:rPr lang="fr-FR" altLang="zh-CN">
                <a:solidFill>
                  <a:srgbClr val="691713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Proin pharetra nonummy pede.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B6A309D1-6CD4-E6AA-7248-3D330BFDAFFF}"/>
              </a:ext>
            </a:extLst>
          </p:cNvPr>
          <p:cNvGrpSpPr/>
          <p:nvPr/>
        </p:nvGrpSpPr>
        <p:grpSpPr>
          <a:xfrm flipH="1">
            <a:off x="578415" y="1684031"/>
            <a:ext cx="1382307" cy="1304812"/>
            <a:chOff x="4119938" y="1083869"/>
            <a:chExt cx="3011250" cy="2842433"/>
          </a:xfrm>
          <a:solidFill>
            <a:srgbClr val="691713"/>
          </a:solidFill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4C70F163-C12C-9694-1310-050B8B1223A8}"/>
                </a:ext>
              </a:extLst>
            </p:cNvPr>
            <p:cNvSpPr/>
            <p:nvPr/>
          </p:nvSpPr>
          <p:spPr>
            <a:xfrm>
              <a:off x="4622456" y="1978283"/>
              <a:ext cx="1144992" cy="1948019"/>
            </a:xfrm>
            <a:custGeom>
              <a:avLst/>
              <a:gdLst>
                <a:gd name="connsiteX0" fmla="*/ 216178 w 1144992"/>
                <a:gd name="connsiteY0" fmla="*/ 1948019 h 1948019"/>
                <a:gd name="connsiteX1" fmla="*/ 131294 w 1144992"/>
                <a:gd name="connsiteY1" fmla="*/ 1909788 h 1948019"/>
                <a:gd name="connsiteX2" fmla="*/ 93675 w 1144992"/>
                <a:gd name="connsiteY2" fmla="*/ 1796817 h 1948019"/>
                <a:gd name="connsiteX3" fmla="*/ 166771 w 1144992"/>
                <a:gd name="connsiteY3" fmla="*/ 1663870 h 1948019"/>
                <a:gd name="connsiteX4" fmla="*/ 229687 w 1144992"/>
                <a:gd name="connsiteY4" fmla="*/ 1618175 h 1948019"/>
                <a:gd name="connsiteX5" fmla="*/ 582120 w 1144992"/>
                <a:gd name="connsiteY5" fmla="*/ 1321047 h 1948019"/>
                <a:gd name="connsiteX6" fmla="*/ 715106 w 1144992"/>
                <a:gd name="connsiteY6" fmla="*/ 930729 h 1948019"/>
                <a:gd name="connsiteX7" fmla="*/ 643197 w 1144992"/>
                <a:gd name="connsiteY7" fmla="*/ 897854 h 1948019"/>
                <a:gd name="connsiteX8" fmla="*/ 618168 w 1144992"/>
                <a:gd name="connsiteY8" fmla="*/ 899232 h 1948019"/>
                <a:gd name="connsiteX9" fmla="*/ 571134 w 1144992"/>
                <a:gd name="connsiteY9" fmla="*/ 904590 h 1948019"/>
                <a:gd name="connsiteX10" fmla="*/ 451697 w 1144992"/>
                <a:gd name="connsiteY10" fmla="*/ 914196 h 1948019"/>
                <a:gd name="connsiteX11" fmla="*/ 196207 w 1144992"/>
                <a:gd name="connsiteY11" fmla="*/ 841330 h 1948019"/>
                <a:gd name="connsiteX12" fmla="*/ 0 w 1144992"/>
                <a:gd name="connsiteY12" fmla="*/ 469724 h 1948019"/>
                <a:gd name="connsiteX13" fmla="*/ 120701 w 1144992"/>
                <a:gd name="connsiteY13" fmla="*/ 151738 h 1948019"/>
                <a:gd name="connsiteX14" fmla="*/ 498616 w 1144992"/>
                <a:gd name="connsiteY14" fmla="*/ 0 h 1948019"/>
                <a:gd name="connsiteX15" fmla="*/ 966312 w 1144992"/>
                <a:gd name="connsiteY15" fmla="*/ 218486 h 1948019"/>
                <a:gd name="connsiteX16" fmla="*/ 1144992 w 1144992"/>
                <a:gd name="connsiteY16" fmla="*/ 709068 h 1948019"/>
                <a:gd name="connsiteX17" fmla="*/ 866734 w 1144992"/>
                <a:gd name="connsiteY17" fmla="*/ 1451466 h 1948019"/>
                <a:gd name="connsiteX18" fmla="*/ 372360 w 1144992"/>
                <a:gd name="connsiteY18" fmla="*/ 1865699 h 1948019"/>
                <a:gd name="connsiteX19" fmla="*/ 341399 w 1144992"/>
                <a:gd name="connsiteY19" fmla="*/ 1888508 h 1948019"/>
                <a:gd name="connsiteX20" fmla="*/ 216182 w 1144992"/>
                <a:gd name="connsiteY20" fmla="*/ 1948018 h 1948019"/>
                <a:gd name="connsiteX21" fmla="*/ 643196 w 1144992"/>
                <a:gd name="connsiteY21" fmla="*/ 788135 h 1948019"/>
                <a:gd name="connsiteX22" fmla="*/ 815185 w 1144992"/>
                <a:gd name="connsiteY22" fmla="*/ 885685 h 1948019"/>
                <a:gd name="connsiteX23" fmla="*/ 664250 w 1144992"/>
                <a:gd name="connsiteY23" fmla="*/ 1393834 h 1948019"/>
                <a:gd name="connsiteX24" fmla="*/ 293987 w 1144992"/>
                <a:gd name="connsiteY24" fmla="*/ 1707117 h 1948019"/>
                <a:gd name="connsiteX25" fmla="*/ 231568 w 1144992"/>
                <a:gd name="connsiteY25" fmla="*/ 1752429 h 1948019"/>
                <a:gd name="connsiteX26" fmla="*/ 202980 w 1144992"/>
                <a:gd name="connsiteY26" fmla="*/ 1806313 h 1948019"/>
                <a:gd name="connsiteX27" fmla="*/ 210443 w 1144992"/>
                <a:gd name="connsiteY27" fmla="*/ 1833753 h 1948019"/>
                <a:gd name="connsiteX28" fmla="*/ 216145 w 1144992"/>
                <a:gd name="connsiteY28" fmla="*/ 1838307 h 1948019"/>
                <a:gd name="connsiteX29" fmla="*/ 216183 w 1144992"/>
                <a:gd name="connsiteY29" fmla="*/ 1838307 h 1948019"/>
                <a:gd name="connsiteX30" fmla="*/ 273397 w 1144992"/>
                <a:gd name="connsiteY30" fmla="*/ 1802525 h 1948019"/>
                <a:gd name="connsiteX31" fmla="*/ 316297 w 1144992"/>
                <a:gd name="connsiteY31" fmla="*/ 1771526 h 1948019"/>
                <a:gd name="connsiteX32" fmla="*/ 783533 w 1144992"/>
                <a:gd name="connsiteY32" fmla="*/ 1380140 h 1948019"/>
                <a:gd name="connsiteX33" fmla="*/ 1035349 w 1144992"/>
                <a:gd name="connsiteY33" fmla="*/ 709232 h 1948019"/>
                <a:gd name="connsiteX34" fmla="*/ 882151 w 1144992"/>
                <a:gd name="connsiteY34" fmla="*/ 288875 h 1948019"/>
                <a:gd name="connsiteX35" fmla="*/ 498642 w 1144992"/>
                <a:gd name="connsiteY35" fmla="*/ 109852 h 1948019"/>
                <a:gd name="connsiteX36" fmla="*/ 205492 w 1144992"/>
                <a:gd name="connsiteY36" fmla="*/ 221559 h 1948019"/>
                <a:gd name="connsiteX37" fmla="*/ 109740 w 1144992"/>
                <a:gd name="connsiteY37" fmla="*/ 469858 h 1948019"/>
                <a:gd name="connsiteX38" fmla="*/ 253219 w 1144992"/>
                <a:gd name="connsiteY38" fmla="*/ 747695 h 1948019"/>
                <a:gd name="connsiteX39" fmla="*/ 451651 w 1144992"/>
                <a:gd name="connsiteY39" fmla="*/ 804526 h 1948019"/>
                <a:gd name="connsiteX40" fmla="*/ 557773 w 1144992"/>
                <a:gd name="connsiteY40" fmla="*/ 795762 h 1948019"/>
                <a:gd name="connsiteX41" fmla="*/ 607142 w 1144992"/>
                <a:gd name="connsiteY41" fmla="*/ 790060 h 1948019"/>
                <a:gd name="connsiteX42" fmla="*/ 643193 w 1144992"/>
                <a:gd name="connsiteY42" fmla="*/ 788147 h 1948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144992" h="1948019">
                  <a:moveTo>
                    <a:pt x="216178" y="1948019"/>
                  </a:moveTo>
                  <a:cubicBezTo>
                    <a:pt x="194249" y="1948019"/>
                    <a:pt x="161681" y="1941398"/>
                    <a:pt x="131294" y="1909788"/>
                  </a:cubicBezTo>
                  <a:cubicBezTo>
                    <a:pt x="103242" y="1880587"/>
                    <a:pt x="89886" y="1840443"/>
                    <a:pt x="93675" y="1796817"/>
                  </a:cubicBezTo>
                  <a:cubicBezTo>
                    <a:pt x="98229" y="1744540"/>
                    <a:pt x="126205" y="1693565"/>
                    <a:pt x="166771" y="1663870"/>
                  </a:cubicBezTo>
                  <a:lnTo>
                    <a:pt x="229687" y="1618175"/>
                  </a:lnTo>
                  <a:cubicBezTo>
                    <a:pt x="357207" y="1525943"/>
                    <a:pt x="477672" y="1438770"/>
                    <a:pt x="582120" y="1321047"/>
                  </a:cubicBezTo>
                  <a:cubicBezTo>
                    <a:pt x="651236" y="1242976"/>
                    <a:pt x="754334" y="1017875"/>
                    <a:pt x="715106" y="930729"/>
                  </a:cubicBezTo>
                  <a:cubicBezTo>
                    <a:pt x="710667" y="920893"/>
                    <a:pt x="700296" y="897854"/>
                    <a:pt x="643197" y="897854"/>
                  </a:cubicBezTo>
                  <a:cubicBezTo>
                    <a:pt x="635352" y="897854"/>
                    <a:pt x="627086" y="898275"/>
                    <a:pt x="618168" y="899232"/>
                  </a:cubicBezTo>
                  <a:cubicBezTo>
                    <a:pt x="602477" y="900763"/>
                    <a:pt x="586825" y="902676"/>
                    <a:pt x="571134" y="904590"/>
                  </a:cubicBezTo>
                  <a:cubicBezTo>
                    <a:pt x="532520" y="909297"/>
                    <a:pt x="492566" y="914196"/>
                    <a:pt x="451697" y="914196"/>
                  </a:cubicBezTo>
                  <a:cubicBezTo>
                    <a:pt x="362528" y="914196"/>
                    <a:pt x="276573" y="889665"/>
                    <a:pt x="196207" y="841330"/>
                  </a:cubicBezTo>
                  <a:cubicBezTo>
                    <a:pt x="65856" y="761077"/>
                    <a:pt x="0" y="636129"/>
                    <a:pt x="0" y="469724"/>
                  </a:cubicBezTo>
                  <a:cubicBezTo>
                    <a:pt x="0" y="356214"/>
                    <a:pt x="40604" y="249171"/>
                    <a:pt x="120701" y="151738"/>
                  </a:cubicBezTo>
                  <a:cubicBezTo>
                    <a:pt x="203479" y="51053"/>
                    <a:pt x="330654" y="0"/>
                    <a:pt x="498616" y="0"/>
                  </a:cubicBezTo>
                  <a:cubicBezTo>
                    <a:pt x="688014" y="0"/>
                    <a:pt x="845347" y="73517"/>
                    <a:pt x="966312" y="218486"/>
                  </a:cubicBezTo>
                  <a:cubicBezTo>
                    <a:pt x="1084877" y="360701"/>
                    <a:pt x="1144992" y="525793"/>
                    <a:pt x="1144992" y="709068"/>
                  </a:cubicBezTo>
                  <a:cubicBezTo>
                    <a:pt x="1144992" y="986298"/>
                    <a:pt x="1051345" y="1236086"/>
                    <a:pt x="866734" y="1451466"/>
                  </a:cubicBezTo>
                  <a:cubicBezTo>
                    <a:pt x="725135" y="1616333"/>
                    <a:pt x="563443" y="1751847"/>
                    <a:pt x="372360" y="1865699"/>
                  </a:cubicBezTo>
                  <a:cubicBezTo>
                    <a:pt x="362639" y="1871516"/>
                    <a:pt x="352344" y="1879897"/>
                    <a:pt x="341399" y="1888508"/>
                  </a:cubicBezTo>
                  <a:cubicBezTo>
                    <a:pt x="307989" y="1915067"/>
                    <a:pt x="266313" y="1948018"/>
                    <a:pt x="216182" y="1948018"/>
                  </a:cubicBezTo>
                  <a:close/>
                  <a:moveTo>
                    <a:pt x="643196" y="788135"/>
                  </a:moveTo>
                  <a:cubicBezTo>
                    <a:pt x="749015" y="788135"/>
                    <a:pt x="795169" y="841178"/>
                    <a:pt x="815185" y="885685"/>
                  </a:cubicBezTo>
                  <a:cubicBezTo>
                    <a:pt x="884990" y="1040715"/>
                    <a:pt x="733593" y="1315496"/>
                    <a:pt x="664250" y="1393834"/>
                  </a:cubicBezTo>
                  <a:cubicBezTo>
                    <a:pt x="551779" y="1520658"/>
                    <a:pt x="426591" y="1611213"/>
                    <a:pt x="293987" y="1707117"/>
                  </a:cubicBezTo>
                  <a:lnTo>
                    <a:pt x="231568" y="1752429"/>
                  </a:lnTo>
                  <a:cubicBezTo>
                    <a:pt x="216758" y="1763298"/>
                    <a:pt x="204741" y="1785954"/>
                    <a:pt x="202980" y="1806313"/>
                  </a:cubicBezTo>
                  <a:cubicBezTo>
                    <a:pt x="201947" y="1818331"/>
                    <a:pt x="204396" y="1827553"/>
                    <a:pt x="210443" y="1833753"/>
                  </a:cubicBezTo>
                  <a:cubicBezTo>
                    <a:pt x="214117" y="1837580"/>
                    <a:pt x="216145" y="1838307"/>
                    <a:pt x="216145" y="1838307"/>
                  </a:cubicBezTo>
                  <a:lnTo>
                    <a:pt x="216183" y="1838307"/>
                  </a:lnTo>
                  <a:cubicBezTo>
                    <a:pt x="228201" y="1838307"/>
                    <a:pt x="256520" y="1815919"/>
                    <a:pt x="273397" y="1802525"/>
                  </a:cubicBezTo>
                  <a:cubicBezTo>
                    <a:pt x="288437" y="1790662"/>
                    <a:pt x="302903" y="1779486"/>
                    <a:pt x="316297" y="1771526"/>
                  </a:cubicBezTo>
                  <a:cubicBezTo>
                    <a:pt x="497006" y="1663875"/>
                    <a:pt x="649861" y="1535817"/>
                    <a:pt x="783533" y="1380140"/>
                  </a:cubicBezTo>
                  <a:cubicBezTo>
                    <a:pt x="950584" y="1185265"/>
                    <a:pt x="1035349" y="959509"/>
                    <a:pt x="1035349" y="709232"/>
                  </a:cubicBezTo>
                  <a:cubicBezTo>
                    <a:pt x="1035349" y="550067"/>
                    <a:pt x="985215" y="412603"/>
                    <a:pt x="882151" y="288875"/>
                  </a:cubicBezTo>
                  <a:cubicBezTo>
                    <a:pt x="781574" y="168400"/>
                    <a:pt x="656170" y="109852"/>
                    <a:pt x="498642" y="109852"/>
                  </a:cubicBezTo>
                  <a:cubicBezTo>
                    <a:pt x="363167" y="109852"/>
                    <a:pt x="267341" y="146400"/>
                    <a:pt x="205492" y="221559"/>
                  </a:cubicBezTo>
                  <a:cubicBezTo>
                    <a:pt x="141083" y="299974"/>
                    <a:pt x="109740" y="381145"/>
                    <a:pt x="109740" y="469858"/>
                  </a:cubicBezTo>
                  <a:cubicBezTo>
                    <a:pt x="109740" y="597377"/>
                    <a:pt x="156660" y="688266"/>
                    <a:pt x="253219" y="747695"/>
                  </a:cubicBezTo>
                  <a:cubicBezTo>
                    <a:pt x="316633" y="785812"/>
                    <a:pt x="381768" y="804526"/>
                    <a:pt x="451651" y="804526"/>
                  </a:cubicBezTo>
                  <a:cubicBezTo>
                    <a:pt x="485826" y="804526"/>
                    <a:pt x="520767" y="800240"/>
                    <a:pt x="557773" y="795762"/>
                  </a:cubicBezTo>
                  <a:cubicBezTo>
                    <a:pt x="574306" y="793734"/>
                    <a:pt x="590801" y="791706"/>
                    <a:pt x="607142" y="790060"/>
                  </a:cubicBezTo>
                  <a:cubicBezTo>
                    <a:pt x="619886" y="788797"/>
                    <a:pt x="631903" y="788147"/>
                    <a:pt x="643193" y="78814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7364B04B-DD43-94E6-A220-D5757D2BAF15}"/>
                </a:ext>
              </a:extLst>
            </p:cNvPr>
            <p:cNvSpPr/>
            <p:nvPr/>
          </p:nvSpPr>
          <p:spPr>
            <a:xfrm>
              <a:off x="5986187" y="1978187"/>
              <a:ext cx="1145001" cy="1894916"/>
            </a:xfrm>
            <a:custGeom>
              <a:avLst/>
              <a:gdLst>
                <a:gd name="connsiteX0" fmla="*/ 291550 w 1145001"/>
                <a:gd name="connsiteY0" fmla="*/ 1894917 h 1894916"/>
                <a:gd name="connsiteX1" fmla="*/ 259059 w 1145001"/>
                <a:gd name="connsiteY1" fmla="*/ 1890363 h 1894916"/>
                <a:gd name="connsiteX2" fmla="*/ 168167 w 1145001"/>
                <a:gd name="connsiteY2" fmla="*/ 1796984 h 1894916"/>
                <a:gd name="connsiteX3" fmla="*/ 185542 w 1145001"/>
                <a:gd name="connsiteY3" fmla="*/ 1662616 h 1894916"/>
                <a:gd name="connsiteX4" fmla="*/ 328864 w 1145001"/>
                <a:gd name="connsiteY4" fmla="*/ 1553202 h 1894916"/>
                <a:gd name="connsiteX5" fmla="*/ 411145 w 1145001"/>
                <a:gd name="connsiteY5" fmla="*/ 1499203 h 1894916"/>
                <a:gd name="connsiteX6" fmla="*/ 676696 w 1145001"/>
                <a:gd name="connsiteY6" fmla="*/ 1175319 h 1894916"/>
                <a:gd name="connsiteX7" fmla="*/ 746692 w 1145001"/>
                <a:gd name="connsiteY7" fmla="*/ 920897 h 1894916"/>
                <a:gd name="connsiteX8" fmla="*/ 738425 w 1145001"/>
                <a:gd name="connsiteY8" fmla="*/ 898854 h 1894916"/>
                <a:gd name="connsiteX9" fmla="*/ 703523 w 1145001"/>
                <a:gd name="connsiteY9" fmla="*/ 889018 h 1894916"/>
                <a:gd name="connsiteX10" fmla="*/ 455263 w 1145001"/>
                <a:gd name="connsiteY10" fmla="*/ 914162 h 1894916"/>
                <a:gd name="connsiteX11" fmla="*/ 149710 w 1145001"/>
                <a:gd name="connsiteY11" fmla="*/ 805590 h 1894916"/>
                <a:gd name="connsiteX12" fmla="*/ 0 w 1145001"/>
                <a:gd name="connsiteY12" fmla="*/ 476964 h 1894916"/>
                <a:gd name="connsiteX13" fmla="*/ 130694 w 1145001"/>
                <a:gd name="connsiteY13" fmla="*/ 137699 h 1894916"/>
                <a:gd name="connsiteX14" fmla="*/ 498547 w 1145001"/>
                <a:gd name="connsiteY14" fmla="*/ 0 h 1894916"/>
                <a:gd name="connsiteX15" fmla="*/ 959855 w 1145001"/>
                <a:gd name="connsiteY15" fmla="*/ 211824 h 1894916"/>
                <a:gd name="connsiteX16" fmla="*/ 1145002 w 1145001"/>
                <a:gd name="connsiteY16" fmla="*/ 737842 h 1894916"/>
                <a:gd name="connsiteX17" fmla="*/ 874855 w 1145001"/>
                <a:gd name="connsiteY17" fmla="*/ 1437535 h 1894916"/>
                <a:gd name="connsiteX18" fmla="*/ 503250 w 1145001"/>
                <a:gd name="connsiteY18" fmla="*/ 1787743 h 1894916"/>
                <a:gd name="connsiteX19" fmla="*/ 479102 w 1145001"/>
                <a:gd name="connsiteY19" fmla="*/ 1805118 h 1894916"/>
                <a:gd name="connsiteX20" fmla="*/ 291536 w 1145001"/>
                <a:gd name="connsiteY20" fmla="*/ 1894900 h 1894916"/>
                <a:gd name="connsiteX21" fmla="*/ 700580 w 1145001"/>
                <a:gd name="connsiteY21" fmla="*/ 779414 h 1894916"/>
                <a:gd name="connsiteX22" fmla="*/ 810495 w 1145001"/>
                <a:gd name="connsiteY22" fmla="*/ 816230 h 1894916"/>
                <a:gd name="connsiteX23" fmla="*/ 856457 w 1145001"/>
                <a:gd name="connsiteY23" fmla="*/ 921088 h 1894916"/>
                <a:gd name="connsiteX24" fmla="*/ 774980 w 1145001"/>
                <a:gd name="connsiteY24" fmla="*/ 1224379 h 1894916"/>
                <a:gd name="connsiteX25" fmla="*/ 482026 w 1145001"/>
                <a:gd name="connsiteY25" fmla="*/ 1583121 h 1894916"/>
                <a:gd name="connsiteX26" fmla="*/ 384934 w 1145001"/>
                <a:gd name="connsiteY26" fmla="*/ 1647644 h 1894916"/>
                <a:gd name="connsiteX27" fmla="*/ 273227 w 1145001"/>
                <a:gd name="connsiteY27" fmla="*/ 1728738 h 1894916"/>
                <a:gd name="connsiteX28" fmla="*/ 272309 w 1145001"/>
                <a:gd name="connsiteY28" fmla="*/ 1762530 h 1894916"/>
                <a:gd name="connsiteX29" fmla="*/ 289990 w 1145001"/>
                <a:gd name="connsiteY29" fmla="*/ 1785186 h 1894916"/>
                <a:gd name="connsiteX30" fmla="*/ 291597 w 1145001"/>
                <a:gd name="connsiteY30" fmla="*/ 1785301 h 1894916"/>
                <a:gd name="connsiteX31" fmla="*/ 414326 w 1145001"/>
                <a:gd name="connsiteY31" fmla="*/ 1716873 h 1894916"/>
                <a:gd name="connsiteX32" fmla="*/ 441153 w 1145001"/>
                <a:gd name="connsiteY32" fmla="*/ 1697547 h 1894916"/>
                <a:gd name="connsiteX33" fmla="*/ 789716 w 1145001"/>
                <a:gd name="connsiteY33" fmla="*/ 1368696 h 1894916"/>
                <a:gd name="connsiteX34" fmla="*/ 1035409 w 1145001"/>
                <a:gd name="connsiteY34" fmla="*/ 738083 h 1894916"/>
                <a:gd name="connsiteX35" fmla="*/ 877851 w 1145001"/>
                <a:gd name="connsiteY35" fmla="*/ 284808 h 1894916"/>
                <a:gd name="connsiteX36" fmla="*/ 498672 w 1145001"/>
                <a:gd name="connsiteY36" fmla="*/ 109949 h 1894916"/>
                <a:gd name="connsiteX37" fmla="*/ 210078 w 1145001"/>
                <a:gd name="connsiteY37" fmla="*/ 213740 h 1894916"/>
                <a:gd name="connsiteX38" fmla="*/ 109853 w 1145001"/>
                <a:gd name="connsiteY38" fmla="*/ 477156 h 1894916"/>
                <a:gd name="connsiteX39" fmla="*/ 216279 w 1145001"/>
                <a:gd name="connsiteY39" fmla="*/ 718489 h 1894916"/>
                <a:gd name="connsiteX40" fmla="*/ 455388 w 1145001"/>
                <a:gd name="connsiteY40" fmla="*/ 804635 h 1894916"/>
                <a:gd name="connsiteX41" fmla="*/ 694194 w 1145001"/>
                <a:gd name="connsiteY41" fmla="*/ 779837 h 1894916"/>
                <a:gd name="connsiteX42" fmla="*/ 700585 w 1145001"/>
                <a:gd name="connsiteY42" fmla="*/ 779416 h 1894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145001" h="1894916">
                  <a:moveTo>
                    <a:pt x="291550" y="1894917"/>
                  </a:moveTo>
                  <a:cubicBezTo>
                    <a:pt x="280261" y="1894917"/>
                    <a:pt x="269315" y="1893386"/>
                    <a:pt x="259059" y="1890363"/>
                  </a:cubicBezTo>
                  <a:cubicBezTo>
                    <a:pt x="217535" y="1878231"/>
                    <a:pt x="183514" y="1843329"/>
                    <a:pt x="168167" y="1796984"/>
                  </a:cubicBezTo>
                  <a:cubicBezTo>
                    <a:pt x="152094" y="1748687"/>
                    <a:pt x="158638" y="1698435"/>
                    <a:pt x="185542" y="1662616"/>
                  </a:cubicBezTo>
                  <a:cubicBezTo>
                    <a:pt x="218607" y="1618682"/>
                    <a:pt x="274635" y="1585349"/>
                    <a:pt x="328864" y="1553202"/>
                  </a:cubicBezTo>
                  <a:cubicBezTo>
                    <a:pt x="360781" y="1534220"/>
                    <a:pt x="390900" y="1516348"/>
                    <a:pt x="411145" y="1499203"/>
                  </a:cubicBezTo>
                  <a:cubicBezTo>
                    <a:pt x="530474" y="1398361"/>
                    <a:pt x="619833" y="1289407"/>
                    <a:pt x="676696" y="1175319"/>
                  </a:cubicBezTo>
                  <a:cubicBezTo>
                    <a:pt x="723156" y="1081979"/>
                    <a:pt x="746692" y="996404"/>
                    <a:pt x="746692" y="920897"/>
                  </a:cubicBezTo>
                  <a:cubicBezTo>
                    <a:pt x="746692" y="907886"/>
                    <a:pt x="742673" y="902642"/>
                    <a:pt x="738425" y="898854"/>
                  </a:cubicBezTo>
                  <a:cubicBezTo>
                    <a:pt x="731384" y="892769"/>
                    <a:pt x="719558" y="889401"/>
                    <a:pt x="703523" y="889018"/>
                  </a:cubicBezTo>
                  <a:cubicBezTo>
                    <a:pt x="513243" y="911559"/>
                    <a:pt x="470684" y="914162"/>
                    <a:pt x="455263" y="914162"/>
                  </a:cubicBezTo>
                  <a:cubicBezTo>
                    <a:pt x="347230" y="914162"/>
                    <a:pt x="244468" y="877613"/>
                    <a:pt x="149710" y="805590"/>
                  </a:cubicBezTo>
                  <a:cubicBezTo>
                    <a:pt x="50357" y="729929"/>
                    <a:pt x="0" y="619366"/>
                    <a:pt x="0" y="476964"/>
                  </a:cubicBezTo>
                  <a:cubicBezTo>
                    <a:pt x="0" y="342479"/>
                    <a:pt x="43934" y="228322"/>
                    <a:pt x="130694" y="137699"/>
                  </a:cubicBezTo>
                  <a:cubicBezTo>
                    <a:pt x="218027" y="46348"/>
                    <a:pt x="341793" y="0"/>
                    <a:pt x="498547" y="0"/>
                  </a:cubicBezTo>
                  <a:cubicBezTo>
                    <a:pt x="680020" y="0"/>
                    <a:pt x="835246" y="71258"/>
                    <a:pt x="959855" y="211824"/>
                  </a:cubicBezTo>
                  <a:cubicBezTo>
                    <a:pt x="1082741" y="350669"/>
                    <a:pt x="1145002" y="527664"/>
                    <a:pt x="1145002" y="737842"/>
                  </a:cubicBezTo>
                  <a:cubicBezTo>
                    <a:pt x="1145002" y="981047"/>
                    <a:pt x="1054111" y="1216413"/>
                    <a:pt x="874855" y="1437535"/>
                  </a:cubicBezTo>
                  <a:cubicBezTo>
                    <a:pt x="759857" y="1579397"/>
                    <a:pt x="634825" y="1697198"/>
                    <a:pt x="503250" y="1787743"/>
                  </a:cubicBezTo>
                  <a:cubicBezTo>
                    <a:pt x="496208" y="1792566"/>
                    <a:pt x="488056" y="1798536"/>
                    <a:pt x="479102" y="1805118"/>
                  </a:cubicBezTo>
                  <a:cubicBezTo>
                    <a:pt x="427514" y="1843043"/>
                    <a:pt x="356716" y="1894900"/>
                    <a:pt x="291536" y="1894900"/>
                  </a:cubicBezTo>
                  <a:close/>
                  <a:moveTo>
                    <a:pt x="700580" y="779414"/>
                  </a:moveTo>
                  <a:cubicBezTo>
                    <a:pt x="745280" y="779414"/>
                    <a:pt x="782326" y="791813"/>
                    <a:pt x="810495" y="816230"/>
                  </a:cubicBezTo>
                  <a:cubicBezTo>
                    <a:pt x="840651" y="842636"/>
                    <a:pt x="856457" y="878839"/>
                    <a:pt x="856457" y="921088"/>
                  </a:cubicBezTo>
                  <a:cubicBezTo>
                    <a:pt x="856457" y="1013702"/>
                    <a:pt x="829017" y="1115689"/>
                    <a:pt x="774980" y="1224379"/>
                  </a:cubicBezTo>
                  <a:cubicBezTo>
                    <a:pt x="711375" y="1351938"/>
                    <a:pt x="612788" y="1472599"/>
                    <a:pt x="482026" y="1583121"/>
                  </a:cubicBezTo>
                  <a:cubicBezTo>
                    <a:pt x="454816" y="1606122"/>
                    <a:pt x="419263" y="1627246"/>
                    <a:pt x="384934" y="1647644"/>
                  </a:cubicBezTo>
                  <a:cubicBezTo>
                    <a:pt x="341957" y="1673170"/>
                    <a:pt x="293315" y="1702064"/>
                    <a:pt x="273227" y="1728738"/>
                  </a:cubicBezTo>
                  <a:cubicBezTo>
                    <a:pt x="269094" y="1734172"/>
                    <a:pt x="267410" y="1747872"/>
                    <a:pt x="272309" y="1762530"/>
                  </a:cubicBezTo>
                  <a:cubicBezTo>
                    <a:pt x="276136" y="1774087"/>
                    <a:pt x="283216" y="1783196"/>
                    <a:pt x="289990" y="1785186"/>
                  </a:cubicBezTo>
                  <a:lnTo>
                    <a:pt x="291597" y="1785301"/>
                  </a:lnTo>
                  <a:cubicBezTo>
                    <a:pt x="320950" y="1785301"/>
                    <a:pt x="384057" y="1739109"/>
                    <a:pt x="414326" y="1716873"/>
                  </a:cubicBezTo>
                  <a:cubicBezTo>
                    <a:pt x="424237" y="1709564"/>
                    <a:pt x="433346" y="1702943"/>
                    <a:pt x="441153" y="1697547"/>
                  </a:cubicBezTo>
                  <a:cubicBezTo>
                    <a:pt x="564039" y="1613008"/>
                    <a:pt x="681301" y="1502407"/>
                    <a:pt x="789716" y="1368696"/>
                  </a:cubicBezTo>
                  <a:cubicBezTo>
                    <a:pt x="952790" y="1167629"/>
                    <a:pt x="1035409" y="955531"/>
                    <a:pt x="1035409" y="738083"/>
                  </a:cubicBezTo>
                  <a:cubicBezTo>
                    <a:pt x="1035409" y="555454"/>
                    <a:pt x="982404" y="402991"/>
                    <a:pt x="877851" y="284808"/>
                  </a:cubicBezTo>
                  <a:cubicBezTo>
                    <a:pt x="773561" y="167164"/>
                    <a:pt x="649489" y="109949"/>
                    <a:pt x="498672" y="109949"/>
                  </a:cubicBezTo>
                  <a:cubicBezTo>
                    <a:pt x="371270" y="109949"/>
                    <a:pt x="276894" y="143894"/>
                    <a:pt x="210078" y="213740"/>
                  </a:cubicBezTo>
                  <a:cubicBezTo>
                    <a:pt x="142646" y="284233"/>
                    <a:pt x="109853" y="370416"/>
                    <a:pt x="109853" y="477156"/>
                  </a:cubicBezTo>
                  <a:cubicBezTo>
                    <a:pt x="109853" y="585003"/>
                    <a:pt x="144641" y="663948"/>
                    <a:pt x="216279" y="718489"/>
                  </a:cubicBezTo>
                  <a:cubicBezTo>
                    <a:pt x="292475" y="776430"/>
                    <a:pt x="370741" y="804635"/>
                    <a:pt x="455388" y="804635"/>
                  </a:cubicBezTo>
                  <a:cubicBezTo>
                    <a:pt x="466487" y="804635"/>
                    <a:pt x="512220" y="801382"/>
                    <a:pt x="694194" y="779837"/>
                  </a:cubicBezTo>
                  <a:cubicBezTo>
                    <a:pt x="696222" y="779492"/>
                    <a:pt x="698365" y="779416"/>
                    <a:pt x="700585" y="77941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3AEAE87-AB38-10E1-7580-80D4530D11AC}"/>
                </a:ext>
              </a:extLst>
            </p:cNvPr>
            <p:cNvSpPr/>
            <p:nvPr/>
          </p:nvSpPr>
          <p:spPr>
            <a:xfrm>
              <a:off x="6421045" y="2401844"/>
              <a:ext cx="192115" cy="199221"/>
            </a:xfrm>
            <a:custGeom>
              <a:avLst/>
              <a:gdLst>
                <a:gd name="connsiteX0" fmla="*/ 220 w 192115"/>
                <a:gd name="connsiteY0" fmla="*/ 109163 h 199221"/>
                <a:gd name="connsiteX1" fmla="*/ 60456 w 192115"/>
                <a:gd name="connsiteY1" fmla="*/ 4108 h 199221"/>
                <a:gd name="connsiteX2" fmla="*/ 186370 w 192115"/>
                <a:gd name="connsiteY2" fmla="*/ 94196 h 199221"/>
                <a:gd name="connsiteX3" fmla="*/ 50316 w 192115"/>
                <a:gd name="connsiteY3" fmla="*/ 188722 h 199221"/>
                <a:gd name="connsiteX4" fmla="*/ 221 w 192115"/>
                <a:gd name="connsiteY4" fmla="*/ 109159 h 199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115" h="199221">
                  <a:moveTo>
                    <a:pt x="220" y="109163"/>
                  </a:moveTo>
                  <a:cubicBezTo>
                    <a:pt x="-2421" y="65037"/>
                    <a:pt x="18781" y="17660"/>
                    <a:pt x="60456" y="4108"/>
                  </a:cubicBezTo>
                  <a:cubicBezTo>
                    <a:pt x="122186" y="-16099"/>
                    <a:pt x="169107" y="42110"/>
                    <a:pt x="186370" y="94196"/>
                  </a:cubicBezTo>
                  <a:cubicBezTo>
                    <a:pt x="216373" y="184552"/>
                    <a:pt x="122612" y="218424"/>
                    <a:pt x="50316" y="188722"/>
                  </a:cubicBezTo>
                  <a:cubicBezTo>
                    <a:pt x="18323" y="175635"/>
                    <a:pt x="2172" y="143373"/>
                    <a:pt x="221" y="10915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023479D-6F2F-14DC-EBAC-384D3F880E65}"/>
                </a:ext>
              </a:extLst>
            </p:cNvPr>
            <p:cNvSpPr/>
            <p:nvPr/>
          </p:nvSpPr>
          <p:spPr>
            <a:xfrm>
              <a:off x="6226446" y="2328826"/>
              <a:ext cx="583431" cy="220884"/>
            </a:xfrm>
            <a:custGeom>
              <a:avLst/>
              <a:gdLst>
                <a:gd name="connsiteX0" fmla="*/ 529979 w 583431"/>
                <a:gd name="connsiteY0" fmla="*/ 220880 h 220884"/>
                <a:gd name="connsiteX1" fmla="*/ 515054 w 583431"/>
                <a:gd name="connsiteY1" fmla="*/ 218699 h 220884"/>
                <a:gd name="connsiteX2" fmla="*/ 422708 w 583431"/>
                <a:gd name="connsiteY2" fmla="*/ 160911 h 220884"/>
                <a:gd name="connsiteX3" fmla="*/ 356042 w 583431"/>
                <a:gd name="connsiteY3" fmla="*/ 115370 h 220884"/>
                <a:gd name="connsiteX4" fmla="*/ 102237 w 583431"/>
                <a:gd name="connsiteY4" fmla="*/ 188236 h 220884"/>
                <a:gd name="connsiteX5" fmla="*/ 27112 w 583431"/>
                <a:gd name="connsiteY5" fmla="*/ 207754 h 220884"/>
                <a:gd name="connsiteX6" fmla="*/ 7595 w 583431"/>
                <a:gd name="connsiteY6" fmla="*/ 132630 h 220884"/>
                <a:gd name="connsiteX7" fmla="*/ 380229 w 583431"/>
                <a:gd name="connsiteY7" fmla="*/ 8294 h 220884"/>
                <a:gd name="connsiteX8" fmla="*/ 489261 w 583431"/>
                <a:gd name="connsiteY8" fmla="*/ 73584 h 220884"/>
                <a:gd name="connsiteX9" fmla="*/ 546475 w 583431"/>
                <a:gd name="connsiteY9" fmla="*/ 113461 h 220884"/>
                <a:gd name="connsiteX10" fmla="*/ 580765 w 583431"/>
                <a:gd name="connsiteY10" fmla="*/ 182768 h 220884"/>
                <a:gd name="connsiteX11" fmla="*/ 529980 w 583431"/>
                <a:gd name="connsiteY11" fmla="*/ 220884 h 22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3431" h="220884">
                  <a:moveTo>
                    <a:pt x="529979" y="220880"/>
                  </a:moveTo>
                  <a:cubicBezTo>
                    <a:pt x="525081" y="220880"/>
                    <a:pt x="520067" y="220153"/>
                    <a:pt x="515054" y="218699"/>
                  </a:cubicBezTo>
                  <a:cubicBezTo>
                    <a:pt x="487998" y="210739"/>
                    <a:pt x="457764" y="187700"/>
                    <a:pt x="422708" y="160911"/>
                  </a:cubicBezTo>
                  <a:cubicBezTo>
                    <a:pt x="402234" y="145336"/>
                    <a:pt x="368059" y="119197"/>
                    <a:pt x="356042" y="115370"/>
                  </a:cubicBezTo>
                  <a:cubicBezTo>
                    <a:pt x="249498" y="92064"/>
                    <a:pt x="128454" y="143499"/>
                    <a:pt x="102237" y="188236"/>
                  </a:cubicBezTo>
                  <a:cubicBezTo>
                    <a:pt x="86891" y="214413"/>
                    <a:pt x="53175" y="223062"/>
                    <a:pt x="27112" y="207754"/>
                  </a:cubicBezTo>
                  <a:cubicBezTo>
                    <a:pt x="935" y="192408"/>
                    <a:pt x="-7790" y="158769"/>
                    <a:pt x="7595" y="132630"/>
                  </a:cubicBezTo>
                  <a:cubicBezTo>
                    <a:pt x="58188" y="46560"/>
                    <a:pt x="228256" y="-24889"/>
                    <a:pt x="380229" y="8294"/>
                  </a:cubicBezTo>
                  <a:cubicBezTo>
                    <a:pt x="410998" y="15030"/>
                    <a:pt x="441959" y="37495"/>
                    <a:pt x="489261" y="73584"/>
                  </a:cubicBezTo>
                  <a:cubicBezTo>
                    <a:pt x="508091" y="87974"/>
                    <a:pt x="536563" y="109672"/>
                    <a:pt x="546475" y="113461"/>
                  </a:cubicBezTo>
                  <a:cubicBezTo>
                    <a:pt x="574029" y="123870"/>
                    <a:pt x="590103" y="154831"/>
                    <a:pt x="580765" y="182768"/>
                  </a:cubicBezTo>
                  <a:cubicBezTo>
                    <a:pt x="573034" y="205921"/>
                    <a:pt x="552674" y="220884"/>
                    <a:pt x="529980" y="22088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EE40EC45-E2B8-AB39-FB16-F88B6D36B824}"/>
                </a:ext>
              </a:extLst>
            </p:cNvPr>
            <p:cNvSpPr/>
            <p:nvPr/>
          </p:nvSpPr>
          <p:spPr>
            <a:xfrm>
              <a:off x="6207332" y="2437894"/>
              <a:ext cx="612663" cy="240742"/>
            </a:xfrm>
            <a:custGeom>
              <a:avLst/>
              <a:gdLst>
                <a:gd name="connsiteX0" fmla="*/ 356286 w 612663"/>
                <a:gd name="connsiteY0" fmla="*/ 240742 h 240742"/>
                <a:gd name="connsiteX1" fmla="*/ 291763 w 612663"/>
                <a:gd name="connsiteY1" fmla="*/ 236686 h 240742"/>
                <a:gd name="connsiteX2" fmla="*/ 255827 w 612663"/>
                <a:gd name="connsiteY2" fmla="*/ 233777 h 240742"/>
                <a:gd name="connsiteX3" fmla="*/ 107263 w 612663"/>
                <a:gd name="connsiteY3" fmla="*/ 187317 h 240742"/>
                <a:gd name="connsiteX4" fmla="*/ 67883 w 612663"/>
                <a:gd name="connsiteY4" fmla="*/ 152798 h 240742"/>
                <a:gd name="connsiteX5" fmla="*/ 57780 w 612663"/>
                <a:gd name="connsiteY5" fmla="*/ 142810 h 240742"/>
                <a:gd name="connsiteX6" fmla="*/ 49399 w 612663"/>
                <a:gd name="connsiteY6" fmla="*/ 135692 h 240742"/>
                <a:gd name="connsiteX7" fmla="*/ 643 w 612663"/>
                <a:gd name="connsiteY7" fmla="*/ 63285 h 240742"/>
                <a:gd name="connsiteX8" fmla="*/ 46452 w 612663"/>
                <a:gd name="connsiteY8" fmla="*/ 675 h 240742"/>
                <a:gd name="connsiteX9" fmla="*/ 107990 w 612663"/>
                <a:gd name="connsiteY9" fmla="*/ 41279 h 240742"/>
                <a:gd name="connsiteX10" fmla="*/ 119127 w 612663"/>
                <a:gd name="connsiteY10" fmla="*/ 50923 h 240742"/>
                <a:gd name="connsiteX11" fmla="*/ 133555 w 612663"/>
                <a:gd name="connsiteY11" fmla="*/ 63476 h 240742"/>
                <a:gd name="connsiteX12" fmla="*/ 145572 w 612663"/>
                <a:gd name="connsiteY12" fmla="*/ 75262 h 240742"/>
                <a:gd name="connsiteX13" fmla="*/ 169605 w 612663"/>
                <a:gd name="connsiteY13" fmla="*/ 96923 h 240742"/>
                <a:gd name="connsiteX14" fmla="*/ 261186 w 612663"/>
                <a:gd name="connsiteY14" fmla="*/ 124132 h 240742"/>
                <a:gd name="connsiteX15" fmla="*/ 302288 w 612663"/>
                <a:gd name="connsiteY15" fmla="*/ 127424 h 240742"/>
                <a:gd name="connsiteX16" fmla="*/ 396930 w 612663"/>
                <a:gd name="connsiteY16" fmla="*/ 125166 h 240742"/>
                <a:gd name="connsiteX17" fmla="*/ 503318 w 612663"/>
                <a:gd name="connsiteY17" fmla="*/ 48740 h 240742"/>
                <a:gd name="connsiteX18" fmla="*/ 563937 w 612663"/>
                <a:gd name="connsiteY18" fmla="*/ 367 h 240742"/>
                <a:gd name="connsiteX19" fmla="*/ 612311 w 612663"/>
                <a:gd name="connsiteY19" fmla="*/ 60987 h 240742"/>
                <a:gd name="connsiteX20" fmla="*/ 436922 w 612663"/>
                <a:gd name="connsiteY20" fmla="*/ 227382 h 240742"/>
                <a:gd name="connsiteX21" fmla="*/ 356287 w 612663"/>
                <a:gd name="connsiteY21" fmla="*/ 240738 h 240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12663" h="240742">
                  <a:moveTo>
                    <a:pt x="356286" y="240742"/>
                  </a:moveTo>
                  <a:cubicBezTo>
                    <a:pt x="334166" y="240742"/>
                    <a:pt x="312351" y="238676"/>
                    <a:pt x="291763" y="236686"/>
                  </a:cubicBezTo>
                  <a:cubicBezTo>
                    <a:pt x="279401" y="235538"/>
                    <a:pt x="267346" y="234390"/>
                    <a:pt x="255827" y="233777"/>
                  </a:cubicBezTo>
                  <a:cubicBezTo>
                    <a:pt x="198001" y="230983"/>
                    <a:pt x="148019" y="215408"/>
                    <a:pt x="107263" y="187317"/>
                  </a:cubicBezTo>
                  <a:cubicBezTo>
                    <a:pt x="91190" y="176181"/>
                    <a:pt x="78790" y="163781"/>
                    <a:pt x="67883" y="152798"/>
                  </a:cubicBezTo>
                  <a:lnTo>
                    <a:pt x="57780" y="142810"/>
                  </a:lnTo>
                  <a:cubicBezTo>
                    <a:pt x="55293" y="140437"/>
                    <a:pt x="52346" y="138141"/>
                    <a:pt x="49399" y="135692"/>
                  </a:cubicBezTo>
                  <a:cubicBezTo>
                    <a:pt x="33326" y="122488"/>
                    <a:pt x="6346" y="100291"/>
                    <a:pt x="643" y="63285"/>
                  </a:cubicBezTo>
                  <a:cubicBezTo>
                    <a:pt x="-3950" y="33319"/>
                    <a:pt x="16563" y="5305"/>
                    <a:pt x="46452" y="675"/>
                  </a:cubicBezTo>
                  <a:cubicBezTo>
                    <a:pt x="74159" y="-3496"/>
                    <a:pt x="101102" y="14223"/>
                    <a:pt x="107990" y="41279"/>
                  </a:cubicBezTo>
                  <a:cubicBezTo>
                    <a:pt x="110631" y="43958"/>
                    <a:pt x="115606" y="48091"/>
                    <a:pt x="119127" y="50923"/>
                  </a:cubicBezTo>
                  <a:cubicBezTo>
                    <a:pt x="124293" y="55133"/>
                    <a:pt x="129268" y="59305"/>
                    <a:pt x="133555" y="63476"/>
                  </a:cubicBezTo>
                  <a:lnTo>
                    <a:pt x="145572" y="75262"/>
                  </a:lnTo>
                  <a:cubicBezTo>
                    <a:pt x="154297" y="83988"/>
                    <a:pt x="161798" y="91488"/>
                    <a:pt x="169605" y="96923"/>
                  </a:cubicBezTo>
                  <a:cubicBezTo>
                    <a:pt x="193179" y="113149"/>
                    <a:pt x="224025" y="122335"/>
                    <a:pt x="261186" y="124132"/>
                  </a:cubicBezTo>
                  <a:cubicBezTo>
                    <a:pt x="274352" y="124783"/>
                    <a:pt x="288166" y="126123"/>
                    <a:pt x="302288" y="127424"/>
                  </a:cubicBezTo>
                  <a:cubicBezTo>
                    <a:pt x="337458" y="130753"/>
                    <a:pt x="373739" y="134274"/>
                    <a:pt x="396930" y="125166"/>
                  </a:cubicBezTo>
                  <a:cubicBezTo>
                    <a:pt x="458430" y="101132"/>
                    <a:pt x="501672" y="63207"/>
                    <a:pt x="503318" y="48740"/>
                  </a:cubicBezTo>
                  <a:cubicBezTo>
                    <a:pt x="506724" y="18584"/>
                    <a:pt x="534355" y="-3116"/>
                    <a:pt x="563937" y="367"/>
                  </a:cubicBezTo>
                  <a:cubicBezTo>
                    <a:pt x="594056" y="3773"/>
                    <a:pt x="615717" y="30868"/>
                    <a:pt x="612311" y="60987"/>
                  </a:cubicBezTo>
                  <a:cubicBezTo>
                    <a:pt x="601672" y="155897"/>
                    <a:pt x="475376" y="212343"/>
                    <a:pt x="436922" y="227382"/>
                  </a:cubicBezTo>
                  <a:cubicBezTo>
                    <a:pt x="410707" y="237638"/>
                    <a:pt x="383267" y="240738"/>
                    <a:pt x="356287" y="24073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C89F0A98-50C3-FFA2-3A56-58EA6EA4A44C}"/>
                </a:ext>
              </a:extLst>
            </p:cNvPr>
            <p:cNvSpPr/>
            <p:nvPr/>
          </p:nvSpPr>
          <p:spPr>
            <a:xfrm>
              <a:off x="6207218" y="2236196"/>
              <a:ext cx="557241" cy="175957"/>
            </a:xfrm>
            <a:custGeom>
              <a:avLst/>
              <a:gdLst>
                <a:gd name="connsiteX0" fmla="*/ 54941 w 557241"/>
                <a:gd name="connsiteY0" fmla="*/ 175958 h 175957"/>
                <a:gd name="connsiteX1" fmla="*/ 4998 w 557241"/>
                <a:gd name="connsiteY1" fmla="*/ 143926 h 175957"/>
                <a:gd name="connsiteX2" fmla="*/ 32055 w 557241"/>
                <a:gd name="connsiteY2" fmla="*/ 71213 h 175957"/>
                <a:gd name="connsiteX3" fmla="*/ 62901 w 557241"/>
                <a:gd name="connsiteY3" fmla="*/ 54220 h 175957"/>
                <a:gd name="connsiteX4" fmla="*/ 124630 w 557241"/>
                <a:gd name="connsiteY4" fmla="*/ 23604 h 175957"/>
                <a:gd name="connsiteX5" fmla="*/ 213188 w 557241"/>
                <a:gd name="connsiteY5" fmla="*/ 7913 h 175957"/>
                <a:gd name="connsiteX6" fmla="*/ 249851 w 557241"/>
                <a:gd name="connsiteY6" fmla="*/ 3627 h 175957"/>
                <a:gd name="connsiteX7" fmla="*/ 336686 w 557241"/>
                <a:gd name="connsiteY7" fmla="*/ 948 h 175957"/>
                <a:gd name="connsiteX8" fmla="*/ 368029 w 557241"/>
                <a:gd name="connsiteY8" fmla="*/ 719 h 175957"/>
                <a:gd name="connsiteX9" fmla="*/ 549962 w 557241"/>
                <a:gd name="connsiteY9" fmla="*/ 69146 h 175957"/>
                <a:gd name="connsiteX10" fmla="*/ 529678 w 557241"/>
                <a:gd name="connsiteY10" fmla="*/ 144040 h 175957"/>
                <a:gd name="connsiteX11" fmla="*/ 454784 w 557241"/>
                <a:gd name="connsiteY11" fmla="*/ 123757 h 175957"/>
                <a:gd name="connsiteX12" fmla="*/ 371011 w 557241"/>
                <a:gd name="connsiteY12" fmla="*/ 110439 h 175957"/>
                <a:gd name="connsiteX13" fmla="*/ 331899 w 557241"/>
                <a:gd name="connsiteY13" fmla="*/ 110592 h 175957"/>
                <a:gd name="connsiteX14" fmla="*/ 267107 w 557241"/>
                <a:gd name="connsiteY14" fmla="*/ 112008 h 175957"/>
                <a:gd name="connsiteX15" fmla="*/ 223747 w 557241"/>
                <a:gd name="connsiteY15" fmla="*/ 117098 h 175957"/>
                <a:gd name="connsiteX16" fmla="*/ 159721 w 557241"/>
                <a:gd name="connsiteY16" fmla="*/ 127507 h 175957"/>
                <a:gd name="connsiteX17" fmla="*/ 118886 w 557241"/>
                <a:gd name="connsiteY17" fmla="*/ 148517 h 175957"/>
                <a:gd name="connsiteX18" fmla="*/ 77746 w 557241"/>
                <a:gd name="connsiteY18" fmla="*/ 170906 h 175957"/>
                <a:gd name="connsiteX19" fmla="*/ 54937 w 557241"/>
                <a:gd name="connsiteY19" fmla="*/ 175957 h 175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7241" h="175957">
                  <a:moveTo>
                    <a:pt x="54941" y="175958"/>
                  </a:moveTo>
                  <a:cubicBezTo>
                    <a:pt x="34161" y="175958"/>
                    <a:pt x="14222" y="164056"/>
                    <a:pt x="4998" y="143926"/>
                  </a:cubicBezTo>
                  <a:cubicBezTo>
                    <a:pt x="-7631" y="116372"/>
                    <a:pt x="4501" y="83804"/>
                    <a:pt x="32055" y="71213"/>
                  </a:cubicBezTo>
                  <a:cubicBezTo>
                    <a:pt x="42579" y="66391"/>
                    <a:pt x="52683" y="60229"/>
                    <a:pt x="62901" y="54220"/>
                  </a:cubicBezTo>
                  <a:cubicBezTo>
                    <a:pt x="80849" y="43582"/>
                    <a:pt x="101209" y="31450"/>
                    <a:pt x="124630" y="23604"/>
                  </a:cubicBezTo>
                  <a:cubicBezTo>
                    <a:pt x="154098" y="13616"/>
                    <a:pt x="185479" y="10593"/>
                    <a:pt x="213188" y="7913"/>
                  </a:cubicBezTo>
                  <a:cubicBezTo>
                    <a:pt x="225701" y="6689"/>
                    <a:pt x="238102" y="5541"/>
                    <a:pt x="249851" y="3627"/>
                  </a:cubicBezTo>
                  <a:cubicBezTo>
                    <a:pt x="279548" y="-1042"/>
                    <a:pt x="307907" y="-315"/>
                    <a:pt x="336686" y="948"/>
                  </a:cubicBezTo>
                  <a:cubicBezTo>
                    <a:pt x="346062" y="1331"/>
                    <a:pt x="356777" y="948"/>
                    <a:pt x="368029" y="719"/>
                  </a:cubicBezTo>
                  <a:cubicBezTo>
                    <a:pt x="424057" y="-812"/>
                    <a:pt x="508480" y="-3108"/>
                    <a:pt x="549962" y="69146"/>
                  </a:cubicBezTo>
                  <a:cubicBezTo>
                    <a:pt x="565040" y="95437"/>
                    <a:pt x="555932" y="128962"/>
                    <a:pt x="529678" y="144040"/>
                  </a:cubicBezTo>
                  <a:cubicBezTo>
                    <a:pt x="503387" y="159195"/>
                    <a:pt x="469862" y="150087"/>
                    <a:pt x="454784" y="123757"/>
                  </a:cubicBezTo>
                  <a:cubicBezTo>
                    <a:pt x="445906" y="108334"/>
                    <a:pt x="402622" y="109444"/>
                    <a:pt x="371011" y="110439"/>
                  </a:cubicBezTo>
                  <a:cubicBezTo>
                    <a:pt x="357004" y="110860"/>
                    <a:pt x="343648" y="111166"/>
                    <a:pt x="331899" y="110592"/>
                  </a:cubicBezTo>
                  <a:cubicBezTo>
                    <a:pt x="307865" y="109482"/>
                    <a:pt x="286511" y="108908"/>
                    <a:pt x="267107" y="112008"/>
                  </a:cubicBezTo>
                  <a:cubicBezTo>
                    <a:pt x="253291" y="114266"/>
                    <a:pt x="238596" y="115682"/>
                    <a:pt x="223747" y="117098"/>
                  </a:cubicBezTo>
                  <a:cubicBezTo>
                    <a:pt x="199828" y="119394"/>
                    <a:pt x="177287" y="121614"/>
                    <a:pt x="159721" y="127507"/>
                  </a:cubicBezTo>
                  <a:cubicBezTo>
                    <a:pt x="147169" y="131717"/>
                    <a:pt x="133429" y="139906"/>
                    <a:pt x="118886" y="148517"/>
                  </a:cubicBezTo>
                  <a:cubicBezTo>
                    <a:pt x="105339" y="156516"/>
                    <a:pt x="91715" y="164552"/>
                    <a:pt x="77746" y="170906"/>
                  </a:cubicBezTo>
                  <a:cubicBezTo>
                    <a:pt x="70360" y="174388"/>
                    <a:pt x="62591" y="175957"/>
                    <a:pt x="54937" y="17595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B8197A3C-874D-B887-EC00-9A1AC51C1FA6}"/>
                </a:ext>
              </a:extLst>
            </p:cNvPr>
            <p:cNvSpPr/>
            <p:nvPr/>
          </p:nvSpPr>
          <p:spPr>
            <a:xfrm>
              <a:off x="5075947" y="2401844"/>
              <a:ext cx="192201" cy="199221"/>
            </a:xfrm>
            <a:custGeom>
              <a:avLst/>
              <a:gdLst>
                <a:gd name="connsiteX0" fmla="*/ 191998 w 192201"/>
                <a:gd name="connsiteY0" fmla="*/ 109163 h 199221"/>
                <a:gd name="connsiteX1" fmla="*/ 131646 w 192201"/>
                <a:gd name="connsiteY1" fmla="*/ 4108 h 199221"/>
                <a:gd name="connsiteX2" fmla="*/ 5772 w 192201"/>
                <a:gd name="connsiteY2" fmla="*/ 94196 h 199221"/>
                <a:gd name="connsiteX3" fmla="*/ 141903 w 192201"/>
                <a:gd name="connsiteY3" fmla="*/ 188722 h 199221"/>
                <a:gd name="connsiteX4" fmla="*/ 191999 w 192201"/>
                <a:gd name="connsiteY4" fmla="*/ 109159 h 199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201" h="199221">
                  <a:moveTo>
                    <a:pt x="191998" y="109163"/>
                  </a:moveTo>
                  <a:cubicBezTo>
                    <a:pt x="194524" y="65037"/>
                    <a:pt x="173399" y="17660"/>
                    <a:pt x="131646" y="4108"/>
                  </a:cubicBezTo>
                  <a:cubicBezTo>
                    <a:pt x="69992" y="-16099"/>
                    <a:pt x="23074" y="42110"/>
                    <a:pt x="5772" y="94196"/>
                  </a:cubicBezTo>
                  <a:cubicBezTo>
                    <a:pt x="-24308" y="184552"/>
                    <a:pt x="69454" y="218424"/>
                    <a:pt x="141903" y="188722"/>
                  </a:cubicBezTo>
                  <a:cubicBezTo>
                    <a:pt x="173782" y="175635"/>
                    <a:pt x="189970" y="143373"/>
                    <a:pt x="191999" y="10915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E1403C18-5E66-F5C4-BA44-69B0989A7690}"/>
                </a:ext>
              </a:extLst>
            </p:cNvPr>
            <p:cNvSpPr/>
            <p:nvPr/>
          </p:nvSpPr>
          <p:spPr>
            <a:xfrm>
              <a:off x="4877452" y="2329043"/>
              <a:ext cx="585222" cy="220760"/>
            </a:xfrm>
            <a:custGeom>
              <a:avLst/>
              <a:gdLst>
                <a:gd name="connsiteX0" fmla="*/ 54843 w 585222"/>
                <a:gd name="connsiteY0" fmla="*/ 220761 h 220760"/>
                <a:gd name="connsiteX1" fmla="*/ 2222 w 585222"/>
                <a:gd name="connsiteY1" fmla="*/ 181305 h 220760"/>
                <a:gd name="connsiteX2" fmla="*/ 39421 w 585222"/>
                <a:gd name="connsiteY2" fmla="*/ 113222 h 220760"/>
                <a:gd name="connsiteX3" fmla="*/ 95869 w 585222"/>
                <a:gd name="connsiteY3" fmla="*/ 73612 h 220760"/>
                <a:gd name="connsiteX4" fmla="*/ 204980 w 585222"/>
                <a:gd name="connsiteY4" fmla="*/ 8285 h 220760"/>
                <a:gd name="connsiteX5" fmla="*/ 577653 w 585222"/>
                <a:gd name="connsiteY5" fmla="*/ 132621 h 220760"/>
                <a:gd name="connsiteX6" fmla="*/ 558135 w 585222"/>
                <a:gd name="connsiteY6" fmla="*/ 207745 h 220760"/>
                <a:gd name="connsiteX7" fmla="*/ 483011 w 585222"/>
                <a:gd name="connsiteY7" fmla="*/ 188227 h 220760"/>
                <a:gd name="connsiteX8" fmla="*/ 228403 w 585222"/>
                <a:gd name="connsiteY8" fmla="*/ 115590 h 220760"/>
                <a:gd name="connsiteX9" fmla="*/ 162348 w 585222"/>
                <a:gd name="connsiteY9" fmla="*/ 160979 h 220760"/>
                <a:gd name="connsiteX10" fmla="*/ 70194 w 585222"/>
                <a:gd name="connsiteY10" fmla="*/ 218651 h 220760"/>
                <a:gd name="connsiteX11" fmla="*/ 54848 w 585222"/>
                <a:gd name="connsiteY11" fmla="*/ 220756 h 22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5222" h="220760">
                  <a:moveTo>
                    <a:pt x="54843" y="220761"/>
                  </a:moveTo>
                  <a:cubicBezTo>
                    <a:pt x="31077" y="220761"/>
                    <a:pt x="9187" y="205223"/>
                    <a:pt x="2222" y="181305"/>
                  </a:cubicBezTo>
                  <a:cubicBezTo>
                    <a:pt x="-6274" y="152219"/>
                    <a:pt x="10335" y="121718"/>
                    <a:pt x="39421" y="113222"/>
                  </a:cubicBezTo>
                  <a:cubicBezTo>
                    <a:pt x="48644" y="109663"/>
                    <a:pt x="77117" y="88003"/>
                    <a:pt x="95869" y="73612"/>
                  </a:cubicBezTo>
                  <a:cubicBezTo>
                    <a:pt x="143209" y="37447"/>
                    <a:pt x="174208" y="15021"/>
                    <a:pt x="204980" y="8285"/>
                  </a:cubicBezTo>
                  <a:cubicBezTo>
                    <a:pt x="357061" y="-24857"/>
                    <a:pt x="527100" y="46478"/>
                    <a:pt x="577653" y="132621"/>
                  </a:cubicBezTo>
                  <a:cubicBezTo>
                    <a:pt x="592999" y="158721"/>
                    <a:pt x="584274" y="192361"/>
                    <a:pt x="558135" y="207745"/>
                  </a:cubicBezTo>
                  <a:cubicBezTo>
                    <a:pt x="532073" y="223053"/>
                    <a:pt x="498433" y="214366"/>
                    <a:pt x="483011" y="188227"/>
                  </a:cubicBezTo>
                  <a:cubicBezTo>
                    <a:pt x="456719" y="143528"/>
                    <a:pt x="335475" y="92093"/>
                    <a:pt x="228403" y="115590"/>
                  </a:cubicBezTo>
                  <a:cubicBezTo>
                    <a:pt x="217036" y="119226"/>
                    <a:pt x="182823" y="145327"/>
                    <a:pt x="162348" y="160979"/>
                  </a:cubicBezTo>
                  <a:cubicBezTo>
                    <a:pt x="127331" y="187653"/>
                    <a:pt x="97175" y="210730"/>
                    <a:pt x="70194" y="218651"/>
                  </a:cubicBezTo>
                  <a:cubicBezTo>
                    <a:pt x="65104" y="220029"/>
                    <a:pt x="59938" y="220756"/>
                    <a:pt x="54848" y="22075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6E3A5F32-321B-154E-64DB-F3C83BCFF2FF}"/>
                </a:ext>
              </a:extLst>
            </p:cNvPr>
            <p:cNvSpPr/>
            <p:nvPr/>
          </p:nvSpPr>
          <p:spPr>
            <a:xfrm>
              <a:off x="4869255" y="2437753"/>
              <a:ext cx="612768" cy="240888"/>
            </a:xfrm>
            <a:custGeom>
              <a:avLst/>
              <a:gdLst>
                <a:gd name="connsiteX0" fmla="*/ 256337 w 612768"/>
                <a:gd name="connsiteY0" fmla="*/ 240883 h 240888"/>
                <a:gd name="connsiteX1" fmla="*/ 175702 w 612768"/>
                <a:gd name="connsiteY1" fmla="*/ 227489 h 240888"/>
                <a:gd name="connsiteX2" fmla="*/ 353 w 612768"/>
                <a:gd name="connsiteY2" fmla="*/ 61133 h 240888"/>
                <a:gd name="connsiteX3" fmla="*/ 48688 w 612768"/>
                <a:gd name="connsiteY3" fmla="*/ 437 h 240888"/>
                <a:gd name="connsiteX4" fmla="*/ 109384 w 612768"/>
                <a:gd name="connsiteY4" fmla="*/ 48772 h 240888"/>
                <a:gd name="connsiteX5" fmla="*/ 215702 w 612768"/>
                <a:gd name="connsiteY5" fmla="*/ 125236 h 240888"/>
                <a:gd name="connsiteX6" fmla="*/ 310460 w 612768"/>
                <a:gd name="connsiteY6" fmla="*/ 127494 h 240888"/>
                <a:gd name="connsiteX7" fmla="*/ 351370 w 612768"/>
                <a:gd name="connsiteY7" fmla="*/ 124203 h 240888"/>
                <a:gd name="connsiteX8" fmla="*/ 443104 w 612768"/>
                <a:gd name="connsiteY8" fmla="*/ 96955 h 240888"/>
                <a:gd name="connsiteX9" fmla="*/ 466908 w 612768"/>
                <a:gd name="connsiteY9" fmla="*/ 75447 h 240888"/>
                <a:gd name="connsiteX10" fmla="*/ 479040 w 612768"/>
                <a:gd name="connsiteY10" fmla="*/ 63468 h 240888"/>
                <a:gd name="connsiteX11" fmla="*/ 493583 w 612768"/>
                <a:gd name="connsiteY11" fmla="*/ 50916 h 240888"/>
                <a:gd name="connsiteX12" fmla="*/ 504757 w 612768"/>
                <a:gd name="connsiteY12" fmla="*/ 41196 h 240888"/>
                <a:gd name="connsiteX13" fmla="*/ 566411 w 612768"/>
                <a:gd name="connsiteY13" fmla="*/ 706 h 240888"/>
                <a:gd name="connsiteX14" fmla="*/ 612106 w 612768"/>
                <a:gd name="connsiteY14" fmla="*/ 63430 h 240888"/>
                <a:gd name="connsiteX15" fmla="*/ 563273 w 612768"/>
                <a:gd name="connsiteY15" fmla="*/ 135684 h 240888"/>
                <a:gd name="connsiteX16" fmla="*/ 554892 w 612768"/>
                <a:gd name="connsiteY16" fmla="*/ 142802 h 240888"/>
                <a:gd name="connsiteX17" fmla="*/ 544673 w 612768"/>
                <a:gd name="connsiteY17" fmla="*/ 152829 h 240888"/>
                <a:gd name="connsiteX18" fmla="*/ 505447 w 612768"/>
                <a:gd name="connsiteY18" fmla="*/ 187157 h 240888"/>
                <a:gd name="connsiteX19" fmla="*/ 356726 w 612768"/>
                <a:gd name="connsiteY19" fmla="*/ 233693 h 240888"/>
                <a:gd name="connsiteX20" fmla="*/ 320944 w 612768"/>
                <a:gd name="connsiteY20" fmla="*/ 236602 h 240888"/>
                <a:gd name="connsiteX21" fmla="*/ 256343 w 612768"/>
                <a:gd name="connsiteY21" fmla="*/ 240888 h 240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12768" h="240888">
                  <a:moveTo>
                    <a:pt x="256337" y="240883"/>
                  </a:moveTo>
                  <a:cubicBezTo>
                    <a:pt x="229357" y="240883"/>
                    <a:pt x="201840" y="237745"/>
                    <a:pt x="175702" y="227489"/>
                  </a:cubicBezTo>
                  <a:cubicBezTo>
                    <a:pt x="137240" y="212448"/>
                    <a:pt x="11100" y="156000"/>
                    <a:pt x="353" y="61133"/>
                  </a:cubicBezTo>
                  <a:cubicBezTo>
                    <a:pt x="-3054" y="31015"/>
                    <a:pt x="18607" y="3843"/>
                    <a:pt x="48688" y="437"/>
                  </a:cubicBezTo>
                  <a:cubicBezTo>
                    <a:pt x="78539" y="-3084"/>
                    <a:pt x="105978" y="18654"/>
                    <a:pt x="109384" y="48772"/>
                  </a:cubicBezTo>
                  <a:cubicBezTo>
                    <a:pt x="111029" y="63315"/>
                    <a:pt x="154274" y="101241"/>
                    <a:pt x="215702" y="125236"/>
                  </a:cubicBezTo>
                  <a:cubicBezTo>
                    <a:pt x="238894" y="134306"/>
                    <a:pt x="275212" y="130823"/>
                    <a:pt x="310460" y="127494"/>
                  </a:cubicBezTo>
                  <a:cubicBezTo>
                    <a:pt x="324505" y="126193"/>
                    <a:pt x="338281" y="124853"/>
                    <a:pt x="351370" y="124203"/>
                  </a:cubicBezTo>
                  <a:cubicBezTo>
                    <a:pt x="388569" y="122442"/>
                    <a:pt x="419414" y="113295"/>
                    <a:pt x="443104" y="96955"/>
                  </a:cubicBezTo>
                  <a:cubicBezTo>
                    <a:pt x="450796" y="91635"/>
                    <a:pt x="458259" y="84173"/>
                    <a:pt x="466908" y="75447"/>
                  </a:cubicBezTo>
                  <a:lnTo>
                    <a:pt x="479040" y="63468"/>
                  </a:lnTo>
                  <a:cubicBezTo>
                    <a:pt x="483364" y="59297"/>
                    <a:pt x="488378" y="55125"/>
                    <a:pt x="493583" y="50916"/>
                  </a:cubicBezTo>
                  <a:cubicBezTo>
                    <a:pt x="497104" y="48008"/>
                    <a:pt x="502155" y="43874"/>
                    <a:pt x="504757" y="41196"/>
                  </a:cubicBezTo>
                  <a:cubicBezTo>
                    <a:pt x="511684" y="14101"/>
                    <a:pt x="538128" y="-3849"/>
                    <a:pt x="566411" y="706"/>
                  </a:cubicBezTo>
                  <a:cubicBezTo>
                    <a:pt x="596300" y="5375"/>
                    <a:pt x="616774" y="33466"/>
                    <a:pt x="612106" y="63430"/>
                  </a:cubicBezTo>
                  <a:cubicBezTo>
                    <a:pt x="606327" y="100360"/>
                    <a:pt x="579346" y="122481"/>
                    <a:pt x="563273" y="135684"/>
                  </a:cubicBezTo>
                  <a:cubicBezTo>
                    <a:pt x="560326" y="138095"/>
                    <a:pt x="557417" y="140468"/>
                    <a:pt x="554892" y="142802"/>
                  </a:cubicBezTo>
                  <a:lnTo>
                    <a:pt x="544673" y="152829"/>
                  </a:lnTo>
                  <a:cubicBezTo>
                    <a:pt x="533804" y="163736"/>
                    <a:pt x="521481" y="176135"/>
                    <a:pt x="505447" y="187157"/>
                  </a:cubicBezTo>
                  <a:cubicBezTo>
                    <a:pt x="464536" y="215286"/>
                    <a:pt x="414555" y="230938"/>
                    <a:pt x="356726" y="233693"/>
                  </a:cubicBezTo>
                  <a:cubicBezTo>
                    <a:pt x="345321" y="234229"/>
                    <a:pt x="333228" y="235377"/>
                    <a:pt x="320944" y="236602"/>
                  </a:cubicBezTo>
                  <a:cubicBezTo>
                    <a:pt x="300316" y="238783"/>
                    <a:pt x="278464" y="240888"/>
                    <a:pt x="256343" y="24088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1197467-A342-E5AF-BC9D-A3DE63C550A7}"/>
                </a:ext>
              </a:extLst>
            </p:cNvPr>
            <p:cNvSpPr/>
            <p:nvPr/>
          </p:nvSpPr>
          <p:spPr>
            <a:xfrm>
              <a:off x="4924622" y="2236211"/>
              <a:ext cx="557273" cy="175944"/>
            </a:xfrm>
            <a:custGeom>
              <a:avLst/>
              <a:gdLst>
                <a:gd name="connsiteX0" fmla="*/ 502429 w 557273"/>
                <a:gd name="connsiteY0" fmla="*/ 175943 h 175944"/>
                <a:gd name="connsiteX1" fmla="*/ 479620 w 557273"/>
                <a:gd name="connsiteY1" fmla="*/ 170968 h 175944"/>
                <a:gd name="connsiteX2" fmla="*/ 438480 w 557273"/>
                <a:gd name="connsiteY2" fmla="*/ 148580 h 175944"/>
                <a:gd name="connsiteX3" fmla="*/ 397645 w 557273"/>
                <a:gd name="connsiteY3" fmla="*/ 127570 h 175944"/>
                <a:gd name="connsiteX4" fmla="*/ 333505 w 557273"/>
                <a:gd name="connsiteY4" fmla="*/ 117084 h 175944"/>
                <a:gd name="connsiteX5" fmla="*/ 290106 w 557273"/>
                <a:gd name="connsiteY5" fmla="*/ 111994 h 175944"/>
                <a:gd name="connsiteX6" fmla="*/ 225467 w 557273"/>
                <a:gd name="connsiteY6" fmla="*/ 110616 h 175944"/>
                <a:gd name="connsiteX7" fmla="*/ 186241 w 557273"/>
                <a:gd name="connsiteY7" fmla="*/ 110463 h 175944"/>
                <a:gd name="connsiteX8" fmla="*/ 102505 w 557273"/>
                <a:gd name="connsiteY8" fmla="*/ 123781 h 175944"/>
                <a:gd name="connsiteX9" fmla="*/ 27611 w 557273"/>
                <a:gd name="connsiteY9" fmla="*/ 144141 h 175944"/>
                <a:gd name="connsiteX10" fmla="*/ 7252 w 557273"/>
                <a:gd name="connsiteY10" fmla="*/ 69247 h 175944"/>
                <a:gd name="connsiteX11" fmla="*/ 189185 w 557273"/>
                <a:gd name="connsiteY11" fmla="*/ 781 h 175944"/>
                <a:gd name="connsiteX12" fmla="*/ 220604 w 557273"/>
                <a:gd name="connsiteY12" fmla="*/ 1011 h 175944"/>
                <a:gd name="connsiteX13" fmla="*/ 307363 w 557273"/>
                <a:gd name="connsiteY13" fmla="*/ 3690 h 175944"/>
                <a:gd name="connsiteX14" fmla="*/ 344026 w 557273"/>
                <a:gd name="connsiteY14" fmla="*/ 7899 h 175944"/>
                <a:gd name="connsiteX15" fmla="*/ 432736 w 557273"/>
                <a:gd name="connsiteY15" fmla="*/ 23629 h 175944"/>
                <a:gd name="connsiteX16" fmla="*/ 494351 w 557273"/>
                <a:gd name="connsiteY16" fmla="*/ 54207 h 175944"/>
                <a:gd name="connsiteX17" fmla="*/ 525234 w 557273"/>
                <a:gd name="connsiteY17" fmla="*/ 71199 h 175944"/>
                <a:gd name="connsiteX18" fmla="*/ 552291 w 557273"/>
                <a:gd name="connsiteY18" fmla="*/ 143912 h 175944"/>
                <a:gd name="connsiteX19" fmla="*/ 502426 w 557273"/>
                <a:gd name="connsiteY19" fmla="*/ 175944 h 175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7273" h="175944">
                  <a:moveTo>
                    <a:pt x="502429" y="175943"/>
                  </a:moveTo>
                  <a:cubicBezTo>
                    <a:pt x="494813" y="175943"/>
                    <a:pt x="487006" y="174336"/>
                    <a:pt x="479620" y="170968"/>
                  </a:cubicBezTo>
                  <a:cubicBezTo>
                    <a:pt x="465575" y="164539"/>
                    <a:pt x="452027" y="156655"/>
                    <a:pt x="438480" y="148580"/>
                  </a:cubicBezTo>
                  <a:cubicBezTo>
                    <a:pt x="423899" y="139892"/>
                    <a:pt x="410122" y="131740"/>
                    <a:pt x="397645" y="127570"/>
                  </a:cubicBezTo>
                  <a:cubicBezTo>
                    <a:pt x="379964" y="121600"/>
                    <a:pt x="357423" y="119380"/>
                    <a:pt x="333505" y="117084"/>
                  </a:cubicBezTo>
                  <a:cubicBezTo>
                    <a:pt x="318694" y="115668"/>
                    <a:pt x="304037" y="114214"/>
                    <a:pt x="290106" y="111994"/>
                  </a:cubicBezTo>
                  <a:cubicBezTo>
                    <a:pt x="270741" y="108932"/>
                    <a:pt x="249387" y="109583"/>
                    <a:pt x="225467" y="110616"/>
                  </a:cubicBezTo>
                  <a:cubicBezTo>
                    <a:pt x="213566" y="111152"/>
                    <a:pt x="200286" y="110769"/>
                    <a:pt x="186241" y="110463"/>
                  </a:cubicBezTo>
                  <a:cubicBezTo>
                    <a:pt x="154591" y="109545"/>
                    <a:pt x="111308" y="108397"/>
                    <a:pt x="102505" y="123781"/>
                  </a:cubicBezTo>
                  <a:cubicBezTo>
                    <a:pt x="87465" y="150073"/>
                    <a:pt x="53903" y="159220"/>
                    <a:pt x="27611" y="144141"/>
                  </a:cubicBezTo>
                  <a:cubicBezTo>
                    <a:pt x="1320" y="129100"/>
                    <a:pt x="-7789" y="95538"/>
                    <a:pt x="7252" y="69247"/>
                  </a:cubicBezTo>
                  <a:cubicBezTo>
                    <a:pt x="48660" y="-3045"/>
                    <a:pt x="133165" y="-749"/>
                    <a:pt x="189185" y="781"/>
                  </a:cubicBezTo>
                  <a:cubicBezTo>
                    <a:pt x="200359" y="1049"/>
                    <a:pt x="211037" y="1432"/>
                    <a:pt x="220604" y="1011"/>
                  </a:cubicBezTo>
                  <a:cubicBezTo>
                    <a:pt x="249345" y="-290"/>
                    <a:pt x="277703" y="-1132"/>
                    <a:pt x="307363" y="3690"/>
                  </a:cubicBezTo>
                  <a:cubicBezTo>
                    <a:pt x="319150" y="5565"/>
                    <a:pt x="331511" y="6713"/>
                    <a:pt x="344026" y="7899"/>
                  </a:cubicBezTo>
                  <a:cubicBezTo>
                    <a:pt x="371733" y="10578"/>
                    <a:pt x="403114" y="13602"/>
                    <a:pt x="432736" y="23629"/>
                  </a:cubicBezTo>
                  <a:cubicBezTo>
                    <a:pt x="456042" y="31474"/>
                    <a:pt x="476401" y="43529"/>
                    <a:pt x="494351" y="54207"/>
                  </a:cubicBezTo>
                  <a:cubicBezTo>
                    <a:pt x="504569" y="60253"/>
                    <a:pt x="514710" y="66377"/>
                    <a:pt x="525234" y="71199"/>
                  </a:cubicBezTo>
                  <a:cubicBezTo>
                    <a:pt x="552789" y="83751"/>
                    <a:pt x="564883" y="116358"/>
                    <a:pt x="552291" y="143912"/>
                  </a:cubicBezTo>
                  <a:cubicBezTo>
                    <a:pt x="543145" y="164042"/>
                    <a:pt x="523205" y="175944"/>
                    <a:pt x="502426" y="17594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36B79B50-1504-A8C4-3F8E-AC8C93AA3259}"/>
                </a:ext>
              </a:extLst>
            </p:cNvPr>
            <p:cNvSpPr/>
            <p:nvPr/>
          </p:nvSpPr>
          <p:spPr>
            <a:xfrm>
              <a:off x="4119938" y="1783734"/>
              <a:ext cx="358900" cy="311482"/>
            </a:xfrm>
            <a:custGeom>
              <a:avLst/>
              <a:gdLst>
                <a:gd name="connsiteX0" fmla="*/ 303983 w 358900"/>
                <a:gd name="connsiteY0" fmla="*/ 311483 h 311482"/>
                <a:gd name="connsiteX1" fmla="*/ 265790 w 358900"/>
                <a:gd name="connsiteY1" fmla="*/ 296022 h 311482"/>
                <a:gd name="connsiteX2" fmla="*/ 156679 w 358900"/>
                <a:gd name="connsiteY2" fmla="*/ 209761 h 311482"/>
                <a:gd name="connsiteX3" fmla="*/ 14464 w 358900"/>
                <a:gd name="connsiteY3" fmla="*/ 91999 h 311482"/>
                <a:gd name="connsiteX4" fmla="*/ 17755 w 358900"/>
                <a:gd name="connsiteY4" fmla="*/ 14464 h 311482"/>
                <a:gd name="connsiteX5" fmla="*/ 95291 w 358900"/>
                <a:gd name="connsiteY5" fmla="*/ 17755 h 311482"/>
                <a:gd name="connsiteX6" fmla="*/ 220429 w 358900"/>
                <a:gd name="connsiteY6" fmla="*/ 120468 h 311482"/>
                <a:gd name="connsiteX7" fmla="*/ 342247 w 358900"/>
                <a:gd name="connsiteY7" fmla="*/ 217253 h 311482"/>
                <a:gd name="connsiteX8" fmla="*/ 343395 w 358900"/>
                <a:gd name="connsiteY8" fmla="*/ 294827 h 311482"/>
                <a:gd name="connsiteX9" fmla="*/ 303978 w 358900"/>
                <a:gd name="connsiteY9" fmla="*/ 311474 h 311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8900" h="311482">
                  <a:moveTo>
                    <a:pt x="303983" y="311483"/>
                  </a:moveTo>
                  <a:cubicBezTo>
                    <a:pt x="290206" y="311483"/>
                    <a:pt x="276429" y="306316"/>
                    <a:pt x="265790" y="296022"/>
                  </a:cubicBezTo>
                  <a:cubicBezTo>
                    <a:pt x="233260" y="264487"/>
                    <a:pt x="196062" y="237928"/>
                    <a:pt x="156679" y="209761"/>
                  </a:cubicBezTo>
                  <a:cubicBezTo>
                    <a:pt x="108115" y="175126"/>
                    <a:pt x="57943" y="139306"/>
                    <a:pt x="14464" y="91999"/>
                  </a:cubicBezTo>
                  <a:cubicBezTo>
                    <a:pt x="-6050" y="69688"/>
                    <a:pt x="-4556" y="34977"/>
                    <a:pt x="17755" y="14464"/>
                  </a:cubicBezTo>
                  <a:cubicBezTo>
                    <a:pt x="40066" y="-6050"/>
                    <a:pt x="74815" y="-4556"/>
                    <a:pt x="95291" y="17755"/>
                  </a:cubicBezTo>
                  <a:cubicBezTo>
                    <a:pt x="130996" y="56599"/>
                    <a:pt x="174395" y="87598"/>
                    <a:pt x="220429" y="120468"/>
                  </a:cubicBezTo>
                  <a:cubicBezTo>
                    <a:pt x="261417" y="149707"/>
                    <a:pt x="303820" y="179940"/>
                    <a:pt x="342247" y="217253"/>
                  </a:cubicBezTo>
                  <a:cubicBezTo>
                    <a:pt x="363985" y="238378"/>
                    <a:pt x="364520" y="273089"/>
                    <a:pt x="343395" y="294827"/>
                  </a:cubicBezTo>
                  <a:cubicBezTo>
                    <a:pt x="332641" y="305925"/>
                    <a:pt x="318290" y="311474"/>
                    <a:pt x="303978" y="31147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D3DD885D-D2F1-7A96-F918-57A5F0B657FE}"/>
                </a:ext>
              </a:extLst>
            </p:cNvPr>
            <p:cNvSpPr/>
            <p:nvPr/>
          </p:nvSpPr>
          <p:spPr>
            <a:xfrm>
              <a:off x="4866132" y="1356773"/>
              <a:ext cx="205874" cy="513114"/>
            </a:xfrm>
            <a:custGeom>
              <a:avLst/>
              <a:gdLst>
                <a:gd name="connsiteX0" fmla="*/ 151006 w 205874"/>
                <a:gd name="connsiteY0" fmla="*/ 513109 h 513114"/>
                <a:gd name="connsiteX1" fmla="*/ 96471 w 205874"/>
                <a:gd name="connsiteY1" fmla="*/ 463511 h 513114"/>
                <a:gd name="connsiteX2" fmla="*/ 54183 w 205874"/>
                <a:gd name="connsiteY2" fmla="*/ 315369 h 513114"/>
                <a:gd name="connsiteX3" fmla="*/ 1561 w 205874"/>
                <a:gd name="connsiteY3" fmla="*/ 49778 h 513114"/>
                <a:gd name="connsiteX4" fmla="*/ 61186 w 205874"/>
                <a:gd name="connsiteY4" fmla="*/ 142 h 513114"/>
                <a:gd name="connsiteX5" fmla="*/ 110822 w 205874"/>
                <a:gd name="connsiteY5" fmla="*/ 59766 h 513114"/>
                <a:gd name="connsiteX6" fmla="*/ 156899 w 205874"/>
                <a:gd name="connsiteY6" fmla="*/ 276871 h 513114"/>
                <a:gd name="connsiteX7" fmla="*/ 205617 w 205874"/>
                <a:gd name="connsiteY7" fmla="*/ 452916 h 513114"/>
                <a:gd name="connsiteX8" fmla="*/ 156287 w 205874"/>
                <a:gd name="connsiteY8" fmla="*/ 512770 h 513114"/>
                <a:gd name="connsiteX9" fmla="*/ 151005 w 205874"/>
                <a:gd name="connsiteY9" fmla="*/ 513115 h 51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5874" h="513114">
                  <a:moveTo>
                    <a:pt x="151006" y="513109"/>
                  </a:moveTo>
                  <a:cubicBezTo>
                    <a:pt x="123068" y="513109"/>
                    <a:pt x="99226" y="491869"/>
                    <a:pt x="96471" y="463511"/>
                  </a:cubicBezTo>
                  <a:cubicBezTo>
                    <a:pt x="91879" y="415903"/>
                    <a:pt x="73548" y="367070"/>
                    <a:pt x="54183" y="315369"/>
                  </a:cubicBezTo>
                  <a:cubicBezTo>
                    <a:pt x="25213" y="238025"/>
                    <a:pt x="-7585" y="150385"/>
                    <a:pt x="1561" y="49778"/>
                  </a:cubicBezTo>
                  <a:cubicBezTo>
                    <a:pt x="4317" y="19621"/>
                    <a:pt x="31336" y="-1963"/>
                    <a:pt x="61186" y="142"/>
                  </a:cubicBezTo>
                  <a:cubicBezTo>
                    <a:pt x="91342" y="2897"/>
                    <a:pt x="113578" y="29609"/>
                    <a:pt x="110822" y="59766"/>
                  </a:cubicBezTo>
                  <a:cubicBezTo>
                    <a:pt x="103895" y="135426"/>
                    <a:pt x="129651" y="204117"/>
                    <a:pt x="156899" y="276871"/>
                  </a:cubicBezTo>
                  <a:cubicBezTo>
                    <a:pt x="177909" y="332937"/>
                    <a:pt x="199647" y="390919"/>
                    <a:pt x="205617" y="452916"/>
                  </a:cubicBezTo>
                  <a:cubicBezTo>
                    <a:pt x="208526" y="483034"/>
                    <a:pt x="186482" y="509861"/>
                    <a:pt x="156287" y="512770"/>
                  </a:cubicBezTo>
                  <a:cubicBezTo>
                    <a:pt x="154526" y="513076"/>
                    <a:pt x="152766" y="513115"/>
                    <a:pt x="151005" y="51311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CBC054AA-34F7-7649-CD84-702E8D7DDF11}"/>
                </a:ext>
              </a:extLst>
            </p:cNvPr>
            <p:cNvSpPr/>
            <p:nvPr/>
          </p:nvSpPr>
          <p:spPr>
            <a:xfrm>
              <a:off x="5638593" y="1083869"/>
              <a:ext cx="143863" cy="643570"/>
            </a:xfrm>
            <a:custGeom>
              <a:avLst/>
              <a:gdLst>
                <a:gd name="connsiteX0" fmla="*/ 54841 w 143863"/>
                <a:gd name="connsiteY0" fmla="*/ 643563 h 643570"/>
                <a:gd name="connsiteX1" fmla="*/ 20168 w 143863"/>
                <a:gd name="connsiteY1" fmla="*/ 631164 h 643570"/>
                <a:gd name="connsiteX2" fmla="*/ 12361 w 143863"/>
                <a:gd name="connsiteY2" fmla="*/ 553973 h 643570"/>
                <a:gd name="connsiteX3" fmla="*/ 25296 w 143863"/>
                <a:gd name="connsiteY3" fmla="*/ 296955 h 643570"/>
                <a:gd name="connsiteX4" fmla="*/ 24952 w 143863"/>
                <a:gd name="connsiteY4" fmla="*/ 43111 h 643570"/>
                <a:gd name="connsiteX5" fmla="*/ 90279 w 143863"/>
                <a:gd name="connsiteY5" fmla="*/ 1244 h 643570"/>
                <a:gd name="connsiteX6" fmla="*/ 132146 w 143863"/>
                <a:gd name="connsiteY6" fmla="*/ 66571 h 643570"/>
                <a:gd name="connsiteX7" fmla="*/ 134558 w 143863"/>
                <a:gd name="connsiteY7" fmla="*/ 287389 h 643570"/>
                <a:gd name="connsiteX8" fmla="*/ 97244 w 143863"/>
                <a:gd name="connsiteY8" fmla="*/ 623441 h 643570"/>
                <a:gd name="connsiteX9" fmla="*/ 54841 w 143863"/>
                <a:gd name="connsiteY9" fmla="*/ 643571 h 643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3863" h="643570">
                  <a:moveTo>
                    <a:pt x="54841" y="643563"/>
                  </a:moveTo>
                  <a:cubicBezTo>
                    <a:pt x="42595" y="643563"/>
                    <a:pt x="30387" y="639506"/>
                    <a:pt x="20168" y="631164"/>
                  </a:cubicBezTo>
                  <a:cubicBezTo>
                    <a:pt x="-3329" y="612029"/>
                    <a:pt x="-6774" y="577470"/>
                    <a:pt x="12361" y="553973"/>
                  </a:cubicBezTo>
                  <a:cubicBezTo>
                    <a:pt x="44393" y="514746"/>
                    <a:pt x="33831" y="394005"/>
                    <a:pt x="25296" y="296955"/>
                  </a:cubicBezTo>
                  <a:cubicBezTo>
                    <a:pt x="17413" y="207250"/>
                    <a:pt x="9262" y="114483"/>
                    <a:pt x="24952" y="43111"/>
                  </a:cubicBezTo>
                  <a:cubicBezTo>
                    <a:pt x="31420" y="13490"/>
                    <a:pt x="60772" y="-5110"/>
                    <a:pt x="90279" y="1244"/>
                  </a:cubicBezTo>
                  <a:cubicBezTo>
                    <a:pt x="119900" y="7788"/>
                    <a:pt x="138614" y="37026"/>
                    <a:pt x="132146" y="66571"/>
                  </a:cubicBezTo>
                  <a:cubicBezTo>
                    <a:pt x="120091" y="121642"/>
                    <a:pt x="127478" y="205916"/>
                    <a:pt x="134558" y="287389"/>
                  </a:cubicBezTo>
                  <a:cubicBezTo>
                    <a:pt x="146344" y="422256"/>
                    <a:pt x="157481" y="549658"/>
                    <a:pt x="97244" y="623441"/>
                  </a:cubicBezTo>
                  <a:cubicBezTo>
                    <a:pt x="86490" y="636721"/>
                    <a:pt x="70723" y="643571"/>
                    <a:pt x="54841" y="64357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9F673BDE-329A-0E4C-7D75-F91654568544}"/>
                </a:ext>
              </a:extLst>
            </p:cNvPr>
            <p:cNvSpPr/>
            <p:nvPr/>
          </p:nvSpPr>
          <p:spPr>
            <a:xfrm>
              <a:off x="6741959" y="1321121"/>
              <a:ext cx="145281" cy="453839"/>
            </a:xfrm>
            <a:custGeom>
              <a:avLst/>
              <a:gdLst>
                <a:gd name="connsiteX0" fmla="*/ 54929 w 145281"/>
                <a:gd name="connsiteY0" fmla="*/ 453827 h 453839"/>
                <a:gd name="connsiteX1" fmla="*/ 45705 w 145281"/>
                <a:gd name="connsiteY1" fmla="*/ 453062 h 453839"/>
                <a:gd name="connsiteX2" fmla="*/ 777 w 145281"/>
                <a:gd name="connsiteY2" fmla="*/ 389801 h 453839"/>
                <a:gd name="connsiteX3" fmla="*/ 19414 w 145281"/>
                <a:gd name="connsiteY3" fmla="*/ 213649 h 453839"/>
                <a:gd name="connsiteX4" fmla="*/ 36137 w 145281"/>
                <a:gd name="connsiteY4" fmla="*/ 46755 h 453839"/>
                <a:gd name="connsiteX5" fmla="*/ 98518 w 145281"/>
                <a:gd name="connsiteY5" fmla="*/ 601 h 453839"/>
                <a:gd name="connsiteX6" fmla="*/ 144671 w 145281"/>
                <a:gd name="connsiteY6" fmla="*/ 62981 h 453839"/>
                <a:gd name="connsiteX7" fmla="*/ 128827 w 145281"/>
                <a:gd name="connsiteY7" fmla="*/ 221881 h 453839"/>
                <a:gd name="connsiteX8" fmla="*/ 108927 w 145281"/>
                <a:gd name="connsiteY8" fmla="*/ 408145 h 453839"/>
                <a:gd name="connsiteX9" fmla="*/ 54928 w 145281"/>
                <a:gd name="connsiteY9" fmla="*/ 453840 h 45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5281" h="453839">
                  <a:moveTo>
                    <a:pt x="54929" y="453827"/>
                  </a:moveTo>
                  <a:cubicBezTo>
                    <a:pt x="51905" y="453827"/>
                    <a:pt x="48844" y="453597"/>
                    <a:pt x="45705" y="453062"/>
                  </a:cubicBezTo>
                  <a:cubicBezTo>
                    <a:pt x="15854" y="448010"/>
                    <a:pt x="-4276" y="419691"/>
                    <a:pt x="777" y="389801"/>
                  </a:cubicBezTo>
                  <a:cubicBezTo>
                    <a:pt x="10497" y="332511"/>
                    <a:pt x="14822" y="274763"/>
                    <a:pt x="19414" y="213649"/>
                  </a:cubicBezTo>
                  <a:cubicBezTo>
                    <a:pt x="23547" y="159229"/>
                    <a:pt x="27756" y="102892"/>
                    <a:pt x="36137" y="46755"/>
                  </a:cubicBezTo>
                  <a:cubicBezTo>
                    <a:pt x="40653" y="16789"/>
                    <a:pt x="68514" y="-3839"/>
                    <a:pt x="98518" y="601"/>
                  </a:cubicBezTo>
                  <a:cubicBezTo>
                    <a:pt x="128483" y="5117"/>
                    <a:pt x="149150" y="33016"/>
                    <a:pt x="144671" y="62981"/>
                  </a:cubicBezTo>
                  <a:cubicBezTo>
                    <a:pt x="136864" y="115105"/>
                    <a:pt x="132808" y="169369"/>
                    <a:pt x="128827" y="221881"/>
                  </a:cubicBezTo>
                  <a:cubicBezTo>
                    <a:pt x="124273" y="282846"/>
                    <a:pt x="119489" y="345835"/>
                    <a:pt x="108927" y="408145"/>
                  </a:cubicBezTo>
                  <a:cubicBezTo>
                    <a:pt x="104488" y="434858"/>
                    <a:pt x="81220" y="453840"/>
                    <a:pt x="54928" y="45384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EE6CB6F-A518-7F1C-19CB-15BEF4382C86}"/>
              </a:ext>
            </a:extLst>
          </p:cNvPr>
          <p:cNvGrpSpPr/>
          <p:nvPr/>
        </p:nvGrpSpPr>
        <p:grpSpPr>
          <a:xfrm>
            <a:off x="10231279" y="4708082"/>
            <a:ext cx="1382307" cy="1304812"/>
            <a:chOff x="4119938" y="1083869"/>
            <a:chExt cx="3011250" cy="2842433"/>
          </a:xfrm>
          <a:solidFill>
            <a:srgbClr val="691713"/>
          </a:solidFill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AB39FB1A-DF2F-C977-4A92-D664B98EE11F}"/>
                </a:ext>
              </a:extLst>
            </p:cNvPr>
            <p:cNvSpPr/>
            <p:nvPr/>
          </p:nvSpPr>
          <p:spPr>
            <a:xfrm>
              <a:off x="4622456" y="1978283"/>
              <a:ext cx="1144992" cy="1948019"/>
            </a:xfrm>
            <a:custGeom>
              <a:avLst/>
              <a:gdLst>
                <a:gd name="connsiteX0" fmla="*/ 216178 w 1144992"/>
                <a:gd name="connsiteY0" fmla="*/ 1948019 h 1948019"/>
                <a:gd name="connsiteX1" fmla="*/ 131294 w 1144992"/>
                <a:gd name="connsiteY1" fmla="*/ 1909788 h 1948019"/>
                <a:gd name="connsiteX2" fmla="*/ 93675 w 1144992"/>
                <a:gd name="connsiteY2" fmla="*/ 1796817 h 1948019"/>
                <a:gd name="connsiteX3" fmla="*/ 166771 w 1144992"/>
                <a:gd name="connsiteY3" fmla="*/ 1663870 h 1948019"/>
                <a:gd name="connsiteX4" fmla="*/ 229687 w 1144992"/>
                <a:gd name="connsiteY4" fmla="*/ 1618175 h 1948019"/>
                <a:gd name="connsiteX5" fmla="*/ 582120 w 1144992"/>
                <a:gd name="connsiteY5" fmla="*/ 1321047 h 1948019"/>
                <a:gd name="connsiteX6" fmla="*/ 715106 w 1144992"/>
                <a:gd name="connsiteY6" fmla="*/ 930729 h 1948019"/>
                <a:gd name="connsiteX7" fmla="*/ 643197 w 1144992"/>
                <a:gd name="connsiteY7" fmla="*/ 897854 h 1948019"/>
                <a:gd name="connsiteX8" fmla="*/ 618168 w 1144992"/>
                <a:gd name="connsiteY8" fmla="*/ 899232 h 1948019"/>
                <a:gd name="connsiteX9" fmla="*/ 571134 w 1144992"/>
                <a:gd name="connsiteY9" fmla="*/ 904590 h 1948019"/>
                <a:gd name="connsiteX10" fmla="*/ 451697 w 1144992"/>
                <a:gd name="connsiteY10" fmla="*/ 914196 h 1948019"/>
                <a:gd name="connsiteX11" fmla="*/ 196207 w 1144992"/>
                <a:gd name="connsiteY11" fmla="*/ 841330 h 1948019"/>
                <a:gd name="connsiteX12" fmla="*/ 0 w 1144992"/>
                <a:gd name="connsiteY12" fmla="*/ 469724 h 1948019"/>
                <a:gd name="connsiteX13" fmla="*/ 120701 w 1144992"/>
                <a:gd name="connsiteY13" fmla="*/ 151738 h 1948019"/>
                <a:gd name="connsiteX14" fmla="*/ 498616 w 1144992"/>
                <a:gd name="connsiteY14" fmla="*/ 0 h 1948019"/>
                <a:gd name="connsiteX15" fmla="*/ 966312 w 1144992"/>
                <a:gd name="connsiteY15" fmla="*/ 218486 h 1948019"/>
                <a:gd name="connsiteX16" fmla="*/ 1144992 w 1144992"/>
                <a:gd name="connsiteY16" fmla="*/ 709068 h 1948019"/>
                <a:gd name="connsiteX17" fmla="*/ 866734 w 1144992"/>
                <a:gd name="connsiteY17" fmla="*/ 1451466 h 1948019"/>
                <a:gd name="connsiteX18" fmla="*/ 372360 w 1144992"/>
                <a:gd name="connsiteY18" fmla="*/ 1865699 h 1948019"/>
                <a:gd name="connsiteX19" fmla="*/ 341399 w 1144992"/>
                <a:gd name="connsiteY19" fmla="*/ 1888508 h 1948019"/>
                <a:gd name="connsiteX20" fmla="*/ 216182 w 1144992"/>
                <a:gd name="connsiteY20" fmla="*/ 1948018 h 1948019"/>
                <a:gd name="connsiteX21" fmla="*/ 643196 w 1144992"/>
                <a:gd name="connsiteY21" fmla="*/ 788135 h 1948019"/>
                <a:gd name="connsiteX22" fmla="*/ 815185 w 1144992"/>
                <a:gd name="connsiteY22" fmla="*/ 885685 h 1948019"/>
                <a:gd name="connsiteX23" fmla="*/ 664250 w 1144992"/>
                <a:gd name="connsiteY23" fmla="*/ 1393834 h 1948019"/>
                <a:gd name="connsiteX24" fmla="*/ 293987 w 1144992"/>
                <a:gd name="connsiteY24" fmla="*/ 1707117 h 1948019"/>
                <a:gd name="connsiteX25" fmla="*/ 231568 w 1144992"/>
                <a:gd name="connsiteY25" fmla="*/ 1752429 h 1948019"/>
                <a:gd name="connsiteX26" fmla="*/ 202980 w 1144992"/>
                <a:gd name="connsiteY26" fmla="*/ 1806313 h 1948019"/>
                <a:gd name="connsiteX27" fmla="*/ 210443 w 1144992"/>
                <a:gd name="connsiteY27" fmla="*/ 1833753 h 1948019"/>
                <a:gd name="connsiteX28" fmla="*/ 216145 w 1144992"/>
                <a:gd name="connsiteY28" fmla="*/ 1838307 h 1948019"/>
                <a:gd name="connsiteX29" fmla="*/ 216183 w 1144992"/>
                <a:gd name="connsiteY29" fmla="*/ 1838307 h 1948019"/>
                <a:gd name="connsiteX30" fmla="*/ 273397 w 1144992"/>
                <a:gd name="connsiteY30" fmla="*/ 1802525 h 1948019"/>
                <a:gd name="connsiteX31" fmla="*/ 316297 w 1144992"/>
                <a:gd name="connsiteY31" fmla="*/ 1771526 h 1948019"/>
                <a:gd name="connsiteX32" fmla="*/ 783533 w 1144992"/>
                <a:gd name="connsiteY32" fmla="*/ 1380140 h 1948019"/>
                <a:gd name="connsiteX33" fmla="*/ 1035349 w 1144992"/>
                <a:gd name="connsiteY33" fmla="*/ 709232 h 1948019"/>
                <a:gd name="connsiteX34" fmla="*/ 882151 w 1144992"/>
                <a:gd name="connsiteY34" fmla="*/ 288875 h 1948019"/>
                <a:gd name="connsiteX35" fmla="*/ 498642 w 1144992"/>
                <a:gd name="connsiteY35" fmla="*/ 109852 h 1948019"/>
                <a:gd name="connsiteX36" fmla="*/ 205492 w 1144992"/>
                <a:gd name="connsiteY36" fmla="*/ 221559 h 1948019"/>
                <a:gd name="connsiteX37" fmla="*/ 109740 w 1144992"/>
                <a:gd name="connsiteY37" fmla="*/ 469858 h 1948019"/>
                <a:gd name="connsiteX38" fmla="*/ 253219 w 1144992"/>
                <a:gd name="connsiteY38" fmla="*/ 747695 h 1948019"/>
                <a:gd name="connsiteX39" fmla="*/ 451651 w 1144992"/>
                <a:gd name="connsiteY39" fmla="*/ 804526 h 1948019"/>
                <a:gd name="connsiteX40" fmla="*/ 557773 w 1144992"/>
                <a:gd name="connsiteY40" fmla="*/ 795762 h 1948019"/>
                <a:gd name="connsiteX41" fmla="*/ 607142 w 1144992"/>
                <a:gd name="connsiteY41" fmla="*/ 790060 h 1948019"/>
                <a:gd name="connsiteX42" fmla="*/ 643193 w 1144992"/>
                <a:gd name="connsiteY42" fmla="*/ 788147 h 1948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144992" h="1948019">
                  <a:moveTo>
                    <a:pt x="216178" y="1948019"/>
                  </a:moveTo>
                  <a:cubicBezTo>
                    <a:pt x="194249" y="1948019"/>
                    <a:pt x="161681" y="1941398"/>
                    <a:pt x="131294" y="1909788"/>
                  </a:cubicBezTo>
                  <a:cubicBezTo>
                    <a:pt x="103242" y="1880587"/>
                    <a:pt x="89886" y="1840443"/>
                    <a:pt x="93675" y="1796817"/>
                  </a:cubicBezTo>
                  <a:cubicBezTo>
                    <a:pt x="98229" y="1744540"/>
                    <a:pt x="126205" y="1693565"/>
                    <a:pt x="166771" y="1663870"/>
                  </a:cubicBezTo>
                  <a:lnTo>
                    <a:pt x="229687" y="1618175"/>
                  </a:lnTo>
                  <a:cubicBezTo>
                    <a:pt x="357207" y="1525943"/>
                    <a:pt x="477672" y="1438770"/>
                    <a:pt x="582120" y="1321047"/>
                  </a:cubicBezTo>
                  <a:cubicBezTo>
                    <a:pt x="651236" y="1242976"/>
                    <a:pt x="754334" y="1017875"/>
                    <a:pt x="715106" y="930729"/>
                  </a:cubicBezTo>
                  <a:cubicBezTo>
                    <a:pt x="710667" y="920893"/>
                    <a:pt x="700296" y="897854"/>
                    <a:pt x="643197" y="897854"/>
                  </a:cubicBezTo>
                  <a:cubicBezTo>
                    <a:pt x="635352" y="897854"/>
                    <a:pt x="627086" y="898275"/>
                    <a:pt x="618168" y="899232"/>
                  </a:cubicBezTo>
                  <a:cubicBezTo>
                    <a:pt x="602477" y="900763"/>
                    <a:pt x="586825" y="902676"/>
                    <a:pt x="571134" y="904590"/>
                  </a:cubicBezTo>
                  <a:cubicBezTo>
                    <a:pt x="532520" y="909297"/>
                    <a:pt x="492566" y="914196"/>
                    <a:pt x="451697" y="914196"/>
                  </a:cubicBezTo>
                  <a:cubicBezTo>
                    <a:pt x="362528" y="914196"/>
                    <a:pt x="276573" y="889665"/>
                    <a:pt x="196207" y="841330"/>
                  </a:cubicBezTo>
                  <a:cubicBezTo>
                    <a:pt x="65856" y="761077"/>
                    <a:pt x="0" y="636129"/>
                    <a:pt x="0" y="469724"/>
                  </a:cubicBezTo>
                  <a:cubicBezTo>
                    <a:pt x="0" y="356214"/>
                    <a:pt x="40604" y="249171"/>
                    <a:pt x="120701" y="151738"/>
                  </a:cubicBezTo>
                  <a:cubicBezTo>
                    <a:pt x="203479" y="51053"/>
                    <a:pt x="330654" y="0"/>
                    <a:pt x="498616" y="0"/>
                  </a:cubicBezTo>
                  <a:cubicBezTo>
                    <a:pt x="688014" y="0"/>
                    <a:pt x="845347" y="73517"/>
                    <a:pt x="966312" y="218486"/>
                  </a:cubicBezTo>
                  <a:cubicBezTo>
                    <a:pt x="1084877" y="360701"/>
                    <a:pt x="1144992" y="525793"/>
                    <a:pt x="1144992" y="709068"/>
                  </a:cubicBezTo>
                  <a:cubicBezTo>
                    <a:pt x="1144992" y="986298"/>
                    <a:pt x="1051345" y="1236086"/>
                    <a:pt x="866734" y="1451466"/>
                  </a:cubicBezTo>
                  <a:cubicBezTo>
                    <a:pt x="725135" y="1616333"/>
                    <a:pt x="563443" y="1751847"/>
                    <a:pt x="372360" y="1865699"/>
                  </a:cubicBezTo>
                  <a:cubicBezTo>
                    <a:pt x="362639" y="1871516"/>
                    <a:pt x="352344" y="1879897"/>
                    <a:pt x="341399" y="1888508"/>
                  </a:cubicBezTo>
                  <a:cubicBezTo>
                    <a:pt x="307989" y="1915067"/>
                    <a:pt x="266313" y="1948018"/>
                    <a:pt x="216182" y="1948018"/>
                  </a:cubicBezTo>
                  <a:close/>
                  <a:moveTo>
                    <a:pt x="643196" y="788135"/>
                  </a:moveTo>
                  <a:cubicBezTo>
                    <a:pt x="749015" y="788135"/>
                    <a:pt x="795169" y="841178"/>
                    <a:pt x="815185" y="885685"/>
                  </a:cubicBezTo>
                  <a:cubicBezTo>
                    <a:pt x="884990" y="1040715"/>
                    <a:pt x="733593" y="1315496"/>
                    <a:pt x="664250" y="1393834"/>
                  </a:cubicBezTo>
                  <a:cubicBezTo>
                    <a:pt x="551779" y="1520658"/>
                    <a:pt x="426591" y="1611213"/>
                    <a:pt x="293987" y="1707117"/>
                  </a:cubicBezTo>
                  <a:lnTo>
                    <a:pt x="231568" y="1752429"/>
                  </a:lnTo>
                  <a:cubicBezTo>
                    <a:pt x="216758" y="1763298"/>
                    <a:pt x="204741" y="1785954"/>
                    <a:pt x="202980" y="1806313"/>
                  </a:cubicBezTo>
                  <a:cubicBezTo>
                    <a:pt x="201947" y="1818331"/>
                    <a:pt x="204396" y="1827553"/>
                    <a:pt x="210443" y="1833753"/>
                  </a:cubicBezTo>
                  <a:cubicBezTo>
                    <a:pt x="214117" y="1837580"/>
                    <a:pt x="216145" y="1838307"/>
                    <a:pt x="216145" y="1838307"/>
                  </a:cubicBezTo>
                  <a:lnTo>
                    <a:pt x="216183" y="1838307"/>
                  </a:lnTo>
                  <a:cubicBezTo>
                    <a:pt x="228201" y="1838307"/>
                    <a:pt x="256520" y="1815919"/>
                    <a:pt x="273397" y="1802525"/>
                  </a:cubicBezTo>
                  <a:cubicBezTo>
                    <a:pt x="288437" y="1790662"/>
                    <a:pt x="302903" y="1779486"/>
                    <a:pt x="316297" y="1771526"/>
                  </a:cubicBezTo>
                  <a:cubicBezTo>
                    <a:pt x="497006" y="1663875"/>
                    <a:pt x="649861" y="1535817"/>
                    <a:pt x="783533" y="1380140"/>
                  </a:cubicBezTo>
                  <a:cubicBezTo>
                    <a:pt x="950584" y="1185265"/>
                    <a:pt x="1035349" y="959509"/>
                    <a:pt x="1035349" y="709232"/>
                  </a:cubicBezTo>
                  <a:cubicBezTo>
                    <a:pt x="1035349" y="550067"/>
                    <a:pt x="985215" y="412603"/>
                    <a:pt x="882151" y="288875"/>
                  </a:cubicBezTo>
                  <a:cubicBezTo>
                    <a:pt x="781574" y="168400"/>
                    <a:pt x="656170" y="109852"/>
                    <a:pt x="498642" y="109852"/>
                  </a:cubicBezTo>
                  <a:cubicBezTo>
                    <a:pt x="363167" y="109852"/>
                    <a:pt x="267341" y="146400"/>
                    <a:pt x="205492" y="221559"/>
                  </a:cubicBezTo>
                  <a:cubicBezTo>
                    <a:pt x="141083" y="299974"/>
                    <a:pt x="109740" y="381145"/>
                    <a:pt x="109740" y="469858"/>
                  </a:cubicBezTo>
                  <a:cubicBezTo>
                    <a:pt x="109740" y="597377"/>
                    <a:pt x="156660" y="688266"/>
                    <a:pt x="253219" y="747695"/>
                  </a:cubicBezTo>
                  <a:cubicBezTo>
                    <a:pt x="316633" y="785812"/>
                    <a:pt x="381768" y="804526"/>
                    <a:pt x="451651" y="804526"/>
                  </a:cubicBezTo>
                  <a:cubicBezTo>
                    <a:pt x="485826" y="804526"/>
                    <a:pt x="520767" y="800240"/>
                    <a:pt x="557773" y="795762"/>
                  </a:cubicBezTo>
                  <a:cubicBezTo>
                    <a:pt x="574306" y="793734"/>
                    <a:pt x="590801" y="791706"/>
                    <a:pt x="607142" y="790060"/>
                  </a:cubicBezTo>
                  <a:cubicBezTo>
                    <a:pt x="619886" y="788797"/>
                    <a:pt x="631903" y="788147"/>
                    <a:pt x="643193" y="78814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E3AFF38-0DB2-7630-4AFB-7510F75486F1}"/>
                </a:ext>
              </a:extLst>
            </p:cNvPr>
            <p:cNvSpPr/>
            <p:nvPr/>
          </p:nvSpPr>
          <p:spPr>
            <a:xfrm>
              <a:off x="5986187" y="1978187"/>
              <a:ext cx="1145001" cy="1894916"/>
            </a:xfrm>
            <a:custGeom>
              <a:avLst/>
              <a:gdLst>
                <a:gd name="connsiteX0" fmla="*/ 291550 w 1145001"/>
                <a:gd name="connsiteY0" fmla="*/ 1894917 h 1894916"/>
                <a:gd name="connsiteX1" fmla="*/ 259059 w 1145001"/>
                <a:gd name="connsiteY1" fmla="*/ 1890363 h 1894916"/>
                <a:gd name="connsiteX2" fmla="*/ 168167 w 1145001"/>
                <a:gd name="connsiteY2" fmla="*/ 1796984 h 1894916"/>
                <a:gd name="connsiteX3" fmla="*/ 185542 w 1145001"/>
                <a:gd name="connsiteY3" fmla="*/ 1662616 h 1894916"/>
                <a:gd name="connsiteX4" fmla="*/ 328864 w 1145001"/>
                <a:gd name="connsiteY4" fmla="*/ 1553202 h 1894916"/>
                <a:gd name="connsiteX5" fmla="*/ 411145 w 1145001"/>
                <a:gd name="connsiteY5" fmla="*/ 1499203 h 1894916"/>
                <a:gd name="connsiteX6" fmla="*/ 676696 w 1145001"/>
                <a:gd name="connsiteY6" fmla="*/ 1175319 h 1894916"/>
                <a:gd name="connsiteX7" fmla="*/ 746692 w 1145001"/>
                <a:gd name="connsiteY7" fmla="*/ 920897 h 1894916"/>
                <a:gd name="connsiteX8" fmla="*/ 738425 w 1145001"/>
                <a:gd name="connsiteY8" fmla="*/ 898854 h 1894916"/>
                <a:gd name="connsiteX9" fmla="*/ 703523 w 1145001"/>
                <a:gd name="connsiteY9" fmla="*/ 889018 h 1894916"/>
                <a:gd name="connsiteX10" fmla="*/ 455263 w 1145001"/>
                <a:gd name="connsiteY10" fmla="*/ 914162 h 1894916"/>
                <a:gd name="connsiteX11" fmla="*/ 149710 w 1145001"/>
                <a:gd name="connsiteY11" fmla="*/ 805590 h 1894916"/>
                <a:gd name="connsiteX12" fmla="*/ 0 w 1145001"/>
                <a:gd name="connsiteY12" fmla="*/ 476964 h 1894916"/>
                <a:gd name="connsiteX13" fmla="*/ 130694 w 1145001"/>
                <a:gd name="connsiteY13" fmla="*/ 137699 h 1894916"/>
                <a:gd name="connsiteX14" fmla="*/ 498547 w 1145001"/>
                <a:gd name="connsiteY14" fmla="*/ 0 h 1894916"/>
                <a:gd name="connsiteX15" fmla="*/ 959855 w 1145001"/>
                <a:gd name="connsiteY15" fmla="*/ 211824 h 1894916"/>
                <a:gd name="connsiteX16" fmla="*/ 1145002 w 1145001"/>
                <a:gd name="connsiteY16" fmla="*/ 737842 h 1894916"/>
                <a:gd name="connsiteX17" fmla="*/ 874855 w 1145001"/>
                <a:gd name="connsiteY17" fmla="*/ 1437535 h 1894916"/>
                <a:gd name="connsiteX18" fmla="*/ 503250 w 1145001"/>
                <a:gd name="connsiteY18" fmla="*/ 1787743 h 1894916"/>
                <a:gd name="connsiteX19" fmla="*/ 479102 w 1145001"/>
                <a:gd name="connsiteY19" fmla="*/ 1805118 h 1894916"/>
                <a:gd name="connsiteX20" fmla="*/ 291536 w 1145001"/>
                <a:gd name="connsiteY20" fmla="*/ 1894900 h 1894916"/>
                <a:gd name="connsiteX21" fmla="*/ 700580 w 1145001"/>
                <a:gd name="connsiteY21" fmla="*/ 779414 h 1894916"/>
                <a:gd name="connsiteX22" fmla="*/ 810495 w 1145001"/>
                <a:gd name="connsiteY22" fmla="*/ 816230 h 1894916"/>
                <a:gd name="connsiteX23" fmla="*/ 856457 w 1145001"/>
                <a:gd name="connsiteY23" fmla="*/ 921088 h 1894916"/>
                <a:gd name="connsiteX24" fmla="*/ 774980 w 1145001"/>
                <a:gd name="connsiteY24" fmla="*/ 1224379 h 1894916"/>
                <a:gd name="connsiteX25" fmla="*/ 482026 w 1145001"/>
                <a:gd name="connsiteY25" fmla="*/ 1583121 h 1894916"/>
                <a:gd name="connsiteX26" fmla="*/ 384934 w 1145001"/>
                <a:gd name="connsiteY26" fmla="*/ 1647644 h 1894916"/>
                <a:gd name="connsiteX27" fmla="*/ 273227 w 1145001"/>
                <a:gd name="connsiteY27" fmla="*/ 1728738 h 1894916"/>
                <a:gd name="connsiteX28" fmla="*/ 272309 w 1145001"/>
                <a:gd name="connsiteY28" fmla="*/ 1762530 h 1894916"/>
                <a:gd name="connsiteX29" fmla="*/ 289990 w 1145001"/>
                <a:gd name="connsiteY29" fmla="*/ 1785186 h 1894916"/>
                <a:gd name="connsiteX30" fmla="*/ 291597 w 1145001"/>
                <a:gd name="connsiteY30" fmla="*/ 1785301 h 1894916"/>
                <a:gd name="connsiteX31" fmla="*/ 414326 w 1145001"/>
                <a:gd name="connsiteY31" fmla="*/ 1716873 h 1894916"/>
                <a:gd name="connsiteX32" fmla="*/ 441153 w 1145001"/>
                <a:gd name="connsiteY32" fmla="*/ 1697547 h 1894916"/>
                <a:gd name="connsiteX33" fmla="*/ 789716 w 1145001"/>
                <a:gd name="connsiteY33" fmla="*/ 1368696 h 1894916"/>
                <a:gd name="connsiteX34" fmla="*/ 1035409 w 1145001"/>
                <a:gd name="connsiteY34" fmla="*/ 738083 h 1894916"/>
                <a:gd name="connsiteX35" fmla="*/ 877851 w 1145001"/>
                <a:gd name="connsiteY35" fmla="*/ 284808 h 1894916"/>
                <a:gd name="connsiteX36" fmla="*/ 498672 w 1145001"/>
                <a:gd name="connsiteY36" fmla="*/ 109949 h 1894916"/>
                <a:gd name="connsiteX37" fmla="*/ 210078 w 1145001"/>
                <a:gd name="connsiteY37" fmla="*/ 213740 h 1894916"/>
                <a:gd name="connsiteX38" fmla="*/ 109853 w 1145001"/>
                <a:gd name="connsiteY38" fmla="*/ 477156 h 1894916"/>
                <a:gd name="connsiteX39" fmla="*/ 216279 w 1145001"/>
                <a:gd name="connsiteY39" fmla="*/ 718489 h 1894916"/>
                <a:gd name="connsiteX40" fmla="*/ 455388 w 1145001"/>
                <a:gd name="connsiteY40" fmla="*/ 804635 h 1894916"/>
                <a:gd name="connsiteX41" fmla="*/ 694194 w 1145001"/>
                <a:gd name="connsiteY41" fmla="*/ 779837 h 1894916"/>
                <a:gd name="connsiteX42" fmla="*/ 700585 w 1145001"/>
                <a:gd name="connsiteY42" fmla="*/ 779416 h 1894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145001" h="1894916">
                  <a:moveTo>
                    <a:pt x="291550" y="1894917"/>
                  </a:moveTo>
                  <a:cubicBezTo>
                    <a:pt x="280261" y="1894917"/>
                    <a:pt x="269315" y="1893386"/>
                    <a:pt x="259059" y="1890363"/>
                  </a:cubicBezTo>
                  <a:cubicBezTo>
                    <a:pt x="217535" y="1878231"/>
                    <a:pt x="183514" y="1843329"/>
                    <a:pt x="168167" y="1796984"/>
                  </a:cubicBezTo>
                  <a:cubicBezTo>
                    <a:pt x="152094" y="1748687"/>
                    <a:pt x="158638" y="1698435"/>
                    <a:pt x="185542" y="1662616"/>
                  </a:cubicBezTo>
                  <a:cubicBezTo>
                    <a:pt x="218607" y="1618682"/>
                    <a:pt x="274635" y="1585349"/>
                    <a:pt x="328864" y="1553202"/>
                  </a:cubicBezTo>
                  <a:cubicBezTo>
                    <a:pt x="360781" y="1534220"/>
                    <a:pt x="390900" y="1516348"/>
                    <a:pt x="411145" y="1499203"/>
                  </a:cubicBezTo>
                  <a:cubicBezTo>
                    <a:pt x="530474" y="1398361"/>
                    <a:pt x="619833" y="1289407"/>
                    <a:pt x="676696" y="1175319"/>
                  </a:cubicBezTo>
                  <a:cubicBezTo>
                    <a:pt x="723156" y="1081979"/>
                    <a:pt x="746692" y="996404"/>
                    <a:pt x="746692" y="920897"/>
                  </a:cubicBezTo>
                  <a:cubicBezTo>
                    <a:pt x="746692" y="907886"/>
                    <a:pt x="742673" y="902642"/>
                    <a:pt x="738425" y="898854"/>
                  </a:cubicBezTo>
                  <a:cubicBezTo>
                    <a:pt x="731384" y="892769"/>
                    <a:pt x="719558" y="889401"/>
                    <a:pt x="703523" y="889018"/>
                  </a:cubicBezTo>
                  <a:cubicBezTo>
                    <a:pt x="513243" y="911559"/>
                    <a:pt x="470684" y="914162"/>
                    <a:pt x="455263" y="914162"/>
                  </a:cubicBezTo>
                  <a:cubicBezTo>
                    <a:pt x="347230" y="914162"/>
                    <a:pt x="244468" y="877613"/>
                    <a:pt x="149710" y="805590"/>
                  </a:cubicBezTo>
                  <a:cubicBezTo>
                    <a:pt x="50357" y="729929"/>
                    <a:pt x="0" y="619366"/>
                    <a:pt x="0" y="476964"/>
                  </a:cubicBezTo>
                  <a:cubicBezTo>
                    <a:pt x="0" y="342479"/>
                    <a:pt x="43934" y="228322"/>
                    <a:pt x="130694" y="137699"/>
                  </a:cubicBezTo>
                  <a:cubicBezTo>
                    <a:pt x="218027" y="46348"/>
                    <a:pt x="341793" y="0"/>
                    <a:pt x="498547" y="0"/>
                  </a:cubicBezTo>
                  <a:cubicBezTo>
                    <a:pt x="680020" y="0"/>
                    <a:pt x="835246" y="71258"/>
                    <a:pt x="959855" y="211824"/>
                  </a:cubicBezTo>
                  <a:cubicBezTo>
                    <a:pt x="1082741" y="350669"/>
                    <a:pt x="1145002" y="527664"/>
                    <a:pt x="1145002" y="737842"/>
                  </a:cubicBezTo>
                  <a:cubicBezTo>
                    <a:pt x="1145002" y="981047"/>
                    <a:pt x="1054111" y="1216413"/>
                    <a:pt x="874855" y="1437535"/>
                  </a:cubicBezTo>
                  <a:cubicBezTo>
                    <a:pt x="759857" y="1579397"/>
                    <a:pt x="634825" y="1697198"/>
                    <a:pt x="503250" y="1787743"/>
                  </a:cubicBezTo>
                  <a:cubicBezTo>
                    <a:pt x="496208" y="1792566"/>
                    <a:pt x="488056" y="1798536"/>
                    <a:pt x="479102" y="1805118"/>
                  </a:cubicBezTo>
                  <a:cubicBezTo>
                    <a:pt x="427514" y="1843043"/>
                    <a:pt x="356716" y="1894900"/>
                    <a:pt x="291536" y="1894900"/>
                  </a:cubicBezTo>
                  <a:close/>
                  <a:moveTo>
                    <a:pt x="700580" y="779414"/>
                  </a:moveTo>
                  <a:cubicBezTo>
                    <a:pt x="745280" y="779414"/>
                    <a:pt x="782326" y="791813"/>
                    <a:pt x="810495" y="816230"/>
                  </a:cubicBezTo>
                  <a:cubicBezTo>
                    <a:pt x="840651" y="842636"/>
                    <a:pt x="856457" y="878839"/>
                    <a:pt x="856457" y="921088"/>
                  </a:cubicBezTo>
                  <a:cubicBezTo>
                    <a:pt x="856457" y="1013702"/>
                    <a:pt x="829017" y="1115689"/>
                    <a:pt x="774980" y="1224379"/>
                  </a:cubicBezTo>
                  <a:cubicBezTo>
                    <a:pt x="711375" y="1351938"/>
                    <a:pt x="612788" y="1472599"/>
                    <a:pt x="482026" y="1583121"/>
                  </a:cubicBezTo>
                  <a:cubicBezTo>
                    <a:pt x="454816" y="1606122"/>
                    <a:pt x="419263" y="1627246"/>
                    <a:pt x="384934" y="1647644"/>
                  </a:cubicBezTo>
                  <a:cubicBezTo>
                    <a:pt x="341957" y="1673170"/>
                    <a:pt x="293315" y="1702064"/>
                    <a:pt x="273227" y="1728738"/>
                  </a:cubicBezTo>
                  <a:cubicBezTo>
                    <a:pt x="269094" y="1734172"/>
                    <a:pt x="267410" y="1747872"/>
                    <a:pt x="272309" y="1762530"/>
                  </a:cubicBezTo>
                  <a:cubicBezTo>
                    <a:pt x="276136" y="1774087"/>
                    <a:pt x="283216" y="1783196"/>
                    <a:pt x="289990" y="1785186"/>
                  </a:cubicBezTo>
                  <a:lnTo>
                    <a:pt x="291597" y="1785301"/>
                  </a:lnTo>
                  <a:cubicBezTo>
                    <a:pt x="320950" y="1785301"/>
                    <a:pt x="384057" y="1739109"/>
                    <a:pt x="414326" y="1716873"/>
                  </a:cubicBezTo>
                  <a:cubicBezTo>
                    <a:pt x="424237" y="1709564"/>
                    <a:pt x="433346" y="1702943"/>
                    <a:pt x="441153" y="1697547"/>
                  </a:cubicBezTo>
                  <a:cubicBezTo>
                    <a:pt x="564039" y="1613008"/>
                    <a:pt x="681301" y="1502407"/>
                    <a:pt x="789716" y="1368696"/>
                  </a:cubicBezTo>
                  <a:cubicBezTo>
                    <a:pt x="952790" y="1167629"/>
                    <a:pt x="1035409" y="955531"/>
                    <a:pt x="1035409" y="738083"/>
                  </a:cubicBezTo>
                  <a:cubicBezTo>
                    <a:pt x="1035409" y="555454"/>
                    <a:pt x="982404" y="402991"/>
                    <a:pt x="877851" y="284808"/>
                  </a:cubicBezTo>
                  <a:cubicBezTo>
                    <a:pt x="773561" y="167164"/>
                    <a:pt x="649489" y="109949"/>
                    <a:pt x="498672" y="109949"/>
                  </a:cubicBezTo>
                  <a:cubicBezTo>
                    <a:pt x="371270" y="109949"/>
                    <a:pt x="276894" y="143894"/>
                    <a:pt x="210078" y="213740"/>
                  </a:cubicBezTo>
                  <a:cubicBezTo>
                    <a:pt x="142646" y="284233"/>
                    <a:pt x="109853" y="370416"/>
                    <a:pt x="109853" y="477156"/>
                  </a:cubicBezTo>
                  <a:cubicBezTo>
                    <a:pt x="109853" y="585003"/>
                    <a:pt x="144641" y="663948"/>
                    <a:pt x="216279" y="718489"/>
                  </a:cubicBezTo>
                  <a:cubicBezTo>
                    <a:pt x="292475" y="776430"/>
                    <a:pt x="370741" y="804635"/>
                    <a:pt x="455388" y="804635"/>
                  </a:cubicBezTo>
                  <a:cubicBezTo>
                    <a:pt x="466487" y="804635"/>
                    <a:pt x="512220" y="801382"/>
                    <a:pt x="694194" y="779837"/>
                  </a:cubicBezTo>
                  <a:cubicBezTo>
                    <a:pt x="696222" y="779492"/>
                    <a:pt x="698365" y="779416"/>
                    <a:pt x="700585" y="77941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C717A0A-E845-E7E4-0048-926686F5A407}"/>
                </a:ext>
              </a:extLst>
            </p:cNvPr>
            <p:cNvSpPr/>
            <p:nvPr/>
          </p:nvSpPr>
          <p:spPr>
            <a:xfrm>
              <a:off x="6421045" y="2401844"/>
              <a:ext cx="192115" cy="199221"/>
            </a:xfrm>
            <a:custGeom>
              <a:avLst/>
              <a:gdLst>
                <a:gd name="connsiteX0" fmla="*/ 220 w 192115"/>
                <a:gd name="connsiteY0" fmla="*/ 109163 h 199221"/>
                <a:gd name="connsiteX1" fmla="*/ 60456 w 192115"/>
                <a:gd name="connsiteY1" fmla="*/ 4108 h 199221"/>
                <a:gd name="connsiteX2" fmla="*/ 186370 w 192115"/>
                <a:gd name="connsiteY2" fmla="*/ 94196 h 199221"/>
                <a:gd name="connsiteX3" fmla="*/ 50316 w 192115"/>
                <a:gd name="connsiteY3" fmla="*/ 188722 h 199221"/>
                <a:gd name="connsiteX4" fmla="*/ 221 w 192115"/>
                <a:gd name="connsiteY4" fmla="*/ 109159 h 199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115" h="199221">
                  <a:moveTo>
                    <a:pt x="220" y="109163"/>
                  </a:moveTo>
                  <a:cubicBezTo>
                    <a:pt x="-2421" y="65037"/>
                    <a:pt x="18781" y="17660"/>
                    <a:pt x="60456" y="4108"/>
                  </a:cubicBezTo>
                  <a:cubicBezTo>
                    <a:pt x="122186" y="-16099"/>
                    <a:pt x="169107" y="42110"/>
                    <a:pt x="186370" y="94196"/>
                  </a:cubicBezTo>
                  <a:cubicBezTo>
                    <a:pt x="216373" y="184552"/>
                    <a:pt x="122612" y="218424"/>
                    <a:pt x="50316" y="188722"/>
                  </a:cubicBezTo>
                  <a:cubicBezTo>
                    <a:pt x="18323" y="175635"/>
                    <a:pt x="2172" y="143373"/>
                    <a:pt x="221" y="10915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05F0DED7-C5FA-1B02-D4EC-783F075B5A38}"/>
                </a:ext>
              </a:extLst>
            </p:cNvPr>
            <p:cNvSpPr/>
            <p:nvPr/>
          </p:nvSpPr>
          <p:spPr>
            <a:xfrm>
              <a:off x="6226446" y="2328826"/>
              <a:ext cx="583431" cy="220884"/>
            </a:xfrm>
            <a:custGeom>
              <a:avLst/>
              <a:gdLst>
                <a:gd name="connsiteX0" fmla="*/ 529979 w 583431"/>
                <a:gd name="connsiteY0" fmla="*/ 220880 h 220884"/>
                <a:gd name="connsiteX1" fmla="*/ 515054 w 583431"/>
                <a:gd name="connsiteY1" fmla="*/ 218699 h 220884"/>
                <a:gd name="connsiteX2" fmla="*/ 422708 w 583431"/>
                <a:gd name="connsiteY2" fmla="*/ 160911 h 220884"/>
                <a:gd name="connsiteX3" fmla="*/ 356042 w 583431"/>
                <a:gd name="connsiteY3" fmla="*/ 115370 h 220884"/>
                <a:gd name="connsiteX4" fmla="*/ 102237 w 583431"/>
                <a:gd name="connsiteY4" fmla="*/ 188236 h 220884"/>
                <a:gd name="connsiteX5" fmla="*/ 27112 w 583431"/>
                <a:gd name="connsiteY5" fmla="*/ 207754 h 220884"/>
                <a:gd name="connsiteX6" fmla="*/ 7595 w 583431"/>
                <a:gd name="connsiteY6" fmla="*/ 132630 h 220884"/>
                <a:gd name="connsiteX7" fmla="*/ 380229 w 583431"/>
                <a:gd name="connsiteY7" fmla="*/ 8294 h 220884"/>
                <a:gd name="connsiteX8" fmla="*/ 489261 w 583431"/>
                <a:gd name="connsiteY8" fmla="*/ 73584 h 220884"/>
                <a:gd name="connsiteX9" fmla="*/ 546475 w 583431"/>
                <a:gd name="connsiteY9" fmla="*/ 113461 h 220884"/>
                <a:gd name="connsiteX10" fmla="*/ 580765 w 583431"/>
                <a:gd name="connsiteY10" fmla="*/ 182768 h 220884"/>
                <a:gd name="connsiteX11" fmla="*/ 529980 w 583431"/>
                <a:gd name="connsiteY11" fmla="*/ 220884 h 22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3431" h="220884">
                  <a:moveTo>
                    <a:pt x="529979" y="220880"/>
                  </a:moveTo>
                  <a:cubicBezTo>
                    <a:pt x="525081" y="220880"/>
                    <a:pt x="520067" y="220153"/>
                    <a:pt x="515054" y="218699"/>
                  </a:cubicBezTo>
                  <a:cubicBezTo>
                    <a:pt x="487998" y="210739"/>
                    <a:pt x="457764" y="187700"/>
                    <a:pt x="422708" y="160911"/>
                  </a:cubicBezTo>
                  <a:cubicBezTo>
                    <a:pt x="402234" y="145336"/>
                    <a:pt x="368059" y="119197"/>
                    <a:pt x="356042" y="115370"/>
                  </a:cubicBezTo>
                  <a:cubicBezTo>
                    <a:pt x="249498" y="92064"/>
                    <a:pt x="128454" y="143499"/>
                    <a:pt x="102237" y="188236"/>
                  </a:cubicBezTo>
                  <a:cubicBezTo>
                    <a:pt x="86891" y="214413"/>
                    <a:pt x="53175" y="223062"/>
                    <a:pt x="27112" y="207754"/>
                  </a:cubicBezTo>
                  <a:cubicBezTo>
                    <a:pt x="935" y="192408"/>
                    <a:pt x="-7790" y="158769"/>
                    <a:pt x="7595" y="132630"/>
                  </a:cubicBezTo>
                  <a:cubicBezTo>
                    <a:pt x="58188" y="46560"/>
                    <a:pt x="228256" y="-24889"/>
                    <a:pt x="380229" y="8294"/>
                  </a:cubicBezTo>
                  <a:cubicBezTo>
                    <a:pt x="410998" y="15030"/>
                    <a:pt x="441959" y="37495"/>
                    <a:pt x="489261" y="73584"/>
                  </a:cubicBezTo>
                  <a:cubicBezTo>
                    <a:pt x="508091" y="87974"/>
                    <a:pt x="536563" y="109672"/>
                    <a:pt x="546475" y="113461"/>
                  </a:cubicBezTo>
                  <a:cubicBezTo>
                    <a:pt x="574029" y="123870"/>
                    <a:pt x="590103" y="154831"/>
                    <a:pt x="580765" y="182768"/>
                  </a:cubicBezTo>
                  <a:cubicBezTo>
                    <a:pt x="573034" y="205921"/>
                    <a:pt x="552674" y="220884"/>
                    <a:pt x="529980" y="22088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62BC1CD-A67B-2644-B2A1-811C6D0AA5E4}"/>
                </a:ext>
              </a:extLst>
            </p:cNvPr>
            <p:cNvSpPr/>
            <p:nvPr/>
          </p:nvSpPr>
          <p:spPr>
            <a:xfrm>
              <a:off x="6207332" y="2437894"/>
              <a:ext cx="612663" cy="240742"/>
            </a:xfrm>
            <a:custGeom>
              <a:avLst/>
              <a:gdLst>
                <a:gd name="connsiteX0" fmla="*/ 356286 w 612663"/>
                <a:gd name="connsiteY0" fmla="*/ 240742 h 240742"/>
                <a:gd name="connsiteX1" fmla="*/ 291763 w 612663"/>
                <a:gd name="connsiteY1" fmla="*/ 236686 h 240742"/>
                <a:gd name="connsiteX2" fmla="*/ 255827 w 612663"/>
                <a:gd name="connsiteY2" fmla="*/ 233777 h 240742"/>
                <a:gd name="connsiteX3" fmla="*/ 107263 w 612663"/>
                <a:gd name="connsiteY3" fmla="*/ 187317 h 240742"/>
                <a:gd name="connsiteX4" fmla="*/ 67883 w 612663"/>
                <a:gd name="connsiteY4" fmla="*/ 152798 h 240742"/>
                <a:gd name="connsiteX5" fmla="*/ 57780 w 612663"/>
                <a:gd name="connsiteY5" fmla="*/ 142810 h 240742"/>
                <a:gd name="connsiteX6" fmla="*/ 49399 w 612663"/>
                <a:gd name="connsiteY6" fmla="*/ 135692 h 240742"/>
                <a:gd name="connsiteX7" fmla="*/ 643 w 612663"/>
                <a:gd name="connsiteY7" fmla="*/ 63285 h 240742"/>
                <a:gd name="connsiteX8" fmla="*/ 46452 w 612663"/>
                <a:gd name="connsiteY8" fmla="*/ 675 h 240742"/>
                <a:gd name="connsiteX9" fmla="*/ 107990 w 612663"/>
                <a:gd name="connsiteY9" fmla="*/ 41279 h 240742"/>
                <a:gd name="connsiteX10" fmla="*/ 119127 w 612663"/>
                <a:gd name="connsiteY10" fmla="*/ 50923 h 240742"/>
                <a:gd name="connsiteX11" fmla="*/ 133555 w 612663"/>
                <a:gd name="connsiteY11" fmla="*/ 63476 h 240742"/>
                <a:gd name="connsiteX12" fmla="*/ 145572 w 612663"/>
                <a:gd name="connsiteY12" fmla="*/ 75262 h 240742"/>
                <a:gd name="connsiteX13" fmla="*/ 169605 w 612663"/>
                <a:gd name="connsiteY13" fmla="*/ 96923 h 240742"/>
                <a:gd name="connsiteX14" fmla="*/ 261186 w 612663"/>
                <a:gd name="connsiteY14" fmla="*/ 124132 h 240742"/>
                <a:gd name="connsiteX15" fmla="*/ 302288 w 612663"/>
                <a:gd name="connsiteY15" fmla="*/ 127424 h 240742"/>
                <a:gd name="connsiteX16" fmla="*/ 396930 w 612663"/>
                <a:gd name="connsiteY16" fmla="*/ 125166 h 240742"/>
                <a:gd name="connsiteX17" fmla="*/ 503318 w 612663"/>
                <a:gd name="connsiteY17" fmla="*/ 48740 h 240742"/>
                <a:gd name="connsiteX18" fmla="*/ 563937 w 612663"/>
                <a:gd name="connsiteY18" fmla="*/ 367 h 240742"/>
                <a:gd name="connsiteX19" fmla="*/ 612311 w 612663"/>
                <a:gd name="connsiteY19" fmla="*/ 60987 h 240742"/>
                <a:gd name="connsiteX20" fmla="*/ 436922 w 612663"/>
                <a:gd name="connsiteY20" fmla="*/ 227382 h 240742"/>
                <a:gd name="connsiteX21" fmla="*/ 356287 w 612663"/>
                <a:gd name="connsiteY21" fmla="*/ 240738 h 240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12663" h="240742">
                  <a:moveTo>
                    <a:pt x="356286" y="240742"/>
                  </a:moveTo>
                  <a:cubicBezTo>
                    <a:pt x="334166" y="240742"/>
                    <a:pt x="312351" y="238676"/>
                    <a:pt x="291763" y="236686"/>
                  </a:cubicBezTo>
                  <a:cubicBezTo>
                    <a:pt x="279401" y="235538"/>
                    <a:pt x="267346" y="234390"/>
                    <a:pt x="255827" y="233777"/>
                  </a:cubicBezTo>
                  <a:cubicBezTo>
                    <a:pt x="198001" y="230983"/>
                    <a:pt x="148019" y="215408"/>
                    <a:pt x="107263" y="187317"/>
                  </a:cubicBezTo>
                  <a:cubicBezTo>
                    <a:pt x="91190" y="176181"/>
                    <a:pt x="78790" y="163781"/>
                    <a:pt x="67883" y="152798"/>
                  </a:cubicBezTo>
                  <a:lnTo>
                    <a:pt x="57780" y="142810"/>
                  </a:lnTo>
                  <a:cubicBezTo>
                    <a:pt x="55293" y="140437"/>
                    <a:pt x="52346" y="138141"/>
                    <a:pt x="49399" y="135692"/>
                  </a:cubicBezTo>
                  <a:cubicBezTo>
                    <a:pt x="33326" y="122488"/>
                    <a:pt x="6346" y="100291"/>
                    <a:pt x="643" y="63285"/>
                  </a:cubicBezTo>
                  <a:cubicBezTo>
                    <a:pt x="-3950" y="33319"/>
                    <a:pt x="16563" y="5305"/>
                    <a:pt x="46452" y="675"/>
                  </a:cubicBezTo>
                  <a:cubicBezTo>
                    <a:pt x="74159" y="-3496"/>
                    <a:pt x="101102" y="14223"/>
                    <a:pt x="107990" y="41279"/>
                  </a:cubicBezTo>
                  <a:cubicBezTo>
                    <a:pt x="110631" y="43958"/>
                    <a:pt x="115606" y="48091"/>
                    <a:pt x="119127" y="50923"/>
                  </a:cubicBezTo>
                  <a:cubicBezTo>
                    <a:pt x="124293" y="55133"/>
                    <a:pt x="129268" y="59305"/>
                    <a:pt x="133555" y="63476"/>
                  </a:cubicBezTo>
                  <a:lnTo>
                    <a:pt x="145572" y="75262"/>
                  </a:lnTo>
                  <a:cubicBezTo>
                    <a:pt x="154297" y="83988"/>
                    <a:pt x="161798" y="91488"/>
                    <a:pt x="169605" y="96923"/>
                  </a:cubicBezTo>
                  <a:cubicBezTo>
                    <a:pt x="193179" y="113149"/>
                    <a:pt x="224025" y="122335"/>
                    <a:pt x="261186" y="124132"/>
                  </a:cubicBezTo>
                  <a:cubicBezTo>
                    <a:pt x="274352" y="124783"/>
                    <a:pt x="288166" y="126123"/>
                    <a:pt x="302288" y="127424"/>
                  </a:cubicBezTo>
                  <a:cubicBezTo>
                    <a:pt x="337458" y="130753"/>
                    <a:pt x="373739" y="134274"/>
                    <a:pt x="396930" y="125166"/>
                  </a:cubicBezTo>
                  <a:cubicBezTo>
                    <a:pt x="458430" y="101132"/>
                    <a:pt x="501672" y="63207"/>
                    <a:pt x="503318" y="48740"/>
                  </a:cubicBezTo>
                  <a:cubicBezTo>
                    <a:pt x="506724" y="18584"/>
                    <a:pt x="534355" y="-3116"/>
                    <a:pt x="563937" y="367"/>
                  </a:cubicBezTo>
                  <a:cubicBezTo>
                    <a:pt x="594056" y="3773"/>
                    <a:pt x="615717" y="30868"/>
                    <a:pt x="612311" y="60987"/>
                  </a:cubicBezTo>
                  <a:cubicBezTo>
                    <a:pt x="601672" y="155897"/>
                    <a:pt x="475376" y="212343"/>
                    <a:pt x="436922" y="227382"/>
                  </a:cubicBezTo>
                  <a:cubicBezTo>
                    <a:pt x="410707" y="237638"/>
                    <a:pt x="383267" y="240738"/>
                    <a:pt x="356287" y="24073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1B0616E-BD14-8F14-7DE2-1A5A9101201A}"/>
                </a:ext>
              </a:extLst>
            </p:cNvPr>
            <p:cNvSpPr/>
            <p:nvPr/>
          </p:nvSpPr>
          <p:spPr>
            <a:xfrm>
              <a:off x="6207218" y="2236196"/>
              <a:ext cx="557241" cy="175957"/>
            </a:xfrm>
            <a:custGeom>
              <a:avLst/>
              <a:gdLst>
                <a:gd name="connsiteX0" fmla="*/ 54941 w 557241"/>
                <a:gd name="connsiteY0" fmla="*/ 175958 h 175957"/>
                <a:gd name="connsiteX1" fmla="*/ 4998 w 557241"/>
                <a:gd name="connsiteY1" fmla="*/ 143926 h 175957"/>
                <a:gd name="connsiteX2" fmla="*/ 32055 w 557241"/>
                <a:gd name="connsiteY2" fmla="*/ 71213 h 175957"/>
                <a:gd name="connsiteX3" fmla="*/ 62901 w 557241"/>
                <a:gd name="connsiteY3" fmla="*/ 54220 h 175957"/>
                <a:gd name="connsiteX4" fmla="*/ 124630 w 557241"/>
                <a:gd name="connsiteY4" fmla="*/ 23604 h 175957"/>
                <a:gd name="connsiteX5" fmla="*/ 213188 w 557241"/>
                <a:gd name="connsiteY5" fmla="*/ 7913 h 175957"/>
                <a:gd name="connsiteX6" fmla="*/ 249851 w 557241"/>
                <a:gd name="connsiteY6" fmla="*/ 3627 h 175957"/>
                <a:gd name="connsiteX7" fmla="*/ 336686 w 557241"/>
                <a:gd name="connsiteY7" fmla="*/ 948 h 175957"/>
                <a:gd name="connsiteX8" fmla="*/ 368029 w 557241"/>
                <a:gd name="connsiteY8" fmla="*/ 719 h 175957"/>
                <a:gd name="connsiteX9" fmla="*/ 549962 w 557241"/>
                <a:gd name="connsiteY9" fmla="*/ 69146 h 175957"/>
                <a:gd name="connsiteX10" fmla="*/ 529678 w 557241"/>
                <a:gd name="connsiteY10" fmla="*/ 144040 h 175957"/>
                <a:gd name="connsiteX11" fmla="*/ 454784 w 557241"/>
                <a:gd name="connsiteY11" fmla="*/ 123757 h 175957"/>
                <a:gd name="connsiteX12" fmla="*/ 371011 w 557241"/>
                <a:gd name="connsiteY12" fmla="*/ 110439 h 175957"/>
                <a:gd name="connsiteX13" fmla="*/ 331899 w 557241"/>
                <a:gd name="connsiteY13" fmla="*/ 110592 h 175957"/>
                <a:gd name="connsiteX14" fmla="*/ 267107 w 557241"/>
                <a:gd name="connsiteY14" fmla="*/ 112008 h 175957"/>
                <a:gd name="connsiteX15" fmla="*/ 223747 w 557241"/>
                <a:gd name="connsiteY15" fmla="*/ 117098 h 175957"/>
                <a:gd name="connsiteX16" fmla="*/ 159721 w 557241"/>
                <a:gd name="connsiteY16" fmla="*/ 127507 h 175957"/>
                <a:gd name="connsiteX17" fmla="*/ 118886 w 557241"/>
                <a:gd name="connsiteY17" fmla="*/ 148517 h 175957"/>
                <a:gd name="connsiteX18" fmla="*/ 77746 w 557241"/>
                <a:gd name="connsiteY18" fmla="*/ 170906 h 175957"/>
                <a:gd name="connsiteX19" fmla="*/ 54937 w 557241"/>
                <a:gd name="connsiteY19" fmla="*/ 175957 h 175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7241" h="175957">
                  <a:moveTo>
                    <a:pt x="54941" y="175958"/>
                  </a:moveTo>
                  <a:cubicBezTo>
                    <a:pt x="34161" y="175958"/>
                    <a:pt x="14222" y="164056"/>
                    <a:pt x="4998" y="143926"/>
                  </a:cubicBezTo>
                  <a:cubicBezTo>
                    <a:pt x="-7631" y="116372"/>
                    <a:pt x="4501" y="83804"/>
                    <a:pt x="32055" y="71213"/>
                  </a:cubicBezTo>
                  <a:cubicBezTo>
                    <a:pt x="42579" y="66391"/>
                    <a:pt x="52683" y="60229"/>
                    <a:pt x="62901" y="54220"/>
                  </a:cubicBezTo>
                  <a:cubicBezTo>
                    <a:pt x="80849" y="43582"/>
                    <a:pt x="101209" y="31450"/>
                    <a:pt x="124630" y="23604"/>
                  </a:cubicBezTo>
                  <a:cubicBezTo>
                    <a:pt x="154098" y="13616"/>
                    <a:pt x="185479" y="10593"/>
                    <a:pt x="213188" y="7913"/>
                  </a:cubicBezTo>
                  <a:cubicBezTo>
                    <a:pt x="225701" y="6689"/>
                    <a:pt x="238102" y="5541"/>
                    <a:pt x="249851" y="3627"/>
                  </a:cubicBezTo>
                  <a:cubicBezTo>
                    <a:pt x="279548" y="-1042"/>
                    <a:pt x="307907" y="-315"/>
                    <a:pt x="336686" y="948"/>
                  </a:cubicBezTo>
                  <a:cubicBezTo>
                    <a:pt x="346062" y="1331"/>
                    <a:pt x="356777" y="948"/>
                    <a:pt x="368029" y="719"/>
                  </a:cubicBezTo>
                  <a:cubicBezTo>
                    <a:pt x="424057" y="-812"/>
                    <a:pt x="508480" y="-3108"/>
                    <a:pt x="549962" y="69146"/>
                  </a:cubicBezTo>
                  <a:cubicBezTo>
                    <a:pt x="565040" y="95437"/>
                    <a:pt x="555932" y="128962"/>
                    <a:pt x="529678" y="144040"/>
                  </a:cubicBezTo>
                  <a:cubicBezTo>
                    <a:pt x="503387" y="159195"/>
                    <a:pt x="469862" y="150087"/>
                    <a:pt x="454784" y="123757"/>
                  </a:cubicBezTo>
                  <a:cubicBezTo>
                    <a:pt x="445906" y="108334"/>
                    <a:pt x="402622" y="109444"/>
                    <a:pt x="371011" y="110439"/>
                  </a:cubicBezTo>
                  <a:cubicBezTo>
                    <a:pt x="357004" y="110860"/>
                    <a:pt x="343648" y="111166"/>
                    <a:pt x="331899" y="110592"/>
                  </a:cubicBezTo>
                  <a:cubicBezTo>
                    <a:pt x="307865" y="109482"/>
                    <a:pt x="286511" y="108908"/>
                    <a:pt x="267107" y="112008"/>
                  </a:cubicBezTo>
                  <a:cubicBezTo>
                    <a:pt x="253291" y="114266"/>
                    <a:pt x="238596" y="115682"/>
                    <a:pt x="223747" y="117098"/>
                  </a:cubicBezTo>
                  <a:cubicBezTo>
                    <a:pt x="199828" y="119394"/>
                    <a:pt x="177287" y="121614"/>
                    <a:pt x="159721" y="127507"/>
                  </a:cubicBezTo>
                  <a:cubicBezTo>
                    <a:pt x="147169" y="131717"/>
                    <a:pt x="133429" y="139906"/>
                    <a:pt x="118886" y="148517"/>
                  </a:cubicBezTo>
                  <a:cubicBezTo>
                    <a:pt x="105339" y="156516"/>
                    <a:pt x="91715" y="164552"/>
                    <a:pt x="77746" y="170906"/>
                  </a:cubicBezTo>
                  <a:cubicBezTo>
                    <a:pt x="70360" y="174388"/>
                    <a:pt x="62591" y="175957"/>
                    <a:pt x="54937" y="17595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9C1CC7BA-4B33-4CEC-6573-426D22506BDF}"/>
                </a:ext>
              </a:extLst>
            </p:cNvPr>
            <p:cNvSpPr/>
            <p:nvPr/>
          </p:nvSpPr>
          <p:spPr>
            <a:xfrm>
              <a:off x="5075947" y="2401844"/>
              <a:ext cx="192201" cy="199221"/>
            </a:xfrm>
            <a:custGeom>
              <a:avLst/>
              <a:gdLst>
                <a:gd name="connsiteX0" fmla="*/ 191998 w 192201"/>
                <a:gd name="connsiteY0" fmla="*/ 109163 h 199221"/>
                <a:gd name="connsiteX1" fmla="*/ 131646 w 192201"/>
                <a:gd name="connsiteY1" fmla="*/ 4108 h 199221"/>
                <a:gd name="connsiteX2" fmla="*/ 5772 w 192201"/>
                <a:gd name="connsiteY2" fmla="*/ 94196 h 199221"/>
                <a:gd name="connsiteX3" fmla="*/ 141903 w 192201"/>
                <a:gd name="connsiteY3" fmla="*/ 188722 h 199221"/>
                <a:gd name="connsiteX4" fmla="*/ 191999 w 192201"/>
                <a:gd name="connsiteY4" fmla="*/ 109159 h 199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201" h="199221">
                  <a:moveTo>
                    <a:pt x="191998" y="109163"/>
                  </a:moveTo>
                  <a:cubicBezTo>
                    <a:pt x="194524" y="65037"/>
                    <a:pt x="173399" y="17660"/>
                    <a:pt x="131646" y="4108"/>
                  </a:cubicBezTo>
                  <a:cubicBezTo>
                    <a:pt x="69992" y="-16099"/>
                    <a:pt x="23074" y="42110"/>
                    <a:pt x="5772" y="94196"/>
                  </a:cubicBezTo>
                  <a:cubicBezTo>
                    <a:pt x="-24308" y="184552"/>
                    <a:pt x="69454" y="218424"/>
                    <a:pt x="141903" y="188722"/>
                  </a:cubicBezTo>
                  <a:cubicBezTo>
                    <a:pt x="173782" y="175635"/>
                    <a:pt x="189970" y="143373"/>
                    <a:pt x="191999" y="10915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8CD6F68C-B980-648A-7F6A-13F142F17868}"/>
                </a:ext>
              </a:extLst>
            </p:cNvPr>
            <p:cNvSpPr/>
            <p:nvPr/>
          </p:nvSpPr>
          <p:spPr>
            <a:xfrm>
              <a:off x="4877452" y="2329043"/>
              <a:ext cx="585222" cy="220760"/>
            </a:xfrm>
            <a:custGeom>
              <a:avLst/>
              <a:gdLst>
                <a:gd name="connsiteX0" fmla="*/ 54843 w 585222"/>
                <a:gd name="connsiteY0" fmla="*/ 220761 h 220760"/>
                <a:gd name="connsiteX1" fmla="*/ 2222 w 585222"/>
                <a:gd name="connsiteY1" fmla="*/ 181305 h 220760"/>
                <a:gd name="connsiteX2" fmla="*/ 39421 w 585222"/>
                <a:gd name="connsiteY2" fmla="*/ 113222 h 220760"/>
                <a:gd name="connsiteX3" fmla="*/ 95869 w 585222"/>
                <a:gd name="connsiteY3" fmla="*/ 73612 h 220760"/>
                <a:gd name="connsiteX4" fmla="*/ 204980 w 585222"/>
                <a:gd name="connsiteY4" fmla="*/ 8285 h 220760"/>
                <a:gd name="connsiteX5" fmla="*/ 577653 w 585222"/>
                <a:gd name="connsiteY5" fmla="*/ 132621 h 220760"/>
                <a:gd name="connsiteX6" fmla="*/ 558135 w 585222"/>
                <a:gd name="connsiteY6" fmla="*/ 207745 h 220760"/>
                <a:gd name="connsiteX7" fmla="*/ 483011 w 585222"/>
                <a:gd name="connsiteY7" fmla="*/ 188227 h 220760"/>
                <a:gd name="connsiteX8" fmla="*/ 228403 w 585222"/>
                <a:gd name="connsiteY8" fmla="*/ 115590 h 220760"/>
                <a:gd name="connsiteX9" fmla="*/ 162348 w 585222"/>
                <a:gd name="connsiteY9" fmla="*/ 160979 h 220760"/>
                <a:gd name="connsiteX10" fmla="*/ 70194 w 585222"/>
                <a:gd name="connsiteY10" fmla="*/ 218651 h 220760"/>
                <a:gd name="connsiteX11" fmla="*/ 54848 w 585222"/>
                <a:gd name="connsiteY11" fmla="*/ 220756 h 22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5222" h="220760">
                  <a:moveTo>
                    <a:pt x="54843" y="220761"/>
                  </a:moveTo>
                  <a:cubicBezTo>
                    <a:pt x="31077" y="220761"/>
                    <a:pt x="9187" y="205223"/>
                    <a:pt x="2222" y="181305"/>
                  </a:cubicBezTo>
                  <a:cubicBezTo>
                    <a:pt x="-6274" y="152219"/>
                    <a:pt x="10335" y="121718"/>
                    <a:pt x="39421" y="113222"/>
                  </a:cubicBezTo>
                  <a:cubicBezTo>
                    <a:pt x="48644" y="109663"/>
                    <a:pt x="77117" y="88003"/>
                    <a:pt x="95869" y="73612"/>
                  </a:cubicBezTo>
                  <a:cubicBezTo>
                    <a:pt x="143209" y="37447"/>
                    <a:pt x="174208" y="15021"/>
                    <a:pt x="204980" y="8285"/>
                  </a:cubicBezTo>
                  <a:cubicBezTo>
                    <a:pt x="357061" y="-24857"/>
                    <a:pt x="527100" y="46478"/>
                    <a:pt x="577653" y="132621"/>
                  </a:cubicBezTo>
                  <a:cubicBezTo>
                    <a:pt x="592999" y="158721"/>
                    <a:pt x="584274" y="192361"/>
                    <a:pt x="558135" y="207745"/>
                  </a:cubicBezTo>
                  <a:cubicBezTo>
                    <a:pt x="532073" y="223053"/>
                    <a:pt x="498433" y="214366"/>
                    <a:pt x="483011" y="188227"/>
                  </a:cubicBezTo>
                  <a:cubicBezTo>
                    <a:pt x="456719" y="143528"/>
                    <a:pt x="335475" y="92093"/>
                    <a:pt x="228403" y="115590"/>
                  </a:cubicBezTo>
                  <a:cubicBezTo>
                    <a:pt x="217036" y="119226"/>
                    <a:pt x="182823" y="145327"/>
                    <a:pt x="162348" y="160979"/>
                  </a:cubicBezTo>
                  <a:cubicBezTo>
                    <a:pt x="127331" y="187653"/>
                    <a:pt x="97175" y="210730"/>
                    <a:pt x="70194" y="218651"/>
                  </a:cubicBezTo>
                  <a:cubicBezTo>
                    <a:pt x="65104" y="220029"/>
                    <a:pt x="59938" y="220756"/>
                    <a:pt x="54848" y="22075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3DC8C88-F0ED-A3CA-6D87-479266943B18}"/>
                </a:ext>
              </a:extLst>
            </p:cNvPr>
            <p:cNvSpPr/>
            <p:nvPr/>
          </p:nvSpPr>
          <p:spPr>
            <a:xfrm>
              <a:off x="4869255" y="2437753"/>
              <a:ext cx="612768" cy="240888"/>
            </a:xfrm>
            <a:custGeom>
              <a:avLst/>
              <a:gdLst>
                <a:gd name="connsiteX0" fmla="*/ 256337 w 612768"/>
                <a:gd name="connsiteY0" fmla="*/ 240883 h 240888"/>
                <a:gd name="connsiteX1" fmla="*/ 175702 w 612768"/>
                <a:gd name="connsiteY1" fmla="*/ 227489 h 240888"/>
                <a:gd name="connsiteX2" fmla="*/ 353 w 612768"/>
                <a:gd name="connsiteY2" fmla="*/ 61133 h 240888"/>
                <a:gd name="connsiteX3" fmla="*/ 48688 w 612768"/>
                <a:gd name="connsiteY3" fmla="*/ 437 h 240888"/>
                <a:gd name="connsiteX4" fmla="*/ 109384 w 612768"/>
                <a:gd name="connsiteY4" fmla="*/ 48772 h 240888"/>
                <a:gd name="connsiteX5" fmla="*/ 215702 w 612768"/>
                <a:gd name="connsiteY5" fmla="*/ 125236 h 240888"/>
                <a:gd name="connsiteX6" fmla="*/ 310460 w 612768"/>
                <a:gd name="connsiteY6" fmla="*/ 127494 h 240888"/>
                <a:gd name="connsiteX7" fmla="*/ 351370 w 612768"/>
                <a:gd name="connsiteY7" fmla="*/ 124203 h 240888"/>
                <a:gd name="connsiteX8" fmla="*/ 443104 w 612768"/>
                <a:gd name="connsiteY8" fmla="*/ 96955 h 240888"/>
                <a:gd name="connsiteX9" fmla="*/ 466908 w 612768"/>
                <a:gd name="connsiteY9" fmla="*/ 75447 h 240888"/>
                <a:gd name="connsiteX10" fmla="*/ 479040 w 612768"/>
                <a:gd name="connsiteY10" fmla="*/ 63468 h 240888"/>
                <a:gd name="connsiteX11" fmla="*/ 493583 w 612768"/>
                <a:gd name="connsiteY11" fmla="*/ 50916 h 240888"/>
                <a:gd name="connsiteX12" fmla="*/ 504757 w 612768"/>
                <a:gd name="connsiteY12" fmla="*/ 41196 h 240888"/>
                <a:gd name="connsiteX13" fmla="*/ 566411 w 612768"/>
                <a:gd name="connsiteY13" fmla="*/ 706 h 240888"/>
                <a:gd name="connsiteX14" fmla="*/ 612106 w 612768"/>
                <a:gd name="connsiteY14" fmla="*/ 63430 h 240888"/>
                <a:gd name="connsiteX15" fmla="*/ 563273 w 612768"/>
                <a:gd name="connsiteY15" fmla="*/ 135684 h 240888"/>
                <a:gd name="connsiteX16" fmla="*/ 554892 w 612768"/>
                <a:gd name="connsiteY16" fmla="*/ 142802 h 240888"/>
                <a:gd name="connsiteX17" fmla="*/ 544673 w 612768"/>
                <a:gd name="connsiteY17" fmla="*/ 152829 h 240888"/>
                <a:gd name="connsiteX18" fmla="*/ 505447 w 612768"/>
                <a:gd name="connsiteY18" fmla="*/ 187157 h 240888"/>
                <a:gd name="connsiteX19" fmla="*/ 356726 w 612768"/>
                <a:gd name="connsiteY19" fmla="*/ 233693 h 240888"/>
                <a:gd name="connsiteX20" fmla="*/ 320944 w 612768"/>
                <a:gd name="connsiteY20" fmla="*/ 236602 h 240888"/>
                <a:gd name="connsiteX21" fmla="*/ 256343 w 612768"/>
                <a:gd name="connsiteY21" fmla="*/ 240888 h 240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12768" h="240888">
                  <a:moveTo>
                    <a:pt x="256337" y="240883"/>
                  </a:moveTo>
                  <a:cubicBezTo>
                    <a:pt x="229357" y="240883"/>
                    <a:pt x="201840" y="237745"/>
                    <a:pt x="175702" y="227489"/>
                  </a:cubicBezTo>
                  <a:cubicBezTo>
                    <a:pt x="137240" y="212448"/>
                    <a:pt x="11100" y="156000"/>
                    <a:pt x="353" y="61133"/>
                  </a:cubicBezTo>
                  <a:cubicBezTo>
                    <a:pt x="-3054" y="31015"/>
                    <a:pt x="18607" y="3843"/>
                    <a:pt x="48688" y="437"/>
                  </a:cubicBezTo>
                  <a:cubicBezTo>
                    <a:pt x="78539" y="-3084"/>
                    <a:pt x="105978" y="18654"/>
                    <a:pt x="109384" y="48772"/>
                  </a:cubicBezTo>
                  <a:cubicBezTo>
                    <a:pt x="111029" y="63315"/>
                    <a:pt x="154274" y="101241"/>
                    <a:pt x="215702" y="125236"/>
                  </a:cubicBezTo>
                  <a:cubicBezTo>
                    <a:pt x="238894" y="134306"/>
                    <a:pt x="275212" y="130823"/>
                    <a:pt x="310460" y="127494"/>
                  </a:cubicBezTo>
                  <a:cubicBezTo>
                    <a:pt x="324505" y="126193"/>
                    <a:pt x="338281" y="124853"/>
                    <a:pt x="351370" y="124203"/>
                  </a:cubicBezTo>
                  <a:cubicBezTo>
                    <a:pt x="388569" y="122442"/>
                    <a:pt x="419414" y="113295"/>
                    <a:pt x="443104" y="96955"/>
                  </a:cubicBezTo>
                  <a:cubicBezTo>
                    <a:pt x="450796" y="91635"/>
                    <a:pt x="458259" y="84173"/>
                    <a:pt x="466908" y="75447"/>
                  </a:cubicBezTo>
                  <a:lnTo>
                    <a:pt x="479040" y="63468"/>
                  </a:lnTo>
                  <a:cubicBezTo>
                    <a:pt x="483364" y="59297"/>
                    <a:pt x="488378" y="55125"/>
                    <a:pt x="493583" y="50916"/>
                  </a:cubicBezTo>
                  <a:cubicBezTo>
                    <a:pt x="497104" y="48008"/>
                    <a:pt x="502155" y="43874"/>
                    <a:pt x="504757" y="41196"/>
                  </a:cubicBezTo>
                  <a:cubicBezTo>
                    <a:pt x="511684" y="14101"/>
                    <a:pt x="538128" y="-3849"/>
                    <a:pt x="566411" y="706"/>
                  </a:cubicBezTo>
                  <a:cubicBezTo>
                    <a:pt x="596300" y="5375"/>
                    <a:pt x="616774" y="33466"/>
                    <a:pt x="612106" y="63430"/>
                  </a:cubicBezTo>
                  <a:cubicBezTo>
                    <a:pt x="606327" y="100360"/>
                    <a:pt x="579346" y="122481"/>
                    <a:pt x="563273" y="135684"/>
                  </a:cubicBezTo>
                  <a:cubicBezTo>
                    <a:pt x="560326" y="138095"/>
                    <a:pt x="557417" y="140468"/>
                    <a:pt x="554892" y="142802"/>
                  </a:cubicBezTo>
                  <a:lnTo>
                    <a:pt x="544673" y="152829"/>
                  </a:lnTo>
                  <a:cubicBezTo>
                    <a:pt x="533804" y="163736"/>
                    <a:pt x="521481" y="176135"/>
                    <a:pt x="505447" y="187157"/>
                  </a:cubicBezTo>
                  <a:cubicBezTo>
                    <a:pt x="464536" y="215286"/>
                    <a:pt x="414555" y="230938"/>
                    <a:pt x="356726" y="233693"/>
                  </a:cubicBezTo>
                  <a:cubicBezTo>
                    <a:pt x="345321" y="234229"/>
                    <a:pt x="333228" y="235377"/>
                    <a:pt x="320944" y="236602"/>
                  </a:cubicBezTo>
                  <a:cubicBezTo>
                    <a:pt x="300316" y="238783"/>
                    <a:pt x="278464" y="240888"/>
                    <a:pt x="256343" y="24088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7A010738-A54C-E17F-9CF2-DA58AA160AD1}"/>
                </a:ext>
              </a:extLst>
            </p:cNvPr>
            <p:cNvSpPr/>
            <p:nvPr/>
          </p:nvSpPr>
          <p:spPr>
            <a:xfrm>
              <a:off x="4924622" y="2236211"/>
              <a:ext cx="557273" cy="175944"/>
            </a:xfrm>
            <a:custGeom>
              <a:avLst/>
              <a:gdLst>
                <a:gd name="connsiteX0" fmla="*/ 502429 w 557273"/>
                <a:gd name="connsiteY0" fmla="*/ 175943 h 175944"/>
                <a:gd name="connsiteX1" fmla="*/ 479620 w 557273"/>
                <a:gd name="connsiteY1" fmla="*/ 170968 h 175944"/>
                <a:gd name="connsiteX2" fmla="*/ 438480 w 557273"/>
                <a:gd name="connsiteY2" fmla="*/ 148580 h 175944"/>
                <a:gd name="connsiteX3" fmla="*/ 397645 w 557273"/>
                <a:gd name="connsiteY3" fmla="*/ 127570 h 175944"/>
                <a:gd name="connsiteX4" fmla="*/ 333505 w 557273"/>
                <a:gd name="connsiteY4" fmla="*/ 117084 h 175944"/>
                <a:gd name="connsiteX5" fmla="*/ 290106 w 557273"/>
                <a:gd name="connsiteY5" fmla="*/ 111994 h 175944"/>
                <a:gd name="connsiteX6" fmla="*/ 225467 w 557273"/>
                <a:gd name="connsiteY6" fmla="*/ 110616 h 175944"/>
                <a:gd name="connsiteX7" fmla="*/ 186241 w 557273"/>
                <a:gd name="connsiteY7" fmla="*/ 110463 h 175944"/>
                <a:gd name="connsiteX8" fmla="*/ 102505 w 557273"/>
                <a:gd name="connsiteY8" fmla="*/ 123781 h 175944"/>
                <a:gd name="connsiteX9" fmla="*/ 27611 w 557273"/>
                <a:gd name="connsiteY9" fmla="*/ 144141 h 175944"/>
                <a:gd name="connsiteX10" fmla="*/ 7252 w 557273"/>
                <a:gd name="connsiteY10" fmla="*/ 69247 h 175944"/>
                <a:gd name="connsiteX11" fmla="*/ 189185 w 557273"/>
                <a:gd name="connsiteY11" fmla="*/ 781 h 175944"/>
                <a:gd name="connsiteX12" fmla="*/ 220604 w 557273"/>
                <a:gd name="connsiteY12" fmla="*/ 1011 h 175944"/>
                <a:gd name="connsiteX13" fmla="*/ 307363 w 557273"/>
                <a:gd name="connsiteY13" fmla="*/ 3690 h 175944"/>
                <a:gd name="connsiteX14" fmla="*/ 344026 w 557273"/>
                <a:gd name="connsiteY14" fmla="*/ 7899 h 175944"/>
                <a:gd name="connsiteX15" fmla="*/ 432736 w 557273"/>
                <a:gd name="connsiteY15" fmla="*/ 23629 h 175944"/>
                <a:gd name="connsiteX16" fmla="*/ 494351 w 557273"/>
                <a:gd name="connsiteY16" fmla="*/ 54207 h 175944"/>
                <a:gd name="connsiteX17" fmla="*/ 525234 w 557273"/>
                <a:gd name="connsiteY17" fmla="*/ 71199 h 175944"/>
                <a:gd name="connsiteX18" fmla="*/ 552291 w 557273"/>
                <a:gd name="connsiteY18" fmla="*/ 143912 h 175944"/>
                <a:gd name="connsiteX19" fmla="*/ 502426 w 557273"/>
                <a:gd name="connsiteY19" fmla="*/ 175944 h 175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7273" h="175944">
                  <a:moveTo>
                    <a:pt x="502429" y="175943"/>
                  </a:moveTo>
                  <a:cubicBezTo>
                    <a:pt x="494813" y="175943"/>
                    <a:pt x="487006" y="174336"/>
                    <a:pt x="479620" y="170968"/>
                  </a:cubicBezTo>
                  <a:cubicBezTo>
                    <a:pt x="465575" y="164539"/>
                    <a:pt x="452027" y="156655"/>
                    <a:pt x="438480" y="148580"/>
                  </a:cubicBezTo>
                  <a:cubicBezTo>
                    <a:pt x="423899" y="139892"/>
                    <a:pt x="410122" y="131740"/>
                    <a:pt x="397645" y="127570"/>
                  </a:cubicBezTo>
                  <a:cubicBezTo>
                    <a:pt x="379964" y="121600"/>
                    <a:pt x="357423" y="119380"/>
                    <a:pt x="333505" y="117084"/>
                  </a:cubicBezTo>
                  <a:cubicBezTo>
                    <a:pt x="318694" y="115668"/>
                    <a:pt x="304037" y="114214"/>
                    <a:pt x="290106" y="111994"/>
                  </a:cubicBezTo>
                  <a:cubicBezTo>
                    <a:pt x="270741" y="108932"/>
                    <a:pt x="249387" y="109583"/>
                    <a:pt x="225467" y="110616"/>
                  </a:cubicBezTo>
                  <a:cubicBezTo>
                    <a:pt x="213566" y="111152"/>
                    <a:pt x="200286" y="110769"/>
                    <a:pt x="186241" y="110463"/>
                  </a:cubicBezTo>
                  <a:cubicBezTo>
                    <a:pt x="154591" y="109545"/>
                    <a:pt x="111308" y="108397"/>
                    <a:pt x="102505" y="123781"/>
                  </a:cubicBezTo>
                  <a:cubicBezTo>
                    <a:pt x="87465" y="150073"/>
                    <a:pt x="53903" y="159220"/>
                    <a:pt x="27611" y="144141"/>
                  </a:cubicBezTo>
                  <a:cubicBezTo>
                    <a:pt x="1320" y="129100"/>
                    <a:pt x="-7789" y="95538"/>
                    <a:pt x="7252" y="69247"/>
                  </a:cubicBezTo>
                  <a:cubicBezTo>
                    <a:pt x="48660" y="-3045"/>
                    <a:pt x="133165" y="-749"/>
                    <a:pt x="189185" y="781"/>
                  </a:cubicBezTo>
                  <a:cubicBezTo>
                    <a:pt x="200359" y="1049"/>
                    <a:pt x="211037" y="1432"/>
                    <a:pt x="220604" y="1011"/>
                  </a:cubicBezTo>
                  <a:cubicBezTo>
                    <a:pt x="249345" y="-290"/>
                    <a:pt x="277703" y="-1132"/>
                    <a:pt x="307363" y="3690"/>
                  </a:cubicBezTo>
                  <a:cubicBezTo>
                    <a:pt x="319150" y="5565"/>
                    <a:pt x="331511" y="6713"/>
                    <a:pt x="344026" y="7899"/>
                  </a:cubicBezTo>
                  <a:cubicBezTo>
                    <a:pt x="371733" y="10578"/>
                    <a:pt x="403114" y="13602"/>
                    <a:pt x="432736" y="23629"/>
                  </a:cubicBezTo>
                  <a:cubicBezTo>
                    <a:pt x="456042" y="31474"/>
                    <a:pt x="476401" y="43529"/>
                    <a:pt x="494351" y="54207"/>
                  </a:cubicBezTo>
                  <a:cubicBezTo>
                    <a:pt x="504569" y="60253"/>
                    <a:pt x="514710" y="66377"/>
                    <a:pt x="525234" y="71199"/>
                  </a:cubicBezTo>
                  <a:cubicBezTo>
                    <a:pt x="552789" y="83751"/>
                    <a:pt x="564883" y="116358"/>
                    <a:pt x="552291" y="143912"/>
                  </a:cubicBezTo>
                  <a:cubicBezTo>
                    <a:pt x="543145" y="164042"/>
                    <a:pt x="523205" y="175944"/>
                    <a:pt x="502426" y="17594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1731537-31CA-0715-3CC8-DCF21FECD998}"/>
                </a:ext>
              </a:extLst>
            </p:cNvPr>
            <p:cNvSpPr/>
            <p:nvPr/>
          </p:nvSpPr>
          <p:spPr>
            <a:xfrm>
              <a:off x="4119938" y="1783734"/>
              <a:ext cx="358900" cy="311482"/>
            </a:xfrm>
            <a:custGeom>
              <a:avLst/>
              <a:gdLst>
                <a:gd name="connsiteX0" fmla="*/ 303983 w 358900"/>
                <a:gd name="connsiteY0" fmla="*/ 311483 h 311482"/>
                <a:gd name="connsiteX1" fmla="*/ 265790 w 358900"/>
                <a:gd name="connsiteY1" fmla="*/ 296022 h 311482"/>
                <a:gd name="connsiteX2" fmla="*/ 156679 w 358900"/>
                <a:gd name="connsiteY2" fmla="*/ 209761 h 311482"/>
                <a:gd name="connsiteX3" fmla="*/ 14464 w 358900"/>
                <a:gd name="connsiteY3" fmla="*/ 91999 h 311482"/>
                <a:gd name="connsiteX4" fmla="*/ 17755 w 358900"/>
                <a:gd name="connsiteY4" fmla="*/ 14464 h 311482"/>
                <a:gd name="connsiteX5" fmla="*/ 95291 w 358900"/>
                <a:gd name="connsiteY5" fmla="*/ 17755 h 311482"/>
                <a:gd name="connsiteX6" fmla="*/ 220429 w 358900"/>
                <a:gd name="connsiteY6" fmla="*/ 120468 h 311482"/>
                <a:gd name="connsiteX7" fmla="*/ 342247 w 358900"/>
                <a:gd name="connsiteY7" fmla="*/ 217253 h 311482"/>
                <a:gd name="connsiteX8" fmla="*/ 343395 w 358900"/>
                <a:gd name="connsiteY8" fmla="*/ 294827 h 311482"/>
                <a:gd name="connsiteX9" fmla="*/ 303978 w 358900"/>
                <a:gd name="connsiteY9" fmla="*/ 311474 h 311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8900" h="311482">
                  <a:moveTo>
                    <a:pt x="303983" y="311483"/>
                  </a:moveTo>
                  <a:cubicBezTo>
                    <a:pt x="290206" y="311483"/>
                    <a:pt x="276429" y="306316"/>
                    <a:pt x="265790" y="296022"/>
                  </a:cubicBezTo>
                  <a:cubicBezTo>
                    <a:pt x="233260" y="264487"/>
                    <a:pt x="196062" y="237928"/>
                    <a:pt x="156679" y="209761"/>
                  </a:cubicBezTo>
                  <a:cubicBezTo>
                    <a:pt x="108115" y="175126"/>
                    <a:pt x="57943" y="139306"/>
                    <a:pt x="14464" y="91999"/>
                  </a:cubicBezTo>
                  <a:cubicBezTo>
                    <a:pt x="-6050" y="69688"/>
                    <a:pt x="-4556" y="34977"/>
                    <a:pt x="17755" y="14464"/>
                  </a:cubicBezTo>
                  <a:cubicBezTo>
                    <a:pt x="40066" y="-6050"/>
                    <a:pt x="74815" y="-4556"/>
                    <a:pt x="95291" y="17755"/>
                  </a:cubicBezTo>
                  <a:cubicBezTo>
                    <a:pt x="130996" y="56599"/>
                    <a:pt x="174395" y="87598"/>
                    <a:pt x="220429" y="120468"/>
                  </a:cubicBezTo>
                  <a:cubicBezTo>
                    <a:pt x="261417" y="149707"/>
                    <a:pt x="303820" y="179940"/>
                    <a:pt x="342247" y="217253"/>
                  </a:cubicBezTo>
                  <a:cubicBezTo>
                    <a:pt x="363985" y="238378"/>
                    <a:pt x="364520" y="273089"/>
                    <a:pt x="343395" y="294827"/>
                  </a:cubicBezTo>
                  <a:cubicBezTo>
                    <a:pt x="332641" y="305925"/>
                    <a:pt x="318290" y="311474"/>
                    <a:pt x="303978" y="31147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AE18B32-6B7A-A31C-BE16-F1F3FAA8EA38}"/>
                </a:ext>
              </a:extLst>
            </p:cNvPr>
            <p:cNvSpPr/>
            <p:nvPr/>
          </p:nvSpPr>
          <p:spPr>
            <a:xfrm>
              <a:off x="4866132" y="1356773"/>
              <a:ext cx="205874" cy="513114"/>
            </a:xfrm>
            <a:custGeom>
              <a:avLst/>
              <a:gdLst>
                <a:gd name="connsiteX0" fmla="*/ 151006 w 205874"/>
                <a:gd name="connsiteY0" fmla="*/ 513109 h 513114"/>
                <a:gd name="connsiteX1" fmla="*/ 96471 w 205874"/>
                <a:gd name="connsiteY1" fmla="*/ 463511 h 513114"/>
                <a:gd name="connsiteX2" fmla="*/ 54183 w 205874"/>
                <a:gd name="connsiteY2" fmla="*/ 315369 h 513114"/>
                <a:gd name="connsiteX3" fmla="*/ 1561 w 205874"/>
                <a:gd name="connsiteY3" fmla="*/ 49778 h 513114"/>
                <a:gd name="connsiteX4" fmla="*/ 61186 w 205874"/>
                <a:gd name="connsiteY4" fmla="*/ 142 h 513114"/>
                <a:gd name="connsiteX5" fmla="*/ 110822 w 205874"/>
                <a:gd name="connsiteY5" fmla="*/ 59766 h 513114"/>
                <a:gd name="connsiteX6" fmla="*/ 156899 w 205874"/>
                <a:gd name="connsiteY6" fmla="*/ 276871 h 513114"/>
                <a:gd name="connsiteX7" fmla="*/ 205617 w 205874"/>
                <a:gd name="connsiteY7" fmla="*/ 452916 h 513114"/>
                <a:gd name="connsiteX8" fmla="*/ 156287 w 205874"/>
                <a:gd name="connsiteY8" fmla="*/ 512770 h 513114"/>
                <a:gd name="connsiteX9" fmla="*/ 151005 w 205874"/>
                <a:gd name="connsiteY9" fmla="*/ 513115 h 51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5874" h="513114">
                  <a:moveTo>
                    <a:pt x="151006" y="513109"/>
                  </a:moveTo>
                  <a:cubicBezTo>
                    <a:pt x="123068" y="513109"/>
                    <a:pt x="99226" y="491869"/>
                    <a:pt x="96471" y="463511"/>
                  </a:cubicBezTo>
                  <a:cubicBezTo>
                    <a:pt x="91879" y="415903"/>
                    <a:pt x="73548" y="367070"/>
                    <a:pt x="54183" y="315369"/>
                  </a:cubicBezTo>
                  <a:cubicBezTo>
                    <a:pt x="25213" y="238025"/>
                    <a:pt x="-7585" y="150385"/>
                    <a:pt x="1561" y="49778"/>
                  </a:cubicBezTo>
                  <a:cubicBezTo>
                    <a:pt x="4317" y="19621"/>
                    <a:pt x="31336" y="-1963"/>
                    <a:pt x="61186" y="142"/>
                  </a:cubicBezTo>
                  <a:cubicBezTo>
                    <a:pt x="91342" y="2897"/>
                    <a:pt x="113578" y="29609"/>
                    <a:pt x="110822" y="59766"/>
                  </a:cubicBezTo>
                  <a:cubicBezTo>
                    <a:pt x="103895" y="135426"/>
                    <a:pt x="129651" y="204117"/>
                    <a:pt x="156899" y="276871"/>
                  </a:cubicBezTo>
                  <a:cubicBezTo>
                    <a:pt x="177909" y="332937"/>
                    <a:pt x="199647" y="390919"/>
                    <a:pt x="205617" y="452916"/>
                  </a:cubicBezTo>
                  <a:cubicBezTo>
                    <a:pt x="208526" y="483034"/>
                    <a:pt x="186482" y="509861"/>
                    <a:pt x="156287" y="512770"/>
                  </a:cubicBezTo>
                  <a:cubicBezTo>
                    <a:pt x="154526" y="513076"/>
                    <a:pt x="152766" y="513115"/>
                    <a:pt x="151005" y="51311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42A4D7AE-2643-3DC9-83CE-EC4BA9BAC88A}"/>
                </a:ext>
              </a:extLst>
            </p:cNvPr>
            <p:cNvSpPr/>
            <p:nvPr/>
          </p:nvSpPr>
          <p:spPr>
            <a:xfrm>
              <a:off x="5638593" y="1083869"/>
              <a:ext cx="143863" cy="643570"/>
            </a:xfrm>
            <a:custGeom>
              <a:avLst/>
              <a:gdLst>
                <a:gd name="connsiteX0" fmla="*/ 54841 w 143863"/>
                <a:gd name="connsiteY0" fmla="*/ 643563 h 643570"/>
                <a:gd name="connsiteX1" fmla="*/ 20168 w 143863"/>
                <a:gd name="connsiteY1" fmla="*/ 631164 h 643570"/>
                <a:gd name="connsiteX2" fmla="*/ 12361 w 143863"/>
                <a:gd name="connsiteY2" fmla="*/ 553973 h 643570"/>
                <a:gd name="connsiteX3" fmla="*/ 25296 w 143863"/>
                <a:gd name="connsiteY3" fmla="*/ 296955 h 643570"/>
                <a:gd name="connsiteX4" fmla="*/ 24952 w 143863"/>
                <a:gd name="connsiteY4" fmla="*/ 43111 h 643570"/>
                <a:gd name="connsiteX5" fmla="*/ 90279 w 143863"/>
                <a:gd name="connsiteY5" fmla="*/ 1244 h 643570"/>
                <a:gd name="connsiteX6" fmla="*/ 132146 w 143863"/>
                <a:gd name="connsiteY6" fmla="*/ 66571 h 643570"/>
                <a:gd name="connsiteX7" fmla="*/ 134558 w 143863"/>
                <a:gd name="connsiteY7" fmla="*/ 287389 h 643570"/>
                <a:gd name="connsiteX8" fmla="*/ 97244 w 143863"/>
                <a:gd name="connsiteY8" fmla="*/ 623441 h 643570"/>
                <a:gd name="connsiteX9" fmla="*/ 54841 w 143863"/>
                <a:gd name="connsiteY9" fmla="*/ 643571 h 643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3863" h="643570">
                  <a:moveTo>
                    <a:pt x="54841" y="643563"/>
                  </a:moveTo>
                  <a:cubicBezTo>
                    <a:pt x="42595" y="643563"/>
                    <a:pt x="30387" y="639506"/>
                    <a:pt x="20168" y="631164"/>
                  </a:cubicBezTo>
                  <a:cubicBezTo>
                    <a:pt x="-3329" y="612029"/>
                    <a:pt x="-6774" y="577470"/>
                    <a:pt x="12361" y="553973"/>
                  </a:cubicBezTo>
                  <a:cubicBezTo>
                    <a:pt x="44393" y="514746"/>
                    <a:pt x="33831" y="394005"/>
                    <a:pt x="25296" y="296955"/>
                  </a:cubicBezTo>
                  <a:cubicBezTo>
                    <a:pt x="17413" y="207250"/>
                    <a:pt x="9262" y="114483"/>
                    <a:pt x="24952" y="43111"/>
                  </a:cubicBezTo>
                  <a:cubicBezTo>
                    <a:pt x="31420" y="13490"/>
                    <a:pt x="60772" y="-5110"/>
                    <a:pt x="90279" y="1244"/>
                  </a:cubicBezTo>
                  <a:cubicBezTo>
                    <a:pt x="119900" y="7788"/>
                    <a:pt x="138614" y="37026"/>
                    <a:pt x="132146" y="66571"/>
                  </a:cubicBezTo>
                  <a:cubicBezTo>
                    <a:pt x="120091" y="121642"/>
                    <a:pt x="127478" y="205916"/>
                    <a:pt x="134558" y="287389"/>
                  </a:cubicBezTo>
                  <a:cubicBezTo>
                    <a:pt x="146344" y="422256"/>
                    <a:pt x="157481" y="549658"/>
                    <a:pt x="97244" y="623441"/>
                  </a:cubicBezTo>
                  <a:cubicBezTo>
                    <a:pt x="86490" y="636721"/>
                    <a:pt x="70723" y="643571"/>
                    <a:pt x="54841" y="64357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672A00C2-33C5-6D37-03C4-8C785C1A7B45}"/>
                </a:ext>
              </a:extLst>
            </p:cNvPr>
            <p:cNvSpPr/>
            <p:nvPr/>
          </p:nvSpPr>
          <p:spPr>
            <a:xfrm>
              <a:off x="6741959" y="1321121"/>
              <a:ext cx="145281" cy="453839"/>
            </a:xfrm>
            <a:custGeom>
              <a:avLst/>
              <a:gdLst>
                <a:gd name="connsiteX0" fmla="*/ 54929 w 145281"/>
                <a:gd name="connsiteY0" fmla="*/ 453827 h 453839"/>
                <a:gd name="connsiteX1" fmla="*/ 45705 w 145281"/>
                <a:gd name="connsiteY1" fmla="*/ 453062 h 453839"/>
                <a:gd name="connsiteX2" fmla="*/ 777 w 145281"/>
                <a:gd name="connsiteY2" fmla="*/ 389801 h 453839"/>
                <a:gd name="connsiteX3" fmla="*/ 19414 w 145281"/>
                <a:gd name="connsiteY3" fmla="*/ 213649 h 453839"/>
                <a:gd name="connsiteX4" fmla="*/ 36137 w 145281"/>
                <a:gd name="connsiteY4" fmla="*/ 46755 h 453839"/>
                <a:gd name="connsiteX5" fmla="*/ 98518 w 145281"/>
                <a:gd name="connsiteY5" fmla="*/ 601 h 453839"/>
                <a:gd name="connsiteX6" fmla="*/ 144671 w 145281"/>
                <a:gd name="connsiteY6" fmla="*/ 62981 h 453839"/>
                <a:gd name="connsiteX7" fmla="*/ 128827 w 145281"/>
                <a:gd name="connsiteY7" fmla="*/ 221881 h 453839"/>
                <a:gd name="connsiteX8" fmla="*/ 108927 w 145281"/>
                <a:gd name="connsiteY8" fmla="*/ 408145 h 453839"/>
                <a:gd name="connsiteX9" fmla="*/ 54928 w 145281"/>
                <a:gd name="connsiteY9" fmla="*/ 453840 h 45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5281" h="453839">
                  <a:moveTo>
                    <a:pt x="54929" y="453827"/>
                  </a:moveTo>
                  <a:cubicBezTo>
                    <a:pt x="51905" y="453827"/>
                    <a:pt x="48844" y="453597"/>
                    <a:pt x="45705" y="453062"/>
                  </a:cubicBezTo>
                  <a:cubicBezTo>
                    <a:pt x="15854" y="448010"/>
                    <a:pt x="-4276" y="419691"/>
                    <a:pt x="777" y="389801"/>
                  </a:cubicBezTo>
                  <a:cubicBezTo>
                    <a:pt x="10497" y="332511"/>
                    <a:pt x="14822" y="274763"/>
                    <a:pt x="19414" y="213649"/>
                  </a:cubicBezTo>
                  <a:cubicBezTo>
                    <a:pt x="23547" y="159229"/>
                    <a:pt x="27756" y="102892"/>
                    <a:pt x="36137" y="46755"/>
                  </a:cubicBezTo>
                  <a:cubicBezTo>
                    <a:pt x="40653" y="16789"/>
                    <a:pt x="68514" y="-3839"/>
                    <a:pt x="98518" y="601"/>
                  </a:cubicBezTo>
                  <a:cubicBezTo>
                    <a:pt x="128483" y="5117"/>
                    <a:pt x="149150" y="33016"/>
                    <a:pt x="144671" y="62981"/>
                  </a:cubicBezTo>
                  <a:cubicBezTo>
                    <a:pt x="136864" y="115105"/>
                    <a:pt x="132808" y="169369"/>
                    <a:pt x="128827" y="221881"/>
                  </a:cubicBezTo>
                  <a:cubicBezTo>
                    <a:pt x="124273" y="282846"/>
                    <a:pt x="119489" y="345835"/>
                    <a:pt x="108927" y="408145"/>
                  </a:cubicBezTo>
                  <a:cubicBezTo>
                    <a:pt x="104488" y="434858"/>
                    <a:pt x="81220" y="453840"/>
                    <a:pt x="54928" y="45384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1" name="图形 173">
            <a:extLst>
              <a:ext uri="{FF2B5EF4-FFF2-40B4-BE49-F238E27FC236}">
                <a16:creationId xmlns:a16="http://schemas.microsoft.com/office/drawing/2014/main" id="{099827A6-BCA5-355F-3D63-E752EA1F613A}"/>
              </a:ext>
            </a:extLst>
          </p:cNvPr>
          <p:cNvGrpSpPr/>
          <p:nvPr/>
        </p:nvGrpSpPr>
        <p:grpSpPr>
          <a:xfrm>
            <a:off x="9979946" y="1267621"/>
            <a:ext cx="1282250" cy="2534188"/>
            <a:chOff x="4204500" y="395519"/>
            <a:chExt cx="3072584" cy="6072531"/>
          </a:xfrm>
        </p:grpSpPr>
        <p:grpSp>
          <p:nvGrpSpPr>
            <p:cNvPr id="42" name="图形 173">
              <a:extLst>
                <a:ext uri="{FF2B5EF4-FFF2-40B4-BE49-F238E27FC236}">
                  <a16:creationId xmlns:a16="http://schemas.microsoft.com/office/drawing/2014/main" id="{5159EB5B-7B73-50EE-7A15-848393D6AF08}"/>
                </a:ext>
              </a:extLst>
            </p:cNvPr>
            <p:cNvGrpSpPr/>
            <p:nvPr/>
          </p:nvGrpSpPr>
          <p:grpSpPr>
            <a:xfrm>
              <a:off x="4204500" y="395519"/>
              <a:ext cx="3072584" cy="6072531"/>
              <a:chOff x="4204500" y="395519"/>
              <a:chExt cx="3072584" cy="6072531"/>
            </a:xfrm>
          </p:grpSpPr>
          <p:grpSp>
            <p:nvGrpSpPr>
              <p:cNvPr id="57" name="图形 173">
                <a:extLst>
                  <a:ext uri="{FF2B5EF4-FFF2-40B4-BE49-F238E27FC236}">
                    <a16:creationId xmlns:a16="http://schemas.microsoft.com/office/drawing/2014/main" id="{FE2387D1-5B00-F467-07E7-52D6AA7FF609}"/>
                  </a:ext>
                </a:extLst>
              </p:cNvPr>
              <p:cNvGrpSpPr/>
              <p:nvPr/>
            </p:nvGrpSpPr>
            <p:grpSpPr>
              <a:xfrm>
                <a:off x="5380026" y="2736960"/>
                <a:ext cx="1897058" cy="3731089"/>
                <a:chOff x="5380026" y="2736960"/>
                <a:chExt cx="1897058" cy="3731089"/>
              </a:xfrm>
            </p:grpSpPr>
            <p:grpSp>
              <p:nvGrpSpPr>
                <p:cNvPr id="663" name="图形 173">
                  <a:extLst>
                    <a:ext uri="{FF2B5EF4-FFF2-40B4-BE49-F238E27FC236}">
                      <a16:creationId xmlns:a16="http://schemas.microsoft.com/office/drawing/2014/main" id="{F309A38B-B87C-6179-65FA-BDF843713066}"/>
                    </a:ext>
                  </a:extLst>
                </p:cNvPr>
                <p:cNvGrpSpPr/>
                <p:nvPr/>
              </p:nvGrpSpPr>
              <p:grpSpPr>
                <a:xfrm>
                  <a:off x="5380026" y="6202446"/>
                  <a:ext cx="1843937" cy="265603"/>
                  <a:chOff x="5380026" y="6202446"/>
                  <a:chExt cx="1843937" cy="265603"/>
                </a:xfrm>
              </p:grpSpPr>
              <p:sp>
                <p:nvSpPr>
                  <p:cNvPr id="670" name="任意多边形: 形状 669">
                    <a:extLst>
                      <a:ext uri="{FF2B5EF4-FFF2-40B4-BE49-F238E27FC236}">
                        <a16:creationId xmlns:a16="http://schemas.microsoft.com/office/drawing/2014/main" id="{3D388524-296E-4DA2-2085-6298E3C5D9B6}"/>
                      </a:ext>
                    </a:extLst>
                  </p:cNvPr>
                  <p:cNvSpPr/>
                  <p:nvPr/>
                </p:nvSpPr>
                <p:spPr>
                  <a:xfrm>
                    <a:off x="6606032" y="6202446"/>
                    <a:ext cx="617931" cy="247346"/>
                  </a:xfrm>
                  <a:custGeom>
                    <a:avLst/>
                    <a:gdLst>
                      <a:gd name="connsiteX0" fmla="*/ 560449 w 617931"/>
                      <a:gd name="connsiteY0" fmla="*/ 5296 h 247346"/>
                      <a:gd name="connsiteX1" fmla="*/ 617931 w 617931"/>
                      <a:gd name="connsiteY1" fmla="*/ 247346 h 247346"/>
                      <a:gd name="connsiteX2" fmla="*/ 149 w 617931"/>
                      <a:gd name="connsiteY2" fmla="*/ 247346 h 247346"/>
                      <a:gd name="connsiteX3" fmla="*/ 139047 w 617931"/>
                      <a:gd name="connsiteY3" fmla="*/ 101901 h 247346"/>
                      <a:gd name="connsiteX4" fmla="*/ 354095 w 617931"/>
                      <a:gd name="connsiteY4" fmla="*/ 5296 h 247346"/>
                      <a:gd name="connsiteX5" fmla="*/ 560449 w 617931"/>
                      <a:gd name="connsiteY5" fmla="*/ 5296 h 2473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17931" h="247346">
                        <a:moveTo>
                          <a:pt x="560449" y="5296"/>
                        </a:moveTo>
                        <a:cubicBezTo>
                          <a:pt x="560449" y="82366"/>
                          <a:pt x="617983" y="110544"/>
                          <a:pt x="617931" y="247346"/>
                        </a:cubicBezTo>
                        <a:lnTo>
                          <a:pt x="149" y="247346"/>
                        </a:lnTo>
                        <a:cubicBezTo>
                          <a:pt x="149" y="247346"/>
                          <a:pt x="-10079" y="106197"/>
                          <a:pt x="139047" y="101901"/>
                        </a:cubicBezTo>
                        <a:cubicBezTo>
                          <a:pt x="267258" y="98168"/>
                          <a:pt x="355476" y="17212"/>
                          <a:pt x="354095" y="5296"/>
                        </a:cubicBezTo>
                        <a:cubicBezTo>
                          <a:pt x="352715" y="-6620"/>
                          <a:pt x="560449" y="5296"/>
                          <a:pt x="560449" y="5296"/>
                        </a:cubicBezTo>
                        <a:close/>
                      </a:path>
                    </a:pathLst>
                  </a:custGeom>
                  <a:solidFill>
                    <a:srgbClr val="1C0E0C"/>
                  </a:solidFill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1" name="任意多边形: 形状 670">
                    <a:extLst>
                      <a:ext uri="{FF2B5EF4-FFF2-40B4-BE49-F238E27FC236}">
                        <a16:creationId xmlns:a16="http://schemas.microsoft.com/office/drawing/2014/main" id="{8C09E1C3-4702-173E-DAF2-596BB2291B7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602448" y="6435780"/>
                    <a:ext cx="621515" cy="32270"/>
                  </a:xfrm>
                  <a:custGeom>
                    <a:avLst/>
                    <a:gdLst>
                      <a:gd name="connsiteX0" fmla="*/ 12274 w 621515"/>
                      <a:gd name="connsiteY0" fmla="*/ 1 h 32270"/>
                      <a:gd name="connsiteX1" fmla="*/ 609242 w 621515"/>
                      <a:gd name="connsiteY1" fmla="*/ 1 h 32270"/>
                      <a:gd name="connsiteX2" fmla="*/ 621516 w 621515"/>
                      <a:gd name="connsiteY2" fmla="*/ 12275 h 32270"/>
                      <a:gd name="connsiteX3" fmla="*/ 621516 w 621515"/>
                      <a:gd name="connsiteY3" fmla="*/ 32270 h 32270"/>
                      <a:gd name="connsiteX4" fmla="*/ 621516 w 621515"/>
                      <a:gd name="connsiteY4" fmla="*/ 32270 h 32270"/>
                      <a:gd name="connsiteX5" fmla="*/ 0 w 621515"/>
                      <a:gd name="connsiteY5" fmla="*/ 32270 h 32270"/>
                      <a:gd name="connsiteX6" fmla="*/ 0 w 621515"/>
                      <a:gd name="connsiteY6" fmla="*/ 32270 h 32270"/>
                      <a:gd name="connsiteX7" fmla="*/ 0 w 621515"/>
                      <a:gd name="connsiteY7" fmla="*/ 12274 h 32270"/>
                      <a:gd name="connsiteX8" fmla="*/ 12274 w 621515"/>
                      <a:gd name="connsiteY8" fmla="*/ 0 h 32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21515" h="32270">
                        <a:moveTo>
                          <a:pt x="12274" y="1"/>
                        </a:moveTo>
                        <a:lnTo>
                          <a:pt x="609242" y="1"/>
                        </a:lnTo>
                        <a:cubicBezTo>
                          <a:pt x="616021" y="1"/>
                          <a:pt x="621516" y="5496"/>
                          <a:pt x="621516" y="12275"/>
                        </a:cubicBezTo>
                        <a:lnTo>
                          <a:pt x="621516" y="32270"/>
                        </a:lnTo>
                        <a:lnTo>
                          <a:pt x="621516" y="32270"/>
                        </a:lnTo>
                        <a:lnTo>
                          <a:pt x="0" y="32270"/>
                        </a:lnTo>
                        <a:lnTo>
                          <a:pt x="0" y="32270"/>
                        </a:lnTo>
                        <a:lnTo>
                          <a:pt x="0" y="12274"/>
                        </a:lnTo>
                        <a:cubicBezTo>
                          <a:pt x="0" y="5496"/>
                          <a:pt x="5495" y="0"/>
                          <a:pt x="12274" y="0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2" name="任意多边形: 形状 671">
                    <a:extLst>
                      <a:ext uri="{FF2B5EF4-FFF2-40B4-BE49-F238E27FC236}">
                        <a16:creationId xmlns:a16="http://schemas.microsoft.com/office/drawing/2014/main" id="{DA4E374E-D7A3-A281-0C97-A50FD64E966B}"/>
                      </a:ext>
                    </a:extLst>
                  </p:cNvPr>
                  <p:cNvSpPr/>
                  <p:nvPr/>
                </p:nvSpPr>
                <p:spPr>
                  <a:xfrm>
                    <a:off x="5383649" y="6202446"/>
                    <a:ext cx="617943" cy="247346"/>
                  </a:xfrm>
                  <a:custGeom>
                    <a:avLst/>
                    <a:gdLst>
                      <a:gd name="connsiteX0" fmla="*/ 560410 w 617943"/>
                      <a:gd name="connsiteY0" fmla="*/ 5296 h 247346"/>
                      <a:gd name="connsiteX1" fmla="*/ 617944 w 617943"/>
                      <a:gd name="connsiteY1" fmla="*/ 247346 h 247346"/>
                      <a:gd name="connsiteX2" fmla="*/ 161 w 617943"/>
                      <a:gd name="connsiteY2" fmla="*/ 247346 h 247346"/>
                      <a:gd name="connsiteX3" fmla="*/ 139009 w 617943"/>
                      <a:gd name="connsiteY3" fmla="*/ 101901 h 247346"/>
                      <a:gd name="connsiteX4" fmla="*/ 354056 w 617943"/>
                      <a:gd name="connsiteY4" fmla="*/ 5296 h 247346"/>
                      <a:gd name="connsiteX5" fmla="*/ 560410 w 617943"/>
                      <a:gd name="connsiteY5" fmla="*/ 5296 h 2473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17943" h="247346">
                        <a:moveTo>
                          <a:pt x="560410" y="5296"/>
                        </a:moveTo>
                        <a:cubicBezTo>
                          <a:pt x="560717" y="82366"/>
                          <a:pt x="617995" y="110544"/>
                          <a:pt x="617944" y="247346"/>
                        </a:cubicBezTo>
                        <a:lnTo>
                          <a:pt x="161" y="247346"/>
                        </a:lnTo>
                        <a:cubicBezTo>
                          <a:pt x="161" y="247346"/>
                          <a:pt x="-10374" y="106197"/>
                          <a:pt x="139009" y="101901"/>
                        </a:cubicBezTo>
                        <a:cubicBezTo>
                          <a:pt x="267270" y="98168"/>
                          <a:pt x="355488" y="17212"/>
                          <a:pt x="354056" y="5296"/>
                        </a:cubicBezTo>
                        <a:cubicBezTo>
                          <a:pt x="352624" y="-6620"/>
                          <a:pt x="560410" y="5296"/>
                          <a:pt x="560410" y="5296"/>
                        </a:cubicBezTo>
                        <a:close/>
                      </a:path>
                    </a:pathLst>
                  </a:custGeom>
                  <a:solidFill>
                    <a:srgbClr val="1C0E0C"/>
                  </a:solidFill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3" name="任意多边形: 形状 672">
                    <a:extLst>
                      <a:ext uri="{FF2B5EF4-FFF2-40B4-BE49-F238E27FC236}">
                        <a16:creationId xmlns:a16="http://schemas.microsoft.com/office/drawing/2014/main" id="{C2831171-E9BF-FA2E-D6D2-C52EB133E0D1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5380026" y="6435780"/>
                    <a:ext cx="621567" cy="32270"/>
                  </a:xfrm>
                  <a:custGeom>
                    <a:avLst/>
                    <a:gdLst>
                      <a:gd name="connsiteX0" fmla="*/ 12274 w 621567"/>
                      <a:gd name="connsiteY0" fmla="*/ 1 h 32270"/>
                      <a:gd name="connsiteX1" fmla="*/ 609293 w 621567"/>
                      <a:gd name="connsiteY1" fmla="*/ 1 h 32270"/>
                      <a:gd name="connsiteX2" fmla="*/ 621567 w 621567"/>
                      <a:gd name="connsiteY2" fmla="*/ 12275 h 32270"/>
                      <a:gd name="connsiteX3" fmla="*/ 621567 w 621567"/>
                      <a:gd name="connsiteY3" fmla="*/ 32270 h 32270"/>
                      <a:gd name="connsiteX4" fmla="*/ 621567 w 621567"/>
                      <a:gd name="connsiteY4" fmla="*/ 32270 h 32270"/>
                      <a:gd name="connsiteX5" fmla="*/ 0 w 621567"/>
                      <a:gd name="connsiteY5" fmla="*/ 32270 h 32270"/>
                      <a:gd name="connsiteX6" fmla="*/ 0 w 621567"/>
                      <a:gd name="connsiteY6" fmla="*/ 32270 h 32270"/>
                      <a:gd name="connsiteX7" fmla="*/ 0 w 621567"/>
                      <a:gd name="connsiteY7" fmla="*/ 12274 h 32270"/>
                      <a:gd name="connsiteX8" fmla="*/ 12274 w 621567"/>
                      <a:gd name="connsiteY8" fmla="*/ 0 h 32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21567" h="32270">
                        <a:moveTo>
                          <a:pt x="12274" y="1"/>
                        </a:moveTo>
                        <a:lnTo>
                          <a:pt x="609293" y="1"/>
                        </a:lnTo>
                        <a:cubicBezTo>
                          <a:pt x="616072" y="1"/>
                          <a:pt x="621567" y="5496"/>
                          <a:pt x="621567" y="12275"/>
                        </a:cubicBezTo>
                        <a:lnTo>
                          <a:pt x="621567" y="32270"/>
                        </a:lnTo>
                        <a:lnTo>
                          <a:pt x="621567" y="32270"/>
                        </a:lnTo>
                        <a:lnTo>
                          <a:pt x="0" y="32270"/>
                        </a:lnTo>
                        <a:lnTo>
                          <a:pt x="0" y="32270"/>
                        </a:lnTo>
                        <a:lnTo>
                          <a:pt x="0" y="12274"/>
                        </a:lnTo>
                        <a:cubicBezTo>
                          <a:pt x="0" y="5496"/>
                          <a:pt x="5495" y="0"/>
                          <a:pt x="12274" y="0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666" name="任意多边形: 形状 665">
                  <a:extLst>
                    <a:ext uri="{FF2B5EF4-FFF2-40B4-BE49-F238E27FC236}">
                      <a16:creationId xmlns:a16="http://schemas.microsoft.com/office/drawing/2014/main" id="{926BE3F2-397B-9171-0B69-476762834DA9}"/>
                    </a:ext>
                  </a:extLst>
                </p:cNvPr>
                <p:cNvSpPr/>
                <p:nvPr/>
              </p:nvSpPr>
              <p:spPr>
                <a:xfrm>
                  <a:off x="5591442" y="2736960"/>
                  <a:ext cx="1685642" cy="3513535"/>
                </a:xfrm>
                <a:custGeom>
                  <a:avLst/>
                  <a:gdLst>
                    <a:gd name="connsiteX0" fmla="*/ 323007 w 1685642"/>
                    <a:gd name="connsiteY0" fmla="*/ 1279 h 3513535"/>
                    <a:gd name="connsiteX1" fmla="*/ 1530547 w 1685642"/>
                    <a:gd name="connsiteY1" fmla="*/ 0 h 3513535"/>
                    <a:gd name="connsiteX2" fmla="*/ 1428265 w 1685642"/>
                    <a:gd name="connsiteY2" fmla="*/ 1456494 h 3513535"/>
                    <a:gd name="connsiteX3" fmla="*/ 1611247 w 1685642"/>
                    <a:gd name="connsiteY3" fmla="*/ 2198038 h 3513535"/>
                    <a:gd name="connsiteX4" fmla="*/ 1612576 w 1685642"/>
                    <a:gd name="connsiteY4" fmla="*/ 3511337 h 3513535"/>
                    <a:gd name="connsiteX5" fmla="*/ 1285274 w 1685642"/>
                    <a:gd name="connsiteY5" fmla="*/ 3513536 h 3513535"/>
                    <a:gd name="connsiteX6" fmla="*/ 869243 w 1685642"/>
                    <a:gd name="connsiteY6" fmla="*/ 1642954 h 3513535"/>
                    <a:gd name="connsiteX7" fmla="*/ 755761 w 1685642"/>
                    <a:gd name="connsiteY7" fmla="*/ 1099121 h 3513535"/>
                    <a:gd name="connsiteX8" fmla="*/ 637012 w 1685642"/>
                    <a:gd name="connsiteY8" fmla="*/ 1588847 h 3513535"/>
                    <a:gd name="connsiteX9" fmla="*/ 598196 w 1685642"/>
                    <a:gd name="connsiteY9" fmla="*/ 2170013 h 3513535"/>
                    <a:gd name="connsiteX10" fmla="*/ 393990 w 1685642"/>
                    <a:gd name="connsiteY10" fmla="*/ 3509343 h 3513535"/>
                    <a:gd name="connsiteX11" fmla="*/ 23014 w 1685642"/>
                    <a:gd name="connsiteY11" fmla="*/ 3503666 h 3513535"/>
                    <a:gd name="connsiteX12" fmla="*/ 2251 w 1685642"/>
                    <a:gd name="connsiteY12" fmla="*/ 1624952 h 3513535"/>
                    <a:gd name="connsiteX13" fmla="*/ 323007 w 1685642"/>
                    <a:gd name="connsiteY13" fmla="*/ 1279 h 3513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685642" h="3513535">
                      <a:moveTo>
                        <a:pt x="323007" y="1279"/>
                      </a:moveTo>
                      <a:lnTo>
                        <a:pt x="1530547" y="0"/>
                      </a:lnTo>
                      <a:cubicBezTo>
                        <a:pt x="1631090" y="571602"/>
                        <a:pt x="1435578" y="1359684"/>
                        <a:pt x="1428265" y="1456494"/>
                      </a:cubicBezTo>
                      <a:cubicBezTo>
                        <a:pt x="1407808" y="1737769"/>
                        <a:pt x="1542156" y="1913643"/>
                        <a:pt x="1611247" y="2198038"/>
                      </a:cubicBezTo>
                      <a:cubicBezTo>
                        <a:pt x="1723757" y="2662142"/>
                        <a:pt x="1695783" y="3277930"/>
                        <a:pt x="1612576" y="3511337"/>
                      </a:cubicBezTo>
                      <a:lnTo>
                        <a:pt x="1285274" y="3513536"/>
                      </a:lnTo>
                      <a:cubicBezTo>
                        <a:pt x="1275762" y="3433091"/>
                        <a:pt x="888216" y="1836113"/>
                        <a:pt x="869243" y="1642954"/>
                      </a:cubicBezTo>
                      <a:lnTo>
                        <a:pt x="755761" y="1099121"/>
                      </a:lnTo>
                      <a:lnTo>
                        <a:pt x="637012" y="1588847"/>
                      </a:lnTo>
                      <a:cubicBezTo>
                        <a:pt x="543271" y="1878407"/>
                        <a:pt x="584848" y="1877589"/>
                        <a:pt x="598196" y="2170013"/>
                      </a:cubicBezTo>
                      <a:cubicBezTo>
                        <a:pt x="621107" y="2673188"/>
                        <a:pt x="529821" y="3296136"/>
                        <a:pt x="393990" y="3509343"/>
                      </a:cubicBezTo>
                      <a:lnTo>
                        <a:pt x="23014" y="3503666"/>
                      </a:lnTo>
                      <a:cubicBezTo>
                        <a:pt x="23576" y="2631048"/>
                        <a:pt x="-8642" y="1788757"/>
                        <a:pt x="2251" y="1624952"/>
                      </a:cubicBezTo>
                      <a:cubicBezTo>
                        <a:pt x="4808" y="1522568"/>
                        <a:pt x="131177" y="688101"/>
                        <a:pt x="323007" y="1279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270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9" name="任意多边形: 形状 668">
                  <a:extLst>
                    <a:ext uri="{FF2B5EF4-FFF2-40B4-BE49-F238E27FC236}">
                      <a16:creationId xmlns:a16="http://schemas.microsoft.com/office/drawing/2014/main" id="{1D1F1B30-8DF8-F536-0948-3C085E31E1FD}"/>
                    </a:ext>
                  </a:extLst>
                </p:cNvPr>
                <p:cNvSpPr/>
                <p:nvPr/>
              </p:nvSpPr>
              <p:spPr>
                <a:xfrm>
                  <a:off x="6259752" y="3434267"/>
                  <a:ext cx="87450" cy="401814"/>
                </a:xfrm>
                <a:custGeom>
                  <a:avLst/>
                  <a:gdLst>
                    <a:gd name="connsiteX0" fmla="*/ 87451 w 87450"/>
                    <a:gd name="connsiteY0" fmla="*/ 401814 h 401814"/>
                    <a:gd name="connsiteX1" fmla="*/ 0 w 87450"/>
                    <a:gd name="connsiteY1" fmla="*/ 0 h 401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7450" h="401814">
                      <a:moveTo>
                        <a:pt x="87451" y="401814"/>
                      </a:moveTo>
                      <a:cubicBezTo>
                        <a:pt x="68989" y="324080"/>
                        <a:pt x="27923" y="13143"/>
                        <a:pt x="0" y="0"/>
                      </a:cubicBezTo>
                    </a:path>
                  </a:pathLst>
                </a:custGeom>
                <a:solidFill>
                  <a:srgbClr val="F7F3EF"/>
                </a:solidFill>
                <a:ln w="1270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8" name="图形 173">
                <a:extLst>
                  <a:ext uri="{FF2B5EF4-FFF2-40B4-BE49-F238E27FC236}">
                    <a16:creationId xmlns:a16="http://schemas.microsoft.com/office/drawing/2014/main" id="{012AB3DF-C65E-8217-1153-6BCC6E348C45}"/>
                  </a:ext>
                </a:extLst>
              </p:cNvPr>
              <p:cNvGrpSpPr/>
              <p:nvPr/>
            </p:nvGrpSpPr>
            <p:grpSpPr>
              <a:xfrm>
                <a:off x="5306012" y="1046701"/>
                <a:ext cx="1878777" cy="2154007"/>
                <a:chOff x="5306012" y="1046701"/>
                <a:chExt cx="1878777" cy="2154007"/>
              </a:xfrm>
            </p:grpSpPr>
            <p:sp>
              <p:nvSpPr>
                <p:cNvPr id="644" name="任意多边形: 形状 643">
                  <a:extLst>
                    <a:ext uri="{FF2B5EF4-FFF2-40B4-BE49-F238E27FC236}">
                      <a16:creationId xmlns:a16="http://schemas.microsoft.com/office/drawing/2014/main" id="{1F8DE81D-D46F-347A-2F92-7FB55DAE7340}"/>
                    </a:ext>
                  </a:extLst>
                </p:cNvPr>
                <p:cNvSpPr/>
                <p:nvPr/>
              </p:nvSpPr>
              <p:spPr>
                <a:xfrm>
                  <a:off x="5306012" y="1057811"/>
                  <a:ext cx="1878777" cy="2142898"/>
                </a:xfrm>
                <a:custGeom>
                  <a:avLst/>
                  <a:gdLst>
                    <a:gd name="connsiteX0" fmla="*/ 1878778 w 1878777"/>
                    <a:gd name="connsiteY0" fmla="*/ 2101881 h 2142898"/>
                    <a:gd name="connsiteX1" fmla="*/ 1603179 w 1878777"/>
                    <a:gd name="connsiteY1" fmla="*/ 402262 h 2142898"/>
                    <a:gd name="connsiteX2" fmla="*/ 810034 w 1878777"/>
                    <a:gd name="connsiteY2" fmla="*/ 1982 h 2142898"/>
                    <a:gd name="connsiteX3" fmla="*/ 241756 w 1878777"/>
                    <a:gd name="connsiteY3" fmla="*/ 95417 h 2142898"/>
                    <a:gd name="connsiteX4" fmla="*/ 60001 w 1878777"/>
                    <a:gd name="connsiteY4" fmla="*/ 690032 h 2142898"/>
                    <a:gd name="connsiteX5" fmla="*/ 573456 w 1878777"/>
                    <a:gd name="connsiteY5" fmla="*/ 1679149 h 2142898"/>
                    <a:gd name="connsiteX6" fmla="*/ 483908 w 1878777"/>
                    <a:gd name="connsiteY6" fmla="*/ 2120803 h 2142898"/>
                    <a:gd name="connsiteX7" fmla="*/ 1878778 w 1878777"/>
                    <a:gd name="connsiteY7" fmla="*/ 2101881 h 2142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78777" h="2142898">
                      <a:moveTo>
                        <a:pt x="1878778" y="2101881"/>
                      </a:moveTo>
                      <a:cubicBezTo>
                        <a:pt x="1878778" y="2101881"/>
                        <a:pt x="1861338" y="874498"/>
                        <a:pt x="1603179" y="402262"/>
                      </a:cubicBezTo>
                      <a:cubicBezTo>
                        <a:pt x="1452927" y="127226"/>
                        <a:pt x="886490" y="6943"/>
                        <a:pt x="810034" y="1982"/>
                      </a:cubicBezTo>
                      <a:cubicBezTo>
                        <a:pt x="709849" y="-4461"/>
                        <a:pt x="531981" y="-370"/>
                        <a:pt x="241756" y="95417"/>
                      </a:cubicBezTo>
                      <a:cubicBezTo>
                        <a:pt x="-15892" y="180464"/>
                        <a:pt x="-51947" y="413616"/>
                        <a:pt x="60001" y="690032"/>
                      </a:cubicBezTo>
                      <a:cubicBezTo>
                        <a:pt x="171948" y="966449"/>
                        <a:pt x="573456" y="1679149"/>
                        <a:pt x="573456" y="1679149"/>
                      </a:cubicBezTo>
                      <a:cubicBezTo>
                        <a:pt x="557091" y="1803831"/>
                        <a:pt x="483908" y="2120803"/>
                        <a:pt x="483908" y="2120803"/>
                      </a:cubicBezTo>
                      <a:cubicBezTo>
                        <a:pt x="483908" y="2120803"/>
                        <a:pt x="1278025" y="2181405"/>
                        <a:pt x="1878778" y="2101881"/>
                      </a:cubicBezTo>
                      <a:close/>
                    </a:path>
                  </a:pathLst>
                </a:custGeom>
                <a:solidFill>
                  <a:srgbClr val="EFAF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5" name="任意多边形: 形状 644">
                  <a:extLst>
                    <a:ext uri="{FF2B5EF4-FFF2-40B4-BE49-F238E27FC236}">
                      <a16:creationId xmlns:a16="http://schemas.microsoft.com/office/drawing/2014/main" id="{DDA00610-FC0E-D4C8-FEC8-35B4F180E46E}"/>
                    </a:ext>
                  </a:extLst>
                </p:cNvPr>
                <p:cNvSpPr/>
                <p:nvPr/>
              </p:nvSpPr>
              <p:spPr>
                <a:xfrm>
                  <a:off x="5936951" y="1046701"/>
                  <a:ext cx="283471" cy="386625"/>
                </a:xfrm>
                <a:custGeom>
                  <a:avLst/>
                  <a:gdLst>
                    <a:gd name="connsiteX0" fmla="*/ 283014 w 283471"/>
                    <a:gd name="connsiteY0" fmla="*/ 32372 h 386625"/>
                    <a:gd name="connsiteX1" fmla="*/ 46027 w 283471"/>
                    <a:gd name="connsiteY1" fmla="*/ 386625 h 386625"/>
                    <a:gd name="connsiteX2" fmla="*/ 0 w 283471"/>
                    <a:gd name="connsiteY2" fmla="*/ 275189 h 386625"/>
                    <a:gd name="connsiteX3" fmla="*/ 147951 w 283471"/>
                    <a:gd name="connsiteY3" fmla="*/ 0 h 386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3471" h="386625">
                      <a:moveTo>
                        <a:pt x="283014" y="32372"/>
                      </a:moveTo>
                      <a:cubicBezTo>
                        <a:pt x="283014" y="32372"/>
                        <a:pt x="304902" y="240669"/>
                        <a:pt x="46027" y="386625"/>
                      </a:cubicBezTo>
                      <a:lnTo>
                        <a:pt x="0" y="275189"/>
                      </a:lnTo>
                      <a:lnTo>
                        <a:pt x="147951" y="0"/>
                      </a:lnTo>
                      <a:close/>
                    </a:path>
                  </a:pathLst>
                </a:custGeom>
                <a:solidFill>
                  <a:srgbClr val="1C0E0C"/>
                </a:solidFill>
                <a:ln w="1270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6" name="任意多边形: 形状 645">
                  <a:extLst>
                    <a:ext uri="{FF2B5EF4-FFF2-40B4-BE49-F238E27FC236}">
                      <a16:creationId xmlns:a16="http://schemas.microsoft.com/office/drawing/2014/main" id="{A7201B7D-BFAD-81DB-A7C1-45BF5357D88B}"/>
                    </a:ext>
                  </a:extLst>
                </p:cNvPr>
                <p:cNvSpPr/>
                <p:nvPr/>
              </p:nvSpPr>
              <p:spPr>
                <a:xfrm>
                  <a:off x="5463692" y="1102291"/>
                  <a:ext cx="326228" cy="397007"/>
                </a:xfrm>
                <a:custGeom>
                  <a:avLst/>
                  <a:gdLst>
                    <a:gd name="connsiteX0" fmla="*/ 0 w 326228"/>
                    <a:gd name="connsiteY0" fmla="*/ 87144 h 397007"/>
                    <a:gd name="connsiteX1" fmla="*/ 326228 w 326228"/>
                    <a:gd name="connsiteY1" fmla="*/ 397007 h 397007"/>
                    <a:gd name="connsiteX2" fmla="*/ 316000 w 326228"/>
                    <a:gd name="connsiteY2" fmla="*/ 300351 h 397007"/>
                    <a:gd name="connsiteX3" fmla="*/ 180630 w 326228"/>
                    <a:gd name="connsiteY3" fmla="*/ 0 h 397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6228" h="397007">
                      <a:moveTo>
                        <a:pt x="0" y="87144"/>
                      </a:moveTo>
                      <a:cubicBezTo>
                        <a:pt x="0" y="87144"/>
                        <a:pt x="83206" y="377420"/>
                        <a:pt x="326228" y="397007"/>
                      </a:cubicBezTo>
                      <a:lnTo>
                        <a:pt x="316000" y="300351"/>
                      </a:lnTo>
                      <a:lnTo>
                        <a:pt x="180630" y="0"/>
                      </a:lnTo>
                      <a:close/>
                    </a:path>
                  </a:pathLst>
                </a:custGeom>
                <a:solidFill>
                  <a:srgbClr val="1C0E0C"/>
                </a:solidFill>
                <a:ln w="1270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7" name="任意多边形: 形状 646">
                  <a:extLst>
                    <a:ext uri="{FF2B5EF4-FFF2-40B4-BE49-F238E27FC236}">
                      <a16:creationId xmlns:a16="http://schemas.microsoft.com/office/drawing/2014/main" id="{96422F72-C73D-7A01-A0D0-16DC69A72D8B}"/>
                    </a:ext>
                  </a:extLst>
                </p:cNvPr>
                <p:cNvSpPr/>
                <p:nvPr/>
              </p:nvSpPr>
              <p:spPr>
                <a:xfrm>
                  <a:off x="5606358" y="1349762"/>
                  <a:ext cx="914162" cy="1844091"/>
                </a:xfrm>
                <a:custGeom>
                  <a:avLst/>
                  <a:gdLst>
                    <a:gd name="connsiteX0" fmla="*/ 335809 w 914162"/>
                    <a:gd name="connsiteY0" fmla="*/ 0 h 1844091"/>
                    <a:gd name="connsiteX1" fmla="*/ 404440 w 914162"/>
                    <a:gd name="connsiteY1" fmla="*/ 164009 h 1844091"/>
                    <a:gd name="connsiteX2" fmla="*/ 349081 w 914162"/>
                    <a:gd name="connsiteY2" fmla="*/ 261406 h 1844091"/>
                    <a:gd name="connsiteX3" fmla="*/ 328087 w 914162"/>
                    <a:gd name="connsiteY3" fmla="*/ 264245 h 1844091"/>
                    <a:gd name="connsiteX4" fmla="*/ 80718 w 914162"/>
                    <a:gd name="connsiteY4" fmla="*/ 264245 h 1844091"/>
                    <a:gd name="connsiteX5" fmla="*/ 0 w 914162"/>
                    <a:gd name="connsiteY5" fmla="*/ 344928 h 1844091"/>
                    <a:gd name="connsiteX6" fmla="*/ 6666 w 914162"/>
                    <a:gd name="connsiteY6" fmla="*/ 377062 h 1844091"/>
                    <a:gd name="connsiteX7" fmla="*/ 526412 w 914162"/>
                    <a:gd name="connsiteY7" fmla="*/ 1527478 h 1844091"/>
                    <a:gd name="connsiteX8" fmla="*/ 503194 w 914162"/>
                    <a:gd name="connsiteY8" fmla="*/ 1844091 h 1844091"/>
                    <a:gd name="connsiteX9" fmla="*/ 914162 w 914162"/>
                    <a:gd name="connsiteY9" fmla="*/ 1844091 h 18440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4162" h="1844091">
                      <a:moveTo>
                        <a:pt x="335809" y="0"/>
                      </a:moveTo>
                      <a:lnTo>
                        <a:pt x="404440" y="164009"/>
                      </a:lnTo>
                      <a:cubicBezTo>
                        <a:pt x="416049" y="206191"/>
                        <a:pt x="391264" y="249797"/>
                        <a:pt x="349081" y="261406"/>
                      </a:cubicBezTo>
                      <a:cubicBezTo>
                        <a:pt x="342242" y="263288"/>
                        <a:pt x="335181" y="264243"/>
                        <a:pt x="328087" y="264245"/>
                      </a:cubicBezTo>
                      <a:lnTo>
                        <a:pt x="80718" y="264245"/>
                      </a:lnTo>
                      <a:cubicBezTo>
                        <a:pt x="36149" y="264235"/>
                        <a:pt x="10" y="300358"/>
                        <a:pt x="0" y="344928"/>
                      </a:cubicBezTo>
                      <a:cubicBezTo>
                        <a:pt x="-2" y="355983"/>
                        <a:pt x="2266" y="366920"/>
                        <a:pt x="6666" y="377062"/>
                      </a:cubicBezTo>
                      <a:lnTo>
                        <a:pt x="526412" y="1527478"/>
                      </a:lnTo>
                      <a:cubicBezTo>
                        <a:pt x="538583" y="1553918"/>
                        <a:pt x="503194" y="1844091"/>
                        <a:pt x="503194" y="1844091"/>
                      </a:cubicBezTo>
                      <a:lnTo>
                        <a:pt x="914162" y="1844091"/>
                      </a:lnTo>
                    </a:path>
                  </a:pathLst>
                </a:custGeom>
                <a:solidFill>
                  <a:srgbClr val="EFAF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8" name="任意多边形: 形状 647">
                  <a:extLst>
                    <a:ext uri="{FF2B5EF4-FFF2-40B4-BE49-F238E27FC236}">
                      <a16:creationId xmlns:a16="http://schemas.microsoft.com/office/drawing/2014/main" id="{25788461-02F3-101D-4ED0-B25267D30AF4}"/>
                    </a:ext>
                  </a:extLst>
                </p:cNvPr>
                <p:cNvSpPr/>
                <p:nvPr/>
              </p:nvSpPr>
              <p:spPr>
                <a:xfrm>
                  <a:off x="5742308" y="1778119"/>
                  <a:ext cx="78143" cy="78143"/>
                </a:xfrm>
                <a:custGeom>
                  <a:avLst/>
                  <a:gdLst>
                    <a:gd name="connsiteX0" fmla="*/ 78143 w 78143"/>
                    <a:gd name="connsiteY0" fmla="*/ 39072 h 78143"/>
                    <a:gd name="connsiteX1" fmla="*/ 39072 w 78143"/>
                    <a:gd name="connsiteY1" fmla="*/ 78143 h 78143"/>
                    <a:gd name="connsiteX2" fmla="*/ 0 w 78143"/>
                    <a:gd name="connsiteY2" fmla="*/ 39072 h 78143"/>
                    <a:gd name="connsiteX3" fmla="*/ 39072 w 78143"/>
                    <a:gd name="connsiteY3" fmla="*/ 0 h 78143"/>
                    <a:gd name="connsiteX4" fmla="*/ 78143 w 78143"/>
                    <a:gd name="connsiteY4" fmla="*/ 39072 h 78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8143" h="78143">
                      <a:moveTo>
                        <a:pt x="78143" y="39072"/>
                      </a:moveTo>
                      <a:cubicBezTo>
                        <a:pt x="78143" y="60650"/>
                        <a:pt x="60650" y="78143"/>
                        <a:pt x="39072" y="78143"/>
                      </a:cubicBezTo>
                      <a:cubicBezTo>
                        <a:pt x="17493" y="78143"/>
                        <a:pt x="0" y="60650"/>
                        <a:pt x="0" y="39072"/>
                      </a:cubicBezTo>
                      <a:cubicBezTo>
                        <a:pt x="0" y="17493"/>
                        <a:pt x="17493" y="0"/>
                        <a:pt x="39072" y="0"/>
                      </a:cubicBezTo>
                      <a:cubicBezTo>
                        <a:pt x="60650" y="0"/>
                        <a:pt x="78143" y="17493"/>
                        <a:pt x="78143" y="39072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270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9" name="任意多边形: 形状 648">
                  <a:extLst>
                    <a:ext uri="{FF2B5EF4-FFF2-40B4-BE49-F238E27FC236}">
                      <a16:creationId xmlns:a16="http://schemas.microsoft.com/office/drawing/2014/main" id="{84B7AFB2-BE87-7C9F-8581-9969E6C7B8AB}"/>
                    </a:ext>
                  </a:extLst>
                </p:cNvPr>
                <p:cNvSpPr/>
                <p:nvPr/>
              </p:nvSpPr>
              <p:spPr>
                <a:xfrm>
                  <a:off x="5953213" y="1778119"/>
                  <a:ext cx="78143" cy="78143"/>
                </a:xfrm>
                <a:custGeom>
                  <a:avLst/>
                  <a:gdLst>
                    <a:gd name="connsiteX0" fmla="*/ 78143 w 78143"/>
                    <a:gd name="connsiteY0" fmla="*/ 39072 h 78143"/>
                    <a:gd name="connsiteX1" fmla="*/ 39072 w 78143"/>
                    <a:gd name="connsiteY1" fmla="*/ 78143 h 78143"/>
                    <a:gd name="connsiteX2" fmla="*/ 0 w 78143"/>
                    <a:gd name="connsiteY2" fmla="*/ 39072 h 78143"/>
                    <a:gd name="connsiteX3" fmla="*/ 39072 w 78143"/>
                    <a:gd name="connsiteY3" fmla="*/ 0 h 78143"/>
                    <a:gd name="connsiteX4" fmla="*/ 78143 w 78143"/>
                    <a:gd name="connsiteY4" fmla="*/ 39072 h 78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8143" h="78143">
                      <a:moveTo>
                        <a:pt x="78143" y="39072"/>
                      </a:moveTo>
                      <a:cubicBezTo>
                        <a:pt x="78143" y="60650"/>
                        <a:pt x="60650" y="78143"/>
                        <a:pt x="39072" y="78143"/>
                      </a:cubicBezTo>
                      <a:cubicBezTo>
                        <a:pt x="17493" y="78143"/>
                        <a:pt x="0" y="60650"/>
                        <a:pt x="0" y="39072"/>
                      </a:cubicBezTo>
                      <a:cubicBezTo>
                        <a:pt x="0" y="17493"/>
                        <a:pt x="17493" y="0"/>
                        <a:pt x="39072" y="0"/>
                      </a:cubicBezTo>
                      <a:cubicBezTo>
                        <a:pt x="60650" y="0"/>
                        <a:pt x="78143" y="17493"/>
                        <a:pt x="78143" y="39072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270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0" name="任意多边形: 形状 649">
                  <a:extLst>
                    <a:ext uri="{FF2B5EF4-FFF2-40B4-BE49-F238E27FC236}">
                      <a16:creationId xmlns:a16="http://schemas.microsoft.com/office/drawing/2014/main" id="{E8DDF786-8B40-7D63-CE76-09A1CBB94DC9}"/>
                    </a:ext>
                  </a:extLst>
                </p:cNvPr>
                <p:cNvSpPr/>
                <p:nvPr/>
              </p:nvSpPr>
              <p:spPr>
                <a:xfrm>
                  <a:off x="5849039" y="2048859"/>
                  <a:ext cx="78143" cy="78143"/>
                </a:xfrm>
                <a:custGeom>
                  <a:avLst/>
                  <a:gdLst>
                    <a:gd name="connsiteX0" fmla="*/ 78143 w 78143"/>
                    <a:gd name="connsiteY0" fmla="*/ 39072 h 78143"/>
                    <a:gd name="connsiteX1" fmla="*/ 39072 w 78143"/>
                    <a:gd name="connsiteY1" fmla="*/ 78143 h 78143"/>
                    <a:gd name="connsiteX2" fmla="*/ 0 w 78143"/>
                    <a:gd name="connsiteY2" fmla="*/ 39072 h 78143"/>
                    <a:gd name="connsiteX3" fmla="*/ 39072 w 78143"/>
                    <a:gd name="connsiteY3" fmla="*/ 0 h 78143"/>
                    <a:gd name="connsiteX4" fmla="*/ 78143 w 78143"/>
                    <a:gd name="connsiteY4" fmla="*/ 39072 h 78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8143" h="78143">
                      <a:moveTo>
                        <a:pt x="78143" y="39072"/>
                      </a:moveTo>
                      <a:cubicBezTo>
                        <a:pt x="78143" y="60650"/>
                        <a:pt x="60650" y="78143"/>
                        <a:pt x="39072" y="78143"/>
                      </a:cubicBezTo>
                      <a:cubicBezTo>
                        <a:pt x="17493" y="78143"/>
                        <a:pt x="0" y="60650"/>
                        <a:pt x="0" y="39072"/>
                      </a:cubicBezTo>
                      <a:cubicBezTo>
                        <a:pt x="0" y="17493"/>
                        <a:pt x="17493" y="0"/>
                        <a:pt x="39072" y="0"/>
                      </a:cubicBezTo>
                      <a:cubicBezTo>
                        <a:pt x="60650" y="0"/>
                        <a:pt x="78143" y="17493"/>
                        <a:pt x="78143" y="39072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270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1" name="任意多边形: 形状 650">
                  <a:extLst>
                    <a:ext uri="{FF2B5EF4-FFF2-40B4-BE49-F238E27FC236}">
                      <a16:creationId xmlns:a16="http://schemas.microsoft.com/office/drawing/2014/main" id="{C917779C-13A0-4414-C946-677F5F584F2B}"/>
                    </a:ext>
                  </a:extLst>
                </p:cNvPr>
                <p:cNvSpPr/>
                <p:nvPr/>
              </p:nvSpPr>
              <p:spPr>
                <a:xfrm>
                  <a:off x="6059945" y="2048859"/>
                  <a:ext cx="78143" cy="78143"/>
                </a:xfrm>
                <a:custGeom>
                  <a:avLst/>
                  <a:gdLst>
                    <a:gd name="connsiteX0" fmla="*/ 78143 w 78143"/>
                    <a:gd name="connsiteY0" fmla="*/ 39072 h 78143"/>
                    <a:gd name="connsiteX1" fmla="*/ 39072 w 78143"/>
                    <a:gd name="connsiteY1" fmla="*/ 78143 h 78143"/>
                    <a:gd name="connsiteX2" fmla="*/ 0 w 78143"/>
                    <a:gd name="connsiteY2" fmla="*/ 39072 h 78143"/>
                    <a:gd name="connsiteX3" fmla="*/ 39072 w 78143"/>
                    <a:gd name="connsiteY3" fmla="*/ 0 h 78143"/>
                    <a:gd name="connsiteX4" fmla="*/ 78143 w 78143"/>
                    <a:gd name="connsiteY4" fmla="*/ 39072 h 78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8143" h="78143">
                      <a:moveTo>
                        <a:pt x="78143" y="39072"/>
                      </a:moveTo>
                      <a:cubicBezTo>
                        <a:pt x="78143" y="60650"/>
                        <a:pt x="60650" y="78143"/>
                        <a:pt x="39072" y="78143"/>
                      </a:cubicBezTo>
                      <a:cubicBezTo>
                        <a:pt x="17493" y="78143"/>
                        <a:pt x="0" y="60650"/>
                        <a:pt x="0" y="39072"/>
                      </a:cubicBezTo>
                      <a:cubicBezTo>
                        <a:pt x="0" y="17493"/>
                        <a:pt x="17493" y="0"/>
                        <a:pt x="39072" y="0"/>
                      </a:cubicBezTo>
                      <a:cubicBezTo>
                        <a:pt x="60650" y="0"/>
                        <a:pt x="78143" y="17493"/>
                        <a:pt x="78143" y="39072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270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7" name="任意多边形: 形状 656">
                  <a:extLst>
                    <a:ext uri="{FF2B5EF4-FFF2-40B4-BE49-F238E27FC236}">
                      <a16:creationId xmlns:a16="http://schemas.microsoft.com/office/drawing/2014/main" id="{81F5723F-0F4E-DFB5-6877-7793C08B8CBB}"/>
                    </a:ext>
                  </a:extLst>
                </p:cNvPr>
                <p:cNvSpPr/>
                <p:nvPr/>
              </p:nvSpPr>
              <p:spPr>
                <a:xfrm>
                  <a:off x="5963237" y="2324304"/>
                  <a:ext cx="76506" cy="76506"/>
                </a:xfrm>
                <a:custGeom>
                  <a:avLst/>
                  <a:gdLst>
                    <a:gd name="connsiteX0" fmla="*/ 76507 w 76506"/>
                    <a:gd name="connsiteY0" fmla="*/ 38253 h 76506"/>
                    <a:gd name="connsiteX1" fmla="*/ 38253 w 76506"/>
                    <a:gd name="connsiteY1" fmla="*/ 76507 h 76506"/>
                    <a:gd name="connsiteX2" fmla="*/ 0 w 76506"/>
                    <a:gd name="connsiteY2" fmla="*/ 38253 h 76506"/>
                    <a:gd name="connsiteX3" fmla="*/ 38253 w 76506"/>
                    <a:gd name="connsiteY3" fmla="*/ 0 h 76506"/>
                    <a:gd name="connsiteX4" fmla="*/ 76507 w 76506"/>
                    <a:gd name="connsiteY4" fmla="*/ 38253 h 76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6506" h="76506">
                      <a:moveTo>
                        <a:pt x="76507" y="38253"/>
                      </a:moveTo>
                      <a:cubicBezTo>
                        <a:pt x="76507" y="59380"/>
                        <a:pt x="59380" y="76507"/>
                        <a:pt x="38253" y="76507"/>
                      </a:cubicBezTo>
                      <a:cubicBezTo>
                        <a:pt x="17127" y="76507"/>
                        <a:pt x="0" y="59380"/>
                        <a:pt x="0" y="38253"/>
                      </a:cubicBezTo>
                      <a:cubicBezTo>
                        <a:pt x="0" y="17127"/>
                        <a:pt x="17127" y="0"/>
                        <a:pt x="38253" y="0"/>
                      </a:cubicBezTo>
                      <a:cubicBezTo>
                        <a:pt x="59380" y="0"/>
                        <a:pt x="76507" y="17127"/>
                        <a:pt x="76507" y="38253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270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2" name="任意多边形: 形状 661">
                  <a:extLst>
                    <a:ext uri="{FF2B5EF4-FFF2-40B4-BE49-F238E27FC236}">
                      <a16:creationId xmlns:a16="http://schemas.microsoft.com/office/drawing/2014/main" id="{87414074-23E5-AE23-DC19-05D462248684}"/>
                    </a:ext>
                  </a:extLst>
                </p:cNvPr>
                <p:cNvSpPr/>
                <p:nvPr/>
              </p:nvSpPr>
              <p:spPr>
                <a:xfrm>
                  <a:off x="6154709" y="2321798"/>
                  <a:ext cx="76506" cy="76506"/>
                </a:xfrm>
                <a:custGeom>
                  <a:avLst/>
                  <a:gdLst>
                    <a:gd name="connsiteX0" fmla="*/ 76507 w 76506"/>
                    <a:gd name="connsiteY0" fmla="*/ 38253 h 76506"/>
                    <a:gd name="connsiteX1" fmla="*/ 38254 w 76506"/>
                    <a:gd name="connsiteY1" fmla="*/ 76507 h 76506"/>
                    <a:gd name="connsiteX2" fmla="*/ 0 w 76506"/>
                    <a:gd name="connsiteY2" fmla="*/ 38253 h 76506"/>
                    <a:gd name="connsiteX3" fmla="*/ 38254 w 76506"/>
                    <a:gd name="connsiteY3" fmla="*/ 0 h 76506"/>
                    <a:gd name="connsiteX4" fmla="*/ 76507 w 76506"/>
                    <a:gd name="connsiteY4" fmla="*/ 38253 h 76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6506" h="76506">
                      <a:moveTo>
                        <a:pt x="76507" y="38253"/>
                      </a:moveTo>
                      <a:cubicBezTo>
                        <a:pt x="76507" y="59380"/>
                        <a:pt x="59380" y="76507"/>
                        <a:pt x="38254" y="76507"/>
                      </a:cubicBezTo>
                      <a:cubicBezTo>
                        <a:pt x="17127" y="76507"/>
                        <a:pt x="0" y="59380"/>
                        <a:pt x="0" y="38253"/>
                      </a:cubicBezTo>
                      <a:cubicBezTo>
                        <a:pt x="0" y="17127"/>
                        <a:pt x="17127" y="0"/>
                        <a:pt x="38254" y="0"/>
                      </a:cubicBezTo>
                      <a:cubicBezTo>
                        <a:pt x="59380" y="0"/>
                        <a:pt x="76507" y="17127"/>
                        <a:pt x="76507" y="38253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270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9" name="图形 173">
                <a:extLst>
                  <a:ext uri="{FF2B5EF4-FFF2-40B4-BE49-F238E27FC236}">
                    <a16:creationId xmlns:a16="http://schemas.microsoft.com/office/drawing/2014/main" id="{1E15D7B1-A198-FE08-B6F9-D0D76A033668}"/>
                  </a:ext>
                </a:extLst>
              </p:cNvPr>
              <p:cNvGrpSpPr/>
              <p:nvPr/>
            </p:nvGrpSpPr>
            <p:grpSpPr>
              <a:xfrm>
                <a:off x="4204500" y="1189435"/>
                <a:ext cx="1289160" cy="1502921"/>
                <a:chOff x="4204500" y="1189435"/>
                <a:chExt cx="1289160" cy="1502921"/>
              </a:xfrm>
            </p:grpSpPr>
            <p:sp>
              <p:nvSpPr>
                <p:cNvPr id="1493" name="任意多边形: 形状 1492">
                  <a:extLst>
                    <a:ext uri="{FF2B5EF4-FFF2-40B4-BE49-F238E27FC236}">
                      <a16:creationId xmlns:a16="http://schemas.microsoft.com/office/drawing/2014/main" id="{82F6D5B0-F4D1-15BD-37BB-07AA345EE496}"/>
                    </a:ext>
                  </a:extLst>
                </p:cNvPr>
                <p:cNvSpPr/>
                <p:nvPr/>
              </p:nvSpPr>
              <p:spPr>
                <a:xfrm>
                  <a:off x="4545048" y="1189435"/>
                  <a:ext cx="948613" cy="1486449"/>
                </a:xfrm>
                <a:custGeom>
                  <a:avLst/>
                  <a:gdLst>
                    <a:gd name="connsiteX0" fmla="*/ 918645 w 948613"/>
                    <a:gd name="connsiteY0" fmla="*/ 0 h 1486449"/>
                    <a:gd name="connsiteX1" fmla="*/ 600753 w 948613"/>
                    <a:gd name="connsiteY1" fmla="*/ 260256 h 1486449"/>
                    <a:gd name="connsiteX2" fmla="*/ 446409 w 948613"/>
                    <a:gd name="connsiteY2" fmla="*/ 741697 h 1486449"/>
                    <a:gd name="connsiteX3" fmla="*/ 228600 w 948613"/>
                    <a:gd name="connsiteY3" fmla="*/ 518671 h 1486449"/>
                    <a:gd name="connsiteX4" fmla="*/ 0 w 948613"/>
                    <a:gd name="connsiteY4" fmla="*/ 629443 h 1486449"/>
                    <a:gd name="connsiteX5" fmla="*/ 567665 w 948613"/>
                    <a:gd name="connsiteY5" fmla="*/ 1486258 h 1486449"/>
                    <a:gd name="connsiteX6" fmla="*/ 948613 w 948613"/>
                    <a:gd name="connsiteY6" fmla="*/ 829659 h 14864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48613" h="1486449">
                      <a:moveTo>
                        <a:pt x="918645" y="0"/>
                      </a:moveTo>
                      <a:cubicBezTo>
                        <a:pt x="811811" y="40913"/>
                        <a:pt x="644478" y="131381"/>
                        <a:pt x="600753" y="260256"/>
                      </a:cubicBezTo>
                      <a:cubicBezTo>
                        <a:pt x="557027" y="389131"/>
                        <a:pt x="446409" y="741697"/>
                        <a:pt x="446409" y="741697"/>
                      </a:cubicBezTo>
                      <a:cubicBezTo>
                        <a:pt x="446409" y="741697"/>
                        <a:pt x="263171" y="571244"/>
                        <a:pt x="228600" y="518671"/>
                      </a:cubicBezTo>
                      <a:cubicBezTo>
                        <a:pt x="228600" y="518671"/>
                        <a:pt x="219241" y="624789"/>
                        <a:pt x="0" y="629443"/>
                      </a:cubicBezTo>
                      <a:cubicBezTo>
                        <a:pt x="0" y="629443"/>
                        <a:pt x="120079" y="1466262"/>
                        <a:pt x="567665" y="1486258"/>
                      </a:cubicBezTo>
                      <a:cubicBezTo>
                        <a:pt x="744510" y="1494185"/>
                        <a:pt x="923452" y="1256124"/>
                        <a:pt x="948613" y="829659"/>
                      </a:cubicBezTo>
                      <a:close/>
                    </a:path>
                  </a:pathLst>
                </a:custGeom>
                <a:solidFill>
                  <a:srgbClr val="EFAF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94" name="任意多边形: 形状 1493">
                  <a:extLst>
                    <a:ext uri="{FF2B5EF4-FFF2-40B4-BE49-F238E27FC236}">
                      <a16:creationId xmlns:a16="http://schemas.microsoft.com/office/drawing/2014/main" id="{25885138-EA6C-8F66-3F6F-2802EC7DC906}"/>
                    </a:ext>
                  </a:extLst>
                </p:cNvPr>
                <p:cNvSpPr/>
                <p:nvPr/>
              </p:nvSpPr>
              <p:spPr>
                <a:xfrm>
                  <a:off x="4981024" y="1907557"/>
                  <a:ext cx="202978" cy="330830"/>
                </a:xfrm>
                <a:custGeom>
                  <a:avLst/>
                  <a:gdLst>
                    <a:gd name="connsiteX0" fmla="*/ 0 w 202978"/>
                    <a:gd name="connsiteY0" fmla="*/ 0 h 330830"/>
                    <a:gd name="connsiteX1" fmla="*/ 202978 w 202978"/>
                    <a:gd name="connsiteY1" fmla="*/ 330831 h 3308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2978" h="330830">
                      <a:moveTo>
                        <a:pt x="0" y="0"/>
                      </a:moveTo>
                      <a:cubicBezTo>
                        <a:pt x="48379" y="58607"/>
                        <a:pt x="153423" y="216787"/>
                        <a:pt x="202978" y="330831"/>
                      </a:cubicBezTo>
                    </a:path>
                  </a:pathLst>
                </a:custGeom>
                <a:solidFill>
                  <a:srgbClr val="F7F3EF"/>
                </a:solidFill>
                <a:ln w="1270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495" name="图形 173">
                  <a:extLst>
                    <a:ext uri="{FF2B5EF4-FFF2-40B4-BE49-F238E27FC236}">
                      <a16:creationId xmlns:a16="http://schemas.microsoft.com/office/drawing/2014/main" id="{1A42FBBE-D0FF-9E26-2BE1-BE51F08D2CCC}"/>
                    </a:ext>
                  </a:extLst>
                </p:cNvPr>
                <p:cNvGrpSpPr/>
                <p:nvPr/>
              </p:nvGrpSpPr>
              <p:grpSpPr>
                <a:xfrm>
                  <a:off x="4230122" y="1459013"/>
                  <a:ext cx="552680" cy="359326"/>
                  <a:chOff x="4230122" y="1459013"/>
                  <a:chExt cx="552680" cy="359326"/>
                </a:xfrm>
              </p:grpSpPr>
              <p:sp>
                <p:nvSpPr>
                  <p:cNvPr id="642" name="任意多边形: 形状 641">
                    <a:extLst>
                      <a:ext uri="{FF2B5EF4-FFF2-40B4-BE49-F238E27FC236}">
                        <a16:creationId xmlns:a16="http://schemas.microsoft.com/office/drawing/2014/main" id="{3A6BAE09-4C1E-7E62-FD5E-9742076B6C8A}"/>
                      </a:ext>
                    </a:extLst>
                  </p:cNvPr>
                  <p:cNvSpPr/>
                  <p:nvPr/>
                </p:nvSpPr>
                <p:spPr>
                  <a:xfrm>
                    <a:off x="4309288" y="1459013"/>
                    <a:ext cx="473513" cy="359326"/>
                  </a:xfrm>
                  <a:custGeom>
                    <a:avLst/>
                    <a:gdLst>
                      <a:gd name="connsiteX0" fmla="*/ 473514 w 473513"/>
                      <a:gd name="connsiteY0" fmla="*/ 259935 h 359326"/>
                      <a:gd name="connsiteX1" fmla="*/ 259233 w 473513"/>
                      <a:gd name="connsiteY1" fmla="*/ 1929 h 359326"/>
                      <a:gd name="connsiteX2" fmla="*/ 49556 w 473513"/>
                      <a:gd name="connsiteY2" fmla="*/ 77618 h 359326"/>
                      <a:gd name="connsiteX3" fmla="*/ 0 w 473513"/>
                      <a:gd name="connsiteY3" fmla="*/ 229660 h 359326"/>
                      <a:gd name="connsiteX4" fmla="*/ 76047 w 473513"/>
                      <a:gd name="connsiteY4" fmla="*/ 204447 h 359326"/>
                      <a:gd name="connsiteX5" fmla="*/ 194080 w 473513"/>
                      <a:gd name="connsiteY5" fmla="*/ 125486 h 359326"/>
                      <a:gd name="connsiteX6" fmla="*/ 261842 w 473513"/>
                      <a:gd name="connsiteY6" fmla="*/ 229660 h 359326"/>
                      <a:gd name="connsiteX7" fmla="*/ 150405 w 473513"/>
                      <a:gd name="connsiteY7" fmla="*/ 184400 h 359326"/>
                      <a:gd name="connsiteX8" fmla="*/ 80496 w 473513"/>
                      <a:gd name="connsiteY8" fmla="*/ 204857 h 359326"/>
                      <a:gd name="connsiteX9" fmla="*/ 162986 w 473513"/>
                      <a:gd name="connsiteY9" fmla="*/ 284227 h 359326"/>
                      <a:gd name="connsiteX10" fmla="*/ 299277 w 473513"/>
                      <a:gd name="connsiteY10" fmla="*/ 356694 h 359326"/>
                      <a:gd name="connsiteX11" fmla="*/ 473514 w 473513"/>
                      <a:gd name="connsiteY11" fmla="*/ 259935 h 3593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73513" h="359326">
                        <a:moveTo>
                          <a:pt x="473514" y="259935"/>
                        </a:moveTo>
                        <a:cubicBezTo>
                          <a:pt x="473514" y="259935"/>
                          <a:pt x="353486" y="46575"/>
                          <a:pt x="259233" y="1929"/>
                        </a:cubicBezTo>
                        <a:cubicBezTo>
                          <a:pt x="228549" y="-12748"/>
                          <a:pt x="63824" y="60588"/>
                          <a:pt x="49556" y="77618"/>
                        </a:cubicBezTo>
                        <a:cubicBezTo>
                          <a:pt x="35287" y="94648"/>
                          <a:pt x="0" y="229660"/>
                          <a:pt x="0" y="229660"/>
                        </a:cubicBezTo>
                        <a:cubicBezTo>
                          <a:pt x="0" y="229660"/>
                          <a:pt x="55590" y="244491"/>
                          <a:pt x="76047" y="204447"/>
                        </a:cubicBezTo>
                        <a:cubicBezTo>
                          <a:pt x="99674" y="158421"/>
                          <a:pt x="140382" y="110553"/>
                          <a:pt x="194080" y="125486"/>
                        </a:cubicBezTo>
                        <a:cubicBezTo>
                          <a:pt x="224764" y="134078"/>
                          <a:pt x="289969" y="211096"/>
                          <a:pt x="261842" y="229660"/>
                        </a:cubicBezTo>
                        <a:cubicBezTo>
                          <a:pt x="233714" y="248224"/>
                          <a:pt x="190858" y="193861"/>
                          <a:pt x="150405" y="184400"/>
                        </a:cubicBezTo>
                        <a:cubicBezTo>
                          <a:pt x="109953" y="174939"/>
                          <a:pt x="80496" y="204857"/>
                          <a:pt x="80496" y="204857"/>
                        </a:cubicBezTo>
                        <a:cubicBezTo>
                          <a:pt x="80496" y="204857"/>
                          <a:pt x="139154" y="233751"/>
                          <a:pt x="162986" y="284227"/>
                        </a:cubicBezTo>
                        <a:cubicBezTo>
                          <a:pt x="177101" y="313991"/>
                          <a:pt x="210343" y="372394"/>
                          <a:pt x="299277" y="356694"/>
                        </a:cubicBezTo>
                        <a:cubicBezTo>
                          <a:pt x="415111" y="336289"/>
                          <a:pt x="473514" y="259935"/>
                          <a:pt x="473514" y="259935"/>
                        </a:cubicBezTo>
                        <a:close/>
                      </a:path>
                    </a:pathLst>
                  </a:custGeom>
                  <a:solidFill>
                    <a:srgbClr val="C48270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43" name="任意多边形: 形状 642">
                    <a:extLst>
                      <a:ext uri="{FF2B5EF4-FFF2-40B4-BE49-F238E27FC236}">
                        <a16:creationId xmlns:a16="http://schemas.microsoft.com/office/drawing/2014/main" id="{13D9C3F9-87BB-72E9-53B0-D31EF04F9F8F}"/>
                      </a:ext>
                    </a:extLst>
                  </p:cNvPr>
                  <p:cNvSpPr/>
                  <p:nvPr/>
                </p:nvSpPr>
                <p:spPr>
                  <a:xfrm>
                    <a:off x="4230122" y="1536631"/>
                    <a:ext cx="128619" cy="112083"/>
                  </a:xfrm>
                  <a:custGeom>
                    <a:avLst/>
                    <a:gdLst>
                      <a:gd name="connsiteX0" fmla="*/ 128620 w 128619"/>
                      <a:gd name="connsiteY0" fmla="*/ 0 h 112083"/>
                      <a:gd name="connsiteX1" fmla="*/ 0 w 128619"/>
                      <a:gd name="connsiteY1" fmla="*/ 82541 h 112083"/>
                      <a:gd name="connsiteX2" fmla="*/ 93639 w 128619"/>
                      <a:gd name="connsiteY2" fmla="*/ 99162 h 1120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28619" h="112083">
                        <a:moveTo>
                          <a:pt x="128620" y="0"/>
                        </a:moveTo>
                        <a:cubicBezTo>
                          <a:pt x="128620" y="0"/>
                          <a:pt x="68273" y="53851"/>
                          <a:pt x="0" y="82541"/>
                        </a:cubicBezTo>
                        <a:cubicBezTo>
                          <a:pt x="0" y="82541"/>
                          <a:pt x="18769" y="135933"/>
                          <a:pt x="93639" y="99162"/>
                        </a:cubicBezTo>
                        <a:close/>
                      </a:path>
                    </a:pathLst>
                  </a:custGeom>
                  <a:solidFill>
                    <a:srgbClr val="1C0E0C"/>
                  </a:solidFill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496" name="任意多边形: 形状 1495">
                  <a:extLst>
                    <a:ext uri="{FF2B5EF4-FFF2-40B4-BE49-F238E27FC236}">
                      <a16:creationId xmlns:a16="http://schemas.microsoft.com/office/drawing/2014/main" id="{BE9F9073-66EE-EA6B-E314-4EDCB3996AEE}"/>
                    </a:ext>
                  </a:extLst>
                </p:cNvPr>
                <p:cNvSpPr/>
                <p:nvPr/>
              </p:nvSpPr>
              <p:spPr>
                <a:xfrm>
                  <a:off x="4542593" y="1719051"/>
                  <a:ext cx="304237" cy="200283"/>
                </a:xfrm>
                <a:custGeom>
                  <a:avLst/>
                  <a:gdLst>
                    <a:gd name="connsiteX0" fmla="*/ 0 w 304237"/>
                    <a:gd name="connsiteY0" fmla="*/ 97168 h 200283"/>
                    <a:gd name="connsiteX1" fmla="*/ 240362 w 304237"/>
                    <a:gd name="connsiteY1" fmla="*/ 0 h 200283"/>
                    <a:gd name="connsiteX2" fmla="*/ 304237 w 304237"/>
                    <a:gd name="connsiteY2" fmla="*/ 74001 h 200283"/>
                    <a:gd name="connsiteX3" fmla="*/ 18257 w 304237"/>
                    <a:gd name="connsiteY3" fmla="*/ 200114 h 2002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4237" h="200283">
                      <a:moveTo>
                        <a:pt x="0" y="97168"/>
                      </a:moveTo>
                      <a:cubicBezTo>
                        <a:pt x="0" y="97168"/>
                        <a:pt x="163651" y="94866"/>
                        <a:pt x="240362" y="0"/>
                      </a:cubicBezTo>
                      <a:lnTo>
                        <a:pt x="304237" y="74001"/>
                      </a:lnTo>
                      <a:cubicBezTo>
                        <a:pt x="304237" y="74001"/>
                        <a:pt x="220622" y="205638"/>
                        <a:pt x="18257" y="200114"/>
                      </a:cubicBezTo>
                      <a:close/>
                    </a:path>
                  </a:pathLst>
                </a:custGeom>
                <a:solidFill>
                  <a:srgbClr val="EFAF00"/>
                </a:solidFill>
                <a:ln w="1270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497" name="图形 173">
                  <a:extLst>
                    <a:ext uri="{FF2B5EF4-FFF2-40B4-BE49-F238E27FC236}">
                      <a16:creationId xmlns:a16="http://schemas.microsoft.com/office/drawing/2014/main" id="{EA8E632B-6A02-5001-AC4D-6E9B6376DC34}"/>
                    </a:ext>
                  </a:extLst>
                </p:cNvPr>
                <p:cNvGrpSpPr/>
                <p:nvPr/>
              </p:nvGrpSpPr>
              <p:grpSpPr>
                <a:xfrm>
                  <a:off x="4204500" y="1713207"/>
                  <a:ext cx="364319" cy="979149"/>
                  <a:chOff x="4204500" y="1713207"/>
                  <a:chExt cx="364319" cy="979149"/>
                </a:xfrm>
                <a:solidFill>
                  <a:srgbClr val="F7F3EF"/>
                </a:solidFill>
              </p:grpSpPr>
              <p:sp>
                <p:nvSpPr>
                  <p:cNvPr id="1498" name="任意多边形: 形状 1497">
                    <a:extLst>
                      <a:ext uri="{FF2B5EF4-FFF2-40B4-BE49-F238E27FC236}">
                        <a16:creationId xmlns:a16="http://schemas.microsoft.com/office/drawing/2014/main" id="{A98438EC-33BC-3942-232A-AA391C47136F}"/>
                      </a:ext>
                    </a:extLst>
                  </p:cNvPr>
                  <p:cNvSpPr/>
                  <p:nvPr/>
                </p:nvSpPr>
                <p:spPr>
                  <a:xfrm>
                    <a:off x="4413193" y="1750034"/>
                    <a:ext cx="26805" cy="26805"/>
                  </a:xfrm>
                  <a:custGeom>
                    <a:avLst/>
                    <a:gdLst>
                      <a:gd name="connsiteX0" fmla="*/ 678 w 26805"/>
                      <a:gd name="connsiteY0" fmla="*/ 17601 h 26805"/>
                      <a:gd name="connsiteX1" fmla="*/ 17601 w 26805"/>
                      <a:gd name="connsiteY1" fmla="*/ 26127 h 26805"/>
                      <a:gd name="connsiteX2" fmla="*/ 26127 w 26805"/>
                      <a:gd name="connsiteY2" fmla="*/ 9204 h 26805"/>
                      <a:gd name="connsiteX3" fmla="*/ 9219 w 26805"/>
                      <a:gd name="connsiteY3" fmla="*/ 673 h 26805"/>
                      <a:gd name="connsiteX4" fmla="*/ 674 w 26805"/>
                      <a:gd name="connsiteY4" fmla="*/ 17586 h 26805"/>
                      <a:gd name="connsiteX5" fmla="*/ 678 w 26805"/>
                      <a:gd name="connsiteY5" fmla="*/ 17601 h 268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805" h="26805">
                        <a:moveTo>
                          <a:pt x="678" y="17601"/>
                        </a:moveTo>
                        <a:cubicBezTo>
                          <a:pt x="2997" y="24628"/>
                          <a:pt x="10574" y="28445"/>
                          <a:pt x="17601" y="26127"/>
                        </a:cubicBezTo>
                        <a:cubicBezTo>
                          <a:pt x="24628" y="23808"/>
                          <a:pt x="28445" y="16231"/>
                          <a:pt x="26127" y="9204"/>
                        </a:cubicBezTo>
                        <a:cubicBezTo>
                          <a:pt x="23810" y="2183"/>
                          <a:pt x="16243" y="-1635"/>
                          <a:pt x="9219" y="673"/>
                        </a:cubicBezTo>
                        <a:cubicBezTo>
                          <a:pt x="2189" y="2984"/>
                          <a:pt x="-1637" y="10556"/>
                          <a:pt x="674" y="17586"/>
                        </a:cubicBezTo>
                        <a:cubicBezTo>
                          <a:pt x="675" y="17591"/>
                          <a:pt x="677" y="17596"/>
                          <a:pt x="678" y="17601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9" name="任意多边形: 形状 1498">
                    <a:extLst>
                      <a:ext uri="{FF2B5EF4-FFF2-40B4-BE49-F238E27FC236}">
                        <a16:creationId xmlns:a16="http://schemas.microsoft.com/office/drawing/2014/main" id="{5C14EB24-C333-421C-3E9A-943F8D140BA3}"/>
                      </a:ext>
                    </a:extLst>
                  </p:cNvPr>
                  <p:cNvSpPr/>
                  <p:nvPr/>
                </p:nvSpPr>
                <p:spPr>
                  <a:xfrm>
                    <a:off x="4280300" y="1889328"/>
                    <a:ext cx="21485" cy="21484"/>
                  </a:xfrm>
                  <a:custGeom>
                    <a:avLst/>
                    <a:gdLst>
                      <a:gd name="connsiteX0" fmla="*/ 554 w 21485"/>
                      <a:gd name="connsiteY0" fmla="*/ 14138 h 21484"/>
                      <a:gd name="connsiteX1" fmla="*/ 14138 w 21485"/>
                      <a:gd name="connsiteY1" fmla="*/ 20931 h 21484"/>
                      <a:gd name="connsiteX2" fmla="*/ 20931 w 21485"/>
                      <a:gd name="connsiteY2" fmla="*/ 7347 h 21484"/>
                      <a:gd name="connsiteX3" fmla="*/ 7407 w 21485"/>
                      <a:gd name="connsiteY3" fmla="*/ 534 h 21484"/>
                      <a:gd name="connsiteX4" fmla="*/ 534 w 21485"/>
                      <a:gd name="connsiteY4" fmla="*/ 14078 h 21484"/>
                      <a:gd name="connsiteX5" fmla="*/ 554 w 21485"/>
                      <a:gd name="connsiteY5" fmla="*/ 14138 h 214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1485" h="21484">
                        <a:moveTo>
                          <a:pt x="554" y="14138"/>
                        </a:moveTo>
                        <a:cubicBezTo>
                          <a:pt x="2429" y="19765"/>
                          <a:pt x="8511" y="22806"/>
                          <a:pt x="14138" y="20931"/>
                        </a:cubicBezTo>
                        <a:cubicBezTo>
                          <a:pt x="19765" y="19056"/>
                          <a:pt x="22806" y="12975"/>
                          <a:pt x="20931" y="7347"/>
                        </a:cubicBezTo>
                        <a:cubicBezTo>
                          <a:pt x="19064" y="1743"/>
                          <a:pt x="13021" y="-1301"/>
                          <a:pt x="7407" y="534"/>
                        </a:cubicBezTo>
                        <a:cubicBezTo>
                          <a:pt x="1769" y="2376"/>
                          <a:pt x="-1308" y="8440"/>
                          <a:pt x="534" y="14078"/>
                        </a:cubicBezTo>
                        <a:cubicBezTo>
                          <a:pt x="541" y="14098"/>
                          <a:pt x="547" y="14118"/>
                          <a:pt x="554" y="14138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0" name="任意多边形: 形状 1499">
                    <a:extLst>
                      <a:ext uri="{FF2B5EF4-FFF2-40B4-BE49-F238E27FC236}">
                        <a16:creationId xmlns:a16="http://schemas.microsoft.com/office/drawing/2014/main" id="{D7E7C6AE-AB95-FE37-1AAD-79F4DE213971}"/>
                      </a:ext>
                    </a:extLst>
                  </p:cNvPr>
                  <p:cNvSpPr/>
                  <p:nvPr/>
                </p:nvSpPr>
                <p:spPr>
                  <a:xfrm>
                    <a:off x="4329589" y="2163699"/>
                    <a:ext cx="26894" cy="26907"/>
                  </a:xfrm>
                  <a:custGeom>
                    <a:avLst/>
                    <a:gdLst>
                      <a:gd name="connsiteX0" fmla="*/ 667 w 26894"/>
                      <a:gd name="connsiteY0" fmla="*/ 17666 h 26907"/>
                      <a:gd name="connsiteX1" fmla="*/ 17653 w 26894"/>
                      <a:gd name="connsiteY1" fmla="*/ 26227 h 26907"/>
                      <a:gd name="connsiteX2" fmla="*/ 26214 w 26894"/>
                      <a:gd name="connsiteY2" fmla="*/ 9242 h 26907"/>
                      <a:gd name="connsiteX3" fmla="*/ 9228 w 26894"/>
                      <a:gd name="connsiteY3" fmla="*/ 680 h 26907"/>
                      <a:gd name="connsiteX4" fmla="*/ 9207 w 26894"/>
                      <a:gd name="connsiteY4" fmla="*/ 687 h 26907"/>
                      <a:gd name="connsiteX5" fmla="*/ 667 w 26894"/>
                      <a:gd name="connsiteY5" fmla="*/ 17666 h 269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894" h="26907">
                        <a:moveTo>
                          <a:pt x="667" y="17666"/>
                        </a:moveTo>
                        <a:cubicBezTo>
                          <a:pt x="2993" y="24721"/>
                          <a:pt x="10598" y="28553"/>
                          <a:pt x="17653" y="26227"/>
                        </a:cubicBezTo>
                        <a:cubicBezTo>
                          <a:pt x="24707" y="23901"/>
                          <a:pt x="28540" y="16296"/>
                          <a:pt x="26214" y="9242"/>
                        </a:cubicBezTo>
                        <a:cubicBezTo>
                          <a:pt x="23887" y="2187"/>
                          <a:pt x="16283" y="-1646"/>
                          <a:pt x="9228" y="680"/>
                        </a:cubicBezTo>
                        <a:cubicBezTo>
                          <a:pt x="9221" y="683"/>
                          <a:pt x="9214" y="685"/>
                          <a:pt x="9207" y="687"/>
                        </a:cubicBezTo>
                        <a:cubicBezTo>
                          <a:pt x="2184" y="3045"/>
                          <a:pt x="-1627" y="10622"/>
                          <a:pt x="667" y="17666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1" name="任意多边形: 形状 1500">
                    <a:extLst>
                      <a:ext uri="{FF2B5EF4-FFF2-40B4-BE49-F238E27FC236}">
                        <a16:creationId xmlns:a16="http://schemas.microsoft.com/office/drawing/2014/main" id="{54831DDB-1F19-3FA0-AECB-F7E64AC4AD4F}"/>
                      </a:ext>
                    </a:extLst>
                  </p:cNvPr>
                  <p:cNvSpPr/>
                  <p:nvPr/>
                </p:nvSpPr>
                <p:spPr>
                  <a:xfrm>
                    <a:off x="4441404" y="2196523"/>
                    <a:ext cx="29567" cy="29567"/>
                  </a:xfrm>
                  <a:custGeom>
                    <a:avLst/>
                    <a:gdLst>
                      <a:gd name="connsiteX0" fmla="*/ 748 w 29567"/>
                      <a:gd name="connsiteY0" fmla="*/ 19413 h 29567"/>
                      <a:gd name="connsiteX1" fmla="*/ 19413 w 29567"/>
                      <a:gd name="connsiteY1" fmla="*/ 28820 h 29567"/>
                      <a:gd name="connsiteX2" fmla="*/ 28820 w 29567"/>
                      <a:gd name="connsiteY2" fmla="*/ 10154 h 29567"/>
                      <a:gd name="connsiteX3" fmla="*/ 10158 w 29567"/>
                      <a:gd name="connsiteY3" fmla="*/ 747 h 29567"/>
                      <a:gd name="connsiteX4" fmla="*/ 747 w 29567"/>
                      <a:gd name="connsiteY4" fmla="*/ 19410 h 29567"/>
                      <a:gd name="connsiteX5" fmla="*/ 748 w 29567"/>
                      <a:gd name="connsiteY5" fmla="*/ 19413 h 295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567" h="29567">
                        <a:moveTo>
                          <a:pt x="748" y="19413"/>
                        </a:moveTo>
                        <a:cubicBezTo>
                          <a:pt x="3304" y="27165"/>
                          <a:pt x="11661" y="31376"/>
                          <a:pt x="19413" y="28820"/>
                        </a:cubicBezTo>
                        <a:cubicBezTo>
                          <a:pt x="27165" y="26263"/>
                          <a:pt x="31377" y="17906"/>
                          <a:pt x="28820" y="10154"/>
                        </a:cubicBezTo>
                        <a:cubicBezTo>
                          <a:pt x="26264" y="2404"/>
                          <a:pt x="17909" y="-1808"/>
                          <a:pt x="10158" y="747"/>
                        </a:cubicBezTo>
                        <a:cubicBezTo>
                          <a:pt x="2405" y="3302"/>
                          <a:pt x="-1808" y="11657"/>
                          <a:pt x="747" y="19410"/>
                        </a:cubicBezTo>
                        <a:cubicBezTo>
                          <a:pt x="747" y="19411"/>
                          <a:pt x="747" y="19412"/>
                          <a:pt x="748" y="19413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2" name="任意多边形: 形状 1501">
                    <a:extLst>
                      <a:ext uri="{FF2B5EF4-FFF2-40B4-BE49-F238E27FC236}">
                        <a16:creationId xmlns:a16="http://schemas.microsoft.com/office/drawing/2014/main" id="{87AFA11A-8E86-1A3F-9A1B-60FA2C8ADAD1}"/>
                      </a:ext>
                    </a:extLst>
                  </p:cNvPr>
                  <p:cNvSpPr/>
                  <p:nvPr/>
                </p:nvSpPr>
                <p:spPr>
                  <a:xfrm>
                    <a:off x="4364932" y="2401979"/>
                    <a:ext cx="29583" cy="29563"/>
                  </a:xfrm>
                  <a:custGeom>
                    <a:avLst/>
                    <a:gdLst>
                      <a:gd name="connsiteX0" fmla="*/ 7310 w 29583"/>
                      <a:gd name="connsiteY0" fmla="*/ 27522 h 29563"/>
                      <a:gd name="connsiteX1" fmla="*/ 27542 w 29583"/>
                      <a:gd name="connsiteY1" fmla="*/ 22273 h 29563"/>
                      <a:gd name="connsiteX2" fmla="*/ 22293 w 29583"/>
                      <a:gd name="connsiteY2" fmla="*/ 2041 h 29563"/>
                      <a:gd name="connsiteX3" fmla="*/ 2196 w 29583"/>
                      <a:gd name="connsiteY3" fmla="*/ 7066 h 29563"/>
                      <a:gd name="connsiteX4" fmla="*/ 6997 w 29583"/>
                      <a:gd name="connsiteY4" fmla="*/ 27334 h 29563"/>
                      <a:gd name="connsiteX5" fmla="*/ 7310 w 29583"/>
                      <a:gd name="connsiteY5" fmla="*/ 27522 h 295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583" h="29563">
                        <a:moveTo>
                          <a:pt x="7310" y="27522"/>
                        </a:moveTo>
                        <a:cubicBezTo>
                          <a:pt x="14346" y="31660"/>
                          <a:pt x="23404" y="29310"/>
                          <a:pt x="27542" y="22273"/>
                        </a:cubicBezTo>
                        <a:cubicBezTo>
                          <a:pt x="31679" y="15237"/>
                          <a:pt x="29329" y="6179"/>
                          <a:pt x="22293" y="2041"/>
                        </a:cubicBezTo>
                        <a:cubicBezTo>
                          <a:pt x="15345" y="-2044"/>
                          <a:pt x="6404" y="191"/>
                          <a:pt x="2196" y="7066"/>
                        </a:cubicBezTo>
                        <a:cubicBezTo>
                          <a:pt x="-2075" y="13989"/>
                          <a:pt x="74" y="23063"/>
                          <a:pt x="6997" y="27334"/>
                        </a:cubicBezTo>
                        <a:cubicBezTo>
                          <a:pt x="7100" y="27398"/>
                          <a:pt x="7205" y="27461"/>
                          <a:pt x="7310" y="27522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3" name="任意多边形: 形状 1502">
                    <a:extLst>
                      <a:ext uri="{FF2B5EF4-FFF2-40B4-BE49-F238E27FC236}">
                        <a16:creationId xmlns:a16="http://schemas.microsoft.com/office/drawing/2014/main" id="{DBA4263C-C4A0-2936-4F8B-12BA83ED3D22}"/>
                      </a:ext>
                    </a:extLst>
                  </p:cNvPr>
                  <p:cNvSpPr/>
                  <p:nvPr/>
                </p:nvSpPr>
                <p:spPr>
                  <a:xfrm>
                    <a:off x="4303670" y="2324021"/>
                    <a:ext cx="32227" cy="32213"/>
                  </a:xfrm>
                  <a:custGeom>
                    <a:avLst/>
                    <a:gdLst>
                      <a:gd name="connsiteX0" fmla="*/ 21268 w 32227"/>
                      <a:gd name="connsiteY0" fmla="*/ 31376 h 32213"/>
                      <a:gd name="connsiteX1" fmla="*/ 31376 w 32227"/>
                      <a:gd name="connsiteY1" fmla="*/ 10960 h 32213"/>
                      <a:gd name="connsiteX2" fmla="*/ 10960 w 32227"/>
                      <a:gd name="connsiteY2" fmla="*/ 851 h 32213"/>
                      <a:gd name="connsiteX3" fmla="*/ 811 w 32227"/>
                      <a:gd name="connsiteY3" fmla="*/ 21148 h 32213"/>
                      <a:gd name="connsiteX4" fmla="*/ 21245 w 32227"/>
                      <a:gd name="connsiteY4" fmla="*/ 31384 h 32213"/>
                      <a:gd name="connsiteX5" fmla="*/ 21268 w 32227"/>
                      <a:gd name="connsiteY5" fmla="*/ 31376 h 322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227" h="32213">
                        <a:moveTo>
                          <a:pt x="21268" y="31376"/>
                        </a:moveTo>
                        <a:cubicBezTo>
                          <a:pt x="29697" y="28530"/>
                          <a:pt x="34223" y="19389"/>
                          <a:pt x="31376" y="10960"/>
                        </a:cubicBezTo>
                        <a:cubicBezTo>
                          <a:pt x="28530" y="2531"/>
                          <a:pt x="19389" y="-1995"/>
                          <a:pt x="10960" y="851"/>
                        </a:cubicBezTo>
                        <a:cubicBezTo>
                          <a:pt x="2577" y="3682"/>
                          <a:pt x="-1954" y="12744"/>
                          <a:pt x="811" y="21148"/>
                        </a:cubicBezTo>
                        <a:cubicBezTo>
                          <a:pt x="3627" y="29618"/>
                          <a:pt x="12776" y="34200"/>
                          <a:pt x="21245" y="31384"/>
                        </a:cubicBezTo>
                        <a:cubicBezTo>
                          <a:pt x="21253" y="31381"/>
                          <a:pt x="21260" y="31379"/>
                          <a:pt x="21268" y="31376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4" name="任意多边形: 形状 1503">
                    <a:extLst>
                      <a:ext uri="{FF2B5EF4-FFF2-40B4-BE49-F238E27FC236}">
                        <a16:creationId xmlns:a16="http://schemas.microsoft.com/office/drawing/2014/main" id="{F1D77A31-3AE4-1C19-7FAB-E0D32F0CD952}"/>
                      </a:ext>
                    </a:extLst>
                  </p:cNvPr>
                  <p:cNvSpPr/>
                  <p:nvPr/>
                </p:nvSpPr>
                <p:spPr>
                  <a:xfrm>
                    <a:off x="4433984" y="2050603"/>
                    <a:ext cx="29567" cy="29567"/>
                  </a:xfrm>
                  <a:custGeom>
                    <a:avLst/>
                    <a:gdLst>
                      <a:gd name="connsiteX0" fmla="*/ 753 w 29567"/>
                      <a:gd name="connsiteY0" fmla="*/ 19428 h 29567"/>
                      <a:gd name="connsiteX1" fmla="*/ 19428 w 29567"/>
                      <a:gd name="connsiteY1" fmla="*/ 28815 h 29567"/>
                      <a:gd name="connsiteX2" fmla="*/ 28815 w 29567"/>
                      <a:gd name="connsiteY2" fmla="*/ 10139 h 29567"/>
                      <a:gd name="connsiteX3" fmla="*/ 10139 w 29567"/>
                      <a:gd name="connsiteY3" fmla="*/ 753 h 29567"/>
                      <a:gd name="connsiteX4" fmla="*/ 10112 w 29567"/>
                      <a:gd name="connsiteY4" fmla="*/ 762 h 29567"/>
                      <a:gd name="connsiteX5" fmla="*/ 753 w 29567"/>
                      <a:gd name="connsiteY5" fmla="*/ 19428 h 295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567" h="29567">
                        <a:moveTo>
                          <a:pt x="753" y="19428"/>
                        </a:moveTo>
                        <a:cubicBezTo>
                          <a:pt x="3318" y="27177"/>
                          <a:pt x="11679" y="31380"/>
                          <a:pt x="19428" y="28815"/>
                        </a:cubicBezTo>
                        <a:cubicBezTo>
                          <a:pt x="27177" y="26250"/>
                          <a:pt x="31380" y="17888"/>
                          <a:pt x="28815" y="10139"/>
                        </a:cubicBezTo>
                        <a:cubicBezTo>
                          <a:pt x="26250" y="2390"/>
                          <a:pt x="17888" y="-1812"/>
                          <a:pt x="10139" y="753"/>
                        </a:cubicBezTo>
                        <a:cubicBezTo>
                          <a:pt x="10130" y="756"/>
                          <a:pt x="10121" y="759"/>
                          <a:pt x="10112" y="762"/>
                        </a:cubicBezTo>
                        <a:cubicBezTo>
                          <a:pt x="2378" y="3339"/>
                          <a:pt x="-1809" y="11690"/>
                          <a:pt x="753" y="19428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5" name="任意多边形: 形状 1504">
                    <a:extLst>
                      <a:ext uri="{FF2B5EF4-FFF2-40B4-BE49-F238E27FC236}">
                        <a16:creationId xmlns:a16="http://schemas.microsoft.com/office/drawing/2014/main" id="{EA2208B6-622A-4CA8-772F-3309B6B13FCD}"/>
                      </a:ext>
                    </a:extLst>
                  </p:cNvPr>
                  <p:cNvSpPr/>
                  <p:nvPr/>
                </p:nvSpPr>
                <p:spPr>
                  <a:xfrm>
                    <a:off x="4406851" y="1904205"/>
                    <a:ext cx="26920" cy="26907"/>
                  </a:xfrm>
                  <a:custGeom>
                    <a:avLst/>
                    <a:gdLst>
                      <a:gd name="connsiteX0" fmla="*/ 678 w 26920"/>
                      <a:gd name="connsiteY0" fmla="*/ 17620 h 26907"/>
                      <a:gd name="connsiteX1" fmla="*/ 17633 w 26920"/>
                      <a:gd name="connsiteY1" fmla="*/ 26242 h 26907"/>
                      <a:gd name="connsiteX2" fmla="*/ 26256 w 26920"/>
                      <a:gd name="connsiteY2" fmla="*/ 9288 h 26907"/>
                      <a:gd name="connsiteX3" fmla="*/ 9301 w 26920"/>
                      <a:gd name="connsiteY3" fmla="*/ 665 h 26907"/>
                      <a:gd name="connsiteX4" fmla="*/ 9219 w 26920"/>
                      <a:gd name="connsiteY4" fmla="*/ 692 h 26907"/>
                      <a:gd name="connsiteX5" fmla="*/ 674 w 26920"/>
                      <a:gd name="connsiteY5" fmla="*/ 17605 h 26907"/>
                      <a:gd name="connsiteX6" fmla="*/ 678 w 26920"/>
                      <a:gd name="connsiteY6" fmla="*/ 17620 h 269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6920" h="26907">
                        <a:moveTo>
                          <a:pt x="678" y="17620"/>
                        </a:moveTo>
                        <a:cubicBezTo>
                          <a:pt x="2979" y="24683"/>
                          <a:pt x="10570" y="28543"/>
                          <a:pt x="17633" y="26242"/>
                        </a:cubicBezTo>
                        <a:cubicBezTo>
                          <a:pt x="24696" y="23941"/>
                          <a:pt x="28556" y="16351"/>
                          <a:pt x="26256" y="9288"/>
                        </a:cubicBezTo>
                        <a:cubicBezTo>
                          <a:pt x="23955" y="2225"/>
                          <a:pt x="16364" y="-1636"/>
                          <a:pt x="9301" y="665"/>
                        </a:cubicBezTo>
                        <a:cubicBezTo>
                          <a:pt x="9274" y="674"/>
                          <a:pt x="9246" y="683"/>
                          <a:pt x="9219" y="692"/>
                        </a:cubicBezTo>
                        <a:cubicBezTo>
                          <a:pt x="2189" y="3003"/>
                          <a:pt x="-1637" y="10575"/>
                          <a:pt x="674" y="17605"/>
                        </a:cubicBezTo>
                        <a:cubicBezTo>
                          <a:pt x="675" y="17610"/>
                          <a:pt x="677" y="17615"/>
                          <a:pt x="678" y="17620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6" name="任意多边形: 形状 1505">
                    <a:extLst>
                      <a:ext uri="{FF2B5EF4-FFF2-40B4-BE49-F238E27FC236}">
                        <a16:creationId xmlns:a16="http://schemas.microsoft.com/office/drawing/2014/main" id="{D11DA341-75B4-EE1D-73C5-F7BF6D843B42}"/>
                      </a:ext>
                    </a:extLst>
                  </p:cNvPr>
                  <p:cNvSpPr/>
                  <p:nvPr/>
                </p:nvSpPr>
                <p:spPr>
                  <a:xfrm>
                    <a:off x="4349143" y="1947504"/>
                    <a:ext cx="27725" cy="27725"/>
                  </a:xfrm>
                  <a:custGeom>
                    <a:avLst/>
                    <a:gdLst>
                      <a:gd name="connsiteX0" fmla="*/ 700 w 27725"/>
                      <a:gd name="connsiteY0" fmla="*/ 18200 h 27725"/>
                      <a:gd name="connsiteX1" fmla="*/ 18200 w 27725"/>
                      <a:gd name="connsiteY1" fmla="*/ 27026 h 27725"/>
                      <a:gd name="connsiteX2" fmla="*/ 27026 w 27725"/>
                      <a:gd name="connsiteY2" fmla="*/ 9526 h 27725"/>
                      <a:gd name="connsiteX3" fmla="*/ 9526 w 27725"/>
                      <a:gd name="connsiteY3" fmla="*/ 700 h 27725"/>
                      <a:gd name="connsiteX4" fmla="*/ 9496 w 27725"/>
                      <a:gd name="connsiteY4" fmla="*/ 710 h 27725"/>
                      <a:gd name="connsiteX5" fmla="*/ 700 w 27725"/>
                      <a:gd name="connsiteY5" fmla="*/ 18200 h 277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725" h="27725">
                        <a:moveTo>
                          <a:pt x="700" y="18200"/>
                        </a:moveTo>
                        <a:cubicBezTo>
                          <a:pt x="3095" y="25470"/>
                          <a:pt x="10930" y="29421"/>
                          <a:pt x="18200" y="27026"/>
                        </a:cubicBezTo>
                        <a:cubicBezTo>
                          <a:pt x="25470" y="24631"/>
                          <a:pt x="29421" y="16796"/>
                          <a:pt x="27026" y="9526"/>
                        </a:cubicBezTo>
                        <a:cubicBezTo>
                          <a:pt x="24631" y="2256"/>
                          <a:pt x="16796" y="-1695"/>
                          <a:pt x="9526" y="700"/>
                        </a:cubicBezTo>
                        <a:cubicBezTo>
                          <a:pt x="9516" y="703"/>
                          <a:pt x="9506" y="706"/>
                          <a:pt x="9496" y="710"/>
                        </a:cubicBezTo>
                        <a:cubicBezTo>
                          <a:pt x="2243" y="3117"/>
                          <a:pt x="-1692" y="10942"/>
                          <a:pt x="700" y="18200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7" name="任意多边形: 形状 1506">
                    <a:extLst>
                      <a:ext uri="{FF2B5EF4-FFF2-40B4-BE49-F238E27FC236}">
                        <a16:creationId xmlns:a16="http://schemas.microsoft.com/office/drawing/2014/main" id="{54A7CE83-9F1A-2231-76BE-FC2A369D9C1B}"/>
                      </a:ext>
                    </a:extLst>
                  </p:cNvPr>
                  <p:cNvSpPr/>
                  <p:nvPr/>
                </p:nvSpPr>
                <p:spPr>
                  <a:xfrm>
                    <a:off x="4361008" y="1857547"/>
                    <a:ext cx="27725" cy="27725"/>
                  </a:xfrm>
                  <a:custGeom>
                    <a:avLst/>
                    <a:gdLst>
                      <a:gd name="connsiteX0" fmla="*/ 700 w 27725"/>
                      <a:gd name="connsiteY0" fmla="*/ 18200 h 27725"/>
                      <a:gd name="connsiteX1" fmla="*/ 18200 w 27725"/>
                      <a:gd name="connsiteY1" fmla="*/ 27026 h 27725"/>
                      <a:gd name="connsiteX2" fmla="*/ 27026 w 27725"/>
                      <a:gd name="connsiteY2" fmla="*/ 9526 h 27725"/>
                      <a:gd name="connsiteX3" fmla="*/ 9526 w 27725"/>
                      <a:gd name="connsiteY3" fmla="*/ 700 h 27725"/>
                      <a:gd name="connsiteX4" fmla="*/ 9496 w 27725"/>
                      <a:gd name="connsiteY4" fmla="*/ 710 h 27725"/>
                      <a:gd name="connsiteX5" fmla="*/ 700 w 27725"/>
                      <a:gd name="connsiteY5" fmla="*/ 18200 h 277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725" h="27725">
                        <a:moveTo>
                          <a:pt x="700" y="18200"/>
                        </a:moveTo>
                        <a:cubicBezTo>
                          <a:pt x="3095" y="25470"/>
                          <a:pt x="10930" y="29421"/>
                          <a:pt x="18200" y="27026"/>
                        </a:cubicBezTo>
                        <a:cubicBezTo>
                          <a:pt x="25470" y="24631"/>
                          <a:pt x="29421" y="16796"/>
                          <a:pt x="27026" y="9526"/>
                        </a:cubicBezTo>
                        <a:cubicBezTo>
                          <a:pt x="24631" y="2256"/>
                          <a:pt x="16796" y="-1695"/>
                          <a:pt x="9526" y="700"/>
                        </a:cubicBezTo>
                        <a:cubicBezTo>
                          <a:pt x="9516" y="703"/>
                          <a:pt x="9506" y="706"/>
                          <a:pt x="9496" y="710"/>
                        </a:cubicBezTo>
                        <a:cubicBezTo>
                          <a:pt x="2243" y="3117"/>
                          <a:pt x="-1692" y="10942"/>
                          <a:pt x="700" y="18200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8" name="任意多边形: 形状 1507">
                    <a:extLst>
                      <a:ext uri="{FF2B5EF4-FFF2-40B4-BE49-F238E27FC236}">
                        <a16:creationId xmlns:a16="http://schemas.microsoft.com/office/drawing/2014/main" id="{C4F394BE-9472-D4DC-F1DC-7374291910B8}"/>
                      </a:ext>
                    </a:extLst>
                  </p:cNvPr>
                  <p:cNvSpPr/>
                  <p:nvPr/>
                </p:nvSpPr>
                <p:spPr>
                  <a:xfrm>
                    <a:off x="4327664" y="2033472"/>
                    <a:ext cx="27725" cy="27725"/>
                  </a:xfrm>
                  <a:custGeom>
                    <a:avLst/>
                    <a:gdLst>
                      <a:gd name="connsiteX0" fmla="*/ 700 w 27725"/>
                      <a:gd name="connsiteY0" fmla="*/ 18200 h 27725"/>
                      <a:gd name="connsiteX1" fmla="*/ 18200 w 27725"/>
                      <a:gd name="connsiteY1" fmla="*/ 27026 h 27725"/>
                      <a:gd name="connsiteX2" fmla="*/ 27026 w 27725"/>
                      <a:gd name="connsiteY2" fmla="*/ 9526 h 27725"/>
                      <a:gd name="connsiteX3" fmla="*/ 9526 w 27725"/>
                      <a:gd name="connsiteY3" fmla="*/ 700 h 27725"/>
                      <a:gd name="connsiteX4" fmla="*/ 9496 w 27725"/>
                      <a:gd name="connsiteY4" fmla="*/ 710 h 27725"/>
                      <a:gd name="connsiteX5" fmla="*/ 700 w 27725"/>
                      <a:gd name="connsiteY5" fmla="*/ 18200 h 277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725" h="27725">
                        <a:moveTo>
                          <a:pt x="700" y="18200"/>
                        </a:moveTo>
                        <a:cubicBezTo>
                          <a:pt x="3095" y="25470"/>
                          <a:pt x="10930" y="29421"/>
                          <a:pt x="18200" y="27026"/>
                        </a:cubicBezTo>
                        <a:cubicBezTo>
                          <a:pt x="25470" y="24631"/>
                          <a:pt x="29421" y="16796"/>
                          <a:pt x="27026" y="9526"/>
                        </a:cubicBezTo>
                        <a:cubicBezTo>
                          <a:pt x="24631" y="2256"/>
                          <a:pt x="16796" y="-1695"/>
                          <a:pt x="9526" y="700"/>
                        </a:cubicBezTo>
                        <a:cubicBezTo>
                          <a:pt x="9516" y="703"/>
                          <a:pt x="9506" y="706"/>
                          <a:pt x="9496" y="710"/>
                        </a:cubicBezTo>
                        <a:cubicBezTo>
                          <a:pt x="2243" y="3117"/>
                          <a:pt x="-1692" y="10942"/>
                          <a:pt x="700" y="18200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9" name="任意多边形: 形状 1508">
                    <a:extLst>
                      <a:ext uri="{FF2B5EF4-FFF2-40B4-BE49-F238E27FC236}">
                        <a16:creationId xmlns:a16="http://schemas.microsoft.com/office/drawing/2014/main" id="{6A454ADC-56FE-7DAB-79E8-F0E67CCF1A0A}"/>
                      </a:ext>
                    </a:extLst>
                  </p:cNvPr>
                  <p:cNvSpPr/>
                  <p:nvPr/>
                </p:nvSpPr>
                <p:spPr>
                  <a:xfrm>
                    <a:off x="4384635" y="2280636"/>
                    <a:ext cx="27725" cy="27725"/>
                  </a:xfrm>
                  <a:custGeom>
                    <a:avLst/>
                    <a:gdLst>
                      <a:gd name="connsiteX0" fmla="*/ 700 w 27725"/>
                      <a:gd name="connsiteY0" fmla="*/ 18200 h 27725"/>
                      <a:gd name="connsiteX1" fmla="*/ 18200 w 27725"/>
                      <a:gd name="connsiteY1" fmla="*/ 27026 h 27725"/>
                      <a:gd name="connsiteX2" fmla="*/ 27026 w 27725"/>
                      <a:gd name="connsiteY2" fmla="*/ 9526 h 27725"/>
                      <a:gd name="connsiteX3" fmla="*/ 9526 w 27725"/>
                      <a:gd name="connsiteY3" fmla="*/ 700 h 27725"/>
                      <a:gd name="connsiteX4" fmla="*/ 9496 w 27725"/>
                      <a:gd name="connsiteY4" fmla="*/ 710 h 27725"/>
                      <a:gd name="connsiteX5" fmla="*/ 700 w 27725"/>
                      <a:gd name="connsiteY5" fmla="*/ 18200 h 277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725" h="27725">
                        <a:moveTo>
                          <a:pt x="700" y="18200"/>
                        </a:moveTo>
                        <a:cubicBezTo>
                          <a:pt x="3095" y="25470"/>
                          <a:pt x="10930" y="29421"/>
                          <a:pt x="18200" y="27026"/>
                        </a:cubicBezTo>
                        <a:cubicBezTo>
                          <a:pt x="25470" y="24631"/>
                          <a:pt x="29421" y="16796"/>
                          <a:pt x="27026" y="9526"/>
                        </a:cubicBezTo>
                        <a:cubicBezTo>
                          <a:pt x="24631" y="2256"/>
                          <a:pt x="16796" y="-1695"/>
                          <a:pt x="9526" y="700"/>
                        </a:cubicBezTo>
                        <a:cubicBezTo>
                          <a:pt x="9516" y="703"/>
                          <a:pt x="9506" y="706"/>
                          <a:pt x="9496" y="710"/>
                        </a:cubicBezTo>
                        <a:cubicBezTo>
                          <a:pt x="2243" y="3117"/>
                          <a:pt x="-1692" y="10942"/>
                          <a:pt x="700" y="18200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10" name="任意多边形: 形状 1509">
                    <a:extLst>
                      <a:ext uri="{FF2B5EF4-FFF2-40B4-BE49-F238E27FC236}">
                        <a16:creationId xmlns:a16="http://schemas.microsoft.com/office/drawing/2014/main" id="{F780FC18-D3D1-060D-7068-5DA10892D4DE}"/>
                      </a:ext>
                    </a:extLst>
                  </p:cNvPr>
                  <p:cNvSpPr/>
                  <p:nvPr/>
                </p:nvSpPr>
                <p:spPr>
                  <a:xfrm>
                    <a:off x="4320146" y="2554598"/>
                    <a:ext cx="27725" cy="27725"/>
                  </a:xfrm>
                  <a:custGeom>
                    <a:avLst/>
                    <a:gdLst>
                      <a:gd name="connsiteX0" fmla="*/ 700 w 27725"/>
                      <a:gd name="connsiteY0" fmla="*/ 18200 h 27725"/>
                      <a:gd name="connsiteX1" fmla="*/ 18200 w 27725"/>
                      <a:gd name="connsiteY1" fmla="*/ 27026 h 27725"/>
                      <a:gd name="connsiteX2" fmla="*/ 27026 w 27725"/>
                      <a:gd name="connsiteY2" fmla="*/ 9526 h 27725"/>
                      <a:gd name="connsiteX3" fmla="*/ 9526 w 27725"/>
                      <a:gd name="connsiteY3" fmla="*/ 700 h 27725"/>
                      <a:gd name="connsiteX4" fmla="*/ 9496 w 27725"/>
                      <a:gd name="connsiteY4" fmla="*/ 710 h 27725"/>
                      <a:gd name="connsiteX5" fmla="*/ 700 w 27725"/>
                      <a:gd name="connsiteY5" fmla="*/ 18200 h 277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725" h="27725">
                        <a:moveTo>
                          <a:pt x="700" y="18200"/>
                        </a:moveTo>
                        <a:cubicBezTo>
                          <a:pt x="3095" y="25470"/>
                          <a:pt x="10930" y="29421"/>
                          <a:pt x="18200" y="27026"/>
                        </a:cubicBezTo>
                        <a:cubicBezTo>
                          <a:pt x="25470" y="24631"/>
                          <a:pt x="29421" y="16796"/>
                          <a:pt x="27026" y="9526"/>
                        </a:cubicBezTo>
                        <a:cubicBezTo>
                          <a:pt x="24631" y="2256"/>
                          <a:pt x="16796" y="-1695"/>
                          <a:pt x="9526" y="700"/>
                        </a:cubicBezTo>
                        <a:cubicBezTo>
                          <a:pt x="9516" y="703"/>
                          <a:pt x="9506" y="706"/>
                          <a:pt x="9496" y="710"/>
                        </a:cubicBezTo>
                        <a:cubicBezTo>
                          <a:pt x="2243" y="3117"/>
                          <a:pt x="-1692" y="10942"/>
                          <a:pt x="700" y="18200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11" name="任意多边形: 形状 1510">
                    <a:extLst>
                      <a:ext uri="{FF2B5EF4-FFF2-40B4-BE49-F238E27FC236}">
                        <a16:creationId xmlns:a16="http://schemas.microsoft.com/office/drawing/2014/main" id="{59BC90C2-4209-CB15-A049-A41045B698C3}"/>
                      </a:ext>
                    </a:extLst>
                  </p:cNvPr>
                  <p:cNvSpPr/>
                  <p:nvPr/>
                </p:nvSpPr>
                <p:spPr>
                  <a:xfrm>
                    <a:off x="4420791" y="2440093"/>
                    <a:ext cx="27725" cy="27725"/>
                  </a:xfrm>
                  <a:custGeom>
                    <a:avLst/>
                    <a:gdLst>
                      <a:gd name="connsiteX0" fmla="*/ 700 w 27725"/>
                      <a:gd name="connsiteY0" fmla="*/ 18200 h 27725"/>
                      <a:gd name="connsiteX1" fmla="*/ 18200 w 27725"/>
                      <a:gd name="connsiteY1" fmla="*/ 27026 h 27725"/>
                      <a:gd name="connsiteX2" fmla="*/ 27026 w 27725"/>
                      <a:gd name="connsiteY2" fmla="*/ 9526 h 27725"/>
                      <a:gd name="connsiteX3" fmla="*/ 9526 w 27725"/>
                      <a:gd name="connsiteY3" fmla="*/ 700 h 27725"/>
                      <a:gd name="connsiteX4" fmla="*/ 9496 w 27725"/>
                      <a:gd name="connsiteY4" fmla="*/ 710 h 27725"/>
                      <a:gd name="connsiteX5" fmla="*/ 700 w 27725"/>
                      <a:gd name="connsiteY5" fmla="*/ 18200 h 277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725" h="27725">
                        <a:moveTo>
                          <a:pt x="700" y="18200"/>
                        </a:moveTo>
                        <a:cubicBezTo>
                          <a:pt x="3095" y="25470"/>
                          <a:pt x="10930" y="29421"/>
                          <a:pt x="18200" y="27026"/>
                        </a:cubicBezTo>
                        <a:cubicBezTo>
                          <a:pt x="25470" y="24631"/>
                          <a:pt x="29421" y="16796"/>
                          <a:pt x="27026" y="9526"/>
                        </a:cubicBezTo>
                        <a:cubicBezTo>
                          <a:pt x="24631" y="2256"/>
                          <a:pt x="16796" y="-1695"/>
                          <a:pt x="9526" y="700"/>
                        </a:cubicBezTo>
                        <a:cubicBezTo>
                          <a:pt x="9516" y="703"/>
                          <a:pt x="9506" y="706"/>
                          <a:pt x="9496" y="710"/>
                        </a:cubicBezTo>
                        <a:cubicBezTo>
                          <a:pt x="2243" y="3117"/>
                          <a:pt x="-1692" y="10942"/>
                          <a:pt x="700" y="18200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12" name="任意多边形: 形状 1511">
                    <a:extLst>
                      <a:ext uri="{FF2B5EF4-FFF2-40B4-BE49-F238E27FC236}">
                        <a16:creationId xmlns:a16="http://schemas.microsoft.com/office/drawing/2014/main" id="{D1ABCD28-4481-372C-9903-2E8DB95CBA28}"/>
                      </a:ext>
                    </a:extLst>
                  </p:cNvPr>
                  <p:cNvSpPr/>
                  <p:nvPr/>
                </p:nvSpPr>
                <p:spPr>
                  <a:xfrm>
                    <a:off x="4238918" y="2440547"/>
                    <a:ext cx="27718" cy="27718"/>
                  </a:xfrm>
                  <a:custGeom>
                    <a:avLst/>
                    <a:gdLst>
                      <a:gd name="connsiteX0" fmla="*/ 27718 w 27718"/>
                      <a:gd name="connsiteY0" fmla="*/ 13859 h 27718"/>
                      <a:gd name="connsiteX1" fmla="*/ 13859 w 27718"/>
                      <a:gd name="connsiteY1" fmla="*/ 27718 h 27718"/>
                      <a:gd name="connsiteX2" fmla="*/ 0 w 27718"/>
                      <a:gd name="connsiteY2" fmla="*/ 13859 h 27718"/>
                      <a:gd name="connsiteX3" fmla="*/ 13859 w 27718"/>
                      <a:gd name="connsiteY3" fmla="*/ 0 h 27718"/>
                      <a:gd name="connsiteX4" fmla="*/ 27718 w 27718"/>
                      <a:gd name="connsiteY4" fmla="*/ 13859 h 277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718" h="27718">
                        <a:moveTo>
                          <a:pt x="27718" y="13859"/>
                        </a:moveTo>
                        <a:cubicBezTo>
                          <a:pt x="27718" y="21513"/>
                          <a:pt x="21513" y="27718"/>
                          <a:pt x="13859" y="27718"/>
                        </a:cubicBezTo>
                        <a:cubicBezTo>
                          <a:pt x="6205" y="27718"/>
                          <a:pt x="0" y="21513"/>
                          <a:pt x="0" y="13859"/>
                        </a:cubicBezTo>
                        <a:cubicBezTo>
                          <a:pt x="0" y="6205"/>
                          <a:pt x="6205" y="0"/>
                          <a:pt x="13859" y="0"/>
                        </a:cubicBezTo>
                        <a:cubicBezTo>
                          <a:pt x="21513" y="0"/>
                          <a:pt x="27718" y="6205"/>
                          <a:pt x="27718" y="13859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13" name="任意多边形: 形状 1512">
                    <a:extLst>
                      <a:ext uri="{FF2B5EF4-FFF2-40B4-BE49-F238E27FC236}">
                        <a16:creationId xmlns:a16="http://schemas.microsoft.com/office/drawing/2014/main" id="{704DF20F-30F4-54BD-FC8F-CA5F0FE292ED}"/>
                      </a:ext>
                    </a:extLst>
                  </p:cNvPr>
                  <p:cNvSpPr/>
                  <p:nvPr/>
                </p:nvSpPr>
                <p:spPr>
                  <a:xfrm>
                    <a:off x="4517908" y="2437792"/>
                    <a:ext cx="27725" cy="27725"/>
                  </a:xfrm>
                  <a:custGeom>
                    <a:avLst/>
                    <a:gdLst>
                      <a:gd name="connsiteX0" fmla="*/ 700 w 27725"/>
                      <a:gd name="connsiteY0" fmla="*/ 18200 h 27725"/>
                      <a:gd name="connsiteX1" fmla="*/ 18200 w 27725"/>
                      <a:gd name="connsiteY1" fmla="*/ 27026 h 27725"/>
                      <a:gd name="connsiteX2" fmla="*/ 27026 w 27725"/>
                      <a:gd name="connsiteY2" fmla="*/ 9526 h 27725"/>
                      <a:gd name="connsiteX3" fmla="*/ 9526 w 27725"/>
                      <a:gd name="connsiteY3" fmla="*/ 700 h 27725"/>
                      <a:gd name="connsiteX4" fmla="*/ 9496 w 27725"/>
                      <a:gd name="connsiteY4" fmla="*/ 710 h 27725"/>
                      <a:gd name="connsiteX5" fmla="*/ 700 w 27725"/>
                      <a:gd name="connsiteY5" fmla="*/ 18200 h 277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725" h="27725">
                        <a:moveTo>
                          <a:pt x="700" y="18200"/>
                        </a:moveTo>
                        <a:cubicBezTo>
                          <a:pt x="3095" y="25470"/>
                          <a:pt x="10930" y="29421"/>
                          <a:pt x="18200" y="27026"/>
                        </a:cubicBezTo>
                        <a:cubicBezTo>
                          <a:pt x="25470" y="24631"/>
                          <a:pt x="29421" y="16796"/>
                          <a:pt x="27026" y="9526"/>
                        </a:cubicBezTo>
                        <a:cubicBezTo>
                          <a:pt x="24631" y="2256"/>
                          <a:pt x="16796" y="-1695"/>
                          <a:pt x="9526" y="700"/>
                        </a:cubicBezTo>
                        <a:cubicBezTo>
                          <a:pt x="9516" y="703"/>
                          <a:pt x="9506" y="706"/>
                          <a:pt x="9496" y="710"/>
                        </a:cubicBezTo>
                        <a:cubicBezTo>
                          <a:pt x="2243" y="3117"/>
                          <a:pt x="-1692" y="10942"/>
                          <a:pt x="700" y="18200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14" name="任意多边形: 形状 1513">
                    <a:extLst>
                      <a:ext uri="{FF2B5EF4-FFF2-40B4-BE49-F238E27FC236}">
                        <a16:creationId xmlns:a16="http://schemas.microsoft.com/office/drawing/2014/main" id="{E3EA7E45-FBE4-FBA4-8359-F75660EA8806}"/>
                      </a:ext>
                    </a:extLst>
                  </p:cNvPr>
                  <p:cNvSpPr/>
                  <p:nvPr/>
                </p:nvSpPr>
                <p:spPr>
                  <a:xfrm>
                    <a:off x="4385555" y="2101643"/>
                    <a:ext cx="27725" cy="27725"/>
                  </a:xfrm>
                  <a:custGeom>
                    <a:avLst/>
                    <a:gdLst>
                      <a:gd name="connsiteX0" fmla="*/ 700 w 27725"/>
                      <a:gd name="connsiteY0" fmla="*/ 18200 h 27725"/>
                      <a:gd name="connsiteX1" fmla="*/ 18200 w 27725"/>
                      <a:gd name="connsiteY1" fmla="*/ 27026 h 27725"/>
                      <a:gd name="connsiteX2" fmla="*/ 27026 w 27725"/>
                      <a:gd name="connsiteY2" fmla="*/ 9526 h 27725"/>
                      <a:gd name="connsiteX3" fmla="*/ 9526 w 27725"/>
                      <a:gd name="connsiteY3" fmla="*/ 700 h 27725"/>
                      <a:gd name="connsiteX4" fmla="*/ 9496 w 27725"/>
                      <a:gd name="connsiteY4" fmla="*/ 710 h 27725"/>
                      <a:gd name="connsiteX5" fmla="*/ 700 w 27725"/>
                      <a:gd name="connsiteY5" fmla="*/ 18200 h 277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725" h="27725">
                        <a:moveTo>
                          <a:pt x="700" y="18200"/>
                        </a:moveTo>
                        <a:cubicBezTo>
                          <a:pt x="3095" y="25470"/>
                          <a:pt x="10930" y="29421"/>
                          <a:pt x="18200" y="27026"/>
                        </a:cubicBezTo>
                        <a:cubicBezTo>
                          <a:pt x="25470" y="24631"/>
                          <a:pt x="29421" y="16796"/>
                          <a:pt x="27026" y="9526"/>
                        </a:cubicBezTo>
                        <a:cubicBezTo>
                          <a:pt x="24631" y="2256"/>
                          <a:pt x="16796" y="-1695"/>
                          <a:pt x="9526" y="700"/>
                        </a:cubicBezTo>
                        <a:cubicBezTo>
                          <a:pt x="9516" y="703"/>
                          <a:pt x="9506" y="706"/>
                          <a:pt x="9496" y="710"/>
                        </a:cubicBezTo>
                        <a:cubicBezTo>
                          <a:pt x="2243" y="3117"/>
                          <a:pt x="-1692" y="10942"/>
                          <a:pt x="700" y="18200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15" name="任意多边形: 形状 1514">
                    <a:extLst>
                      <a:ext uri="{FF2B5EF4-FFF2-40B4-BE49-F238E27FC236}">
                        <a16:creationId xmlns:a16="http://schemas.microsoft.com/office/drawing/2014/main" id="{70F0FC6E-8356-07B8-D6C5-3EDAB4F949C9}"/>
                      </a:ext>
                    </a:extLst>
                  </p:cNvPr>
                  <p:cNvSpPr/>
                  <p:nvPr/>
                </p:nvSpPr>
                <p:spPr>
                  <a:xfrm>
                    <a:off x="4259033" y="2213283"/>
                    <a:ext cx="27725" cy="27725"/>
                  </a:xfrm>
                  <a:custGeom>
                    <a:avLst/>
                    <a:gdLst>
                      <a:gd name="connsiteX0" fmla="*/ 700 w 27725"/>
                      <a:gd name="connsiteY0" fmla="*/ 18200 h 27725"/>
                      <a:gd name="connsiteX1" fmla="*/ 18200 w 27725"/>
                      <a:gd name="connsiteY1" fmla="*/ 27026 h 27725"/>
                      <a:gd name="connsiteX2" fmla="*/ 27026 w 27725"/>
                      <a:gd name="connsiteY2" fmla="*/ 9526 h 27725"/>
                      <a:gd name="connsiteX3" fmla="*/ 9526 w 27725"/>
                      <a:gd name="connsiteY3" fmla="*/ 700 h 27725"/>
                      <a:gd name="connsiteX4" fmla="*/ 9496 w 27725"/>
                      <a:gd name="connsiteY4" fmla="*/ 710 h 27725"/>
                      <a:gd name="connsiteX5" fmla="*/ 700 w 27725"/>
                      <a:gd name="connsiteY5" fmla="*/ 18200 h 277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725" h="27725">
                        <a:moveTo>
                          <a:pt x="700" y="18200"/>
                        </a:moveTo>
                        <a:cubicBezTo>
                          <a:pt x="3095" y="25470"/>
                          <a:pt x="10930" y="29421"/>
                          <a:pt x="18200" y="27026"/>
                        </a:cubicBezTo>
                        <a:cubicBezTo>
                          <a:pt x="25470" y="24631"/>
                          <a:pt x="29421" y="16796"/>
                          <a:pt x="27026" y="9526"/>
                        </a:cubicBezTo>
                        <a:cubicBezTo>
                          <a:pt x="24631" y="2256"/>
                          <a:pt x="16796" y="-1695"/>
                          <a:pt x="9526" y="700"/>
                        </a:cubicBezTo>
                        <a:cubicBezTo>
                          <a:pt x="9516" y="703"/>
                          <a:pt x="9506" y="706"/>
                          <a:pt x="9496" y="710"/>
                        </a:cubicBezTo>
                        <a:cubicBezTo>
                          <a:pt x="2243" y="3117"/>
                          <a:pt x="-1692" y="10942"/>
                          <a:pt x="700" y="18200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16" name="任意多边形: 形状 1515">
                    <a:extLst>
                      <a:ext uri="{FF2B5EF4-FFF2-40B4-BE49-F238E27FC236}">
                        <a16:creationId xmlns:a16="http://schemas.microsoft.com/office/drawing/2014/main" id="{3B28DD37-C705-0508-0096-43932C1290DB}"/>
                      </a:ext>
                    </a:extLst>
                  </p:cNvPr>
                  <p:cNvSpPr/>
                  <p:nvPr/>
                </p:nvSpPr>
                <p:spPr>
                  <a:xfrm>
                    <a:off x="4487377" y="2239467"/>
                    <a:ext cx="27725" cy="27725"/>
                  </a:xfrm>
                  <a:custGeom>
                    <a:avLst/>
                    <a:gdLst>
                      <a:gd name="connsiteX0" fmla="*/ 700 w 27725"/>
                      <a:gd name="connsiteY0" fmla="*/ 18200 h 27725"/>
                      <a:gd name="connsiteX1" fmla="*/ 18200 w 27725"/>
                      <a:gd name="connsiteY1" fmla="*/ 27026 h 27725"/>
                      <a:gd name="connsiteX2" fmla="*/ 27026 w 27725"/>
                      <a:gd name="connsiteY2" fmla="*/ 9526 h 27725"/>
                      <a:gd name="connsiteX3" fmla="*/ 9526 w 27725"/>
                      <a:gd name="connsiteY3" fmla="*/ 700 h 27725"/>
                      <a:gd name="connsiteX4" fmla="*/ 9496 w 27725"/>
                      <a:gd name="connsiteY4" fmla="*/ 710 h 27725"/>
                      <a:gd name="connsiteX5" fmla="*/ 700 w 27725"/>
                      <a:gd name="connsiteY5" fmla="*/ 18200 h 277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7725" h="27725">
                        <a:moveTo>
                          <a:pt x="700" y="18200"/>
                        </a:moveTo>
                        <a:cubicBezTo>
                          <a:pt x="3095" y="25470"/>
                          <a:pt x="10930" y="29421"/>
                          <a:pt x="18200" y="27026"/>
                        </a:cubicBezTo>
                        <a:cubicBezTo>
                          <a:pt x="25470" y="24631"/>
                          <a:pt x="29421" y="16796"/>
                          <a:pt x="27026" y="9526"/>
                        </a:cubicBezTo>
                        <a:cubicBezTo>
                          <a:pt x="24631" y="2256"/>
                          <a:pt x="16796" y="-1695"/>
                          <a:pt x="9526" y="700"/>
                        </a:cubicBezTo>
                        <a:cubicBezTo>
                          <a:pt x="9516" y="703"/>
                          <a:pt x="9506" y="706"/>
                          <a:pt x="9496" y="710"/>
                        </a:cubicBezTo>
                        <a:cubicBezTo>
                          <a:pt x="2243" y="3117"/>
                          <a:pt x="-1692" y="10942"/>
                          <a:pt x="700" y="18200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17" name="任意多边形: 形状 1516">
                    <a:extLst>
                      <a:ext uri="{FF2B5EF4-FFF2-40B4-BE49-F238E27FC236}">
                        <a16:creationId xmlns:a16="http://schemas.microsoft.com/office/drawing/2014/main" id="{1E9252AE-9F13-7FFA-5896-D578BE2E1B52}"/>
                      </a:ext>
                    </a:extLst>
                  </p:cNvPr>
                  <p:cNvSpPr/>
                  <p:nvPr/>
                </p:nvSpPr>
                <p:spPr>
                  <a:xfrm>
                    <a:off x="4383391" y="1713207"/>
                    <a:ext cx="18517" cy="18518"/>
                  </a:xfrm>
                  <a:custGeom>
                    <a:avLst/>
                    <a:gdLst>
                      <a:gd name="connsiteX0" fmla="*/ 460 w 18517"/>
                      <a:gd name="connsiteY0" fmla="*/ 12134 h 18518"/>
                      <a:gd name="connsiteX1" fmla="*/ 12134 w 18517"/>
                      <a:gd name="connsiteY1" fmla="*/ 18058 h 18518"/>
                      <a:gd name="connsiteX2" fmla="*/ 18057 w 18517"/>
                      <a:gd name="connsiteY2" fmla="*/ 6384 h 18518"/>
                      <a:gd name="connsiteX3" fmla="*/ 6384 w 18517"/>
                      <a:gd name="connsiteY3" fmla="*/ 460 h 18518"/>
                      <a:gd name="connsiteX4" fmla="*/ 6342 w 18517"/>
                      <a:gd name="connsiteY4" fmla="*/ 474 h 18518"/>
                      <a:gd name="connsiteX5" fmla="*/ 460 w 18517"/>
                      <a:gd name="connsiteY5" fmla="*/ 12134 h 18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517" h="18518">
                        <a:moveTo>
                          <a:pt x="460" y="12134"/>
                        </a:moveTo>
                        <a:cubicBezTo>
                          <a:pt x="2048" y="16994"/>
                          <a:pt x="7275" y="19646"/>
                          <a:pt x="12134" y="18058"/>
                        </a:cubicBezTo>
                        <a:cubicBezTo>
                          <a:pt x="16994" y="16470"/>
                          <a:pt x="19646" y="11243"/>
                          <a:pt x="18057" y="6384"/>
                        </a:cubicBezTo>
                        <a:cubicBezTo>
                          <a:pt x="16469" y="1524"/>
                          <a:pt x="11243" y="-1128"/>
                          <a:pt x="6384" y="460"/>
                        </a:cubicBezTo>
                        <a:cubicBezTo>
                          <a:pt x="6370" y="465"/>
                          <a:pt x="6356" y="470"/>
                          <a:pt x="6342" y="474"/>
                        </a:cubicBezTo>
                        <a:cubicBezTo>
                          <a:pt x="1506" y="2080"/>
                          <a:pt x="-1122" y="7292"/>
                          <a:pt x="460" y="12134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18" name="任意多边形: 形状 1517">
                    <a:extLst>
                      <a:ext uri="{FF2B5EF4-FFF2-40B4-BE49-F238E27FC236}">
                        <a16:creationId xmlns:a16="http://schemas.microsoft.com/office/drawing/2014/main" id="{4F801B2F-E756-875A-F61B-5548C5A8DC1C}"/>
                      </a:ext>
                    </a:extLst>
                  </p:cNvPr>
                  <p:cNvSpPr/>
                  <p:nvPr/>
                </p:nvSpPr>
                <p:spPr>
                  <a:xfrm>
                    <a:off x="4419222" y="1994741"/>
                    <a:ext cx="18415" cy="18415"/>
                  </a:xfrm>
                  <a:custGeom>
                    <a:avLst/>
                    <a:gdLst>
                      <a:gd name="connsiteX0" fmla="*/ 479 w 18415"/>
                      <a:gd name="connsiteY0" fmla="*/ 12131 h 18415"/>
                      <a:gd name="connsiteX1" fmla="*/ 12131 w 18415"/>
                      <a:gd name="connsiteY1" fmla="*/ 17937 h 18415"/>
                      <a:gd name="connsiteX2" fmla="*/ 17937 w 18415"/>
                      <a:gd name="connsiteY2" fmla="*/ 6285 h 18415"/>
                      <a:gd name="connsiteX3" fmla="*/ 6309 w 18415"/>
                      <a:gd name="connsiteY3" fmla="*/ 471 h 18415"/>
                      <a:gd name="connsiteX4" fmla="*/ 471 w 18415"/>
                      <a:gd name="connsiteY4" fmla="*/ 12107 h 18415"/>
                      <a:gd name="connsiteX5" fmla="*/ 479 w 18415"/>
                      <a:gd name="connsiteY5" fmla="*/ 12131 h 184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415" h="18415">
                        <a:moveTo>
                          <a:pt x="479" y="12131"/>
                        </a:moveTo>
                        <a:cubicBezTo>
                          <a:pt x="2093" y="16952"/>
                          <a:pt x="7310" y="19551"/>
                          <a:pt x="12131" y="17937"/>
                        </a:cubicBezTo>
                        <a:cubicBezTo>
                          <a:pt x="16952" y="16322"/>
                          <a:pt x="19551" y="11106"/>
                          <a:pt x="17937" y="6285"/>
                        </a:cubicBezTo>
                        <a:cubicBezTo>
                          <a:pt x="16326" y="1473"/>
                          <a:pt x="11125" y="-1127"/>
                          <a:pt x="6309" y="471"/>
                        </a:cubicBezTo>
                        <a:cubicBezTo>
                          <a:pt x="1484" y="2072"/>
                          <a:pt x="-1130" y="7281"/>
                          <a:pt x="471" y="12107"/>
                        </a:cubicBezTo>
                        <a:cubicBezTo>
                          <a:pt x="473" y="12115"/>
                          <a:pt x="476" y="12123"/>
                          <a:pt x="479" y="12131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19" name="任意多边形: 形状 1518">
                    <a:extLst>
                      <a:ext uri="{FF2B5EF4-FFF2-40B4-BE49-F238E27FC236}">
                        <a16:creationId xmlns:a16="http://schemas.microsoft.com/office/drawing/2014/main" id="{C49537BE-BA7B-080E-4E40-3AC65C7AB6A3}"/>
                      </a:ext>
                    </a:extLst>
                  </p:cNvPr>
                  <p:cNvSpPr/>
                  <p:nvPr/>
                </p:nvSpPr>
                <p:spPr>
                  <a:xfrm>
                    <a:off x="4419222" y="1994741"/>
                    <a:ext cx="18415" cy="18415"/>
                  </a:xfrm>
                  <a:custGeom>
                    <a:avLst/>
                    <a:gdLst>
                      <a:gd name="connsiteX0" fmla="*/ 479 w 18415"/>
                      <a:gd name="connsiteY0" fmla="*/ 12131 h 18415"/>
                      <a:gd name="connsiteX1" fmla="*/ 12131 w 18415"/>
                      <a:gd name="connsiteY1" fmla="*/ 17937 h 18415"/>
                      <a:gd name="connsiteX2" fmla="*/ 17937 w 18415"/>
                      <a:gd name="connsiteY2" fmla="*/ 6285 h 18415"/>
                      <a:gd name="connsiteX3" fmla="*/ 6309 w 18415"/>
                      <a:gd name="connsiteY3" fmla="*/ 471 h 18415"/>
                      <a:gd name="connsiteX4" fmla="*/ 471 w 18415"/>
                      <a:gd name="connsiteY4" fmla="*/ 12107 h 18415"/>
                      <a:gd name="connsiteX5" fmla="*/ 479 w 18415"/>
                      <a:gd name="connsiteY5" fmla="*/ 12131 h 184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415" h="18415">
                        <a:moveTo>
                          <a:pt x="479" y="12131"/>
                        </a:moveTo>
                        <a:cubicBezTo>
                          <a:pt x="2093" y="16952"/>
                          <a:pt x="7310" y="19551"/>
                          <a:pt x="12131" y="17937"/>
                        </a:cubicBezTo>
                        <a:cubicBezTo>
                          <a:pt x="16952" y="16322"/>
                          <a:pt x="19551" y="11106"/>
                          <a:pt x="17937" y="6285"/>
                        </a:cubicBezTo>
                        <a:cubicBezTo>
                          <a:pt x="16326" y="1473"/>
                          <a:pt x="11125" y="-1127"/>
                          <a:pt x="6309" y="471"/>
                        </a:cubicBezTo>
                        <a:cubicBezTo>
                          <a:pt x="1484" y="2072"/>
                          <a:pt x="-1130" y="7281"/>
                          <a:pt x="471" y="12107"/>
                        </a:cubicBezTo>
                        <a:cubicBezTo>
                          <a:pt x="473" y="12115"/>
                          <a:pt x="476" y="12123"/>
                          <a:pt x="479" y="12131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20" name="任意多边形: 形状 1519">
                    <a:extLst>
                      <a:ext uri="{FF2B5EF4-FFF2-40B4-BE49-F238E27FC236}">
                        <a16:creationId xmlns:a16="http://schemas.microsoft.com/office/drawing/2014/main" id="{0DC1D0F9-B16C-D914-0BE7-463DD6367557}"/>
                      </a:ext>
                    </a:extLst>
                  </p:cNvPr>
                  <p:cNvSpPr/>
                  <p:nvPr/>
                </p:nvSpPr>
                <p:spPr>
                  <a:xfrm>
                    <a:off x="4429264" y="2136347"/>
                    <a:ext cx="18517" cy="18518"/>
                  </a:xfrm>
                  <a:custGeom>
                    <a:avLst/>
                    <a:gdLst>
                      <a:gd name="connsiteX0" fmla="*/ 460 w 18517"/>
                      <a:gd name="connsiteY0" fmla="*/ 12134 h 18518"/>
                      <a:gd name="connsiteX1" fmla="*/ 12134 w 18517"/>
                      <a:gd name="connsiteY1" fmla="*/ 18058 h 18518"/>
                      <a:gd name="connsiteX2" fmla="*/ 18057 w 18517"/>
                      <a:gd name="connsiteY2" fmla="*/ 6384 h 18518"/>
                      <a:gd name="connsiteX3" fmla="*/ 6384 w 18517"/>
                      <a:gd name="connsiteY3" fmla="*/ 460 h 18518"/>
                      <a:gd name="connsiteX4" fmla="*/ 6342 w 18517"/>
                      <a:gd name="connsiteY4" fmla="*/ 474 h 18518"/>
                      <a:gd name="connsiteX5" fmla="*/ 460 w 18517"/>
                      <a:gd name="connsiteY5" fmla="*/ 12134 h 18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517" h="18518">
                        <a:moveTo>
                          <a:pt x="460" y="12134"/>
                        </a:moveTo>
                        <a:cubicBezTo>
                          <a:pt x="2048" y="16994"/>
                          <a:pt x="7275" y="19646"/>
                          <a:pt x="12134" y="18058"/>
                        </a:cubicBezTo>
                        <a:cubicBezTo>
                          <a:pt x="16994" y="16470"/>
                          <a:pt x="19646" y="11243"/>
                          <a:pt x="18057" y="6384"/>
                        </a:cubicBezTo>
                        <a:cubicBezTo>
                          <a:pt x="16469" y="1524"/>
                          <a:pt x="11243" y="-1128"/>
                          <a:pt x="6384" y="460"/>
                        </a:cubicBezTo>
                        <a:cubicBezTo>
                          <a:pt x="6370" y="465"/>
                          <a:pt x="6356" y="470"/>
                          <a:pt x="6342" y="474"/>
                        </a:cubicBezTo>
                        <a:cubicBezTo>
                          <a:pt x="1506" y="2080"/>
                          <a:pt x="-1122" y="7292"/>
                          <a:pt x="460" y="12134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21" name="任意多边形: 形状 1520">
                    <a:extLst>
                      <a:ext uri="{FF2B5EF4-FFF2-40B4-BE49-F238E27FC236}">
                        <a16:creationId xmlns:a16="http://schemas.microsoft.com/office/drawing/2014/main" id="{23F3D015-F76B-985C-18FF-2A3EF05679AD}"/>
                      </a:ext>
                    </a:extLst>
                  </p:cNvPr>
                  <p:cNvSpPr/>
                  <p:nvPr/>
                </p:nvSpPr>
                <p:spPr>
                  <a:xfrm>
                    <a:off x="4291542" y="2078623"/>
                    <a:ext cx="18410" cy="18410"/>
                  </a:xfrm>
                  <a:custGeom>
                    <a:avLst/>
                    <a:gdLst>
                      <a:gd name="connsiteX0" fmla="*/ 18411 w 18410"/>
                      <a:gd name="connsiteY0" fmla="*/ 9205 h 18410"/>
                      <a:gd name="connsiteX1" fmla="*/ 9205 w 18410"/>
                      <a:gd name="connsiteY1" fmla="*/ 18411 h 18410"/>
                      <a:gd name="connsiteX2" fmla="*/ 0 w 18410"/>
                      <a:gd name="connsiteY2" fmla="*/ 9205 h 18410"/>
                      <a:gd name="connsiteX3" fmla="*/ 9205 w 18410"/>
                      <a:gd name="connsiteY3" fmla="*/ 0 h 18410"/>
                      <a:gd name="connsiteX4" fmla="*/ 18411 w 18410"/>
                      <a:gd name="connsiteY4" fmla="*/ 9205 h 184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10" h="18410">
                        <a:moveTo>
                          <a:pt x="18411" y="9205"/>
                        </a:moveTo>
                        <a:cubicBezTo>
                          <a:pt x="18411" y="14289"/>
                          <a:pt x="14289" y="18411"/>
                          <a:pt x="9205" y="18411"/>
                        </a:cubicBezTo>
                        <a:cubicBezTo>
                          <a:pt x="4121" y="18411"/>
                          <a:pt x="0" y="14289"/>
                          <a:pt x="0" y="9205"/>
                        </a:cubicBezTo>
                        <a:cubicBezTo>
                          <a:pt x="0" y="4121"/>
                          <a:pt x="4121" y="0"/>
                          <a:pt x="9205" y="0"/>
                        </a:cubicBezTo>
                        <a:cubicBezTo>
                          <a:pt x="14289" y="0"/>
                          <a:pt x="18411" y="4121"/>
                          <a:pt x="18411" y="9205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22" name="任意多边形: 形状 1521">
                    <a:extLst>
                      <a:ext uri="{FF2B5EF4-FFF2-40B4-BE49-F238E27FC236}">
                        <a16:creationId xmlns:a16="http://schemas.microsoft.com/office/drawing/2014/main" id="{997A0C1C-9399-7602-9DDE-9CCE9BA08249}"/>
                      </a:ext>
                    </a:extLst>
                  </p:cNvPr>
                  <p:cNvSpPr/>
                  <p:nvPr/>
                </p:nvSpPr>
                <p:spPr>
                  <a:xfrm>
                    <a:off x="4276605" y="2143913"/>
                    <a:ext cx="18415" cy="18415"/>
                  </a:xfrm>
                  <a:custGeom>
                    <a:avLst/>
                    <a:gdLst>
                      <a:gd name="connsiteX0" fmla="*/ 464 w 18415"/>
                      <a:gd name="connsiteY0" fmla="*/ 12086 h 18415"/>
                      <a:gd name="connsiteX1" fmla="*/ 12086 w 18415"/>
                      <a:gd name="connsiteY1" fmla="*/ 17951 h 18415"/>
                      <a:gd name="connsiteX2" fmla="*/ 17952 w 18415"/>
                      <a:gd name="connsiteY2" fmla="*/ 6329 h 18415"/>
                      <a:gd name="connsiteX3" fmla="*/ 6448 w 18415"/>
                      <a:gd name="connsiteY3" fmla="*/ 426 h 18415"/>
                      <a:gd name="connsiteX4" fmla="*/ 426 w 18415"/>
                      <a:gd name="connsiteY4" fmla="*/ 11968 h 18415"/>
                      <a:gd name="connsiteX5" fmla="*/ 464 w 18415"/>
                      <a:gd name="connsiteY5" fmla="*/ 12086 h 184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415" h="18415">
                        <a:moveTo>
                          <a:pt x="464" y="12086"/>
                        </a:moveTo>
                        <a:cubicBezTo>
                          <a:pt x="2054" y="16915"/>
                          <a:pt x="7257" y="19541"/>
                          <a:pt x="12086" y="17951"/>
                        </a:cubicBezTo>
                        <a:cubicBezTo>
                          <a:pt x="16915" y="16362"/>
                          <a:pt x="19541" y="11158"/>
                          <a:pt x="17952" y="6329"/>
                        </a:cubicBezTo>
                        <a:cubicBezTo>
                          <a:pt x="16377" y="1546"/>
                          <a:pt x="11251" y="-1084"/>
                          <a:pt x="6448" y="426"/>
                        </a:cubicBezTo>
                        <a:cubicBezTo>
                          <a:pt x="1598" y="1950"/>
                          <a:pt x="-1098" y="7118"/>
                          <a:pt x="426" y="11968"/>
                        </a:cubicBezTo>
                        <a:cubicBezTo>
                          <a:pt x="438" y="12008"/>
                          <a:pt x="451" y="12047"/>
                          <a:pt x="464" y="12086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23" name="任意多边形: 形状 1522">
                    <a:extLst>
                      <a:ext uri="{FF2B5EF4-FFF2-40B4-BE49-F238E27FC236}">
                        <a16:creationId xmlns:a16="http://schemas.microsoft.com/office/drawing/2014/main" id="{29505C13-072B-9D60-DC86-7949EB713CC0}"/>
                      </a:ext>
                    </a:extLst>
                  </p:cNvPr>
                  <p:cNvSpPr/>
                  <p:nvPr/>
                </p:nvSpPr>
                <p:spPr>
                  <a:xfrm>
                    <a:off x="4427763" y="2370730"/>
                    <a:ext cx="18415" cy="18415"/>
                  </a:xfrm>
                  <a:custGeom>
                    <a:avLst/>
                    <a:gdLst>
                      <a:gd name="connsiteX0" fmla="*/ 479 w 18415"/>
                      <a:gd name="connsiteY0" fmla="*/ 12131 h 18415"/>
                      <a:gd name="connsiteX1" fmla="*/ 12131 w 18415"/>
                      <a:gd name="connsiteY1" fmla="*/ 17937 h 18415"/>
                      <a:gd name="connsiteX2" fmla="*/ 17937 w 18415"/>
                      <a:gd name="connsiteY2" fmla="*/ 6285 h 18415"/>
                      <a:gd name="connsiteX3" fmla="*/ 6309 w 18415"/>
                      <a:gd name="connsiteY3" fmla="*/ 471 h 18415"/>
                      <a:gd name="connsiteX4" fmla="*/ 471 w 18415"/>
                      <a:gd name="connsiteY4" fmla="*/ 12107 h 18415"/>
                      <a:gd name="connsiteX5" fmla="*/ 479 w 18415"/>
                      <a:gd name="connsiteY5" fmla="*/ 12131 h 184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415" h="18415">
                        <a:moveTo>
                          <a:pt x="479" y="12131"/>
                        </a:moveTo>
                        <a:cubicBezTo>
                          <a:pt x="2093" y="16952"/>
                          <a:pt x="7310" y="19551"/>
                          <a:pt x="12131" y="17937"/>
                        </a:cubicBezTo>
                        <a:cubicBezTo>
                          <a:pt x="16952" y="16322"/>
                          <a:pt x="19551" y="11106"/>
                          <a:pt x="17937" y="6285"/>
                        </a:cubicBezTo>
                        <a:cubicBezTo>
                          <a:pt x="16326" y="1473"/>
                          <a:pt x="11125" y="-1127"/>
                          <a:pt x="6309" y="471"/>
                        </a:cubicBezTo>
                        <a:cubicBezTo>
                          <a:pt x="1484" y="2072"/>
                          <a:pt x="-1130" y="7281"/>
                          <a:pt x="471" y="12107"/>
                        </a:cubicBezTo>
                        <a:cubicBezTo>
                          <a:pt x="473" y="12115"/>
                          <a:pt x="476" y="12123"/>
                          <a:pt x="479" y="12131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24" name="任意多边形: 形状 1523">
                    <a:extLst>
                      <a:ext uri="{FF2B5EF4-FFF2-40B4-BE49-F238E27FC236}">
                        <a16:creationId xmlns:a16="http://schemas.microsoft.com/office/drawing/2014/main" id="{12CD6572-002D-340D-E38F-1947D1DF7DDD}"/>
                      </a:ext>
                    </a:extLst>
                  </p:cNvPr>
                  <p:cNvSpPr/>
                  <p:nvPr/>
                </p:nvSpPr>
                <p:spPr>
                  <a:xfrm>
                    <a:off x="4513340" y="2338865"/>
                    <a:ext cx="18517" cy="18518"/>
                  </a:xfrm>
                  <a:custGeom>
                    <a:avLst/>
                    <a:gdLst>
                      <a:gd name="connsiteX0" fmla="*/ 460 w 18517"/>
                      <a:gd name="connsiteY0" fmla="*/ 12134 h 18518"/>
                      <a:gd name="connsiteX1" fmla="*/ 12134 w 18517"/>
                      <a:gd name="connsiteY1" fmla="*/ 18058 h 18518"/>
                      <a:gd name="connsiteX2" fmla="*/ 18057 w 18517"/>
                      <a:gd name="connsiteY2" fmla="*/ 6384 h 18518"/>
                      <a:gd name="connsiteX3" fmla="*/ 6384 w 18517"/>
                      <a:gd name="connsiteY3" fmla="*/ 460 h 18518"/>
                      <a:gd name="connsiteX4" fmla="*/ 6342 w 18517"/>
                      <a:gd name="connsiteY4" fmla="*/ 474 h 18518"/>
                      <a:gd name="connsiteX5" fmla="*/ 460 w 18517"/>
                      <a:gd name="connsiteY5" fmla="*/ 12134 h 18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517" h="18518">
                        <a:moveTo>
                          <a:pt x="460" y="12134"/>
                        </a:moveTo>
                        <a:cubicBezTo>
                          <a:pt x="2048" y="16994"/>
                          <a:pt x="7275" y="19646"/>
                          <a:pt x="12134" y="18058"/>
                        </a:cubicBezTo>
                        <a:cubicBezTo>
                          <a:pt x="16994" y="16470"/>
                          <a:pt x="19646" y="11243"/>
                          <a:pt x="18057" y="6384"/>
                        </a:cubicBezTo>
                        <a:cubicBezTo>
                          <a:pt x="16469" y="1524"/>
                          <a:pt x="11243" y="-1128"/>
                          <a:pt x="6384" y="460"/>
                        </a:cubicBezTo>
                        <a:cubicBezTo>
                          <a:pt x="6370" y="465"/>
                          <a:pt x="6356" y="470"/>
                          <a:pt x="6342" y="474"/>
                        </a:cubicBezTo>
                        <a:cubicBezTo>
                          <a:pt x="1506" y="2080"/>
                          <a:pt x="-1122" y="7292"/>
                          <a:pt x="460" y="12134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25" name="任意多边形: 形状 1524">
                    <a:extLst>
                      <a:ext uri="{FF2B5EF4-FFF2-40B4-BE49-F238E27FC236}">
                        <a16:creationId xmlns:a16="http://schemas.microsoft.com/office/drawing/2014/main" id="{442C7CA9-A696-1AA8-25C0-E361BAC38A81}"/>
                      </a:ext>
                    </a:extLst>
                  </p:cNvPr>
                  <p:cNvSpPr/>
                  <p:nvPr/>
                </p:nvSpPr>
                <p:spPr>
                  <a:xfrm>
                    <a:off x="4308572" y="2464058"/>
                    <a:ext cx="18517" cy="18518"/>
                  </a:xfrm>
                  <a:custGeom>
                    <a:avLst/>
                    <a:gdLst>
                      <a:gd name="connsiteX0" fmla="*/ 460 w 18517"/>
                      <a:gd name="connsiteY0" fmla="*/ 12134 h 18518"/>
                      <a:gd name="connsiteX1" fmla="*/ 12134 w 18517"/>
                      <a:gd name="connsiteY1" fmla="*/ 18058 h 18518"/>
                      <a:gd name="connsiteX2" fmla="*/ 18057 w 18517"/>
                      <a:gd name="connsiteY2" fmla="*/ 6384 h 18518"/>
                      <a:gd name="connsiteX3" fmla="*/ 6384 w 18517"/>
                      <a:gd name="connsiteY3" fmla="*/ 460 h 18518"/>
                      <a:gd name="connsiteX4" fmla="*/ 6342 w 18517"/>
                      <a:gd name="connsiteY4" fmla="*/ 474 h 18518"/>
                      <a:gd name="connsiteX5" fmla="*/ 460 w 18517"/>
                      <a:gd name="connsiteY5" fmla="*/ 12134 h 18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517" h="18518">
                        <a:moveTo>
                          <a:pt x="460" y="12134"/>
                        </a:moveTo>
                        <a:cubicBezTo>
                          <a:pt x="2048" y="16994"/>
                          <a:pt x="7275" y="19646"/>
                          <a:pt x="12134" y="18058"/>
                        </a:cubicBezTo>
                        <a:cubicBezTo>
                          <a:pt x="16994" y="16470"/>
                          <a:pt x="19646" y="11243"/>
                          <a:pt x="18057" y="6384"/>
                        </a:cubicBezTo>
                        <a:cubicBezTo>
                          <a:pt x="16469" y="1524"/>
                          <a:pt x="11243" y="-1128"/>
                          <a:pt x="6384" y="460"/>
                        </a:cubicBezTo>
                        <a:cubicBezTo>
                          <a:pt x="6370" y="465"/>
                          <a:pt x="6356" y="470"/>
                          <a:pt x="6342" y="474"/>
                        </a:cubicBezTo>
                        <a:cubicBezTo>
                          <a:pt x="1506" y="2080"/>
                          <a:pt x="-1122" y="7292"/>
                          <a:pt x="460" y="12134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26" name="任意多边形: 形状 1525">
                    <a:extLst>
                      <a:ext uri="{FF2B5EF4-FFF2-40B4-BE49-F238E27FC236}">
                        <a16:creationId xmlns:a16="http://schemas.microsoft.com/office/drawing/2014/main" id="{4E125BCC-823A-D239-97B8-053234B67173}"/>
                      </a:ext>
                    </a:extLst>
                  </p:cNvPr>
                  <p:cNvSpPr/>
                  <p:nvPr/>
                </p:nvSpPr>
                <p:spPr>
                  <a:xfrm rot="-4876200">
                    <a:off x="4392888" y="2502580"/>
                    <a:ext cx="18410" cy="18410"/>
                  </a:xfrm>
                  <a:custGeom>
                    <a:avLst/>
                    <a:gdLst>
                      <a:gd name="connsiteX0" fmla="*/ 18411 w 18410"/>
                      <a:gd name="connsiteY0" fmla="*/ 9205 h 18410"/>
                      <a:gd name="connsiteX1" fmla="*/ 9205 w 18410"/>
                      <a:gd name="connsiteY1" fmla="*/ 18411 h 18410"/>
                      <a:gd name="connsiteX2" fmla="*/ 0 w 18410"/>
                      <a:gd name="connsiteY2" fmla="*/ 9205 h 18410"/>
                      <a:gd name="connsiteX3" fmla="*/ 9205 w 18410"/>
                      <a:gd name="connsiteY3" fmla="*/ 0 h 18410"/>
                      <a:gd name="connsiteX4" fmla="*/ 18411 w 18410"/>
                      <a:gd name="connsiteY4" fmla="*/ 9205 h 184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10" h="18410">
                        <a:moveTo>
                          <a:pt x="18411" y="9205"/>
                        </a:moveTo>
                        <a:cubicBezTo>
                          <a:pt x="18411" y="14289"/>
                          <a:pt x="14289" y="18411"/>
                          <a:pt x="9205" y="18411"/>
                        </a:cubicBezTo>
                        <a:cubicBezTo>
                          <a:pt x="4121" y="18411"/>
                          <a:pt x="0" y="14289"/>
                          <a:pt x="0" y="9205"/>
                        </a:cubicBezTo>
                        <a:cubicBezTo>
                          <a:pt x="0" y="4121"/>
                          <a:pt x="4121" y="0"/>
                          <a:pt x="9205" y="0"/>
                        </a:cubicBezTo>
                        <a:cubicBezTo>
                          <a:pt x="14289" y="0"/>
                          <a:pt x="18411" y="4121"/>
                          <a:pt x="18411" y="9205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27" name="任意多边形: 形状 1526">
                    <a:extLst>
                      <a:ext uri="{FF2B5EF4-FFF2-40B4-BE49-F238E27FC236}">
                        <a16:creationId xmlns:a16="http://schemas.microsoft.com/office/drawing/2014/main" id="{63C51138-B2CD-C6CD-73D9-3D7C2BA64637}"/>
                      </a:ext>
                    </a:extLst>
                  </p:cNvPr>
                  <p:cNvSpPr/>
                  <p:nvPr/>
                </p:nvSpPr>
                <p:spPr>
                  <a:xfrm>
                    <a:off x="4239717" y="2371036"/>
                    <a:ext cx="18415" cy="18415"/>
                  </a:xfrm>
                  <a:custGeom>
                    <a:avLst/>
                    <a:gdLst>
                      <a:gd name="connsiteX0" fmla="*/ 479 w 18415"/>
                      <a:gd name="connsiteY0" fmla="*/ 12131 h 18415"/>
                      <a:gd name="connsiteX1" fmla="*/ 12131 w 18415"/>
                      <a:gd name="connsiteY1" fmla="*/ 17937 h 18415"/>
                      <a:gd name="connsiteX2" fmla="*/ 17937 w 18415"/>
                      <a:gd name="connsiteY2" fmla="*/ 6285 h 18415"/>
                      <a:gd name="connsiteX3" fmla="*/ 6309 w 18415"/>
                      <a:gd name="connsiteY3" fmla="*/ 471 h 18415"/>
                      <a:gd name="connsiteX4" fmla="*/ 471 w 18415"/>
                      <a:gd name="connsiteY4" fmla="*/ 12107 h 18415"/>
                      <a:gd name="connsiteX5" fmla="*/ 479 w 18415"/>
                      <a:gd name="connsiteY5" fmla="*/ 12131 h 184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415" h="18415">
                        <a:moveTo>
                          <a:pt x="479" y="12131"/>
                        </a:moveTo>
                        <a:cubicBezTo>
                          <a:pt x="2093" y="16952"/>
                          <a:pt x="7310" y="19551"/>
                          <a:pt x="12131" y="17937"/>
                        </a:cubicBezTo>
                        <a:cubicBezTo>
                          <a:pt x="16952" y="16322"/>
                          <a:pt x="19551" y="11106"/>
                          <a:pt x="17937" y="6285"/>
                        </a:cubicBezTo>
                        <a:cubicBezTo>
                          <a:pt x="16326" y="1473"/>
                          <a:pt x="11125" y="-1127"/>
                          <a:pt x="6309" y="471"/>
                        </a:cubicBezTo>
                        <a:cubicBezTo>
                          <a:pt x="1484" y="2072"/>
                          <a:pt x="-1130" y="7281"/>
                          <a:pt x="471" y="12107"/>
                        </a:cubicBezTo>
                        <a:cubicBezTo>
                          <a:pt x="473" y="12115"/>
                          <a:pt x="476" y="12123"/>
                          <a:pt x="479" y="12131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28" name="任意多边形: 形状 1527">
                    <a:extLst>
                      <a:ext uri="{FF2B5EF4-FFF2-40B4-BE49-F238E27FC236}">
                        <a16:creationId xmlns:a16="http://schemas.microsoft.com/office/drawing/2014/main" id="{4C354C5E-69C0-E475-2026-CAE7B1FE0C32}"/>
                      </a:ext>
                    </a:extLst>
                  </p:cNvPr>
                  <p:cNvSpPr/>
                  <p:nvPr/>
                </p:nvSpPr>
                <p:spPr>
                  <a:xfrm>
                    <a:off x="4550404" y="2389155"/>
                    <a:ext cx="18415" cy="18415"/>
                  </a:xfrm>
                  <a:custGeom>
                    <a:avLst/>
                    <a:gdLst>
                      <a:gd name="connsiteX0" fmla="*/ 474 w 18415"/>
                      <a:gd name="connsiteY0" fmla="*/ 12116 h 18415"/>
                      <a:gd name="connsiteX1" fmla="*/ 12116 w 18415"/>
                      <a:gd name="connsiteY1" fmla="*/ 17942 h 18415"/>
                      <a:gd name="connsiteX2" fmla="*/ 17942 w 18415"/>
                      <a:gd name="connsiteY2" fmla="*/ 6300 h 18415"/>
                      <a:gd name="connsiteX3" fmla="*/ 6355 w 18415"/>
                      <a:gd name="connsiteY3" fmla="*/ 456 h 18415"/>
                      <a:gd name="connsiteX4" fmla="*/ 456 w 18415"/>
                      <a:gd name="connsiteY4" fmla="*/ 12061 h 18415"/>
                      <a:gd name="connsiteX5" fmla="*/ 474 w 18415"/>
                      <a:gd name="connsiteY5" fmla="*/ 12116 h 184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415" h="18415">
                        <a:moveTo>
                          <a:pt x="474" y="12116"/>
                        </a:moveTo>
                        <a:cubicBezTo>
                          <a:pt x="2080" y="16939"/>
                          <a:pt x="7292" y="19548"/>
                          <a:pt x="12116" y="17942"/>
                        </a:cubicBezTo>
                        <a:cubicBezTo>
                          <a:pt x="16939" y="16336"/>
                          <a:pt x="19548" y="11123"/>
                          <a:pt x="17942" y="6300"/>
                        </a:cubicBezTo>
                        <a:cubicBezTo>
                          <a:pt x="16343" y="1498"/>
                          <a:pt x="11167" y="-1113"/>
                          <a:pt x="6355" y="456"/>
                        </a:cubicBezTo>
                        <a:cubicBezTo>
                          <a:pt x="1521" y="2031"/>
                          <a:pt x="-1120" y="7227"/>
                          <a:pt x="456" y="12061"/>
                        </a:cubicBezTo>
                        <a:cubicBezTo>
                          <a:pt x="462" y="12079"/>
                          <a:pt x="468" y="12097"/>
                          <a:pt x="474" y="12116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29" name="任意多边形: 形状 1528">
                    <a:extLst>
                      <a:ext uri="{FF2B5EF4-FFF2-40B4-BE49-F238E27FC236}">
                        <a16:creationId xmlns:a16="http://schemas.microsoft.com/office/drawing/2014/main" id="{5227024E-74B5-F72E-D809-680DAC319024}"/>
                      </a:ext>
                    </a:extLst>
                  </p:cNvPr>
                  <p:cNvSpPr/>
                  <p:nvPr/>
                </p:nvSpPr>
                <p:spPr>
                  <a:xfrm>
                    <a:off x="4466700" y="2487992"/>
                    <a:ext cx="18517" cy="18518"/>
                  </a:xfrm>
                  <a:custGeom>
                    <a:avLst/>
                    <a:gdLst>
                      <a:gd name="connsiteX0" fmla="*/ 460 w 18517"/>
                      <a:gd name="connsiteY0" fmla="*/ 12134 h 18518"/>
                      <a:gd name="connsiteX1" fmla="*/ 12134 w 18517"/>
                      <a:gd name="connsiteY1" fmla="*/ 18058 h 18518"/>
                      <a:gd name="connsiteX2" fmla="*/ 18057 w 18517"/>
                      <a:gd name="connsiteY2" fmla="*/ 6384 h 18518"/>
                      <a:gd name="connsiteX3" fmla="*/ 6384 w 18517"/>
                      <a:gd name="connsiteY3" fmla="*/ 460 h 18518"/>
                      <a:gd name="connsiteX4" fmla="*/ 6342 w 18517"/>
                      <a:gd name="connsiteY4" fmla="*/ 474 h 18518"/>
                      <a:gd name="connsiteX5" fmla="*/ 460 w 18517"/>
                      <a:gd name="connsiteY5" fmla="*/ 12134 h 18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517" h="18518">
                        <a:moveTo>
                          <a:pt x="460" y="12134"/>
                        </a:moveTo>
                        <a:cubicBezTo>
                          <a:pt x="2048" y="16994"/>
                          <a:pt x="7275" y="19646"/>
                          <a:pt x="12134" y="18058"/>
                        </a:cubicBezTo>
                        <a:cubicBezTo>
                          <a:pt x="16994" y="16470"/>
                          <a:pt x="19646" y="11243"/>
                          <a:pt x="18057" y="6384"/>
                        </a:cubicBezTo>
                        <a:cubicBezTo>
                          <a:pt x="16469" y="1524"/>
                          <a:pt x="11243" y="-1128"/>
                          <a:pt x="6384" y="460"/>
                        </a:cubicBezTo>
                        <a:cubicBezTo>
                          <a:pt x="6370" y="465"/>
                          <a:pt x="6356" y="470"/>
                          <a:pt x="6342" y="474"/>
                        </a:cubicBezTo>
                        <a:cubicBezTo>
                          <a:pt x="1506" y="2080"/>
                          <a:pt x="-1122" y="7292"/>
                          <a:pt x="460" y="12134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30" name="任意多边形: 形状 1529">
                    <a:extLst>
                      <a:ext uri="{FF2B5EF4-FFF2-40B4-BE49-F238E27FC236}">
                        <a16:creationId xmlns:a16="http://schemas.microsoft.com/office/drawing/2014/main" id="{83F82F9D-8F2F-0885-AD47-290E4C59C47D}"/>
                      </a:ext>
                    </a:extLst>
                  </p:cNvPr>
                  <p:cNvSpPr/>
                  <p:nvPr/>
                </p:nvSpPr>
                <p:spPr>
                  <a:xfrm rot="-4876200">
                    <a:off x="4437914" y="2592178"/>
                    <a:ext cx="18410" cy="18410"/>
                  </a:xfrm>
                  <a:custGeom>
                    <a:avLst/>
                    <a:gdLst>
                      <a:gd name="connsiteX0" fmla="*/ 18411 w 18410"/>
                      <a:gd name="connsiteY0" fmla="*/ 9205 h 18410"/>
                      <a:gd name="connsiteX1" fmla="*/ 9205 w 18410"/>
                      <a:gd name="connsiteY1" fmla="*/ 18411 h 18410"/>
                      <a:gd name="connsiteX2" fmla="*/ 0 w 18410"/>
                      <a:gd name="connsiteY2" fmla="*/ 9205 h 18410"/>
                      <a:gd name="connsiteX3" fmla="*/ 9205 w 18410"/>
                      <a:gd name="connsiteY3" fmla="*/ 0 h 18410"/>
                      <a:gd name="connsiteX4" fmla="*/ 18411 w 18410"/>
                      <a:gd name="connsiteY4" fmla="*/ 9205 h 184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10" h="18410">
                        <a:moveTo>
                          <a:pt x="18411" y="9205"/>
                        </a:moveTo>
                        <a:cubicBezTo>
                          <a:pt x="18411" y="14289"/>
                          <a:pt x="14289" y="18411"/>
                          <a:pt x="9205" y="18411"/>
                        </a:cubicBezTo>
                        <a:cubicBezTo>
                          <a:pt x="4121" y="18411"/>
                          <a:pt x="0" y="14289"/>
                          <a:pt x="0" y="9205"/>
                        </a:cubicBezTo>
                        <a:cubicBezTo>
                          <a:pt x="0" y="4121"/>
                          <a:pt x="4121" y="0"/>
                          <a:pt x="9205" y="0"/>
                        </a:cubicBezTo>
                        <a:cubicBezTo>
                          <a:pt x="14289" y="0"/>
                          <a:pt x="18411" y="4121"/>
                          <a:pt x="18411" y="9205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31" name="任意多边形: 形状 1530">
                    <a:extLst>
                      <a:ext uri="{FF2B5EF4-FFF2-40B4-BE49-F238E27FC236}">
                        <a16:creationId xmlns:a16="http://schemas.microsoft.com/office/drawing/2014/main" id="{E73F20AC-B315-963D-32D0-7368D044D0B7}"/>
                      </a:ext>
                    </a:extLst>
                  </p:cNvPr>
                  <p:cNvSpPr/>
                  <p:nvPr/>
                </p:nvSpPr>
                <p:spPr>
                  <a:xfrm>
                    <a:off x="4523466" y="2535093"/>
                    <a:ext cx="18517" cy="18518"/>
                  </a:xfrm>
                  <a:custGeom>
                    <a:avLst/>
                    <a:gdLst>
                      <a:gd name="connsiteX0" fmla="*/ 460 w 18517"/>
                      <a:gd name="connsiteY0" fmla="*/ 12134 h 18518"/>
                      <a:gd name="connsiteX1" fmla="*/ 12134 w 18517"/>
                      <a:gd name="connsiteY1" fmla="*/ 18058 h 18518"/>
                      <a:gd name="connsiteX2" fmla="*/ 18057 w 18517"/>
                      <a:gd name="connsiteY2" fmla="*/ 6384 h 18518"/>
                      <a:gd name="connsiteX3" fmla="*/ 6384 w 18517"/>
                      <a:gd name="connsiteY3" fmla="*/ 460 h 18518"/>
                      <a:gd name="connsiteX4" fmla="*/ 6342 w 18517"/>
                      <a:gd name="connsiteY4" fmla="*/ 474 h 18518"/>
                      <a:gd name="connsiteX5" fmla="*/ 460 w 18517"/>
                      <a:gd name="connsiteY5" fmla="*/ 12134 h 18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517" h="18518">
                        <a:moveTo>
                          <a:pt x="460" y="12134"/>
                        </a:moveTo>
                        <a:cubicBezTo>
                          <a:pt x="2048" y="16994"/>
                          <a:pt x="7275" y="19646"/>
                          <a:pt x="12134" y="18058"/>
                        </a:cubicBezTo>
                        <a:cubicBezTo>
                          <a:pt x="16994" y="16470"/>
                          <a:pt x="19646" y="11243"/>
                          <a:pt x="18057" y="6384"/>
                        </a:cubicBezTo>
                        <a:cubicBezTo>
                          <a:pt x="16469" y="1524"/>
                          <a:pt x="11243" y="-1128"/>
                          <a:pt x="6384" y="460"/>
                        </a:cubicBezTo>
                        <a:cubicBezTo>
                          <a:pt x="6370" y="465"/>
                          <a:pt x="6356" y="470"/>
                          <a:pt x="6342" y="474"/>
                        </a:cubicBezTo>
                        <a:cubicBezTo>
                          <a:pt x="1506" y="2080"/>
                          <a:pt x="-1122" y="7292"/>
                          <a:pt x="460" y="12134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32" name="任意多边形: 形状 1531">
                    <a:extLst>
                      <a:ext uri="{FF2B5EF4-FFF2-40B4-BE49-F238E27FC236}">
                        <a16:creationId xmlns:a16="http://schemas.microsoft.com/office/drawing/2014/main" id="{B08287D5-A75D-11B4-ACC3-689C67841B14}"/>
                      </a:ext>
                    </a:extLst>
                  </p:cNvPr>
                  <p:cNvSpPr/>
                  <p:nvPr/>
                </p:nvSpPr>
                <p:spPr>
                  <a:xfrm>
                    <a:off x="4279561" y="2527013"/>
                    <a:ext cx="18531" cy="18518"/>
                  </a:xfrm>
                  <a:custGeom>
                    <a:avLst/>
                    <a:gdLst>
                      <a:gd name="connsiteX0" fmla="*/ 474 w 18531"/>
                      <a:gd name="connsiteY0" fmla="*/ 12134 h 18518"/>
                      <a:gd name="connsiteX1" fmla="*/ 12148 w 18531"/>
                      <a:gd name="connsiteY1" fmla="*/ 18058 h 18518"/>
                      <a:gd name="connsiteX2" fmla="*/ 18071 w 18531"/>
                      <a:gd name="connsiteY2" fmla="*/ 6384 h 18518"/>
                      <a:gd name="connsiteX3" fmla="*/ 6397 w 18531"/>
                      <a:gd name="connsiteY3" fmla="*/ 460 h 18518"/>
                      <a:gd name="connsiteX4" fmla="*/ 6355 w 18531"/>
                      <a:gd name="connsiteY4" fmla="*/ 474 h 18518"/>
                      <a:gd name="connsiteX5" fmla="*/ 456 w 18531"/>
                      <a:gd name="connsiteY5" fmla="*/ 12079 h 18518"/>
                      <a:gd name="connsiteX6" fmla="*/ 474 w 18531"/>
                      <a:gd name="connsiteY6" fmla="*/ 12134 h 18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531" h="18518">
                        <a:moveTo>
                          <a:pt x="474" y="12134"/>
                        </a:moveTo>
                        <a:cubicBezTo>
                          <a:pt x="2062" y="16994"/>
                          <a:pt x="7288" y="19646"/>
                          <a:pt x="12148" y="18058"/>
                        </a:cubicBezTo>
                        <a:cubicBezTo>
                          <a:pt x="17007" y="16470"/>
                          <a:pt x="19659" y="11243"/>
                          <a:pt x="18071" y="6384"/>
                        </a:cubicBezTo>
                        <a:cubicBezTo>
                          <a:pt x="16483" y="1524"/>
                          <a:pt x="11256" y="-1128"/>
                          <a:pt x="6397" y="460"/>
                        </a:cubicBezTo>
                        <a:cubicBezTo>
                          <a:pt x="6383" y="465"/>
                          <a:pt x="6369" y="470"/>
                          <a:pt x="6355" y="474"/>
                        </a:cubicBezTo>
                        <a:cubicBezTo>
                          <a:pt x="1521" y="2050"/>
                          <a:pt x="-1120" y="7246"/>
                          <a:pt x="456" y="12079"/>
                        </a:cubicBezTo>
                        <a:cubicBezTo>
                          <a:pt x="462" y="12098"/>
                          <a:pt x="468" y="12116"/>
                          <a:pt x="474" y="12134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33" name="任意多边形: 形状 1532">
                    <a:extLst>
                      <a:ext uri="{FF2B5EF4-FFF2-40B4-BE49-F238E27FC236}">
                        <a16:creationId xmlns:a16="http://schemas.microsoft.com/office/drawing/2014/main" id="{CA62F4DC-4FDB-4B3E-9E63-C849C868DED1}"/>
                      </a:ext>
                    </a:extLst>
                  </p:cNvPr>
                  <p:cNvSpPr/>
                  <p:nvPr/>
                </p:nvSpPr>
                <p:spPr>
                  <a:xfrm>
                    <a:off x="4204500" y="2579279"/>
                    <a:ext cx="18517" cy="18518"/>
                  </a:xfrm>
                  <a:custGeom>
                    <a:avLst/>
                    <a:gdLst>
                      <a:gd name="connsiteX0" fmla="*/ 460 w 18517"/>
                      <a:gd name="connsiteY0" fmla="*/ 12134 h 18518"/>
                      <a:gd name="connsiteX1" fmla="*/ 12134 w 18517"/>
                      <a:gd name="connsiteY1" fmla="*/ 18058 h 18518"/>
                      <a:gd name="connsiteX2" fmla="*/ 18057 w 18517"/>
                      <a:gd name="connsiteY2" fmla="*/ 6384 h 18518"/>
                      <a:gd name="connsiteX3" fmla="*/ 6384 w 18517"/>
                      <a:gd name="connsiteY3" fmla="*/ 460 h 18518"/>
                      <a:gd name="connsiteX4" fmla="*/ 6342 w 18517"/>
                      <a:gd name="connsiteY4" fmla="*/ 474 h 18518"/>
                      <a:gd name="connsiteX5" fmla="*/ 460 w 18517"/>
                      <a:gd name="connsiteY5" fmla="*/ 12134 h 18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517" h="18518">
                        <a:moveTo>
                          <a:pt x="460" y="12134"/>
                        </a:moveTo>
                        <a:cubicBezTo>
                          <a:pt x="2048" y="16994"/>
                          <a:pt x="7275" y="19646"/>
                          <a:pt x="12134" y="18058"/>
                        </a:cubicBezTo>
                        <a:cubicBezTo>
                          <a:pt x="16994" y="16470"/>
                          <a:pt x="19646" y="11243"/>
                          <a:pt x="18057" y="6384"/>
                        </a:cubicBezTo>
                        <a:cubicBezTo>
                          <a:pt x="16469" y="1524"/>
                          <a:pt x="11243" y="-1128"/>
                          <a:pt x="6384" y="460"/>
                        </a:cubicBezTo>
                        <a:cubicBezTo>
                          <a:pt x="6370" y="465"/>
                          <a:pt x="6356" y="470"/>
                          <a:pt x="6342" y="474"/>
                        </a:cubicBezTo>
                        <a:cubicBezTo>
                          <a:pt x="1506" y="2080"/>
                          <a:pt x="-1122" y="7292"/>
                          <a:pt x="460" y="12134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34" name="任意多边形: 形状 1533">
                    <a:extLst>
                      <a:ext uri="{FF2B5EF4-FFF2-40B4-BE49-F238E27FC236}">
                        <a16:creationId xmlns:a16="http://schemas.microsoft.com/office/drawing/2014/main" id="{C79FD8F3-A8D4-0649-934F-559E459BCAB1}"/>
                      </a:ext>
                    </a:extLst>
                  </p:cNvPr>
                  <p:cNvSpPr/>
                  <p:nvPr/>
                </p:nvSpPr>
                <p:spPr>
                  <a:xfrm>
                    <a:off x="4300990" y="2673838"/>
                    <a:ext cx="18531" cy="18518"/>
                  </a:xfrm>
                  <a:custGeom>
                    <a:avLst/>
                    <a:gdLst>
                      <a:gd name="connsiteX0" fmla="*/ 474 w 18531"/>
                      <a:gd name="connsiteY0" fmla="*/ 12135 h 18518"/>
                      <a:gd name="connsiteX1" fmla="*/ 12148 w 18531"/>
                      <a:gd name="connsiteY1" fmla="*/ 18058 h 18518"/>
                      <a:gd name="connsiteX2" fmla="*/ 18071 w 18531"/>
                      <a:gd name="connsiteY2" fmla="*/ 6384 h 18518"/>
                      <a:gd name="connsiteX3" fmla="*/ 6397 w 18531"/>
                      <a:gd name="connsiteY3" fmla="*/ 460 h 18518"/>
                      <a:gd name="connsiteX4" fmla="*/ 6355 w 18531"/>
                      <a:gd name="connsiteY4" fmla="*/ 474 h 18518"/>
                      <a:gd name="connsiteX5" fmla="*/ 456 w 18531"/>
                      <a:gd name="connsiteY5" fmla="*/ 12079 h 18518"/>
                      <a:gd name="connsiteX6" fmla="*/ 474 w 18531"/>
                      <a:gd name="connsiteY6" fmla="*/ 12135 h 18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531" h="18518">
                        <a:moveTo>
                          <a:pt x="474" y="12135"/>
                        </a:moveTo>
                        <a:cubicBezTo>
                          <a:pt x="2062" y="16994"/>
                          <a:pt x="7288" y="19646"/>
                          <a:pt x="12148" y="18058"/>
                        </a:cubicBezTo>
                        <a:cubicBezTo>
                          <a:pt x="17007" y="16469"/>
                          <a:pt x="19659" y="11243"/>
                          <a:pt x="18071" y="6384"/>
                        </a:cubicBezTo>
                        <a:cubicBezTo>
                          <a:pt x="16483" y="1524"/>
                          <a:pt x="11256" y="-1128"/>
                          <a:pt x="6397" y="460"/>
                        </a:cubicBezTo>
                        <a:cubicBezTo>
                          <a:pt x="6383" y="465"/>
                          <a:pt x="6369" y="470"/>
                          <a:pt x="6355" y="474"/>
                        </a:cubicBezTo>
                        <a:cubicBezTo>
                          <a:pt x="1521" y="2050"/>
                          <a:pt x="-1120" y="7245"/>
                          <a:pt x="456" y="12079"/>
                        </a:cubicBezTo>
                        <a:cubicBezTo>
                          <a:pt x="462" y="12098"/>
                          <a:pt x="468" y="12116"/>
                          <a:pt x="474" y="12135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35" name="任意多边形: 形状 1534">
                    <a:extLst>
                      <a:ext uri="{FF2B5EF4-FFF2-40B4-BE49-F238E27FC236}">
                        <a16:creationId xmlns:a16="http://schemas.microsoft.com/office/drawing/2014/main" id="{14EA9254-07C9-A8D7-6DF8-9E0625436E79}"/>
                      </a:ext>
                    </a:extLst>
                  </p:cNvPr>
                  <p:cNvSpPr/>
                  <p:nvPr/>
                </p:nvSpPr>
                <p:spPr>
                  <a:xfrm>
                    <a:off x="4314690" y="2229683"/>
                    <a:ext cx="18415" cy="18415"/>
                  </a:xfrm>
                  <a:custGeom>
                    <a:avLst/>
                    <a:gdLst>
                      <a:gd name="connsiteX0" fmla="*/ 479 w 18415"/>
                      <a:gd name="connsiteY0" fmla="*/ 12131 h 18415"/>
                      <a:gd name="connsiteX1" fmla="*/ 12131 w 18415"/>
                      <a:gd name="connsiteY1" fmla="*/ 17937 h 18415"/>
                      <a:gd name="connsiteX2" fmla="*/ 17937 w 18415"/>
                      <a:gd name="connsiteY2" fmla="*/ 6285 h 18415"/>
                      <a:gd name="connsiteX3" fmla="*/ 6309 w 18415"/>
                      <a:gd name="connsiteY3" fmla="*/ 471 h 18415"/>
                      <a:gd name="connsiteX4" fmla="*/ 471 w 18415"/>
                      <a:gd name="connsiteY4" fmla="*/ 12107 h 18415"/>
                      <a:gd name="connsiteX5" fmla="*/ 479 w 18415"/>
                      <a:gd name="connsiteY5" fmla="*/ 12131 h 184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415" h="18415">
                        <a:moveTo>
                          <a:pt x="479" y="12131"/>
                        </a:moveTo>
                        <a:cubicBezTo>
                          <a:pt x="2093" y="16952"/>
                          <a:pt x="7310" y="19551"/>
                          <a:pt x="12131" y="17937"/>
                        </a:cubicBezTo>
                        <a:cubicBezTo>
                          <a:pt x="16952" y="16322"/>
                          <a:pt x="19551" y="11106"/>
                          <a:pt x="17937" y="6285"/>
                        </a:cubicBezTo>
                        <a:cubicBezTo>
                          <a:pt x="16326" y="1473"/>
                          <a:pt x="11125" y="-1127"/>
                          <a:pt x="6309" y="471"/>
                        </a:cubicBezTo>
                        <a:cubicBezTo>
                          <a:pt x="1484" y="2072"/>
                          <a:pt x="-1130" y="7281"/>
                          <a:pt x="471" y="12107"/>
                        </a:cubicBezTo>
                        <a:cubicBezTo>
                          <a:pt x="473" y="12115"/>
                          <a:pt x="476" y="12123"/>
                          <a:pt x="479" y="12131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" name="任意多边形: 形状 639">
                    <a:extLst>
                      <a:ext uri="{FF2B5EF4-FFF2-40B4-BE49-F238E27FC236}">
                        <a16:creationId xmlns:a16="http://schemas.microsoft.com/office/drawing/2014/main" id="{E732185E-DD0A-30FB-7434-067EBE9B4769}"/>
                      </a:ext>
                    </a:extLst>
                  </p:cNvPr>
                  <p:cNvSpPr/>
                  <p:nvPr/>
                </p:nvSpPr>
                <p:spPr>
                  <a:xfrm>
                    <a:off x="4439748" y="2333458"/>
                    <a:ext cx="18410" cy="18410"/>
                  </a:xfrm>
                  <a:custGeom>
                    <a:avLst/>
                    <a:gdLst>
                      <a:gd name="connsiteX0" fmla="*/ 18411 w 18410"/>
                      <a:gd name="connsiteY0" fmla="*/ 9205 h 18410"/>
                      <a:gd name="connsiteX1" fmla="*/ 9205 w 18410"/>
                      <a:gd name="connsiteY1" fmla="*/ 18411 h 18410"/>
                      <a:gd name="connsiteX2" fmla="*/ 0 w 18410"/>
                      <a:gd name="connsiteY2" fmla="*/ 9205 h 18410"/>
                      <a:gd name="connsiteX3" fmla="*/ 9205 w 18410"/>
                      <a:gd name="connsiteY3" fmla="*/ 0 h 18410"/>
                      <a:gd name="connsiteX4" fmla="*/ 18411 w 18410"/>
                      <a:gd name="connsiteY4" fmla="*/ 9205 h 184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10" h="18410">
                        <a:moveTo>
                          <a:pt x="18411" y="9205"/>
                        </a:moveTo>
                        <a:cubicBezTo>
                          <a:pt x="18411" y="14289"/>
                          <a:pt x="14289" y="18411"/>
                          <a:pt x="9205" y="18411"/>
                        </a:cubicBezTo>
                        <a:cubicBezTo>
                          <a:pt x="4121" y="18411"/>
                          <a:pt x="0" y="14289"/>
                          <a:pt x="0" y="9205"/>
                        </a:cubicBezTo>
                        <a:cubicBezTo>
                          <a:pt x="0" y="4121"/>
                          <a:pt x="4121" y="0"/>
                          <a:pt x="9205" y="0"/>
                        </a:cubicBezTo>
                        <a:cubicBezTo>
                          <a:pt x="14289" y="0"/>
                          <a:pt x="18411" y="4121"/>
                          <a:pt x="18411" y="9205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41" name="任意多边形: 形状 640">
                    <a:extLst>
                      <a:ext uri="{FF2B5EF4-FFF2-40B4-BE49-F238E27FC236}">
                        <a16:creationId xmlns:a16="http://schemas.microsoft.com/office/drawing/2014/main" id="{CAB5AA52-9850-27F5-752D-A7904042E923}"/>
                      </a:ext>
                    </a:extLst>
                  </p:cNvPr>
                  <p:cNvSpPr/>
                  <p:nvPr/>
                </p:nvSpPr>
                <p:spPr>
                  <a:xfrm>
                    <a:off x="4407325" y="2235612"/>
                    <a:ext cx="18517" cy="18518"/>
                  </a:xfrm>
                  <a:custGeom>
                    <a:avLst/>
                    <a:gdLst>
                      <a:gd name="connsiteX0" fmla="*/ 460 w 18517"/>
                      <a:gd name="connsiteY0" fmla="*/ 12134 h 18518"/>
                      <a:gd name="connsiteX1" fmla="*/ 12134 w 18517"/>
                      <a:gd name="connsiteY1" fmla="*/ 18058 h 18518"/>
                      <a:gd name="connsiteX2" fmla="*/ 18057 w 18517"/>
                      <a:gd name="connsiteY2" fmla="*/ 6384 h 18518"/>
                      <a:gd name="connsiteX3" fmla="*/ 6384 w 18517"/>
                      <a:gd name="connsiteY3" fmla="*/ 460 h 18518"/>
                      <a:gd name="connsiteX4" fmla="*/ 6342 w 18517"/>
                      <a:gd name="connsiteY4" fmla="*/ 474 h 18518"/>
                      <a:gd name="connsiteX5" fmla="*/ 460 w 18517"/>
                      <a:gd name="connsiteY5" fmla="*/ 12134 h 18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517" h="18518">
                        <a:moveTo>
                          <a:pt x="460" y="12134"/>
                        </a:moveTo>
                        <a:cubicBezTo>
                          <a:pt x="2048" y="16994"/>
                          <a:pt x="7275" y="19646"/>
                          <a:pt x="12134" y="18058"/>
                        </a:cubicBezTo>
                        <a:cubicBezTo>
                          <a:pt x="16994" y="16470"/>
                          <a:pt x="19646" y="11243"/>
                          <a:pt x="18057" y="6384"/>
                        </a:cubicBezTo>
                        <a:cubicBezTo>
                          <a:pt x="16469" y="1524"/>
                          <a:pt x="11243" y="-1128"/>
                          <a:pt x="6384" y="460"/>
                        </a:cubicBezTo>
                        <a:cubicBezTo>
                          <a:pt x="6370" y="465"/>
                          <a:pt x="6356" y="470"/>
                          <a:pt x="6342" y="474"/>
                        </a:cubicBezTo>
                        <a:cubicBezTo>
                          <a:pt x="1506" y="2080"/>
                          <a:pt x="-1122" y="7292"/>
                          <a:pt x="460" y="12134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60" name="图形 173">
                <a:extLst>
                  <a:ext uri="{FF2B5EF4-FFF2-40B4-BE49-F238E27FC236}">
                    <a16:creationId xmlns:a16="http://schemas.microsoft.com/office/drawing/2014/main" id="{F3834277-7779-191D-67FD-5D4816ECB60B}"/>
                  </a:ext>
                </a:extLst>
              </p:cNvPr>
              <p:cNvGrpSpPr/>
              <p:nvPr/>
            </p:nvGrpSpPr>
            <p:grpSpPr>
              <a:xfrm>
                <a:off x="5327638" y="395519"/>
                <a:ext cx="995661" cy="1097259"/>
                <a:chOff x="5327638" y="395519"/>
                <a:chExt cx="995661" cy="1097259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4347D7AF-AC15-FCAE-53CF-83E34DE6AE9E}"/>
                    </a:ext>
                  </a:extLst>
                </p:cNvPr>
                <p:cNvSpPr/>
                <p:nvPr/>
              </p:nvSpPr>
              <p:spPr>
                <a:xfrm>
                  <a:off x="5504655" y="953976"/>
                  <a:ext cx="592336" cy="538802"/>
                </a:xfrm>
                <a:custGeom>
                  <a:avLst/>
                  <a:gdLst>
                    <a:gd name="connsiteX0" fmla="*/ 3990 w 592336"/>
                    <a:gd name="connsiteY0" fmla="*/ 26344 h 538802"/>
                    <a:gd name="connsiteX1" fmla="*/ 20816 w 592336"/>
                    <a:gd name="connsiteY1" fmla="*/ 286243 h 538802"/>
                    <a:gd name="connsiteX2" fmla="*/ 239801 w 592336"/>
                    <a:gd name="connsiteY2" fmla="*/ 538214 h 538802"/>
                    <a:gd name="connsiteX3" fmla="*/ 520360 w 592336"/>
                    <a:gd name="connsiteY3" fmla="*/ 319791 h 538802"/>
                    <a:gd name="connsiteX4" fmla="*/ 519645 w 592336"/>
                    <a:gd name="connsiteY4" fmla="*/ 221294 h 538802"/>
                    <a:gd name="connsiteX5" fmla="*/ 577638 w 592336"/>
                    <a:gd name="connsiteY5" fmla="*/ 92725 h 538802"/>
                    <a:gd name="connsiteX6" fmla="*/ 3990 w 592336"/>
                    <a:gd name="connsiteY6" fmla="*/ 26344 h 538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2336" h="538802">
                      <a:moveTo>
                        <a:pt x="3990" y="26344"/>
                      </a:moveTo>
                      <a:cubicBezTo>
                        <a:pt x="-2402" y="19082"/>
                        <a:pt x="-3834" y="174295"/>
                        <a:pt x="20816" y="286243"/>
                      </a:cubicBezTo>
                      <a:cubicBezTo>
                        <a:pt x="66075" y="491676"/>
                        <a:pt x="211674" y="536117"/>
                        <a:pt x="239801" y="538214"/>
                      </a:cubicBezTo>
                      <a:cubicBezTo>
                        <a:pt x="402941" y="550181"/>
                        <a:pt x="519798" y="376353"/>
                        <a:pt x="520360" y="319791"/>
                      </a:cubicBezTo>
                      <a:cubicBezTo>
                        <a:pt x="520923" y="263229"/>
                        <a:pt x="519645" y="221294"/>
                        <a:pt x="519645" y="221294"/>
                      </a:cubicBezTo>
                      <a:cubicBezTo>
                        <a:pt x="519645" y="221294"/>
                        <a:pt x="631592" y="156907"/>
                        <a:pt x="577638" y="92725"/>
                      </a:cubicBezTo>
                      <a:cubicBezTo>
                        <a:pt x="543271" y="51915"/>
                        <a:pt x="306642" y="-47043"/>
                        <a:pt x="3990" y="26344"/>
                      </a:cubicBezTo>
                      <a:close/>
                    </a:path>
                  </a:pathLst>
                </a:custGeom>
                <a:solidFill>
                  <a:srgbClr val="C48270"/>
                </a:solidFill>
                <a:ln w="1270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62" name="图形 173">
                  <a:extLst>
                    <a:ext uri="{FF2B5EF4-FFF2-40B4-BE49-F238E27FC236}">
                      <a16:creationId xmlns:a16="http://schemas.microsoft.com/office/drawing/2014/main" id="{8BB4539B-88DA-B454-3F70-7D9D355B7EF1}"/>
                    </a:ext>
                  </a:extLst>
                </p:cNvPr>
                <p:cNvGrpSpPr/>
                <p:nvPr/>
              </p:nvGrpSpPr>
              <p:grpSpPr>
                <a:xfrm>
                  <a:off x="5327638" y="395519"/>
                  <a:ext cx="995661" cy="685366"/>
                  <a:chOff x="5327638" y="395519"/>
                  <a:chExt cx="995661" cy="685366"/>
                </a:xfrm>
              </p:grpSpPr>
              <p:sp>
                <p:nvSpPr>
                  <p:cNvPr id="1490" name="任意多边形: 形状 1489">
                    <a:extLst>
                      <a:ext uri="{FF2B5EF4-FFF2-40B4-BE49-F238E27FC236}">
                        <a16:creationId xmlns:a16="http://schemas.microsoft.com/office/drawing/2014/main" id="{A14CF2E0-09A7-47D7-09FC-EBD0A75ECDDC}"/>
                      </a:ext>
                    </a:extLst>
                  </p:cNvPr>
                  <p:cNvSpPr/>
                  <p:nvPr/>
                </p:nvSpPr>
                <p:spPr>
                  <a:xfrm>
                    <a:off x="5473716" y="790833"/>
                    <a:ext cx="631181" cy="255868"/>
                  </a:xfrm>
                  <a:custGeom>
                    <a:avLst/>
                    <a:gdLst>
                      <a:gd name="connsiteX0" fmla="*/ 34929 w 631181"/>
                      <a:gd name="connsiteY0" fmla="*/ 189487 h 255868"/>
                      <a:gd name="connsiteX1" fmla="*/ 0 w 631181"/>
                      <a:gd name="connsiteY1" fmla="*/ 38315 h 255868"/>
                      <a:gd name="connsiteX2" fmla="*/ 631181 w 631181"/>
                      <a:gd name="connsiteY2" fmla="*/ 111037 h 255868"/>
                      <a:gd name="connsiteX3" fmla="*/ 608577 w 631181"/>
                      <a:gd name="connsiteY3" fmla="*/ 255868 h 255868"/>
                      <a:gd name="connsiteX4" fmla="*/ 34929 w 631181"/>
                      <a:gd name="connsiteY4" fmla="*/ 189487 h 2558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31181" h="255868">
                        <a:moveTo>
                          <a:pt x="34929" y="189487"/>
                        </a:moveTo>
                        <a:lnTo>
                          <a:pt x="0" y="38315"/>
                        </a:lnTo>
                        <a:cubicBezTo>
                          <a:pt x="0" y="38315"/>
                          <a:pt x="261995" y="-85088"/>
                          <a:pt x="631181" y="111037"/>
                        </a:cubicBezTo>
                        <a:lnTo>
                          <a:pt x="608577" y="255868"/>
                        </a:lnTo>
                        <a:cubicBezTo>
                          <a:pt x="608577" y="255868"/>
                          <a:pt x="372153" y="116305"/>
                          <a:pt x="34929" y="189487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1" name="任意多边形: 形状 1490">
                    <a:extLst>
                      <a:ext uri="{FF2B5EF4-FFF2-40B4-BE49-F238E27FC236}">
                        <a16:creationId xmlns:a16="http://schemas.microsoft.com/office/drawing/2014/main" id="{DAEB880F-D62F-7276-762D-2FA3AF0E8DE1}"/>
                      </a:ext>
                    </a:extLst>
                  </p:cNvPr>
                  <p:cNvSpPr/>
                  <p:nvPr/>
                </p:nvSpPr>
                <p:spPr>
                  <a:xfrm>
                    <a:off x="5327638" y="395519"/>
                    <a:ext cx="995661" cy="685366"/>
                  </a:xfrm>
                  <a:custGeom>
                    <a:avLst/>
                    <a:gdLst>
                      <a:gd name="connsiteX0" fmla="*/ 34489 w 995661"/>
                      <a:gd name="connsiteY0" fmla="*/ 337279 h 685366"/>
                      <a:gd name="connsiteX1" fmla="*/ 146232 w 995661"/>
                      <a:gd name="connsiteY1" fmla="*/ 433629 h 685366"/>
                      <a:gd name="connsiteX2" fmla="*/ 418199 w 995661"/>
                      <a:gd name="connsiteY2" fmla="*/ 397421 h 685366"/>
                      <a:gd name="connsiteX3" fmla="*/ 993893 w 995661"/>
                      <a:gd name="connsiteY3" fmla="*/ 498015 h 685366"/>
                      <a:gd name="connsiteX4" fmla="*/ 74123 w 995661"/>
                      <a:gd name="connsiteY4" fmla="*/ 53089 h 685366"/>
                      <a:gd name="connsiteX5" fmla="*/ 34489 w 995661"/>
                      <a:gd name="connsiteY5" fmla="*/ 337279 h 685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95661" h="685366">
                        <a:moveTo>
                          <a:pt x="34489" y="337279"/>
                        </a:moveTo>
                        <a:cubicBezTo>
                          <a:pt x="68549" y="402893"/>
                          <a:pt x="128844" y="441505"/>
                          <a:pt x="146232" y="433629"/>
                        </a:cubicBezTo>
                        <a:cubicBezTo>
                          <a:pt x="239973" y="391233"/>
                          <a:pt x="373195" y="394762"/>
                          <a:pt x="418199" y="397421"/>
                        </a:cubicBezTo>
                        <a:cubicBezTo>
                          <a:pt x="592488" y="590069"/>
                          <a:pt x="1026777" y="880345"/>
                          <a:pt x="993893" y="498015"/>
                        </a:cubicBezTo>
                        <a:cubicBezTo>
                          <a:pt x="961060" y="113691"/>
                          <a:pt x="276334" y="-107954"/>
                          <a:pt x="74123" y="53089"/>
                        </a:cubicBezTo>
                        <a:cubicBezTo>
                          <a:pt x="36637" y="82956"/>
                          <a:pt x="-47030" y="180686"/>
                          <a:pt x="34489" y="337279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2" name="任意多边形: 形状 1491">
                    <a:extLst>
                      <a:ext uri="{FF2B5EF4-FFF2-40B4-BE49-F238E27FC236}">
                        <a16:creationId xmlns:a16="http://schemas.microsoft.com/office/drawing/2014/main" id="{F30D6605-9B3E-1B44-47F6-BA9CBD099F38}"/>
                      </a:ext>
                    </a:extLst>
                  </p:cNvPr>
                  <p:cNvSpPr/>
                  <p:nvPr/>
                </p:nvSpPr>
                <p:spPr>
                  <a:xfrm>
                    <a:off x="5332925" y="562352"/>
                    <a:ext cx="928719" cy="517714"/>
                  </a:xfrm>
                  <a:custGeom>
                    <a:avLst/>
                    <a:gdLst>
                      <a:gd name="connsiteX0" fmla="*/ 928720 w 928719"/>
                      <a:gd name="connsiteY0" fmla="*/ 517232 h 517714"/>
                      <a:gd name="connsiteX1" fmla="*/ 422424 w 928719"/>
                      <a:gd name="connsiteY1" fmla="*/ 237798 h 517714"/>
                      <a:gd name="connsiteX2" fmla="*/ 422168 w 928719"/>
                      <a:gd name="connsiteY2" fmla="*/ 237542 h 517714"/>
                      <a:gd name="connsiteX3" fmla="*/ 419356 w 928719"/>
                      <a:gd name="connsiteY3" fmla="*/ 234934 h 517714"/>
                      <a:gd name="connsiteX4" fmla="*/ 0 w 928719"/>
                      <a:gd name="connsiteY4" fmla="*/ 18455 h 517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28719" h="517714">
                        <a:moveTo>
                          <a:pt x="928720" y="517232"/>
                        </a:moveTo>
                        <a:cubicBezTo>
                          <a:pt x="758778" y="527716"/>
                          <a:pt x="545623" y="365139"/>
                          <a:pt x="422424" y="237798"/>
                        </a:cubicBezTo>
                        <a:cubicBezTo>
                          <a:pt x="422424" y="237798"/>
                          <a:pt x="422424" y="237798"/>
                          <a:pt x="422168" y="237542"/>
                        </a:cubicBezTo>
                        <a:lnTo>
                          <a:pt x="419356" y="234934"/>
                        </a:lnTo>
                        <a:cubicBezTo>
                          <a:pt x="328478" y="149427"/>
                          <a:pt x="217553" y="-63575"/>
                          <a:pt x="0" y="18455"/>
                        </a:cubicBezTo>
                      </a:path>
                    </a:pathLst>
                  </a:custGeom>
                  <a:noFill/>
                  <a:ln w="12700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3" name="图形 173">
                  <a:extLst>
                    <a:ext uri="{FF2B5EF4-FFF2-40B4-BE49-F238E27FC236}">
                      <a16:creationId xmlns:a16="http://schemas.microsoft.com/office/drawing/2014/main" id="{CA156BF8-31D1-8255-846A-0764B1441062}"/>
                    </a:ext>
                  </a:extLst>
                </p:cNvPr>
                <p:cNvGrpSpPr/>
                <p:nvPr/>
              </p:nvGrpSpPr>
              <p:grpSpPr>
                <a:xfrm>
                  <a:off x="5423726" y="929471"/>
                  <a:ext cx="614944" cy="174101"/>
                  <a:chOff x="5423726" y="929471"/>
                  <a:chExt cx="614944" cy="174101"/>
                </a:xfrm>
                <a:solidFill>
                  <a:srgbClr val="1C0E0C"/>
                </a:solidFill>
              </p:grpSpPr>
              <p:sp>
                <p:nvSpPr>
                  <p:cNvPr id="1488" name="任意多边形: 形状 1487">
                    <a:extLst>
                      <a:ext uri="{FF2B5EF4-FFF2-40B4-BE49-F238E27FC236}">
                        <a16:creationId xmlns:a16="http://schemas.microsoft.com/office/drawing/2014/main" id="{BFE9157E-D48F-4CFD-A3B1-A0662B9F547F}"/>
                      </a:ext>
                    </a:extLst>
                  </p:cNvPr>
                  <p:cNvSpPr/>
                  <p:nvPr/>
                </p:nvSpPr>
                <p:spPr>
                  <a:xfrm>
                    <a:off x="5423726" y="929471"/>
                    <a:ext cx="343897" cy="134110"/>
                  </a:xfrm>
                  <a:custGeom>
                    <a:avLst/>
                    <a:gdLst>
                      <a:gd name="connsiteX0" fmla="*/ 343898 w 343897"/>
                      <a:gd name="connsiteY0" fmla="*/ 31978 h 134110"/>
                      <a:gd name="connsiteX1" fmla="*/ 64003 w 343897"/>
                      <a:gd name="connsiteY1" fmla="*/ 121884 h 134110"/>
                      <a:gd name="connsiteX2" fmla="*/ 75970 w 343897"/>
                      <a:gd name="connsiteY2" fmla="*/ 12340 h 134110"/>
                      <a:gd name="connsiteX3" fmla="*/ 343898 w 343897"/>
                      <a:gd name="connsiteY3" fmla="*/ 31978 h 1341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3897" h="134110">
                        <a:moveTo>
                          <a:pt x="343898" y="31978"/>
                        </a:moveTo>
                        <a:cubicBezTo>
                          <a:pt x="343898" y="31978"/>
                          <a:pt x="184798" y="176195"/>
                          <a:pt x="64003" y="121884"/>
                        </a:cubicBezTo>
                        <a:cubicBezTo>
                          <a:pt x="-70651" y="61384"/>
                          <a:pt x="44007" y="-34147"/>
                          <a:pt x="75970" y="12340"/>
                        </a:cubicBezTo>
                        <a:cubicBezTo>
                          <a:pt x="118571" y="74118"/>
                          <a:pt x="199220" y="10959"/>
                          <a:pt x="343898" y="31978"/>
                        </a:cubicBezTo>
                        <a:close/>
                      </a:path>
                    </a:pathLst>
                  </a:custGeom>
                  <a:solidFill>
                    <a:srgbClr val="1C0E0C"/>
                  </a:solidFill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89" name="任意多边形: 形状 1488">
                    <a:extLst>
                      <a:ext uri="{FF2B5EF4-FFF2-40B4-BE49-F238E27FC236}">
                        <a16:creationId xmlns:a16="http://schemas.microsoft.com/office/drawing/2014/main" id="{603CBF07-1127-9F8F-42A7-045BB3111D80}"/>
                      </a:ext>
                    </a:extLst>
                  </p:cNvPr>
                  <p:cNvSpPr/>
                  <p:nvPr/>
                </p:nvSpPr>
                <p:spPr>
                  <a:xfrm>
                    <a:off x="5876809" y="975871"/>
                    <a:ext cx="161861" cy="127701"/>
                  </a:xfrm>
                  <a:custGeom>
                    <a:avLst/>
                    <a:gdLst>
                      <a:gd name="connsiteX0" fmla="*/ 0 w 161861"/>
                      <a:gd name="connsiteY0" fmla="*/ 0 h 127701"/>
                      <a:gd name="connsiteX1" fmla="*/ 80240 w 161861"/>
                      <a:gd name="connsiteY1" fmla="*/ 81826 h 127701"/>
                      <a:gd name="connsiteX2" fmla="*/ 139103 w 161861"/>
                      <a:gd name="connsiteY2" fmla="*/ 117062 h 127701"/>
                      <a:gd name="connsiteX3" fmla="*/ 161861 w 161861"/>
                      <a:gd name="connsiteY3" fmla="*/ 49760 h 127701"/>
                      <a:gd name="connsiteX4" fmla="*/ 0 w 161861"/>
                      <a:gd name="connsiteY4" fmla="*/ 0 h 1277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1861" h="127701">
                        <a:moveTo>
                          <a:pt x="0" y="0"/>
                        </a:moveTo>
                        <a:cubicBezTo>
                          <a:pt x="0" y="0"/>
                          <a:pt x="61369" y="6546"/>
                          <a:pt x="80240" y="81826"/>
                        </a:cubicBezTo>
                        <a:cubicBezTo>
                          <a:pt x="99111" y="157105"/>
                          <a:pt x="139103" y="117062"/>
                          <a:pt x="139103" y="117062"/>
                        </a:cubicBezTo>
                        <a:cubicBezTo>
                          <a:pt x="139103" y="117062"/>
                          <a:pt x="142428" y="40964"/>
                          <a:pt x="161861" y="49760"/>
                        </a:cubicBezTo>
                        <a:cubicBezTo>
                          <a:pt x="111002" y="24406"/>
                          <a:pt x="56318" y="7595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1C0E0C"/>
                  </a:solidFill>
                  <a:ln w="12700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43" name="图形 173">
              <a:extLst>
                <a:ext uri="{FF2B5EF4-FFF2-40B4-BE49-F238E27FC236}">
                  <a16:creationId xmlns:a16="http://schemas.microsoft.com/office/drawing/2014/main" id="{2758B0D7-E03E-3848-491C-F8ADA57F7908}"/>
                </a:ext>
              </a:extLst>
            </p:cNvPr>
            <p:cNvGrpSpPr/>
            <p:nvPr/>
          </p:nvGrpSpPr>
          <p:grpSpPr>
            <a:xfrm>
              <a:off x="5139254" y="1429397"/>
              <a:ext cx="1865470" cy="1652057"/>
              <a:chOff x="5139254" y="1429397"/>
              <a:chExt cx="1865470" cy="1652057"/>
            </a:xfrm>
          </p:grpSpPr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4DFB0B5D-D9F9-C5F1-AB11-98654F0EFB74}"/>
                  </a:ext>
                </a:extLst>
              </p:cNvPr>
              <p:cNvSpPr/>
              <p:nvPr/>
            </p:nvSpPr>
            <p:spPr>
              <a:xfrm>
                <a:off x="5506293" y="1429397"/>
                <a:ext cx="1454037" cy="1508496"/>
              </a:xfrm>
              <a:custGeom>
                <a:avLst/>
                <a:gdLst>
                  <a:gd name="connsiteX0" fmla="*/ 1453988 w 1454037"/>
                  <a:gd name="connsiteY0" fmla="*/ 239843 h 1508496"/>
                  <a:gd name="connsiteX1" fmla="*/ 1243952 w 1454037"/>
                  <a:gd name="connsiteY1" fmla="*/ 1280919 h 1508496"/>
                  <a:gd name="connsiteX2" fmla="*/ 128722 w 1454037"/>
                  <a:gd name="connsiteY2" fmla="*/ 1508496 h 1508496"/>
                  <a:gd name="connsiteX3" fmla="*/ 0 w 1454037"/>
                  <a:gd name="connsiteY3" fmla="*/ 1307564 h 1508496"/>
                  <a:gd name="connsiteX4" fmla="*/ 760210 w 1454037"/>
                  <a:gd name="connsiteY4" fmla="*/ 1012225 h 1508496"/>
                  <a:gd name="connsiteX5" fmla="*/ 976996 w 1454037"/>
                  <a:gd name="connsiteY5" fmla="*/ 187526 h 1508496"/>
                  <a:gd name="connsiteX6" fmla="*/ 1453988 w 1454037"/>
                  <a:gd name="connsiteY6" fmla="*/ 239843 h 1508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54037" h="1508496">
                    <a:moveTo>
                      <a:pt x="1453988" y="239843"/>
                    </a:moveTo>
                    <a:cubicBezTo>
                      <a:pt x="1456443" y="359922"/>
                      <a:pt x="1368020" y="1170608"/>
                      <a:pt x="1243952" y="1280919"/>
                    </a:cubicBezTo>
                    <a:cubicBezTo>
                      <a:pt x="1117072" y="1393429"/>
                      <a:pt x="566693" y="1469885"/>
                      <a:pt x="128722" y="1508496"/>
                    </a:cubicBezTo>
                    <a:cubicBezTo>
                      <a:pt x="128722" y="1508496"/>
                      <a:pt x="165850" y="1336101"/>
                      <a:pt x="0" y="1307564"/>
                    </a:cubicBezTo>
                    <a:cubicBezTo>
                      <a:pt x="0" y="1307564"/>
                      <a:pt x="601264" y="1027107"/>
                      <a:pt x="760210" y="1012225"/>
                    </a:cubicBezTo>
                    <a:cubicBezTo>
                      <a:pt x="760210" y="1012225"/>
                      <a:pt x="892307" y="339261"/>
                      <a:pt x="976996" y="187526"/>
                    </a:cubicBezTo>
                    <a:cubicBezTo>
                      <a:pt x="1108276" y="-47825"/>
                      <a:pt x="1447084" y="-94618"/>
                      <a:pt x="1453988" y="239843"/>
                    </a:cubicBezTo>
                    <a:close/>
                  </a:path>
                </a:pathLst>
              </a:custGeom>
              <a:solidFill>
                <a:srgbClr val="EFAF00"/>
              </a:solidFill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2" name="图形 173">
                <a:extLst>
                  <a:ext uri="{FF2B5EF4-FFF2-40B4-BE49-F238E27FC236}">
                    <a16:creationId xmlns:a16="http://schemas.microsoft.com/office/drawing/2014/main" id="{D5B800A1-7159-5C0A-F94B-6740ABF54E55}"/>
                  </a:ext>
                </a:extLst>
              </p:cNvPr>
              <p:cNvGrpSpPr/>
              <p:nvPr/>
            </p:nvGrpSpPr>
            <p:grpSpPr>
              <a:xfrm>
                <a:off x="5771101" y="1663665"/>
                <a:ext cx="1233623" cy="1264562"/>
                <a:chOff x="5771101" y="1663665"/>
                <a:chExt cx="1233623" cy="1264562"/>
              </a:xfrm>
              <a:noFill/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0C3A2380-19F4-534D-C88D-6B6FC4000D04}"/>
                    </a:ext>
                  </a:extLst>
                </p:cNvPr>
                <p:cNvSpPr/>
                <p:nvPr/>
              </p:nvSpPr>
              <p:spPr>
                <a:xfrm>
                  <a:off x="5772277" y="1705038"/>
                  <a:ext cx="674600" cy="903149"/>
                </a:xfrm>
                <a:custGeom>
                  <a:avLst/>
                  <a:gdLst>
                    <a:gd name="connsiteX0" fmla="*/ 0 w 674600"/>
                    <a:gd name="connsiteY0" fmla="*/ 903149 h 903149"/>
                    <a:gd name="connsiteX1" fmla="*/ 522865 w 674600"/>
                    <a:gd name="connsiteY1" fmla="*/ 736430 h 903149"/>
                    <a:gd name="connsiteX2" fmla="*/ 674600 w 674600"/>
                    <a:gd name="connsiteY2" fmla="*/ 0 h 903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74600" h="903149">
                      <a:moveTo>
                        <a:pt x="0" y="903149"/>
                      </a:moveTo>
                      <a:cubicBezTo>
                        <a:pt x="181653" y="832779"/>
                        <a:pt x="435158" y="744612"/>
                        <a:pt x="522865" y="736430"/>
                      </a:cubicBezTo>
                      <a:cubicBezTo>
                        <a:pt x="522865" y="736430"/>
                        <a:pt x="589911" y="151684"/>
                        <a:pt x="674600" y="0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C46C0757-6BF1-1992-DE5D-CA895A5D59D5}"/>
                    </a:ext>
                  </a:extLst>
                </p:cNvPr>
                <p:cNvSpPr/>
                <p:nvPr/>
              </p:nvSpPr>
              <p:spPr>
                <a:xfrm>
                  <a:off x="5771101" y="1663665"/>
                  <a:ext cx="1233623" cy="1264562"/>
                </a:xfrm>
                <a:custGeom>
                  <a:avLst/>
                  <a:gdLst>
                    <a:gd name="connsiteX0" fmla="*/ 1232957 w 1233623"/>
                    <a:gd name="connsiteY0" fmla="*/ 0 h 1264562"/>
                    <a:gd name="connsiteX1" fmla="*/ 931225 w 1233623"/>
                    <a:gd name="connsiteY1" fmla="*/ 1094877 h 1264562"/>
                    <a:gd name="connsiteX2" fmla="*/ 0 w 1233623"/>
                    <a:gd name="connsiteY2" fmla="*/ 1264562 h 1264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33623" h="1264562">
                      <a:moveTo>
                        <a:pt x="1232957" y="0"/>
                      </a:moveTo>
                      <a:cubicBezTo>
                        <a:pt x="1244771" y="378903"/>
                        <a:pt x="1097894" y="972854"/>
                        <a:pt x="931225" y="1094877"/>
                      </a:cubicBezTo>
                      <a:cubicBezTo>
                        <a:pt x="880084" y="1132465"/>
                        <a:pt x="55028" y="1260675"/>
                        <a:pt x="0" y="1264562"/>
                      </a:cubicBezTo>
                    </a:path>
                  </a:pathLst>
                </a:custGeom>
                <a:noFill/>
                <a:ln w="12700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300D7A34-0A0D-6F3F-DABC-BE90E4072EAC}"/>
                  </a:ext>
                </a:extLst>
              </p:cNvPr>
              <p:cNvSpPr/>
              <p:nvPr/>
            </p:nvSpPr>
            <p:spPr>
              <a:xfrm>
                <a:off x="5139254" y="2738218"/>
                <a:ext cx="518003" cy="343235"/>
              </a:xfrm>
              <a:custGeom>
                <a:avLst/>
                <a:gdLst>
                  <a:gd name="connsiteX0" fmla="*/ 495095 w 518003"/>
                  <a:gd name="connsiteY0" fmla="*/ 196095 h 343235"/>
                  <a:gd name="connsiteX1" fmla="*/ 229163 w 518003"/>
                  <a:gd name="connsiteY1" fmla="*/ 341591 h 343235"/>
                  <a:gd name="connsiteX2" fmla="*/ 75740 w 518003"/>
                  <a:gd name="connsiteY2" fmla="*/ 311469 h 343235"/>
                  <a:gd name="connsiteX3" fmla="*/ 0 w 518003"/>
                  <a:gd name="connsiteY3" fmla="*/ 219006 h 343235"/>
                  <a:gd name="connsiteX4" fmla="*/ 78552 w 518003"/>
                  <a:gd name="connsiteY4" fmla="*/ 216960 h 343235"/>
                  <a:gd name="connsiteX5" fmla="*/ 215866 w 518003"/>
                  <a:gd name="connsiteY5" fmla="*/ 211386 h 343235"/>
                  <a:gd name="connsiteX6" fmla="*/ 227270 w 518003"/>
                  <a:gd name="connsiteY6" fmla="*/ 152114 h 343235"/>
                  <a:gd name="connsiteX7" fmla="*/ 137927 w 518003"/>
                  <a:gd name="connsiteY7" fmla="*/ 180293 h 343235"/>
                  <a:gd name="connsiteX8" fmla="*/ 83973 w 518003"/>
                  <a:gd name="connsiteY8" fmla="*/ 163416 h 343235"/>
                  <a:gd name="connsiteX9" fmla="*/ 184926 w 518003"/>
                  <a:gd name="connsiteY9" fmla="*/ 69317 h 343235"/>
                  <a:gd name="connsiteX10" fmla="*/ 389489 w 518003"/>
                  <a:gd name="connsiteY10" fmla="*/ 21 h 343235"/>
                  <a:gd name="connsiteX11" fmla="*/ 495095 w 518003"/>
                  <a:gd name="connsiteY11" fmla="*/ 196095 h 343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18003" h="343235">
                    <a:moveTo>
                      <a:pt x="495095" y="196095"/>
                    </a:moveTo>
                    <a:cubicBezTo>
                      <a:pt x="465076" y="223507"/>
                      <a:pt x="309147" y="326914"/>
                      <a:pt x="229163" y="341591"/>
                    </a:cubicBezTo>
                    <a:cubicBezTo>
                      <a:pt x="178942" y="350848"/>
                      <a:pt x="86888" y="318322"/>
                      <a:pt x="75740" y="311469"/>
                    </a:cubicBezTo>
                    <a:cubicBezTo>
                      <a:pt x="64591" y="304616"/>
                      <a:pt x="0" y="219006"/>
                      <a:pt x="0" y="219006"/>
                    </a:cubicBezTo>
                    <a:cubicBezTo>
                      <a:pt x="0" y="219006"/>
                      <a:pt x="37282" y="182083"/>
                      <a:pt x="78552" y="216960"/>
                    </a:cubicBezTo>
                    <a:cubicBezTo>
                      <a:pt x="131586" y="261862"/>
                      <a:pt x="182675" y="239258"/>
                      <a:pt x="215866" y="211386"/>
                    </a:cubicBezTo>
                    <a:cubicBezTo>
                      <a:pt x="229674" y="199777"/>
                      <a:pt x="246141" y="168223"/>
                      <a:pt x="227270" y="152114"/>
                    </a:cubicBezTo>
                    <a:cubicBezTo>
                      <a:pt x="208399" y="136005"/>
                      <a:pt x="158486" y="178707"/>
                      <a:pt x="137927" y="180293"/>
                    </a:cubicBezTo>
                    <a:cubicBezTo>
                      <a:pt x="96145" y="183514"/>
                      <a:pt x="83973" y="163416"/>
                      <a:pt x="83973" y="163416"/>
                    </a:cubicBezTo>
                    <a:cubicBezTo>
                      <a:pt x="83973" y="163416"/>
                      <a:pt x="168151" y="81591"/>
                      <a:pt x="184926" y="69317"/>
                    </a:cubicBezTo>
                    <a:cubicBezTo>
                      <a:pt x="201700" y="57043"/>
                      <a:pt x="300862" y="-1258"/>
                      <a:pt x="389489" y="21"/>
                    </a:cubicBezTo>
                    <a:cubicBezTo>
                      <a:pt x="460217" y="1044"/>
                      <a:pt x="564647" y="132476"/>
                      <a:pt x="495095" y="196095"/>
                    </a:cubicBezTo>
                    <a:close/>
                  </a:path>
                </a:pathLst>
              </a:custGeom>
              <a:solidFill>
                <a:srgbClr val="C48270"/>
              </a:solidFill>
              <a:ln w="127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47D52898-1531-E74D-B834-6DEAD5A0F86F}"/>
                  </a:ext>
                </a:extLst>
              </p:cNvPr>
              <p:cNvSpPr/>
              <p:nvPr/>
            </p:nvSpPr>
            <p:spPr>
              <a:xfrm>
                <a:off x="5506293" y="2686229"/>
                <a:ext cx="264961" cy="251664"/>
              </a:xfrm>
              <a:custGeom>
                <a:avLst/>
                <a:gdLst>
                  <a:gd name="connsiteX0" fmla="*/ 0 w 264961"/>
                  <a:gd name="connsiteY0" fmla="*/ 50732 h 251664"/>
                  <a:gd name="connsiteX1" fmla="*/ 111538 w 264961"/>
                  <a:gd name="connsiteY1" fmla="*/ 0 h 251664"/>
                  <a:gd name="connsiteX2" fmla="*/ 264961 w 264961"/>
                  <a:gd name="connsiteY2" fmla="*/ 249568 h 251664"/>
                  <a:gd name="connsiteX3" fmla="*/ 128773 w 264961"/>
                  <a:gd name="connsiteY3" fmla="*/ 251664 h 251664"/>
                  <a:gd name="connsiteX4" fmla="*/ 0 w 264961"/>
                  <a:gd name="connsiteY4" fmla="*/ 50732 h 251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961" h="251664">
                    <a:moveTo>
                      <a:pt x="0" y="50732"/>
                    </a:moveTo>
                    <a:lnTo>
                      <a:pt x="111538" y="0"/>
                    </a:lnTo>
                    <a:cubicBezTo>
                      <a:pt x="111538" y="0"/>
                      <a:pt x="255296" y="52164"/>
                      <a:pt x="264961" y="249568"/>
                    </a:cubicBezTo>
                    <a:lnTo>
                      <a:pt x="128773" y="251664"/>
                    </a:lnTo>
                    <a:cubicBezTo>
                      <a:pt x="128773" y="251664"/>
                      <a:pt x="107294" y="98191"/>
                      <a:pt x="0" y="50732"/>
                    </a:cubicBezTo>
                    <a:close/>
                  </a:path>
                </a:pathLst>
              </a:custGeom>
              <a:solidFill>
                <a:srgbClr val="EFAF00"/>
              </a:solidFill>
              <a:ln w="127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CDD89840-0570-700F-966A-15016259DEDC}"/>
                </a:ext>
              </a:extLst>
            </p:cNvPr>
            <p:cNvSpPr/>
            <p:nvPr/>
          </p:nvSpPr>
          <p:spPr>
            <a:xfrm>
              <a:off x="5964413" y="1030899"/>
              <a:ext cx="132557" cy="132557"/>
            </a:xfrm>
            <a:custGeom>
              <a:avLst/>
              <a:gdLst>
                <a:gd name="connsiteX0" fmla="*/ 132557 w 132557"/>
                <a:gd name="connsiteY0" fmla="*/ 66279 h 132557"/>
                <a:gd name="connsiteX1" fmla="*/ 66279 w 132557"/>
                <a:gd name="connsiteY1" fmla="*/ 132557 h 132557"/>
                <a:gd name="connsiteX2" fmla="*/ 0 w 132557"/>
                <a:gd name="connsiteY2" fmla="*/ 66279 h 132557"/>
                <a:gd name="connsiteX3" fmla="*/ 66279 w 132557"/>
                <a:gd name="connsiteY3" fmla="*/ 0 h 132557"/>
                <a:gd name="connsiteX4" fmla="*/ 132557 w 132557"/>
                <a:gd name="connsiteY4" fmla="*/ 66279 h 132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557" h="132557">
                  <a:moveTo>
                    <a:pt x="132557" y="66279"/>
                  </a:moveTo>
                  <a:cubicBezTo>
                    <a:pt x="132557" y="102883"/>
                    <a:pt x="102883" y="132557"/>
                    <a:pt x="66279" y="132557"/>
                  </a:cubicBezTo>
                  <a:cubicBezTo>
                    <a:pt x="29674" y="132557"/>
                    <a:pt x="0" y="102883"/>
                    <a:pt x="0" y="66279"/>
                  </a:cubicBezTo>
                  <a:cubicBezTo>
                    <a:pt x="0" y="29674"/>
                    <a:pt x="29674" y="0"/>
                    <a:pt x="66279" y="0"/>
                  </a:cubicBezTo>
                  <a:cubicBezTo>
                    <a:pt x="102883" y="0"/>
                    <a:pt x="132557" y="29674"/>
                    <a:pt x="132557" y="66279"/>
                  </a:cubicBezTo>
                  <a:close/>
                </a:path>
              </a:pathLst>
            </a:custGeom>
            <a:solidFill>
              <a:srgbClr val="C48270"/>
            </a:solidFill>
            <a:ln w="1270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111E367C-2494-59EE-28A7-B94F764FEE38}"/>
                </a:ext>
              </a:extLst>
            </p:cNvPr>
            <p:cNvSpPr/>
            <p:nvPr/>
          </p:nvSpPr>
          <p:spPr>
            <a:xfrm>
              <a:off x="5987785" y="1063311"/>
              <a:ext cx="60806" cy="55294"/>
            </a:xfrm>
            <a:custGeom>
              <a:avLst/>
              <a:gdLst>
                <a:gd name="connsiteX0" fmla="*/ 0 w 60806"/>
                <a:gd name="connsiteY0" fmla="*/ 55294 h 55294"/>
                <a:gd name="connsiteX1" fmla="*/ 60807 w 60806"/>
                <a:gd name="connsiteY1" fmla="*/ 113 h 55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806" h="55294">
                  <a:moveTo>
                    <a:pt x="0" y="55294"/>
                  </a:moveTo>
                  <a:cubicBezTo>
                    <a:pt x="0" y="55294"/>
                    <a:pt x="19894" y="-2904"/>
                    <a:pt x="60807" y="113"/>
                  </a:cubicBezTo>
                </a:path>
              </a:pathLst>
            </a:custGeom>
            <a:noFill/>
            <a:ln w="1270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AC869B04-D92D-2A4E-1EC7-B90B47952741}"/>
                </a:ext>
              </a:extLst>
            </p:cNvPr>
            <p:cNvSpPr/>
            <p:nvPr/>
          </p:nvSpPr>
          <p:spPr>
            <a:xfrm>
              <a:off x="6015912" y="1092728"/>
              <a:ext cx="22757" cy="16416"/>
            </a:xfrm>
            <a:custGeom>
              <a:avLst/>
              <a:gdLst>
                <a:gd name="connsiteX0" fmla="*/ 0 w 22757"/>
                <a:gd name="connsiteY0" fmla="*/ 0 h 16416"/>
                <a:gd name="connsiteX1" fmla="*/ 22758 w 22757"/>
                <a:gd name="connsiteY1" fmla="*/ 16416 h 16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757" h="16416">
                  <a:moveTo>
                    <a:pt x="0" y="0"/>
                  </a:moveTo>
                  <a:lnTo>
                    <a:pt x="22758" y="16416"/>
                  </a:lnTo>
                </a:path>
              </a:pathLst>
            </a:custGeom>
            <a:ln w="1270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BE38526-F0AC-FCB1-CD3F-298A6BF536FA}"/>
                </a:ext>
              </a:extLst>
            </p:cNvPr>
            <p:cNvSpPr/>
            <p:nvPr/>
          </p:nvSpPr>
          <p:spPr>
            <a:xfrm>
              <a:off x="5637981" y="1125407"/>
              <a:ext cx="69295" cy="152195"/>
            </a:xfrm>
            <a:custGeom>
              <a:avLst/>
              <a:gdLst>
                <a:gd name="connsiteX0" fmla="*/ 32832 w 69295"/>
                <a:gd name="connsiteY0" fmla="*/ 0 h 152195"/>
                <a:gd name="connsiteX1" fmla="*/ 0 w 69295"/>
                <a:gd name="connsiteY1" fmla="*/ 115988 h 152195"/>
                <a:gd name="connsiteX2" fmla="*/ 69296 w 69295"/>
                <a:gd name="connsiteY2" fmla="*/ 152195 h 152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295" h="152195">
                  <a:moveTo>
                    <a:pt x="32832" y="0"/>
                  </a:moveTo>
                  <a:lnTo>
                    <a:pt x="0" y="115988"/>
                  </a:lnTo>
                  <a:lnTo>
                    <a:pt x="69296" y="152195"/>
                  </a:lnTo>
                </a:path>
              </a:pathLst>
            </a:custGeom>
            <a:noFill/>
            <a:ln w="1270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D868F888-A69E-E04C-9A36-334595B4AEBC}"/>
                </a:ext>
              </a:extLst>
            </p:cNvPr>
            <p:cNvSpPr/>
            <p:nvPr/>
          </p:nvSpPr>
          <p:spPr>
            <a:xfrm>
              <a:off x="5754684" y="1094416"/>
              <a:ext cx="38867" cy="48379"/>
            </a:xfrm>
            <a:custGeom>
              <a:avLst/>
              <a:gdLst>
                <a:gd name="connsiteX0" fmla="*/ 38867 w 38867"/>
                <a:gd name="connsiteY0" fmla="*/ 24190 h 48379"/>
                <a:gd name="connsiteX1" fmla="*/ 19434 w 38867"/>
                <a:gd name="connsiteY1" fmla="*/ 48379 h 48379"/>
                <a:gd name="connsiteX2" fmla="*/ 0 w 38867"/>
                <a:gd name="connsiteY2" fmla="*/ 24190 h 48379"/>
                <a:gd name="connsiteX3" fmla="*/ 19434 w 38867"/>
                <a:gd name="connsiteY3" fmla="*/ 0 h 48379"/>
                <a:gd name="connsiteX4" fmla="*/ 38867 w 38867"/>
                <a:gd name="connsiteY4" fmla="*/ 24190 h 48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867" h="48379">
                  <a:moveTo>
                    <a:pt x="38867" y="24190"/>
                  </a:moveTo>
                  <a:cubicBezTo>
                    <a:pt x="38867" y="37549"/>
                    <a:pt x="30166" y="48379"/>
                    <a:pt x="19434" y="48379"/>
                  </a:cubicBezTo>
                  <a:cubicBezTo>
                    <a:pt x="8701" y="48379"/>
                    <a:pt x="0" y="37549"/>
                    <a:pt x="0" y="24190"/>
                  </a:cubicBezTo>
                  <a:cubicBezTo>
                    <a:pt x="0" y="10830"/>
                    <a:pt x="8701" y="0"/>
                    <a:pt x="19434" y="0"/>
                  </a:cubicBezTo>
                  <a:cubicBezTo>
                    <a:pt x="30166" y="0"/>
                    <a:pt x="38867" y="10830"/>
                    <a:pt x="38867" y="24190"/>
                  </a:cubicBezTo>
                  <a:close/>
                </a:path>
              </a:pathLst>
            </a:custGeom>
            <a:solidFill>
              <a:srgbClr val="070707"/>
            </a:solidFill>
            <a:ln w="1270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FEBB12F4-7D6F-D49F-AD07-6129AFC74B97}"/>
                </a:ext>
              </a:extLst>
            </p:cNvPr>
            <p:cNvSpPr/>
            <p:nvPr/>
          </p:nvSpPr>
          <p:spPr>
            <a:xfrm>
              <a:off x="5570730" y="1129038"/>
              <a:ext cx="38867" cy="48379"/>
            </a:xfrm>
            <a:custGeom>
              <a:avLst/>
              <a:gdLst>
                <a:gd name="connsiteX0" fmla="*/ 38867 w 38867"/>
                <a:gd name="connsiteY0" fmla="*/ 24190 h 48379"/>
                <a:gd name="connsiteX1" fmla="*/ 19434 w 38867"/>
                <a:gd name="connsiteY1" fmla="*/ 48379 h 48379"/>
                <a:gd name="connsiteX2" fmla="*/ 0 w 38867"/>
                <a:gd name="connsiteY2" fmla="*/ 24190 h 48379"/>
                <a:gd name="connsiteX3" fmla="*/ 19434 w 38867"/>
                <a:gd name="connsiteY3" fmla="*/ 0 h 48379"/>
                <a:gd name="connsiteX4" fmla="*/ 38867 w 38867"/>
                <a:gd name="connsiteY4" fmla="*/ 24190 h 48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867" h="48379">
                  <a:moveTo>
                    <a:pt x="38867" y="24190"/>
                  </a:moveTo>
                  <a:cubicBezTo>
                    <a:pt x="38867" y="37549"/>
                    <a:pt x="30166" y="48379"/>
                    <a:pt x="19434" y="48379"/>
                  </a:cubicBezTo>
                  <a:cubicBezTo>
                    <a:pt x="8701" y="48379"/>
                    <a:pt x="0" y="37549"/>
                    <a:pt x="0" y="24190"/>
                  </a:cubicBezTo>
                  <a:cubicBezTo>
                    <a:pt x="0" y="10830"/>
                    <a:pt x="8701" y="0"/>
                    <a:pt x="19434" y="0"/>
                  </a:cubicBezTo>
                  <a:cubicBezTo>
                    <a:pt x="30167" y="0"/>
                    <a:pt x="38867" y="10830"/>
                    <a:pt x="38867" y="24190"/>
                  </a:cubicBezTo>
                  <a:close/>
                </a:path>
              </a:pathLst>
            </a:custGeom>
            <a:solidFill>
              <a:srgbClr val="070707"/>
            </a:solidFill>
            <a:ln w="1270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F3B8ACA8-6B43-47E7-7F01-F4A1FDCAF870}"/>
                </a:ext>
              </a:extLst>
            </p:cNvPr>
            <p:cNvSpPr/>
            <p:nvPr/>
          </p:nvSpPr>
          <p:spPr>
            <a:xfrm>
              <a:off x="5693827" y="1286910"/>
              <a:ext cx="129949" cy="72441"/>
            </a:xfrm>
            <a:custGeom>
              <a:avLst/>
              <a:gdLst>
                <a:gd name="connsiteX0" fmla="*/ 0 w 129949"/>
                <a:gd name="connsiteY0" fmla="*/ 68324 h 72441"/>
                <a:gd name="connsiteX1" fmla="*/ 129949 w 129949"/>
                <a:gd name="connsiteY1" fmla="*/ 0 h 72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9949" h="72441">
                  <a:moveTo>
                    <a:pt x="0" y="68324"/>
                  </a:moveTo>
                  <a:cubicBezTo>
                    <a:pt x="54615" y="83940"/>
                    <a:pt x="111855" y="53845"/>
                    <a:pt x="129949" y="0"/>
                  </a:cubicBezTo>
                </a:path>
              </a:pathLst>
            </a:custGeom>
            <a:noFill/>
            <a:ln w="1270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74" name="组合 673">
            <a:extLst>
              <a:ext uri="{FF2B5EF4-FFF2-40B4-BE49-F238E27FC236}">
                <a16:creationId xmlns:a16="http://schemas.microsoft.com/office/drawing/2014/main" id="{4995568F-75F7-4608-60D9-C8CB118E43F0}"/>
              </a:ext>
            </a:extLst>
          </p:cNvPr>
          <p:cNvGrpSpPr/>
          <p:nvPr/>
        </p:nvGrpSpPr>
        <p:grpSpPr>
          <a:xfrm flipH="1">
            <a:off x="422518" y="4157559"/>
            <a:ext cx="1381265" cy="2047646"/>
            <a:chOff x="5002114" y="1749606"/>
            <a:chExt cx="2054775" cy="3046086"/>
          </a:xfrm>
        </p:grpSpPr>
        <p:grpSp>
          <p:nvGrpSpPr>
            <p:cNvPr id="675" name="图形 304">
              <a:extLst>
                <a:ext uri="{FF2B5EF4-FFF2-40B4-BE49-F238E27FC236}">
                  <a16:creationId xmlns:a16="http://schemas.microsoft.com/office/drawing/2014/main" id="{B671B36A-A675-8DB8-01EA-CDDFCEC4665B}"/>
                </a:ext>
              </a:extLst>
            </p:cNvPr>
            <p:cNvGrpSpPr/>
            <p:nvPr/>
          </p:nvGrpSpPr>
          <p:grpSpPr>
            <a:xfrm>
              <a:off x="5002114" y="1749606"/>
              <a:ext cx="2054775" cy="3046086"/>
              <a:chOff x="5002114" y="1749606"/>
              <a:chExt cx="2054775" cy="3046086"/>
            </a:xfrm>
          </p:grpSpPr>
          <p:sp>
            <p:nvSpPr>
              <p:cNvPr id="1163" name="任意多边形: 形状 1162">
                <a:extLst>
                  <a:ext uri="{FF2B5EF4-FFF2-40B4-BE49-F238E27FC236}">
                    <a16:creationId xmlns:a16="http://schemas.microsoft.com/office/drawing/2014/main" id="{963DF5F0-479A-E17C-36A6-B46FB05B3398}"/>
                  </a:ext>
                </a:extLst>
              </p:cNvPr>
              <p:cNvSpPr/>
              <p:nvPr/>
            </p:nvSpPr>
            <p:spPr>
              <a:xfrm>
                <a:off x="5092517" y="2595891"/>
                <a:ext cx="1938999" cy="1246609"/>
              </a:xfrm>
              <a:custGeom>
                <a:avLst/>
                <a:gdLst>
                  <a:gd name="connsiteX0" fmla="*/ 1300692 w 1938999"/>
                  <a:gd name="connsiteY0" fmla="*/ 0 h 1246609"/>
                  <a:gd name="connsiteX1" fmla="*/ 1700485 w 1938999"/>
                  <a:gd name="connsiteY1" fmla="*/ 186805 h 1246609"/>
                  <a:gd name="connsiteX2" fmla="*/ 1938999 w 1938999"/>
                  <a:gd name="connsiteY2" fmla="*/ 966095 h 1246609"/>
                  <a:gd name="connsiteX3" fmla="*/ 1680276 w 1938999"/>
                  <a:gd name="connsiteY3" fmla="*/ 889827 h 1246609"/>
                  <a:gd name="connsiteX4" fmla="*/ 1503180 w 1938999"/>
                  <a:gd name="connsiteY4" fmla="*/ 589278 h 1246609"/>
                  <a:gd name="connsiteX5" fmla="*/ 1389613 w 1938999"/>
                  <a:gd name="connsiteY5" fmla="*/ 1246610 h 1246609"/>
                  <a:gd name="connsiteX6" fmla="*/ 713522 w 1938999"/>
                  <a:gd name="connsiteY6" fmla="*/ 1246610 h 1246609"/>
                  <a:gd name="connsiteX7" fmla="*/ 657375 w 1938999"/>
                  <a:gd name="connsiteY7" fmla="*/ 914385 h 1246609"/>
                  <a:gd name="connsiteX8" fmla="*/ 522763 w 1938999"/>
                  <a:gd name="connsiteY8" fmla="*/ 725911 h 1246609"/>
                  <a:gd name="connsiteX9" fmla="*/ 534449 w 1938999"/>
                  <a:gd name="connsiteY9" fmla="*/ 633212 h 1246609"/>
                  <a:gd name="connsiteX10" fmla="*/ 246730 w 1938999"/>
                  <a:gd name="connsiteY10" fmla="*/ 870100 h 1246609"/>
                  <a:gd name="connsiteX11" fmla="*/ 0 w 1938999"/>
                  <a:gd name="connsiteY11" fmla="*/ 761937 h 1246609"/>
                  <a:gd name="connsiteX12" fmla="*/ 491351 w 1938999"/>
                  <a:gd name="connsiteY12" fmla="*/ 157985 h 1246609"/>
                  <a:gd name="connsiteX13" fmla="*/ 731403 w 1938999"/>
                  <a:gd name="connsiteY13" fmla="*/ 79915 h 1246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38999" h="1246609">
                    <a:moveTo>
                      <a:pt x="1300692" y="0"/>
                    </a:moveTo>
                    <a:cubicBezTo>
                      <a:pt x="1394577" y="23109"/>
                      <a:pt x="1631290" y="83781"/>
                      <a:pt x="1700485" y="186805"/>
                    </a:cubicBezTo>
                    <a:cubicBezTo>
                      <a:pt x="1790637" y="320802"/>
                      <a:pt x="1938999" y="966095"/>
                      <a:pt x="1938999" y="966095"/>
                    </a:cubicBezTo>
                    <a:lnTo>
                      <a:pt x="1680276" y="889827"/>
                    </a:lnTo>
                    <a:cubicBezTo>
                      <a:pt x="1680276" y="889827"/>
                      <a:pt x="1514384" y="589278"/>
                      <a:pt x="1503180" y="589278"/>
                    </a:cubicBezTo>
                    <a:cubicBezTo>
                      <a:pt x="1491977" y="589278"/>
                      <a:pt x="1389613" y="1246610"/>
                      <a:pt x="1389613" y="1246610"/>
                    </a:cubicBezTo>
                    <a:lnTo>
                      <a:pt x="713522" y="1246610"/>
                    </a:lnTo>
                    <a:lnTo>
                      <a:pt x="657375" y="914385"/>
                    </a:lnTo>
                    <a:cubicBezTo>
                      <a:pt x="657375" y="914385"/>
                      <a:pt x="513757" y="797698"/>
                      <a:pt x="522763" y="725911"/>
                    </a:cubicBezTo>
                    <a:cubicBezTo>
                      <a:pt x="531770" y="654124"/>
                      <a:pt x="534449" y="633212"/>
                      <a:pt x="534449" y="633212"/>
                    </a:cubicBezTo>
                    <a:cubicBezTo>
                      <a:pt x="534449" y="633212"/>
                      <a:pt x="457610" y="661461"/>
                      <a:pt x="246730" y="870100"/>
                    </a:cubicBezTo>
                    <a:lnTo>
                      <a:pt x="0" y="761937"/>
                    </a:lnTo>
                    <a:cubicBezTo>
                      <a:pt x="0" y="761937"/>
                      <a:pt x="381429" y="222654"/>
                      <a:pt x="491351" y="157985"/>
                    </a:cubicBezTo>
                    <a:cubicBezTo>
                      <a:pt x="601272" y="93314"/>
                      <a:pt x="731403" y="79915"/>
                      <a:pt x="731403" y="79915"/>
                    </a:cubicBezTo>
                    <a:close/>
                  </a:path>
                </a:pathLst>
              </a:custGeom>
              <a:solidFill>
                <a:srgbClr val="F7F3EF"/>
              </a:solidFill>
              <a:ln w="15875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64" name="图形 304">
                <a:extLst>
                  <a:ext uri="{FF2B5EF4-FFF2-40B4-BE49-F238E27FC236}">
                    <a16:creationId xmlns:a16="http://schemas.microsoft.com/office/drawing/2014/main" id="{995279B3-D916-CBD0-AE6B-4772D52BD3C9}"/>
                  </a:ext>
                </a:extLst>
              </p:cNvPr>
              <p:cNvGrpSpPr/>
              <p:nvPr/>
            </p:nvGrpSpPr>
            <p:grpSpPr>
              <a:xfrm>
                <a:off x="5570127" y="1749606"/>
                <a:ext cx="966814" cy="960042"/>
                <a:chOff x="5570127" y="1749606"/>
                <a:chExt cx="966814" cy="960042"/>
              </a:xfrm>
            </p:grpSpPr>
            <p:sp>
              <p:nvSpPr>
                <p:cNvPr id="1180" name="任意多边形: 形状 1179">
                  <a:extLst>
                    <a:ext uri="{FF2B5EF4-FFF2-40B4-BE49-F238E27FC236}">
                      <a16:creationId xmlns:a16="http://schemas.microsoft.com/office/drawing/2014/main" id="{548D952F-AA4A-B76B-DD57-18C96479BAF9}"/>
                    </a:ext>
                  </a:extLst>
                </p:cNvPr>
                <p:cNvSpPr/>
                <p:nvPr/>
              </p:nvSpPr>
              <p:spPr>
                <a:xfrm>
                  <a:off x="5797164" y="2149836"/>
                  <a:ext cx="635145" cy="559812"/>
                </a:xfrm>
                <a:custGeom>
                  <a:avLst/>
                  <a:gdLst>
                    <a:gd name="connsiteX0" fmla="*/ 270498 w 635145"/>
                    <a:gd name="connsiteY0" fmla="*/ 0 h 559813"/>
                    <a:gd name="connsiteX1" fmla="*/ 635145 w 635145"/>
                    <a:gd name="connsiteY1" fmla="*/ 458972 h 559813"/>
                    <a:gd name="connsiteX2" fmla="*/ 0 w 635145"/>
                    <a:gd name="connsiteY2" fmla="*/ 548113 h 559813"/>
                    <a:gd name="connsiteX3" fmla="*/ 123848 w 635145"/>
                    <a:gd name="connsiteY3" fmla="*/ 181445 h 5598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35145" h="559813">
                      <a:moveTo>
                        <a:pt x="270498" y="0"/>
                      </a:moveTo>
                      <a:cubicBezTo>
                        <a:pt x="270498" y="0"/>
                        <a:pt x="354982" y="340484"/>
                        <a:pt x="635145" y="458972"/>
                      </a:cubicBezTo>
                      <a:cubicBezTo>
                        <a:pt x="635145" y="458972"/>
                        <a:pt x="430503" y="600701"/>
                        <a:pt x="0" y="548113"/>
                      </a:cubicBezTo>
                      <a:cubicBezTo>
                        <a:pt x="0" y="548113"/>
                        <a:pt x="152712" y="374356"/>
                        <a:pt x="123848" y="181445"/>
                      </a:cubicBezTo>
                      <a:close/>
                    </a:path>
                  </a:pathLst>
                </a:custGeom>
                <a:solidFill>
                  <a:srgbClr val="FCBE9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81" name="任意多边形: 形状 1180">
                  <a:extLst>
                    <a:ext uri="{FF2B5EF4-FFF2-40B4-BE49-F238E27FC236}">
                      <a16:creationId xmlns:a16="http://schemas.microsoft.com/office/drawing/2014/main" id="{4C363147-FD93-6EF0-49C4-A46272E0DE82}"/>
                    </a:ext>
                  </a:extLst>
                </p:cNvPr>
                <p:cNvSpPr/>
                <p:nvPr/>
              </p:nvSpPr>
              <p:spPr>
                <a:xfrm>
                  <a:off x="5617415" y="2002797"/>
                  <a:ext cx="455882" cy="522051"/>
                </a:xfrm>
                <a:custGeom>
                  <a:avLst/>
                  <a:gdLst>
                    <a:gd name="connsiteX0" fmla="*/ 450247 w 455882"/>
                    <a:gd name="connsiteY0" fmla="*/ 147038 h 522051"/>
                    <a:gd name="connsiteX1" fmla="*/ 280225 w 455882"/>
                    <a:gd name="connsiteY1" fmla="*/ 521394 h 522051"/>
                    <a:gd name="connsiteX2" fmla="*/ 5290 w 455882"/>
                    <a:gd name="connsiteY2" fmla="*/ 235827 h 522051"/>
                    <a:gd name="connsiteX3" fmla="*/ 139901 w 455882"/>
                    <a:gd name="connsiteY3" fmla="*/ 9351 h 522051"/>
                    <a:gd name="connsiteX4" fmla="*/ 450247 w 455882"/>
                    <a:gd name="connsiteY4" fmla="*/ 147038 h 522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5882" h="522051">
                      <a:moveTo>
                        <a:pt x="450247" y="147038"/>
                      </a:moveTo>
                      <a:cubicBezTo>
                        <a:pt x="470149" y="208545"/>
                        <a:pt x="442734" y="501448"/>
                        <a:pt x="280225" y="521394"/>
                      </a:cubicBezTo>
                      <a:cubicBezTo>
                        <a:pt x="158046" y="536376"/>
                        <a:pt x="22819" y="291007"/>
                        <a:pt x="5290" y="235827"/>
                      </a:cubicBezTo>
                      <a:cubicBezTo>
                        <a:pt x="-12240" y="180647"/>
                        <a:pt x="9200" y="48891"/>
                        <a:pt x="139901" y="9351"/>
                      </a:cubicBezTo>
                      <a:cubicBezTo>
                        <a:pt x="315108" y="-43809"/>
                        <a:pt x="450247" y="147038"/>
                        <a:pt x="450247" y="147038"/>
                      </a:cubicBezTo>
                      <a:close/>
                    </a:path>
                  </a:pathLst>
                </a:custGeom>
                <a:solidFill>
                  <a:srgbClr val="FCBE9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182" name="图形 304">
                  <a:extLst>
                    <a:ext uri="{FF2B5EF4-FFF2-40B4-BE49-F238E27FC236}">
                      <a16:creationId xmlns:a16="http://schemas.microsoft.com/office/drawing/2014/main" id="{B4B90D23-09BE-1F85-7635-975EC09003D8}"/>
                    </a:ext>
                  </a:extLst>
                </p:cNvPr>
                <p:cNvGrpSpPr/>
                <p:nvPr/>
              </p:nvGrpSpPr>
              <p:grpSpPr>
                <a:xfrm>
                  <a:off x="5585890" y="1836233"/>
                  <a:ext cx="951051" cy="772574"/>
                  <a:chOff x="5585890" y="1836233"/>
                  <a:chExt cx="951051" cy="772574"/>
                </a:xfrm>
              </p:grpSpPr>
              <p:sp>
                <p:nvSpPr>
                  <p:cNvPr id="1184" name="任意多边形: 形状 1183">
                    <a:extLst>
                      <a:ext uri="{FF2B5EF4-FFF2-40B4-BE49-F238E27FC236}">
                        <a16:creationId xmlns:a16="http://schemas.microsoft.com/office/drawing/2014/main" id="{017C179A-3F57-3C28-8862-7737BFA0213D}"/>
                      </a:ext>
                    </a:extLst>
                  </p:cNvPr>
                  <p:cNvSpPr/>
                  <p:nvPr/>
                </p:nvSpPr>
                <p:spPr>
                  <a:xfrm>
                    <a:off x="5585890" y="1836233"/>
                    <a:ext cx="951051" cy="772574"/>
                  </a:xfrm>
                  <a:custGeom>
                    <a:avLst/>
                    <a:gdLst>
                      <a:gd name="connsiteX0" fmla="*/ 103857 w 951051"/>
                      <a:gd name="connsiteY0" fmla="*/ 248757 h 772574"/>
                      <a:gd name="connsiteX1" fmla="*/ 481684 w 951051"/>
                      <a:gd name="connsiteY1" fmla="*/ 313603 h 772574"/>
                      <a:gd name="connsiteX2" fmla="*/ 846331 w 951051"/>
                      <a:gd name="connsiteY2" fmla="*/ 772575 h 772574"/>
                      <a:gd name="connsiteX3" fmla="*/ 907574 w 951051"/>
                      <a:gd name="connsiteY3" fmla="*/ 414957 h 772574"/>
                      <a:gd name="connsiteX4" fmla="*/ 648367 w 951051"/>
                      <a:gd name="connsiteY4" fmla="*/ 403710 h 772574"/>
                      <a:gd name="connsiteX5" fmla="*/ 411830 w 951051"/>
                      <a:gd name="connsiteY5" fmla="*/ 6 h 772574"/>
                      <a:gd name="connsiteX6" fmla="*/ 49643 w 951051"/>
                      <a:gd name="connsiteY6" fmla="*/ 434288 h 772574"/>
                      <a:gd name="connsiteX7" fmla="*/ 103857 w 951051"/>
                      <a:gd name="connsiteY7" fmla="*/ 248757 h 772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51051" h="772574">
                        <a:moveTo>
                          <a:pt x="103857" y="248757"/>
                        </a:moveTo>
                        <a:cubicBezTo>
                          <a:pt x="103857" y="248757"/>
                          <a:pt x="224542" y="351122"/>
                          <a:pt x="481684" y="313603"/>
                        </a:cubicBezTo>
                        <a:cubicBezTo>
                          <a:pt x="481684" y="313603"/>
                          <a:pt x="556766" y="659666"/>
                          <a:pt x="846331" y="772575"/>
                        </a:cubicBezTo>
                        <a:cubicBezTo>
                          <a:pt x="846331" y="772575"/>
                          <a:pt x="1033311" y="560684"/>
                          <a:pt x="907574" y="414957"/>
                        </a:cubicBezTo>
                        <a:cubicBezTo>
                          <a:pt x="827747" y="322697"/>
                          <a:pt x="648367" y="403710"/>
                          <a:pt x="648367" y="403710"/>
                        </a:cubicBezTo>
                        <a:cubicBezTo>
                          <a:pt x="648367" y="403710"/>
                          <a:pt x="807933" y="1896"/>
                          <a:pt x="411830" y="6"/>
                        </a:cubicBezTo>
                        <a:cubicBezTo>
                          <a:pt x="15726" y="-1883"/>
                          <a:pt x="-69329" y="418692"/>
                          <a:pt x="49643" y="434288"/>
                        </a:cubicBezTo>
                        <a:cubicBezTo>
                          <a:pt x="50126" y="434288"/>
                          <a:pt x="-8305" y="313603"/>
                          <a:pt x="103857" y="248757"/>
                        </a:cubicBezTo>
                        <a:close/>
                      </a:path>
                    </a:pathLst>
                  </a:custGeom>
                  <a:solidFill>
                    <a:srgbClr val="1C0E0C"/>
                  </a:solidFill>
                  <a:ln w="15875" cap="flat">
                    <a:solidFill>
                      <a:srgbClr val="070707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5" name="任意多边形: 形状 1184">
                    <a:extLst>
                      <a:ext uri="{FF2B5EF4-FFF2-40B4-BE49-F238E27FC236}">
                        <a16:creationId xmlns:a16="http://schemas.microsoft.com/office/drawing/2014/main" id="{DA742063-0AEF-B239-0C64-C7F5FCE53C59}"/>
                      </a:ext>
                    </a:extLst>
                  </p:cNvPr>
                  <p:cNvSpPr/>
                  <p:nvPr/>
                </p:nvSpPr>
                <p:spPr>
                  <a:xfrm>
                    <a:off x="6227008" y="2174955"/>
                    <a:ext cx="285566" cy="66745"/>
                  </a:xfrm>
                  <a:custGeom>
                    <a:avLst/>
                    <a:gdLst>
                      <a:gd name="connsiteX0" fmla="*/ 285567 w 285566"/>
                      <a:gd name="connsiteY0" fmla="*/ 40385 h 66745"/>
                      <a:gd name="connsiteX1" fmla="*/ 0 w 285566"/>
                      <a:gd name="connsiteY1" fmla="*/ 66745 h 667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566" h="66745">
                        <a:moveTo>
                          <a:pt x="285567" y="40385"/>
                        </a:moveTo>
                        <a:cubicBezTo>
                          <a:pt x="148539" y="-63912"/>
                          <a:pt x="0" y="66745"/>
                          <a:pt x="0" y="66745"/>
                        </a:cubicBezTo>
                      </a:path>
                    </a:pathLst>
                  </a:custGeom>
                  <a:noFill/>
                  <a:ln w="15875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6" name="任意多边形: 形状 1185">
                    <a:extLst>
                      <a:ext uri="{FF2B5EF4-FFF2-40B4-BE49-F238E27FC236}">
                        <a16:creationId xmlns:a16="http://schemas.microsoft.com/office/drawing/2014/main" id="{622E416A-9A5E-2BC4-3CE9-BC7779A04C5A}"/>
                      </a:ext>
                    </a:extLst>
                  </p:cNvPr>
                  <p:cNvSpPr/>
                  <p:nvPr/>
                </p:nvSpPr>
                <p:spPr>
                  <a:xfrm>
                    <a:off x="5685969" y="2081255"/>
                    <a:ext cx="324667" cy="119894"/>
                  </a:xfrm>
                  <a:custGeom>
                    <a:avLst/>
                    <a:gdLst>
                      <a:gd name="connsiteX0" fmla="*/ 0 w 324667"/>
                      <a:gd name="connsiteY0" fmla="*/ 0 h 119894"/>
                      <a:gd name="connsiteX1" fmla="*/ 324668 w 324667"/>
                      <a:gd name="connsiteY1" fmla="*/ 113919 h 119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24667" h="119894">
                        <a:moveTo>
                          <a:pt x="0" y="0"/>
                        </a:moveTo>
                        <a:cubicBezTo>
                          <a:pt x="0" y="0"/>
                          <a:pt x="67438" y="151438"/>
                          <a:pt x="324668" y="113919"/>
                        </a:cubicBezTo>
                      </a:path>
                    </a:pathLst>
                  </a:custGeom>
                  <a:noFill/>
                  <a:ln w="15875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183" name="任意多边形: 形状 1182">
                  <a:extLst>
                    <a:ext uri="{FF2B5EF4-FFF2-40B4-BE49-F238E27FC236}">
                      <a16:creationId xmlns:a16="http://schemas.microsoft.com/office/drawing/2014/main" id="{B53F3415-3807-4D32-1F88-9076E820B65B}"/>
                    </a:ext>
                  </a:extLst>
                </p:cNvPr>
                <p:cNvSpPr/>
                <p:nvPr/>
              </p:nvSpPr>
              <p:spPr>
                <a:xfrm>
                  <a:off x="5570127" y="1749606"/>
                  <a:ext cx="805420" cy="465470"/>
                </a:xfrm>
                <a:custGeom>
                  <a:avLst/>
                  <a:gdLst>
                    <a:gd name="connsiteX0" fmla="*/ 16904 w 805420"/>
                    <a:gd name="connsiteY0" fmla="*/ 435332 h 465470"/>
                    <a:gd name="connsiteX1" fmla="*/ 18881 w 805420"/>
                    <a:gd name="connsiteY1" fmla="*/ 218126 h 465470"/>
                    <a:gd name="connsiteX2" fmla="*/ 381156 w 805420"/>
                    <a:gd name="connsiteY2" fmla="*/ 392 h 465470"/>
                    <a:gd name="connsiteX3" fmla="*/ 805421 w 805420"/>
                    <a:gd name="connsiteY3" fmla="*/ 152445 h 465470"/>
                    <a:gd name="connsiteX4" fmla="*/ 517481 w 805420"/>
                    <a:gd name="connsiteY4" fmla="*/ 465471 h 465470"/>
                    <a:gd name="connsiteX5" fmla="*/ 208058 w 805420"/>
                    <a:gd name="connsiteY5" fmla="*/ 257314 h 465470"/>
                    <a:gd name="connsiteX6" fmla="*/ 16904 w 805420"/>
                    <a:gd name="connsiteY6" fmla="*/ 435332 h 465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05420" h="465470">
                      <a:moveTo>
                        <a:pt x="16904" y="435332"/>
                      </a:moveTo>
                      <a:cubicBezTo>
                        <a:pt x="16904" y="435332"/>
                        <a:pt x="-22416" y="287584"/>
                        <a:pt x="18881" y="218126"/>
                      </a:cubicBezTo>
                      <a:cubicBezTo>
                        <a:pt x="60179" y="148667"/>
                        <a:pt x="247862" y="9750"/>
                        <a:pt x="381156" y="392"/>
                      </a:cubicBezTo>
                      <a:cubicBezTo>
                        <a:pt x="514450" y="-8966"/>
                        <a:pt x="805421" y="152445"/>
                        <a:pt x="805421" y="152445"/>
                      </a:cubicBezTo>
                      <a:cubicBezTo>
                        <a:pt x="805421" y="152445"/>
                        <a:pt x="561810" y="164703"/>
                        <a:pt x="517481" y="465471"/>
                      </a:cubicBezTo>
                      <a:cubicBezTo>
                        <a:pt x="517481" y="465471"/>
                        <a:pt x="406286" y="214699"/>
                        <a:pt x="208058" y="257314"/>
                      </a:cubicBezTo>
                      <a:cubicBezTo>
                        <a:pt x="9831" y="299930"/>
                        <a:pt x="16904" y="435332"/>
                        <a:pt x="16904" y="435332"/>
                      </a:cubicBezTo>
                      <a:close/>
                    </a:path>
                  </a:pathLst>
                </a:custGeom>
                <a:solidFill>
                  <a:srgbClr val="E57B07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165" name="任意多边形: 形状 1164">
                <a:extLst>
                  <a:ext uri="{FF2B5EF4-FFF2-40B4-BE49-F238E27FC236}">
                    <a16:creationId xmlns:a16="http://schemas.microsoft.com/office/drawing/2014/main" id="{81CFA1DC-8FAF-E5B8-90ED-50588F922DC9}"/>
                  </a:ext>
                </a:extLst>
              </p:cNvPr>
              <p:cNvSpPr/>
              <p:nvPr/>
            </p:nvSpPr>
            <p:spPr>
              <a:xfrm>
                <a:off x="5615689" y="2552529"/>
                <a:ext cx="1048796" cy="2243163"/>
              </a:xfrm>
              <a:custGeom>
                <a:avLst/>
                <a:gdLst>
                  <a:gd name="connsiteX0" fmla="*/ 701823 w 1048796"/>
                  <a:gd name="connsiteY0" fmla="*/ 0 h 2243163"/>
                  <a:gd name="connsiteX1" fmla="*/ 607717 w 1048796"/>
                  <a:gd name="connsiteY1" fmla="*/ 409898 h 2243163"/>
                  <a:gd name="connsiteX2" fmla="*/ 239555 w 1048796"/>
                  <a:gd name="connsiteY2" fmla="*/ 414292 h 2243163"/>
                  <a:gd name="connsiteX3" fmla="*/ 251374 w 1048796"/>
                  <a:gd name="connsiteY3" fmla="*/ 63220 h 2243163"/>
                  <a:gd name="connsiteX4" fmla="*/ 148086 w 1048796"/>
                  <a:gd name="connsiteY4" fmla="*/ 133865 h 2243163"/>
                  <a:gd name="connsiteX5" fmla="*/ 11278 w 1048796"/>
                  <a:gd name="connsiteY5" fmla="*/ 676574 h 2243163"/>
                  <a:gd name="connsiteX6" fmla="*/ 134291 w 1048796"/>
                  <a:gd name="connsiteY6" fmla="*/ 957748 h 2243163"/>
                  <a:gd name="connsiteX7" fmla="*/ 190350 w 1048796"/>
                  <a:gd name="connsiteY7" fmla="*/ 1289884 h 2243163"/>
                  <a:gd name="connsiteX8" fmla="*/ 7499 w 1048796"/>
                  <a:gd name="connsiteY8" fmla="*/ 2224786 h 2243163"/>
                  <a:gd name="connsiteX9" fmla="*/ 957647 w 1048796"/>
                  <a:gd name="connsiteY9" fmla="*/ 2209761 h 2243163"/>
                  <a:gd name="connsiteX10" fmla="*/ 866529 w 1048796"/>
                  <a:gd name="connsiteY10" fmla="*/ 1289884 h 2243163"/>
                  <a:gd name="connsiteX11" fmla="*/ 917052 w 1048796"/>
                  <a:gd name="connsiteY11" fmla="*/ 973915 h 2243163"/>
                  <a:gd name="connsiteX12" fmla="*/ 777608 w 1048796"/>
                  <a:gd name="connsiteY12" fmla="*/ 43362 h 2243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48796" h="2243163">
                    <a:moveTo>
                      <a:pt x="701823" y="0"/>
                    </a:moveTo>
                    <a:cubicBezTo>
                      <a:pt x="701823" y="0"/>
                      <a:pt x="616504" y="236625"/>
                      <a:pt x="607717" y="409898"/>
                    </a:cubicBezTo>
                    <a:cubicBezTo>
                      <a:pt x="607717" y="409898"/>
                      <a:pt x="308663" y="452250"/>
                      <a:pt x="239555" y="414292"/>
                    </a:cubicBezTo>
                    <a:cubicBezTo>
                      <a:pt x="196545" y="390612"/>
                      <a:pt x="251374" y="63220"/>
                      <a:pt x="251374" y="63220"/>
                    </a:cubicBezTo>
                    <a:lnTo>
                      <a:pt x="148086" y="133865"/>
                    </a:lnTo>
                    <a:cubicBezTo>
                      <a:pt x="148086" y="133865"/>
                      <a:pt x="22964" y="583655"/>
                      <a:pt x="11278" y="676574"/>
                    </a:cubicBezTo>
                    <a:cubicBezTo>
                      <a:pt x="-409" y="769493"/>
                      <a:pt x="-36302" y="825552"/>
                      <a:pt x="134291" y="957748"/>
                    </a:cubicBezTo>
                    <a:lnTo>
                      <a:pt x="190350" y="1289884"/>
                    </a:lnTo>
                    <a:lnTo>
                      <a:pt x="7499" y="2224786"/>
                    </a:lnTo>
                    <a:cubicBezTo>
                      <a:pt x="7499" y="2224786"/>
                      <a:pt x="708632" y="2274827"/>
                      <a:pt x="957647" y="2209761"/>
                    </a:cubicBezTo>
                    <a:cubicBezTo>
                      <a:pt x="1206661" y="2144696"/>
                      <a:pt x="866529" y="1289884"/>
                      <a:pt x="866529" y="1289884"/>
                    </a:cubicBezTo>
                    <a:lnTo>
                      <a:pt x="917052" y="973915"/>
                    </a:lnTo>
                    <a:cubicBezTo>
                      <a:pt x="917052" y="973915"/>
                      <a:pt x="632364" y="708821"/>
                      <a:pt x="777608" y="43362"/>
                    </a:cubicBezTo>
                    <a:close/>
                  </a:path>
                </a:pathLst>
              </a:custGeom>
              <a:solidFill>
                <a:srgbClr val="E57B07"/>
              </a:solidFill>
              <a:ln w="15875" cap="rnd">
                <a:solidFill>
                  <a:srgbClr val="07070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66" name="图形 304">
                <a:extLst>
                  <a:ext uri="{FF2B5EF4-FFF2-40B4-BE49-F238E27FC236}">
                    <a16:creationId xmlns:a16="http://schemas.microsoft.com/office/drawing/2014/main" id="{ED699222-FD38-384E-E7F5-F32B53BFECD9}"/>
                  </a:ext>
                </a:extLst>
              </p:cNvPr>
              <p:cNvGrpSpPr/>
              <p:nvPr/>
            </p:nvGrpSpPr>
            <p:grpSpPr>
              <a:xfrm>
                <a:off x="5002114" y="3342856"/>
                <a:ext cx="2054775" cy="1070536"/>
                <a:chOff x="5002114" y="3342856"/>
                <a:chExt cx="2054775" cy="1070536"/>
              </a:xfrm>
            </p:grpSpPr>
            <p:grpSp>
              <p:nvGrpSpPr>
                <p:cNvPr id="1167" name="图形 304">
                  <a:extLst>
                    <a:ext uri="{FF2B5EF4-FFF2-40B4-BE49-F238E27FC236}">
                      <a16:creationId xmlns:a16="http://schemas.microsoft.com/office/drawing/2014/main" id="{205FD4E2-B6FD-89C5-AAC5-9771515E502D}"/>
                    </a:ext>
                  </a:extLst>
                </p:cNvPr>
                <p:cNvGrpSpPr/>
                <p:nvPr/>
              </p:nvGrpSpPr>
              <p:grpSpPr>
                <a:xfrm>
                  <a:off x="5734235" y="3393994"/>
                  <a:ext cx="1322654" cy="1019398"/>
                  <a:chOff x="5734235" y="3393994"/>
                  <a:chExt cx="1322654" cy="1019398"/>
                </a:xfrm>
              </p:grpSpPr>
              <p:sp>
                <p:nvSpPr>
                  <p:cNvPr id="1175" name="任意多边形: 形状 1174">
                    <a:extLst>
                      <a:ext uri="{FF2B5EF4-FFF2-40B4-BE49-F238E27FC236}">
                        <a16:creationId xmlns:a16="http://schemas.microsoft.com/office/drawing/2014/main" id="{870C3482-7B42-E23F-2586-345AA26BE4AE}"/>
                      </a:ext>
                    </a:extLst>
                  </p:cNvPr>
                  <p:cNvSpPr/>
                  <p:nvPr/>
                </p:nvSpPr>
                <p:spPr>
                  <a:xfrm>
                    <a:off x="6745526" y="3393994"/>
                    <a:ext cx="311363" cy="281767"/>
                  </a:xfrm>
                  <a:custGeom>
                    <a:avLst/>
                    <a:gdLst>
                      <a:gd name="connsiteX0" fmla="*/ 28936 w 311363"/>
                      <a:gd name="connsiteY0" fmla="*/ 242195 h 281767"/>
                      <a:gd name="connsiteX1" fmla="*/ 92376 w 311363"/>
                      <a:gd name="connsiteY1" fmla="*/ 14225 h 281767"/>
                      <a:gd name="connsiteX2" fmla="*/ 310944 w 311363"/>
                      <a:gd name="connsiteY2" fmla="*/ 139303 h 281767"/>
                      <a:gd name="connsiteX3" fmla="*/ 28936 w 311363"/>
                      <a:gd name="connsiteY3" fmla="*/ 242195 h 2817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1363" h="281767">
                        <a:moveTo>
                          <a:pt x="28936" y="242195"/>
                        </a:moveTo>
                        <a:cubicBezTo>
                          <a:pt x="9298" y="234156"/>
                          <a:pt x="-49704" y="53282"/>
                          <a:pt x="92376" y="14225"/>
                        </a:cubicBezTo>
                        <a:cubicBezTo>
                          <a:pt x="278741" y="-36738"/>
                          <a:pt x="315909" y="59608"/>
                          <a:pt x="310944" y="139303"/>
                        </a:cubicBezTo>
                        <a:cubicBezTo>
                          <a:pt x="301455" y="292895"/>
                          <a:pt x="203879" y="313983"/>
                          <a:pt x="28936" y="242195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5875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76" name="任意多边形: 形状 1175">
                    <a:extLst>
                      <a:ext uri="{FF2B5EF4-FFF2-40B4-BE49-F238E27FC236}">
                        <a16:creationId xmlns:a16="http://schemas.microsoft.com/office/drawing/2014/main" id="{59A38B3E-520B-9490-C878-881B469287DD}"/>
                      </a:ext>
                    </a:extLst>
                  </p:cNvPr>
                  <p:cNvSpPr/>
                  <p:nvPr/>
                </p:nvSpPr>
                <p:spPr>
                  <a:xfrm>
                    <a:off x="6064225" y="3525552"/>
                    <a:ext cx="175000" cy="286366"/>
                  </a:xfrm>
                  <a:custGeom>
                    <a:avLst/>
                    <a:gdLst>
                      <a:gd name="connsiteX0" fmla="*/ 10291 w 175000"/>
                      <a:gd name="connsiteY0" fmla="*/ 284570 h 286366"/>
                      <a:gd name="connsiteX1" fmla="*/ 8270 w 175000"/>
                      <a:gd name="connsiteY1" fmla="*/ 283516 h 286366"/>
                      <a:gd name="connsiteX2" fmla="*/ 1763 w 175000"/>
                      <a:gd name="connsiteY2" fmla="*/ 262701 h 286366"/>
                      <a:gd name="connsiteX3" fmla="*/ 1768 w 175000"/>
                      <a:gd name="connsiteY3" fmla="*/ 262691 h 286366"/>
                      <a:gd name="connsiteX4" fmla="*/ 119202 w 175000"/>
                      <a:gd name="connsiteY4" fmla="*/ 8273 h 286366"/>
                      <a:gd name="connsiteX5" fmla="*/ 140070 w 175000"/>
                      <a:gd name="connsiteY5" fmla="*/ 1771 h 286366"/>
                      <a:gd name="connsiteX6" fmla="*/ 166694 w 175000"/>
                      <a:gd name="connsiteY6" fmla="*/ 15698 h 286366"/>
                      <a:gd name="connsiteX7" fmla="*/ 173240 w 175000"/>
                      <a:gd name="connsiteY7" fmla="*/ 36565 h 286366"/>
                      <a:gd name="connsiteX8" fmla="*/ 173240 w 175000"/>
                      <a:gd name="connsiteY8" fmla="*/ 36566 h 286366"/>
                      <a:gd name="connsiteX9" fmla="*/ 31115 w 175000"/>
                      <a:gd name="connsiteY9" fmla="*/ 278200 h 286366"/>
                      <a:gd name="connsiteX10" fmla="*/ 10291 w 175000"/>
                      <a:gd name="connsiteY10" fmla="*/ 284570 h 286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75000" h="286366">
                        <a:moveTo>
                          <a:pt x="10291" y="284570"/>
                        </a:moveTo>
                        <a:lnTo>
                          <a:pt x="8270" y="283516"/>
                        </a:lnTo>
                        <a:cubicBezTo>
                          <a:pt x="725" y="279565"/>
                          <a:pt x="-2188" y="270246"/>
                          <a:pt x="1763" y="262701"/>
                        </a:cubicBezTo>
                        <a:cubicBezTo>
                          <a:pt x="1764" y="262698"/>
                          <a:pt x="1766" y="262694"/>
                          <a:pt x="1768" y="262691"/>
                        </a:cubicBezTo>
                        <a:lnTo>
                          <a:pt x="119202" y="8273"/>
                        </a:lnTo>
                        <a:cubicBezTo>
                          <a:pt x="123172" y="719"/>
                          <a:pt x="132512" y="-2191"/>
                          <a:pt x="140070" y="1771"/>
                        </a:cubicBezTo>
                        <a:lnTo>
                          <a:pt x="166694" y="15698"/>
                        </a:lnTo>
                        <a:cubicBezTo>
                          <a:pt x="174264" y="19652"/>
                          <a:pt x="177195" y="28995"/>
                          <a:pt x="173240" y="36565"/>
                        </a:cubicBezTo>
                        <a:cubicBezTo>
                          <a:pt x="173240" y="36565"/>
                          <a:pt x="173240" y="36565"/>
                          <a:pt x="173240" y="36566"/>
                        </a:cubicBezTo>
                        <a:lnTo>
                          <a:pt x="31115" y="278200"/>
                        </a:lnTo>
                        <a:cubicBezTo>
                          <a:pt x="27116" y="285699"/>
                          <a:pt x="17802" y="288548"/>
                          <a:pt x="10291" y="284570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5875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77" name="任意多边形: 形状 1176">
                    <a:extLst>
                      <a:ext uri="{FF2B5EF4-FFF2-40B4-BE49-F238E27FC236}">
                        <a16:creationId xmlns:a16="http://schemas.microsoft.com/office/drawing/2014/main" id="{4EB1F937-236D-AC79-A0B8-D4644CE451CC}"/>
                      </a:ext>
                    </a:extLst>
                  </p:cNvPr>
                  <p:cNvSpPr/>
                  <p:nvPr/>
                </p:nvSpPr>
                <p:spPr>
                  <a:xfrm rot="1657800">
                    <a:off x="5958615" y="3779009"/>
                    <a:ext cx="19857" cy="461564"/>
                  </a:xfrm>
                  <a:custGeom>
                    <a:avLst/>
                    <a:gdLst>
                      <a:gd name="connsiteX0" fmla="*/ 0 w 19857"/>
                      <a:gd name="connsiteY0" fmla="*/ 0 h 461564"/>
                      <a:gd name="connsiteX1" fmla="*/ 19858 w 19857"/>
                      <a:gd name="connsiteY1" fmla="*/ 0 h 461564"/>
                      <a:gd name="connsiteX2" fmla="*/ 19858 w 19857"/>
                      <a:gd name="connsiteY2" fmla="*/ 461564 h 461564"/>
                      <a:gd name="connsiteX3" fmla="*/ 0 w 19857"/>
                      <a:gd name="connsiteY3" fmla="*/ 461564 h 4615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857" h="461564">
                        <a:moveTo>
                          <a:pt x="0" y="0"/>
                        </a:moveTo>
                        <a:lnTo>
                          <a:pt x="19858" y="0"/>
                        </a:lnTo>
                        <a:lnTo>
                          <a:pt x="19858" y="461564"/>
                        </a:lnTo>
                        <a:lnTo>
                          <a:pt x="0" y="461564"/>
                        </a:lnTo>
                        <a:close/>
                      </a:path>
                    </a:pathLst>
                  </a:custGeom>
                  <a:solidFill>
                    <a:srgbClr val="F7F3EF"/>
                  </a:solidFill>
                  <a:ln w="15875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78" name="任意多边形: 形状 1177">
                    <a:extLst>
                      <a:ext uri="{FF2B5EF4-FFF2-40B4-BE49-F238E27FC236}">
                        <a16:creationId xmlns:a16="http://schemas.microsoft.com/office/drawing/2014/main" id="{A59430F6-E1E1-1957-BC05-CEE4F390578F}"/>
                      </a:ext>
                    </a:extLst>
                  </p:cNvPr>
                  <p:cNvSpPr/>
                  <p:nvPr/>
                </p:nvSpPr>
                <p:spPr>
                  <a:xfrm>
                    <a:off x="5734235" y="4203583"/>
                    <a:ext cx="167816" cy="209809"/>
                  </a:xfrm>
                  <a:custGeom>
                    <a:avLst/>
                    <a:gdLst>
                      <a:gd name="connsiteX0" fmla="*/ 154750 w 167816"/>
                      <a:gd name="connsiteY0" fmla="*/ 120515 h 209809"/>
                      <a:gd name="connsiteX1" fmla="*/ 25190 w 167816"/>
                      <a:gd name="connsiteY1" fmla="*/ 206054 h 209809"/>
                      <a:gd name="connsiteX2" fmla="*/ 21632 w 167816"/>
                      <a:gd name="connsiteY2" fmla="*/ 50837 h 209809"/>
                      <a:gd name="connsiteX3" fmla="*/ 128434 w 167816"/>
                      <a:gd name="connsiteY3" fmla="*/ 8837 h 209809"/>
                      <a:gd name="connsiteX4" fmla="*/ 154750 w 167816"/>
                      <a:gd name="connsiteY4" fmla="*/ 120515 h 2098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7816" h="209809">
                        <a:moveTo>
                          <a:pt x="154750" y="120515"/>
                        </a:moveTo>
                        <a:cubicBezTo>
                          <a:pt x="127072" y="173499"/>
                          <a:pt x="59898" y="224198"/>
                          <a:pt x="25190" y="206054"/>
                        </a:cubicBezTo>
                        <a:cubicBezTo>
                          <a:pt x="-9517" y="187909"/>
                          <a:pt x="-6090" y="103821"/>
                          <a:pt x="21632" y="50837"/>
                        </a:cubicBezTo>
                        <a:cubicBezTo>
                          <a:pt x="49354" y="-2147"/>
                          <a:pt x="94385" y="-9000"/>
                          <a:pt x="128434" y="8837"/>
                        </a:cubicBezTo>
                        <a:cubicBezTo>
                          <a:pt x="162482" y="26674"/>
                          <a:pt x="182472" y="67576"/>
                          <a:pt x="154750" y="120515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5875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79" name="任意多边形: 形状 1178">
                    <a:extLst>
                      <a:ext uri="{FF2B5EF4-FFF2-40B4-BE49-F238E27FC236}">
                        <a16:creationId xmlns:a16="http://schemas.microsoft.com/office/drawing/2014/main" id="{7E1F33D7-9940-1C6C-A7AE-2992FECC29D7}"/>
                      </a:ext>
                    </a:extLst>
                  </p:cNvPr>
                  <p:cNvSpPr/>
                  <p:nvPr/>
                </p:nvSpPr>
                <p:spPr>
                  <a:xfrm>
                    <a:off x="5901242" y="3487182"/>
                    <a:ext cx="1077855" cy="614142"/>
                  </a:xfrm>
                  <a:custGeom>
                    <a:avLst/>
                    <a:gdLst>
                      <a:gd name="connsiteX0" fmla="*/ 1025098 w 1077855"/>
                      <a:gd name="connsiteY0" fmla="*/ 189075 h 614142"/>
                      <a:gd name="connsiteX1" fmla="*/ 329149 w 1077855"/>
                      <a:gd name="connsiteY1" fmla="*/ 475608 h 614142"/>
                      <a:gd name="connsiteX2" fmla="*/ 208288 w 1077855"/>
                      <a:gd name="connsiteY2" fmla="*/ 613032 h 614142"/>
                      <a:gd name="connsiteX3" fmla="*/ 155568 w 1077855"/>
                      <a:gd name="connsiteY3" fmla="*/ 598577 h 614142"/>
                      <a:gd name="connsiteX4" fmla="*/ 111108 w 1077855"/>
                      <a:gd name="connsiteY4" fmla="*/ 552711 h 614142"/>
                      <a:gd name="connsiteX5" fmla="*/ 80662 w 1077855"/>
                      <a:gd name="connsiteY5" fmla="*/ 510359 h 614142"/>
                      <a:gd name="connsiteX6" fmla="*/ 43187 w 1077855"/>
                      <a:gd name="connsiteY6" fmla="*/ 551964 h 614142"/>
                      <a:gd name="connsiteX7" fmla="*/ 0 w 1077855"/>
                      <a:gd name="connsiteY7" fmla="*/ 589000 h 614142"/>
                      <a:gd name="connsiteX8" fmla="*/ 24251 w 1077855"/>
                      <a:gd name="connsiteY8" fmla="*/ 496213 h 614142"/>
                      <a:gd name="connsiteX9" fmla="*/ 85758 w 1077855"/>
                      <a:gd name="connsiteY9" fmla="*/ 430840 h 614142"/>
                      <a:gd name="connsiteX10" fmla="*/ 279856 w 1077855"/>
                      <a:gd name="connsiteY10" fmla="*/ 397055 h 614142"/>
                      <a:gd name="connsiteX11" fmla="*/ 852703 w 1077855"/>
                      <a:gd name="connsiteY11" fmla="*/ 10441 h 614142"/>
                      <a:gd name="connsiteX12" fmla="*/ 1025098 w 1077855"/>
                      <a:gd name="connsiteY12" fmla="*/ 189075 h 6141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077855" h="614142">
                        <a:moveTo>
                          <a:pt x="1025098" y="189075"/>
                        </a:moveTo>
                        <a:cubicBezTo>
                          <a:pt x="859732" y="287749"/>
                          <a:pt x="520918" y="433037"/>
                          <a:pt x="329149" y="475608"/>
                        </a:cubicBezTo>
                        <a:cubicBezTo>
                          <a:pt x="305732" y="527933"/>
                          <a:pt x="227707" y="608990"/>
                          <a:pt x="208288" y="613032"/>
                        </a:cubicBezTo>
                        <a:cubicBezTo>
                          <a:pt x="185926" y="617689"/>
                          <a:pt x="177535" y="606705"/>
                          <a:pt x="155568" y="598577"/>
                        </a:cubicBezTo>
                        <a:cubicBezTo>
                          <a:pt x="117917" y="584739"/>
                          <a:pt x="135974" y="557588"/>
                          <a:pt x="111108" y="552711"/>
                        </a:cubicBezTo>
                        <a:cubicBezTo>
                          <a:pt x="86241" y="547834"/>
                          <a:pt x="80662" y="510359"/>
                          <a:pt x="80662" y="510359"/>
                        </a:cubicBezTo>
                        <a:cubicBezTo>
                          <a:pt x="80662" y="510359"/>
                          <a:pt x="57245" y="513435"/>
                          <a:pt x="43187" y="551964"/>
                        </a:cubicBezTo>
                        <a:cubicBezTo>
                          <a:pt x="25613" y="600291"/>
                          <a:pt x="0" y="589000"/>
                          <a:pt x="0" y="589000"/>
                        </a:cubicBezTo>
                        <a:cubicBezTo>
                          <a:pt x="0" y="589000"/>
                          <a:pt x="13180" y="510930"/>
                          <a:pt x="24251" y="496213"/>
                        </a:cubicBezTo>
                        <a:cubicBezTo>
                          <a:pt x="42460" y="472372"/>
                          <a:pt x="63070" y="450466"/>
                          <a:pt x="85758" y="430840"/>
                        </a:cubicBezTo>
                        <a:cubicBezTo>
                          <a:pt x="99729" y="419066"/>
                          <a:pt x="220106" y="396440"/>
                          <a:pt x="279856" y="397055"/>
                        </a:cubicBezTo>
                        <a:cubicBezTo>
                          <a:pt x="429493" y="268550"/>
                          <a:pt x="684438" y="80252"/>
                          <a:pt x="852703" y="10441"/>
                        </a:cubicBezTo>
                        <a:cubicBezTo>
                          <a:pt x="973520" y="-39335"/>
                          <a:pt x="1173724" y="100241"/>
                          <a:pt x="1025098" y="189075"/>
                        </a:cubicBezTo>
                        <a:close/>
                      </a:path>
                    </a:pathLst>
                  </a:custGeom>
                  <a:solidFill>
                    <a:srgbClr val="FCBE9F"/>
                  </a:solidFill>
                  <a:ln w="15875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168" name="图形 304">
                  <a:extLst>
                    <a:ext uri="{FF2B5EF4-FFF2-40B4-BE49-F238E27FC236}">
                      <a16:creationId xmlns:a16="http://schemas.microsoft.com/office/drawing/2014/main" id="{EB2A5594-3043-360A-10C9-597F30376BB8}"/>
                    </a:ext>
                  </a:extLst>
                </p:cNvPr>
                <p:cNvGrpSpPr/>
                <p:nvPr/>
              </p:nvGrpSpPr>
              <p:grpSpPr>
                <a:xfrm>
                  <a:off x="5002114" y="3342856"/>
                  <a:ext cx="685230" cy="927169"/>
                  <a:chOff x="5002114" y="3342856"/>
                  <a:chExt cx="685230" cy="927169"/>
                </a:xfrm>
              </p:grpSpPr>
              <p:sp>
                <p:nvSpPr>
                  <p:cNvPr id="1169" name="任意多边形: 形状 1168">
                    <a:extLst>
                      <a:ext uri="{FF2B5EF4-FFF2-40B4-BE49-F238E27FC236}">
                        <a16:creationId xmlns:a16="http://schemas.microsoft.com/office/drawing/2014/main" id="{E16FA93D-1300-6765-B0FD-5BED58304240}"/>
                      </a:ext>
                    </a:extLst>
                  </p:cNvPr>
                  <p:cNvSpPr/>
                  <p:nvPr/>
                </p:nvSpPr>
                <p:spPr>
                  <a:xfrm>
                    <a:off x="5002114" y="3342856"/>
                    <a:ext cx="341167" cy="274436"/>
                  </a:xfrm>
                  <a:custGeom>
                    <a:avLst/>
                    <a:gdLst>
                      <a:gd name="connsiteX0" fmla="*/ 28676 w 341167"/>
                      <a:gd name="connsiteY0" fmla="*/ 254760 h 274436"/>
                      <a:gd name="connsiteX1" fmla="*/ 92116 w 341167"/>
                      <a:gd name="connsiteY1" fmla="*/ 9919 h 274436"/>
                      <a:gd name="connsiteX2" fmla="*/ 341131 w 341167"/>
                      <a:gd name="connsiteY2" fmla="*/ 145102 h 274436"/>
                      <a:gd name="connsiteX3" fmla="*/ 28676 w 341167"/>
                      <a:gd name="connsiteY3" fmla="*/ 254760 h 2744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1167" h="274436">
                        <a:moveTo>
                          <a:pt x="28676" y="254760"/>
                        </a:moveTo>
                        <a:cubicBezTo>
                          <a:pt x="9038" y="246764"/>
                          <a:pt x="-49261" y="51392"/>
                          <a:pt x="92116" y="9919"/>
                        </a:cubicBezTo>
                        <a:cubicBezTo>
                          <a:pt x="233494" y="-31554"/>
                          <a:pt x="335507" y="65451"/>
                          <a:pt x="341131" y="145102"/>
                        </a:cubicBezTo>
                        <a:cubicBezTo>
                          <a:pt x="343767" y="182445"/>
                          <a:pt x="203619" y="326327"/>
                          <a:pt x="28676" y="254760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5875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70" name="任意多边形: 形状 1169">
                    <a:extLst>
                      <a:ext uri="{FF2B5EF4-FFF2-40B4-BE49-F238E27FC236}">
                        <a16:creationId xmlns:a16="http://schemas.microsoft.com/office/drawing/2014/main" id="{57FA82F2-2EF9-B25B-9887-AB1D620764B5}"/>
                      </a:ext>
                    </a:extLst>
                  </p:cNvPr>
                  <p:cNvSpPr/>
                  <p:nvPr/>
                </p:nvSpPr>
                <p:spPr>
                  <a:xfrm>
                    <a:off x="5017199" y="3442296"/>
                    <a:ext cx="290239" cy="301091"/>
                  </a:xfrm>
                  <a:custGeom>
                    <a:avLst/>
                    <a:gdLst>
                      <a:gd name="connsiteX0" fmla="*/ 155496 w 290239"/>
                      <a:gd name="connsiteY0" fmla="*/ 301091 h 301091"/>
                      <a:gd name="connsiteX1" fmla="*/ 44520 w 290239"/>
                      <a:gd name="connsiteY1" fmla="*/ 43158 h 301091"/>
                      <a:gd name="connsiteX2" fmla="*/ 290240 w 290239"/>
                      <a:gd name="connsiteY2" fmla="*/ 157034 h 301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90239" h="301091">
                        <a:moveTo>
                          <a:pt x="155496" y="301091"/>
                        </a:moveTo>
                        <a:cubicBezTo>
                          <a:pt x="133046" y="292305"/>
                          <a:pt x="-94046" y="152289"/>
                          <a:pt x="44520" y="43158"/>
                        </a:cubicBezTo>
                        <a:cubicBezTo>
                          <a:pt x="225658" y="-99449"/>
                          <a:pt x="290240" y="157034"/>
                          <a:pt x="290240" y="157034"/>
                        </a:cubicBezTo>
                        <a:close/>
                      </a:path>
                    </a:pathLst>
                  </a:custGeom>
                  <a:solidFill>
                    <a:srgbClr val="FCBE9F"/>
                  </a:solidFill>
                  <a:ln w="15875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71" name="任意多边形: 形状 1170">
                    <a:extLst>
                      <a:ext uri="{FF2B5EF4-FFF2-40B4-BE49-F238E27FC236}">
                        <a16:creationId xmlns:a16="http://schemas.microsoft.com/office/drawing/2014/main" id="{1E80995E-23B9-F7D4-5215-C7EA9F764C20}"/>
                      </a:ext>
                    </a:extLst>
                  </p:cNvPr>
                  <p:cNvSpPr/>
                  <p:nvPr/>
                </p:nvSpPr>
                <p:spPr>
                  <a:xfrm>
                    <a:off x="5247373" y="3350844"/>
                    <a:ext cx="155217" cy="294843"/>
                  </a:xfrm>
                  <a:custGeom>
                    <a:avLst/>
                    <a:gdLst>
                      <a:gd name="connsiteX0" fmla="*/ 145692 w 155217"/>
                      <a:gd name="connsiteY0" fmla="*/ 292726 h 294843"/>
                      <a:gd name="connsiteX1" fmla="*/ 143584 w 155217"/>
                      <a:gd name="connsiteY1" fmla="*/ 293604 h 294843"/>
                      <a:gd name="connsiteX2" fmla="*/ 123404 w 155217"/>
                      <a:gd name="connsiteY2" fmla="*/ 285502 h 294843"/>
                      <a:gd name="connsiteX3" fmla="*/ 123374 w 155217"/>
                      <a:gd name="connsiteY3" fmla="*/ 285433 h 294843"/>
                      <a:gd name="connsiteX4" fmla="*/ 1239 w 155217"/>
                      <a:gd name="connsiteY4" fmla="*/ 33211 h 294843"/>
                      <a:gd name="connsiteX5" fmla="*/ 9342 w 155217"/>
                      <a:gd name="connsiteY5" fmla="*/ 13031 h 294843"/>
                      <a:gd name="connsiteX6" fmla="*/ 9411 w 155217"/>
                      <a:gd name="connsiteY6" fmla="*/ 13002 h 294843"/>
                      <a:gd name="connsiteX7" fmla="*/ 37089 w 155217"/>
                      <a:gd name="connsiteY7" fmla="*/ 1228 h 294843"/>
                      <a:gd name="connsiteX8" fmla="*/ 57342 w 155217"/>
                      <a:gd name="connsiteY8" fmla="*/ 9399 h 294843"/>
                      <a:gd name="connsiteX9" fmla="*/ 153996 w 155217"/>
                      <a:gd name="connsiteY9" fmla="*/ 272472 h 294843"/>
                      <a:gd name="connsiteX10" fmla="*/ 145799 w 155217"/>
                      <a:gd name="connsiteY10" fmla="*/ 292681 h 294843"/>
                      <a:gd name="connsiteX11" fmla="*/ 145692 w 155217"/>
                      <a:gd name="connsiteY11" fmla="*/ 292726 h 2948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55217" h="294843">
                        <a:moveTo>
                          <a:pt x="145692" y="292726"/>
                        </a:moveTo>
                        <a:lnTo>
                          <a:pt x="143584" y="293604"/>
                        </a:lnTo>
                        <a:cubicBezTo>
                          <a:pt x="135774" y="296940"/>
                          <a:pt x="126739" y="293312"/>
                          <a:pt x="123404" y="285502"/>
                        </a:cubicBezTo>
                        <a:cubicBezTo>
                          <a:pt x="123394" y="285479"/>
                          <a:pt x="123384" y="285456"/>
                          <a:pt x="123374" y="285433"/>
                        </a:cubicBezTo>
                        <a:lnTo>
                          <a:pt x="1239" y="33211"/>
                        </a:lnTo>
                        <a:cubicBezTo>
                          <a:pt x="-2096" y="25401"/>
                          <a:pt x="1532" y="16367"/>
                          <a:pt x="9342" y="13031"/>
                        </a:cubicBezTo>
                        <a:cubicBezTo>
                          <a:pt x="9365" y="13021"/>
                          <a:pt x="9388" y="13012"/>
                          <a:pt x="9411" y="13002"/>
                        </a:cubicBezTo>
                        <a:lnTo>
                          <a:pt x="37089" y="1228"/>
                        </a:lnTo>
                        <a:cubicBezTo>
                          <a:pt x="44939" y="-2096"/>
                          <a:pt x="53997" y="1559"/>
                          <a:pt x="57342" y="9399"/>
                        </a:cubicBezTo>
                        <a:lnTo>
                          <a:pt x="153996" y="272472"/>
                        </a:lnTo>
                        <a:cubicBezTo>
                          <a:pt x="157313" y="280317"/>
                          <a:pt x="153643" y="289364"/>
                          <a:pt x="145799" y="292681"/>
                        </a:cubicBezTo>
                        <a:cubicBezTo>
                          <a:pt x="145763" y="292696"/>
                          <a:pt x="145728" y="292711"/>
                          <a:pt x="145692" y="292726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5875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72" name="任意多边形: 形状 1171">
                    <a:extLst>
                      <a:ext uri="{FF2B5EF4-FFF2-40B4-BE49-F238E27FC236}">
                        <a16:creationId xmlns:a16="http://schemas.microsoft.com/office/drawing/2014/main" id="{5A1DFA0B-064A-F0D6-5F17-B7C8D751DD33}"/>
                      </a:ext>
                    </a:extLst>
                  </p:cNvPr>
                  <p:cNvSpPr/>
                  <p:nvPr/>
                </p:nvSpPr>
                <p:spPr>
                  <a:xfrm rot="-1379400">
                    <a:off x="5470073" y="3621403"/>
                    <a:ext cx="19857" cy="461564"/>
                  </a:xfrm>
                  <a:custGeom>
                    <a:avLst/>
                    <a:gdLst>
                      <a:gd name="connsiteX0" fmla="*/ 0 w 19857"/>
                      <a:gd name="connsiteY0" fmla="*/ 0 h 461564"/>
                      <a:gd name="connsiteX1" fmla="*/ 19858 w 19857"/>
                      <a:gd name="connsiteY1" fmla="*/ 0 h 461564"/>
                      <a:gd name="connsiteX2" fmla="*/ 19858 w 19857"/>
                      <a:gd name="connsiteY2" fmla="*/ 461564 h 461564"/>
                      <a:gd name="connsiteX3" fmla="*/ 0 w 19857"/>
                      <a:gd name="connsiteY3" fmla="*/ 461564 h 4615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857" h="461564">
                        <a:moveTo>
                          <a:pt x="0" y="0"/>
                        </a:moveTo>
                        <a:lnTo>
                          <a:pt x="19858" y="0"/>
                        </a:lnTo>
                        <a:lnTo>
                          <a:pt x="19858" y="461564"/>
                        </a:lnTo>
                        <a:lnTo>
                          <a:pt x="0" y="461564"/>
                        </a:lnTo>
                        <a:close/>
                      </a:path>
                    </a:pathLst>
                  </a:custGeom>
                  <a:solidFill>
                    <a:srgbClr val="F7F3EF"/>
                  </a:solidFill>
                  <a:ln w="15875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73" name="任意多边形: 形状 1172">
                    <a:extLst>
                      <a:ext uri="{FF2B5EF4-FFF2-40B4-BE49-F238E27FC236}">
                        <a16:creationId xmlns:a16="http://schemas.microsoft.com/office/drawing/2014/main" id="{B55329DE-0FA3-2AEB-A01F-FE683F1F3FB1}"/>
                      </a:ext>
                    </a:extLst>
                  </p:cNvPr>
                  <p:cNvSpPr/>
                  <p:nvPr/>
                </p:nvSpPr>
                <p:spPr>
                  <a:xfrm>
                    <a:off x="5524836" y="4056198"/>
                    <a:ext cx="162508" cy="213827"/>
                  </a:xfrm>
                  <a:custGeom>
                    <a:avLst/>
                    <a:gdLst>
                      <a:gd name="connsiteX0" fmla="*/ 147689 w 162508"/>
                      <a:gd name="connsiteY0" fmla="*/ 56844 h 213827"/>
                      <a:gd name="connsiteX1" fmla="*/ 131610 w 162508"/>
                      <a:gd name="connsiteY1" fmla="*/ 211270 h 213827"/>
                      <a:gd name="connsiteX2" fmla="*/ 9387 w 162508"/>
                      <a:gd name="connsiteY2" fmla="*/ 115539 h 213827"/>
                      <a:gd name="connsiteX3" fmla="*/ 44534 w 162508"/>
                      <a:gd name="connsiteY3" fmla="*/ 6321 h 213827"/>
                      <a:gd name="connsiteX4" fmla="*/ 147689 w 162508"/>
                      <a:gd name="connsiteY4" fmla="*/ 56844 h 2138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2508" h="213827">
                        <a:moveTo>
                          <a:pt x="147689" y="56844"/>
                        </a:moveTo>
                        <a:cubicBezTo>
                          <a:pt x="171018" y="111893"/>
                          <a:pt x="167635" y="195981"/>
                          <a:pt x="131610" y="211270"/>
                        </a:cubicBezTo>
                        <a:cubicBezTo>
                          <a:pt x="95584" y="226559"/>
                          <a:pt x="32716" y="170588"/>
                          <a:pt x="9387" y="115539"/>
                        </a:cubicBezTo>
                        <a:cubicBezTo>
                          <a:pt x="-13941" y="60491"/>
                          <a:pt x="9387" y="21346"/>
                          <a:pt x="44534" y="6321"/>
                        </a:cubicBezTo>
                        <a:cubicBezTo>
                          <a:pt x="80691" y="-8968"/>
                          <a:pt x="124317" y="1840"/>
                          <a:pt x="147689" y="56844"/>
                        </a:cubicBezTo>
                        <a:close/>
                      </a:path>
                    </a:pathLst>
                  </a:custGeom>
                  <a:solidFill>
                    <a:srgbClr val="F7F3EF"/>
                  </a:solidFill>
                  <a:ln w="15875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74" name="任意多边形: 形状 1173">
                    <a:extLst>
                      <a:ext uri="{FF2B5EF4-FFF2-40B4-BE49-F238E27FC236}">
                        <a16:creationId xmlns:a16="http://schemas.microsoft.com/office/drawing/2014/main" id="{8E325C2C-C57B-355E-6638-A1B58203095D}"/>
                      </a:ext>
                    </a:extLst>
                  </p:cNvPr>
                  <p:cNvSpPr/>
                  <p:nvPr/>
                </p:nvSpPr>
                <p:spPr>
                  <a:xfrm>
                    <a:off x="5162462" y="3591324"/>
                    <a:ext cx="354190" cy="283444"/>
                  </a:xfrm>
                  <a:custGeom>
                    <a:avLst/>
                    <a:gdLst>
                      <a:gd name="connsiteX0" fmla="*/ 128809 w 354190"/>
                      <a:gd name="connsiteY0" fmla="*/ 8928 h 283444"/>
                      <a:gd name="connsiteX1" fmla="*/ 212678 w 354190"/>
                      <a:gd name="connsiteY1" fmla="*/ 25271 h 283444"/>
                      <a:gd name="connsiteX2" fmla="*/ 352650 w 354190"/>
                      <a:gd name="connsiteY2" fmla="*/ 206452 h 283444"/>
                      <a:gd name="connsiteX3" fmla="*/ 248704 w 354190"/>
                      <a:gd name="connsiteY3" fmla="*/ 145517 h 283444"/>
                      <a:gd name="connsiteX4" fmla="*/ 245540 w 354190"/>
                      <a:gd name="connsiteY4" fmla="*/ 165375 h 283444"/>
                      <a:gd name="connsiteX5" fmla="*/ 226210 w 354190"/>
                      <a:gd name="connsiteY5" fmla="*/ 187649 h 283444"/>
                      <a:gd name="connsiteX6" fmla="*/ 199586 w 354190"/>
                      <a:gd name="connsiteY6" fmla="*/ 233472 h 283444"/>
                      <a:gd name="connsiteX7" fmla="*/ 166680 w 354190"/>
                      <a:gd name="connsiteY7" fmla="*/ 278240 h 283444"/>
                      <a:gd name="connsiteX8" fmla="*/ 2589 w 354190"/>
                      <a:gd name="connsiteY8" fmla="*/ 186682 h 283444"/>
                      <a:gd name="connsiteX9" fmla="*/ 128809 w 354190"/>
                      <a:gd name="connsiteY9" fmla="*/ 8928 h 283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54190" h="283444">
                        <a:moveTo>
                          <a:pt x="128809" y="8928"/>
                        </a:moveTo>
                        <a:cubicBezTo>
                          <a:pt x="140803" y="1152"/>
                          <a:pt x="170766" y="-12512"/>
                          <a:pt x="212678" y="25271"/>
                        </a:cubicBezTo>
                        <a:cubicBezTo>
                          <a:pt x="254591" y="63054"/>
                          <a:pt x="368730" y="190373"/>
                          <a:pt x="352650" y="206452"/>
                        </a:cubicBezTo>
                        <a:cubicBezTo>
                          <a:pt x="321897" y="237206"/>
                          <a:pt x="260873" y="133874"/>
                          <a:pt x="248704" y="145517"/>
                        </a:cubicBezTo>
                        <a:cubicBezTo>
                          <a:pt x="245233" y="148856"/>
                          <a:pt x="246726" y="156895"/>
                          <a:pt x="245540" y="165375"/>
                        </a:cubicBezTo>
                        <a:cubicBezTo>
                          <a:pt x="244354" y="173854"/>
                          <a:pt x="240488" y="182685"/>
                          <a:pt x="226210" y="187649"/>
                        </a:cubicBezTo>
                        <a:cubicBezTo>
                          <a:pt x="207142" y="194371"/>
                          <a:pt x="226210" y="218798"/>
                          <a:pt x="199586" y="233472"/>
                        </a:cubicBezTo>
                        <a:cubicBezTo>
                          <a:pt x="172962" y="248145"/>
                          <a:pt x="185879" y="255438"/>
                          <a:pt x="166680" y="278240"/>
                        </a:cubicBezTo>
                        <a:cubicBezTo>
                          <a:pt x="144713" y="304029"/>
                          <a:pt x="22007" y="227716"/>
                          <a:pt x="2589" y="186682"/>
                        </a:cubicBezTo>
                        <a:cubicBezTo>
                          <a:pt x="-16830" y="145649"/>
                          <a:pt x="77715" y="42185"/>
                          <a:pt x="128809" y="8928"/>
                        </a:cubicBezTo>
                        <a:close/>
                      </a:path>
                    </a:pathLst>
                  </a:custGeom>
                  <a:solidFill>
                    <a:srgbClr val="FCBE9F"/>
                  </a:solidFill>
                  <a:ln w="15875" cap="rnd">
                    <a:solidFill>
                      <a:srgbClr val="070707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sp>
          <p:nvSpPr>
            <p:cNvPr id="676" name="任意多边形: 形状 675">
              <a:extLst>
                <a:ext uri="{FF2B5EF4-FFF2-40B4-BE49-F238E27FC236}">
                  <a16:creationId xmlns:a16="http://schemas.microsoft.com/office/drawing/2014/main" id="{970EED36-A06D-4466-96DD-21FA9CD41033}"/>
                </a:ext>
              </a:extLst>
            </p:cNvPr>
            <p:cNvSpPr/>
            <p:nvPr/>
          </p:nvSpPr>
          <p:spPr>
            <a:xfrm>
              <a:off x="5688561" y="2282382"/>
              <a:ext cx="57464" cy="28007"/>
            </a:xfrm>
            <a:custGeom>
              <a:avLst/>
              <a:gdLst>
                <a:gd name="connsiteX0" fmla="*/ 0 w 57464"/>
                <a:gd name="connsiteY0" fmla="*/ 22406 h 28007"/>
                <a:gd name="connsiteX1" fmla="*/ 57465 w 57464"/>
                <a:gd name="connsiteY1" fmla="*/ 0 h 28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464" h="28007">
                  <a:moveTo>
                    <a:pt x="0" y="22406"/>
                  </a:moveTo>
                  <a:cubicBezTo>
                    <a:pt x="0" y="22406"/>
                    <a:pt x="40902" y="44812"/>
                    <a:pt x="57465" y="0"/>
                  </a:cubicBezTo>
                </a:path>
              </a:pathLst>
            </a:custGeom>
            <a:noFill/>
            <a:ln w="15875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7" name="任意多边形: 形状 676">
              <a:extLst>
                <a:ext uri="{FF2B5EF4-FFF2-40B4-BE49-F238E27FC236}">
                  <a16:creationId xmlns:a16="http://schemas.microsoft.com/office/drawing/2014/main" id="{344DDA3B-DD31-88B0-FD0F-55F298E157B5}"/>
                </a:ext>
              </a:extLst>
            </p:cNvPr>
            <p:cNvSpPr/>
            <p:nvPr/>
          </p:nvSpPr>
          <p:spPr>
            <a:xfrm>
              <a:off x="5827478" y="2226763"/>
              <a:ext cx="79080" cy="32735"/>
            </a:xfrm>
            <a:custGeom>
              <a:avLst/>
              <a:gdLst>
                <a:gd name="connsiteX0" fmla="*/ 0 w 79080"/>
                <a:gd name="connsiteY0" fmla="*/ 25657 h 32735"/>
                <a:gd name="connsiteX1" fmla="*/ 79080 w 79080"/>
                <a:gd name="connsiteY1" fmla="*/ 0 h 32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080" h="32735">
                  <a:moveTo>
                    <a:pt x="0" y="25657"/>
                  </a:moveTo>
                  <a:cubicBezTo>
                    <a:pt x="0" y="25657"/>
                    <a:pt x="45559" y="53071"/>
                    <a:pt x="79080" y="0"/>
                  </a:cubicBezTo>
                </a:path>
              </a:pathLst>
            </a:custGeom>
            <a:noFill/>
            <a:ln w="15875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8" name="任意多边形: 形状 677">
              <a:extLst>
                <a:ext uri="{FF2B5EF4-FFF2-40B4-BE49-F238E27FC236}">
                  <a16:creationId xmlns:a16="http://schemas.microsoft.com/office/drawing/2014/main" id="{EFDFFC35-44CB-1783-E942-225CF56AAD2B}"/>
                </a:ext>
              </a:extLst>
            </p:cNvPr>
            <p:cNvSpPr/>
            <p:nvPr/>
          </p:nvSpPr>
          <p:spPr>
            <a:xfrm>
              <a:off x="5779020" y="2275924"/>
              <a:ext cx="32554" cy="93973"/>
            </a:xfrm>
            <a:custGeom>
              <a:avLst/>
              <a:gdLst>
                <a:gd name="connsiteX0" fmla="*/ 0 w 32554"/>
                <a:gd name="connsiteY0" fmla="*/ 0 h 93973"/>
                <a:gd name="connsiteX1" fmla="*/ 0 w 32554"/>
                <a:gd name="connsiteY1" fmla="*/ 71568 h 93973"/>
                <a:gd name="connsiteX2" fmla="*/ 32555 w 32554"/>
                <a:gd name="connsiteY2" fmla="*/ 93974 h 93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554" h="93973">
                  <a:moveTo>
                    <a:pt x="0" y="0"/>
                  </a:moveTo>
                  <a:lnTo>
                    <a:pt x="0" y="71568"/>
                  </a:lnTo>
                  <a:lnTo>
                    <a:pt x="32555" y="93974"/>
                  </a:lnTo>
                </a:path>
              </a:pathLst>
            </a:custGeom>
            <a:noFill/>
            <a:ln w="15875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9" name="任意多边形: 形状 678">
              <a:extLst>
                <a:ext uri="{FF2B5EF4-FFF2-40B4-BE49-F238E27FC236}">
                  <a16:creationId xmlns:a16="http://schemas.microsoft.com/office/drawing/2014/main" id="{AC870F72-EBFE-5513-3E91-CADBF5A70234}"/>
                </a:ext>
              </a:extLst>
            </p:cNvPr>
            <p:cNvSpPr/>
            <p:nvPr/>
          </p:nvSpPr>
          <p:spPr>
            <a:xfrm>
              <a:off x="5838550" y="2367086"/>
              <a:ext cx="51621" cy="47711"/>
            </a:xfrm>
            <a:custGeom>
              <a:avLst/>
              <a:gdLst>
                <a:gd name="connsiteX0" fmla="*/ 0 w 51621"/>
                <a:gd name="connsiteY0" fmla="*/ 47712 h 47711"/>
                <a:gd name="connsiteX1" fmla="*/ 51622 w 51621"/>
                <a:gd name="connsiteY1" fmla="*/ 0 h 4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621" h="47711">
                  <a:moveTo>
                    <a:pt x="0" y="47712"/>
                  </a:moveTo>
                  <a:cubicBezTo>
                    <a:pt x="0" y="47712"/>
                    <a:pt x="45251" y="33477"/>
                    <a:pt x="51622" y="0"/>
                  </a:cubicBezTo>
                </a:path>
              </a:pathLst>
            </a:custGeom>
            <a:noFill/>
            <a:ln w="15875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0" name="任意多边形: 形状 679">
              <a:extLst>
                <a:ext uri="{FF2B5EF4-FFF2-40B4-BE49-F238E27FC236}">
                  <a16:creationId xmlns:a16="http://schemas.microsoft.com/office/drawing/2014/main" id="{4CF2C0FF-66E3-755A-746A-BF2F391D8C1F}"/>
                </a:ext>
              </a:extLst>
            </p:cNvPr>
            <p:cNvSpPr/>
            <p:nvPr/>
          </p:nvSpPr>
          <p:spPr>
            <a:xfrm>
              <a:off x="5840175" y="3044890"/>
              <a:ext cx="376640" cy="4393"/>
            </a:xfrm>
            <a:custGeom>
              <a:avLst/>
              <a:gdLst>
                <a:gd name="connsiteX0" fmla="*/ 0 w 376640"/>
                <a:gd name="connsiteY0" fmla="*/ 0 h 4393"/>
                <a:gd name="connsiteX1" fmla="*/ 376641 w 376640"/>
                <a:gd name="connsiteY1" fmla="*/ 0 h 4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6640" h="4393">
                  <a:moveTo>
                    <a:pt x="0" y="0"/>
                  </a:moveTo>
                  <a:lnTo>
                    <a:pt x="376641" y="0"/>
                  </a:lnTo>
                </a:path>
              </a:pathLst>
            </a:custGeom>
            <a:ln w="15875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1" name="任意多边形: 形状 680">
              <a:extLst>
                <a:ext uri="{FF2B5EF4-FFF2-40B4-BE49-F238E27FC236}">
                  <a16:creationId xmlns:a16="http://schemas.microsoft.com/office/drawing/2014/main" id="{C4563C73-6F27-FCF9-21CC-71BCCBBB5C14}"/>
                </a:ext>
              </a:extLst>
            </p:cNvPr>
            <p:cNvSpPr/>
            <p:nvPr/>
          </p:nvSpPr>
          <p:spPr>
            <a:xfrm>
              <a:off x="5856474" y="3675641"/>
              <a:ext cx="186980" cy="4393"/>
            </a:xfrm>
            <a:custGeom>
              <a:avLst/>
              <a:gdLst>
                <a:gd name="connsiteX0" fmla="*/ 0 w 186980"/>
                <a:gd name="connsiteY0" fmla="*/ 0 h 4393"/>
                <a:gd name="connsiteX1" fmla="*/ 186980 w 186980"/>
                <a:gd name="connsiteY1" fmla="*/ 0 h 4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6980" h="4393">
                  <a:moveTo>
                    <a:pt x="0" y="0"/>
                  </a:moveTo>
                  <a:lnTo>
                    <a:pt x="186980" y="0"/>
                  </a:lnTo>
                </a:path>
              </a:pathLst>
            </a:custGeom>
            <a:ln w="15875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2" name="任意多边形: 形状 681">
              <a:extLst>
                <a:ext uri="{FF2B5EF4-FFF2-40B4-BE49-F238E27FC236}">
                  <a16:creationId xmlns:a16="http://schemas.microsoft.com/office/drawing/2014/main" id="{0779BC2D-3A9F-5A44-CCDE-FF57FF797DB7}"/>
                </a:ext>
              </a:extLst>
            </p:cNvPr>
            <p:cNvSpPr/>
            <p:nvPr/>
          </p:nvSpPr>
          <p:spPr>
            <a:xfrm rot="18733200">
              <a:off x="6104477" y="2205984"/>
              <a:ext cx="222742" cy="84264"/>
            </a:xfrm>
            <a:custGeom>
              <a:avLst/>
              <a:gdLst>
                <a:gd name="connsiteX0" fmla="*/ 222742 w 222742"/>
                <a:gd name="connsiteY0" fmla="*/ 42132 h 84264"/>
                <a:gd name="connsiteX1" fmla="*/ 111371 w 222742"/>
                <a:gd name="connsiteY1" fmla="*/ 84264 h 84264"/>
                <a:gd name="connsiteX2" fmla="*/ 0 w 222742"/>
                <a:gd name="connsiteY2" fmla="*/ 42132 h 84264"/>
                <a:gd name="connsiteX3" fmla="*/ 111371 w 222742"/>
                <a:gd name="connsiteY3" fmla="*/ 0 h 84264"/>
                <a:gd name="connsiteX4" fmla="*/ 222742 w 222742"/>
                <a:gd name="connsiteY4" fmla="*/ 42132 h 8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742" h="84264">
                  <a:moveTo>
                    <a:pt x="222742" y="42132"/>
                  </a:moveTo>
                  <a:cubicBezTo>
                    <a:pt x="222742" y="65401"/>
                    <a:pt x="172880" y="84264"/>
                    <a:pt x="111371" y="84264"/>
                  </a:cubicBezTo>
                  <a:cubicBezTo>
                    <a:pt x="49863" y="84264"/>
                    <a:pt x="0" y="65401"/>
                    <a:pt x="0" y="42132"/>
                  </a:cubicBezTo>
                  <a:cubicBezTo>
                    <a:pt x="0" y="18863"/>
                    <a:pt x="49863" y="0"/>
                    <a:pt x="111371" y="0"/>
                  </a:cubicBezTo>
                  <a:cubicBezTo>
                    <a:pt x="172880" y="0"/>
                    <a:pt x="222742" y="18863"/>
                    <a:pt x="222742" y="42132"/>
                  </a:cubicBezTo>
                  <a:close/>
                </a:path>
              </a:pathLst>
            </a:custGeom>
            <a:solidFill>
              <a:srgbClr val="E57B07"/>
            </a:solidFill>
            <a:ln w="15875" cap="rnd">
              <a:solidFill>
                <a:srgbClr val="07070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83" name="图形 304">
              <a:extLst>
                <a:ext uri="{FF2B5EF4-FFF2-40B4-BE49-F238E27FC236}">
                  <a16:creationId xmlns:a16="http://schemas.microsoft.com/office/drawing/2014/main" id="{56F5EB2C-8B4F-3888-460A-3AB8ADC4D6EE}"/>
                </a:ext>
              </a:extLst>
            </p:cNvPr>
            <p:cNvGrpSpPr/>
            <p:nvPr/>
          </p:nvGrpSpPr>
          <p:grpSpPr>
            <a:xfrm>
              <a:off x="5222648" y="4114009"/>
              <a:ext cx="1042626" cy="522148"/>
              <a:chOff x="5222648" y="4114009"/>
              <a:chExt cx="1042626" cy="522148"/>
            </a:xfrm>
            <a:solidFill>
              <a:srgbClr val="F7F3EF"/>
            </a:solidFill>
          </p:grpSpPr>
          <p:grpSp>
            <p:nvGrpSpPr>
              <p:cNvPr id="684" name="图形 304">
                <a:extLst>
                  <a:ext uri="{FF2B5EF4-FFF2-40B4-BE49-F238E27FC236}">
                    <a16:creationId xmlns:a16="http://schemas.microsoft.com/office/drawing/2014/main" id="{6EAD29E1-B562-2362-1D8B-188373F8C025}"/>
                  </a:ext>
                </a:extLst>
              </p:cNvPr>
              <p:cNvGrpSpPr/>
              <p:nvPr/>
            </p:nvGrpSpPr>
            <p:grpSpPr>
              <a:xfrm>
                <a:off x="5222648" y="4114009"/>
                <a:ext cx="1042626" cy="522148"/>
                <a:chOff x="5222648" y="4114009"/>
                <a:chExt cx="1042626" cy="522148"/>
              </a:xfrm>
              <a:solidFill>
                <a:srgbClr val="F7F3EF"/>
              </a:solidFill>
            </p:grpSpPr>
            <p:sp>
              <p:nvSpPr>
                <p:cNvPr id="1161" name="任意多边形: 形状 1160">
                  <a:extLst>
                    <a:ext uri="{FF2B5EF4-FFF2-40B4-BE49-F238E27FC236}">
                      <a16:creationId xmlns:a16="http://schemas.microsoft.com/office/drawing/2014/main" id="{6FD19A9B-6A9F-239A-8D14-B813904B39CC}"/>
                    </a:ext>
                  </a:extLst>
                </p:cNvPr>
                <p:cNvSpPr/>
                <p:nvPr/>
              </p:nvSpPr>
              <p:spPr>
                <a:xfrm>
                  <a:off x="5224317" y="4115678"/>
                  <a:ext cx="1040957" cy="520478"/>
                </a:xfrm>
                <a:custGeom>
                  <a:avLst/>
                  <a:gdLst>
                    <a:gd name="connsiteX0" fmla="*/ 1040957 w 1040957"/>
                    <a:gd name="connsiteY0" fmla="*/ 0 h 520478"/>
                    <a:gd name="connsiteX1" fmla="*/ 520479 w 1040957"/>
                    <a:gd name="connsiteY1" fmla="*/ 520479 h 520478"/>
                    <a:gd name="connsiteX2" fmla="*/ 520479 w 1040957"/>
                    <a:gd name="connsiteY2" fmla="*/ 520479 h 520478"/>
                    <a:gd name="connsiteX3" fmla="*/ 0 w 1040957"/>
                    <a:gd name="connsiteY3" fmla="*/ 0 h 520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40957" h="520478">
                      <a:moveTo>
                        <a:pt x="1040957" y="0"/>
                      </a:moveTo>
                      <a:cubicBezTo>
                        <a:pt x="1040957" y="287453"/>
                        <a:pt x="807931" y="520479"/>
                        <a:pt x="520479" y="520479"/>
                      </a:cubicBezTo>
                      <a:lnTo>
                        <a:pt x="520479" y="520479"/>
                      </a:lnTo>
                      <a:cubicBezTo>
                        <a:pt x="233036" y="520455"/>
                        <a:pt x="24" y="287443"/>
                        <a:pt x="0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62" name="任意多边形: 形状 1161">
                  <a:extLst>
                    <a:ext uri="{FF2B5EF4-FFF2-40B4-BE49-F238E27FC236}">
                      <a16:creationId xmlns:a16="http://schemas.microsoft.com/office/drawing/2014/main" id="{CEA099AD-19F8-42D4-F41B-846918729639}"/>
                    </a:ext>
                  </a:extLst>
                </p:cNvPr>
                <p:cNvSpPr/>
                <p:nvPr/>
              </p:nvSpPr>
              <p:spPr>
                <a:xfrm>
                  <a:off x="5222648" y="4114009"/>
                  <a:ext cx="1040957" cy="520478"/>
                </a:xfrm>
                <a:custGeom>
                  <a:avLst/>
                  <a:gdLst>
                    <a:gd name="connsiteX0" fmla="*/ 1040957 w 1040957"/>
                    <a:gd name="connsiteY0" fmla="*/ 0 h 520478"/>
                    <a:gd name="connsiteX1" fmla="*/ 520479 w 1040957"/>
                    <a:gd name="connsiteY1" fmla="*/ 520479 h 520478"/>
                    <a:gd name="connsiteX2" fmla="*/ 520479 w 1040957"/>
                    <a:gd name="connsiteY2" fmla="*/ 520479 h 520478"/>
                    <a:gd name="connsiteX3" fmla="*/ 0 w 1040957"/>
                    <a:gd name="connsiteY3" fmla="*/ 0 h 520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40957" h="520478">
                      <a:moveTo>
                        <a:pt x="1040957" y="0"/>
                      </a:moveTo>
                      <a:cubicBezTo>
                        <a:pt x="1040933" y="287442"/>
                        <a:pt x="807921" y="520455"/>
                        <a:pt x="520479" y="520479"/>
                      </a:cubicBezTo>
                      <a:lnTo>
                        <a:pt x="520479" y="520479"/>
                      </a:lnTo>
                      <a:cubicBezTo>
                        <a:pt x="233036" y="520455"/>
                        <a:pt x="24" y="287443"/>
                        <a:pt x="0" y="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85" name="图形 304">
                <a:extLst>
                  <a:ext uri="{FF2B5EF4-FFF2-40B4-BE49-F238E27FC236}">
                    <a16:creationId xmlns:a16="http://schemas.microsoft.com/office/drawing/2014/main" id="{F80B522D-6762-0DB0-5333-C77C9EC44DC7}"/>
                  </a:ext>
                </a:extLst>
              </p:cNvPr>
              <p:cNvGrpSpPr/>
              <p:nvPr/>
            </p:nvGrpSpPr>
            <p:grpSpPr>
              <a:xfrm>
                <a:off x="5348156" y="4164739"/>
                <a:ext cx="760442" cy="455677"/>
                <a:chOff x="5348156" y="4164739"/>
                <a:chExt cx="760442" cy="455677"/>
              </a:xfrm>
              <a:solidFill>
                <a:srgbClr val="F7F3EF"/>
              </a:solidFill>
            </p:grpSpPr>
            <p:sp>
              <p:nvSpPr>
                <p:cNvPr id="686" name="任意多边形: 形状 685">
                  <a:extLst>
                    <a:ext uri="{FF2B5EF4-FFF2-40B4-BE49-F238E27FC236}">
                      <a16:creationId xmlns:a16="http://schemas.microsoft.com/office/drawing/2014/main" id="{E16FA54E-2CD6-A476-AC87-07C23A9B8271}"/>
                    </a:ext>
                  </a:extLst>
                </p:cNvPr>
                <p:cNvSpPr/>
                <p:nvPr/>
              </p:nvSpPr>
              <p:spPr>
                <a:xfrm rot="-1136400">
                  <a:off x="5723949" y="4437414"/>
                  <a:ext cx="177754" cy="132415"/>
                </a:xfrm>
                <a:custGeom>
                  <a:avLst/>
                  <a:gdLst>
                    <a:gd name="connsiteX0" fmla="*/ 177754 w 177754"/>
                    <a:gd name="connsiteY0" fmla="*/ 66207 h 132415"/>
                    <a:gd name="connsiteX1" fmla="*/ 88877 w 177754"/>
                    <a:gd name="connsiteY1" fmla="*/ 132415 h 132415"/>
                    <a:gd name="connsiteX2" fmla="*/ 0 w 177754"/>
                    <a:gd name="connsiteY2" fmla="*/ 66207 h 132415"/>
                    <a:gd name="connsiteX3" fmla="*/ 88877 w 177754"/>
                    <a:gd name="connsiteY3" fmla="*/ 0 h 132415"/>
                    <a:gd name="connsiteX4" fmla="*/ 177754 w 177754"/>
                    <a:gd name="connsiteY4" fmla="*/ 66207 h 132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7754" h="132415">
                      <a:moveTo>
                        <a:pt x="177754" y="66207"/>
                      </a:moveTo>
                      <a:cubicBezTo>
                        <a:pt x="177754" y="102772"/>
                        <a:pt x="137963" y="132415"/>
                        <a:pt x="88877" y="132415"/>
                      </a:cubicBezTo>
                      <a:cubicBezTo>
                        <a:pt x="39792" y="132415"/>
                        <a:pt x="0" y="102772"/>
                        <a:pt x="0" y="66207"/>
                      </a:cubicBezTo>
                      <a:cubicBezTo>
                        <a:pt x="0" y="29642"/>
                        <a:pt x="39792" y="0"/>
                        <a:pt x="88877" y="0"/>
                      </a:cubicBezTo>
                      <a:cubicBezTo>
                        <a:pt x="137963" y="0"/>
                        <a:pt x="177754" y="29642"/>
                        <a:pt x="177754" y="66207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7" name="任意多边形: 形状 686">
                  <a:extLst>
                    <a:ext uri="{FF2B5EF4-FFF2-40B4-BE49-F238E27FC236}">
                      <a16:creationId xmlns:a16="http://schemas.microsoft.com/office/drawing/2014/main" id="{B507B50E-06C0-25ED-37C4-5473826BBD3E}"/>
                    </a:ext>
                  </a:extLst>
                </p:cNvPr>
                <p:cNvSpPr/>
                <p:nvPr/>
              </p:nvSpPr>
              <p:spPr>
                <a:xfrm rot="-1291800">
                  <a:off x="5725801" y="4447177"/>
                  <a:ext cx="157632" cy="119850"/>
                </a:xfrm>
                <a:custGeom>
                  <a:avLst/>
                  <a:gdLst>
                    <a:gd name="connsiteX0" fmla="*/ 157633 w 157632"/>
                    <a:gd name="connsiteY0" fmla="*/ 59925 h 119850"/>
                    <a:gd name="connsiteX1" fmla="*/ 78817 w 157632"/>
                    <a:gd name="connsiteY1" fmla="*/ 119850 h 119850"/>
                    <a:gd name="connsiteX2" fmla="*/ 0 w 157632"/>
                    <a:gd name="connsiteY2" fmla="*/ 59925 h 119850"/>
                    <a:gd name="connsiteX3" fmla="*/ 78817 w 157632"/>
                    <a:gd name="connsiteY3" fmla="*/ 0 h 119850"/>
                    <a:gd name="connsiteX4" fmla="*/ 157633 w 157632"/>
                    <a:gd name="connsiteY4" fmla="*/ 59925 h 11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7632" h="119850">
                      <a:moveTo>
                        <a:pt x="157633" y="59925"/>
                      </a:moveTo>
                      <a:cubicBezTo>
                        <a:pt x="157633" y="93021"/>
                        <a:pt x="122346" y="119850"/>
                        <a:pt x="78817" y="119850"/>
                      </a:cubicBezTo>
                      <a:cubicBezTo>
                        <a:pt x="35287" y="119850"/>
                        <a:pt x="0" y="93021"/>
                        <a:pt x="0" y="59925"/>
                      </a:cubicBezTo>
                      <a:cubicBezTo>
                        <a:pt x="0" y="26829"/>
                        <a:pt x="35287" y="0"/>
                        <a:pt x="78817" y="0"/>
                      </a:cubicBezTo>
                      <a:cubicBezTo>
                        <a:pt x="122346" y="0"/>
                        <a:pt x="157633" y="26829"/>
                        <a:pt x="157633" y="59925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8" name="任意多边形: 形状 687">
                  <a:extLst>
                    <a:ext uri="{FF2B5EF4-FFF2-40B4-BE49-F238E27FC236}">
                      <a16:creationId xmlns:a16="http://schemas.microsoft.com/office/drawing/2014/main" id="{AFC772A9-0BC2-E143-B2E7-0EC88E2A8DCA}"/>
                    </a:ext>
                  </a:extLst>
                </p:cNvPr>
                <p:cNvSpPr/>
                <p:nvPr/>
              </p:nvSpPr>
              <p:spPr>
                <a:xfrm>
                  <a:off x="5799143" y="4478251"/>
                  <a:ext cx="20591" cy="24128"/>
                </a:xfrm>
                <a:custGeom>
                  <a:avLst/>
                  <a:gdLst>
                    <a:gd name="connsiteX0" fmla="*/ 20428 w 20591"/>
                    <a:gd name="connsiteY0" fmla="*/ 7918 h 24128"/>
                    <a:gd name="connsiteX1" fmla="*/ 6588 w 20591"/>
                    <a:gd name="connsiteY1" fmla="*/ 24129 h 24128"/>
                    <a:gd name="connsiteX2" fmla="*/ 86 w 20591"/>
                    <a:gd name="connsiteY2" fmla="*/ 7918 h 24128"/>
                    <a:gd name="connsiteX3" fmla="*/ 12036 w 20591"/>
                    <a:gd name="connsiteY3" fmla="*/ 10 h 24128"/>
                    <a:gd name="connsiteX4" fmla="*/ 20428 w 20591"/>
                    <a:gd name="connsiteY4" fmla="*/ 7918 h 24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591" h="24128">
                      <a:moveTo>
                        <a:pt x="20428" y="7918"/>
                      </a:moveTo>
                      <a:cubicBezTo>
                        <a:pt x="19461" y="12311"/>
                        <a:pt x="6588" y="24129"/>
                        <a:pt x="6588" y="24129"/>
                      </a:cubicBezTo>
                      <a:cubicBezTo>
                        <a:pt x="6588" y="24129"/>
                        <a:pt x="-880" y="12267"/>
                        <a:pt x="86" y="7918"/>
                      </a:cubicBezTo>
                      <a:cubicBezTo>
                        <a:pt x="1953" y="2985"/>
                        <a:pt x="6766" y="-200"/>
                        <a:pt x="12036" y="10"/>
                      </a:cubicBezTo>
                      <a:cubicBezTo>
                        <a:pt x="17660" y="10"/>
                        <a:pt x="21438" y="3568"/>
                        <a:pt x="20428" y="7918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9" name="任意多边形: 形状 688">
                  <a:extLst>
                    <a:ext uri="{FF2B5EF4-FFF2-40B4-BE49-F238E27FC236}">
                      <a16:creationId xmlns:a16="http://schemas.microsoft.com/office/drawing/2014/main" id="{E160EBDA-F33C-EC26-F801-B56E2B159918}"/>
                    </a:ext>
                  </a:extLst>
                </p:cNvPr>
                <p:cNvSpPr/>
                <p:nvPr/>
              </p:nvSpPr>
              <p:spPr>
                <a:xfrm>
                  <a:off x="5789664" y="4511430"/>
                  <a:ext cx="20591" cy="24087"/>
                </a:xfrm>
                <a:custGeom>
                  <a:avLst/>
                  <a:gdLst>
                    <a:gd name="connsiteX0" fmla="*/ 164 w 20591"/>
                    <a:gd name="connsiteY0" fmla="*/ 16211 h 24087"/>
                    <a:gd name="connsiteX1" fmla="*/ 14003 w 20591"/>
                    <a:gd name="connsiteY1" fmla="*/ 0 h 24087"/>
                    <a:gd name="connsiteX2" fmla="*/ 20505 w 20591"/>
                    <a:gd name="connsiteY2" fmla="*/ 16211 h 24087"/>
                    <a:gd name="connsiteX3" fmla="*/ 8555 w 20591"/>
                    <a:gd name="connsiteY3" fmla="*/ 24075 h 24087"/>
                    <a:gd name="connsiteX4" fmla="*/ 164 w 20591"/>
                    <a:gd name="connsiteY4" fmla="*/ 16211 h 240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591" h="24087">
                      <a:moveTo>
                        <a:pt x="164" y="16211"/>
                      </a:moveTo>
                      <a:cubicBezTo>
                        <a:pt x="1130" y="11818"/>
                        <a:pt x="14003" y="0"/>
                        <a:pt x="14003" y="0"/>
                      </a:cubicBezTo>
                      <a:cubicBezTo>
                        <a:pt x="14003" y="0"/>
                        <a:pt x="21471" y="11818"/>
                        <a:pt x="20505" y="16211"/>
                      </a:cubicBezTo>
                      <a:cubicBezTo>
                        <a:pt x="18634" y="21135"/>
                        <a:pt x="13817" y="24305"/>
                        <a:pt x="8555" y="24075"/>
                      </a:cubicBezTo>
                      <a:cubicBezTo>
                        <a:pt x="2931" y="24075"/>
                        <a:pt x="-847" y="20561"/>
                        <a:pt x="164" y="16211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0" name="任意多边形: 形状 689">
                  <a:extLst>
                    <a:ext uri="{FF2B5EF4-FFF2-40B4-BE49-F238E27FC236}">
                      <a16:creationId xmlns:a16="http://schemas.microsoft.com/office/drawing/2014/main" id="{72CC487D-8C0F-47A8-FF27-E43020FD147F}"/>
                    </a:ext>
                  </a:extLst>
                </p:cNvPr>
                <p:cNvSpPr/>
                <p:nvPr/>
              </p:nvSpPr>
              <p:spPr>
                <a:xfrm>
                  <a:off x="5767564" y="4498984"/>
                  <a:ext cx="31182" cy="15828"/>
                </a:xfrm>
                <a:custGeom>
                  <a:avLst/>
                  <a:gdLst>
                    <a:gd name="connsiteX0" fmla="*/ 12115 w 31182"/>
                    <a:gd name="connsiteY0" fmla="*/ 13 h 15828"/>
                    <a:gd name="connsiteX1" fmla="*/ 31182 w 31182"/>
                    <a:gd name="connsiteY1" fmla="*/ 7921 h 15828"/>
                    <a:gd name="connsiteX2" fmla="*/ 8512 w 31182"/>
                    <a:gd name="connsiteY2" fmla="*/ 15829 h 15828"/>
                    <a:gd name="connsiteX3" fmla="*/ 165 w 31182"/>
                    <a:gd name="connsiteY3" fmla="*/ 7921 h 15828"/>
                    <a:gd name="connsiteX4" fmla="*/ 12115 w 31182"/>
                    <a:gd name="connsiteY4" fmla="*/ 12 h 158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82" h="15828">
                      <a:moveTo>
                        <a:pt x="12115" y="13"/>
                      </a:moveTo>
                      <a:cubicBezTo>
                        <a:pt x="17738" y="13"/>
                        <a:pt x="31182" y="7921"/>
                        <a:pt x="31182" y="7921"/>
                      </a:cubicBezTo>
                      <a:cubicBezTo>
                        <a:pt x="31182" y="7921"/>
                        <a:pt x="14136" y="15829"/>
                        <a:pt x="8512" y="15829"/>
                      </a:cubicBezTo>
                      <a:cubicBezTo>
                        <a:pt x="2889" y="15829"/>
                        <a:pt x="-846" y="12270"/>
                        <a:pt x="165" y="7921"/>
                      </a:cubicBezTo>
                      <a:cubicBezTo>
                        <a:pt x="2010" y="2970"/>
                        <a:pt x="6837" y="-225"/>
                        <a:pt x="12115" y="12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1" name="任意多边形: 形状 690">
                  <a:extLst>
                    <a:ext uri="{FF2B5EF4-FFF2-40B4-BE49-F238E27FC236}">
                      <a16:creationId xmlns:a16="http://schemas.microsoft.com/office/drawing/2014/main" id="{B37996F7-55D3-B0CA-06AB-B91440ED76EA}"/>
                    </a:ext>
                  </a:extLst>
                </p:cNvPr>
                <p:cNvSpPr/>
                <p:nvPr/>
              </p:nvSpPr>
              <p:spPr>
                <a:xfrm>
                  <a:off x="5810520" y="4498997"/>
                  <a:ext cx="31181" cy="15828"/>
                </a:xfrm>
                <a:custGeom>
                  <a:avLst/>
                  <a:gdLst>
                    <a:gd name="connsiteX0" fmla="*/ 19067 w 31181"/>
                    <a:gd name="connsiteY0" fmla="*/ 15816 h 15828"/>
                    <a:gd name="connsiteX1" fmla="*/ 0 w 31181"/>
                    <a:gd name="connsiteY1" fmla="*/ 7908 h 15828"/>
                    <a:gd name="connsiteX2" fmla="*/ 22670 w 31181"/>
                    <a:gd name="connsiteY2" fmla="*/ 0 h 15828"/>
                    <a:gd name="connsiteX3" fmla="*/ 31017 w 31181"/>
                    <a:gd name="connsiteY3" fmla="*/ 7908 h 15828"/>
                    <a:gd name="connsiteX4" fmla="*/ 19067 w 31181"/>
                    <a:gd name="connsiteY4" fmla="*/ 15816 h 158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81" h="15828">
                      <a:moveTo>
                        <a:pt x="19067" y="15816"/>
                      </a:moveTo>
                      <a:cubicBezTo>
                        <a:pt x="13444" y="15816"/>
                        <a:pt x="0" y="7908"/>
                        <a:pt x="0" y="7908"/>
                      </a:cubicBezTo>
                      <a:cubicBezTo>
                        <a:pt x="0" y="7908"/>
                        <a:pt x="17046" y="0"/>
                        <a:pt x="22670" y="0"/>
                      </a:cubicBezTo>
                      <a:cubicBezTo>
                        <a:pt x="28293" y="0"/>
                        <a:pt x="32027" y="3558"/>
                        <a:pt x="31017" y="7908"/>
                      </a:cubicBezTo>
                      <a:cubicBezTo>
                        <a:pt x="29172" y="12858"/>
                        <a:pt x="24345" y="16053"/>
                        <a:pt x="19067" y="15816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2" name="任意多边形: 形状 691">
                  <a:extLst>
                    <a:ext uri="{FF2B5EF4-FFF2-40B4-BE49-F238E27FC236}">
                      <a16:creationId xmlns:a16="http://schemas.microsoft.com/office/drawing/2014/main" id="{D8889066-0051-D063-6FF6-A49F97CC2A19}"/>
                    </a:ext>
                  </a:extLst>
                </p:cNvPr>
                <p:cNvSpPr/>
                <p:nvPr/>
              </p:nvSpPr>
              <p:spPr>
                <a:xfrm>
                  <a:off x="5643353" y="4443289"/>
                  <a:ext cx="65724" cy="65724"/>
                </a:xfrm>
                <a:custGeom>
                  <a:avLst/>
                  <a:gdLst>
                    <a:gd name="connsiteX0" fmla="*/ 65724 w 65724"/>
                    <a:gd name="connsiteY0" fmla="*/ 32862 h 65724"/>
                    <a:gd name="connsiteX1" fmla="*/ 32862 w 65724"/>
                    <a:gd name="connsiteY1" fmla="*/ 65724 h 65724"/>
                    <a:gd name="connsiteX2" fmla="*/ 0 w 65724"/>
                    <a:gd name="connsiteY2" fmla="*/ 32862 h 65724"/>
                    <a:gd name="connsiteX3" fmla="*/ 32862 w 65724"/>
                    <a:gd name="connsiteY3" fmla="*/ 0 h 65724"/>
                    <a:gd name="connsiteX4" fmla="*/ 65724 w 65724"/>
                    <a:gd name="connsiteY4" fmla="*/ 32862 h 657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724" h="65724">
                      <a:moveTo>
                        <a:pt x="65724" y="32862"/>
                      </a:moveTo>
                      <a:cubicBezTo>
                        <a:pt x="65724" y="51011"/>
                        <a:pt x="51011" y="65724"/>
                        <a:pt x="32862" y="65724"/>
                      </a:cubicBezTo>
                      <a:cubicBezTo>
                        <a:pt x="14713" y="65724"/>
                        <a:pt x="0" y="51011"/>
                        <a:pt x="0" y="32862"/>
                      </a:cubicBezTo>
                      <a:cubicBezTo>
                        <a:pt x="0" y="14713"/>
                        <a:pt x="14713" y="0"/>
                        <a:pt x="32862" y="0"/>
                      </a:cubicBezTo>
                      <a:cubicBezTo>
                        <a:pt x="51012" y="0"/>
                        <a:pt x="65724" y="14713"/>
                        <a:pt x="65724" y="32862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3" name="任意多边形: 形状 692">
                  <a:extLst>
                    <a:ext uri="{FF2B5EF4-FFF2-40B4-BE49-F238E27FC236}">
                      <a16:creationId xmlns:a16="http://schemas.microsoft.com/office/drawing/2014/main" id="{7C7B061D-57D5-9DFC-0D8B-2F863BA87EB5}"/>
                    </a:ext>
                  </a:extLst>
                </p:cNvPr>
                <p:cNvSpPr/>
                <p:nvPr/>
              </p:nvSpPr>
              <p:spPr>
                <a:xfrm rot="-4539600">
                  <a:off x="5901202" y="4378930"/>
                  <a:ext cx="78728" cy="78728"/>
                </a:xfrm>
                <a:custGeom>
                  <a:avLst/>
                  <a:gdLst>
                    <a:gd name="connsiteX0" fmla="*/ 78729 w 78728"/>
                    <a:gd name="connsiteY0" fmla="*/ 39364 h 78728"/>
                    <a:gd name="connsiteX1" fmla="*/ 39364 w 78728"/>
                    <a:gd name="connsiteY1" fmla="*/ 78729 h 78728"/>
                    <a:gd name="connsiteX2" fmla="*/ 0 w 78728"/>
                    <a:gd name="connsiteY2" fmla="*/ 39364 h 78728"/>
                    <a:gd name="connsiteX3" fmla="*/ 39364 w 78728"/>
                    <a:gd name="connsiteY3" fmla="*/ 0 h 78728"/>
                    <a:gd name="connsiteX4" fmla="*/ 78729 w 78728"/>
                    <a:gd name="connsiteY4" fmla="*/ 39364 h 78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8728" h="78728">
                      <a:moveTo>
                        <a:pt x="78729" y="39364"/>
                      </a:moveTo>
                      <a:cubicBezTo>
                        <a:pt x="78729" y="61105"/>
                        <a:pt x="61105" y="78729"/>
                        <a:pt x="39364" y="78729"/>
                      </a:cubicBezTo>
                      <a:cubicBezTo>
                        <a:pt x="17624" y="78729"/>
                        <a:pt x="0" y="61105"/>
                        <a:pt x="0" y="39364"/>
                      </a:cubicBezTo>
                      <a:cubicBezTo>
                        <a:pt x="0" y="17624"/>
                        <a:pt x="17624" y="0"/>
                        <a:pt x="39364" y="0"/>
                      </a:cubicBezTo>
                      <a:cubicBezTo>
                        <a:pt x="61105" y="0"/>
                        <a:pt x="78729" y="17624"/>
                        <a:pt x="78729" y="39364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4" name="任意多边形: 形状 693">
                  <a:extLst>
                    <a:ext uri="{FF2B5EF4-FFF2-40B4-BE49-F238E27FC236}">
                      <a16:creationId xmlns:a16="http://schemas.microsoft.com/office/drawing/2014/main" id="{0C84FD18-4CA7-F01A-89FA-12E1327239B4}"/>
                    </a:ext>
                  </a:extLst>
                </p:cNvPr>
                <p:cNvSpPr/>
                <p:nvPr/>
              </p:nvSpPr>
              <p:spPr>
                <a:xfrm rot="-4658400">
                  <a:off x="5355670" y="4354309"/>
                  <a:ext cx="78728" cy="78728"/>
                </a:xfrm>
                <a:custGeom>
                  <a:avLst/>
                  <a:gdLst>
                    <a:gd name="connsiteX0" fmla="*/ 78729 w 78728"/>
                    <a:gd name="connsiteY0" fmla="*/ 39364 h 78728"/>
                    <a:gd name="connsiteX1" fmla="*/ 39364 w 78728"/>
                    <a:gd name="connsiteY1" fmla="*/ 78729 h 78728"/>
                    <a:gd name="connsiteX2" fmla="*/ 0 w 78728"/>
                    <a:gd name="connsiteY2" fmla="*/ 39364 h 78728"/>
                    <a:gd name="connsiteX3" fmla="*/ 39364 w 78728"/>
                    <a:gd name="connsiteY3" fmla="*/ 0 h 78728"/>
                    <a:gd name="connsiteX4" fmla="*/ 78729 w 78728"/>
                    <a:gd name="connsiteY4" fmla="*/ 39364 h 78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8728" h="78728">
                      <a:moveTo>
                        <a:pt x="78729" y="39364"/>
                      </a:moveTo>
                      <a:cubicBezTo>
                        <a:pt x="78729" y="61105"/>
                        <a:pt x="61105" y="78729"/>
                        <a:pt x="39364" y="78729"/>
                      </a:cubicBezTo>
                      <a:cubicBezTo>
                        <a:pt x="17624" y="78729"/>
                        <a:pt x="0" y="61105"/>
                        <a:pt x="0" y="39364"/>
                      </a:cubicBezTo>
                      <a:cubicBezTo>
                        <a:pt x="0" y="17624"/>
                        <a:pt x="17624" y="0"/>
                        <a:pt x="39364" y="0"/>
                      </a:cubicBezTo>
                      <a:cubicBezTo>
                        <a:pt x="61105" y="0"/>
                        <a:pt x="78729" y="17624"/>
                        <a:pt x="78729" y="39364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5" name="任意多边形: 形状 694">
                  <a:extLst>
                    <a:ext uri="{FF2B5EF4-FFF2-40B4-BE49-F238E27FC236}">
                      <a16:creationId xmlns:a16="http://schemas.microsoft.com/office/drawing/2014/main" id="{AFCA9D11-A423-5E54-954C-E93B6B6F0335}"/>
                    </a:ext>
                  </a:extLst>
                </p:cNvPr>
                <p:cNvSpPr/>
                <p:nvPr/>
              </p:nvSpPr>
              <p:spPr>
                <a:xfrm rot="-1086000">
                  <a:off x="5461165" y="4373285"/>
                  <a:ext cx="67833" cy="169319"/>
                </a:xfrm>
                <a:custGeom>
                  <a:avLst/>
                  <a:gdLst>
                    <a:gd name="connsiteX0" fmla="*/ 67833 w 67833"/>
                    <a:gd name="connsiteY0" fmla="*/ 84660 h 169319"/>
                    <a:gd name="connsiteX1" fmla="*/ 33917 w 67833"/>
                    <a:gd name="connsiteY1" fmla="*/ 169319 h 169319"/>
                    <a:gd name="connsiteX2" fmla="*/ 0 w 67833"/>
                    <a:gd name="connsiteY2" fmla="*/ 84659 h 169319"/>
                    <a:gd name="connsiteX3" fmla="*/ 33917 w 67833"/>
                    <a:gd name="connsiteY3" fmla="*/ 0 h 169319"/>
                    <a:gd name="connsiteX4" fmla="*/ 67833 w 67833"/>
                    <a:gd name="connsiteY4" fmla="*/ 84660 h 1693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833" h="169319">
                      <a:moveTo>
                        <a:pt x="67833" y="84660"/>
                      </a:moveTo>
                      <a:cubicBezTo>
                        <a:pt x="67833" y="131416"/>
                        <a:pt x="52648" y="169319"/>
                        <a:pt x="33917" y="169319"/>
                      </a:cubicBezTo>
                      <a:cubicBezTo>
                        <a:pt x="15185" y="169319"/>
                        <a:pt x="0" y="131416"/>
                        <a:pt x="0" y="84659"/>
                      </a:cubicBezTo>
                      <a:cubicBezTo>
                        <a:pt x="0" y="37903"/>
                        <a:pt x="15185" y="0"/>
                        <a:pt x="33917" y="0"/>
                      </a:cubicBezTo>
                      <a:cubicBezTo>
                        <a:pt x="52648" y="0"/>
                        <a:pt x="67833" y="37903"/>
                        <a:pt x="67833" y="84660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6" name="任意多边形: 形状 695">
                  <a:extLst>
                    <a:ext uri="{FF2B5EF4-FFF2-40B4-BE49-F238E27FC236}">
                      <a16:creationId xmlns:a16="http://schemas.microsoft.com/office/drawing/2014/main" id="{C809E2D2-3C0E-0ACA-34A3-28F8462F28E3}"/>
                    </a:ext>
                  </a:extLst>
                </p:cNvPr>
                <p:cNvSpPr/>
                <p:nvPr/>
              </p:nvSpPr>
              <p:spPr>
                <a:xfrm>
                  <a:off x="5476705" y="4394007"/>
                  <a:ext cx="58654" cy="130406"/>
                </a:xfrm>
                <a:custGeom>
                  <a:avLst/>
                  <a:gdLst>
                    <a:gd name="connsiteX0" fmla="*/ 13014 w 58654"/>
                    <a:gd name="connsiteY0" fmla="*/ 33 h 130406"/>
                    <a:gd name="connsiteX1" fmla="*/ 54839 w 58654"/>
                    <a:gd name="connsiteY1" fmla="*/ 69580 h 130406"/>
                    <a:gd name="connsiteX2" fmla="*/ 43416 w 58654"/>
                    <a:gd name="connsiteY2" fmla="*/ 130383 h 130406"/>
                    <a:gd name="connsiteX3" fmla="*/ 8269 w 58654"/>
                    <a:gd name="connsiteY3" fmla="*/ 70107 h 130406"/>
                    <a:gd name="connsiteX4" fmla="*/ 13014 w 58654"/>
                    <a:gd name="connsiteY4" fmla="*/ 33 h 130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654" h="130406">
                      <a:moveTo>
                        <a:pt x="13014" y="33"/>
                      </a:moveTo>
                      <a:cubicBezTo>
                        <a:pt x="26897" y="-1153"/>
                        <a:pt x="46623" y="29557"/>
                        <a:pt x="54839" y="69580"/>
                      </a:cubicBezTo>
                      <a:cubicBezTo>
                        <a:pt x="61253" y="100685"/>
                        <a:pt x="60901" y="128890"/>
                        <a:pt x="43416" y="130383"/>
                      </a:cubicBezTo>
                      <a:cubicBezTo>
                        <a:pt x="33882" y="131218"/>
                        <a:pt x="19208" y="109603"/>
                        <a:pt x="8269" y="70107"/>
                      </a:cubicBezTo>
                      <a:cubicBezTo>
                        <a:pt x="-2670" y="30611"/>
                        <a:pt x="-4340" y="1527"/>
                        <a:pt x="13014" y="33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7" name="任意多边形: 形状 696">
                  <a:extLst>
                    <a:ext uri="{FF2B5EF4-FFF2-40B4-BE49-F238E27FC236}">
                      <a16:creationId xmlns:a16="http://schemas.microsoft.com/office/drawing/2014/main" id="{07E8E7E7-8349-E358-57E9-351F60779BBF}"/>
                    </a:ext>
                  </a:extLst>
                </p:cNvPr>
                <p:cNvSpPr/>
                <p:nvPr/>
              </p:nvSpPr>
              <p:spPr>
                <a:xfrm rot="-3690000">
                  <a:off x="5636554" y="4227264"/>
                  <a:ext cx="169319" cy="45427"/>
                </a:xfrm>
                <a:custGeom>
                  <a:avLst/>
                  <a:gdLst>
                    <a:gd name="connsiteX0" fmla="*/ 169319 w 169319"/>
                    <a:gd name="connsiteY0" fmla="*/ 22713 h 45427"/>
                    <a:gd name="connsiteX1" fmla="*/ 84659 w 169319"/>
                    <a:gd name="connsiteY1" fmla="*/ 45427 h 45427"/>
                    <a:gd name="connsiteX2" fmla="*/ 0 w 169319"/>
                    <a:gd name="connsiteY2" fmla="*/ 22713 h 45427"/>
                    <a:gd name="connsiteX3" fmla="*/ 84659 w 169319"/>
                    <a:gd name="connsiteY3" fmla="*/ 0 h 45427"/>
                    <a:gd name="connsiteX4" fmla="*/ 169319 w 169319"/>
                    <a:gd name="connsiteY4" fmla="*/ 22713 h 454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9319" h="45427">
                      <a:moveTo>
                        <a:pt x="169319" y="22713"/>
                      </a:moveTo>
                      <a:cubicBezTo>
                        <a:pt x="169319" y="35258"/>
                        <a:pt x="131416" y="45427"/>
                        <a:pt x="84659" y="45427"/>
                      </a:cubicBezTo>
                      <a:cubicBezTo>
                        <a:pt x="37903" y="45427"/>
                        <a:pt x="0" y="35258"/>
                        <a:pt x="0" y="22713"/>
                      </a:cubicBezTo>
                      <a:cubicBezTo>
                        <a:pt x="0" y="10169"/>
                        <a:pt x="37903" y="0"/>
                        <a:pt x="84659" y="0"/>
                      </a:cubicBezTo>
                      <a:cubicBezTo>
                        <a:pt x="131416" y="0"/>
                        <a:pt x="169319" y="10169"/>
                        <a:pt x="169319" y="22713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8" name="任意多边形: 形状 697">
                  <a:extLst>
                    <a:ext uri="{FF2B5EF4-FFF2-40B4-BE49-F238E27FC236}">
                      <a16:creationId xmlns:a16="http://schemas.microsoft.com/office/drawing/2014/main" id="{7DE3B271-31BE-938A-7426-C757C9D90402}"/>
                    </a:ext>
                  </a:extLst>
                </p:cNvPr>
                <p:cNvSpPr/>
                <p:nvPr/>
              </p:nvSpPr>
              <p:spPr>
                <a:xfrm>
                  <a:off x="5680996" y="4184552"/>
                  <a:ext cx="73464" cy="117584"/>
                </a:xfrm>
                <a:custGeom>
                  <a:avLst/>
                  <a:gdLst>
                    <a:gd name="connsiteX0" fmla="*/ 1766 w 73464"/>
                    <a:gd name="connsiteY0" fmla="*/ 115559 h 117584"/>
                    <a:gd name="connsiteX1" fmla="*/ 28961 w 73464"/>
                    <a:gd name="connsiteY1" fmla="*/ 40125 h 117584"/>
                    <a:gd name="connsiteX2" fmla="*/ 72279 w 73464"/>
                    <a:gd name="connsiteY2" fmla="*/ 2210 h 117584"/>
                    <a:gd name="connsiteX3" fmla="*/ 48204 w 73464"/>
                    <a:gd name="connsiteY3" fmla="*/ 66880 h 117584"/>
                    <a:gd name="connsiteX4" fmla="*/ 1766 w 73464"/>
                    <a:gd name="connsiteY4" fmla="*/ 115559 h 117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464" h="117584">
                      <a:moveTo>
                        <a:pt x="1766" y="115559"/>
                      </a:moveTo>
                      <a:cubicBezTo>
                        <a:pt x="-4648" y="108310"/>
                        <a:pt x="6862" y="74261"/>
                        <a:pt x="28961" y="40125"/>
                      </a:cubicBezTo>
                      <a:cubicBezTo>
                        <a:pt x="46095" y="13545"/>
                        <a:pt x="64108" y="-6928"/>
                        <a:pt x="72279" y="2210"/>
                      </a:cubicBezTo>
                      <a:cubicBezTo>
                        <a:pt x="76672" y="7175"/>
                        <a:pt x="68896" y="31558"/>
                        <a:pt x="48204" y="66880"/>
                      </a:cubicBezTo>
                      <a:cubicBezTo>
                        <a:pt x="27511" y="102203"/>
                        <a:pt x="9806" y="124653"/>
                        <a:pt x="1766" y="115559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9" name="任意多边形: 形状 698">
                  <a:extLst>
                    <a:ext uri="{FF2B5EF4-FFF2-40B4-BE49-F238E27FC236}">
                      <a16:creationId xmlns:a16="http://schemas.microsoft.com/office/drawing/2014/main" id="{3EF1172E-8351-2838-198A-0E5E37966724}"/>
                    </a:ext>
                  </a:extLst>
                </p:cNvPr>
                <p:cNvSpPr/>
                <p:nvPr/>
              </p:nvSpPr>
              <p:spPr>
                <a:xfrm>
                  <a:off x="5892060" y="4343437"/>
                  <a:ext cx="160796" cy="25912"/>
                </a:xfrm>
                <a:custGeom>
                  <a:avLst/>
                  <a:gdLst>
                    <a:gd name="connsiteX0" fmla="*/ 0 w 160796"/>
                    <a:gd name="connsiteY0" fmla="*/ 13831 h 25912"/>
                    <a:gd name="connsiteX1" fmla="*/ 160796 w 160796"/>
                    <a:gd name="connsiteY1" fmla="*/ 25913 h 25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0796" h="25912">
                      <a:moveTo>
                        <a:pt x="0" y="13831"/>
                      </a:moveTo>
                      <a:cubicBezTo>
                        <a:pt x="38529" y="-2776"/>
                        <a:pt x="93886" y="-10376"/>
                        <a:pt x="160796" y="25913"/>
                      </a:cubicBezTo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0" name="任意多边形: 形状 699">
                  <a:extLst>
                    <a:ext uri="{FF2B5EF4-FFF2-40B4-BE49-F238E27FC236}">
                      <a16:creationId xmlns:a16="http://schemas.microsoft.com/office/drawing/2014/main" id="{40FD2F40-F4C8-08E5-4553-3ABF3F72C15A}"/>
                    </a:ext>
                  </a:extLst>
                </p:cNvPr>
                <p:cNvSpPr/>
                <p:nvPr/>
              </p:nvSpPr>
              <p:spPr>
                <a:xfrm>
                  <a:off x="6045894" y="4362132"/>
                  <a:ext cx="62704" cy="51584"/>
                </a:xfrm>
                <a:custGeom>
                  <a:avLst/>
                  <a:gdLst>
                    <a:gd name="connsiteX0" fmla="*/ 285 w 62704"/>
                    <a:gd name="connsiteY0" fmla="*/ 2122 h 51584"/>
                    <a:gd name="connsiteX1" fmla="*/ 15793 w 62704"/>
                    <a:gd name="connsiteY1" fmla="*/ 48998 h 51584"/>
                    <a:gd name="connsiteX2" fmla="*/ 16452 w 62704"/>
                    <a:gd name="connsiteY2" fmla="*/ 30854 h 51584"/>
                    <a:gd name="connsiteX3" fmla="*/ 62011 w 62704"/>
                    <a:gd name="connsiteY3" fmla="*/ 46758 h 51584"/>
                    <a:gd name="connsiteX4" fmla="*/ 32883 w 62704"/>
                    <a:gd name="connsiteY4" fmla="*/ 20881 h 51584"/>
                    <a:gd name="connsiteX5" fmla="*/ 39429 w 62704"/>
                    <a:gd name="connsiteY5" fmla="*/ 7174 h 51584"/>
                    <a:gd name="connsiteX6" fmla="*/ 285 w 62704"/>
                    <a:gd name="connsiteY6" fmla="*/ 2122 h 51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2704" h="51584">
                      <a:moveTo>
                        <a:pt x="285" y="2122"/>
                      </a:moveTo>
                      <a:cubicBezTo>
                        <a:pt x="285" y="2122"/>
                        <a:pt x="-3406" y="49526"/>
                        <a:pt x="15793" y="48998"/>
                      </a:cubicBezTo>
                      <a:cubicBezTo>
                        <a:pt x="34992" y="48471"/>
                        <a:pt x="16452" y="30854"/>
                        <a:pt x="16452" y="30854"/>
                      </a:cubicBezTo>
                      <a:cubicBezTo>
                        <a:pt x="16452" y="30854"/>
                        <a:pt x="55992" y="63628"/>
                        <a:pt x="62011" y="46758"/>
                      </a:cubicBezTo>
                      <a:cubicBezTo>
                        <a:pt x="68030" y="29887"/>
                        <a:pt x="32883" y="20881"/>
                        <a:pt x="32883" y="20881"/>
                      </a:cubicBezTo>
                      <a:cubicBezTo>
                        <a:pt x="32883" y="20881"/>
                        <a:pt x="54498" y="19475"/>
                        <a:pt x="39429" y="7174"/>
                      </a:cubicBezTo>
                      <a:cubicBezTo>
                        <a:pt x="24360" y="-5128"/>
                        <a:pt x="285" y="2122"/>
                        <a:pt x="285" y="2122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1" name="任意多边形: 形状 700">
                  <a:extLst>
                    <a:ext uri="{FF2B5EF4-FFF2-40B4-BE49-F238E27FC236}">
                      <a16:creationId xmlns:a16="http://schemas.microsoft.com/office/drawing/2014/main" id="{A4F3F5B5-3D90-0779-3E14-FCB990E560F3}"/>
                    </a:ext>
                  </a:extLst>
                </p:cNvPr>
                <p:cNvSpPr/>
                <p:nvPr/>
              </p:nvSpPr>
              <p:spPr>
                <a:xfrm>
                  <a:off x="5961870" y="4313236"/>
                  <a:ext cx="50125" cy="58287"/>
                </a:xfrm>
                <a:custGeom>
                  <a:avLst/>
                  <a:gdLst>
                    <a:gd name="connsiteX0" fmla="*/ 0 w 50125"/>
                    <a:gd name="connsiteY0" fmla="*/ 30237 h 58287"/>
                    <a:gd name="connsiteX1" fmla="*/ 39540 w 50125"/>
                    <a:gd name="connsiteY1" fmla="*/ 1065 h 58287"/>
                    <a:gd name="connsiteX2" fmla="*/ 24471 w 50125"/>
                    <a:gd name="connsiteY2" fmla="*/ 24130 h 58287"/>
                    <a:gd name="connsiteX3" fmla="*/ 50040 w 50125"/>
                    <a:gd name="connsiteY3" fmla="*/ 30149 h 58287"/>
                    <a:gd name="connsiteX4" fmla="*/ 22231 w 50125"/>
                    <a:gd name="connsiteY4" fmla="*/ 37398 h 58287"/>
                    <a:gd name="connsiteX5" fmla="*/ 17442 w 50125"/>
                    <a:gd name="connsiteY5" fmla="*/ 57256 h 58287"/>
                    <a:gd name="connsiteX6" fmla="*/ 0 w 50125"/>
                    <a:gd name="connsiteY6" fmla="*/ 30237 h 58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0125" h="58287">
                      <a:moveTo>
                        <a:pt x="0" y="30237"/>
                      </a:moveTo>
                      <a:cubicBezTo>
                        <a:pt x="0" y="30237"/>
                        <a:pt x="23417" y="-6667"/>
                        <a:pt x="39540" y="1065"/>
                      </a:cubicBezTo>
                      <a:cubicBezTo>
                        <a:pt x="55664" y="8797"/>
                        <a:pt x="24471" y="24130"/>
                        <a:pt x="24471" y="24130"/>
                      </a:cubicBezTo>
                      <a:cubicBezTo>
                        <a:pt x="24471" y="24130"/>
                        <a:pt x="51842" y="17145"/>
                        <a:pt x="50040" y="30149"/>
                      </a:cubicBezTo>
                      <a:cubicBezTo>
                        <a:pt x="48239" y="43153"/>
                        <a:pt x="22231" y="37398"/>
                        <a:pt x="22231" y="37398"/>
                      </a:cubicBezTo>
                      <a:cubicBezTo>
                        <a:pt x="22231" y="37398"/>
                        <a:pt x="28249" y="63758"/>
                        <a:pt x="17442" y="57256"/>
                      </a:cubicBezTo>
                      <a:cubicBezTo>
                        <a:pt x="6634" y="50754"/>
                        <a:pt x="0" y="30237"/>
                        <a:pt x="0" y="30237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2" name="任意多边形: 形状 701">
                  <a:extLst>
                    <a:ext uri="{FF2B5EF4-FFF2-40B4-BE49-F238E27FC236}">
                      <a16:creationId xmlns:a16="http://schemas.microsoft.com/office/drawing/2014/main" id="{D0790297-D541-C94E-E02C-AFCC610A60BE}"/>
                    </a:ext>
                  </a:extLst>
                </p:cNvPr>
                <p:cNvSpPr/>
                <p:nvPr/>
              </p:nvSpPr>
              <p:spPr>
                <a:xfrm>
                  <a:off x="5572313" y="4494867"/>
                  <a:ext cx="142036" cy="107944"/>
                </a:xfrm>
                <a:custGeom>
                  <a:avLst/>
                  <a:gdLst>
                    <a:gd name="connsiteX0" fmla="*/ 0 w 142036"/>
                    <a:gd name="connsiteY0" fmla="*/ 0 h 107944"/>
                    <a:gd name="connsiteX1" fmla="*/ 142037 w 142036"/>
                    <a:gd name="connsiteY1" fmla="*/ 107945 h 10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2036" h="107944">
                      <a:moveTo>
                        <a:pt x="0" y="0"/>
                      </a:moveTo>
                      <a:cubicBezTo>
                        <a:pt x="7381" y="34224"/>
                        <a:pt x="36641" y="85538"/>
                        <a:pt x="142037" y="107945"/>
                      </a:cubicBezTo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3" name="任意多边形: 形状 702">
                  <a:extLst>
                    <a:ext uri="{FF2B5EF4-FFF2-40B4-BE49-F238E27FC236}">
                      <a16:creationId xmlns:a16="http://schemas.microsoft.com/office/drawing/2014/main" id="{1254784E-ED2F-E7B2-CA28-AB9977CCA4B6}"/>
                    </a:ext>
                  </a:extLst>
                </p:cNvPr>
                <p:cNvSpPr/>
                <p:nvPr/>
              </p:nvSpPr>
              <p:spPr>
                <a:xfrm>
                  <a:off x="5646165" y="4539016"/>
                  <a:ext cx="58398" cy="50160"/>
                </a:xfrm>
                <a:custGeom>
                  <a:avLst/>
                  <a:gdLst>
                    <a:gd name="connsiteX0" fmla="*/ 0 w 58398"/>
                    <a:gd name="connsiteY0" fmla="*/ 41257 h 50160"/>
                    <a:gd name="connsiteX1" fmla="*/ 34048 w 58398"/>
                    <a:gd name="connsiteY1" fmla="*/ 48550 h 50160"/>
                    <a:gd name="connsiteX2" fmla="*/ 24515 w 58398"/>
                    <a:gd name="connsiteY2" fmla="*/ 35897 h 50160"/>
                    <a:gd name="connsiteX3" fmla="*/ 52896 w 58398"/>
                    <a:gd name="connsiteY3" fmla="*/ 35502 h 50160"/>
                    <a:gd name="connsiteX4" fmla="*/ 40111 w 58398"/>
                    <a:gd name="connsiteY4" fmla="*/ 24914 h 50160"/>
                    <a:gd name="connsiteX5" fmla="*/ 57685 w 58398"/>
                    <a:gd name="connsiteY5" fmla="*/ 7340 h 50160"/>
                    <a:gd name="connsiteX6" fmla="*/ 41385 w 58398"/>
                    <a:gd name="connsiteY6" fmla="*/ 13184 h 50160"/>
                    <a:gd name="connsiteX7" fmla="*/ 34180 w 58398"/>
                    <a:gd name="connsiteY7" fmla="*/ 4 h 50160"/>
                    <a:gd name="connsiteX8" fmla="*/ 24471 w 58398"/>
                    <a:gd name="connsiteY8" fmla="*/ 23244 h 50160"/>
                    <a:gd name="connsiteX9" fmla="*/ 17442 w 58398"/>
                    <a:gd name="connsiteY9" fmla="*/ 6330 h 50160"/>
                    <a:gd name="connsiteX10" fmla="*/ 0 w 58398"/>
                    <a:gd name="connsiteY10" fmla="*/ 41257 h 50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8398" h="50160">
                      <a:moveTo>
                        <a:pt x="0" y="41257"/>
                      </a:moveTo>
                      <a:cubicBezTo>
                        <a:pt x="0" y="41257"/>
                        <a:pt x="28952" y="54701"/>
                        <a:pt x="34048" y="48550"/>
                      </a:cubicBezTo>
                      <a:cubicBezTo>
                        <a:pt x="39145" y="42400"/>
                        <a:pt x="24515" y="35897"/>
                        <a:pt x="24515" y="35897"/>
                      </a:cubicBezTo>
                      <a:cubicBezTo>
                        <a:pt x="24515" y="35897"/>
                        <a:pt x="48766" y="41653"/>
                        <a:pt x="52896" y="35502"/>
                      </a:cubicBezTo>
                      <a:cubicBezTo>
                        <a:pt x="57026" y="29351"/>
                        <a:pt x="40111" y="24914"/>
                        <a:pt x="40111" y="24914"/>
                      </a:cubicBezTo>
                      <a:cubicBezTo>
                        <a:pt x="40111" y="24914"/>
                        <a:pt x="62649" y="14502"/>
                        <a:pt x="57685" y="7340"/>
                      </a:cubicBezTo>
                      <a:cubicBezTo>
                        <a:pt x="52720" y="179"/>
                        <a:pt x="41385" y="13184"/>
                        <a:pt x="41385" y="13184"/>
                      </a:cubicBezTo>
                      <a:cubicBezTo>
                        <a:pt x="41385" y="13184"/>
                        <a:pt x="38486" y="-260"/>
                        <a:pt x="34180" y="4"/>
                      </a:cubicBezTo>
                      <a:cubicBezTo>
                        <a:pt x="29875" y="267"/>
                        <a:pt x="24471" y="23244"/>
                        <a:pt x="24471" y="23244"/>
                      </a:cubicBezTo>
                      <a:cubicBezTo>
                        <a:pt x="24471" y="23244"/>
                        <a:pt x="25174" y="6682"/>
                        <a:pt x="17442" y="6330"/>
                      </a:cubicBezTo>
                      <a:cubicBezTo>
                        <a:pt x="9709" y="5979"/>
                        <a:pt x="10500" y="33042"/>
                        <a:pt x="0" y="41257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2" name="任意多边形: 形状 1151">
                  <a:extLst>
                    <a:ext uri="{FF2B5EF4-FFF2-40B4-BE49-F238E27FC236}">
                      <a16:creationId xmlns:a16="http://schemas.microsoft.com/office/drawing/2014/main" id="{9CA503A0-767C-C3AA-18BE-011FC99241BD}"/>
                    </a:ext>
                  </a:extLst>
                </p:cNvPr>
                <p:cNvSpPr/>
                <p:nvPr/>
              </p:nvSpPr>
              <p:spPr>
                <a:xfrm>
                  <a:off x="5699720" y="4583483"/>
                  <a:ext cx="51885" cy="36933"/>
                </a:xfrm>
                <a:custGeom>
                  <a:avLst/>
                  <a:gdLst>
                    <a:gd name="connsiteX0" fmla="*/ 0 w 51885"/>
                    <a:gd name="connsiteY0" fmla="*/ 15902 h 36933"/>
                    <a:gd name="connsiteX1" fmla="*/ 25042 w 51885"/>
                    <a:gd name="connsiteY1" fmla="*/ 36638 h 36933"/>
                    <a:gd name="connsiteX2" fmla="*/ 20649 w 51885"/>
                    <a:gd name="connsiteY2" fmla="*/ 27368 h 36933"/>
                    <a:gd name="connsiteX3" fmla="*/ 51402 w 51885"/>
                    <a:gd name="connsiteY3" fmla="*/ 27368 h 36933"/>
                    <a:gd name="connsiteX4" fmla="*/ 39320 w 51885"/>
                    <a:gd name="connsiteY4" fmla="*/ 17351 h 36933"/>
                    <a:gd name="connsiteX5" fmla="*/ 43318 w 51885"/>
                    <a:gd name="connsiteY5" fmla="*/ 437 h 36933"/>
                    <a:gd name="connsiteX6" fmla="*/ 0 w 51885"/>
                    <a:gd name="connsiteY6" fmla="*/ 15902 h 36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1885" h="36933">
                      <a:moveTo>
                        <a:pt x="0" y="15902"/>
                      </a:moveTo>
                      <a:cubicBezTo>
                        <a:pt x="0" y="15902"/>
                        <a:pt x="16915" y="39845"/>
                        <a:pt x="25042" y="36638"/>
                      </a:cubicBezTo>
                      <a:cubicBezTo>
                        <a:pt x="33170" y="33431"/>
                        <a:pt x="20649" y="27368"/>
                        <a:pt x="20649" y="27368"/>
                      </a:cubicBezTo>
                      <a:cubicBezTo>
                        <a:pt x="20649" y="27368"/>
                        <a:pt x="48019" y="34837"/>
                        <a:pt x="51402" y="27368"/>
                      </a:cubicBezTo>
                      <a:cubicBezTo>
                        <a:pt x="54785" y="19900"/>
                        <a:pt x="39320" y="17351"/>
                        <a:pt x="39320" y="17351"/>
                      </a:cubicBezTo>
                      <a:cubicBezTo>
                        <a:pt x="39320" y="17351"/>
                        <a:pt x="53467" y="4171"/>
                        <a:pt x="43318" y="437"/>
                      </a:cubicBezTo>
                      <a:cubicBezTo>
                        <a:pt x="33170" y="-3297"/>
                        <a:pt x="18145" y="18186"/>
                        <a:pt x="0" y="15902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3" name="任意多边形: 形状 1152">
                  <a:extLst>
                    <a:ext uri="{FF2B5EF4-FFF2-40B4-BE49-F238E27FC236}">
                      <a16:creationId xmlns:a16="http://schemas.microsoft.com/office/drawing/2014/main" id="{A6A8F2D7-521D-1ECD-1BFD-00E5E2F4F247}"/>
                    </a:ext>
                  </a:extLst>
                </p:cNvPr>
                <p:cNvSpPr/>
                <p:nvPr/>
              </p:nvSpPr>
              <p:spPr>
                <a:xfrm>
                  <a:off x="5589711" y="4513526"/>
                  <a:ext cx="36136" cy="41690"/>
                </a:xfrm>
                <a:custGeom>
                  <a:avLst/>
                  <a:gdLst>
                    <a:gd name="connsiteX0" fmla="*/ 0 w 36136"/>
                    <a:gd name="connsiteY0" fmla="*/ 20134 h 41690"/>
                    <a:gd name="connsiteX1" fmla="*/ 28645 w 36136"/>
                    <a:gd name="connsiteY1" fmla="*/ 40915 h 41690"/>
                    <a:gd name="connsiteX2" fmla="*/ 17749 w 36136"/>
                    <a:gd name="connsiteY2" fmla="*/ 24440 h 41690"/>
                    <a:gd name="connsiteX3" fmla="*/ 36069 w 36136"/>
                    <a:gd name="connsiteY3" fmla="*/ 20047 h 41690"/>
                    <a:gd name="connsiteX4" fmla="*/ 16079 w 36136"/>
                    <a:gd name="connsiteY4" fmla="*/ 14950 h 41690"/>
                    <a:gd name="connsiteX5" fmla="*/ 12521 w 36136"/>
                    <a:gd name="connsiteY5" fmla="*/ 716 h 41690"/>
                    <a:gd name="connsiteX6" fmla="*/ 0 w 36136"/>
                    <a:gd name="connsiteY6" fmla="*/ 20134 h 416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6136" h="41690">
                      <a:moveTo>
                        <a:pt x="0" y="20134"/>
                      </a:moveTo>
                      <a:cubicBezTo>
                        <a:pt x="0" y="20134"/>
                        <a:pt x="17002" y="46494"/>
                        <a:pt x="28645" y="40915"/>
                      </a:cubicBezTo>
                      <a:cubicBezTo>
                        <a:pt x="40287" y="35335"/>
                        <a:pt x="17749" y="24440"/>
                        <a:pt x="17749" y="24440"/>
                      </a:cubicBezTo>
                      <a:cubicBezTo>
                        <a:pt x="17749" y="24440"/>
                        <a:pt x="37431" y="29316"/>
                        <a:pt x="36069" y="20047"/>
                      </a:cubicBezTo>
                      <a:cubicBezTo>
                        <a:pt x="34707" y="10777"/>
                        <a:pt x="16079" y="14950"/>
                        <a:pt x="16079" y="14950"/>
                      </a:cubicBezTo>
                      <a:cubicBezTo>
                        <a:pt x="16079" y="14950"/>
                        <a:pt x="20473" y="-3854"/>
                        <a:pt x="12521" y="716"/>
                      </a:cubicBezTo>
                      <a:cubicBezTo>
                        <a:pt x="4569" y="5285"/>
                        <a:pt x="0" y="20134"/>
                        <a:pt x="0" y="20134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4" name="任意多边形: 形状 1153">
                  <a:extLst>
                    <a:ext uri="{FF2B5EF4-FFF2-40B4-BE49-F238E27FC236}">
                      <a16:creationId xmlns:a16="http://schemas.microsoft.com/office/drawing/2014/main" id="{4FD1570B-3ABF-9BB6-8966-A6091B6FC8C6}"/>
                    </a:ext>
                  </a:extLst>
                </p:cNvPr>
                <p:cNvSpPr/>
                <p:nvPr/>
              </p:nvSpPr>
              <p:spPr>
                <a:xfrm>
                  <a:off x="5879759" y="4494076"/>
                  <a:ext cx="160883" cy="80636"/>
                </a:xfrm>
                <a:custGeom>
                  <a:avLst/>
                  <a:gdLst>
                    <a:gd name="connsiteX0" fmla="*/ 0 w 160883"/>
                    <a:gd name="connsiteY0" fmla="*/ 77059 h 80636"/>
                    <a:gd name="connsiteX1" fmla="*/ 160884 w 160883"/>
                    <a:gd name="connsiteY1" fmla="*/ 0 h 80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0883" h="80636">
                      <a:moveTo>
                        <a:pt x="0" y="77059"/>
                      </a:moveTo>
                      <a:cubicBezTo>
                        <a:pt x="33828" y="86154"/>
                        <a:pt x="92831" y="83561"/>
                        <a:pt x="160884" y="0"/>
                      </a:cubicBezTo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5" name="任意多边形: 形状 1154">
                  <a:extLst>
                    <a:ext uri="{FF2B5EF4-FFF2-40B4-BE49-F238E27FC236}">
                      <a16:creationId xmlns:a16="http://schemas.microsoft.com/office/drawing/2014/main" id="{48672D61-FA7C-67FE-C9FA-12775DAB2FAE}"/>
                    </a:ext>
                  </a:extLst>
                </p:cNvPr>
                <p:cNvSpPr/>
                <p:nvPr/>
              </p:nvSpPr>
              <p:spPr>
                <a:xfrm>
                  <a:off x="5965764" y="4477442"/>
                  <a:ext cx="45945" cy="67025"/>
                </a:xfrm>
                <a:custGeom>
                  <a:avLst/>
                  <a:gdLst>
                    <a:gd name="connsiteX0" fmla="*/ 23697 w 45945"/>
                    <a:gd name="connsiteY0" fmla="*/ 67026 h 67025"/>
                    <a:gd name="connsiteX1" fmla="*/ 45663 w 45945"/>
                    <a:gd name="connsiteY1" fmla="*/ 40051 h 67025"/>
                    <a:gd name="connsiteX2" fmla="*/ 30023 w 45945"/>
                    <a:gd name="connsiteY2" fmla="*/ 42775 h 67025"/>
                    <a:gd name="connsiteX3" fmla="*/ 42632 w 45945"/>
                    <a:gd name="connsiteY3" fmla="*/ 17337 h 67025"/>
                    <a:gd name="connsiteX4" fmla="*/ 27387 w 45945"/>
                    <a:gd name="connsiteY4" fmla="*/ 23883 h 67025"/>
                    <a:gd name="connsiteX5" fmla="*/ 19655 w 45945"/>
                    <a:gd name="connsiteY5" fmla="*/ 28 h 67025"/>
                    <a:gd name="connsiteX6" fmla="*/ 17370 w 45945"/>
                    <a:gd name="connsiteY6" fmla="*/ 17205 h 67025"/>
                    <a:gd name="connsiteX7" fmla="*/ 2433 w 45945"/>
                    <a:gd name="connsiteY7" fmla="*/ 17645 h 67025"/>
                    <a:gd name="connsiteX8" fmla="*/ 18688 w 45945"/>
                    <a:gd name="connsiteY8" fmla="*/ 36888 h 67025"/>
                    <a:gd name="connsiteX9" fmla="*/ 412 w 45945"/>
                    <a:gd name="connsiteY9" fmla="*/ 35438 h 67025"/>
                    <a:gd name="connsiteX10" fmla="*/ 23697 w 45945"/>
                    <a:gd name="connsiteY10" fmla="*/ 67026 h 67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5945" h="67025">
                      <a:moveTo>
                        <a:pt x="23697" y="67026"/>
                      </a:moveTo>
                      <a:cubicBezTo>
                        <a:pt x="23697" y="67026"/>
                        <a:pt x="48870" y="47388"/>
                        <a:pt x="45663" y="40051"/>
                      </a:cubicBezTo>
                      <a:cubicBezTo>
                        <a:pt x="42456" y="32714"/>
                        <a:pt x="30023" y="42775"/>
                        <a:pt x="30023" y="42775"/>
                      </a:cubicBezTo>
                      <a:cubicBezTo>
                        <a:pt x="30023" y="42775"/>
                        <a:pt x="46234" y="23796"/>
                        <a:pt x="42632" y="17337"/>
                      </a:cubicBezTo>
                      <a:cubicBezTo>
                        <a:pt x="39029" y="10879"/>
                        <a:pt x="27387" y="23883"/>
                        <a:pt x="27387" y="23883"/>
                      </a:cubicBezTo>
                      <a:cubicBezTo>
                        <a:pt x="27387" y="23883"/>
                        <a:pt x="28441" y="-939"/>
                        <a:pt x="19655" y="28"/>
                      </a:cubicBezTo>
                      <a:cubicBezTo>
                        <a:pt x="10868" y="994"/>
                        <a:pt x="17370" y="17205"/>
                        <a:pt x="17370" y="17205"/>
                      </a:cubicBezTo>
                      <a:cubicBezTo>
                        <a:pt x="17370" y="17205"/>
                        <a:pt x="4190" y="13603"/>
                        <a:pt x="2433" y="17645"/>
                      </a:cubicBezTo>
                      <a:cubicBezTo>
                        <a:pt x="675" y="21686"/>
                        <a:pt x="18688" y="36888"/>
                        <a:pt x="18688" y="36888"/>
                      </a:cubicBezTo>
                      <a:cubicBezTo>
                        <a:pt x="18688" y="36888"/>
                        <a:pt x="4278" y="28716"/>
                        <a:pt x="412" y="35438"/>
                      </a:cubicBezTo>
                      <a:cubicBezTo>
                        <a:pt x="-3454" y="42159"/>
                        <a:pt x="21104" y="54109"/>
                        <a:pt x="23697" y="67026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6" name="任意多边形: 形状 1155">
                  <a:extLst>
                    <a:ext uri="{FF2B5EF4-FFF2-40B4-BE49-F238E27FC236}">
                      <a16:creationId xmlns:a16="http://schemas.microsoft.com/office/drawing/2014/main" id="{55E63353-FF6F-D67E-2DFE-CE902B9FD7CB}"/>
                    </a:ext>
                  </a:extLst>
                </p:cNvPr>
                <p:cNvSpPr/>
                <p:nvPr/>
              </p:nvSpPr>
              <p:spPr>
                <a:xfrm>
                  <a:off x="6030934" y="4458079"/>
                  <a:ext cx="34515" cy="47464"/>
                </a:xfrm>
                <a:custGeom>
                  <a:avLst/>
                  <a:gdLst>
                    <a:gd name="connsiteX0" fmla="*/ 0 w 34515"/>
                    <a:gd name="connsiteY0" fmla="*/ 47465 h 47464"/>
                    <a:gd name="connsiteX1" fmla="*/ 29875 w 34515"/>
                    <a:gd name="connsiteY1" fmla="*/ 34636 h 47464"/>
                    <a:gd name="connsiteX2" fmla="*/ 19594 w 34515"/>
                    <a:gd name="connsiteY2" fmla="*/ 34328 h 47464"/>
                    <a:gd name="connsiteX3" fmla="*/ 33653 w 34515"/>
                    <a:gd name="connsiteY3" fmla="*/ 6782 h 47464"/>
                    <a:gd name="connsiteX4" fmla="*/ 19199 w 34515"/>
                    <a:gd name="connsiteY4" fmla="*/ 12977 h 47464"/>
                    <a:gd name="connsiteX5" fmla="*/ 6019 w 34515"/>
                    <a:gd name="connsiteY5" fmla="*/ 1730 h 47464"/>
                    <a:gd name="connsiteX6" fmla="*/ 0 w 34515"/>
                    <a:gd name="connsiteY6" fmla="*/ 47465 h 474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4515" h="47464">
                      <a:moveTo>
                        <a:pt x="0" y="47465"/>
                      </a:moveTo>
                      <a:cubicBezTo>
                        <a:pt x="0" y="47465"/>
                        <a:pt x="28996" y="43335"/>
                        <a:pt x="29875" y="34636"/>
                      </a:cubicBezTo>
                      <a:cubicBezTo>
                        <a:pt x="30753" y="25937"/>
                        <a:pt x="19594" y="34328"/>
                        <a:pt x="19594" y="34328"/>
                      </a:cubicBezTo>
                      <a:cubicBezTo>
                        <a:pt x="19594" y="34328"/>
                        <a:pt x="38749" y="13372"/>
                        <a:pt x="33653" y="6782"/>
                      </a:cubicBezTo>
                      <a:cubicBezTo>
                        <a:pt x="28557" y="192"/>
                        <a:pt x="19199" y="12977"/>
                        <a:pt x="19199" y="12977"/>
                      </a:cubicBezTo>
                      <a:cubicBezTo>
                        <a:pt x="19199" y="12977"/>
                        <a:pt x="13795" y="-5651"/>
                        <a:pt x="6019" y="1730"/>
                      </a:cubicBezTo>
                      <a:cubicBezTo>
                        <a:pt x="-1757" y="9111"/>
                        <a:pt x="10281" y="32351"/>
                        <a:pt x="0" y="47465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7" name="任意多边形: 形状 1156">
                  <a:extLst>
                    <a:ext uri="{FF2B5EF4-FFF2-40B4-BE49-F238E27FC236}">
                      <a16:creationId xmlns:a16="http://schemas.microsoft.com/office/drawing/2014/main" id="{FAAF1285-4875-871B-9334-FCF63936C64B}"/>
                    </a:ext>
                  </a:extLst>
                </p:cNvPr>
                <p:cNvSpPr/>
                <p:nvPr/>
              </p:nvSpPr>
              <p:spPr>
                <a:xfrm>
                  <a:off x="5910586" y="4541013"/>
                  <a:ext cx="43203" cy="32451"/>
                </a:xfrm>
                <a:custGeom>
                  <a:avLst/>
                  <a:gdLst>
                    <a:gd name="connsiteX0" fmla="*/ 11656 w 43203"/>
                    <a:gd name="connsiteY0" fmla="*/ 32451 h 32451"/>
                    <a:gd name="connsiteX1" fmla="*/ 43200 w 43203"/>
                    <a:gd name="connsiteY1" fmla="*/ 16459 h 32451"/>
                    <a:gd name="connsiteX2" fmla="*/ 23562 w 43203"/>
                    <a:gd name="connsiteY2" fmla="*/ 18612 h 32451"/>
                    <a:gd name="connsiteX3" fmla="*/ 27955 w 43203"/>
                    <a:gd name="connsiteY3" fmla="*/ 336 h 32451"/>
                    <a:gd name="connsiteX4" fmla="*/ 14336 w 43203"/>
                    <a:gd name="connsiteY4" fmla="*/ 15800 h 32451"/>
                    <a:gd name="connsiteX5" fmla="*/ 14 w 43203"/>
                    <a:gd name="connsiteY5" fmla="*/ 12417 h 32451"/>
                    <a:gd name="connsiteX6" fmla="*/ 11656 w 43203"/>
                    <a:gd name="connsiteY6" fmla="*/ 32451 h 324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3203" h="32451">
                      <a:moveTo>
                        <a:pt x="11656" y="32451"/>
                      </a:moveTo>
                      <a:cubicBezTo>
                        <a:pt x="11656" y="32451"/>
                        <a:pt x="42893" y="29376"/>
                        <a:pt x="43200" y="16459"/>
                      </a:cubicBezTo>
                      <a:cubicBezTo>
                        <a:pt x="43508" y="3543"/>
                        <a:pt x="23562" y="18612"/>
                        <a:pt x="23562" y="18612"/>
                      </a:cubicBezTo>
                      <a:cubicBezTo>
                        <a:pt x="23562" y="18612"/>
                        <a:pt x="36742" y="3367"/>
                        <a:pt x="27955" y="336"/>
                      </a:cubicBezTo>
                      <a:cubicBezTo>
                        <a:pt x="19169" y="-2695"/>
                        <a:pt x="14336" y="15800"/>
                        <a:pt x="14336" y="15800"/>
                      </a:cubicBezTo>
                      <a:cubicBezTo>
                        <a:pt x="14336" y="15800"/>
                        <a:pt x="-513" y="3455"/>
                        <a:pt x="14" y="12417"/>
                      </a:cubicBezTo>
                      <a:cubicBezTo>
                        <a:pt x="541" y="21380"/>
                        <a:pt x="11656" y="32451"/>
                        <a:pt x="11656" y="32451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8" name="任意多边形: 形状 1157">
                  <a:extLst>
                    <a:ext uri="{FF2B5EF4-FFF2-40B4-BE49-F238E27FC236}">
                      <a16:creationId xmlns:a16="http://schemas.microsoft.com/office/drawing/2014/main" id="{001A86C2-C3E8-FE10-A3BD-DF83AD3DBA80}"/>
                    </a:ext>
                  </a:extLst>
                </p:cNvPr>
                <p:cNvSpPr/>
                <p:nvPr/>
              </p:nvSpPr>
              <p:spPr>
                <a:xfrm>
                  <a:off x="5553400" y="4272852"/>
                  <a:ext cx="60770" cy="86788"/>
                </a:xfrm>
                <a:custGeom>
                  <a:avLst/>
                  <a:gdLst>
                    <a:gd name="connsiteX0" fmla="*/ 35213 w 60770"/>
                    <a:gd name="connsiteY0" fmla="*/ 86788 h 86788"/>
                    <a:gd name="connsiteX1" fmla="*/ 59728 w 60770"/>
                    <a:gd name="connsiteY1" fmla="*/ 38022 h 86788"/>
                    <a:gd name="connsiteX2" fmla="*/ 46855 w 60770"/>
                    <a:gd name="connsiteY2" fmla="*/ 49093 h 86788"/>
                    <a:gd name="connsiteX3" fmla="*/ 38068 w 60770"/>
                    <a:gd name="connsiteY3" fmla="*/ 108 h 86788"/>
                    <a:gd name="connsiteX4" fmla="*/ 25943 w 60770"/>
                    <a:gd name="connsiteY4" fmla="*/ 31344 h 86788"/>
                    <a:gd name="connsiteX5" fmla="*/ 198 w 60770"/>
                    <a:gd name="connsiteY5" fmla="*/ 26204 h 86788"/>
                    <a:gd name="connsiteX6" fmla="*/ 35213 w 60770"/>
                    <a:gd name="connsiteY6" fmla="*/ 86788 h 86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0770" h="86788">
                      <a:moveTo>
                        <a:pt x="35213" y="86788"/>
                      </a:moveTo>
                      <a:cubicBezTo>
                        <a:pt x="35213" y="86788"/>
                        <a:pt x="66845" y="49577"/>
                        <a:pt x="59728" y="38022"/>
                      </a:cubicBezTo>
                      <a:cubicBezTo>
                        <a:pt x="52610" y="26468"/>
                        <a:pt x="46855" y="49093"/>
                        <a:pt x="46855" y="49093"/>
                      </a:cubicBezTo>
                      <a:cubicBezTo>
                        <a:pt x="46855" y="49093"/>
                        <a:pt x="50589" y="2348"/>
                        <a:pt x="38068" y="108"/>
                      </a:cubicBezTo>
                      <a:cubicBezTo>
                        <a:pt x="25547" y="-2133"/>
                        <a:pt x="25943" y="31344"/>
                        <a:pt x="25943" y="31344"/>
                      </a:cubicBezTo>
                      <a:cubicBezTo>
                        <a:pt x="25943" y="31344"/>
                        <a:pt x="2790" y="8587"/>
                        <a:pt x="198" y="26204"/>
                      </a:cubicBezTo>
                      <a:cubicBezTo>
                        <a:pt x="-2394" y="43821"/>
                        <a:pt x="21110" y="67062"/>
                        <a:pt x="35213" y="86788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9" name="任意多边形: 形状 1158">
                  <a:extLst>
                    <a:ext uri="{FF2B5EF4-FFF2-40B4-BE49-F238E27FC236}">
                      <a16:creationId xmlns:a16="http://schemas.microsoft.com/office/drawing/2014/main" id="{DA7AD0FE-7588-4A7A-32BF-A7F8C0895CA2}"/>
                    </a:ext>
                  </a:extLst>
                </p:cNvPr>
                <p:cNvSpPr/>
                <p:nvPr/>
              </p:nvSpPr>
              <p:spPr>
                <a:xfrm>
                  <a:off x="5555233" y="4355560"/>
                  <a:ext cx="64478" cy="54604"/>
                </a:xfrm>
                <a:custGeom>
                  <a:avLst/>
                  <a:gdLst>
                    <a:gd name="connsiteX0" fmla="*/ 42167 w 64478"/>
                    <a:gd name="connsiteY0" fmla="*/ 54604 h 54604"/>
                    <a:gd name="connsiteX1" fmla="*/ 61102 w 64478"/>
                    <a:gd name="connsiteY1" fmla="*/ 1093 h 54604"/>
                    <a:gd name="connsiteX2" fmla="*/ 34742 w 64478"/>
                    <a:gd name="connsiteY2" fmla="*/ 36240 h 54604"/>
                    <a:gd name="connsiteX3" fmla="*/ 1001 w 64478"/>
                    <a:gd name="connsiteY3" fmla="*/ 16206 h 54604"/>
                    <a:gd name="connsiteX4" fmla="*/ 42167 w 64478"/>
                    <a:gd name="connsiteY4" fmla="*/ 54604 h 546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478" h="54604">
                      <a:moveTo>
                        <a:pt x="42167" y="54604"/>
                      </a:moveTo>
                      <a:cubicBezTo>
                        <a:pt x="42167" y="54604"/>
                        <a:pt x="74853" y="9572"/>
                        <a:pt x="61102" y="1093"/>
                      </a:cubicBezTo>
                      <a:cubicBezTo>
                        <a:pt x="47351" y="-7386"/>
                        <a:pt x="34742" y="36240"/>
                        <a:pt x="34742" y="36240"/>
                      </a:cubicBezTo>
                      <a:cubicBezTo>
                        <a:pt x="34742" y="36240"/>
                        <a:pt x="9612" y="5487"/>
                        <a:pt x="1001" y="16206"/>
                      </a:cubicBezTo>
                      <a:cubicBezTo>
                        <a:pt x="-7610" y="26926"/>
                        <a:pt x="42167" y="54604"/>
                        <a:pt x="42167" y="54604"/>
                      </a:cubicBezTo>
                      <a:close/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60" name="任意多边形: 形状 1159">
                  <a:extLst>
                    <a:ext uri="{FF2B5EF4-FFF2-40B4-BE49-F238E27FC236}">
                      <a16:creationId xmlns:a16="http://schemas.microsoft.com/office/drawing/2014/main" id="{09820DFE-7FD8-75E4-9B0D-60252826C872}"/>
                    </a:ext>
                  </a:extLst>
                </p:cNvPr>
                <p:cNvSpPr/>
                <p:nvPr/>
              </p:nvSpPr>
              <p:spPr>
                <a:xfrm>
                  <a:off x="5586672" y="4339123"/>
                  <a:ext cx="27509" cy="99553"/>
                </a:xfrm>
                <a:custGeom>
                  <a:avLst/>
                  <a:gdLst>
                    <a:gd name="connsiteX0" fmla="*/ 27509 w 27509"/>
                    <a:gd name="connsiteY0" fmla="*/ 99553 h 99553"/>
                    <a:gd name="connsiteX1" fmla="*/ 5279 w 27509"/>
                    <a:gd name="connsiteY1" fmla="*/ 0 h 99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7509" h="99553">
                      <a:moveTo>
                        <a:pt x="27509" y="99553"/>
                      </a:moveTo>
                      <a:cubicBezTo>
                        <a:pt x="5938" y="67658"/>
                        <a:pt x="-8208" y="31456"/>
                        <a:pt x="5279" y="0"/>
                      </a:cubicBezTo>
                    </a:path>
                  </a:pathLst>
                </a:custGeom>
                <a:solidFill>
                  <a:srgbClr val="F7F3EF"/>
                </a:solidFill>
                <a:ln w="15875" cap="rnd">
                  <a:solidFill>
                    <a:srgbClr val="070707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188" name="文本框 1187">
            <a:extLst>
              <a:ext uri="{FF2B5EF4-FFF2-40B4-BE49-F238E27FC236}">
                <a16:creationId xmlns:a16="http://schemas.microsoft.com/office/drawing/2014/main" id="{D05736C1-3732-B74F-B92E-2AE3B43BE9F4}"/>
              </a:ext>
            </a:extLst>
          </p:cNvPr>
          <p:cNvSpPr txBox="1"/>
          <p:nvPr/>
        </p:nvSpPr>
        <p:spPr>
          <a:xfrm>
            <a:off x="4459202" y="812469"/>
            <a:ext cx="32735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b="1">
                <a:solidFill>
                  <a:srgbClr val="691713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Fames Ac Turpis Egestas</a:t>
            </a:r>
            <a:endParaRPr lang="zh-CN" altLang="en-US" b="1">
              <a:solidFill>
                <a:srgbClr val="691713"/>
              </a:solidFill>
              <a:latin typeface="Dreaming Outloud Script Pro" panose="03050502040304050704" pitchFamily="66" charset="0"/>
              <a:cs typeface="Dreaming Outloud Script Pro" panose="030505020403040507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45351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忘吃药的晓公子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428</Words>
  <Application>Microsoft Office PowerPoint</Application>
  <PresentationFormat>宽屏</PresentationFormat>
  <Paragraphs>50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等线</vt:lpstr>
      <vt:lpstr>Dreaming Outloud Script Pro</vt:lpstr>
      <vt:lpstr>Arial</vt:lpstr>
      <vt:lpstr>忘吃药的晓公子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可爱卡通风美食大排档ppt模板</dc:title>
  <dc:creator>忘吃药的晓公子 yvonne</dc:creator>
  <cp:keywords>51PPT模板网</cp:keywords>
  <dc:description>www.51pptmoban.com</dc:description>
  <cp:lastModifiedBy>Win user</cp:lastModifiedBy>
  <cp:revision>38</cp:revision>
  <dcterms:created xsi:type="dcterms:W3CDTF">2022-11-17T00:37:10Z</dcterms:created>
  <dcterms:modified xsi:type="dcterms:W3CDTF">2022-11-20T14:44:28Z</dcterms:modified>
</cp:coreProperties>
</file>